
<file path=[Content_Types].xml><?xml version="1.0" encoding="utf-8"?>
<Types xmlns="http://schemas.openxmlformats.org/package/2006/content-types">
  <Default Extension="jpeg" ContentType="image/jpeg"/>
  <Default Extension="wdp" ContentType="image/vnd.ms-photo"/>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259" r:id="rId5"/>
    <p:sldId id="263" r:id="rId6"/>
    <p:sldId id="268" r:id="rId7"/>
    <p:sldId id="269" r:id="rId8"/>
    <p:sldId id="270" r:id="rId9"/>
    <p:sldId id="261" r:id="rId10"/>
    <p:sldId id="274" r:id="rId11"/>
    <p:sldId id="260" r:id="rId12"/>
    <p:sldId id="264" r:id="rId13"/>
    <p:sldId id="265" r:id="rId14"/>
    <p:sldId id="266" r:id="rId15"/>
    <p:sldId id="267" r:id="rId16"/>
    <p:sldId id="273" r:id="rId17"/>
    <p:sldId id="271" r:id="rId18"/>
    <p:sldId id="272" r:id="rId19"/>
    <p:sldId id="275" r:id="rId20"/>
    <p:sldId id="276" r:id="rId21"/>
    <p:sldId id="277" r:id="rId22"/>
    <p:sldId id="278" r:id="rId23"/>
    <p:sldId id="279" r:id="rId24"/>
    <p:sldId id="280" r:id="rId25"/>
    <p:sldId id="282" r:id="rId26"/>
    <p:sldId id="298" r:id="rId27"/>
    <p:sldId id="286" r:id="rId28"/>
    <p:sldId id="283" r:id="rId29"/>
    <p:sldId id="284" r:id="rId30"/>
    <p:sldId id="285" r:id="rId31"/>
    <p:sldId id="287" r:id="rId32"/>
    <p:sldId id="288" r:id="rId33"/>
    <p:sldId id="289" r:id="rId34"/>
    <p:sldId id="295" r:id="rId35"/>
    <p:sldId id="290" r:id="rId36"/>
    <p:sldId id="315" r:id="rId37"/>
    <p:sldId id="293" r:id="rId38"/>
    <p:sldId id="294" r:id="rId39"/>
    <p:sldId id="316" r:id="rId40"/>
    <p:sldId id="296" r:id="rId41"/>
    <p:sldId id="297" r:id="rId42"/>
    <p:sldId id="303" r:id="rId43"/>
    <p:sldId id="299" r:id="rId44"/>
    <p:sldId id="306" r:id="rId45"/>
    <p:sldId id="319" r:id="rId46"/>
    <p:sldId id="302" r:id="rId47"/>
    <p:sldId id="301" r:id="rId48"/>
    <p:sldId id="321" r:id="rId49"/>
    <p:sldId id="322" r:id="rId50"/>
    <p:sldId id="323" r:id="rId51"/>
    <p:sldId id="324" r:id="rId52"/>
    <p:sldId id="325" r:id="rId53"/>
    <p:sldId id="326" r:id="rId54"/>
    <p:sldId id="327" r:id="rId55"/>
  </p:sldIdLst>
  <p:sldSz cx="9144000" cy="514477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1444"/>
    <a:srgbClr val="AA72D4"/>
    <a:srgbClr val="A366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051" autoAdjust="0"/>
    <p:restoredTop sz="94620" autoAdjust="0"/>
  </p:normalViewPr>
  <p:slideViewPr>
    <p:cSldViewPr>
      <p:cViewPr>
        <p:scale>
          <a:sx n="100" d="100"/>
          <a:sy n="100" d="100"/>
        </p:scale>
        <p:origin x="-1536" y="-720"/>
      </p:cViewPr>
      <p:guideLst>
        <p:guide orient="horz" pos="1621"/>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8" Type="http://schemas.openxmlformats.org/officeDocument/2006/relationships/tableStyles" Target="tableStyles.xml"/><Relationship Id="rId57" Type="http://schemas.openxmlformats.org/officeDocument/2006/relationships/viewProps" Target="viewProps.xml"/><Relationship Id="rId56" Type="http://schemas.openxmlformats.org/officeDocument/2006/relationships/presProps" Target="presProps.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FF3D60-E19E-41D1-A13F-5796EB1DD99B}"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6E7F8E-F7BD-49D1-8863-AE4A61C9B936}"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endParaRPr lang="zh-CN" altLang="en-US"/>
          </a:p>
        </p:txBody>
      </p:sp>
      <p:sp>
        <p:nvSpPr>
          <p:cNvPr id="4" name="灯片编号占位符 3"/>
          <p:cNvSpPr>
            <a:spLocks noGrp="1"/>
          </p:cNvSpPr>
          <p:nvPr>
            <p:ph type="sldNum" sz="quarter" idx="10"/>
          </p:nvPr>
        </p:nvSpPr>
        <p:spPr/>
        <p:txBody>
          <a:bodyPr/>
          <a:lstStyle/>
          <a:p>
            <a:fld id="{556E7F8E-F7BD-49D1-8863-AE4A61C9B936}"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Picture 4"/>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54" y="794"/>
            <a:ext cx="9141291" cy="5143500"/>
          </a:xfrm>
          <a:prstGeom prst="rect">
            <a:avLst/>
          </a:prstGeom>
        </p:spPr>
      </p:pic>
      <p:sp>
        <p:nvSpPr>
          <p:cNvPr id="8" name="任意多边形 7"/>
          <p:cNvSpPr/>
          <p:nvPr userDrawn="1"/>
        </p:nvSpPr>
        <p:spPr>
          <a:xfrm rot="8940187" flipV="1">
            <a:off x="6391739" y="4241998"/>
            <a:ext cx="1353810" cy="75573"/>
          </a:xfrm>
          <a:custGeom>
            <a:avLst/>
            <a:gdLst>
              <a:gd name="connsiteX0" fmla="*/ 375899 w 3658771"/>
              <a:gd name="connsiteY0" fmla="*/ 66655 h 351772"/>
              <a:gd name="connsiteX1" fmla="*/ 3658744 w 3658771"/>
              <a:gd name="connsiteY1" fmla="*/ 21685 h 351772"/>
              <a:gd name="connsiteX2" fmla="*/ 435859 w 3658771"/>
              <a:gd name="connsiteY2" fmla="*/ 351469 h 351772"/>
              <a:gd name="connsiteX3" fmla="*/ 375899 w 3658771"/>
              <a:gd name="connsiteY3" fmla="*/ 66655 h 351772"/>
            </a:gdLst>
            <a:ahLst/>
            <a:cxnLst>
              <a:cxn ang="0">
                <a:pos x="connsiteX0" y="connsiteY0"/>
              </a:cxn>
              <a:cxn ang="0">
                <a:pos x="connsiteX1" y="connsiteY1"/>
              </a:cxn>
              <a:cxn ang="0">
                <a:pos x="connsiteX2" y="connsiteY2"/>
              </a:cxn>
              <a:cxn ang="0">
                <a:pos x="connsiteX3" y="connsiteY3"/>
              </a:cxn>
            </a:cxnLst>
            <a:rect l="l" t="t" r="r" b="b"/>
            <a:pathLst>
              <a:path w="3658771" h="351772">
                <a:moveTo>
                  <a:pt x="375899" y="66655"/>
                </a:moveTo>
                <a:cubicBezTo>
                  <a:pt x="913047" y="11691"/>
                  <a:pt x="3648751" y="-25784"/>
                  <a:pt x="3658744" y="21685"/>
                </a:cubicBezTo>
                <a:cubicBezTo>
                  <a:pt x="3668737" y="69154"/>
                  <a:pt x="978003" y="341476"/>
                  <a:pt x="435859" y="351469"/>
                </a:cubicBezTo>
                <a:cubicBezTo>
                  <a:pt x="-106285" y="361462"/>
                  <a:pt x="-161249" y="121619"/>
                  <a:pt x="375899" y="66655"/>
                </a:cubicBezTo>
                <a:close/>
              </a:path>
            </a:pathLst>
          </a:custGeom>
          <a:gradFill flip="none" rotWithShape="1">
            <a:gsLst>
              <a:gs pos="0">
                <a:schemeClr val="accent1">
                  <a:lumMod val="5000"/>
                  <a:lumOff val="95000"/>
                  <a:alpha val="0"/>
                </a:schemeClr>
              </a:gs>
              <a:gs pos="90000">
                <a:srgbClr val="FBFFFE">
                  <a:alpha val="50000"/>
                </a:srgb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8"/>
          <p:cNvSpPr/>
          <p:nvPr userDrawn="1"/>
        </p:nvSpPr>
        <p:spPr>
          <a:xfrm rot="8940187" flipV="1">
            <a:off x="3423498" y="3735665"/>
            <a:ext cx="1353810" cy="75573"/>
          </a:xfrm>
          <a:custGeom>
            <a:avLst/>
            <a:gdLst>
              <a:gd name="connsiteX0" fmla="*/ 375899 w 3658771"/>
              <a:gd name="connsiteY0" fmla="*/ 66655 h 351772"/>
              <a:gd name="connsiteX1" fmla="*/ 3658744 w 3658771"/>
              <a:gd name="connsiteY1" fmla="*/ 21685 h 351772"/>
              <a:gd name="connsiteX2" fmla="*/ 435859 w 3658771"/>
              <a:gd name="connsiteY2" fmla="*/ 351469 h 351772"/>
              <a:gd name="connsiteX3" fmla="*/ 375899 w 3658771"/>
              <a:gd name="connsiteY3" fmla="*/ 66655 h 351772"/>
            </a:gdLst>
            <a:ahLst/>
            <a:cxnLst>
              <a:cxn ang="0">
                <a:pos x="connsiteX0" y="connsiteY0"/>
              </a:cxn>
              <a:cxn ang="0">
                <a:pos x="connsiteX1" y="connsiteY1"/>
              </a:cxn>
              <a:cxn ang="0">
                <a:pos x="connsiteX2" y="connsiteY2"/>
              </a:cxn>
              <a:cxn ang="0">
                <a:pos x="connsiteX3" y="connsiteY3"/>
              </a:cxn>
            </a:cxnLst>
            <a:rect l="l" t="t" r="r" b="b"/>
            <a:pathLst>
              <a:path w="3658771" h="351772">
                <a:moveTo>
                  <a:pt x="375899" y="66655"/>
                </a:moveTo>
                <a:cubicBezTo>
                  <a:pt x="913047" y="11691"/>
                  <a:pt x="3648751" y="-25784"/>
                  <a:pt x="3658744" y="21685"/>
                </a:cubicBezTo>
                <a:cubicBezTo>
                  <a:pt x="3668737" y="69154"/>
                  <a:pt x="978003" y="341476"/>
                  <a:pt x="435859" y="351469"/>
                </a:cubicBezTo>
                <a:cubicBezTo>
                  <a:pt x="-106285" y="361462"/>
                  <a:pt x="-161249" y="121619"/>
                  <a:pt x="375899" y="66655"/>
                </a:cubicBezTo>
                <a:close/>
              </a:path>
            </a:pathLst>
          </a:custGeom>
          <a:gradFill flip="none" rotWithShape="1">
            <a:gsLst>
              <a:gs pos="0">
                <a:schemeClr val="accent1">
                  <a:lumMod val="5000"/>
                  <a:lumOff val="95000"/>
                  <a:alpha val="0"/>
                </a:schemeClr>
              </a:gs>
              <a:gs pos="90000">
                <a:srgbClr val="FBFFFE">
                  <a:alpha val="50000"/>
                </a:srgb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userDrawn="1"/>
        </p:nvSpPr>
        <p:spPr>
          <a:xfrm rot="8940187" flipV="1">
            <a:off x="2540629" y="965816"/>
            <a:ext cx="1353810" cy="75573"/>
          </a:xfrm>
          <a:custGeom>
            <a:avLst/>
            <a:gdLst>
              <a:gd name="connsiteX0" fmla="*/ 375899 w 3658771"/>
              <a:gd name="connsiteY0" fmla="*/ 66655 h 351772"/>
              <a:gd name="connsiteX1" fmla="*/ 3658744 w 3658771"/>
              <a:gd name="connsiteY1" fmla="*/ 21685 h 351772"/>
              <a:gd name="connsiteX2" fmla="*/ 435859 w 3658771"/>
              <a:gd name="connsiteY2" fmla="*/ 351469 h 351772"/>
              <a:gd name="connsiteX3" fmla="*/ 375899 w 3658771"/>
              <a:gd name="connsiteY3" fmla="*/ 66655 h 351772"/>
            </a:gdLst>
            <a:ahLst/>
            <a:cxnLst>
              <a:cxn ang="0">
                <a:pos x="connsiteX0" y="connsiteY0"/>
              </a:cxn>
              <a:cxn ang="0">
                <a:pos x="connsiteX1" y="connsiteY1"/>
              </a:cxn>
              <a:cxn ang="0">
                <a:pos x="connsiteX2" y="connsiteY2"/>
              </a:cxn>
              <a:cxn ang="0">
                <a:pos x="connsiteX3" y="connsiteY3"/>
              </a:cxn>
            </a:cxnLst>
            <a:rect l="l" t="t" r="r" b="b"/>
            <a:pathLst>
              <a:path w="3658771" h="351772">
                <a:moveTo>
                  <a:pt x="375899" y="66655"/>
                </a:moveTo>
                <a:cubicBezTo>
                  <a:pt x="913047" y="11691"/>
                  <a:pt x="3648751" y="-25784"/>
                  <a:pt x="3658744" y="21685"/>
                </a:cubicBezTo>
                <a:cubicBezTo>
                  <a:pt x="3668737" y="69154"/>
                  <a:pt x="978003" y="341476"/>
                  <a:pt x="435859" y="351469"/>
                </a:cubicBezTo>
                <a:cubicBezTo>
                  <a:pt x="-106285" y="361462"/>
                  <a:pt x="-161249" y="121619"/>
                  <a:pt x="375899" y="66655"/>
                </a:cubicBezTo>
                <a:close/>
              </a:path>
            </a:pathLst>
          </a:custGeom>
          <a:gradFill flip="none" rotWithShape="1">
            <a:gsLst>
              <a:gs pos="0">
                <a:schemeClr val="accent1">
                  <a:lumMod val="5000"/>
                  <a:lumOff val="95000"/>
                  <a:alpha val="0"/>
                </a:schemeClr>
              </a:gs>
              <a:gs pos="90000">
                <a:srgbClr val="FBFFFE">
                  <a:alpha val="50000"/>
                </a:srgb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userDrawn="1"/>
        </p:nvSpPr>
        <p:spPr>
          <a:xfrm rot="8940187" flipV="1">
            <a:off x="867346" y="3861007"/>
            <a:ext cx="1353810" cy="75573"/>
          </a:xfrm>
          <a:custGeom>
            <a:avLst/>
            <a:gdLst>
              <a:gd name="connsiteX0" fmla="*/ 375899 w 3658771"/>
              <a:gd name="connsiteY0" fmla="*/ 66655 h 351772"/>
              <a:gd name="connsiteX1" fmla="*/ 3658744 w 3658771"/>
              <a:gd name="connsiteY1" fmla="*/ 21685 h 351772"/>
              <a:gd name="connsiteX2" fmla="*/ 435859 w 3658771"/>
              <a:gd name="connsiteY2" fmla="*/ 351469 h 351772"/>
              <a:gd name="connsiteX3" fmla="*/ 375899 w 3658771"/>
              <a:gd name="connsiteY3" fmla="*/ 66655 h 351772"/>
            </a:gdLst>
            <a:ahLst/>
            <a:cxnLst>
              <a:cxn ang="0">
                <a:pos x="connsiteX0" y="connsiteY0"/>
              </a:cxn>
              <a:cxn ang="0">
                <a:pos x="connsiteX1" y="connsiteY1"/>
              </a:cxn>
              <a:cxn ang="0">
                <a:pos x="connsiteX2" y="connsiteY2"/>
              </a:cxn>
              <a:cxn ang="0">
                <a:pos x="connsiteX3" y="connsiteY3"/>
              </a:cxn>
            </a:cxnLst>
            <a:rect l="l" t="t" r="r" b="b"/>
            <a:pathLst>
              <a:path w="3658771" h="351772">
                <a:moveTo>
                  <a:pt x="375899" y="66655"/>
                </a:moveTo>
                <a:cubicBezTo>
                  <a:pt x="913047" y="11691"/>
                  <a:pt x="3648751" y="-25784"/>
                  <a:pt x="3658744" y="21685"/>
                </a:cubicBezTo>
                <a:cubicBezTo>
                  <a:pt x="3668737" y="69154"/>
                  <a:pt x="978003" y="341476"/>
                  <a:pt x="435859" y="351469"/>
                </a:cubicBezTo>
                <a:cubicBezTo>
                  <a:pt x="-106285" y="361462"/>
                  <a:pt x="-161249" y="121619"/>
                  <a:pt x="375899" y="66655"/>
                </a:cubicBezTo>
                <a:close/>
              </a:path>
            </a:pathLst>
          </a:custGeom>
          <a:gradFill flip="none" rotWithShape="1">
            <a:gsLst>
              <a:gs pos="0">
                <a:schemeClr val="accent1">
                  <a:lumMod val="5000"/>
                  <a:lumOff val="95000"/>
                  <a:alpha val="0"/>
                </a:schemeClr>
              </a:gs>
              <a:gs pos="90000">
                <a:srgbClr val="FBFFFE">
                  <a:alpha val="50000"/>
                </a:srgb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任意多边形 11"/>
          <p:cNvSpPr/>
          <p:nvPr userDrawn="1"/>
        </p:nvSpPr>
        <p:spPr>
          <a:xfrm rot="8940187" flipV="1">
            <a:off x="5009105" y="1058086"/>
            <a:ext cx="1353810" cy="75573"/>
          </a:xfrm>
          <a:custGeom>
            <a:avLst/>
            <a:gdLst>
              <a:gd name="connsiteX0" fmla="*/ 375899 w 3658771"/>
              <a:gd name="connsiteY0" fmla="*/ 66655 h 351772"/>
              <a:gd name="connsiteX1" fmla="*/ 3658744 w 3658771"/>
              <a:gd name="connsiteY1" fmla="*/ 21685 h 351772"/>
              <a:gd name="connsiteX2" fmla="*/ 435859 w 3658771"/>
              <a:gd name="connsiteY2" fmla="*/ 351469 h 351772"/>
              <a:gd name="connsiteX3" fmla="*/ 375899 w 3658771"/>
              <a:gd name="connsiteY3" fmla="*/ 66655 h 351772"/>
            </a:gdLst>
            <a:ahLst/>
            <a:cxnLst>
              <a:cxn ang="0">
                <a:pos x="connsiteX0" y="connsiteY0"/>
              </a:cxn>
              <a:cxn ang="0">
                <a:pos x="connsiteX1" y="connsiteY1"/>
              </a:cxn>
              <a:cxn ang="0">
                <a:pos x="connsiteX2" y="connsiteY2"/>
              </a:cxn>
              <a:cxn ang="0">
                <a:pos x="connsiteX3" y="connsiteY3"/>
              </a:cxn>
            </a:cxnLst>
            <a:rect l="l" t="t" r="r" b="b"/>
            <a:pathLst>
              <a:path w="3658771" h="351772">
                <a:moveTo>
                  <a:pt x="375899" y="66655"/>
                </a:moveTo>
                <a:cubicBezTo>
                  <a:pt x="913047" y="11691"/>
                  <a:pt x="3648751" y="-25784"/>
                  <a:pt x="3658744" y="21685"/>
                </a:cubicBezTo>
                <a:cubicBezTo>
                  <a:pt x="3668737" y="69154"/>
                  <a:pt x="978003" y="341476"/>
                  <a:pt x="435859" y="351469"/>
                </a:cubicBezTo>
                <a:cubicBezTo>
                  <a:pt x="-106285" y="361462"/>
                  <a:pt x="-161249" y="121619"/>
                  <a:pt x="375899" y="66655"/>
                </a:cubicBezTo>
                <a:close/>
              </a:path>
            </a:pathLst>
          </a:custGeom>
          <a:gradFill flip="none" rotWithShape="1">
            <a:gsLst>
              <a:gs pos="0">
                <a:schemeClr val="accent1">
                  <a:lumMod val="5000"/>
                  <a:lumOff val="95000"/>
                  <a:alpha val="0"/>
                </a:schemeClr>
              </a:gs>
              <a:gs pos="90000">
                <a:srgbClr val="FBFFFE">
                  <a:alpha val="50000"/>
                </a:srgb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50"/>
                                        <p:tgtEl>
                                          <p:spTgt spid="8"/>
                                        </p:tgtEl>
                                      </p:cBhvr>
                                    </p:animEffect>
                                  </p:childTnLst>
                                </p:cTn>
                              </p:par>
                              <p:par>
                                <p:cTn id="8" presetID="42" presetClass="path" presetSubtype="0" fill="hold" grpId="1" nodeType="withEffect">
                                  <p:stCondLst>
                                    <p:cond delay="500"/>
                                  </p:stCondLst>
                                  <p:childTnLst>
                                    <p:animMotion origin="layout" path="M 0.47569 -0.4585 L -0.35729 0.33879 " pathEditMode="relative" rAng="0" ptsTypes="AA">
                                      <p:cBhvr>
                                        <p:cTn id="9" dur="1000" spd="-100000" fill="hold"/>
                                        <p:tgtEl>
                                          <p:spTgt spid="8"/>
                                        </p:tgtEl>
                                        <p:attrNameLst>
                                          <p:attrName>ppt_x</p:attrName>
                                          <p:attrName>ppt_y</p:attrName>
                                        </p:attrNameLst>
                                      </p:cBhvr>
                                      <p:rCtr x="-41649" y="39864"/>
                                    </p:animMotion>
                                  </p:childTnLst>
                                </p:cTn>
                              </p:par>
                              <p:par>
                                <p:cTn id="10" presetID="22" presetClass="entr" presetSubtype="4" fill="hold" grpId="0" nodeType="withEffect">
                                  <p:stCondLst>
                                    <p:cond delay="150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250"/>
                                        <p:tgtEl>
                                          <p:spTgt spid="9"/>
                                        </p:tgtEl>
                                      </p:cBhvr>
                                    </p:animEffect>
                                  </p:childTnLst>
                                </p:cTn>
                              </p:par>
                              <p:par>
                                <p:cTn id="13" presetID="42" presetClass="path" presetSubtype="0" fill="hold" grpId="1" nodeType="withEffect">
                                  <p:stCondLst>
                                    <p:cond delay="1500"/>
                                  </p:stCondLst>
                                  <p:childTnLst>
                                    <p:animMotion origin="layout" path="M 0.62361 -0.60013 L -0.35729 0.33878 " pathEditMode="relative" rAng="0" ptsTypes="AA">
                                      <p:cBhvr>
                                        <p:cTn id="14" dur="1000" spd="-100000" fill="hold"/>
                                        <p:tgtEl>
                                          <p:spTgt spid="9"/>
                                        </p:tgtEl>
                                        <p:attrNameLst>
                                          <p:attrName>ppt_x</p:attrName>
                                          <p:attrName>ppt_y</p:attrName>
                                        </p:attrNameLst>
                                      </p:cBhvr>
                                      <p:rCtr x="-49045" y="46930"/>
                                    </p:animMotion>
                                  </p:childTnLst>
                                </p:cTn>
                              </p:par>
                              <p:par>
                                <p:cTn id="15" presetID="22" presetClass="entr" presetSubtype="4" fill="hold" grpId="0" nodeType="withEffect">
                                  <p:stCondLst>
                                    <p:cond delay="125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250"/>
                                        <p:tgtEl>
                                          <p:spTgt spid="10"/>
                                        </p:tgtEl>
                                      </p:cBhvr>
                                    </p:animEffect>
                                  </p:childTnLst>
                                </p:cTn>
                              </p:par>
                              <p:par>
                                <p:cTn id="18" presetID="42" presetClass="path" presetSubtype="0" fill="hold" grpId="1" nodeType="withEffect">
                                  <p:stCondLst>
                                    <p:cond delay="1250"/>
                                  </p:stCondLst>
                                  <p:childTnLst>
                                    <p:animMotion origin="layout" path="M 0.62361 -0.60012 L -0.3573 0.33879 " pathEditMode="relative" rAng="0" ptsTypes="AA">
                                      <p:cBhvr>
                                        <p:cTn id="19" dur="1000" spd="-100000" fill="hold"/>
                                        <p:tgtEl>
                                          <p:spTgt spid="10"/>
                                        </p:tgtEl>
                                        <p:attrNameLst>
                                          <p:attrName>ppt_x</p:attrName>
                                          <p:attrName>ppt_y</p:attrName>
                                        </p:attrNameLst>
                                      </p:cBhvr>
                                      <p:rCtr x="-49045" y="46930"/>
                                    </p:animMotion>
                                  </p:childTnLst>
                                </p:cTn>
                              </p:par>
                              <p:par>
                                <p:cTn id="20" presetID="22" presetClass="entr" presetSubtype="4" fill="hold" grpId="0" nodeType="withEffect">
                                  <p:stCondLst>
                                    <p:cond delay="50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250"/>
                                        <p:tgtEl>
                                          <p:spTgt spid="11"/>
                                        </p:tgtEl>
                                      </p:cBhvr>
                                    </p:animEffect>
                                  </p:childTnLst>
                                </p:cTn>
                              </p:par>
                              <p:par>
                                <p:cTn id="23" presetID="42" presetClass="path" presetSubtype="0" fill="hold" grpId="1" nodeType="withEffect">
                                  <p:stCondLst>
                                    <p:cond delay="500"/>
                                  </p:stCondLst>
                                  <p:childTnLst>
                                    <p:animMotion origin="layout" path="M 0.73142 -0.70318 L -0.35729 0.33879 " pathEditMode="relative" rAng="0" ptsTypes="AA">
                                      <p:cBhvr>
                                        <p:cTn id="24" dur="1000" spd="-100000" fill="hold"/>
                                        <p:tgtEl>
                                          <p:spTgt spid="11"/>
                                        </p:tgtEl>
                                        <p:attrNameLst>
                                          <p:attrName>ppt_x</p:attrName>
                                          <p:attrName>ppt_y</p:attrName>
                                        </p:attrNameLst>
                                      </p:cBhvr>
                                      <p:rCtr x="-54444" y="52083"/>
                                    </p:animMotion>
                                  </p:childTnLst>
                                </p:cTn>
                              </p:par>
                              <p:par>
                                <p:cTn id="25" presetID="22" presetClass="entr" presetSubtype="4" fill="hold" grpId="0" nodeType="withEffect">
                                  <p:stCondLst>
                                    <p:cond delay="100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250"/>
                                        <p:tgtEl>
                                          <p:spTgt spid="12"/>
                                        </p:tgtEl>
                                      </p:cBhvr>
                                    </p:animEffect>
                                  </p:childTnLst>
                                </p:cTn>
                              </p:par>
                              <p:par>
                                <p:cTn id="28" presetID="42" presetClass="path" presetSubtype="0" fill="hold" grpId="1" nodeType="withEffect">
                                  <p:stCondLst>
                                    <p:cond delay="1000"/>
                                  </p:stCondLst>
                                  <p:childTnLst>
                                    <p:animMotion origin="layout" path="M 0.62361 -0.60013 L -0.35729 0.33878 " pathEditMode="relative" rAng="0" ptsTypes="AA">
                                      <p:cBhvr>
                                        <p:cTn id="29" dur="1000" spd="-100000" fill="hold"/>
                                        <p:tgtEl>
                                          <p:spTgt spid="12"/>
                                        </p:tgtEl>
                                        <p:attrNameLst>
                                          <p:attrName>ppt_x</p:attrName>
                                          <p:attrName>ppt_y</p:attrName>
                                        </p:attrNameLst>
                                      </p:cBhvr>
                                      <p:rCtr x="-49045" y="469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6B88201-EEF4-41E4-9699-14D9DBCD5F5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D627568-E5F4-449A-AB9A-4895FB55B072}"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829"/>
            <a:ext cx="2057400" cy="329309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54829"/>
            <a:ext cx="6019800" cy="329309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6B88201-EEF4-41E4-9699-14D9DBCD5F5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D627568-E5F4-449A-AB9A-4895FB55B072}"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6B88201-EEF4-41E4-9699-14D9DBCD5F5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D627568-E5F4-449A-AB9A-4895FB55B072}"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6196"/>
            <a:ext cx="7772400" cy="1021872"/>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708"/>
            <a:ext cx="7772400" cy="112548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96B88201-EEF4-41E4-9699-14D9DBCD5F5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D627568-E5F4-449A-AB9A-4895FB55B072}"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900391"/>
            <a:ext cx="4038600" cy="254753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900391"/>
            <a:ext cx="4038600" cy="254753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96B88201-EEF4-41E4-9699-14D9DBCD5F5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D627568-E5F4-449A-AB9A-4895FB55B072}"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042"/>
            <a:ext cx="8229600" cy="857515"/>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690"/>
            <a:ext cx="4040188" cy="47997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1631660"/>
            <a:ext cx="4040188" cy="2964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6" y="1151690"/>
            <a:ext cx="4041775" cy="47997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6" y="1631660"/>
            <a:ext cx="4041775" cy="2964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96B88201-EEF4-41E4-9699-14D9DBCD5F5A}"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D627568-E5F4-449A-AB9A-4895FB55B072}"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96B88201-EEF4-41E4-9699-14D9DBCD5F5A}"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D627568-E5F4-449A-AB9A-4895FB55B072}"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6B88201-EEF4-41E4-9699-14D9DBCD5F5A}"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D627568-E5F4-449A-AB9A-4895FB55B072}"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851"/>
            <a:ext cx="3008313" cy="871807"/>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851"/>
            <a:ext cx="5111750" cy="439119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1" y="1076658"/>
            <a:ext cx="3008313" cy="351938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96B88201-EEF4-41E4-9699-14D9DBCD5F5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D627568-E5F4-449A-AB9A-4895FB55B072}"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1561"/>
            <a:ext cx="5486400" cy="425185"/>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723"/>
            <a:ext cx="5486400" cy="30870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6746"/>
            <a:ext cx="5486400" cy="6038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96B88201-EEF4-41E4-9699-14D9DBCD5F5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D627568-E5F4-449A-AB9A-4895FB55B072}"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6042"/>
            <a:ext cx="8229600" cy="857515"/>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00521"/>
            <a:ext cx="8229600" cy="3395520"/>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457200" y="4768735"/>
            <a:ext cx="2133600" cy="273928"/>
          </a:xfrm>
          <a:prstGeom prst="rect">
            <a:avLst/>
          </a:prstGeom>
        </p:spPr>
        <p:txBody>
          <a:bodyPr vert="horz" lIns="91440" tIns="45720" rIns="91440" bIns="45720" rtlCol="0" anchor="ctr"/>
          <a:lstStyle>
            <a:lvl1pPr algn="l">
              <a:defRPr sz="1200">
                <a:solidFill>
                  <a:schemeClr val="tx1">
                    <a:tint val="75000"/>
                  </a:schemeClr>
                </a:solidFill>
              </a:defRPr>
            </a:lvl1pPr>
          </a:lstStyle>
          <a:p>
            <a:fld id="{96B88201-EEF4-41E4-9699-14D9DBCD5F5A}" type="datetimeFigureOut">
              <a:rPr lang="zh-CN" altLang="en-US" smtClean="0"/>
            </a:fld>
            <a:endParaRPr lang="zh-CN" altLang="en-US"/>
          </a:p>
        </p:txBody>
      </p:sp>
      <p:sp>
        <p:nvSpPr>
          <p:cNvPr id="5" name="页脚占位符 4"/>
          <p:cNvSpPr>
            <a:spLocks noGrp="1"/>
          </p:cNvSpPr>
          <p:nvPr>
            <p:ph type="ftr" sz="quarter" idx="3"/>
          </p:nvPr>
        </p:nvSpPr>
        <p:spPr>
          <a:xfrm>
            <a:off x="3124200" y="4768735"/>
            <a:ext cx="2895600" cy="27392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8735"/>
            <a:ext cx="2133600" cy="273928"/>
          </a:xfrm>
          <a:prstGeom prst="rect">
            <a:avLst/>
          </a:prstGeom>
        </p:spPr>
        <p:txBody>
          <a:bodyPr vert="horz" lIns="91440" tIns="45720" rIns="91440" bIns="45720" rtlCol="0" anchor="ctr"/>
          <a:lstStyle>
            <a:lvl1pPr algn="r">
              <a:defRPr sz="1200">
                <a:solidFill>
                  <a:schemeClr val="tx1">
                    <a:tint val="75000"/>
                  </a:schemeClr>
                </a:solidFill>
              </a:defRPr>
            </a:lvl1pPr>
          </a:lstStyle>
          <a:p>
            <a:fld id="{BD627568-E5F4-449A-AB9A-4895FB55B072}"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image" Target="../media/image4.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2.jpeg"/><Relationship Id="rId1"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21.png"/><Relationship Id="rId3" Type="http://schemas.openxmlformats.org/officeDocument/2006/relationships/image" Target="../media/image20.png"/><Relationship Id="rId2" Type="http://schemas.microsoft.com/office/2007/relationships/hdphoto" Target="../media/hdphoto1.wdp"/><Relationship Id="rId1"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3.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5.png"/><Relationship Id="rId1" Type="http://schemas.openxmlformats.org/officeDocument/2006/relationships/image" Target="../media/image2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7.png"/><Relationship Id="rId2" Type="http://schemas.microsoft.com/office/2007/relationships/hdphoto" Target="../media/hdphoto2.wdp"/><Relationship Id="rId1" Type="http://schemas.openxmlformats.org/officeDocument/2006/relationships/image" Target="../media/image2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3.png"/><Relationship Id="rId3" Type="http://schemas.openxmlformats.org/officeDocument/2006/relationships/image" Target="../media/image28.png"/><Relationship Id="rId2" Type="http://schemas.microsoft.com/office/2007/relationships/media" Target="../media/media2.mp3"/><Relationship Id="rId1" Type="http://schemas.openxmlformats.org/officeDocument/2006/relationships/audio" Target="../media/media2.mp3"/></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9" Type="http://schemas.openxmlformats.org/officeDocument/2006/relationships/image" Target="../media/image37.png"/><Relationship Id="rId8" Type="http://schemas.openxmlformats.org/officeDocument/2006/relationships/image" Target="../media/image36.png"/><Relationship Id="rId7" Type="http://schemas.openxmlformats.org/officeDocument/2006/relationships/image" Target="../media/image35.png"/><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3" Type="http://schemas.openxmlformats.org/officeDocument/2006/relationships/image" Target="../media/image31.png"/><Relationship Id="rId29" Type="http://schemas.openxmlformats.org/officeDocument/2006/relationships/slideLayout" Target="../slideLayouts/slideLayout7.xml"/><Relationship Id="rId28" Type="http://schemas.openxmlformats.org/officeDocument/2006/relationships/image" Target="../media/image56.png"/><Relationship Id="rId27" Type="http://schemas.openxmlformats.org/officeDocument/2006/relationships/image" Target="../media/image55.png"/><Relationship Id="rId26" Type="http://schemas.openxmlformats.org/officeDocument/2006/relationships/image" Target="../media/image54.png"/><Relationship Id="rId25" Type="http://schemas.openxmlformats.org/officeDocument/2006/relationships/image" Target="../media/image53.png"/><Relationship Id="rId24" Type="http://schemas.openxmlformats.org/officeDocument/2006/relationships/image" Target="../media/image52.png"/><Relationship Id="rId23" Type="http://schemas.openxmlformats.org/officeDocument/2006/relationships/image" Target="../media/image51.png"/><Relationship Id="rId22" Type="http://schemas.openxmlformats.org/officeDocument/2006/relationships/image" Target="../media/image50.png"/><Relationship Id="rId21" Type="http://schemas.openxmlformats.org/officeDocument/2006/relationships/image" Target="../media/image49.png"/><Relationship Id="rId20" Type="http://schemas.openxmlformats.org/officeDocument/2006/relationships/image" Target="../media/image48.png"/><Relationship Id="rId2" Type="http://schemas.openxmlformats.org/officeDocument/2006/relationships/image" Target="../media/image30.png"/><Relationship Id="rId19" Type="http://schemas.openxmlformats.org/officeDocument/2006/relationships/image" Target="../media/image47.png"/><Relationship Id="rId18" Type="http://schemas.openxmlformats.org/officeDocument/2006/relationships/image" Target="../media/image46.png"/><Relationship Id="rId17" Type="http://schemas.openxmlformats.org/officeDocument/2006/relationships/image" Target="../media/image45.png"/><Relationship Id="rId16" Type="http://schemas.openxmlformats.org/officeDocument/2006/relationships/image" Target="../media/image44.png"/><Relationship Id="rId15" Type="http://schemas.openxmlformats.org/officeDocument/2006/relationships/image" Target="../media/image43.png"/><Relationship Id="rId14" Type="http://schemas.openxmlformats.org/officeDocument/2006/relationships/image" Target="../media/image42.png"/><Relationship Id="rId13" Type="http://schemas.openxmlformats.org/officeDocument/2006/relationships/image" Target="../media/image41.png"/><Relationship Id="rId12" Type="http://schemas.openxmlformats.org/officeDocument/2006/relationships/image" Target="../media/image40.png"/><Relationship Id="rId11" Type="http://schemas.openxmlformats.org/officeDocument/2006/relationships/image" Target="../media/image39.png"/><Relationship Id="rId10" Type="http://schemas.openxmlformats.org/officeDocument/2006/relationships/image" Target="../media/image38.png"/><Relationship Id="rId1" Type="http://schemas.openxmlformats.org/officeDocument/2006/relationships/image" Target="../media/image2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png"/><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p:cNvSpPr/>
          <p:nvPr/>
        </p:nvSpPr>
        <p:spPr>
          <a:xfrm>
            <a:off x="1691680" y="1083779"/>
            <a:ext cx="5974713" cy="1200329"/>
          </a:xfrm>
          <a:prstGeom prst="rect">
            <a:avLst/>
          </a:prstGeom>
        </p:spPr>
        <p:txBody>
          <a:bodyPr wrap="none">
            <a:spAutoFit/>
          </a:bodyPr>
          <a:lstStyle/>
          <a:p>
            <a:r>
              <a:rPr lang="zh-CN" altLang="en-US" sz="7200" b="1" spc="300" dirty="0" smtClean="0">
                <a:solidFill>
                  <a:schemeClr val="bg1"/>
                </a:solidFill>
                <a:effectLst>
                  <a:outerShdw blurRad="38100" dist="38100" dir="2700000" algn="tl">
                    <a:srgbClr val="000000">
                      <a:alpha val="43137"/>
                    </a:srgbClr>
                  </a:outerShdw>
                </a:effectLst>
                <a:latin typeface="方正正粗黑简体" panose="02000000000000000000" pitchFamily="2" charset="-122"/>
                <a:ea typeface="方正正粗黑简体" panose="02000000000000000000" pitchFamily="2" charset="-122"/>
              </a:rPr>
              <a:t>毕业论文答辩</a:t>
            </a:r>
            <a:endParaRPr lang="zh-CN" altLang="en-US" sz="7200" b="1" spc="300" dirty="0">
              <a:solidFill>
                <a:schemeClr val="bg1"/>
              </a:solidFill>
              <a:effectLst>
                <a:outerShdw blurRad="38100" dist="38100" dir="2700000" algn="tl">
                  <a:srgbClr val="000000">
                    <a:alpha val="43137"/>
                  </a:srgbClr>
                </a:outerShdw>
              </a:effectLst>
              <a:latin typeface="方正正粗黑简体" panose="02000000000000000000" pitchFamily="2" charset="-122"/>
              <a:ea typeface="方正正粗黑简体" panose="02000000000000000000" pitchFamily="2" charset="-122"/>
            </a:endParaRPr>
          </a:p>
        </p:txBody>
      </p:sp>
      <p:sp>
        <p:nvSpPr>
          <p:cNvPr id="62" name="TextBox 61"/>
          <p:cNvSpPr txBox="1"/>
          <p:nvPr/>
        </p:nvSpPr>
        <p:spPr>
          <a:xfrm>
            <a:off x="2195736" y="3777302"/>
            <a:ext cx="4653838" cy="338554"/>
          </a:xfrm>
          <a:prstGeom prst="rect">
            <a:avLst/>
          </a:prstGeom>
          <a:noFill/>
        </p:spPr>
        <p:txBody>
          <a:bodyPr wrap="none" rtlCol="0">
            <a:spAutoFit/>
          </a:bodyPr>
          <a:lstStyle/>
          <a:p>
            <a:r>
              <a:rPr lang="zh-CN" altLang="en-US" sz="1600" dirty="0" smtClean="0">
                <a:solidFill>
                  <a:schemeClr val="bg1"/>
                </a:solidFill>
                <a:latin typeface="微软雅黑" panose="020B0503020204020204" pitchFamily="34" charset="-122"/>
                <a:ea typeface="微软雅黑" panose="020B0503020204020204" pitchFamily="34" charset="-122"/>
              </a:rPr>
              <a:t>年终总结  新年计划 述职报告  工作汇报 毕业答辩</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66" name="TextBox 65"/>
          <p:cNvSpPr txBox="1"/>
          <p:nvPr/>
        </p:nvSpPr>
        <p:spPr>
          <a:xfrm>
            <a:off x="2890386" y="4115856"/>
            <a:ext cx="3324948" cy="400110"/>
          </a:xfrm>
          <a:prstGeom prst="rect">
            <a:avLst/>
          </a:prstGeom>
          <a:noFill/>
        </p:spPr>
        <p:txBody>
          <a:bodyPr wrap="none" rtlCol="0">
            <a:spAutoFit/>
          </a:bodyPr>
          <a:lstStyle/>
          <a:p>
            <a:pPr algn="ctr"/>
            <a:r>
              <a:rPr lang="en-US" altLang="zh-CN" sz="1000" dirty="0">
                <a:solidFill>
                  <a:schemeClr val="bg1"/>
                </a:solidFill>
              </a:rPr>
              <a:t>2016 year-end summary work summarizes the boutique PPT</a:t>
            </a:r>
            <a:endParaRPr lang="en-US" altLang="zh-CN" sz="1000" dirty="0">
              <a:solidFill>
                <a:schemeClr val="bg1"/>
              </a:solidFill>
            </a:endParaRPr>
          </a:p>
          <a:p>
            <a:pPr algn="ctr"/>
            <a:r>
              <a:rPr lang="en-US" altLang="zh-CN" sz="1000" dirty="0">
                <a:solidFill>
                  <a:schemeClr val="bg1"/>
                </a:solidFill>
              </a:rPr>
              <a:t>About the summary text input or copy </a:t>
            </a:r>
            <a:r>
              <a:rPr lang="en-US" altLang="zh-CN" sz="1000" dirty="0" smtClean="0">
                <a:solidFill>
                  <a:schemeClr val="bg1"/>
                </a:solidFill>
              </a:rPr>
              <a:t>here</a:t>
            </a:r>
            <a:endParaRPr lang="en-US" altLang="zh-CN" sz="1000" dirty="0">
              <a:solidFill>
                <a:schemeClr val="bg1"/>
              </a:solidFill>
            </a:endParaRPr>
          </a:p>
        </p:txBody>
      </p:sp>
      <p:sp>
        <p:nvSpPr>
          <p:cNvPr id="67" name="圆角矩形 66"/>
          <p:cNvSpPr/>
          <p:nvPr/>
        </p:nvSpPr>
        <p:spPr>
          <a:xfrm>
            <a:off x="1852113" y="3147814"/>
            <a:ext cx="5439775" cy="504056"/>
          </a:xfrm>
          <a:prstGeom prst="roundRect">
            <a:avLst>
              <a:gd name="adj" fmla="val 42270"/>
            </a:avLst>
          </a:prstGeom>
          <a:solidFill>
            <a:schemeClr val="bg1">
              <a:alpha val="96000"/>
            </a:schemeClr>
          </a:soli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TextBox 67"/>
          <p:cNvSpPr txBox="1"/>
          <p:nvPr/>
        </p:nvSpPr>
        <p:spPr>
          <a:xfrm>
            <a:off x="2654785" y="3211324"/>
            <a:ext cx="3815715" cy="368300"/>
          </a:xfrm>
          <a:prstGeom prst="rect">
            <a:avLst/>
          </a:prstGeom>
          <a:noFill/>
        </p:spPr>
        <p:txBody>
          <a:bodyPr wrap="none" rtlCol="0">
            <a:spAutoFit/>
          </a:bodyPr>
          <a:lstStyle/>
          <a:p>
            <a:pPr algn="ctr"/>
            <a:r>
              <a:rPr lang="zh-CN" altLang="en-US" b="1" dirty="0" smtClean="0">
                <a:solidFill>
                  <a:schemeClr val="tx1">
                    <a:lumMod val="65000"/>
                    <a:lumOff val="35000"/>
                  </a:schemeClr>
                </a:solidFill>
                <a:latin typeface="微软雅黑" panose="020B0503020204020204" pitchFamily="34" charset="-122"/>
                <a:ea typeface="微软雅黑" panose="020B0503020204020204" pitchFamily="34" charset="-122"/>
              </a:rPr>
              <a:t>答辩人：情缘素材   导师：情缘素材</a:t>
            </a:r>
            <a:endParaRPr lang="zh-CN" altLang="en-US" b="1" dirty="0" smtClean="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84" name="组合 83"/>
          <p:cNvGrpSpPr/>
          <p:nvPr/>
        </p:nvGrpSpPr>
        <p:grpSpPr>
          <a:xfrm>
            <a:off x="1691680" y="3119305"/>
            <a:ext cx="720079" cy="574619"/>
            <a:chOff x="899592" y="2377261"/>
            <a:chExt cx="720079" cy="574619"/>
          </a:xfrm>
          <a:effectLst>
            <a:outerShdw blurRad="50800" dist="38100" dir="2700000" algn="tl" rotWithShape="0">
              <a:prstClr val="black">
                <a:alpha val="40000"/>
              </a:prstClr>
            </a:outerShdw>
          </a:effectLst>
        </p:grpSpPr>
        <p:sp>
          <p:nvSpPr>
            <p:cNvPr id="85" name="圆角矩形 84"/>
            <p:cNvSpPr/>
            <p:nvPr/>
          </p:nvSpPr>
          <p:spPr>
            <a:xfrm>
              <a:off x="899592" y="2377261"/>
              <a:ext cx="720079" cy="574619"/>
            </a:xfrm>
            <a:prstGeom prst="roundRect">
              <a:avLst>
                <a:gd name="adj" fmla="val 42270"/>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a typeface="微软雅黑" panose="020B0503020204020204" pitchFamily="34" charset="-122"/>
              </a:endParaRPr>
            </a:p>
          </p:txBody>
        </p:sp>
        <p:sp>
          <p:nvSpPr>
            <p:cNvPr id="86" name="圆角矩形 85"/>
            <p:cNvSpPr/>
            <p:nvPr/>
          </p:nvSpPr>
          <p:spPr>
            <a:xfrm>
              <a:off x="920241" y="2397813"/>
              <a:ext cx="681258" cy="533516"/>
            </a:xfrm>
            <a:prstGeom prst="roundRect">
              <a:avLst>
                <a:gd name="adj" fmla="val 42270"/>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a typeface="微软雅黑" panose="020B0503020204020204" pitchFamily="34" charset="-122"/>
              </a:endParaRPr>
            </a:p>
          </p:txBody>
        </p:sp>
      </p:grpSp>
      <p:pic>
        <p:nvPicPr>
          <p:cNvPr id="87" name="Picture 2" descr="C:\Users\Administrator\Desktop\手.png"/>
          <p:cNvPicPr>
            <a:picLocks noChangeAspect="1" noChangeArrowheads="1"/>
          </p:cNvPicPr>
          <p:nvPr/>
        </p:nvPicPr>
        <p:blipFill>
          <a:blip r:embed="rId1"/>
          <a:srcRect/>
          <a:stretch>
            <a:fillRect/>
          </a:stretch>
        </p:blipFill>
        <p:spPr bwMode="auto">
          <a:xfrm flipH="1">
            <a:off x="1572529" y="3219822"/>
            <a:ext cx="2959860" cy="2876318"/>
          </a:xfrm>
          <a:prstGeom prst="rect">
            <a:avLst/>
          </a:prstGeom>
          <a:noFill/>
        </p:spPr>
      </p:pic>
      <p:sp>
        <p:nvSpPr>
          <p:cNvPr id="2" name="六边形 1"/>
          <p:cNvSpPr/>
          <p:nvPr/>
        </p:nvSpPr>
        <p:spPr>
          <a:xfrm>
            <a:off x="77634" y="1180872"/>
            <a:ext cx="981906" cy="846471"/>
          </a:xfrm>
          <a:prstGeom prst="hexagon">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六边形 60"/>
          <p:cNvSpPr/>
          <p:nvPr/>
        </p:nvSpPr>
        <p:spPr>
          <a:xfrm>
            <a:off x="-108520" y="-91752"/>
            <a:ext cx="1354214" cy="1167426"/>
          </a:xfrm>
          <a:prstGeom prst="hexagon">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六边形 103"/>
          <p:cNvSpPr/>
          <p:nvPr/>
        </p:nvSpPr>
        <p:spPr>
          <a:xfrm>
            <a:off x="1059540" y="899497"/>
            <a:ext cx="652789" cy="562749"/>
          </a:xfrm>
          <a:prstGeom prst="hexagon">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直接连接符 35"/>
          <p:cNvSpPr>
            <a:spLocks noChangeShapeType="1"/>
          </p:cNvSpPr>
          <p:nvPr/>
        </p:nvSpPr>
        <p:spPr bwMode="auto">
          <a:xfrm>
            <a:off x="1892525" y="2181237"/>
            <a:ext cx="5629152" cy="0"/>
          </a:xfrm>
          <a:prstGeom prst="line">
            <a:avLst/>
          </a:prstGeom>
          <a:noFill/>
          <a:ln w="9525">
            <a:solidFill>
              <a:schemeClr val="bg1"/>
            </a:solidFill>
            <a:round/>
          </a:ln>
          <a:extLst>
            <a:ext uri="{909E8E84-426E-40DD-AFC4-6F175D3DCCD1}">
              <a14:hiddenFill xmlns:a14="http://schemas.microsoft.com/office/drawing/2010/main">
                <a:noFill/>
              </a14:hiddenFill>
            </a:ext>
          </a:extLst>
        </p:spPr>
        <p:txBody>
          <a:bodyPr/>
          <a:lstStyle/>
          <a:p>
            <a:endParaRPr lang="zh-CN" altLang="en-US"/>
          </a:p>
        </p:txBody>
      </p:sp>
      <p:sp>
        <p:nvSpPr>
          <p:cNvPr id="106" name="TextBox 105"/>
          <p:cNvSpPr txBox="1"/>
          <p:nvPr/>
        </p:nvSpPr>
        <p:spPr>
          <a:xfrm>
            <a:off x="7291888" y="258996"/>
            <a:ext cx="1314784" cy="369332"/>
          </a:xfrm>
          <a:prstGeom prst="rect">
            <a:avLst/>
          </a:prstGeom>
          <a:noFill/>
        </p:spPr>
        <p:txBody>
          <a:bodyPr wrap="none" rtlCol="0">
            <a:spAutoFit/>
          </a:bodyPr>
          <a:lstStyle/>
          <a:p>
            <a:pPr algn="ctr"/>
            <a:r>
              <a:rPr lang="zh-CN" altLang="en-US" b="1" dirty="0" smtClean="0">
                <a:solidFill>
                  <a:schemeClr val="bg1"/>
                </a:solidFill>
                <a:latin typeface="微软雅黑" panose="020B0503020204020204" pitchFamily="34" charset="-122"/>
                <a:ea typeface="微软雅黑" panose="020B0503020204020204" pitchFamily="34" charset="-122"/>
              </a:rPr>
              <a:t>某 某 大 学</a:t>
            </a:r>
            <a:endParaRPr lang="zh-CN" altLang="en-US" b="1" dirty="0">
              <a:solidFill>
                <a:schemeClr val="bg1"/>
              </a:solidFill>
              <a:latin typeface="微软雅黑" panose="020B0503020204020204" pitchFamily="34" charset="-122"/>
              <a:ea typeface="微软雅黑" panose="020B0503020204020204" pitchFamily="34" charset="-122"/>
            </a:endParaRPr>
          </a:p>
        </p:txBody>
      </p:sp>
      <p:pic>
        <p:nvPicPr>
          <p:cNvPr id="143" name="Picture 2" descr="C:\Users\Administrator\Desktop\手.png"/>
          <p:cNvPicPr>
            <a:picLocks noChangeAspect="1" noChangeArrowheads="1"/>
          </p:cNvPicPr>
          <p:nvPr/>
        </p:nvPicPr>
        <p:blipFill>
          <a:blip r:embed="rId1"/>
          <a:srcRect/>
          <a:stretch>
            <a:fillRect/>
          </a:stretch>
        </p:blipFill>
        <p:spPr bwMode="auto">
          <a:xfrm flipH="1">
            <a:off x="2268577" y="5545968"/>
            <a:ext cx="2959860" cy="2876318"/>
          </a:xfrm>
          <a:prstGeom prst="rect">
            <a:avLst/>
          </a:prstGeom>
          <a:noFill/>
        </p:spPr>
      </p:pic>
      <p:pic>
        <p:nvPicPr>
          <p:cNvPr id="3" name="03 - Wired.mp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2585586" y="-1747936"/>
            <a:ext cx="609600" cy="609600"/>
          </a:xfrm>
          <a:prstGeom prst="rect">
            <a:avLst/>
          </a:prstGeom>
        </p:spPr>
      </p:pic>
      <p:grpSp>
        <p:nvGrpSpPr>
          <p:cNvPr id="39" name="组合 38"/>
          <p:cNvGrpSpPr/>
          <p:nvPr/>
        </p:nvGrpSpPr>
        <p:grpSpPr>
          <a:xfrm>
            <a:off x="7815246" y="3219822"/>
            <a:ext cx="234512" cy="234512"/>
            <a:chOff x="304800" y="673100"/>
            <a:chExt cx="4000500" cy="4000500"/>
          </a:xfr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path path="circle">
              <a:fillToRect l="100000" t="100000"/>
            </a:path>
            <a:tileRect r="-100000" b="-100000"/>
          </a:gradFill>
          <a:effectLst>
            <a:outerShdw blurRad="381000" dist="152400" dir="8100000" algn="tr" rotWithShape="0">
              <a:prstClr val="black">
                <a:alpha val="70000"/>
              </a:prstClr>
            </a:outerShdw>
          </a:effectLst>
        </p:grpSpPr>
        <p:sp>
          <p:nvSpPr>
            <p:cNvPr id="40" name="同心圆 39"/>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anose="020B0503020204020204" pitchFamily="34" charset="-122"/>
              </a:endParaRPr>
            </a:p>
          </p:txBody>
        </p:sp>
        <p:sp>
          <p:nvSpPr>
            <p:cNvPr id="41" name="椭圆 40"/>
            <p:cNvSpPr/>
            <p:nvPr/>
          </p:nvSpPr>
          <p:spPr>
            <a:xfrm>
              <a:off x="479425" y="847725"/>
              <a:ext cx="3651250" cy="36512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grpSp>
        <p:nvGrpSpPr>
          <p:cNvPr id="42" name="组合 41"/>
          <p:cNvGrpSpPr/>
          <p:nvPr/>
        </p:nvGrpSpPr>
        <p:grpSpPr>
          <a:xfrm>
            <a:off x="6751991" y="2044730"/>
            <a:ext cx="112138" cy="112138"/>
            <a:chOff x="304800" y="673100"/>
            <a:chExt cx="4000500" cy="4000500"/>
          </a:xfr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path path="circle">
              <a:fillToRect l="100000" t="100000"/>
            </a:path>
            <a:tileRect r="-100000" b="-100000"/>
          </a:gradFill>
          <a:effectLst>
            <a:outerShdw blurRad="381000" dist="152400" dir="8100000" algn="tr" rotWithShape="0">
              <a:prstClr val="black">
                <a:alpha val="70000"/>
              </a:prstClr>
            </a:outerShdw>
          </a:effectLst>
        </p:grpSpPr>
        <p:sp>
          <p:nvSpPr>
            <p:cNvPr id="43" name="同心圆 42"/>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anose="020B0503020204020204" pitchFamily="34" charset="-122"/>
              </a:endParaRPr>
            </a:p>
          </p:txBody>
        </p:sp>
        <p:sp>
          <p:nvSpPr>
            <p:cNvPr id="44" name="椭圆 43"/>
            <p:cNvSpPr/>
            <p:nvPr/>
          </p:nvSpPr>
          <p:spPr>
            <a:xfrm>
              <a:off x="479425" y="847725"/>
              <a:ext cx="3651250" cy="36512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grpSp>
        <p:nvGrpSpPr>
          <p:cNvPr id="45" name="组合 44"/>
          <p:cNvGrpSpPr/>
          <p:nvPr/>
        </p:nvGrpSpPr>
        <p:grpSpPr>
          <a:xfrm>
            <a:off x="6741754" y="2622075"/>
            <a:ext cx="234512" cy="234512"/>
            <a:chOff x="304800" y="673100"/>
            <a:chExt cx="4000500" cy="4000500"/>
          </a:xfrm>
          <a:effectLst>
            <a:outerShdw blurRad="381000" dist="152400" dir="8100000" algn="tr" rotWithShape="0">
              <a:prstClr val="black">
                <a:alpha val="70000"/>
              </a:prstClr>
            </a:outerShdw>
          </a:effectLst>
        </p:grpSpPr>
        <p:sp>
          <p:nvSpPr>
            <p:cNvPr id="46" name="同心圆 4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anose="020B0503020204020204" pitchFamily="34" charset="-122"/>
              </a:endParaRPr>
            </a:p>
          </p:txBody>
        </p:sp>
        <p:sp>
          <p:nvSpPr>
            <p:cNvPr id="47" name="椭圆 46"/>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grpSp>
        <p:nvGrpSpPr>
          <p:cNvPr id="48" name="组合 47"/>
          <p:cNvGrpSpPr/>
          <p:nvPr/>
        </p:nvGrpSpPr>
        <p:grpSpPr>
          <a:xfrm>
            <a:off x="7654292" y="1776538"/>
            <a:ext cx="112138" cy="112138"/>
            <a:chOff x="304800" y="673100"/>
            <a:chExt cx="4000500" cy="4000500"/>
          </a:xfr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path path="circle">
              <a:fillToRect l="100000" t="100000"/>
            </a:path>
            <a:tileRect r="-100000" b="-100000"/>
          </a:gradFill>
          <a:effectLst>
            <a:outerShdw blurRad="381000" dist="152400" dir="8100000" algn="tr" rotWithShape="0">
              <a:prstClr val="black">
                <a:alpha val="70000"/>
              </a:prstClr>
            </a:outerShdw>
          </a:effectLst>
        </p:grpSpPr>
        <p:sp>
          <p:nvSpPr>
            <p:cNvPr id="49" name="同心圆 48"/>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anose="020B0503020204020204" pitchFamily="34" charset="-122"/>
              </a:endParaRPr>
            </a:p>
          </p:txBody>
        </p:sp>
        <p:sp>
          <p:nvSpPr>
            <p:cNvPr id="50" name="椭圆 49"/>
            <p:cNvSpPr/>
            <p:nvPr/>
          </p:nvSpPr>
          <p:spPr>
            <a:xfrm>
              <a:off x="479425" y="847725"/>
              <a:ext cx="3651250" cy="36512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grpSp>
        <p:nvGrpSpPr>
          <p:cNvPr id="51" name="组合 50"/>
          <p:cNvGrpSpPr/>
          <p:nvPr/>
        </p:nvGrpSpPr>
        <p:grpSpPr>
          <a:xfrm>
            <a:off x="8170718" y="1906446"/>
            <a:ext cx="234512" cy="234512"/>
            <a:chOff x="304800" y="673100"/>
            <a:chExt cx="4000500" cy="4000500"/>
          </a:xfrm>
          <a:effectLst>
            <a:outerShdw blurRad="381000" dist="152400" dir="8100000" algn="tr" rotWithShape="0">
              <a:prstClr val="black">
                <a:alpha val="70000"/>
              </a:prstClr>
            </a:outerShdw>
          </a:effectLst>
        </p:grpSpPr>
        <p:sp>
          <p:nvSpPr>
            <p:cNvPr id="52" name="同心圆 5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anose="020B0503020204020204" pitchFamily="34" charset="-122"/>
              </a:endParaRPr>
            </a:p>
          </p:txBody>
        </p:sp>
        <p:sp>
          <p:nvSpPr>
            <p:cNvPr id="53" name="椭圆 52"/>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grpSp>
        <p:nvGrpSpPr>
          <p:cNvPr id="54" name="组合 53"/>
          <p:cNvGrpSpPr/>
          <p:nvPr/>
        </p:nvGrpSpPr>
        <p:grpSpPr>
          <a:xfrm>
            <a:off x="7286614" y="2723596"/>
            <a:ext cx="367678" cy="367678"/>
            <a:chOff x="304800" y="673100"/>
            <a:chExt cx="4000500" cy="4000500"/>
          </a:xfr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path path="circle">
              <a:fillToRect l="100000" t="100000"/>
            </a:path>
            <a:tileRect r="-100000" b="-100000"/>
          </a:gradFill>
          <a:effectLst>
            <a:outerShdw blurRad="381000" dist="152400" dir="8100000" algn="tr" rotWithShape="0">
              <a:prstClr val="black">
                <a:alpha val="70000"/>
              </a:prstClr>
            </a:outerShdw>
          </a:effectLst>
        </p:grpSpPr>
        <p:sp>
          <p:nvSpPr>
            <p:cNvPr id="55" name="同心圆 54"/>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anose="020B0503020204020204" pitchFamily="34" charset="-122"/>
              </a:endParaRPr>
            </a:p>
          </p:txBody>
        </p:sp>
        <p:sp>
          <p:nvSpPr>
            <p:cNvPr id="56" name="椭圆 55"/>
            <p:cNvSpPr/>
            <p:nvPr/>
          </p:nvSpPr>
          <p:spPr>
            <a:xfrm>
              <a:off x="479425" y="847725"/>
              <a:ext cx="3651250" cy="36512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20266">
        <p:split orient="vert"/>
      </p:transition>
    </mc:Choice>
    <mc:Fallback>
      <p:transition spd="slow" advClick="0" advTm="20266">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0" presetClass="path" presetSubtype="0" accel="50000" decel="50000" fill="hold" nodeType="withEffect">
                                  <p:stCondLst>
                                    <p:cond delay="0"/>
                                  </p:stCondLst>
                                  <p:childTnLst>
                                    <p:animMotion origin="layout" path="M 4.16667E-6 2.86948E-6 L -0.20695 -0.95064 L -0.08629 -0.81457 L -0.18768 -0.7183 L -0.00018 0.07189 " pathEditMode="relative" rAng="0" ptsTypes="AAAAA">
                                      <p:cBhvr>
                                        <p:cTn id="8" dur="5500" fill="hold"/>
                                        <p:tgtEl>
                                          <p:spTgt spid="143"/>
                                        </p:tgtEl>
                                        <p:attrNameLst>
                                          <p:attrName>ppt_x</p:attrName>
                                          <p:attrName>ppt_y</p:attrName>
                                        </p:attrNameLst>
                                      </p:cBhvr>
                                      <p:rCtr x="-10347" y="-43937"/>
                                    </p:animMotion>
                                  </p:childTnLst>
                                </p:cTn>
                              </p:par>
                              <p:par>
                                <p:cTn id="9" presetID="53" presetClass="entr" presetSubtype="16" fill="hold" grpId="0" nodeType="withEffect">
                                  <p:stCondLst>
                                    <p:cond delay="2750"/>
                                  </p:stCondLst>
                                  <p:childTnLst>
                                    <p:set>
                                      <p:cBhvr>
                                        <p:cTn id="10" dur="1" fill="hold">
                                          <p:stCondLst>
                                            <p:cond delay="0"/>
                                          </p:stCondLst>
                                        </p:cTn>
                                        <p:tgtEl>
                                          <p:spTgt spid="61"/>
                                        </p:tgtEl>
                                        <p:attrNameLst>
                                          <p:attrName>style.visibility</p:attrName>
                                        </p:attrNameLst>
                                      </p:cBhvr>
                                      <p:to>
                                        <p:strVal val="visible"/>
                                      </p:to>
                                    </p:set>
                                    <p:anim calcmode="lin" valueType="num">
                                      <p:cBhvr>
                                        <p:cTn id="11" dur="500" fill="hold"/>
                                        <p:tgtEl>
                                          <p:spTgt spid="61"/>
                                        </p:tgtEl>
                                        <p:attrNameLst>
                                          <p:attrName>ppt_w</p:attrName>
                                        </p:attrNameLst>
                                      </p:cBhvr>
                                      <p:tavLst>
                                        <p:tav tm="0">
                                          <p:val>
                                            <p:fltVal val="0"/>
                                          </p:val>
                                        </p:tav>
                                        <p:tav tm="100000">
                                          <p:val>
                                            <p:strVal val="#ppt_w"/>
                                          </p:val>
                                        </p:tav>
                                      </p:tavLst>
                                    </p:anim>
                                    <p:anim calcmode="lin" valueType="num">
                                      <p:cBhvr>
                                        <p:cTn id="12" dur="500" fill="hold"/>
                                        <p:tgtEl>
                                          <p:spTgt spid="61"/>
                                        </p:tgtEl>
                                        <p:attrNameLst>
                                          <p:attrName>ppt_h</p:attrName>
                                        </p:attrNameLst>
                                      </p:cBhvr>
                                      <p:tavLst>
                                        <p:tav tm="0">
                                          <p:val>
                                            <p:fltVal val="0"/>
                                          </p:val>
                                        </p:tav>
                                        <p:tav tm="100000">
                                          <p:val>
                                            <p:strVal val="#ppt_h"/>
                                          </p:val>
                                        </p:tav>
                                      </p:tavLst>
                                    </p:anim>
                                    <p:animEffect transition="in" filter="fade">
                                      <p:cBhvr>
                                        <p:cTn id="13" dur="500"/>
                                        <p:tgtEl>
                                          <p:spTgt spid="61"/>
                                        </p:tgtEl>
                                      </p:cBhvr>
                                    </p:animEffect>
                                  </p:childTnLst>
                                </p:cTn>
                              </p:par>
                              <p:par>
                                <p:cTn id="14" presetID="53" presetClass="entr" presetSubtype="16" fill="hold" grpId="0" nodeType="withEffect">
                                  <p:stCondLst>
                                    <p:cond delay="3000"/>
                                  </p:stCondLst>
                                  <p:childTnLst>
                                    <p:set>
                                      <p:cBhvr>
                                        <p:cTn id="15" dur="1" fill="hold">
                                          <p:stCondLst>
                                            <p:cond delay="0"/>
                                          </p:stCondLst>
                                        </p:cTn>
                                        <p:tgtEl>
                                          <p:spTgt spid="104"/>
                                        </p:tgtEl>
                                        <p:attrNameLst>
                                          <p:attrName>style.visibility</p:attrName>
                                        </p:attrNameLst>
                                      </p:cBhvr>
                                      <p:to>
                                        <p:strVal val="visible"/>
                                      </p:to>
                                    </p:set>
                                    <p:anim calcmode="lin" valueType="num">
                                      <p:cBhvr>
                                        <p:cTn id="16" dur="500" fill="hold"/>
                                        <p:tgtEl>
                                          <p:spTgt spid="104"/>
                                        </p:tgtEl>
                                        <p:attrNameLst>
                                          <p:attrName>ppt_w</p:attrName>
                                        </p:attrNameLst>
                                      </p:cBhvr>
                                      <p:tavLst>
                                        <p:tav tm="0">
                                          <p:val>
                                            <p:fltVal val="0"/>
                                          </p:val>
                                        </p:tav>
                                        <p:tav tm="100000">
                                          <p:val>
                                            <p:strVal val="#ppt_w"/>
                                          </p:val>
                                        </p:tav>
                                      </p:tavLst>
                                    </p:anim>
                                    <p:anim calcmode="lin" valueType="num">
                                      <p:cBhvr>
                                        <p:cTn id="17" dur="500" fill="hold"/>
                                        <p:tgtEl>
                                          <p:spTgt spid="104"/>
                                        </p:tgtEl>
                                        <p:attrNameLst>
                                          <p:attrName>ppt_h</p:attrName>
                                        </p:attrNameLst>
                                      </p:cBhvr>
                                      <p:tavLst>
                                        <p:tav tm="0">
                                          <p:val>
                                            <p:fltVal val="0"/>
                                          </p:val>
                                        </p:tav>
                                        <p:tav tm="100000">
                                          <p:val>
                                            <p:strVal val="#ppt_h"/>
                                          </p:val>
                                        </p:tav>
                                      </p:tavLst>
                                    </p:anim>
                                    <p:animEffect transition="in" filter="fade">
                                      <p:cBhvr>
                                        <p:cTn id="18" dur="500"/>
                                        <p:tgtEl>
                                          <p:spTgt spid="104"/>
                                        </p:tgtEl>
                                      </p:cBhvr>
                                    </p:animEffect>
                                  </p:childTnLst>
                                </p:cTn>
                              </p:par>
                              <p:par>
                                <p:cTn id="19" presetID="53" presetClass="entr" presetSubtype="16" fill="hold" grpId="0" nodeType="withEffect">
                                  <p:stCondLst>
                                    <p:cond delay="325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par>
                          <p:cTn id="24" fill="hold">
                            <p:stCondLst>
                              <p:cond delay="0"/>
                            </p:stCondLst>
                            <p:childTnLst>
                              <p:par>
                                <p:cTn id="25" presetID="41" presetClass="entr" presetSubtype="0" fill="hold" grpId="1" nodeType="afterEffect">
                                  <p:stCondLst>
                                    <p:cond delay="0"/>
                                  </p:stCondLst>
                                  <p:iterate type="lt">
                                    <p:tmPct val="88000"/>
                                  </p:iterate>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37"/>
                                        </p:tgtEl>
                                        <p:attrNameLst>
                                          <p:attrName>ppt_y</p:attrName>
                                        </p:attrNameLst>
                                      </p:cBhvr>
                                      <p:tavLst>
                                        <p:tav tm="0">
                                          <p:val>
                                            <p:strVal val="#ppt_y"/>
                                          </p:val>
                                        </p:tav>
                                        <p:tav tm="100000">
                                          <p:val>
                                            <p:strVal val="#ppt_y"/>
                                          </p:val>
                                        </p:tav>
                                      </p:tavLst>
                                    </p:anim>
                                    <p:anim calcmode="lin" valueType="num">
                                      <p:cBhvr>
                                        <p:cTn id="29" dur="500" fill="hold"/>
                                        <p:tgtEl>
                                          <p:spTgt spid="37"/>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37"/>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37"/>
                                        </p:tgtEl>
                                      </p:cBhvr>
                                    </p:animEffect>
                                  </p:childTnLst>
                                </p:cTn>
                              </p:par>
                            </p:childTnLst>
                          </p:cTn>
                        </p:par>
                        <p:par>
                          <p:cTn id="32" fill="hold">
                            <p:stCondLst>
                              <p:cond delay="8199"/>
                            </p:stCondLst>
                            <p:childTnLst>
                              <p:par>
                                <p:cTn id="33" presetID="10" presetClass="entr" presetSubtype="0" fill="hold" grpId="0" nodeType="after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fade">
                                      <p:cBhvr>
                                        <p:cTn id="35" dur="500"/>
                                        <p:tgtEl>
                                          <p:spTgt spid="67"/>
                                        </p:tgtEl>
                                      </p:cBhvr>
                                    </p:animEffect>
                                  </p:childTnLst>
                                </p:cTn>
                              </p:par>
                            </p:childTnLst>
                          </p:cTn>
                        </p:par>
                        <p:par>
                          <p:cTn id="36" fill="hold">
                            <p:stCondLst>
                              <p:cond delay="8699"/>
                            </p:stCondLst>
                            <p:childTnLst>
                              <p:par>
                                <p:cTn id="37" presetID="1" presetClass="entr" presetSubtype="0" fill="hold" nodeType="afterEffect">
                                  <p:stCondLst>
                                    <p:cond delay="0"/>
                                  </p:stCondLst>
                                  <p:childTnLst>
                                    <p:set>
                                      <p:cBhvr>
                                        <p:cTn id="38" dur="1" fill="hold">
                                          <p:stCondLst>
                                            <p:cond delay="0"/>
                                          </p:stCondLst>
                                        </p:cTn>
                                        <p:tgtEl>
                                          <p:spTgt spid="84"/>
                                        </p:tgtEl>
                                        <p:attrNameLst>
                                          <p:attrName>style.visibility</p:attrName>
                                        </p:attrNameLst>
                                      </p:cBhvr>
                                      <p:to>
                                        <p:strVal val="visible"/>
                                      </p:to>
                                    </p:set>
                                  </p:childTnLst>
                                </p:cTn>
                              </p:par>
                              <p:par>
                                <p:cTn id="39" presetID="10" presetClass="entr" presetSubtype="0" fill="hold" nodeType="withEffect">
                                  <p:stCondLst>
                                    <p:cond delay="0"/>
                                  </p:stCondLst>
                                  <p:childTnLst>
                                    <p:set>
                                      <p:cBhvr>
                                        <p:cTn id="40" dur="1" fill="hold">
                                          <p:stCondLst>
                                            <p:cond delay="0"/>
                                          </p:stCondLst>
                                        </p:cTn>
                                        <p:tgtEl>
                                          <p:spTgt spid="84"/>
                                        </p:tgtEl>
                                        <p:attrNameLst>
                                          <p:attrName>style.visibility</p:attrName>
                                        </p:attrNameLst>
                                      </p:cBhvr>
                                      <p:to>
                                        <p:strVal val="visible"/>
                                      </p:to>
                                    </p:set>
                                    <p:animEffect transition="in" filter="fade">
                                      <p:cBhvr>
                                        <p:cTn id="41" dur="500"/>
                                        <p:tgtEl>
                                          <p:spTgt spid="84"/>
                                        </p:tgtEl>
                                      </p:cBhvr>
                                    </p:animEffect>
                                  </p:childTnLst>
                                </p:cTn>
                              </p:par>
                              <p:par>
                                <p:cTn id="42" presetID="63" presetClass="path" presetSubtype="0" accel="50000" decel="50000" fill="hold" nodeType="withEffect">
                                  <p:stCondLst>
                                    <p:cond delay="0"/>
                                  </p:stCondLst>
                                  <p:childTnLst>
                                    <p:animMotion origin="layout" path="M 4.44444E-6 -4.78691E-6 L 0.575 -4.78691E-6 " pathEditMode="relative" rAng="0" ptsTypes="AA">
                                      <p:cBhvr>
                                        <p:cTn id="43" dur="2000" fill="hold"/>
                                        <p:tgtEl>
                                          <p:spTgt spid="84"/>
                                        </p:tgtEl>
                                        <p:attrNameLst>
                                          <p:attrName>ppt_x</p:attrName>
                                          <p:attrName>ppt_y</p:attrName>
                                        </p:attrNameLst>
                                      </p:cBhvr>
                                      <p:rCtr x="28750" y="0"/>
                                    </p:animMotion>
                                  </p:childTnLst>
                                </p:cTn>
                              </p:par>
                              <p:par>
                                <p:cTn id="44" presetID="22" presetClass="entr" presetSubtype="8" fill="hold" grpId="0" nodeType="withEffect">
                                  <p:stCondLst>
                                    <p:cond delay="300"/>
                                  </p:stCondLst>
                                  <p:childTnLst>
                                    <p:set>
                                      <p:cBhvr>
                                        <p:cTn id="45" dur="1" fill="hold">
                                          <p:stCondLst>
                                            <p:cond delay="0"/>
                                          </p:stCondLst>
                                        </p:cTn>
                                        <p:tgtEl>
                                          <p:spTgt spid="68"/>
                                        </p:tgtEl>
                                        <p:attrNameLst>
                                          <p:attrName>style.visibility</p:attrName>
                                        </p:attrNameLst>
                                      </p:cBhvr>
                                      <p:to>
                                        <p:strVal val="visible"/>
                                      </p:to>
                                    </p:set>
                                    <p:animEffect transition="in" filter="wipe(left)">
                                      <p:cBhvr>
                                        <p:cTn id="46" dur="1750"/>
                                        <p:tgtEl>
                                          <p:spTgt spid="68"/>
                                        </p:tgtEl>
                                      </p:cBhvr>
                                    </p:animEffect>
                                  </p:childTnLst>
                                </p:cTn>
                              </p:par>
                              <p:par>
                                <p:cTn id="47" presetID="1" presetClass="entr" presetSubtype="0" fill="hold" nodeType="withEffect">
                                  <p:stCondLst>
                                    <p:cond delay="0"/>
                                  </p:stCondLst>
                                  <p:childTnLst>
                                    <p:set>
                                      <p:cBhvr>
                                        <p:cTn id="48" dur="1" fill="hold">
                                          <p:stCondLst>
                                            <p:cond delay="0"/>
                                          </p:stCondLst>
                                        </p:cTn>
                                        <p:tgtEl>
                                          <p:spTgt spid="87"/>
                                        </p:tgtEl>
                                        <p:attrNameLst>
                                          <p:attrName>style.visibility</p:attrName>
                                        </p:attrNameLst>
                                      </p:cBhvr>
                                      <p:to>
                                        <p:strVal val="visible"/>
                                      </p:to>
                                    </p:set>
                                  </p:childTnLst>
                                </p:cTn>
                              </p:par>
                              <p:par>
                                <p:cTn id="49" presetID="63" presetClass="path" presetSubtype="0" accel="50000" decel="50000" fill="hold" nodeType="withEffect">
                                  <p:stCondLst>
                                    <p:cond delay="0"/>
                                  </p:stCondLst>
                                  <p:childTnLst>
                                    <p:animMotion origin="layout" path="M -4.16667E-6 4.93827E-6 L 0.58351 4.93827E-6 " pathEditMode="relative" rAng="0" ptsTypes="AA">
                                      <p:cBhvr>
                                        <p:cTn id="50" dur="2000" fill="hold"/>
                                        <p:tgtEl>
                                          <p:spTgt spid="87"/>
                                        </p:tgtEl>
                                        <p:attrNameLst>
                                          <p:attrName>ppt_x</p:attrName>
                                          <p:attrName>ppt_y</p:attrName>
                                        </p:attrNameLst>
                                      </p:cBhvr>
                                      <p:rCtr x="29167" y="0"/>
                                    </p:animMotion>
                                  </p:childTnLst>
                                </p:cTn>
                              </p:par>
                            </p:childTnLst>
                          </p:cTn>
                        </p:par>
                        <p:par>
                          <p:cTn id="51" fill="hold">
                            <p:stCondLst>
                              <p:cond delay="8699"/>
                            </p:stCondLst>
                            <p:childTnLst>
                              <p:par>
                                <p:cTn id="52" presetID="42" presetClass="entr" presetSubtype="0" fill="hold" grpId="0" nodeType="afterEffect">
                                  <p:stCondLst>
                                    <p:cond delay="0"/>
                                  </p:stCondLst>
                                  <p:childTnLst>
                                    <p:set>
                                      <p:cBhvr>
                                        <p:cTn id="53" dur="1" fill="hold">
                                          <p:stCondLst>
                                            <p:cond delay="0"/>
                                          </p:stCondLst>
                                        </p:cTn>
                                        <p:tgtEl>
                                          <p:spTgt spid="62"/>
                                        </p:tgtEl>
                                        <p:attrNameLst>
                                          <p:attrName>style.visibility</p:attrName>
                                        </p:attrNameLst>
                                      </p:cBhvr>
                                      <p:to>
                                        <p:strVal val="visible"/>
                                      </p:to>
                                    </p:set>
                                    <p:animEffect transition="in" filter="fade">
                                      <p:cBhvr>
                                        <p:cTn id="54" dur="1000"/>
                                        <p:tgtEl>
                                          <p:spTgt spid="62"/>
                                        </p:tgtEl>
                                      </p:cBhvr>
                                    </p:animEffect>
                                    <p:anim calcmode="lin" valueType="num">
                                      <p:cBhvr>
                                        <p:cTn id="55" dur="1000" fill="hold"/>
                                        <p:tgtEl>
                                          <p:spTgt spid="62"/>
                                        </p:tgtEl>
                                        <p:attrNameLst>
                                          <p:attrName>ppt_x</p:attrName>
                                        </p:attrNameLst>
                                      </p:cBhvr>
                                      <p:tavLst>
                                        <p:tav tm="0">
                                          <p:val>
                                            <p:strVal val="#ppt_x"/>
                                          </p:val>
                                        </p:tav>
                                        <p:tav tm="100000">
                                          <p:val>
                                            <p:strVal val="#ppt_x"/>
                                          </p:val>
                                        </p:tav>
                                      </p:tavLst>
                                    </p:anim>
                                    <p:anim calcmode="lin" valueType="num">
                                      <p:cBhvr>
                                        <p:cTn id="56" dur="1000" fill="hold"/>
                                        <p:tgtEl>
                                          <p:spTgt spid="62"/>
                                        </p:tgtEl>
                                        <p:attrNameLst>
                                          <p:attrName>ppt_y</p:attrName>
                                        </p:attrNameLst>
                                      </p:cBhvr>
                                      <p:tavLst>
                                        <p:tav tm="0">
                                          <p:val>
                                            <p:strVal val="#ppt_y+.1"/>
                                          </p:val>
                                        </p:tav>
                                        <p:tav tm="100000">
                                          <p:val>
                                            <p:strVal val="#ppt_y"/>
                                          </p:val>
                                        </p:tav>
                                      </p:tavLst>
                                    </p:anim>
                                  </p:childTnLst>
                                </p:cTn>
                              </p:par>
                              <p:par>
                                <p:cTn id="57" presetID="42" presetClass="exit" presetSubtype="0" fill="hold" nodeType="withEffect">
                                  <p:stCondLst>
                                    <p:cond delay="0"/>
                                  </p:stCondLst>
                                  <p:childTnLst>
                                    <p:animEffect transition="out" filter="fade">
                                      <p:cBhvr>
                                        <p:cTn id="58" dur="1000"/>
                                        <p:tgtEl>
                                          <p:spTgt spid="87"/>
                                        </p:tgtEl>
                                      </p:cBhvr>
                                    </p:animEffect>
                                    <p:anim calcmode="lin" valueType="num">
                                      <p:cBhvr>
                                        <p:cTn id="59" dur="1000"/>
                                        <p:tgtEl>
                                          <p:spTgt spid="87"/>
                                        </p:tgtEl>
                                        <p:attrNameLst>
                                          <p:attrName>ppt_x</p:attrName>
                                        </p:attrNameLst>
                                      </p:cBhvr>
                                      <p:tavLst>
                                        <p:tav tm="0">
                                          <p:val>
                                            <p:strVal val="ppt_x"/>
                                          </p:val>
                                        </p:tav>
                                        <p:tav tm="100000">
                                          <p:val>
                                            <p:strVal val="ppt_x"/>
                                          </p:val>
                                        </p:tav>
                                      </p:tavLst>
                                    </p:anim>
                                    <p:anim calcmode="lin" valueType="num">
                                      <p:cBhvr>
                                        <p:cTn id="60" dur="1000"/>
                                        <p:tgtEl>
                                          <p:spTgt spid="87"/>
                                        </p:tgtEl>
                                        <p:attrNameLst>
                                          <p:attrName>ppt_y</p:attrName>
                                        </p:attrNameLst>
                                      </p:cBhvr>
                                      <p:tavLst>
                                        <p:tav tm="0">
                                          <p:val>
                                            <p:strVal val="ppt_y"/>
                                          </p:val>
                                        </p:tav>
                                        <p:tav tm="100000">
                                          <p:val>
                                            <p:strVal val="ppt_y+.1"/>
                                          </p:val>
                                        </p:tav>
                                      </p:tavLst>
                                    </p:anim>
                                    <p:set>
                                      <p:cBhvr>
                                        <p:cTn id="61" dur="1" fill="hold">
                                          <p:stCondLst>
                                            <p:cond delay="999"/>
                                          </p:stCondLst>
                                        </p:cTn>
                                        <p:tgtEl>
                                          <p:spTgt spid="87"/>
                                        </p:tgtEl>
                                        <p:attrNameLst>
                                          <p:attrName>style.visibility</p:attrName>
                                        </p:attrNameLst>
                                      </p:cBhvr>
                                      <p:to>
                                        <p:strVal val="hidden"/>
                                      </p:to>
                                    </p:set>
                                  </p:childTnLst>
                                </p:cTn>
                              </p:par>
                            </p:childTnLst>
                          </p:cTn>
                        </p:par>
                        <p:par>
                          <p:cTn id="62" fill="hold">
                            <p:stCondLst>
                              <p:cond delay="9699"/>
                            </p:stCondLst>
                            <p:childTnLst>
                              <p:par>
                                <p:cTn id="63" presetID="10" presetClass="entr" presetSubtype="0" fill="hold" grpId="0" nodeType="afterEffect">
                                  <p:stCondLst>
                                    <p:cond delay="0"/>
                                  </p:stCondLst>
                                  <p:childTnLst>
                                    <p:set>
                                      <p:cBhvr>
                                        <p:cTn id="64" dur="1" fill="hold">
                                          <p:stCondLst>
                                            <p:cond delay="0"/>
                                          </p:stCondLst>
                                        </p:cTn>
                                        <p:tgtEl>
                                          <p:spTgt spid="66"/>
                                        </p:tgtEl>
                                        <p:attrNameLst>
                                          <p:attrName>style.visibility</p:attrName>
                                        </p:attrNameLst>
                                      </p:cBhvr>
                                      <p:to>
                                        <p:strVal val="visible"/>
                                      </p:to>
                                    </p:set>
                                    <p:animEffect transition="in" filter="fade">
                                      <p:cBhvr>
                                        <p:cTn id="65" dur="500"/>
                                        <p:tgtEl>
                                          <p:spTgt spid="66"/>
                                        </p:tgtEl>
                                      </p:cBhvr>
                                    </p:animEffect>
                                  </p:childTnLst>
                                </p:cTn>
                              </p:par>
                            </p:childTnLst>
                          </p:cTn>
                        </p:par>
                        <p:par>
                          <p:cTn id="66" fill="hold">
                            <p:stCondLst>
                              <p:cond delay="10199"/>
                            </p:stCondLst>
                            <p:childTnLst>
                              <p:par>
                                <p:cTn id="67" presetID="2" presetClass="entr" presetSubtype="8" fill="hold" grpId="0" nodeType="afterEffect">
                                  <p:stCondLst>
                                    <p:cond delay="0"/>
                                  </p:stCondLst>
                                  <p:childTnLst>
                                    <p:set>
                                      <p:cBhvr>
                                        <p:cTn id="68" dur="1" fill="hold">
                                          <p:stCondLst>
                                            <p:cond delay="0"/>
                                          </p:stCondLst>
                                        </p:cTn>
                                        <p:tgtEl>
                                          <p:spTgt spid="105"/>
                                        </p:tgtEl>
                                        <p:attrNameLst>
                                          <p:attrName>style.visibility</p:attrName>
                                        </p:attrNameLst>
                                      </p:cBhvr>
                                      <p:to>
                                        <p:strVal val="visible"/>
                                      </p:to>
                                    </p:set>
                                    <p:anim calcmode="lin" valueType="num">
                                      <p:cBhvr>
                                        <p:cTn id="69" dur="500" fill="hold"/>
                                        <p:tgtEl>
                                          <p:spTgt spid="105"/>
                                        </p:tgtEl>
                                        <p:attrNameLst>
                                          <p:attrName>ppt_x</p:attrName>
                                        </p:attrNameLst>
                                      </p:cBhvr>
                                      <p:tavLst>
                                        <p:tav tm="0">
                                          <p:val>
                                            <p:strVal val="0-#ppt_w/2"/>
                                          </p:val>
                                        </p:tav>
                                        <p:tav tm="100000">
                                          <p:val>
                                            <p:strVal val="#ppt_x"/>
                                          </p:val>
                                        </p:tav>
                                      </p:tavLst>
                                    </p:anim>
                                    <p:anim calcmode="lin" valueType="num">
                                      <p:cBhvr>
                                        <p:cTn id="70" dur="500" fill="hold"/>
                                        <p:tgtEl>
                                          <p:spTgt spid="105"/>
                                        </p:tgtEl>
                                        <p:attrNameLst>
                                          <p:attrName>ppt_y</p:attrName>
                                        </p:attrNameLst>
                                      </p:cBhvr>
                                      <p:tavLst>
                                        <p:tav tm="0">
                                          <p:val>
                                            <p:strVal val="#ppt_y"/>
                                          </p:val>
                                        </p:tav>
                                        <p:tav tm="100000">
                                          <p:val>
                                            <p:strVal val="#ppt_y"/>
                                          </p:val>
                                        </p:tav>
                                      </p:tavLst>
                                    </p:anim>
                                  </p:childTnLst>
                                </p:cTn>
                              </p:par>
                            </p:childTnLst>
                          </p:cTn>
                        </p:par>
                        <p:par>
                          <p:cTn id="71" fill="hold">
                            <p:stCondLst>
                              <p:cond delay="10699"/>
                            </p:stCondLst>
                            <p:childTnLst>
                              <p:par>
                                <p:cTn id="72" presetID="26" presetClass="entr" presetSubtype="0" fill="hold" grpId="0" nodeType="afterEffect">
                                  <p:stCondLst>
                                    <p:cond delay="0"/>
                                  </p:stCondLst>
                                  <p:childTnLst>
                                    <p:set>
                                      <p:cBhvr>
                                        <p:cTn id="73" dur="1" fill="hold">
                                          <p:stCondLst>
                                            <p:cond delay="0"/>
                                          </p:stCondLst>
                                        </p:cTn>
                                        <p:tgtEl>
                                          <p:spTgt spid="106"/>
                                        </p:tgtEl>
                                        <p:attrNameLst>
                                          <p:attrName>style.visibility</p:attrName>
                                        </p:attrNameLst>
                                      </p:cBhvr>
                                      <p:to>
                                        <p:strVal val="visible"/>
                                      </p:to>
                                    </p:set>
                                    <p:animEffect transition="in" filter="wipe(down)">
                                      <p:cBhvr>
                                        <p:cTn id="74" dur="580">
                                          <p:stCondLst>
                                            <p:cond delay="0"/>
                                          </p:stCondLst>
                                        </p:cTn>
                                        <p:tgtEl>
                                          <p:spTgt spid="106"/>
                                        </p:tgtEl>
                                      </p:cBhvr>
                                    </p:animEffect>
                                    <p:anim calcmode="lin" valueType="num">
                                      <p:cBhvr>
                                        <p:cTn id="75" dur="1822" tmFilter="0,0; 0.14,0.36; 0.43,0.73; 0.71,0.91; 1.0,1.0">
                                          <p:stCondLst>
                                            <p:cond delay="0"/>
                                          </p:stCondLst>
                                        </p:cTn>
                                        <p:tgtEl>
                                          <p:spTgt spid="106"/>
                                        </p:tgtEl>
                                        <p:attrNameLst>
                                          <p:attrName>ppt_x</p:attrName>
                                        </p:attrNameLst>
                                      </p:cBhvr>
                                      <p:tavLst>
                                        <p:tav tm="0">
                                          <p:val>
                                            <p:strVal val="#ppt_x-0.25"/>
                                          </p:val>
                                        </p:tav>
                                        <p:tav tm="100000">
                                          <p:val>
                                            <p:strVal val="#ppt_x"/>
                                          </p:val>
                                        </p:tav>
                                      </p:tavLst>
                                    </p:anim>
                                    <p:anim calcmode="lin" valueType="num">
                                      <p:cBhvr>
                                        <p:cTn id="76" dur="664" tmFilter="0.0,0.0; 0.25,0.07; 0.50,0.2; 0.75,0.467; 1.0,1.0">
                                          <p:stCondLst>
                                            <p:cond delay="0"/>
                                          </p:stCondLst>
                                        </p:cTn>
                                        <p:tgtEl>
                                          <p:spTgt spid="106"/>
                                        </p:tgtEl>
                                        <p:attrNameLst>
                                          <p:attrName>ppt_y</p:attrName>
                                        </p:attrNameLst>
                                      </p:cBhvr>
                                      <p:tavLst>
                                        <p:tav tm="0" fmla="#ppt_y-sin(pi*$)/3">
                                          <p:val>
                                            <p:fltVal val="0.5"/>
                                          </p:val>
                                        </p:tav>
                                        <p:tav tm="100000">
                                          <p:val>
                                            <p:fltVal val="1"/>
                                          </p:val>
                                        </p:tav>
                                      </p:tavLst>
                                    </p:anim>
                                    <p:anim calcmode="lin" valueType="num">
                                      <p:cBhvr>
                                        <p:cTn id="77" dur="664" tmFilter="0, 0; 0.125,0.2665; 0.25,0.4; 0.375,0.465; 0.5,0.5;  0.625,0.535; 0.75,0.6; 0.875,0.7335; 1,1">
                                          <p:stCondLst>
                                            <p:cond delay="664"/>
                                          </p:stCondLst>
                                        </p:cTn>
                                        <p:tgtEl>
                                          <p:spTgt spid="106"/>
                                        </p:tgtEl>
                                        <p:attrNameLst>
                                          <p:attrName>ppt_y</p:attrName>
                                        </p:attrNameLst>
                                      </p:cBhvr>
                                      <p:tavLst>
                                        <p:tav tm="0" fmla="#ppt_y-sin(pi*$)/9">
                                          <p:val>
                                            <p:fltVal val="0"/>
                                          </p:val>
                                        </p:tav>
                                        <p:tav tm="100000">
                                          <p:val>
                                            <p:fltVal val="1"/>
                                          </p:val>
                                        </p:tav>
                                      </p:tavLst>
                                    </p:anim>
                                    <p:anim calcmode="lin" valueType="num">
                                      <p:cBhvr>
                                        <p:cTn id="78" dur="332" tmFilter="0, 0; 0.125,0.2665; 0.25,0.4; 0.375,0.465; 0.5,0.5;  0.625,0.535; 0.75,0.6; 0.875,0.7335; 1,1">
                                          <p:stCondLst>
                                            <p:cond delay="1324"/>
                                          </p:stCondLst>
                                        </p:cTn>
                                        <p:tgtEl>
                                          <p:spTgt spid="106"/>
                                        </p:tgtEl>
                                        <p:attrNameLst>
                                          <p:attrName>ppt_y</p:attrName>
                                        </p:attrNameLst>
                                      </p:cBhvr>
                                      <p:tavLst>
                                        <p:tav tm="0" fmla="#ppt_y-sin(pi*$)/27">
                                          <p:val>
                                            <p:fltVal val="0"/>
                                          </p:val>
                                        </p:tav>
                                        <p:tav tm="100000">
                                          <p:val>
                                            <p:fltVal val="1"/>
                                          </p:val>
                                        </p:tav>
                                      </p:tavLst>
                                    </p:anim>
                                    <p:anim calcmode="lin" valueType="num">
                                      <p:cBhvr>
                                        <p:cTn id="79" dur="164" tmFilter="0, 0; 0.125,0.2665; 0.25,0.4; 0.375,0.465; 0.5,0.5;  0.625,0.535; 0.75,0.6; 0.875,0.7335; 1,1">
                                          <p:stCondLst>
                                            <p:cond delay="1656"/>
                                          </p:stCondLst>
                                        </p:cTn>
                                        <p:tgtEl>
                                          <p:spTgt spid="106"/>
                                        </p:tgtEl>
                                        <p:attrNameLst>
                                          <p:attrName>ppt_y</p:attrName>
                                        </p:attrNameLst>
                                      </p:cBhvr>
                                      <p:tavLst>
                                        <p:tav tm="0" fmla="#ppt_y-sin(pi*$)/81">
                                          <p:val>
                                            <p:fltVal val="0"/>
                                          </p:val>
                                        </p:tav>
                                        <p:tav tm="100000">
                                          <p:val>
                                            <p:fltVal val="1"/>
                                          </p:val>
                                        </p:tav>
                                      </p:tavLst>
                                    </p:anim>
                                    <p:animScale>
                                      <p:cBhvr>
                                        <p:cTn id="80" dur="26">
                                          <p:stCondLst>
                                            <p:cond delay="650"/>
                                          </p:stCondLst>
                                        </p:cTn>
                                        <p:tgtEl>
                                          <p:spTgt spid="106"/>
                                        </p:tgtEl>
                                      </p:cBhvr>
                                      <p:to x="100000" y="60000"/>
                                    </p:animScale>
                                    <p:animScale>
                                      <p:cBhvr>
                                        <p:cTn id="81" dur="166" decel="50000">
                                          <p:stCondLst>
                                            <p:cond delay="676"/>
                                          </p:stCondLst>
                                        </p:cTn>
                                        <p:tgtEl>
                                          <p:spTgt spid="106"/>
                                        </p:tgtEl>
                                      </p:cBhvr>
                                      <p:to x="100000" y="100000"/>
                                    </p:animScale>
                                    <p:animScale>
                                      <p:cBhvr>
                                        <p:cTn id="82" dur="26">
                                          <p:stCondLst>
                                            <p:cond delay="1312"/>
                                          </p:stCondLst>
                                        </p:cTn>
                                        <p:tgtEl>
                                          <p:spTgt spid="106"/>
                                        </p:tgtEl>
                                      </p:cBhvr>
                                      <p:to x="100000" y="80000"/>
                                    </p:animScale>
                                    <p:animScale>
                                      <p:cBhvr>
                                        <p:cTn id="83" dur="166" decel="50000">
                                          <p:stCondLst>
                                            <p:cond delay="1338"/>
                                          </p:stCondLst>
                                        </p:cTn>
                                        <p:tgtEl>
                                          <p:spTgt spid="106"/>
                                        </p:tgtEl>
                                      </p:cBhvr>
                                      <p:to x="100000" y="100000"/>
                                    </p:animScale>
                                    <p:animScale>
                                      <p:cBhvr>
                                        <p:cTn id="84" dur="26">
                                          <p:stCondLst>
                                            <p:cond delay="1642"/>
                                          </p:stCondLst>
                                        </p:cTn>
                                        <p:tgtEl>
                                          <p:spTgt spid="106"/>
                                        </p:tgtEl>
                                      </p:cBhvr>
                                      <p:to x="100000" y="90000"/>
                                    </p:animScale>
                                    <p:animScale>
                                      <p:cBhvr>
                                        <p:cTn id="85" dur="166" decel="50000">
                                          <p:stCondLst>
                                            <p:cond delay="1668"/>
                                          </p:stCondLst>
                                        </p:cTn>
                                        <p:tgtEl>
                                          <p:spTgt spid="106"/>
                                        </p:tgtEl>
                                      </p:cBhvr>
                                      <p:to x="100000" y="100000"/>
                                    </p:animScale>
                                    <p:animScale>
                                      <p:cBhvr>
                                        <p:cTn id="86" dur="26">
                                          <p:stCondLst>
                                            <p:cond delay="1808"/>
                                          </p:stCondLst>
                                        </p:cTn>
                                        <p:tgtEl>
                                          <p:spTgt spid="106"/>
                                        </p:tgtEl>
                                      </p:cBhvr>
                                      <p:to x="100000" y="95000"/>
                                    </p:animScale>
                                    <p:animScale>
                                      <p:cBhvr>
                                        <p:cTn id="87" dur="166" decel="50000">
                                          <p:stCondLst>
                                            <p:cond delay="1834"/>
                                          </p:stCondLst>
                                        </p:cTn>
                                        <p:tgtEl>
                                          <p:spTgt spid="106"/>
                                        </p:tgtEl>
                                      </p:cBhvr>
                                      <p:to x="100000" y="100000"/>
                                    </p:animScale>
                                  </p:childTnLst>
                                </p:cTn>
                              </p:par>
                            </p:childTnLst>
                          </p:cTn>
                        </p:par>
                        <p:par>
                          <p:cTn id="88" fill="hold">
                            <p:stCondLst>
                              <p:cond delay="12699"/>
                            </p:stCondLst>
                            <p:childTnLst>
                              <p:par>
                                <p:cTn id="89" presetID="53" presetClass="entr" presetSubtype="16" fill="hold" nodeType="afterEffect">
                                  <p:stCondLst>
                                    <p:cond delay="0"/>
                                  </p:stCondLst>
                                  <p:childTnLst>
                                    <p:set>
                                      <p:cBhvr>
                                        <p:cTn id="90" dur="1" fill="hold">
                                          <p:stCondLst>
                                            <p:cond delay="0"/>
                                          </p:stCondLst>
                                        </p:cTn>
                                        <p:tgtEl>
                                          <p:spTgt spid="48"/>
                                        </p:tgtEl>
                                        <p:attrNameLst>
                                          <p:attrName>style.visibility</p:attrName>
                                        </p:attrNameLst>
                                      </p:cBhvr>
                                      <p:to>
                                        <p:strVal val="visible"/>
                                      </p:to>
                                    </p:set>
                                    <p:anim calcmode="lin" valueType="num">
                                      <p:cBhvr>
                                        <p:cTn id="91" dur="500" fill="hold"/>
                                        <p:tgtEl>
                                          <p:spTgt spid="48"/>
                                        </p:tgtEl>
                                        <p:attrNameLst>
                                          <p:attrName>ppt_w</p:attrName>
                                        </p:attrNameLst>
                                      </p:cBhvr>
                                      <p:tavLst>
                                        <p:tav tm="0">
                                          <p:val>
                                            <p:fltVal val="0"/>
                                          </p:val>
                                        </p:tav>
                                        <p:tav tm="100000">
                                          <p:val>
                                            <p:strVal val="#ppt_w"/>
                                          </p:val>
                                        </p:tav>
                                      </p:tavLst>
                                    </p:anim>
                                    <p:anim calcmode="lin" valueType="num">
                                      <p:cBhvr>
                                        <p:cTn id="92" dur="500" fill="hold"/>
                                        <p:tgtEl>
                                          <p:spTgt spid="48"/>
                                        </p:tgtEl>
                                        <p:attrNameLst>
                                          <p:attrName>ppt_h</p:attrName>
                                        </p:attrNameLst>
                                      </p:cBhvr>
                                      <p:tavLst>
                                        <p:tav tm="0">
                                          <p:val>
                                            <p:fltVal val="0"/>
                                          </p:val>
                                        </p:tav>
                                        <p:tav tm="100000">
                                          <p:val>
                                            <p:strVal val="#ppt_h"/>
                                          </p:val>
                                        </p:tav>
                                      </p:tavLst>
                                    </p:anim>
                                    <p:animEffect transition="in" filter="fade">
                                      <p:cBhvr>
                                        <p:cTn id="93" dur="500"/>
                                        <p:tgtEl>
                                          <p:spTgt spid="48"/>
                                        </p:tgtEl>
                                      </p:cBhvr>
                                    </p:animEffect>
                                  </p:childTnLst>
                                </p:cTn>
                              </p:par>
                              <p:par>
                                <p:cTn id="94" presetID="53" presetClass="entr" presetSubtype="16" fill="hold" nodeType="withEffect">
                                  <p:stCondLst>
                                    <p:cond delay="800"/>
                                  </p:stCondLst>
                                  <p:childTnLst>
                                    <p:set>
                                      <p:cBhvr>
                                        <p:cTn id="95" dur="1" fill="hold">
                                          <p:stCondLst>
                                            <p:cond delay="0"/>
                                          </p:stCondLst>
                                        </p:cTn>
                                        <p:tgtEl>
                                          <p:spTgt spid="51"/>
                                        </p:tgtEl>
                                        <p:attrNameLst>
                                          <p:attrName>style.visibility</p:attrName>
                                        </p:attrNameLst>
                                      </p:cBhvr>
                                      <p:to>
                                        <p:strVal val="visible"/>
                                      </p:to>
                                    </p:set>
                                    <p:anim calcmode="lin" valueType="num">
                                      <p:cBhvr>
                                        <p:cTn id="96" dur="500" fill="hold"/>
                                        <p:tgtEl>
                                          <p:spTgt spid="51"/>
                                        </p:tgtEl>
                                        <p:attrNameLst>
                                          <p:attrName>ppt_w</p:attrName>
                                        </p:attrNameLst>
                                      </p:cBhvr>
                                      <p:tavLst>
                                        <p:tav tm="0">
                                          <p:val>
                                            <p:fltVal val="0"/>
                                          </p:val>
                                        </p:tav>
                                        <p:tav tm="100000">
                                          <p:val>
                                            <p:strVal val="#ppt_w"/>
                                          </p:val>
                                        </p:tav>
                                      </p:tavLst>
                                    </p:anim>
                                    <p:anim calcmode="lin" valueType="num">
                                      <p:cBhvr>
                                        <p:cTn id="97" dur="500" fill="hold"/>
                                        <p:tgtEl>
                                          <p:spTgt spid="51"/>
                                        </p:tgtEl>
                                        <p:attrNameLst>
                                          <p:attrName>ppt_h</p:attrName>
                                        </p:attrNameLst>
                                      </p:cBhvr>
                                      <p:tavLst>
                                        <p:tav tm="0">
                                          <p:val>
                                            <p:fltVal val="0"/>
                                          </p:val>
                                        </p:tav>
                                        <p:tav tm="100000">
                                          <p:val>
                                            <p:strVal val="#ppt_h"/>
                                          </p:val>
                                        </p:tav>
                                      </p:tavLst>
                                    </p:anim>
                                    <p:animEffect transition="in" filter="fade">
                                      <p:cBhvr>
                                        <p:cTn id="98" dur="500"/>
                                        <p:tgtEl>
                                          <p:spTgt spid="51"/>
                                        </p:tgtEl>
                                      </p:cBhvr>
                                    </p:animEffect>
                                  </p:childTnLst>
                                </p:cTn>
                              </p:par>
                              <p:par>
                                <p:cTn id="99" presetID="53" presetClass="entr" presetSubtype="16" fill="hold" nodeType="withEffect">
                                  <p:stCondLst>
                                    <p:cond delay="0"/>
                                  </p:stCondLst>
                                  <p:childTnLst>
                                    <p:set>
                                      <p:cBhvr>
                                        <p:cTn id="100" dur="1" fill="hold">
                                          <p:stCondLst>
                                            <p:cond delay="0"/>
                                          </p:stCondLst>
                                        </p:cTn>
                                        <p:tgtEl>
                                          <p:spTgt spid="39"/>
                                        </p:tgtEl>
                                        <p:attrNameLst>
                                          <p:attrName>style.visibility</p:attrName>
                                        </p:attrNameLst>
                                      </p:cBhvr>
                                      <p:to>
                                        <p:strVal val="visible"/>
                                      </p:to>
                                    </p:set>
                                    <p:anim calcmode="lin" valueType="num">
                                      <p:cBhvr>
                                        <p:cTn id="101" dur="500" fill="hold"/>
                                        <p:tgtEl>
                                          <p:spTgt spid="39"/>
                                        </p:tgtEl>
                                        <p:attrNameLst>
                                          <p:attrName>ppt_w</p:attrName>
                                        </p:attrNameLst>
                                      </p:cBhvr>
                                      <p:tavLst>
                                        <p:tav tm="0">
                                          <p:val>
                                            <p:fltVal val="0"/>
                                          </p:val>
                                        </p:tav>
                                        <p:tav tm="100000">
                                          <p:val>
                                            <p:strVal val="#ppt_w"/>
                                          </p:val>
                                        </p:tav>
                                      </p:tavLst>
                                    </p:anim>
                                    <p:anim calcmode="lin" valueType="num">
                                      <p:cBhvr>
                                        <p:cTn id="102" dur="500" fill="hold"/>
                                        <p:tgtEl>
                                          <p:spTgt spid="39"/>
                                        </p:tgtEl>
                                        <p:attrNameLst>
                                          <p:attrName>ppt_h</p:attrName>
                                        </p:attrNameLst>
                                      </p:cBhvr>
                                      <p:tavLst>
                                        <p:tav tm="0">
                                          <p:val>
                                            <p:fltVal val="0"/>
                                          </p:val>
                                        </p:tav>
                                        <p:tav tm="100000">
                                          <p:val>
                                            <p:strVal val="#ppt_h"/>
                                          </p:val>
                                        </p:tav>
                                      </p:tavLst>
                                    </p:anim>
                                    <p:animEffect transition="in" filter="fade">
                                      <p:cBhvr>
                                        <p:cTn id="103" dur="500"/>
                                        <p:tgtEl>
                                          <p:spTgt spid="39"/>
                                        </p:tgtEl>
                                      </p:cBhvr>
                                    </p:animEffect>
                                  </p:childTnLst>
                                </p:cTn>
                              </p:par>
                              <p:par>
                                <p:cTn id="104" presetID="53" presetClass="entr" presetSubtype="16" fill="hold" nodeType="withEffect">
                                  <p:stCondLst>
                                    <p:cond delay="1200"/>
                                  </p:stCondLst>
                                  <p:childTnLst>
                                    <p:set>
                                      <p:cBhvr>
                                        <p:cTn id="105" dur="1" fill="hold">
                                          <p:stCondLst>
                                            <p:cond delay="0"/>
                                          </p:stCondLst>
                                        </p:cTn>
                                        <p:tgtEl>
                                          <p:spTgt spid="42"/>
                                        </p:tgtEl>
                                        <p:attrNameLst>
                                          <p:attrName>style.visibility</p:attrName>
                                        </p:attrNameLst>
                                      </p:cBhvr>
                                      <p:to>
                                        <p:strVal val="visible"/>
                                      </p:to>
                                    </p:set>
                                    <p:anim calcmode="lin" valueType="num">
                                      <p:cBhvr>
                                        <p:cTn id="106" dur="500" fill="hold"/>
                                        <p:tgtEl>
                                          <p:spTgt spid="42"/>
                                        </p:tgtEl>
                                        <p:attrNameLst>
                                          <p:attrName>ppt_w</p:attrName>
                                        </p:attrNameLst>
                                      </p:cBhvr>
                                      <p:tavLst>
                                        <p:tav tm="0">
                                          <p:val>
                                            <p:fltVal val="0"/>
                                          </p:val>
                                        </p:tav>
                                        <p:tav tm="100000">
                                          <p:val>
                                            <p:strVal val="#ppt_w"/>
                                          </p:val>
                                        </p:tav>
                                      </p:tavLst>
                                    </p:anim>
                                    <p:anim calcmode="lin" valueType="num">
                                      <p:cBhvr>
                                        <p:cTn id="107" dur="500" fill="hold"/>
                                        <p:tgtEl>
                                          <p:spTgt spid="42"/>
                                        </p:tgtEl>
                                        <p:attrNameLst>
                                          <p:attrName>ppt_h</p:attrName>
                                        </p:attrNameLst>
                                      </p:cBhvr>
                                      <p:tavLst>
                                        <p:tav tm="0">
                                          <p:val>
                                            <p:fltVal val="0"/>
                                          </p:val>
                                        </p:tav>
                                        <p:tav tm="100000">
                                          <p:val>
                                            <p:strVal val="#ppt_h"/>
                                          </p:val>
                                        </p:tav>
                                      </p:tavLst>
                                    </p:anim>
                                    <p:animEffect transition="in" filter="fade">
                                      <p:cBhvr>
                                        <p:cTn id="108" dur="500"/>
                                        <p:tgtEl>
                                          <p:spTgt spid="42"/>
                                        </p:tgtEl>
                                      </p:cBhvr>
                                    </p:animEffect>
                                  </p:childTnLst>
                                </p:cTn>
                              </p:par>
                              <p:par>
                                <p:cTn id="109" presetID="53" presetClass="entr" presetSubtype="16" fill="hold" nodeType="withEffect">
                                  <p:stCondLst>
                                    <p:cond delay="0"/>
                                  </p:stCondLst>
                                  <p:childTnLst>
                                    <p:set>
                                      <p:cBhvr>
                                        <p:cTn id="110" dur="1" fill="hold">
                                          <p:stCondLst>
                                            <p:cond delay="0"/>
                                          </p:stCondLst>
                                        </p:cTn>
                                        <p:tgtEl>
                                          <p:spTgt spid="45"/>
                                        </p:tgtEl>
                                        <p:attrNameLst>
                                          <p:attrName>style.visibility</p:attrName>
                                        </p:attrNameLst>
                                      </p:cBhvr>
                                      <p:to>
                                        <p:strVal val="visible"/>
                                      </p:to>
                                    </p:set>
                                    <p:anim calcmode="lin" valueType="num">
                                      <p:cBhvr>
                                        <p:cTn id="111" dur="500" fill="hold"/>
                                        <p:tgtEl>
                                          <p:spTgt spid="45"/>
                                        </p:tgtEl>
                                        <p:attrNameLst>
                                          <p:attrName>ppt_w</p:attrName>
                                        </p:attrNameLst>
                                      </p:cBhvr>
                                      <p:tavLst>
                                        <p:tav tm="0">
                                          <p:val>
                                            <p:fltVal val="0"/>
                                          </p:val>
                                        </p:tav>
                                        <p:tav tm="100000">
                                          <p:val>
                                            <p:strVal val="#ppt_w"/>
                                          </p:val>
                                        </p:tav>
                                      </p:tavLst>
                                    </p:anim>
                                    <p:anim calcmode="lin" valueType="num">
                                      <p:cBhvr>
                                        <p:cTn id="112" dur="500" fill="hold"/>
                                        <p:tgtEl>
                                          <p:spTgt spid="45"/>
                                        </p:tgtEl>
                                        <p:attrNameLst>
                                          <p:attrName>ppt_h</p:attrName>
                                        </p:attrNameLst>
                                      </p:cBhvr>
                                      <p:tavLst>
                                        <p:tav tm="0">
                                          <p:val>
                                            <p:fltVal val="0"/>
                                          </p:val>
                                        </p:tav>
                                        <p:tav tm="100000">
                                          <p:val>
                                            <p:strVal val="#ppt_h"/>
                                          </p:val>
                                        </p:tav>
                                      </p:tavLst>
                                    </p:anim>
                                    <p:animEffect transition="in" filter="fade">
                                      <p:cBhvr>
                                        <p:cTn id="113" dur="500"/>
                                        <p:tgtEl>
                                          <p:spTgt spid="45"/>
                                        </p:tgtEl>
                                      </p:cBhvr>
                                    </p:animEffect>
                                  </p:childTnLst>
                                </p:cTn>
                              </p:par>
                              <p:par>
                                <p:cTn id="114" presetID="53" presetClass="entr" presetSubtype="16" fill="hold" nodeType="withEffect">
                                  <p:stCondLst>
                                    <p:cond delay="1700"/>
                                  </p:stCondLst>
                                  <p:childTnLst>
                                    <p:set>
                                      <p:cBhvr>
                                        <p:cTn id="115" dur="1" fill="hold">
                                          <p:stCondLst>
                                            <p:cond delay="0"/>
                                          </p:stCondLst>
                                        </p:cTn>
                                        <p:tgtEl>
                                          <p:spTgt spid="54"/>
                                        </p:tgtEl>
                                        <p:attrNameLst>
                                          <p:attrName>style.visibility</p:attrName>
                                        </p:attrNameLst>
                                      </p:cBhvr>
                                      <p:to>
                                        <p:strVal val="visible"/>
                                      </p:to>
                                    </p:set>
                                    <p:anim calcmode="lin" valueType="num">
                                      <p:cBhvr>
                                        <p:cTn id="116" dur="500" fill="hold"/>
                                        <p:tgtEl>
                                          <p:spTgt spid="54"/>
                                        </p:tgtEl>
                                        <p:attrNameLst>
                                          <p:attrName>ppt_w</p:attrName>
                                        </p:attrNameLst>
                                      </p:cBhvr>
                                      <p:tavLst>
                                        <p:tav tm="0">
                                          <p:val>
                                            <p:fltVal val="0"/>
                                          </p:val>
                                        </p:tav>
                                        <p:tav tm="100000">
                                          <p:val>
                                            <p:strVal val="#ppt_w"/>
                                          </p:val>
                                        </p:tav>
                                      </p:tavLst>
                                    </p:anim>
                                    <p:anim calcmode="lin" valueType="num">
                                      <p:cBhvr>
                                        <p:cTn id="117" dur="500" fill="hold"/>
                                        <p:tgtEl>
                                          <p:spTgt spid="54"/>
                                        </p:tgtEl>
                                        <p:attrNameLst>
                                          <p:attrName>ppt_h</p:attrName>
                                        </p:attrNameLst>
                                      </p:cBhvr>
                                      <p:tavLst>
                                        <p:tav tm="0">
                                          <p:val>
                                            <p:fltVal val="0"/>
                                          </p:val>
                                        </p:tav>
                                        <p:tav tm="100000">
                                          <p:val>
                                            <p:strVal val="#ppt_h"/>
                                          </p:val>
                                        </p:tav>
                                      </p:tavLst>
                                    </p:anim>
                                    <p:animEffect transition="in" filter="fade">
                                      <p:cBhvr>
                                        <p:cTn id="118"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19" repeatCount="indefinite" fill="remove" display="0">
                  <p:stCondLst>
                    <p:cond delay="indefinite"/>
                  </p:stCondLst>
                  <p:endCondLst>
                    <p:cond evt="onStopAudio" delay="0">
                      <p:tgtEl>
                        <p:sldTgt/>
                      </p:tgtEl>
                    </p:cond>
                  </p:endCondLst>
                </p:cTn>
                <p:tgtEl>
                  <p:spTgt spid="3"/>
                </p:tgtEl>
              </p:cMediaNode>
            </p:audio>
          </p:childTnLst>
        </p:cTn>
      </p:par>
    </p:tnLst>
    <p:bldLst>
      <p:bldP spid="37" grpId="1"/>
      <p:bldP spid="62" grpId="0"/>
      <p:bldP spid="66" grpId="0"/>
      <p:bldP spid="67" grpId="0" animBg="1"/>
      <p:bldP spid="68" grpId="0"/>
      <p:bldP spid="2" grpId="0" animBg="1"/>
      <p:bldP spid="61" grpId="0" animBg="1"/>
      <p:bldP spid="104" grpId="0" animBg="1"/>
      <p:bldP spid="105" grpId="0" animBg="1"/>
      <p:bldP spid="10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179512" y="193867"/>
            <a:ext cx="1107996" cy="369332"/>
          </a:xfrm>
          <a:prstGeom prst="rect">
            <a:avLst/>
          </a:prstGeom>
          <a:noFill/>
        </p:spPr>
        <p:txBody>
          <a:bodyPr wrap="none" rtlCol="0">
            <a:spAutoFit/>
          </a:bodyPr>
          <a:lstStyle/>
          <a:p>
            <a:r>
              <a:rPr lang="zh-CN" altLang="en-US" dirty="0">
                <a:solidFill>
                  <a:schemeClr val="bg1"/>
                </a:solidFill>
                <a:latin typeface="Adobe 黑体 Std R" panose="020B0400000000000000" pitchFamily="34" charset="-122"/>
                <a:ea typeface="Adobe 黑体 Std R" panose="020B0400000000000000" pitchFamily="34" charset="-122"/>
              </a:rPr>
              <a:t>选题意义</a:t>
            </a:r>
            <a:endParaRPr lang="zh-CN" altLang="en-US" dirty="0">
              <a:solidFill>
                <a:schemeClr val="bg1"/>
              </a:solidFill>
              <a:latin typeface="Adobe 黑体 Std R" panose="020B0400000000000000" pitchFamily="34" charset="-122"/>
              <a:ea typeface="Adobe 黑体 Std R" panose="020B0400000000000000" pitchFamily="34" charset="-122"/>
            </a:endParaRPr>
          </a:p>
        </p:txBody>
      </p:sp>
      <p:cxnSp>
        <p:nvCxnSpPr>
          <p:cNvPr id="37" name="直接连接符 36"/>
          <p:cNvCxnSpPr/>
          <p:nvPr/>
        </p:nvCxnSpPr>
        <p:spPr>
          <a:xfrm>
            <a:off x="251520" y="556320"/>
            <a:ext cx="85689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881309" y="988368"/>
            <a:ext cx="1619902" cy="1619902"/>
            <a:chOff x="881309" y="1254020"/>
            <a:chExt cx="1619902" cy="1619902"/>
          </a:xfrm>
        </p:grpSpPr>
        <p:sp>
          <p:nvSpPr>
            <p:cNvPr id="3" name="泪滴形 2"/>
            <p:cNvSpPr/>
            <p:nvPr/>
          </p:nvSpPr>
          <p:spPr>
            <a:xfrm flipH="1">
              <a:off x="881309" y="1254020"/>
              <a:ext cx="1619902" cy="1619902"/>
            </a:xfrm>
            <a:prstGeom prst="teardrop">
              <a:avLst/>
            </a:prstGeom>
            <a:solidFill>
              <a:schemeClr val="bg1">
                <a:alpha val="20000"/>
              </a:schemeClr>
            </a:solidFill>
            <a:ln w="28575">
              <a:solidFill>
                <a:schemeClr val="bg1">
                  <a:lumMod val="95000"/>
                </a:schemeClr>
              </a:soli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bg1">
                    <a:lumMod val="95000"/>
                  </a:schemeClr>
                </a:solidFill>
                <a:latin typeface="+mj-ea"/>
                <a:ea typeface="+mj-ea"/>
              </a:endParaRPr>
            </a:p>
          </p:txBody>
        </p:sp>
        <p:grpSp>
          <p:nvGrpSpPr>
            <p:cNvPr id="4" name="组合 3"/>
            <p:cNvGrpSpPr/>
            <p:nvPr/>
          </p:nvGrpSpPr>
          <p:grpSpPr>
            <a:xfrm>
              <a:off x="989889" y="1350323"/>
              <a:ext cx="1210588" cy="1089554"/>
              <a:chOff x="3826584" y="1675861"/>
              <a:chExt cx="1614117" cy="1452737"/>
            </a:xfrm>
          </p:grpSpPr>
          <p:sp>
            <p:nvSpPr>
              <p:cNvPr id="5" name="文本框 29"/>
              <p:cNvSpPr txBox="1"/>
              <p:nvPr/>
            </p:nvSpPr>
            <p:spPr>
              <a:xfrm>
                <a:off x="3826584" y="1675861"/>
                <a:ext cx="673689" cy="636071"/>
              </a:xfrm>
              <a:prstGeom prst="rect">
                <a:avLst/>
              </a:prstGeom>
              <a:noFill/>
            </p:spPr>
            <p:txBody>
              <a:bodyPr wrap="none" rtlCol="0">
                <a:spAutoFit/>
              </a:bodyPr>
              <a:lstStyle/>
              <a:p>
                <a:r>
                  <a:rPr lang="en-US" altLang="zh-CN" sz="2500" dirty="0">
                    <a:solidFill>
                      <a:schemeClr val="bg1">
                        <a:lumMod val="95000"/>
                      </a:schemeClr>
                    </a:solidFill>
                    <a:latin typeface="+mj-ea"/>
                    <a:ea typeface="+mj-ea"/>
                  </a:rPr>
                  <a:t>04</a:t>
                </a:r>
                <a:endParaRPr lang="zh-CN" altLang="en-US" sz="2500" dirty="0">
                  <a:solidFill>
                    <a:schemeClr val="bg1">
                      <a:lumMod val="95000"/>
                    </a:schemeClr>
                  </a:solidFill>
                  <a:latin typeface="+mj-ea"/>
                  <a:ea typeface="+mj-ea"/>
                </a:endParaRPr>
              </a:p>
            </p:txBody>
          </p:sp>
          <p:sp>
            <p:nvSpPr>
              <p:cNvPr id="6" name="文本框 30"/>
              <p:cNvSpPr txBox="1"/>
              <p:nvPr/>
            </p:nvSpPr>
            <p:spPr>
              <a:xfrm>
                <a:off x="3826584" y="2156563"/>
                <a:ext cx="1272142" cy="430886"/>
              </a:xfrm>
              <a:prstGeom prst="rect">
                <a:avLst/>
              </a:prstGeom>
              <a:noFill/>
            </p:spPr>
            <p:txBody>
              <a:bodyPr wrap="none" rtlCol="0">
                <a:spAutoFit/>
              </a:bodyPr>
              <a:lstStyle/>
              <a:p>
                <a:r>
                  <a:rPr lang="zh-CN" altLang="en-US" sz="1500" b="1" dirty="0">
                    <a:solidFill>
                      <a:schemeClr val="bg1">
                        <a:lumMod val="95000"/>
                      </a:schemeClr>
                    </a:solidFill>
                    <a:latin typeface="微软雅黑" panose="020B0503020204020204" pitchFamily="34" charset="-122"/>
                    <a:ea typeface="微软雅黑" panose="020B0503020204020204" pitchFamily="34" charset="-122"/>
                  </a:rPr>
                  <a:t>标题文字</a:t>
                </a:r>
                <a:endParaRPr lang="en-US" altLang="zh-CN" sz="15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7" name="文本框 31"/>
              <p:cNvSpPr txBox="1"/>
              <p:nvPr/>
            </p:nvSpPr>
            <p:spPr>
              <a:xfrm>
                <a:off x="3826584" y="2578783"/>
                <a:ext cx="1614117" cy="328295"/>
              </a:xfrm>
              <a:prstGeom prst="rect">
                <a:avLst/>
              </a:prstGeom>
              <a:noFill/>
            </p:spPr>
            <p:txBody>
              <a:bodyPr wrap="none" rtlCol="0">
                <a:spAutoFit/>
              </a:bodyPr>
              <a:lstStyle/>
              <a:p>
                <a:r>
                  <a:rPr lang="zh-CN" altLang="en-US" sz="1000" dirty="0" smtClean="0">
                    <a:solidFill>
                      <a:schemeClr val="bg1">
                        <a:lumMod val="95000"/>
                      </a:schemeClr>
                    </a:solidFill>
                    <a:latin typeface="微软雅黑" panose="020B0503020204020204" pitchFamily="34" charset="-122"/>
                    <a:ea typeface="微软雅黑" panose="020B0503020204020204" pitchFamily="34" charset="-122"/>
                  </a:rPr>
                  <a:t>单击此处添加文本</a:t>
                </a:r>
                <a:endParaRPr lang="zh-CN" altLang="en-US" sz="1000"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8" name="文本框 32"/>
              <p:cNvSpPr txBox="1"/>
              <p:nvPr/>
            </p:nvSpPr>
            <p:spPr>
              <a:xfrm>
                <a:off x="3826584" y="2800304"/>
                <a:ext cx="1614117" cy="328294"/>
              </a:xfrm>
              <a:prstGeom prst="rect">
                <a:avLst/>
              </a:prstGeom>
              <a:noFill/>
            </p:spPr>
            <p:txBody>
              <a:bodyPr wrap="none" rtlCol="0">
                <a:spAutoFit/>
              </a:bodyPr>
              <a:lstStyle/>
              <a:p>
                <a:r>
                  <a:rPr lang="zh-CN" altLang="en-US" sz="1000" dirty="0">
                    <a:solidFill>
                      <a:schemeClr val="bg1">
                        <a:lumMod val="95000"/>
                      </a:schemeClr>
                    </a:solidFill>
                    <a:latin typeface="微软雅黑" panose="020B0503020204020204" pitchFamily="34" charset="-122"/>
                    <a:ea typeface="微软雅黑" panose="020B0503020204020204" pitchFamily="34" charset="-122"/>
                  </a:rPr>
                  <a:t>单击此处添加文本</a:t>
                </a:r>
                <a:endParaRPr lang="zh-CN" altLang="en-US" sz="1000" dirty="0">
                  <a:solidFill>
                    <a:schemeClr val="bg1">
                      <a:lumMod val="95000"/>
                    </a:schemeClr>
                  </a:solidFill>
                  <a:latin typeface="微软雅黑" panose="020B0503020204020204" pitchFamily="34" charset="-122"/>
                  <a:ea typeface="微软雅黑" panose="020B0503020204020204" pitchFamily="34" charset="-122"/>
                </a:endParaRPr>
              </a:p>
            </p:txBody>
          </p:sp>
        </p:grpSp>
      </p:grpSp>
      <p:grpSp>
        <p:nvGrpSpPr>
          <p:cNvPr id="9" name="组合 8"/>
          <p:cNvGrpSpPr/>
          <p:nvPr/>
        </p:nvGrpSpPr>
        <p:grpSpPr>
          <a:xfrm>
            <a:off x="2721032" y="988368"/>
            <a:ext cx="1619902" cy="1619902"/>
            <a:chOff x="2721032" y="1254020"/>
            <a:chExt cx="1619902" cy="1619902"/>
          </a:xfrm>
        </p:grpSpPr>
        <p:sp>
          <p:nvSpPr>
            <p:cNvPr id="10" name="泪滴形 9"/>
            <p:cNvSpPr/>
            <p:nvPr/>
          </p:nvSpPr>
          <p:spPr>
            <a:xfrm>
              <a:off x="2721032" y="1254020"/>
              <a:ext cx="1619902" cy="1619902"/>
            </a:xfrm>
            <a:prstGeom prst="teardrop">
              <a:avLst/>
            </a:prstGeom>
            <a:solidFill>
              <a:schemeClr val="bg1">
                <a:alpha val="20000"/>
              </a:schemeClr>
            </a:solidFill>
            <a:ln w="28575">
              <a:solidFill>
                <a:schemeClr val="bg1">
                  <a:lumMod val="95000"/>
                </a:schemeClr>
              </a:soli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bg1">
                    <a:lumMod val="95000"/>
                  </a:schemeClr>
                </a:solidFill>
                <a:latin typeface="+mj-ea"/>
                <a:ea typeface="+mj-ea"/>
              </a:endParaRPr>
            </a:p>
          </p:txBody>
        </p:sp>
        <p:grpSp>
          <p:nvGrpSpPr>
            <p:cNvPr id="11" name="组合 10"/>
            <p:cNvGrpSpPr/>
            <p:nvPr/>
          </p:nvGrpSpPr>
          <p:grpSpPr>
            <a:xfrm>
              <a:off x="2922845" y="1340954"/>
              <a:ext cx="1210588" cy="1127654"/>
              <a:chOff x="3826584" y="1675861"/>
              <a:chExt cx="1614117" cy="1503537"/>
            </a:xfrm>
          </p:grpSpPr>
          <p:sp>
            <p:nvSpPr>
              <p:cNvPr id="12" name="文本框 35"/>
              <p:cNvSpPr txBox="1"/>
              <p:nvPr/>
            </p:nvSpPr>
            <p:spPr>
              <a:xfrm>
                <a:off x="3826584" y="1675861"/>
                <a:ext cx="673689" cy="636071"/>
              </a:xfrm>
              <a:prstGeom prst="rect">
                <a:avLst/>
              </a:prstGeom>
              <a:noFill/>
            </p:spPr>
            <p:txBody>
              <a:bodyPr wrap="none" rtlCol="0">
                <a:spAutoFit/>
              </a:bodyPr>
              <a:lstStyle/>
              <a:p>
                <a:r>
                  <a:rPr lang="en-US" altLang="zh-CN" sz="2500" dirty="0">
                    <a:solidFill>
                      <a:schemeClr val="bg1">
                        <a:lumMod val="95000"/>
                      </a:schemeClr>
                    </a:solidFill>
                    <a:latin typeface="+mj-ea"/>
                    <a:ea typeface="+mj-ea"/>
                  </a:rPr>
                  <a:t>01</a:t>
                </a:r>
                <a:endParaRPr lang="zh-CN" altLang="en-US" sz="2500" dirty="0">
                  <a:solidFill>
                    <a:schemeClr val="bg1">
                      <a:lumMod val="95000"/>
                    </a:schemeClr>
                  </a:solidFill>
                  <a:latin typeface="+mj-ea"/>
                  <a:ea typeface="+mj-ea"/>
                </a:endParaRPr>
              </a:p>
            </p:txBody>
          </p:sp>
          <p:sp>
            <p:nvSpPr>
              <p:cNvPr id="13" name="文本框 36"/>
              <p:cNvSpPr txBox="1"/>
              <p:nvPr/>
            </p:nvSpPr>
            <p:spPr>
              <a:xfrm>
                <a:off x="3826584" y="2156563"/>
                <a:ext cx="1272142" cy="430886"/>
              </a:xfrm>
              <a:prstGeom prst="rect">
                <a:avLst/>
              </a:prstGeom>
              <a:noFill/>
            </p:spPr>
            <p:txBody>
              <a:bodyPr wrap="none" rtlCol="0">
                <a:spAutoFit/>
              </a:bodyPr>
              <a:lstStyle/>
              <a:p>
                <a:r>
                  <a:rPr lang="zh-CN" altLang="en-US" sz="1500" b="1" dirty="0">
                    <a:solidFill>
                      <a:schemeClr val="bg1">
                        <a:lumMod val="95000"/>
                      </a:schemeClr>
                    </a:solidFill>
                    <a:latin typeface="微软雅黑" panose="020B0503020204020204" pitchFamily="34" charset="-122"/>
                    <a:ea typeface="微软雅黑" panose="020B0503020204020204" pitchFamily="34" charset="-122"/>
                  </a:rPr>
                  <a:t>标题文字</a:t>
                </a:r>
                <a:endParaRPr lang="en-US" altLang="zh-CN" sz="15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14" name="文本框 37"/>
              <p:cNvSpPr txBox="1"/>
              <p:nvPr/>
            </p:nvSpPr>
            <p:spPr>
              <a:xfrm>
                <a:off x="3826584" y="2578784"/>
                <a:ext cx="1614117" cy="328294"/>
              </a:xfrm>
              <a:prstGeom prst="rect">
                <a:avLst/>
              </a:prstGeom>
              <a:noFill/>
            </p:spPr>
            <p:txBody>
              <a:bodyPr wrap="none" rtlCol="0">
                <a:spAutoFit/>
              </a:bodyPr>
              <a:lstStyle/>
              <a:p>
                <a:r>
                  <a:rPr lang="zh-CN" altLang="en-US" sz="1000" dirty="0">
                    <a:solidFill>
                      <a:schemeClr val="bg1">
                        <a:lumMod val="95000"/>
                      </a:schemeClr>
                    </a:solidFill>
                    <a:latin typeface="微软雅黑" panose="020B0503020204020204" pitchFamily="34" charset="-122"/>
                    <a:ea typeface="微软雅黑" panose="020B0503020204020204" pitchFamily="34" charset="-122"/>
                  </a:rPr>
                  <a:t>单击此处添加文本</a:t>
                </a:r>
                <a:endParaRPr lang="zh-CN" altLang="en-US" sz="1000"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15" name="文本框 38"/>
              <p:cNvSpPr txBox="1"/>
              <p:nvPr/>
            </p:nvSpPr>
            <p:spPr>
              <a:xfrm>
                <a:off x="3826584" y="2851104"/>
                <a:ext cx="1614117" cy="328294"/>
              </a:xfrm>
              <a:prstGeom prst="rect">
                <a:avLst/>
              </a:prstGeom>
              <a:noFill/>
            </p:spPr>
            <p:txBody>
              <a:bodyPr wrap="none" rtlCol="0">
                <a:spAutoFit/>
              </a:bodyPr>
              <a:lstStyle/>
              <a:p>
                <a:r>
                  <a:rPr lang="zh-CN" altLang="en-US" sz="1000" dirty="0">
                    <a:solidFill>
                      <a:schemeClr val="bg1">
                        <a:lumMod val="95000"/>
                      </a:schemeClr>
                    </a:solidFill>
                    <a:latin typeface="微软雅黑" panose="020B0503020204020204" pitchFamily="34" charset="-122"/>
                    <a:ea typeface="微软雅黑" panose="020B0503020204020204" pitchFamily="34" charset="-122"/>
                  </a:rPr>
                  <a:t>单击此处添加文本</a:t>
                </a:r>
                <a:endParaRPr lang="zh-CN" altLang="en-US" sz="1000" dirty="0">
                  <a:solidFill>
                    <a:schemeClr val="bg1">
                      <a:lumMod val="95000"/>
                    </a:schemeClr>
                  </a:solidFill>
                  <a:latin typeface="微软雅黑" panose="020B0503020204020204" pitchFamily="34" charset="-122"/>
                  <a:ea typeface="微软雅黑" panose="020B0503020204020204" pitchFamily="34" charset="-122"/>
                </a:endParaRPr>
              </a:p>
            </p:txBody>
          </p:sp>
        </p:grpSp>
      </p:grpSp>
      <p:grpSp>
        <p:nvGrpSpPr>
          <p:cNvPr id="16" name="组合 15"/>
          <p:cNvGrpSpPr/>
          <p:nvPr/>
        </p:nvGrpSpPr>
        <p:grpSpPr>
          <a:xfrm>
            <a:off x="881309" y="2812246"/>
            <a:ext cx="1619902" cy="1619902"/>
            <a:chOff x="881309" y="3077898"/>
            <a:chExt cx="1619902" cy="1619902"/>
          </a:xfrm>
        </p:grpSpPr>
        <p:sp>
          <p:nvSpPr>
            <p:cNvPr id="17" name="泪滴形 16"/>
            <p:cNvSpPr/>
            <p:nvPr/>
          </p:nvSpPr>
          <p:spPr>
            <a:xfrm flipH="1" flipV="1">
              <a:off x="881309" y="3077898"/>
              <a:ext cx="1619902" cy="1619902"/>
            </a:xfrm>
            <a:prstGeom prst="teardrop">
              <a:avLst/>
            </a:prstGeom>
            <a:solidFill>
              <a:schemeClr val="bg1">
                <a:alpha val="20000"/>
              </a:schemeClr>
            </a:solidFill>
            <a:ln w="28575">
              <a:solidFill>
                <a:schemeClr val="bg1">
                  <a:lumMod val="95000"/>
                </a:schemeClr>
              </a:soli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bg1">
                    <a:lumMod val="95000"/>
                  </a:schemeClr>
                </a:solidFill>
                <a:latin typeface="+mj-ea"/>
                <a:ea typeface="+mj-ea"/>
              </a:endParaRPr>
            </a:p>
          </p:txBody>
        </p:sp>
        <p:grpSp>
          <p:nvGrpSpPr>
            <p:cNvPr id="18" name="组合 17"/>
            <p:cNvGrpSpPr/>
            <p:nvPr/>
          </p:nvGrpSpPr>
          <p:grpSpPr>
            <a:xfrm>
              <a:off x="1028819" y="3354646"/>
              <a:ext cx="1210588" cy="1127653"/>
              <a:chOff x="3826584" y="1675861"/>
              <a:chExt cx="1614117" cy="1503538"/>
            </a:xfrm>
          </p:grpSpPr>
          <p:sp>
            <p:nvSpPr>
              <p:cNvPr id="19" name="文本框 40"/>
              <p:cNvSpPr txBox="1"/>
              <p:nvPr/>
            </p:nvSpPr>
            <p:spPr>
              <a:xfrm>
                <a:off x="3826584" y="1675861"/>
                <a:ext cx="673689" cy="636072"/>
              </a:xfrm>
              <a:prstGeom prst="rect">
                <a:avLst/>
              </a:prstGeom>
              <a:noFill/>
            </p:spPr>
            <p:txBody>
              <a:bodyPr wrap="none" rtlCol="0">
                <a:spAutoFit/>
              </a:bodyPr>
              <a:lstStyle/>
              <a:p>
                <a:r>
                  <a:rPr lang="en-US" altLang="zh-CN" sz="2500" dirty="0">
                    <a:solidFill>
                      <a:schemeClr val="bg1">
                        <a:lumMod val="95000"/>
                      </a:schemeClr>
                    </a:solidFill>
                    <a:latin typeface="+mj-ea"/>
                    <a:ea typeface="+mj-ea"/>
                  </a:rPr>
                  <a:t>03</a:t>
                </a:r>
                <a:endParaRPr lang="zh-CN" altLang="en-US" sz="2500" dirty="0">
                  <a:solidFill>
                    <a:schemeClr val="bg1">
                      <a:lumMod val="95000"/>
                    </a:schemeClr>
                  </a:solidFill>
                  <a:latin typeface="+mj-ea"/>
                  <a:ea typeface="+mj-ea"/>
                </a:endParaRPr>
              </a:p>
            </p:txBody>
          </p:sp>
          <p:sp>
            <p:nvSpPr>
              <p:cNvPr id="20" name="文本框 41"/>
              <p:cNvSpPr txBox="1"/>
              <p:nvPr/>
            </p:nvSpPr>
            <p:spPr>
              <a:xfrm>
                <a:off x="3826584" y="2156564"/>
                <a:ext cx="1272142" cy="430887"/>
              </a:xfrm>
              <a:prstGeom prst="rect">
                <a:avLst/>
              </a:prstGeom>
              <a:noFill/>
            </p:spPr>
            <p:txBody>
              <a:bodyPr wrap="none" rtlCol="0">
                <a:spAutoFit/>
              </a:bodyPr>
              <a:lstStyle/>
              <a:p>
                <a:r>
                  <a:rPr lang="zh-CN" altLang="en-US" sz="1500" b="1" dirty="0">
                    <a:solidFill>
                      <a:schemeClr val="bg1">
                        <a:lumMod val="95000"/>
                      </a:schemeClr>
                    </a:solidFill>
                    <a:latin typeface="微软雅黑" panose="020B0503020204020204" pitchFamily="34" charset="-122"/>
                    <a:ea typeface="微软雅黑" panose="020B0503020204020204" pitchFamily="34" charset="-122"/>
                  </a:rPr>
                  <a:t>标题文字</a:t>
                </a:r>
                <a:endParaRPr lang="en-US" altLang="zh-CN" sz="15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21" name="文本框 42"/>
              <p:cNvSpPr txBox="1"/>
              <p:nvPr/>
            </p:nvSpPr>
            <p:spPr>
              <a:xfrm>
                <a:off x="3826584" y="2578784"/>
                <a:ext cx="1614117" cy="328295"/>
              </a:xfrm>
              <a:prstGeom prst="rect">
                <a:avLst/>
              </a:prstGeom>
              <a:noFill/>
            </p:spPr>
            <p:txBody>
              <a:bodyPr wrap="none" rtlCol="0">
                <a:spAutoFit/>
              </a:bodyPr>
              <a:lstStyle/>
              <a:p>
                <a:r>
                  <a:rPr lang="zh-CN" altLang="en-US" sz="1000" dirty="0">
                    <a:solidFill>
                      <a:schemeClr val="bg1">
                        <a:lumMod val="95000"/>
                      </a:schemeClr>
                    </a:solidFill>
                    <a:latin typeface="微软雅黑" panose="020B0503020204020204" pitchFamily="34" charset="-122"/>
                    <a:ea typeface="微软雅黑" panose="020B0503020204020204" pitchFamily="34" charset="-122"/>
                  </a:rPr>
                  <a:t>单击此处添加文本</a:t>
                </a:r>
                <a:endParaRPr lang="zh-CN" altLang="en-US" sz="1000"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22" name="文本框 43"/>
              <p:cNvSpPr txBox="1"/>
              <p:nvPr/>
            </p:nvSpPr>
            <p:spPr>
              <a:xfrm>
                <a:off x="3826584" y="2851104"/>
                <a:ext cx="1614117" cy="328295"/>
              </a:xfrm>
              <a:prstGeom prst="rect">
                <a:avLst/>
              </a:prstGeom>
              <a:noFill/>
            </p:spPr>
            <p:txBody>
              <a:bodyPr wrap="none" rtlCol="0">
                <a:spAutoFit/>
              </a:bodyPr>
              <a:lstStyle/>
              <a:p>
                <a:r>
                  <a:rPr lang="zh-CN" altLang="en-US" sz="1000" dirty="0">
                    <a:solidFill>
                      <a:schemeClr val="bg1">
                        <a:lumMod val="95000"/>
                      </a:schemeClr>
                    </a:solidFill>
                    <a:latin typeface="微软雅黑" panose="020B0503020204020204" pitchFamily="34" charset="-122"/>
                    <a:ea typeface="微软雅黑" panose="020B0503020204020204" pitchFamily="34" charset="-122"/>
                  </a:rPr>
                  <a:t>单击此处添加文本</a:t>
                </a:r>
                <a:endParaRPr lang="zh-CN" altLang="en-US" sz="1000" dirty="0">
                  <a:solidFill>
                    <a:schemeClr val="bg1">
                      <a:lumMod val="95000"/>
                    </a:schemeClr>
                  </a:solidFill>
                  <a:latin typeface="微软雅黑" panose="020B0503020204020204" pitchFamily="34" charset="-122"/>
                  <a:ea typeface="微软雅黑" panose="020B0503020204020204" pitchFamily="34" charset="-122"/>
                </a:endParaRPr>
              </a:p>
            </p:txBody>
          </p:sp>
        </p:grpSp>
      </p:grpSp>
      <p:grpSp>
        <p:nvGrpSpPr>
          <p:cNvPr id="23" name="组合 22"/>
          <p:cNvGrpSpPr/>
          <p:nvPr/>
        </p:nvGrpSpPr>
        <p:grpSpPr>
          <a:xfrm>
            <a:off x="2721032" y="2812246"/>
            <a:ext cx="1619902" cy="1619902"/>
            <a:chOff x="2721032" y="3077898"/>
            <a:chExt cx="1619902" cy="1619902"/>
          </a:xfrm>
        </p:grpSpPr>
        <p:sp>
          <p:nvSpPr>
            <p:cNvPr id="24" name="泪滴形 23"/>
            <p:cNvSpPr/>
            <p:nvPr/>
          </p:nvSpPr>
          <p:spPr>
            <a:xfrm flipV="1">
              <a:off x="2721032" y="3077898"/>
              <a:ext cx="1619902" cy="1619902"/>
            </a:xfrm>
            <a:prstGeom prst="teardrop">
              <a:avLst/>
            </a:prstGeom>
            <a:solidFill>
              <a:schemeClr val="bg1">
                <a:alpha val="20000"/>
              </a:schemeClr>
            </a:solidFill>
            <a:ln w="28575">
              <a:solidFill>
                <a:schemeClr val="bg1">
                  <a:lumMod val="95000"/>
                </a:schemeClr>
              </a:soli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bg1">
                    <a:lumMod val="95000"/>
                  </a:schemeClr>
                </a:solidFill>
                <a:latin typeface="+mj-ea"/>
                <a:ea typeface="+mj-ea"/>
              </a:endParaRPr>
            </a:p>
          </p:txBody>
        </p:sp>
        <p:grpSp>
          <p:nvGrpSpPr>
            <p:cNvPr id="25" name="组合 24"/>
            <p:cNvGrpSpPr/>
            <p:nvPr/>
          </p:nvGrpSpPr>
          <p:grpSpPr>
            <a:xfrm>
              <a:off x="2959196" y="3345279"/>
              <a:ext cx="1210588" cy="1127654"/>
              <a:chOff x="3826584" y="1675861"/>
              <a:chExt cx="1614117" cy="1503537"/>
            </a:xfrm>
          </p:grpSpPr>
          <p:sp>
            <p:nvSpPr>
              <p:cNvPr id="26" name="文本框 45"/>
              <p:cNvSpPr txBox="1"/>
              <p:nvPr/>
            </p:nvSpPr>
            <p:spPr>
              <a:xfrm>
                <a:off x="3826584" y="1675861"/>
                <a:ext cx="673689" cy="636071"/>
              </a:xfrm>
              <a:prstGeom prst="rect">
                <a:avLst/>
              </a:prstGeom>
              <a:noFill/>
            </p:spPr>
            <p:txBody>
              <a:bodyPr wrap="none" rtlCol="0">
                <a:spAutoFit/>
              </a:bodyPr>
              <a:lstStyle/>
              <a:p>
                <a:r>
                  <a:rPr lang="en-US" altLang="zh-CN" sz="2500" dirty="0">
                    <a:solidFill>
                      <a:schemeClr val="bg1">
                        <a:lumMod val="95000"/>
                      </a:schemeClr>
                    </a:solidFill>
                    <a:latin typeface="+mj-ea"/>
                    <a:ea typeface="+mj-ea"/>
                  </a:rPr>
                  <a:t>02</a:t>
                </a:r>
                <a:endParaRPr lang="zh-CN" altLang="en-US" sz="2500" dirty="0">
                  <a:solidFill>
                    <a:schemeClr val="bg1">
                      <a:lumMod val="95000"/>
                    </a:schemeClr>
                  </a:solidFill>
                  <a:latin typeface="+mj-ea"/>
                  <a:ea typeface="+mj-ea"/>
                </a:endParaRPr>
              </a:p>
            </p:txBody>
          </p:sp>
          <p:sp>
            <p:nvSpPr>
              <p:cNvPr id="27" name="文本框 46"/>
              <p:cNvSpPr txBox="1"/>
              <p:nvPr/>
            </p:nvSpPr>
            <p:spPr>
              <a:xfrm>
                <a:off x="3826584" y="2156563"/>
                <a:ext cx="1272142" cy="430886"/>
              </a:xfrm>
              <a:prstGeom prst="rect">
                <a:avLst/>
              </a:prstGeom>
              <a:noFill/>
            </p:spPr>
            <p:txBody>
              <a:bodyPr wrap="none" rtlCol="0">
                <a:spAutoFit/>
              </a:bodyPr>
              <a:lstStyle/>
              <a:p>
                <a:r>
                  <a:rPr lang="zh-CN" altLang="en-US" sz="1500" b="1" dirty="0">
                    <a:solidFill>
                      <a:schemeClr val="bg1">
                        <a:lumMod val="95000"/>
                      </a:schemeClr>
                    </a:solidFill>
                    <a:latin typeface="微软雅黑" panose="020B0503020204020204" pitchFamily="34" charset="-122"/>
                    <a:ea typeface="微软雅黑" panose="020B0503020204020204" pitchFamily="34" charset="-122"/>
                  </a:rPr>
                  <a:t>标题文字</a:t>
                </a:r>
                <a:endParaRPr lang="en-US" altLang="zh-CN" sz="15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28" name="文本框 47"/>
              <p:cNvSpPr txBox="1"/>
              <p:nvPr/>
            </p:nvSpPr>
            <p:spPr>
              <a:xfrm>
                <a:off x="3826584" y="2578784"/>
                <a:ext cx="1614117" cy="328294"/>
              </a:xfrm>
              <a:prstGeom prst="rect">
                <a:avLst/>
              </a:prstGeom>
              <a:noFill/>
            </p:spPr>
            <p:txBody>
              <a:bodyPr wrap="none" rtlCol="0">
                <a:spAutoFit/>
              </a:bodyPr>
              <a:lstStyle/>
              <a:p>
                <a:r>
                  <a:rPr lang="zh-CN" altLang="en-US" sz="1000" dirty="0">
                    <a:solidFill>
                      <a:schemeClr val="bg1">
                        <a:lumMod val="95000"/>
                      </a:schemeClr>
                    </a:solidFill>
                    <a:latin typeface="微软雅黑" panose="020B0503020204020204" pitchFamily="34" charset="-122"/>
                    <a:ea typeface="微软雅黑" panose="020B0503020204020204" pitchFamily="34" charset="-122"/>
                  </a:rPr>
                  <a:t>单击此处添加文本</a:t>
                </a:r>
                <a:endParaRPr lang="zh-CN" altLang="en-US" sz="1000"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29" name="文本框 48"/>
              <p:cNvSpPr txBox="1"/>
              <p:nvPr/>
            </p:nvSpPr>
            <p:spPr>
              <a:xfrm>
                <a:off x="3826584" y="2851104"/>
                <a:ext cx="1614117" cy="328294"/>
              </a:xfrm>
              <a:prstGeom prst="rect">
                <a:avLst/>
              </a:prstGeom>
              <a:noFill/>
            </p:spPr>
            <p:txBody>
              <a:bodyPr wrap="none" rtlCol="0">
                <a:spAutoFit/>
              </a:bodyPr>
              <a:lstStyle/>
              <a:p>
                <a:r>
                  <a:rPr lang="zh-CN" altLang="en-US" sz="1000" dirty="0">
                    <a:solidFill>
                      <a:schemeClr val="bg1">
                        <a:lumMod val="95000"/>
                      </a:schemeClr>
                    </a:solidFill>
                    <a:latin typeface="微软雅黑" panose="020B0503020204020204" pitchFamily="34" charset="-122"/>
                    <a:ea typeface="微软雅黑" panose="020B0503020204020204" pitchFamily="34" charset="-122"/>
                  </a:rPr>
                  <a:t>单击此处添加文本</a:t>
                </a:r>
                <a:endParaRPr lang="zh-CN" altLang="en-US" sz="1000" dirty="0">
                  <a:solidFill>
                    <a:schemeClr val="bg1">
                      <a:lumMod val="95000"/>
                    </a:schemeClr>
                  </a:solidFill>
                  <a:latin typeface="微软雅黑" panose="020B0503020204020204" pitchFamily="34" charset="-122"/>
                  <a:ea typeface="微软雅黑" panose="020B0503020204020204" pitchFamily="34" charset="-122"/>
                </a:endParaRPr>
              </a:p>
            </p:txBody>
          </p:sp>
        </p:grpSp>
      </p:grpSp>
      <p:cxnSp>
        <p:nvCxnSpPr>
          <p:cNvPr id="31" name="直接连接符 30"/>
          <p:cNvCxnSpPr/>
          <p:nvPr/>
        </p:nvCxnSpPr>
        <p:spPr>
          <a:xfrm>
            <a:off x="4964807" y="2005423"/>
            <a:ext cx="285911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nvGrpSpPr>
          <p:cNvPr id="32" name="组合 31"/>
          <p:cNvGrpSpPr/>
          <p:nvPr/>
        </p:nvGrpSpPr>
        <p:grpSpPr>
          <a:xfrm>
            <a:off x="4975753" y="1619714"/>
            <a:ext cx="1441413" cy="323165"/>
            <a:chOff x="607024" y="179664"/>
            <a:chExt cx="1921880" cy="430886"/>
          </a:xfrm>
        </p:grpSpPr>
        <p:sp>
          <p:nvSpPr>
            <p:cNvPr id="34" name="文本框 50"/>
            <p:cNvSpPr txBox="1"/>
            <p:nvPr/>
          </p:nvSpPr>
          <p:spPr>
            <a:xfrm>
              <a:off x="743803" y="179664"/>
              <a:ext cx="1785101" cy="430886"/>
            </a:xfrm>
            <a:prstGeom prst="rect">
              <a:avLst/>
            </a:prstGeom>
            <a:noFill/>
          </p:spPr>
          <p:txBody>
            <a:bodyPr wrap="none" rtlCol="0">
              <a:spAutoFit/>
            </a:bodyPr>
            <a:lstStyle/>
            <a:p>
              <a:r>
                <a:rPr lang="zh-CN" altLang="en-US" sz="1500" b="1" dirty="0" smtClean="0">
                  <a:solidFill>
                    <a:schemeClr val="bg1">
                      <a:lumMod val="95000"/>
                    </a:schemeClr>
                  </a:solidFill>
                  <a:latin typeface="+mj-ea"/>
                  <a:ea typeface="+mj-ea"/>
                </a:rPr>
                <a:t>标题文字内容</a:t>
              </a:r>
              <a:endParaRPr lang="zh-CN" altLang="en-US" sz="1500" b="1" dirty="0">
                <a:solidFill>
                  <a:schemeClr val="bg1">
                    <a:lumMod val="95000"/>
                  </a:schemeClr>
                </a:solidFill>
                <a:latin typeface="+mj-ea"/>
                <a:ea typeface="+mj-ea"/>
              </a:endParaRPr>
            </a:p>
          </p:txBody>
        </p:sp>
        <p:sp>
          <p:nvSpPr>
            <p:cNvPr id="35" name="等腰三角形 34"/>
            <p:cNvSpPr/>
            <p:nvPr/>
          </p:nvSpPr>
          <p:spPr>
            <a:xfrm rot="16200000" flipH="1" flipV="1">
              <a:off x="550306" y="326600"/>
              <a:ext cx="227305" cy="113870"/>
            </a:xfrm>
            <a:prstGeom prst="triangle">
              <a:avLst/>
            </a:prstGeom>
            <a:solidFill>
              <a:schemeClr val="tx1"/>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latin typeface="+mj-ea"/>
                <a:ea typeface="+mj-ea"/>
              </a:endParaRPr>
            </a:p>
          </p:txBody>
        </p:sp>
      </p:grpSp>
      <p:sp>
        <p:nvSpPr>
          <p:cNvPr id="33" name="矩形 32"/>
          <p:cNvSpPr/>
          <p:nvPr/>
        </p:nvSpPr>
        <p:spPr>
          <a:xfrm>
            <a:off x="4919045" y="2081955"/>
            <a:ext cx="2904872" cy="2181366"/>
          </a:xfrm>
          <a:prstGeom prst="rect">
            <a:avLst/>
          </a:prstGeom>
        </p:spPr>
        <p:txBody>
          <a:bodyPr wrap="square" lIns="68580" tIns="34290" rIns="68580" bIns="34290">
            <a:spAutoFit/>
          </a:bodyPr>
          <a:lstStyle/>
          <a:p>
            <a:pPr>
              <a:lnSpc>
                <a:spcPct val="150000"/>
              </a:lnSpc>
              <a:defRPr/>
            </a:pPr>
            <a:r>
              <a:rPr lang="zh-CN" altLang="en-US" sz="1050" kern="0" dirty="0">
                <a:solidFill>
                  <a:schemeClr val="bg1">
                    <a:lumMod val="95000"/>
                  </a:schemeClr>
                </a:solidFill>
                <a:latin typeface="微软雅黑" panose="020B0503020204020204" pitchFamily="34" charset="-122"/>
                <a:ea typeface="微软雅黑" panose="020B0503020204020204" pitchFamily="34" charset="-122"/>
                <a:cs typeface="Arial" panose="020B0604020202020204" pitchFamily="34" charset="0"/>
              </a:rPr>
              <a:t>单击此处可添加文本单击此处可添加</a:t>
            </a:r>
            <a:r>
              <a:rPr lang="zh-CN" altLang="en-US" sz="1050" kern="0" dirty="0" smtClean="0">
                <a:solidFill>
                  <a:schemeClr val="bg1">
                    <a:lumMod val="95000"/>
                  </a:schemeClr>
                </a:solidFill>
                <a:latin typeface="微软雅黑" panose="020B0503020204020204" pitchFamily="34" charset="-122"/>
                <a:ea typeface="微软雅黑" panose="020B0503020204020204" pitchFamily="34" charset="-122"/>
                <a:cs typeface="Arial" panose="020B0604020202020204" pitchFamily="34" charset="0"/>
              </a:rPr>
              <a:t>文本单击此处可添加文本单击此处可添加文本</a:t>
            </a:r>
            <a:r>
              <a:rPr lang="zh-CN" altLang="en-US" sz="1050" kern="0" dirty="0">
                <a:solidFill>
                  <a:schemeClr val="bg1">
                    <a:lumMod val="95000"/>
                  </a:schemeClr>
                </a:solidFill>
                <a:latin typeface="微软雅黑" panose="020B0503020204020204" pitchFamily="34" charset="-122"/>
                <a:ea typeface="微软雅黑" panose="020B0503020204020204" pitchFamily="34" charset="-122"/>
                <a:cs typeface="Arial" panose="020B0604020202020204" pitchFamily="34" charset="0"/>
              </a:rPr>
              <a:t>单击此处可添加文本单击此处可添加</a:t>
            </a:r>
            <a:r>
              <a:rPr lang="zh-CN" altLang="en-US" sz="1050" kern="0" dirty="0" smtClean="0">
                <a:solidFill>
                  <a:schemeClr val="bg1">
                    <a:lumMod val="95000"/>
                  </a:schemeClr>
                </a:solidFill>
                <a:latin typeface="微软雅黑" panose="020B0503020204020204" pitchFamily="34" charset="-122"/>
                <a:ea typeface="微软雅黑" panose="020B0503020204020204" pitchFamily="34" charset="-122"/>
                <a:cs typeface="Arial" panose="020B0604020202020204" pitchFamily="34" charset="0"/>
              </a:rPr>
              <a:t>文本单击</a:t>
            </a:r>
            <a:r>
              <a:rPr lang="zh-CN" altLang="en-US" sz="1050" kern="0" dirty="0">
                <a:solidFill>
                  <a:schemeClr val="bg1">
                    <a:lumMod val="95000"/>
                  </a:schemeClr>
                </a:solidFill>
                <a:latin typeface="微软雅黑" panose="020B0503020204020204" pitchFamily="34" charset="-122"/>
                <a:ea typeface="微软雅黑" panose="020B0503020204020204" pitchFamily="34" charset="-122"/>
                <a:cs typeface="Arial" panose="020B0604020202020204" pitchFamily="34" charset="0"/>
              </a:rPr>
              <a:t>此处可添加文本单击此处可添加</a:t>
            </a:r>
            <a:r>
              <a:rPr lang="zh-CN" altLang="en-US" sz="1050" kern="0" dirty="0" smtClean="0">
                <a:solidFill>
                  <a:schemeClr val="bg1">
                    <a:lumMod val="95000"/>
                  </a:schemeClr>
                </a:solidFill>
                <a:latin typeface="微软雅黑" panose="020B0503020204020204" pitchFamily="34" charset="-122"/>
                <a:ea typeface="微软雅黑" panose="020B0503020204020204" pitchFamily="34" charset="-122"/>
                <a:cs typeface="Arial" panose="020B0604020202020204" pitchFamily="34" charset="0"/>
              </a:rPr>
              <a:t>文本单击</a:t>
            </a:r>
            <a:r>
              <a:rPr lang="zh-CN" altLang="en-US" sz="1050" kern="0" dirty="0">
                <a:solidFill>
                  <a:schemeClr val="bg1">
                    <a:lumMod val="95000"/>
                  </a:schemeClr>
                </a:solidFill>
                <a:latin typeface="微软雅黑" panose="020B0503020204020204" pitchFamily="34" charset="-122"/>
                <a:ea typeface="微软雅黑" panose="020B0503020204020204" pitchFamily="34" charset="-122"/>
                <a:cs typeface="Arial" panose="020B0604020202020204" pitchFamily="34" charset="0"/>
              </a:rPr>
              <a:t>此处可添加文本单击此处可添加</a:t>
            </a:r>
            <a:r>
              <a:rPr lang="zh-CN" altLang="en-US" sz="1050" kern="0" dirty="0" smtClean="0">
                <a:solidFill>
                  <a:schemeClr val="bg1">
                    <a:lumMod val="95000"/>
                  </a:schemeClr>
                </a:solidFill>
                <a:latin typeface="微软雅黑" panose="020B0503020204020204" pitchFamily="34" charset="-122"/>
                <a:ea typeface="微软雅黑" panose="020B0503020204020204" pitchFamily="34" charset="-122"/>
                <a:cs typeface="Arial" panose="020B0604020202020204" pitchFamily="34" charset="0"/>
              </a:rPr>
              <a:t>文本单击</a:t>
            </a:r>
            <a:r>
              <a:rPr lang="zh-CN" altLang="en-US" sz="1050" kern="0" dirty="0">
                <a:solidFill>
                  <a:schemeClr val="bg1">
                    <a:lumMod val="95000"/>
                  </a:schemeClr>
                </a:solidFill>
                <a:latin typeface="微软雅黑" panose="020B0503020204020204" pitchFamily="34" charset="-122"/>
                <a:ea typeface="微软雅黑" panose="020B0503020204020204" pitchFamily="34" charset="-122"/>
                <a:cs typeface="Arial" panose="020B0604020202020204" pitchFamily="34" charset="0"/>
              </a:rPr>
              <a:t>此处可添加文本单击此处可添加</a:t>
            </a:r>
            <a:r>
              <a:rPr lang="zh-CN" altLang="en-US" sz="1050" kern="0" dirty="0" smtClean="0">
                <a:solidFill>
                  <a:schemeClr val="bg1">
                    <a:lumMod val="95000"/>
                  </a:schemeClr>
                </a:solidFill>
                <a:latin typeface="微软雅黑" panose="020B0503020204020204" pitchFamily="34" charset="-122"/>
                <a:ea typeface="微软雅黑" panose="020B0503020204020204" pitchFamily="34" charset="-122"/>
                <a:cs typeface="Arial" panose="020B0604020202020204" pitchFamily="34" charset="0"/>
              </a:rPr>
              <a:t>文本单击</a:t>
            </a:r>
            <a:r>
              <a:rPr lang="zh-CN" altLang="en-US" sz="1050" kern="0" dirty="0">
                <a:solidFill>
                  <a:schemeClr val="bg1">
                    <a:lumMod val="95000"/>
                  </a:schemeClr>
                </a:solidFill>
                <a:latin typeface="微软雅黑" panose="020B0503020204020204" pitchFamily="34" charset="-122"/>
                <a:ea typeface="微软雅黑" panose="020B0503020204020204" pitchFamily="34" charset="-122"/>
                <a:cs typeface="Arial" panose="020B0604020202020204" pitchFamily="34" charset="0"/>
              </a:rPr>
              <a:t>此处可添加文本单击此处可添加文本</a:t>
            </a:r>
            <a:endParaRPr lang="en-US" altLang="zh-CN" sz="1050" kern="0" dirty="0">
              <a:solidFill>
                <a:schemeClr val="bg1">
                  <a:lumMod val="95000"/>
                </a:schemeClr>
              </a:solidFill>
              <a:latin typeface="微软雅黑" panose="020B0503020204020204" pitchFamily="34" charset="-122"/>
              <a:ea typeface="微软雅黑" panose="020B0503020204020204" pitchFamily="34" charset="-122"/>
              <a:cs typeface="Arial" panose="020B0604020202020204" pitchFamily="34" charset="0"/>
            </a:endParaRPr>
          </a:p>
          <a:p>
            <a:pPr>
              <a:lnSpc>
                <a:spcPct val="150000"/>
              </a:lnSpc>
              <a:defRPr/>
            </a:pPr>
            <a:endParaRPr lang="en-US" altLang="zh-CN" sz="900" kern="0" dirty="0" smtClean="0">
              <a:solidFill>
                <a:schemeClr val="bg1">
                  <a:lumMod val="95000"/>
                </a:schemeClr>
              </a:solidFill>
              <a:latin typeface="微软雅黑" panose="020B0503020204020204" pitchFamily="34" charset="-122"/>
              <a:ea typeface="微软雅黑" panose="020B0503020204020204" pitchFamily="34" charset="-122"/>
              <a:cs typeface="Arial" panose="020B0604020202020204" pitchFamily="34" charset="0"/>
            </a:endParaRPr>
          </a:p>
          <a:p>
            <a:pPr>
              <a:lnSpc>
                <a:spcPct val="150000"/>
              </a:lnSpc>
              <a:defRPr/>
            </a:pPr>
            <a:endParaRPr lang="en-US" altLang="zh-CN" sz="900" kern="0" dirty="0">
              <a:solidFill>
                <a:schemeClr val="bg1">
                  <a:lumMod val="9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Tree>
  </p:cSld>
  <p:clrMapOvr>
    <a:masterClrMapping/>
  </p:clrMapOvr>
  <p:transition spd="slow" advClick="0" advTm="10266">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p:cTn id="31" dur="500" fill="hold"/>
                                        <p:tgtEl>
                                          <p:spTgt spid="32"/>
                                        </p:tgtEl>
                                        <p:attrNameLst>
                                          <p:attrName>ppt_w</p:attrName>
                                        </p:attrNameLst>
                                      </p:cBhvr>
                                      <p:tavLst>
                                        <p:tav tm="0">
                                          <p:val>
                                            <p:fltVal val="0"/>
                                          </p:val>
                                        </p:tav>
                                        <p:tav tm="100000">
                                          <p:val>
                                            <p:strVal val="#ppt_w"/>
                                          </p:val>
                                        </p:tav>
                                      </p:tavLst>
                                    </p:anim>
                                    <p:anim calcmode="lin" valueType="num">
                                      <p:cBhvr>
                                        <p:cTn id="32" dur="500" fill="hold"/>
                                        <p:tgtEl>
                                          <p:spTgt spid="32"/>
                                        </p:tgtEl>
                                        <p:attrNameLst>
                                          <p:attrName>ppt_h</p:attrName>
                                        </p:attrNameLst>
                                      </p:cBhvr>
                                      <p:tavLst>
                                        <p:tav tm="0">
                                          <p:val>
                                            <p:fltVal val="0"/>
                                          </p:val>
                                        </p:tav>
                                        <p:tav tm="100000">
                                          <p:val>
                                            <p:strVal val="#ppt_h"/>
                                          </p:val>
                                        </p:tav>
                                      </p:tavLst>
                                    </p:anim>
                                    <p:animEffect transition="in" filter="fade">
                                      <p:cBhvr>
                                        <p:cTn id="33" dur="500"/>
                                        <p:tgtEl>
                                          <p:spTgt spid="32"/>
                                        </p:tgtEl>
                                      </p:cBhvr>
                                    </p:animEffect>
                                  </p:childTnLst>
                                </p:cTn>
                              </p:par>
                            </p:childTnLst>
                          </p:cTn>
                        </p:par>
                        <p:par>
                          <p:cTn id="34" fill="hold">
                            <p:stCondLst>
                              <p:cond delay="2500"/>
                            </p:stCondLst>
                            <p:childTnLst>
                              <p:par>
                                <p:cTn id="35" presetID="22" presetClass="entr" presetSubtype="4" fill="hold" nodeType="after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ipe(down)">
                                      <p:cBhvr>
                                        <p:cTn id="37" dur="500"/>
                                        <p:tgtEl>
                                          <p:spTgt spid="31"/>
                                        </p:tgtEl>
                                      </p:cBhvr>
                                    </p:animEffect>
                                  </p:childTnLst>
                                </p:cTn>
                              </p:par>
                            </p:childTnLst>
                          </p:cTn>
                        </p:par>
                        <p:par>
                          <p:cTn id="38" fill="hold">
                            <p:stCondLst>
                              <p:cond delay="3000"/>
                            </p:stCondLst>
                            <p:childTnLst>
                              <p:par>
                                <p:cTn id="39" presetID="16" presetClass="entr" presetSubtype="42" fill="hold" grpId="0" nodeType="afterEffect">
                                  <p:stCondLst>
                                    <p:cond delay="0"/>
                                  </p:stCondLst>
                                  <p:iterate type="lt">
                                    <p:tmPct val="10000"/>
                                  </p:iterate>
                                  <p:childTnLst>
                                    <p:set>
                                      <p:cBhvr>
                                        <p:cTn id="40" dur="1" fill="hold">
                                          <p:stCondLst>
                                            <p:cond delay="0"/>
                                          </p:stCondLst>
                                        </p:cTn>
                                        <p:tgtEl>
                                          <p:spTgt spid="33"/>
                                        </p:tgtEl>
                                        <p:attrNameLst>
                                          <p:attrName>style.visibility</p:attrName>
                                        </p:attrNameLst>
                                      </p:cBhvr>
                                      <p:to>
                                        <p:strVal val="visible"/>
                                      </p:to>
                                    </p:set>
                                    <p:animEffect transition="in" filter="barn(outHorizontal)">
                                      <p:cBhvr>
                                        <p:cTn id="4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93867"/>
            <a:ext cx="1107996" cy="369332"/>
          </a:xfrm>
          <a:prstGeom prst="rect">
            <a:avLst/>
          </a:prstGeom>
          <a:noFill/>
        </p:spPr>
        <p:txBody>
          <a:bodyPr wrap="none" rtlCol="0">
            <a:spAutoFit/>
          </a:bodyPr>
          <a:lstStyle/>
          <a:p>
            <a:r>
              <a:rPr lang="zh-CN" altLang="en-US" dirty="0">
                <a:solidFill>
                  <a:schemeClr val="bg1"/>
                </a:solidFill>
                <a:latin typeface="Adobe 黑体 Std R" panose="020B0400000000000000" pitchFamily="34" charset="-122"/>
                <a:ea typeface="Adobe 黑体 Std R" panose="020B0400000000000000" pitchFamily="34" charset="-122"/>
              </a:rPr>
              <a:t>选题意义</a:t>
            </a:r>
            <a:endParaRPr lang="zh-CN" altLang="en-US" dirty="0">
              <a:solidFill>
                <a:schemeClr val="bg1"/>
              </a:solidFill>
              <a:latin typeface="Adobe 黑体 Std R" panose="020B0400000000000000" pitchFamily="34" charset="-122"/>
              <a:ea typeface="Adobe 黑体 Std R" panose="020B0400000000000000" pitchFamily="34" charset="-122"/>
            </a:endParaRPr>
          </a:p>
        </p:txBody>
      </p:sp>
      <p:cxnSp>
        <p:nvCxnSpPr>
          <p:cNvPr id="3" name="直接连接符 2"/>
          <p:cNvCxnSpPr/>
          <p:nvPr/>
        </p:nvCxnSpPr>
        <p:spPr>
          <a:xfrm>
            <a:off x="251520" y="556320"/>
            <a:ext cx="85689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567257" y="1132384"/>
            <a:ext cx="8016139" cy="646331"/>
          </a:xfrm>
          <a:prstGeom prst="rect">
            <a:avLst/>
          </a:prstGeom>
        </p:spPr>
        <p:txBody>
          <a:bodyPr wrap="square">
            <a:spAutoFit/>
          </a:bodyPr>
          <a:lstStyle/>
          <a:p>
            <a:pPr>
              <a:lnSpc>
                <a:spcPct val="150000"/>
              </a:lnSpc>
              <a:spcBef>
                <a:spcPts val="600"/>
              </a:spcBef>
              <a:spcAft>
                <a:spcPts val="600"/>
              </a:spcAft>
              <a:defRPr/>
            </a:pPr>
            <a:r>
              <a:rPr lang="zh-CN" altLang="en-US" sz="1200" dirty="0">
                <a:solidFill>
                  <a:schemeClr val="bg1">
                    <a:lumMod val="95000"/>
                  </a:schemeClr>
                </a:solidFill>
                <a:latin typeface="微软雅黑" panose="020B0503020204020204" pitchFamily="34" charset="-122"/>
                <a:ea typeface="微软雅黑" panose="020B0503020204020204" pitchFamily="34" charset="-122"/>
              </a:rPr>
              <a:t>请在此处输入您的文本或者复制您的文本粘贴到此处，请在此处输入您的文本或者复制您的文本粘贴到此处。请在此处输入您的文本或者复制您的文本粘贴到此处，请在此处输入您的文本或者复制您的文本粘贴到此处。</a:t>
            </a:r>
            <a:endParaRPr lang="zh-CN" altLang="en-US" sz="1200" dirty="0">
              <a:solidFill>
                <a:schemeClr val="bg1">
                  <a:lumMod val="95000"/>
                </a:schemeClr>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l="1544" t="16006" r="1792" b="21838"/>
          <a:stretch>
            <a:fillRect/>
          </a:stretch>
        </p:blipFill>
        <p:spPr>
          <a:xfrm>
            <a:off x="577277" y="2062395"/>
            <a:ext cx="5303520" cy="2419988"/>
          </a:xfrm>
          <a:prstGeom prst="rect">
            <a:avLst/>
          </a:prstGeom>
        </p:spPr>
      </p:pic>
      <p:grpSp>
        <p:nvGrpSpPr>
          <p:cNvPr id="6" name="组合 5"/>
          <p:cNvGrpSpPr/>
          <p:nvPr/>
        </p:nvGrpSpPr>
        <p:grpSpPr>
          <a:xfrm>
            <a:off x="6120252" y="2095668"/>
            <a:ext cx="414516" cy="414516"/>
            <a:chOff x="3543574" y="4265651"/>
            <a:chExt cx="414516" cy="414516"/>
          </a:xfrm>
        </p:grpSpPr>
        <p:sp>
          <p:nvSpPr>
            <p:cNvPr id="7" name="椭圆 6"/>
            <p:cNvSpPr/>
            <p:nvPr/>
          </p:nvSpPr>
          <p:spPr>
            <a:xfrm>
              <a:off x="3543574" y="4265651"/>
              <a:ext cx="414516" cy="414516"/>
            </a:xfrm>
            <a:prstGeom prst="ellipse">
              <a:avLst/>
            </a:prstGeom>
            <a:solidFill>
              <a:srgbClr val="002060"/>
            </a:solidFill>
            <a:ln w="25400">
              <a:gradFill flip="none" rotWithShape="1">
                <a:gsLst>
                  <a:gs pos="0">
                    <a:schemeClr val="bg1">
                      <a:lumMod val="75000"/>
                    </a:schemeClr>
                  </a:gs>
                  <a:gs pos="100000">
                    <a:schemeClr val="bg1"/>
                  </a:gs>
                </a:gsLst>
                <a:lin ang="2700000" scaled="1"/>
                <a:tileRect/>
              </a:gradFill>
            </a:ln>
            <a:effectLst>
              <a:innerShdw blurRad="127000" dist="25400" dir="13500000">
                <a:srgbClr val="000000">
                  <a:alpha val="43137"/>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FFFFFF"/>
                </a:solidFill>
                <a:latin typeface="Calibri" panose="020F0502020204030204"/>
                <a:ea typeface="宋体" panose="02010600030101010101" pitchFamily="2" charset="-122"/>
              </a:endParaRPr>
            </a:p>
          </p:txBody>
        </p:sp>
        <p:grpSp>
          <p:nvGrpSpPr>
            <p:cNvPr id="8" name="组合 7"/>
            <p:cNvGrpSpPr/>
            <p:nvPr/>
          </p:nvGrpSpPr>
          <p:grpSpPr>
            <a:xfrm>
              <a:off x="3629640" y="4325788"/>
              <a:ext cx="259976" cy="261734"/>
              <a:chOff x="5042691" y="2273922"/>
              <a:chExt cx="702937" cy="707690"/>
            </a:xfrm>
            <a:solidFill>
              <a:schemeClr val="bg1"/>
            </a:solidFill>
          </p:grpSpPr>
          <p:sp>
            <p:nvSpPr>
              <p:cNvPr id="9"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0" name="Freeform 13"/>
              <p:cNvSpPr>
                <a:spLocks noEditPoints="1"/>
              </p:cNvSpPr>
              <p:nvPr/>
            </p:nvSpPr>
            <p:spPr bwMode="auto">
              <a:xfrm>
                <a:off x="5042691" y="2273922"/>
                <a:ext cx="529215" cy="655759"/>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grpSp>
      </p:grpSp>
      <p:grpSp>
        <p:nvGrpSpPr>
          <p:cNvPr id="11" name="组合 10"/>
          <p:cNvGrpSpPr/>
          <p:nvPr/>
        </p:nvGrpSpPr>
        <p:grpSpPr>
          <a:xfrm>
            <a:off x="6120252" y="2761272"/>
            <a:ext cx="414516" cy="414516"/>
            <a:chOff x="4102125" y="4265651"/>
            <a:chExt cx="414516" cy="414516"/>
          </a:xfrm>
        </p:grpSpPr>
        <p:sp>
          <p:nvSpPr>
            <p:cNvPr id="12" name="椭圆 11"/>
            <p:cNvSpPr/>
            <p:nvPr/>
          </p:nvSpPr>
          <p:spPr>
            <a:xfrm>
              <a:off x="4102125" y="4265651"/>
              <a:ext cx="414516" cy="414516"/>
            </a:xfrm>
            <a:prstGeom prst="ellipse">
              <a:avLst/>
            </a:prstGeom>
            <a:solidFill>
              <a:srgbClr val="002060"/>
            </a:solidFill>
            <a:ln w="25400">
              <a:gradFill flip="none" rotWithShape="1">
                <a:gsLst>
                  <a:gs pos="0">
                    <a:schemeClr val="bg1">
                      <a:lumMod val="75000"/>
                    </a:schemeClr>
                  </a:gs>
                  <a:gs pos="100000">
                    <a:schemeClr val="bg1"/>
                  </a:gs>
                </a:gsLst>
                <a:lin ang="2700000" scaled="1"/>
                <a:tileRect/>
              </a:gradFill>
            </a:ln>
            <a:effectLst>
              <a:innerShdw blurRad="127000" dist="25400" dir="13500000">
                <a:srgbClr val="000000">
                  <a:alpha val="43137"/>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FFFFFF"/>
                </a:solidFill>
                <a:latin typeface="Calibri" panose="020F0502020204030204"/>
                <a:ea typeface="宋体" panose="02010600030101010101" pitchFamily="2" charset="-122"/>
              </a:endParaRPr>
            </a:p>
          </p:txBody>
        </p:sp>
        <p:grpSp>
          <p:nvGrpSpPr>
            <p:cNvPr id="13" name="组合 12"/>
            <p:cNvGrpSpPr/>
            <p:nvPr/>
          </p:nvGrpSpPr>
          <p:grpSpPr>
            <a:xfrm>
              <a:off x="4199233" y="4358783"/>
              <a:ext cx="238761" cy="198211"/>
              <a:chOff x="3132963" y="3140191"/>
              <a:chExt cx="645573" cy="535933"/>
            </a:xfrm>
            <a:solidFill>
              <a:schemeClr val="bg1"/>
            </a:solidFill>
          </p:grpSpPr>
          <p:sp>
            <p:nvSpPr>
              <p:cNvPr id="14" name="Freeform 226"/>
              <p:cNvSpPr/>
              <p:nvPr/>
            </p:nvSpPr>
            <p:spPr bwMode="auto">
              <a:xfrm>
                <a:off x="3421629" y="3217854"/>
                <a:ext cx="356907" cy="392027"/>
              </a:xfrm>
              <a:custGeom>
                <a:avLst/>
                <a:gdLst>
                  <a:gd name="T0" fmla="*/ 0 w 529"/>
                  <a:gd name="T1" fmla="*/ 0 h 581"/>
                  <a:gd name="T2" fmla="*/ 2 w 529"/>
                  <a:gd name="T3" fmla="*/ 11 h 581"/>
                  <a:gd name="T4" fmla="*/ 25 w 529"/>
                  <a:gd name="T5" fmla="*/ 56 h 581"/>
                  <a:gd name="T6" fmla="*/ 473 w 529"/>
                  <a:gd name="T7" fmla="*/ 56 h 581"/>
                  <a:gd name="T8" fmla="*/ 473 w 529"/>
                  <a:gd name="T9" fmla="*/ 525 h 581"/>
                  <a:gd name="T10" fmla="*/ 127 w 529"/>
                  <a:gd name="T11" fmla="*/ 525 h 581"/>
                  <a:gd name="T12" fmla="*/ 127 w 529"/>
                  <a:gd name="T13" fmla="*/ 581 h 581"/>
                  <a:gd name="T14" fmla="*/ 529 w 529"/>
                  <a:gd name="T15" fmla="*/ 581 h 581"/>
                  <a:gd name="T16" fmla="*/ 529 w 529"/>
                  <a:gd name="T17" fmla="*/ 0 h 581"/>
                  <a:gd name="T18" fmla="*/ 0 w 529"/>
                  <a:gd name="T19" fmla="*/ 0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9" h="581">
                    <a:moveTo>
                      <a:pt x="0" y="0"/>
                    </a:moveTo>
                    <a:cubicBezTo>
                      <a:pt x="1" y="4"/>
                      <a:pt x="2" y="7"/>
                      <a:pt x="2" y="11"/>
                    </a:cubicBezTo>
                    <a:cubicBezTo>
                      <a:pt x="14" y="22"/>
                      <a:pt x="22" y="38"/>
                      <a:pt x="25" y="56"/>
                    </a:cubicBezTo>
                    <a:cubicBezTo>
                      <a:pt x="473" y="56"/>
                      <a:pt x="473" y="56"/>
                      <a:pt x="473" y="56"/>
                    </a:cubicBezTo>
                    <a:cubicBezTo>
                      <a:pt x="473" y="525"/>
                      <a:pt x="473" y="525"/>
                      <a:pt x="473" y="525"/>
                    </a:cubicBezTo>
                    <a:cubicBezTo>
                      <a:pt x="127" y="525"/>
                      <a:pt x="127" y="525"/>
                      <a:pt x="127" y="525"/>
                    </a:cubicBezTo>
                    <a:cubicBezTo>
                      <a:pt x="127" y="581"/>
                      <a:pt x="127" y="581"/>
                      <a:pt x="127" y="581"/>
                    </a:cubicBezTo>
                    <a:cubicBezTo>
                      <a:pt x="529" y="581"/>
                      <a:pt x="529" y="581"/>
                      <a:pt x="529" y="581"/>
                    </a:cubicBezTo>
                    <a:cubicBezTo>
                      <a:pt x="529" y="0"/>
                      <a:pt x="529" y="0"/>
                      <a:pt x="529"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5" name="Freeform 227"/>
              <p:cNvSpPr/>
              <p:nvPr/>
            </p:nvSpPr>
            <p:spPr bwMode="auto">
              <a:xfrm>
                <a:off x="3198348" y="3140191"/>
                <a:ext cx="224709" cy="247551"/>
              </a:xfrm>
              <a:custGeom>
                <a:avLst/>
                <a:gdLst>
                  <a:gd name="T0" fmla="*/ 45 w 333"/>
                  <a:gd name="T1" fmla="*/ 243 h 367"/>
                  <a:gd name="T2" fmla="*/ 170 w 333"/>
                  <a:gd name="T3" fmla="*/ 367 h 367"/>
                  <a:gd name="T4" fmla="*/ 289 w 333"/>
                  <a:gd name="T5" fmla="*/ 243 h 367"/>
                  <a:gd name="T6" fmla="*/ 326 w 333"/>
                  <a:gd name="T7" fmla="*/ 203 h 367"/>
                  <a:gd name="T8" fmla="*/ 306 w 333"/>
                  <a:gd name="T9" fmla="*/ 142 h 367"/>
                  <a:gd name="T10" fmla="*/ 166 w 333"/>
                  <a:gd name="T11" fmla="*/ 0 h 367"/>
                  <a:gd name="T12" fmla="*/ 26 w 333"/>
                  <a:gd name="T13" fmla="*/ 142 h 367"/>
                  <a:gd name="T14" fmla="*/ 7 w 333"/>
                  <a:gd name="T15" fmla="*/ 203 h 367"/>
                  <a:gd name="T16" fmla="*/ 45 w 333"/>
                  <a:gd name="T17" fmla="*/ 24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3" h="367">
                    <a:moveTo>
                      <a:pt x="45" y="243"/>
                    </a:moveTo>
                    <a:cubicBezTo>
                      <a:pt x="71" y="308"/>
                      <a:pt x="118" y="367"/>
                      <a:pt x="170" y="367"/>
                    </a:cubicBezTo>
                    <a:cubicBezTo>
                      <a:pt x="222" y="367"/>
                      <a:pt x="266" y="308"/>
                      <a:pt x="289" y="243"/>
                    </a:cubicBezTo>
                    <a:cubicBezTo>
                      <a:pt x="305" y="242"/>
                      <a:pt x="320" y="226"/>
                      <a:pt x="326" y="203"/>
                    </a:cubicBezTo>
                    <a:cubicBezTo>
                      <a:pt x="333" y="176"/>
                      <a:pt x="324" y="149"/>
                      <a:pt x="306" y="142"/>
                    </a:cubicBezTo>
                    <a:cubicBezTo>
                      <a:pt x="302" y="63"/>
                      <a:pt x="241" y="0"/>
                      <a:pt x="166" y="0"/>
                    </a:cubicBezTo>
                    <a:cubicBezTo>
                      <a:pt x="92" y="0"/>
                      <a:pt x="31" y="63"/>
                      <a:pt x="26" y="142"/>
                    </a:cubicBezTo>
                    <a:cubicBezTo>
                      <a:pt x="9" y="149"/>
                      <a:pt x="0" y="176"/>
                      <a:pt x="7" y="203"/>
                    </a:cubicBezTo>
                    <a:cubicBezTo>
                      <a:pt x="13" y="227"/>
                      <a:pt x="29" y="243"/>
                      <a:pt x="45" y="2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6" name="Freeform 228"/>
              <p:cNvSpPr/>
              <p:nvPr/>
            </p:nvSpPr>
            <p:spPr bwMode="auto">
              <a:xfrm>
                <a:off x="3481875" y="3306367"/>
                <a:ext cx="233275" cy="180738"/>
              </a:xfrm>
              <a:custGeom>
                <a:avLst/>
                <a:gdLst>
                  <a:gd name="T0" fmla="*/ 41 w 346"/>
                  <a:gd name="T1" fmla="*/ 111 h 268"/>
                  <a:gd name="T2" fmla="*/ 0 w 346"/>
                  <a:gd name="T3" fmla="*/ 151 h 268"/>
                  <a:gd name="T4" fmla="*/ 90 w 346"/>
                  <a:gd name="T5" fmla="*/ 268 h 268"/>
                  <a:gd name="T6" fmla="*/ 254 w 346"/>
                  <a:gd name="T7" fmla="*/ 125 h 268"/>
                  <a:gd name="T8" fmla="*/ 284 w 346"/>
                  <a:gd name="T9" fmla="*/ 158 h 268"/>
                  <a:gd name="T10" fmla="*/ 346 w 346"/>
                  <a:gd name="T11" fmla="*/ 0 h 268"/>
                  <a:gd name="T12" fmla="*/ 184 w 346"/>
                  <a:gd name="T13" fmla="*/ 50 h 268"/>
                  <a:gd name="T14" fmla="*/ 218 w 346"/>
                  <a:gd name="T15" fmla="*/ 87 h 268"/>
                  <a:gd name="T16" fmla="*/ 99 w 346"/>
                  <a:gd name="T17" fmla="*/ 190 h 268"/>
                  <a:gd name="T18" fmla="*/ 41 w 346"/>
                  <a:gd name="T19" fmla="*/ 111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6" h="268">
                    <a:moveTo>
                      <a:pt x="41" y="111"/>
                    </a:moveTo>
                    <a:cubicBezTo>
                      <a:pt x="0" y="151"/>
                      <a:pt x="0" y="151"/>
                      <a:pt x="0" y="151"/>
                    </a:cubicBezTo>
                    <a:cubicBezTo>
                      <a:pt x="12" y="165"/>
                      <a:pt x="90" y="268"/>
                      <a:pt x="90" y="268"/>
                    </a:cubicBezTo>
                    <a:cubicBezTo>
                      <a:pt x="254" y="125"/>
                      <a:pt x="254" y="125"/>
                      <a:pt x="254" y="125"/>
                    </a:cubicBezTo>
                    <a:cubicBezTo>
                      <a:pt x="284" y="158"/>
                      <a:pt x="284" y="158"/>
                      <a:pt x="284" y="158"/>
                    </a:cubicBezTo>
                    <a:cubicBezTo>
                      <a:pt x="346" y="0"/>
                      <a:pt x="346" y="0"/>
                      <a:pt x="346" y="0"/>
                    </a:cubicBezTo>
                    <a:cubicBezTo>
                      <a:pt x="184" y="50"/>
                      <a:pt x="184" y="50"/>
                      <a:pt x="184" y="50"/>
                    </a:cubicBezTo>
                    <a:cubicBezTo>
                      <a:pt x="218" y="87"/>
                      <a:pt x="218" y="87"/>
                      <a:pt x="218" y="87"/>
                    </a:cubicBezTo>
                    <a:cubicBezTo>
                      <a:pt x="99" y="190"/>
                      <a:pt x="99" y="190"/>
                      <a:pt x="99" y="190"/>
                    </a:cubicBezTo>
                    <a:lnTo>
                      <a:pt x="41" y="1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7" name="Freeform 229"/>
              <p:cNvSpPr/>
              <p:nvPr/>
            </p:nvSpPr>
            <p:spPr bwMode="auto">
              <a:xfrm>
                <a:off x="3132963" y="3377178"/>
                <a:ext cx="355480" cy="298946"/>
              </a:xfrm>
              <a:custGeom>
                <a:avLst/>
                <a:gdLst>
                  <a:gd name="T0" fmla="*/ 407 w 527"/>
                  <a:gd name="T1" fmla="*/ 0 h 443"/>
                  <a:gd name="T2" fmla="*/ 294 w 527"/>
                  <a:gd name="T3" fmla="*/ 190 h 443"/>
                  <a:gd name="T4" fmla="*/ 280 w 527"/>
                  <a:gd name="T5" fmla="*/ 105 h 443"/>
                  <a:gd name="T6" fmla="*/ 295 w 527"/>
                  <a:gd name="T7" fmla="*/ 77 h 443"/>
                  <a:gd name="T8" fmla="*/ 263 w 527"/>
                  <a:gd name="T9" fmla="*/ 44 h 443"/>
                  <a:gd name="T10" fmla="*/ 230 w 527"/>
                  <a:gd name="T11" fmla="*/ 77 h 443"/>
                  <a:gd name="T12" fmla="*/ 246 w 527"/>
                  <a:gd name="T13" fmla="*/ 105 h 443"/>
                  <a:gd name="T14" fmla="*/ 232 w 527"/>
                  <a:gd name="T15" fmla="*/ 189 h 443"/>
                  <a:gd name="T16" fmla="*/ 120 w 527"/>
                  <a:gd name="T17" fmla="*/ 0 h 443"/>
                  <a:gd name="T18" fmla="*/ 2 w 527"/>
                  <a:gd name="T19" fmla="*/ 125 h 443"/>
                  <a:gd name="T20" fmla="*/ 0 w 527"/>
                  <a:gd name="T21" fmla="*/ 125 h 443"/>
                  <a:gd name="T22" fmla="*/ 0 w 527"/>
                  <a:gd name="T23" fmla="*/ 402 h 443"/>
                  <a:gd name="T24" fmla="*/ 1 w 527"/>
                  <a:gd name="T25" fmla="*/ 402 h 443"/>
                  <a:gd name="T26" fmla="*/ 263 w 527"/>
                  <a:gd name="T27" fmla="*/ 443 h 443"/>
                  <a:gd name="T28" fmla="*/ 526 w 527"/>
                  <a:gd name="T29" fmla="*/ 402 h 443"/>
                  <a:gd name="T30" fmla="*/ 527 w 527"/>
                  <a:gd name="T31" fmla="*/ 402 h 443"/>
                  <a:gd name="T32" fmla="*/ 527 w 527"/>
                  <a:gd name="T33" fmla="*/ 125 h 443"/>
                  <a:gd name="T34" fmla="*/ 525 w 527"/>
                  <a:gd name="T35" fmla="*/ 125 h 443"/>
                  <a:gd name="T36" fmla="*/ 407 w 527"/>
                  <a:gd name="T37" fmla="*/ 0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7" h="443">
                    <a:moveTo>
                      <a:pt x="407" y="0"/>
                    </a:moveTo>
                    <a:cubicBezTo>
                      <a:pt x="294" y="190"/>
                      <a:pt x="294" y="190"/>
                      <a:pt x="294" y="190"/>
                    </a:cubicBezTo>
                    <a:cubicBezTo>
                      <a:pt x="280" y="105"/>
                      <a:pt x="280" y="105"/>
                      <a:pt x="280" y="105"/>
                    </a:cubicBezTo>
                    <a:cubicBezTo>
                      <a:pt x="289" y="99"/>
                      <a:pt x="295" y="89"/>
                      <a:pt x="295" y="77"/>
                    </a:cubicBezTo>
                    <a:cubicBezTo>
                      <a:pt x="295" y="59"/>
                      <a:pt x="281" y="44"/>
                      <a:pt x="263" y="44"/>
                    </a:cubicBezTo>
                    <a:cubicBezTo>
                      <a:pt x="245" y="44"/>
                      <a:pt x="230" y="59"/>
                      <a:pt x="230" y="77"/>
                    </a:cubicBezTo>
                    <a:cubicBezTo>
                      <a:pt x="230" y="89"/>
                      <a:pt x="237" y="99"/>
                      <a:pt x="246" y="105"/>
                    </a:cubicBezTo>
                    <a:cubicBezTo>
                      <a:pt x="232" y="189"/>
                      <a:pt x="232" y="189"/>
                      <a:pt x="232" y="189"/>
                    </a:cubicBezTo>
                    <a:cubicBezTo>
                      <a:pt x="120" y="0"/>
                      <a:pt x="120" y="0"/>
                      <a:pt x="120" y="0"/>
                    </a:cubicBezTo>
                    <a:cubicBezTo>
                      <a:pt x="56" y="27"/>
                      <a:pt x="12" y="72"/>
                      <a:pt x="2" y="125"/>
                    </a:cubicBezTo>
                    <a:cubicBezTo>
                      <a:pt x="0" y="125"/>
                      <a:pt x="0" y="125"/>
                      <a:pt x="0" y="125"/>
                    </a:cubicBezTo>
                    <a:cubicBezTo>
                      <a:pt x="0" y="402"/>
                      <a:pt x="0" y="402"/>
                      <a:pt x="0" y="402"/>
                    </a:cubicBezTo>
                    <a:cubicBezTo>
                      <a:pt x="1" y="402"/>
                      <a:pt x="1" y="402"/>
                      <a:pt x="1" y="402"/>
                    </a:cubicBezTo>
                    <a:cubicBezTo>
                      <a:pt x="14" y="425"/>
                      <a:pt x="126" y="443"/>
                      <a:pt x="263" y="443"/>
                    </a:cubicBezTo>
                    <a:cubicBezTo>
                      <a:pt x="401" y="443"/>
                      <a:pt x="513" y="425"/>
                      <a:pt x="526" y="402"/>
                    </a:cubicBezTo>
                    <a:cubicBezTo>
                      <a:pt x="527" y="402"/>
                      <a:pt x="527" y="402"/>
                      <a:pt x="527" y="402"/>
                    </a:cubicBezTo>
                    <a:cubicBezTo>
                      <a:pt x="527" y="125"/>
                      <a:pt x="527" y="125"/>
                      <a:pt x="527" y="125"/>
                    </a:cubicBezTo>
                    <a:cubicBezTo>
                      <a:pt x="525" y="125"/>
                      <a:pt x="525" y="125"/>
                      <a:pt x="525" y="125"/>
                    </a:cubicBezTo>
                    <a:cubicBezTo>
                      <a:pt x="515" y="72"/>
                      <a:pt x="471" y="27"/>
                      <a:pt x="4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8" name="Freeform 230"/>
              <p:cNvSpPr/>
              <p:nvPr/>
            </p:nvSpPr>
            <p:spPr bwMode="auto">
              <a:xfrm>
                <a:off x="3598655" y="3487105"/>
                <a:ext cx="54536" cy="68241"/>
              </a:xfrm>
              <a:custGeom>
                <a:avLst/>
                <a:gdLst>
                  <a:gd name="T0" fmla="*/ 0 w 81"/>
                  <a:gd name="T1" fmla="*/ 0 h 101"/>
                  <a:gd name="T2" fmla="*/ 0 w 81"/>
                  <a:gd name="T3" fmla="*/ 55 h 101"/>
                  <a:gd name="T4" fmla="*/ 40 w 81"/>
                  <a:gd name="T5" fmla="*/ 101 h 101"/>
                  <a:gd name="T6" fmla="*/ 81 w 81"/>
                  <a:gd name="T7" fmla="*/ 56 h 101"/>
                  <a:gd name="T8" fmla="*/ 81 w 81"/>
                  <a:gd name="T9" fmla="*/ 0 h 101"/>
                  <a:gd name="T10" fmla="*/ 59 w 81"/>
                  <a:gd name="T11" fmla="*/ 0 h 101"/>
                  <a:gd name="T12" fmla="*/ 59 w 81"/>
                  <a:gd name="T13" fmla="*/ 57 h 101"/>
                  <a:gd name="T14" fmla="*/ 40 w 81"/>
                  <a:gd name="T15" fmla="*/ 83 h 101"/>
                  <a:gd name="T16" fmla="*/ 22 w 81"/>
                  <a:gd name="T17" fmla="*/ 57 h 101"/>
                  <a:gd name="T18" fmla="*/ 22 w 81"/>
                  <a:gd name="T19" fmla="*/ 0 h 101"/>
                  <a:gd name="T20" fmla="*/ 0 w 81"/>
                  <a:gd name="T2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 h="101">
                    <a:moveTo>
                      <a:pt x="0" y="0"/>
                    </a:moveTo>
                    <a:cubicBezTo>
                      <a:pt x="0" y="55"/>
                      <a:pt x="0" y="55"/>
                      <a:pt x="0" y="55"/>
                    </a:cubicBezTo>
                    <a:cubicBezTo>
                      <a:pt x="0" y="87"/>
                      <a:pt x="15" y="101"/>
                      <a:pt x="40" y="101"/>
                    </a:cubicBezTo>
                    <a:cubicBezTo>
                      <a:pt x="65" y="101"/>
                      <a:pt x="81" y="86"/>
                      <a:pt x="81" y="56"/>
                    </a:cubicBezTo>
                    <a:cubicBezTo>
                      <a:pt x="81" y="0"/>
                      <a:pt x="81" y="0"/>
                      <a:pt x="81" y="0"/>
                    </a:cubicBezTo>
                    <a:cubicBezTo>
                      <a:pt x="59" y="0"/>
                      <a:pt x="59" y="0"/>
                      <a:pt x="59" y="0"/>
                    </a:cubicBezTo>
                    <a:cubicBezTo>
                      <a:pt x="59" y="57"/>
                      <a:pt x="59" y="57"/>
                      <a:pt x="59" y="57"/>
                    </a:cubicBezTo>
                    <a:cubicBezTo>
                      <a:pt x="59" y="75"/>
                      <a:pt x="52" y="83"/>
                      <a:pt x="40" y="83"/>
                    </a:cubicBezTo>
                    <a:cubicBezTo>
                      <a:pt x="29" y="83"/>
                      <a:pt x="22" y="74"/>
                      <a:pt x="22" y="57"/>
                    </a:cubicBezTo>
                    <a:cubicBezTo>
                      <a:pt x="22" y="0"/>
                      <a:pt x="22" y="0"/>
                      <a:pt x="22"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9" name="Freeform 231"/>
              <p:cNvSpPr>
                <a:spLocks noEditPoints="1"/>
              </p:cNvSpPr>
              <p:nvPr/>
            </p:nvSpPr>
            <p:spPr bwMode="auto">
              <a:xfrm>
                <a:off x="3666040" y="3486534"/>
                <a:ext cx="47968" cy="67384"/>
              </a:xfrm>
              <a:custGeom>
                <a:avLst/>
                <a:gdLst>
                  <a:gd name="T0" fmla="*/ 31 w 71"/>
                  <a:gd name="T1" fmla="*/ 0 h 100"/>
                  <a:gd name="T2" fmla="*/ 0 w 71"/>
                  <a:gd name="T3" fmla="*/ 2 h 100"/>
                  <a:gd name="T4" fmla="*/ 0 w 71"/>
                  <a:gd name="T5" fmla="*/ 100 h 100"/>
                  <a:gd name="T6" fmla="*/ 23 w 71"/>
                  <a:gd name="T7" fmla="*/ 100 h 100"/>
                  <a:gd name="T8" fmla="*/ 23 w 71"/>
                  <a:gd name="T9" fmla="*/ 65 h 100"/>
                  <a:gd name="T10" fmla="*/ 30 w 71"/>
                  <a:gd name="T11" fmla="*/ 65 h 100"/>
                  <a:gd name="T12" fmla="*/ 62 w 71"/>
                  <a:gd name="T13" fmla="*/ 55 h 100"/>
                  <a:gd name="T14" fmla="*/ 71 w 71"/>
                  <a:gd name="T15" fmla="*/ 31 h 100"/>
                  <a:gd name="T16" fmla="*/ 61 w 71"/>
                  <a:gd name="T17" fmla="*/ 8 h 100"/>
                  <a:gd name="T18" fmla="*/ 31 w 71"/>
                  <a:gd name="T19" fmla="*/ 0 h 100"/>
                  <a:gd name="T20" fmla="*/ 30 w 71"/>
                  <a:gd name="T21" fmla="*/ 48 h 100"/>
                  <a:gd name="T22" fmla="*/ 23 w 71"/>
                  <a:gd name="T23" fmla="*/ 47 h 100"/>
                  <a:gd name="T24" fmla="*/ 23 w 71"/>
                  <a:gd name="T25" fmla="*/ 18 h 100"/>
                  <a:gd name="T26" fmla="*/ 32 w 71"/>
                  <a:gd name="T27" fmla="*/ 17 h 100"/>
                  <a:gd name="T28" fmla="*/ 49 w 71"/>
                  <a:gd name="T29" fmla="*/ 32 h 100"/>
                  <a:gd name="T30" fmla="*/ 30 w 71"/>
                  <a:gd name="T31" fmla="*/ 4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1" h="100">
                    <a:moveTo>
                      <a:pt x="31" y="0"/>
                    </a:moveTo>
                    <a:cubicBezTo>
                      <a:pt x="17" y="0"/>
                      <a:pt x="7" y="1"/>
                      <a:pt x="0" y="2"/>
                    </a:cubicBezTo>
                    <a:cubicBezTo>
                      <a:pt x="0" y="100"/>
                      <a:pt x="0" y="100"/>
                      <a:pt x="0" y="100"/>
                    </a:cubicBezTo>
                    <a:cubicBezTo>
                      <a:pt x="23" y="100"/>
                      <a:pt x="23" y="100"/>
                      <a:pt x="23" y="100"/>
                    </a:cubicBezTo>
                    <a:cubicBezTo>
                      <a:pt x="23" y="65"/>
                      <a:pt x="23" y="65"/>
                      <a:pt x="23" y="65"/>
                    </a:cubicBezTo>
                    <a:cubicBezTo>
                      <a:pt x="25" y="65"/>
                      <a:pt x="27" y="65"/>
                      <a:pt x="30" y="65"/>
                    </a:cubicBezTo>
                    <a:cubicBezTo>
                      <a:pt x="43" y="65"/>
                      <a:pt x="55" y="62"/>
                      <a:pt x="62" y="55"/>
                    </a:cubicBezTo>
                    <a:cubicBezTo>
                      <a:pt x="68" y="49"/>
                      <a:pt x="71" y="41"/>
                      <a:pt x="71" y="31"/>
                    </a:cubicBezTo>
                    <a:cubicBezTo>
                      <a:pt x="71" y="22"/>
                      <a:pt x="67" y="13"/>
                      <a:pt x="61" y="8"/>
                    </a:cubicBezTo>
                    <a:cubicBezTo>
                      <a:pt x="54" y="3"/>
                      <a:pt x="44" y="0"/>
                      <a:pt x="31" y="0"/>
                    </a:cubicBezTo>
                    <a:close/>
                    <a:moveTo>
                      <a:pt x="30" y="48"/>
                    </a:moveTo>
                    <a:cubicBezTo>
                      <a:pt x="27" y="48"/>
                      <a:pt x="24" y="48"/>
                      <a:pt x="23" y="47"/>
                    </a:cubicBezTo>
                    <a:cubicBezTo>
                      <a:pt x="23" y="18"/>
                      <a:pt x="23" y="18"/>
                      <a:pt x="23" y="18"/>
                    </a:cubicBezTo>
                    <a:cubicBezTo>
                      <a:pt x="24" y="18"/>
                      <a:pt x="27" y="17"/>
                      <a:pt x="32" y="17"/>
                    </a:cubicBezTo>
                    <a:cubicBezTo>
                      <a:pt x="43" y="17"/>
                      <a:pt x="49" y="23"/>
                      <a:pt x="49" y="32"/>
                    </a:cubicBezTo>
                    <a:cubicBezTo>
                      <a:pt x="49" y="42"/>
                      <a:pt x="42" y="48"/>
                      <a:pt x="3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grpSp>
      </p:grpSp>
      <p:grpSp>
        <p:nvGrpSpPr>
          <p:cNvPr id="20" name="组合 19"/>
          <p:cNvGrpSpPr/>
          <p:nvPr/>
        </p:nvGrpSpPr>
        <p:grpSpPr>
          <a:xfrm>
            <a:off x="6120252" y="4057416"/>
            <a:ext cx="414516" cy="414516"/>
            <a:chOff x="5181486" y="4265651"/>
            <a:chExt cx="414516" cy="414516"/>
          </a:xfrm>
        </p:grpSpPr>
        <p:sp>
          <p:nvSpPr>
            <p:cNvPr id="21" name="椭圆 20"/>
            <p:cNvSpPr/>
            <p:nvPr/>
          </p:nvSpPr>
          <p:spPr>
            <a:xfrm>
              <a:off x="5181486" y="4265651"/>
              <a:ext cx="414516" cy="414516"/>
            </a:xfrm>
            <a:prstGeom prst="ellipse">
              <a:avLst/>
            </a:prstGeom>
            <a:solidFill>
              <a:srgbClr val="002060"/>
            </a:solidFill>
            <a:ln w="25400">
              <a:gradFill flip="none" rotWithShape="1">
                <a:gsLst>
                  <a:gs pos="0">
                    <a:schemeClr val="bg1">
                      <a:lumMod val="75000"/>
                    </a:schemeClr>
                  </a:gs>
                  <a:gs pos="100000">
                    <a:schemeClr val="bg1"/>
                  </a:gs>
                </a:gsLst>
                <a:lin ang="2700000" scaled="1"/>
                <a:tileRect/>
              </a:gradFill>
            </a:ln>
            <a:effectLst>
              <a:innerShdw blurRad="127000" dist="25400" dir="13500000">
                <a:srgbClr val="000000">
                  <a:alpha val="43137"/>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FFFFFF"/>
                </a:solidFill>
                <a:latin typeface="Calibri" panose="020F0502020204030204"/>
                <a:ea typeface="宋体" panose="02010600030101010101" pitchFamily="2" charset="-122"/>
              </a:endParaRPr>
            </a:p>
          </p:txBody>
        </p:sp>
        <p:grpSp>
          <p:nvGrpSpPr>
            <p:cNvPr id="22" name="组合 21"/>
            <p:cNvGrpSpPr/>
            <p:nvPr/>
          </p:nvGrpSpPr>
          <p:grpSpPr>
            <a:xfrm>
              <a:off x="5287222" y="4375239"/>
              <a:ext cx="253419" cy="172633"/>
              <a:chOff x="4895160" y="4287159"/>
              <a:chExt cx="571418" cy="389258"/>
            </a:xfrm>
            <a:solidFill>
              <a:schemeClr val="bg1"/>
            </a:solidFill>
          </p:grpSpPr>
          <p:sp>
            <p:nvSpPr>
              <p:cNvPr id="23" name="Freeform 327"/>
              <p:cNvSpPr>
                <a:spLocks noEditPoints="1"/>
              </p:cNvSpPr>
              <p:nvPr/>
            </p:nvSpPr>
            <p:spPr bwMode="auto">
              <a:xfrm>
                <a:off x="4895160" y="4287159"/>
                <a:ext cx="438051" cy="389258"/>
              </a:xfrm>
              <a:custGeom>
                <a:avLst/>
                <a:gdLst>
                  <a:gd name="T0" fmla="*/ 166 w 171"/>
                  <a:gd name="T1" fmla="*/ 0 h 152"/>
                  <a:gd name="T2" fmla="*/ 5 w 171"/>
                  <a:gd name="T3" fmla="*/ 0 h 152"/>
                  <a:gd name="T4" fmla="*/ 0 w 171"/>
                  <a:gd name="T5" fmla="*/ 5 h 152"/>
                  <a:gd name="T6" fmla="*/ 0 w 171"/>
                  <a:gd name="T7" fmla="*/ 146 h 152"/>
                  <a:gd name="T8" fmla="*/ 5 w 171"/>
                  <a:gd name="T9" fmla="*/ 152 h 152"/>
                  <a:gd name="T10" fmla="*/ 166 w 171"/>
                  <a:gd name="T11" fmla="*/ 152 h 152"/>
                  <a:gd name="T12" fmla="*/ 171 w 171"/>
                  <a:gd name="T13" fmla="*/ 146 h 152"/>
                  <a:gd name="T14" fmla="*/ 171 w 171"/>
                  <a:gd name="T15" fmla="*/ 5 h 152"/>
                  <a:gd name="T16" fmla="*/ 166 w 171"/>
                  <a:gd name="T17" fmla="*/ 0 h 152"/>
                  <a:gd name="T18" fmla="*/ 132 w 171"/>
                  <a:gd name="T19" fmla="*/ 12 h 152"/>
                  <a:gd name="T20" fmla="*/ 139 w 171"/>
                  <a:gd name="T21" fmla="*/ 19 h 152"/>
                  <a:gd name="T22" fmla="*/ 132 w 171"/>
                  <a:gd name="T23" fmla="*/ 26 h 152"/>
                  <a:gd name="T24" fmla="*/ 124 w 171"/>
                  <a:gd name="T25" fmla="*/ 19 h 152"/>
                  <a:gd name="T26" fmla="*/ 132 w 171"/>
                  <a:gd name="T27" fmla="*/ 12 h 152"/>
                  <a:gd name="T28" fmla="*/ 110 w 171"/>
                  <a:gd name="T29" fmla="*/ 12 h 152"/>
                  <a:gd name="T30" fmla="*/ 118 w 171"/>
                  <a:gd name="T31" fmla="*/ 19 h 152"/>
                  <a:gd name="T32" fmla="*/ 110 w 171"/>
                  <a:gd name="T33" fmla="*/ 26 h 152"/>
                  <a:gd name="T34" fmla="*/ 103 w 171"/>
                  <a:gd name="T35" fmla="*/ 19 h 152"/>
                  <a:gd name="T36" fmla="*/ 110 w 171"/>
                  <a:gd name="T37" fmla="*/ 12 h 152"/>
                  <a:gd name="T38" fmla="*/ 160 w 171"/>
                  <a:gd name="T39" fmla="*/ 141 h 152"/>
                  <a:gd name="T40" fmla="*/ 11 w 171"/>
                  <a:gd name="T41" fmla="*/ 141 h 152"/>
                  <a:gd name="T42" fmla="*/ 11 w 171"/>
                  <a:gd name="T43" fmla="*/ 38 h 152"/>
                  <a:gd name="T44" fmla="*/ 160 w 171"/>
                  <a:gd name="T45" fmla="*/ 38 h 152"/>
                  <a:gd name="T46" fmla="*/ 160 w 171"/>
                  <a:gd name="T47" fmla="*/ 141 h 152"/>
                  <a:gd name="T48" fmla="*/ 153 w 171"/>
                  <a:gd name="T49" fmla="*/ 26 h 152"/>
                  <a:gd name="T50" fmla="*/ 146 w 171"/>
                  <a:gd name="T51" fmla="*/ 19 h 152"/>
                  <a:gd name="T52" fmla="*/ 153 w 171"/>
                  <a:gd name="T53" fmla="*/ 12 h 152"/>
                  <a:gd name="T54" fmla="*/ 160 w 171"/>
                  <a:gd name="T55" fmla="*/ 19 h 152"/>
                  <a:gd name="T56" fmla="*/ 153 w 171"/>
                  <a:gd name="T57" fmla="*/ 2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1" h="152">
                    <a:moveTo>
                      <a:pt x="166" y="0"/>
                    </a:moveTo>
                    <a:cubicBezTo>
                      <a:pt x="5" y="0"/>
                      <a:pt x="5" y="0"/>
                      <a:pt x="5" y="0"/>
                    </a:cubicBezTo>
                    <a:cubicBezTo>
                      <a:pt x="2" y="0"/>
                      <a:pt x="0" y="2"/>
                      <a:pt x="0" y="5"/>
                    </a:cubicBezTo>
                    <a:cubicBezTo>
                      <a:pt x="0" y="146"/>
                      <a:pt x="0" y="146"/>
                      <a:pt x="0" y="146"/>
                    </a:cubicBezTo>
                    <a:cubicBezTo>
                      <a:pt x="0" y="149"/>
                      <a:pt x="2" y="152"/>
                      <a:pt x="5" y="152"/>
                    </a:cubicBezTo>
                    <a:cubicBezTo>
                      <a:pt x="166" y="152"/>
                      <a:pt x="166" y="152"/>
                      <a:pt x="166" y="152"/>
                    </a:cubicBezTo>
                    <a:cubicBezTo>
                      <a:pt x="169" y="152"/>
                      <a:pt x="171" y="149"/>
                      <a:pt x="171" y="146"/>
                    </a:cubicBezTo>
                    <a:cubicBezTo>
                      <a:pt x="171" y="5"/>
                      <a:pt x="171" y="5"/>
                      <a:pt x="171" y="5"/>
                    </a:cubicBezTo>
                    <a:cubicBezTo>
                      <a:pt x="171" y="2"/>
                      <a:pt x="169" y="0"/>
                      <a:pt x="166" y="0"/>
                    </a:cubicBezTo>
                    <a:close/>
                    <a:moveTo>
                      <a:pt x="132" y="12"/>
                    </a:moveTo>
                    <a:cubicBezTo>
                      <a:pt x="136" y="12"/>
                      <a:pt x="139" y="15"/>
                      <a:pt x="139" y="19"/>
                    </a:cubicBezTo>
                    <a:cubicBezTo>
                      <a:pt x="139" y="23"/>
                      <a:pt x="136" y="26"/>
                      <a:pt x="132" y="26"/>
                    </a:cubicBezTo>
                    <a:cubicBezTo>
                      <a:pt x="128" y="26"/>
                      <a:pt x="124" y="23"/>
                      <a:pt x="124" y="19"/>
                    </a:cubicBezTo>
                    <a:cubicBezTo>
                      <a:pt x="124" y="15"/>
                      <a:pt x="128" y="12"/>
                      <a:pt x="132" y="12"/>
                    </a:cubicBezTo>
                    <a:close/>
                    <a:moveTo>
                      <a:pt x="110" y="12"/>
                    </a:moveTo>
                    <a:cubicBezTo>
                      <a:pt x="114" y="12"/>
                      <a:pt x="118" y="15"/>
                      <a:pt x="118" y="19"/>
                    </a:cubicBezTo>
                    <a:cubicBezTo>
                      <a:pt x="118" y="23"/>
                      <a:pt x="114" y="26"/>
                      <a:pt x="110" y="26"/>
                    </a:cubicBezTo>
                    <a:cubicBezTo>
                      <a:pt x="106" y="26"/>
                      <a:pt x="103" y="23"/>
                      <a:pt x="103" y="19"/>
                    </a:cubicBezTo>
                    <a:cubicBezTo>
                      <a:pt x="103" y="15"/>
                      <a:pt x="106" y="12"/>
                      <a:pt x="110" y="12"/>
                    </a:cubicBezTo>
                    <a:close/>
                    <a:moveTo>
                      <a:pt x="160" y="141"/>
                    </a:moveTo>
                    <a:cubicBezTo>
                      <a:pt x="11" y="141"/>
                      <a:pt x="11" y="141"/>
                      <a:pt x="11" y="141"/>
                    </a:cubicBezTo>
                    <a:cubicBezTo>
                      <a:pt x="11" y="38"/>
                      <a:pt x="11" y="38"/>
                      <a:pt x="11" y="38"/>
                    </a:cubicBezTo>
                    <a:cubicBezTo>
                      <a:pt x="160" y="38"/>
                      <a:pt x="160" y="38"/>
                      <a:pt x="160" y="38"/>
                    </a:cubicBezTo>
                    <a:lnTo>
                      <a:pt x="160" y="141"/>
                    </a:lnTo>
                    <a:close/>
                    <a:moveTo>
                      <a:pt x="153" y="26"/>
                    </a:moveTo>
                    <a:cubicBezTo>
                      <a:pt x="149" y="26"/>
                      <a:pt x="146" y="23"/>
                      <a:pt x="146" y="19"/>
                    </a:cubicBezTo>
                    <a:cubicBezTo>
                      <a:pt x="146" y="15"/>
                      <a:pt x="149" y="12"/>
                      <a:pt x="153" y="12"/>
                    </a:cubicBezTo>
                    <a:cubicBezTo>
                      <a:pt x="157" y="12"/>
                      <a:pt x="160" y="15"/>
                      <a:pt x="160" y="19"/>
                    </a:cubicBezTo>
                    <a:cubicBezTo>
                      <a:pt x="160" y="23"/>
                      <a:pt x="157" y="26"/>
                      <a:pt x="153"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24" name="Rectangle 328"/>
              <p:cNvSpPr>
                <a:spLocks noChangeArrowheads="1"/>
              </p:cNvSpPr>
              <p:nvPr/>
            </p:nvSpPr>
            <p:spPr bwMode="auto">
              <a:xfrm>
                <a:off x="4953712" y="4417273"/>
                <a:ext cx="315527" cy="596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25" name="Rectangle 329"/>
              <p:cNvSpPr>
                <a:spLocks noChangeArrowheads="1"/>
              </p:cNvSpPr>
              <p:nvPr/>
            </p:nvSpPr>
            <p:spPr bwMode="auto">
              <a:xfrm>
                <a:off x="4953712" y="4501847"/>
                <a:ext cx="99754" cy="10517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26" name="Rectangle 330"/>
              <p:cNvSpPr>
                <a:spLocks noChangeArrowheads="1"/>
              </p:cNvSpPr>
              <p:nvPr/>
            </p:nvSpPr>
            <p:spPr bwMode="auto">
              <a:xfrm>
                <a:off x="5071899" y="4505100"/>
                <a:ext cx="107344" cy="130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27" name="Rectangle 331"/>
              <p:cNvSpPr>
                <a:spLocks noChangeArrowheads="1"/>
              </p:cNvSpPr>
              <p:nvPr/>
            </p:nvSpPr>
            <p:spPr bwMode="auto">
              <a:xfrm>
                <a:off x="5071899" y="4548471"/>
                <a:ext cx="107344" cy="130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28" name="Rectangle 332"/>
              <p:cNvSpPr>
                <a:spLocks noChangeArrowheads="1"/>
              </p:cNvSpPr>
              <p:nvPr/>
            </p:nvSpPr>
            <p:spPr bwMode="auto">
              <a:xfrm>
                <a:off x="5071899" y="4589674"/>
                <a:ext cx="107344" cy="151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29" name="Freeform 333"/>
              <p:cNvSpPr/>
              <p:nvPr/>
            </p:nvSpPr>
            <p:spPr bwMode="auto">
              <a:xfrm>
                <a:off x="5225867" y="4569073"/>
                <a:ext cx="40119" cy="41203"/>
              </a:xfrm>
              <a:custGeom>
                <a:avLst/>
                <a:gdLst>
                  <a:gd name="T0" fmla="*/ 11 w 37"/>
                  <a:gd name="T1" fmla="*/ 0 h 38"/>
                  <a:gd name="T2" fmla="*/ 11 w 37"/>
                  <a:gd name="T3" fmla="*/ 2 h 38"/>
                  <a:gd name="T4" fmla="*/ 0 w 37"/>
                  <a:gd name="T5" fmla="*/ 38 h 38"/>
                  <a:gd name="T6" fmla="*/ 35 w 37"/>
                  <a:gd name="T7" fmla="*/ 26 h 38"/>
                  <a:gd name="T8" fmla="*/ 37 w 37"/>
                  <a:gd name="T9" fmla="*/ 26 h 38"/>
                  <a:gd name="T10" fmla="*/ 11 w 37"/>
                  <a:gd name="T11" fmla="*/ 0 h 38"/>
                </a:gdLst>
                <a:ahLst/>
                <a:cxnLst>
                  <a:cxn ang="0">
                    <a:pos x="T0" y="T1"/>
                  </a:cxn>
                  <a:cxn ang="0">
                    <a:pos x="T2" y="T3"/>
                  </a:cxn>
                  <a:cxn ang="0">
                    <a:pos x="T4" y="T5"/>
                  </a:cxn>
                  <a:cxn ang="0">
                    <a:pos x="T6" y="T7"/>
                  </a:cxn>
                  <a:cxn ang="0">
                    <a:pos x="T8" y="T9"/>
                  </a:cxn>
                  <a:cxn ang="0">
                    <a:pos x="T10" y="T11"/>
                  </a:cxn>
                </a:cxnLst>
                <a:rect l="0" t="0" r="r" b="b"/>
                <a:pathLst>
                  <a:path w="37" h="38">
                    <a:moveTo>
                      <a:pt x="11" y="0"/>
                    </a:moveTo>
                    <a:lnTo>
                      <a:pt x="11" y="2"/>
                    </a:lnTo>
                    <a:lnTo>
                      <a:pt x="0" y="38"/>
                    </a:lnTo>
                    <a:lnTo>
                      <a:pt x="35" y="26"/>
                    </a:lnTo>
                    <a:lnTo>
                      <a:pt x="37" y="26"/>
                    </a:lnTo>
                    <a:lnTo>
                      <a:pt x="1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30" name="Freeform 334"/>
              <p:cNvSpPr/>
              <p:nvPr/>
            </p:nvSpPr>
            <p:spPr bwMode="auto">
              <a:xfrm>
                <a:off x="5389594" y="4366311"/>
                <a:ext cx="76984" cy="79153"/>
              </a:xfrm>
              <a:custGeom>
                <a:avLst/>
                <a:gdLst>
                  <a:gd name="T0" fmla="*/ 23 w 30"/>
                  <a:gd name="T1" fmla="*/ 31 h 31"/>
                  <a:gd name="T2" fmla="*/ 28 w 30"/>
                  <a:gd name="T3" fmla="*/ 25 h 31"/>
                  <a:gd name="T4" fmla="*/ 28 w 30"/>
                  <a:gd name="T5" fmla="*/ 18 h 31"/>
                  <a:gd name="T6" fmla="*/ 13 w 30"/>
                  <a:gd name="T7" fmla="*/ 2 h 31"/>
                  <a:gd name="T8" fmla="*/ 6 w 30"/>
                  <a:gd name="T9" fmla="*/ 2 h 31"/>
                  <a:gd name="T10" fmla="*/ 0 w 30"/>
                  <a:gd name="T11" fmla="*/ 8 h 31"/>
                  <a:gd name="T12" fmla="*/ 23 w 30"/>
                  <a:gd name="T13" fmla="*/ 31 h 31"/>
                </a:gdLst>
                <a:ahLst/>
                <a:cxnLst>
                  <a:cxn ang="0">
                    <a:pos x="T0" y="T1"/>
                  </a:cxn>
                  <a:cxn ang="0">
                    <a:pos x="T2" y="T3"/>
                  </a:cxn>
                  <a:cxn ang="0">
                    <a:pos x="T4" y="T5"/>
                  </a:cxn>
                  <a:cxn ang="0">
                    <a:pos x="T6" y="T7"/>
                  </a:cxn>
                  <a:cxn ang="0">
                    <a:pos x="T8" y="T9"/>
                  </a:cxn>
                  <a:cxn ang="0">
                    <a:pos x="T10" y="T11"/>
                  </a:cxn>
                  <a:cxn ang="0">
                    <a:pos x="T12" y="T13"/>
                  </a:cxn>
                </a:cxnLst>
                <a:rect l="0" t="0" r="r" b="b"/>
                <a:pathLst>
                  <a:path w="30" h="31">
                    <a:moveTo>
                      <a:pt x="23" y="31"/>
                    </a:moveTo>
                    <a:cubicBezTo>
                      <a:pt x="28" y="25"/>
                      <a:pt x="28" y="25"/>
                      <a:pt x="28" y="25"/>
                    </a:cubicBezTo>
                    <a:cubicBezTo>
                      <a:pt x="30" y="23"/>
                      <a:pt x="30" y="20"/>
                      <a:pt x="28" y="18"/>
                    </a:cubicBezTo>
                    <a:cubicBezTo>
                      <a:pt x="13" y="2"/>
                      <a:pt x="13" y="2"/>
                      <a:pt x="13" y="2"/>
                    </a:cubicBezTo>
                    <a:cubicBezTo>
                      <a:pt x="11" y="0"/>
                      <a:pt x="8" y="0"/>
                      <a:pt x="6" y="2"/>
                    </a:cubicBezTo>
                    <a:cubicBezTo>
                      <a:pt x="0" y="8"/>
                      <a:pt x="0" y="8"/>
                      <a:pt x="0" y="8"/>
                    </a:cubicBezTo>
                    <a:lnTo>
                      <a:pt x="23" y="3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31" name="Freeform 335"/>
              <p:cNvSpPr/>
              <p:nvPr/>
            </p:nvSpPr>
            <p:spPr bwMode="auto">
              <a:xfrm>
                <a:off x="5258396" y="4394503"/>
                <a:ext cx="182160" cy="182160"/>
              </a:xfrm>
              <a:custGeom>
                <a:avLst/>
                <a:gdLst>
                  <a:gd name="T0" fmla="*/ 49 w 71"/>
                  <a:gd name="T1" fmla="*/ 0 h 71"/>
                  <a:gd name="T2" fmla="*/ 48 w 71"/>
                  <a:gd name="T3" fmla="*/ 0 h 71"/>
                  <a:gd name="T4" fmla="*/ 2 w 71"/>
                  <a:gd name="T5" fmla="*/ 47 h 71"/>
                  <a:gd name="T6" fmla="*/ 2 w 71"/>
                  <a:gd name="T7" fmla="*/ 54 h 71"/>
                  <a:gd name="T8" fmla="*/ 2 w 71"/>
                  <a:gd name="T9" fmla="*/ 55 h 71"/>
                  <a:gd name="T10" fmla="*/ 8 w 71"/>
                  <a:gd name="T11" fmla="*/ 56 h 71"/>
                  <a:gd name="T12" fmla="*/ 9 w 71"/>
                  <a:gd name="T13" fmla="*/ 62 h 71"/>
                  <a:gd name="T14" fmla="*/ 9 w 71"/>
                  <a:gd name="T15" fmla="*/ 62 h 71"/>
                  <a:gd name="T16" fmla="*/ 15 w 71"/>
                  <a:gd name="T17" fmla="*/ 63 h 71"/>
                  <a:gd name="T18" fmla="*/ 16 w 71"/>
                  <a:gd name="T19" fmla="*/ 69 h 71"/>
                  <a:gd name="T20" fmla="*/ 17 w 71"/>
                  <a:gd name="T21" fmla="*/ 69 h 71"/>
                  <a:gd name="T22" fmla="*/ 24 w 71"/>
                  <a:gd name="T23" fmla="*/ 69 h 71"/>
                  <a:gd name="T24" fmla="*/ 71 w 71"/>
                  <a:gd name="T25" fmla="*/ 23 h 71"/>
                  <a:gd name="T26" fmla="*/ 71 w 71"/>
                  <a:gd name="T27" fmla="*/ 22 h 71"/>
                  <a:gd name="T28" fmla="*/ 49 w 71"/>
                  <a:gd name="T29"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71">
                    <a:moveTo>
                      <a:pt x="49" y="0"/>
                    </a:moveTo>
                    <a:cubicBezTo>
                      <a:pt x="49" y="0"/>
                      <a:pt x="48" y="0"/>
                      <a:pt x="48" y="0"/>
                    </a:cubicBezTo>
                    <a:cubicBezTo>
                      <a:pt x="2" y="47"/>
                      <a:pt x="2" y="47"/>
                      <a:pt x="2" y="47"/>
                    </a:cubicBezTo>
                    <a:cubicBezTo>
                      <a:pt x="0" y="49"/>
                      <a:pt x="0" y="52"/>
                      <a:pt x="2" y="54"/>
                    </a:cubicBezTo>
                    <a:cubicBezTo>
                      <a:pt x="2" y="55"/>
                      <a:pt x="2" y="55"/>
                      <a:pt x="2" y="55"/>
                    </a:cubicBezTo>
                    <a:cubicBezTo>
                      <a:pt x="4" y="56"/>
                      <a:pt x="6" y="57"/>
                      <a:pt x="8" y="56"/>
                    </a:cubicBezTo>
                    <a:cubicBezTo>
                      <a:pt x="7" y="58"/>
                      <a:pt x="7" y="60"/>
                      <a:pt x="9" y="62"/>
                    </a:cubicBezTo>
                    <a:cubicBezTo>
                      <a:pt x="9" y="62"/>
                      <a:pt x="9" y="62"/>
                      <a:pt x="9" y="62"/>
                    </a:cubicBezTo>
                    <a:cubicBezTo>
                      <a:pt x="11" y="64"/>
                      <a:pt x="13" y="64"/>
                      <a:pt x="15" y="63"/>
                    </a:cubicBezTo>
                    <a:cubicBezTo>
                      <a:pt x="14" y="65"/>
                      <a:pt x="15" y="67"/>
                      <a:pt x="16" y="69"/>
                    </a:cubicBezTo>
                    <a:cubicBezTo>
                      <a:pt x="17" y="69"/>
                      <a:pt x="17" y="69"/>
                      <a:pt x="17" y="69"/>
                    </a:cubicBezTo>
                    <a:cubicBezTo>
                      <a:pt x="19" y="71"/>
                      <a:pt x="22" y="71"/>
                      <a:pt x="24" y="69"/>
                    </a:cubicBezTo>
                    <a:cubicBezTo>
                      <a:pt x="71" y="23"/>
                      <a:pt x="71" y="23"/>
                      <a:pt x="71" y="23"/>
                    </a:cubicBezTo>
                    <a:cubicBezTo>
                      <a:pt x="71" y="23"/>
                      <a:pt x="71" y="22"/>
                      <a:pt x="71" y="22"/>
                    </a:cubicBezTo>
                    <a:lnTo>
                      <a:pt x="4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grpSp>
      </p:grpSp>
      <p:grpSp>
        <p:nvGrpSpPr>
          <p:cNvPr id="32" name="组合 31"/>
          <p:cNvGrpSpPr/>
          <p:nvPr/>
        </p:nvGrpSpPr>
        <p:grpSpPr>
          <a:xfrm>
            <a:off x="6120252" y="3409344"/>
            <a:ext cx="414516" cy="414516"/>
            <a:chOff x="4626437" y="4265651"/>
            <a:chExt cx="414516" cy="414516"/>
          </a:xfrm>
        </p:grpSpPr>
        <p:sp>
          <p:nvSpPr>
            <p:cNvPr id="33" name="椭圆 32"/>
            <p:cNvSpPr/>
            <p:nvPr/>
          </p:nvSpPr>
          <p:spPr>
            <a:xfrm>
              <a:off x="4626437" y="4265651"/>
              <a:ext cx="414516" cy="414516"/>
            </a:xfrm>
            <a:prstGeom prst="ellipse">
              <a:avLst/>
            </a:prstGeom>
            <a:solidFill>
              <a:srgbClr val="002060"/>
            </a:solidFill>
            <a:ln w="25400">
              <a:gradFill flip="none" rotWithShape="1">
                <a:gsLst>
                  <a:gs pos="0">
                    <a:schemeClr val="bg1">
                      <a:lumMod val="75000"/>
                    </a:schemeClr>
                  </a:gs>
                  <a:gs pos="100000">
                    <a:schemeClr val="bg1"/>
                  </a:gs>
                </a:gsLst>
                <a:lin ang="2700000" scaled="1"/>
                <a:tileRect/>
              </a:gradFill>
            </a:ln>
            <a:effectLst>
              <a:innerShdw blurRad="127000" dist="25400" dir="13500000">
                <a:srgbClr val="000000">
                  <a:alpha val="43137"/>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chemeClr val="bg1"/>
                </a:solidFill>
                <a:latin typeface="Calibri" panose="020F0502020204030204"/>
                <a:ea typeface="宋体" panose="02010600030101010101" pitchFamily="2" charset="-122"/>
              </a:endParaRPr>
            </a:p>
          </p:txBody>
        </p:sp>
        <p:grpSp>
          <p:nvGrpSpPr>
            <p:cNvPr id="34" name="组合 33"/>
            <p:cNvGrpSpPr/>
            <p:nvPr/>
          </p:nvGrpSpPr>
          <p:grpSpPr>
            <a:xfrm>
              <a:off x="4710891" y="4356960"/>
              <a:ext cx="232896" cy="199705"/>
              <a:chOff x="3546346" y="2339026"/>
              <a:chExt cx="897787" cy="769842"/>
            </a:xfrm>
            <a:solidFill>
              <a:schemeClr val="bg1"/>
            </a:solidFill>
          </p:grpSpPr>
          <p:sp>
            <p:nvSpPr>
              <p:cNvPr id="35" name="Rectangle 227"/>
              <p:cNvSpPr>
                <a:spLocks noChangeArrowheads="1"/>
              </p:cNvSpPr>
              <p:nvPr/>
            </p:nvSpPr>
            <p:spPr bwMode="auto">
              <a:xfrm>
                <a:off x="3561526" y="3077423"/>
                <a:ext cx="882607" cy="3144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36" name="Freeform 228"/>
              <p:cNvSpPr/>
              <p:nvPr/>
            </p:nvSpPr>
            <p:spPr bwMode="auto">
              <a:xfrm>
                <a:off x="3617909" y="2844302"/>
                <a:ext cx="125777" cy="210351"/>
              </a:xfrm>
              <a:custGeom>
                <a:avLst/>
                <a:gdLst>
                  <a:gd name="T0" fmla="*/ 6 w 49"/>
                  <a:gd name="T1" fmla="*/ 82 h 82"/>
                  <a:gd name="T2" fmla="*/ 43 w 49"/>
                  <a:gd name="T3" fmla="*/ 82 h 82"/>
                  <a:gd name="T4" fmla="*/ 49 w 49"/>
                  <a:gd name="T5" fmla="*/ 76 h 82"/>
                  <a:gd name="T6" fmla="*/ 49 w 49"/>
                  <a:gd name="T7" fmla="*/ 0 h 82"/>
                  <a:gd name="T8" fmla="*/ 0 w 49"/>
                  <a:gd name="T9" fmla="*/ 49 h 82"/>
                  <a:gd name="T10" fmla="*/ 0 w 49"/>
                  <a:gd name="T11" fmla="*/ 76 h 82"/>
                  <a:gd name="T12" fmla="*/ 6 w 49"/>
                  <a:gd name="T13" fmla="*/ 82 h 82"/>
                </a:gdLst>
                <a:ahLst/>
                <a:cxnLst>
                  <a:cxn ang="0">
                    <a:pos x="T0" y="T1"/>
                  </a:cxn>
                  <a:cxn ang="0">
                    <a:pos x="T2" y="T3"/>
                  </a:cxn>
                  <a:cxn ang="0">
                    <a:pos x="T4" y="T5"/>
                  </a:cxn>
                  <a:cxn ang="0">
                    <a:pos x="T6" y="T7"/>
                  </a:cxn>
                  <a:cxn ang="0">
                    <a:pos x="T8" y="T9"/>
                  </a:cxn>
                  <a:cxn ang="0">
                    <a:pos x="T10" y="T11"/>
                  </a:cxn>
                  <a:cxn ang="0">
                    <a:pos x="T12" y="T13"/>
                  </a:cxn>
                </a:cxnLst>
                <a:rect l="0" t="0" r="r" b="b"/>
                <a:pathLst>
                  <a:path w="49" h="82">
                    <a:moveTo>
                      <a:pt x="6" y="82"/>
                    </a:moveTo>
                    <a:cubicBezTo>
                      <a:pt x="43" y="82"/>
                      <a:pt x="43" y="82"/>
                      <a:pt x="43" y="82"/>
                    </a:cubicBezTo>
                    <a:cubicBezTo>
                      <a:pt x="46" y="82"/>
                      <a:pt x="49" y="79"/>
                      <a:pt x="49" y="76"/>
                    </a:cubicBezTo>
                    <a:cubicBezTo>
                      <a:pt x="49" y="0"/>
                      <a:pt x="49" y="0"/>
                      <a:pt x="49" y="0"/>
                    </a:cubicBezTo>
                    <a:cubicBezTo>
                      <a:pt x="0" y="49"/>
                      <a:pt x="0" y="49"/>
                      <a:pt x="0" y="49"/>
                    </a:cubicBezTo>
                    <a:cubicBezTo>
                      <a:pt x="0" y="76"/>
                      <a:pt x="0" y="76"/>
                      <a:pt x="0" y="76"/>
                    </a:cubicBezTo>
                    <a:cubicBezTo>
                      <a:pt x="0" y="79"/>
                      <a:pt x="3" y="82"/>
                      <a:pt x="6" y="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37" name="Freeform 229"/>
              <p:cNvSpPr/>
              <p:nvPr/>
            </p:nvSpPr>
            <p:spPr bwMode="auto">
              <a:xfrm>
                <a:off x="3779467" y="2682744"/>
                <a:ext cx="122524" cy="371910"/>
              </a:xfrm>
              <a:custGeom>
                <a:avLst/>
                <a:gdLst>
                  <a:gd name="T0" fmla="*/ 5 w 48"/>
                  <a:gd name="T1" fmla="*/ 145 h 145"/>
                  <a:gd name="T2" fmla="*/ 43 w 48"/>
                  <a:gd name="T3" fmla="*/ 145 h 145"/>
                  <a:gd name="T4" fmla="*/ 48 w 48"/>
                  <a:gd name="T5" fmla="*/ 139 h 145"/>
                  <a:gd name="T6" fmla="*/ 48 w 48"/>
                  <a:gd name="T7" fmla="*/ 0 h 145"/>
                  <a:gd name="T8" fmla="*/ 0 w 48"/>
                  <a:gd name="T9" fmla="*/ 49 h 145"/>
                  <a:gd name="T10" fmla="*/ 0 w 48"/>
                  <a:gd name="T11" fmla="*/ 139 h 145"/>
                  <a:gd name="T12" fmla="*/ 5 w 48"/>
                  <a:gd name="T13" fmla="*/ 145 h 145"/>
                </a:gdLst>
                <a:ahLst/>
                <a:cxnLst>
                  <a:cxn ang="0">
                    <a:pos x="T0" y="T1"/>
                  </a:cxn>
                  <a:cxn ang="0">
                    <a:pos x="T2" y="T3"/>
                  </a:cxn>
                  <a:cxn ang="0">
                    <a:pos x="T4" y="T5"/>
                  </a:cxn>
                  <a:cxn ang="0">
                    <a:pos x="T6" y="T7"/>
                  </a:cxn>
                  <a:cxn ang="0">
                    <a:pos x="T8" y="T9"/>
                  </a:cxn>
                  <a:cxn ang="0">
                    <a:pos x="T10" y="T11"/>
                  </a:cxn>
                  <a:cxn ang="0">
                    <a:pos x="T12" y="T13"/>
                  </a:cxn>
                </a:cxnLst>
                <a:rect l="0" t="0" r="r" b="b"/>
                <a:pathLst>
                  <a:path w="48" h="145">
                    <a:moveTo>
                      <a:pt x="5" y="145"/>
                    </a:moveTo>
                    <a:cubicBezTo>
                      <a:pt x="43" y="145"/>
                      <a:pt x="43" y="145"/>
                      <a:pt x="43" y="145"/>
                    </a:cubicBezTo>
                    <a:cubicBezTo>
                      <a:pt x="46" y="145"/>
                      <a:pt x="48" y="142"/>
                      <a:pt x="48" y="139"/>
                    </a:cubicBezTo>
                    <a:cubicBezTo>
                      <a:pt x="48" y="0"/>
                      <a:pt x="48" y="0"/>
                      <a:pt x="48" y="0"/>
                    </a:cubicBezTo>
                    <a:cubicBezTo>
                      <a:pt x="0" y="49"/>
                      <a:pt x="0" y="49"/>
                      <a:pt x="0" y="49"/>
                    </a:cubicBezTo>
                    <a:cubicBezTo>
                      <a:pt x="0" y="139"/>
                      <a:pt x="0" y="139"/>
                      <a:pt x="0" y="139"/>
                    </a:cubicBezTo>
                    <a:cubicBezTo>
                      <a:pt x="0" y="142"/>
                      <a:pt x="2" y="145"/>
                      <a:pt x="5" y="1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38" name="Freeform 230"/>
              <p:cNvSpPr/>
              <p:nvPr/>
            </p:nvSpPr>
            <p:spPr bwMode="auto">
              <a:xfrm>
                <a:off x="3938857" y="2713104"/>
                <a:ext cx="124693" cy="341550"/>
              </a:xfrm>
              <a:custGeom>
                <a:avLst/>
                <a:gdLst>
                  <a:gd name="T0" fmla="*/ 22 w 49"/>
                  <a:gd name="T1" fmla="*/ 22 h 133"/>
                  <a:gd name="T2" fmla="*/ 0 w 49"/>
                  <a:gd name="T3" fmla="*/ 0 h 133"/>
                  <a:gd name="T4" fmla="*/ 0 w 49"/>
                  <a:gd name="T5" fmla="*/ 127 h 133"/>
                  <a:gd name="T6" fmla="*/ 6 w 49"/>
                  <a:gd name="T7" fmla="*/ 133 h 133"/>
                  <a:gd name="T8" fmla="*/ 43 w 49"/>
                  <a:gd name="T9" fmla="*/ 133 h 133"/>
                  <a:gd name="T10" fmla="*/ 49 w 49"/>
                  <a:gd name="T11" fmla="*/ 127 h 133"/>
                  <a:gd name="T12" fmla="*/ 49 w 49"/>
                  <a:gd name="T13" fmla="*/ 26 h 133"/>
                  <a:gd name="T14" fmla="*/ 38 w 49"/>
                  <a:gd name="T15" fmla="*/ 29 h 133"/>
                  <a:gd name="T16" fmla="*/ 22 w 49"/>
                  <a:gd name="T17" fmla="*/ 2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133">
                    <a:moveTo>
                      <a:pt x="22" y="22"/>
                    </a:moveTo>
                    <a:cubicBezTo>
                      <a:pt x="0" y="0"/>
                      <a:pt x="0" y="0"/>
                      <a:pt x="0" y="0"/>
                    </a:cubicBezTo>
                    <a:cubicBezTo>
                      <a:pt x="0" y="127"/>
                      <a:pt x="0" y="127"/>
                      <a:pt x="0" y="127"/>
                    </a:cubicBezTo>
                    <a:cubicBezTo>
                      <a:pt x="0" y="130"/>
                      <a:pt x="3" y="133"/>
                      <a:pt x="6" y="133"/>
                    </a:cubicBezTo>
                    <a:cubicBezTo>
                      <a:pt x="43" y="133"/>
                      <a:pt x="43" y="133"/>
                      <a:pt x="43" y="133"/>
                    </a:cubicBezTo>
                    <a:cubicBezTo>
                      <a:pt x="46" y="133"/>
                      <a:pt x="49" y="130"/>
                      <a:pt x="49" y="127"/>
                    </a:cubicBezTo>
                    <a:cubicBezTo>
                      <a:pt x="49" y="26"/>
                      <a:pt x="49" y="26"/>
                      <a:pt x="49" y="26"/>
                    </a:cubicBezTo>
                    <a:cubicBezTo>
                      <a:pt x="46" y="28"/>
                      <a:pt x="42" y="29"/>
                      <a:pt x="38" y="29"/>
                    </a:cubicBezTo>
                    <a:cubicBezTo>
                      <a:pt x="32" y="29"/>
                      <a:pt x="27" y="26"/>
                      <a:pt x="2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39" name="Freeform 231"/>
              <p:cNvSpPr/>
              <p:nvPr/>
            </p:nvSpPr>
            <p:spPr bwMode="auto">
              <a:xfrm>
                <a:off x="4100415" y="2624193"/>
                <a:ext cx="122524" cy="430461"/>
              </a:xfrm>
              <a:custGeom>
                <a:avLst/>
                <a:gdLst>
                  <a:gd name="T0" fmla="*/ 5 w 48"/>
                  <a:gd name="T1" fmla="*/ 168 h 168"/>
                  <a:gd name="T2" fmla="*/ 43 w 48"/>
                  <a:gd name="T3" fmla="*/ 168 h 168"/>
                  <a:gd name="T4" fmla="*/ 48 w 48"/>
                  <a:gd name="T5" fmla="*/ 162 h 168"/>
                  <a:gd name="T6" fmla="*/ 48 w 48"/>
                  <a:gd name="T7" fmla="*/ 0 h 168"/>
                  <a:gd name="T8" fmla="*/ 0 w 48"/>
                  <a:gd name="T9" fmla="*/ 48 h 168"/>
                  <a:gd name="T10" fmla="*/ 0 w 48"/>
                  <a:gd name="T11" fmla="*/ 162 h 168"/>
                  <a:gd name="T12" fmla="*/ 5 w 48"/>
                  <a:gd name="T13" fmla="*/ 168 h 168"/>
                </a:gdLst>
                <a:ahLst/>
                <a:cxnLst>
                  <a:cxn ang="0">
                    <a:pos x="T0" y="T1"/>
                  </a:cxn>
                  <a:cxn ang="0">
                    <a:pos x="T2" y="T3"/>
                  </a:cxn>
                  <a:cxn ang="0">
                    <a:pos x="T4" y="T5"/>
                  </a:cxn>
                  <a:cxn ang="0">
                    <a:pos x="T6" y="T7"/>
                  </a:cxn>
                  <a:cxn ang="0">
                    <a:pos x="T8" y="T9"/>
                  </a:cxn>
                  <a:cxn ang="0">
                    <a:pos x="T10" y="T11"/>
                  </a:cxn>
                  <a:cxn ang="0">
                    <a:pos x="T12" y="T13"/>
                  </a:cxn>
                </a:cxnLst>
                <a:rect l="0" t="0" r="r" b="b"/>
                <a:pathLst>
                  <a:path w="48" h="168">
                    <a:moveTo>
                      <a:pt x="5" y="168"/>
                    </a:moveTo>
                    <a:cubicBezTo>
                      <a:pt x="43" y="168"/>
                      <a:pt x="43" y="168"/>
                      <a:pt x="43" y="168"/>
                    </a:cubicBezTo>
                    <a:cubicBezTo>
                      <a:pt x="46" y="168"/>
                      <a:pt x="48" y="165"/>
                      <a:pt x="48" y="162"/>
                    </a:cubicBezTo>
                    <a:cubicBezTo>
                      <a:pt x="48" y="0"/>
                      <a:pt x="48" y="0"/>
                      <a:pt x="48" y="0"/>
                    </a:cubicBezTo>
                    <a:cubicBezTo>
                      <a:pt x="0" y="48"/>
                      <a:pt x="0" y="48"/>
                      <a:pt x="0" y="48"/>
                    </a:cubicBezTo>
                    <a:cubicBezTo>
                      <a:pt x="0" y="162"/>
                      <a:pt x="0" y="162"/>
                      <a:pt x="0" y="162"/>
                    </a:cubicBezTo>
                    <a:cubicBezTo>
                      <a:pt x="0" y="165"/>
                      <a:pt x="2" y="168"/>
                      <a:pt x="5" y="1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40" name="Freeform 232"/>
              <p:cNvSpPr/>
              <p:nvPr/>
            </p:nvSpPr>
            <p:spPr bwMode="auto">
              <a:xfrm>
                <a:off x="4258721" y="2513596"/>
                <a:ext cx="125777" cy="541058"/>
              </a:xfrm>
              <a:custGeom>
                <a:avLst/>
                <a:gdLst>
                  <a:gd name="T0" fmla="*/ 29 w 49"/>
                  <a:gd name="T1" fmla="*/ 0 h 211"/>
                  <a:gd name="T2" fmla="*/ 0 w 49"/>
                  <a:gd name="T3" fmla="*/ 29 h 211"/>
                  <a:gd name="T4" fmla="*/ 0 w 49"/>
                  <a:gd name="T5" fmla="*/ 205 h 211"/>
                  <a:gd name="T6" fmla="*/ 6 w 49"/>
                  <a:gd name="T7" fmla="*/ 211 h 211"/>
                  <a:gd name="T8" fmla="*/ 43 w 49"/>
                  <a:gd name="T9" fmla="*/ 211 h 211"/>
                  <a:gd name="T10" fmla="*/ 49 w 49"/>
                  <a:gd name="T11" fmla="*/ 205 h 211"/>
                  <a:gd name="T12" fmla="*/ 49 w 49"/>
                  <a:gd name="T13" fmla="*/ 22 h 211"/>
                  <a:gd name="T14" fmla="*/ 29 w 49"/>
                  <a:gd name="T15" fmla="*/ 0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211">
                    <a:moveTo>
                      <a:pt x="29" y="0"/>
                    </a:moveTo>
                    <a:cubicBezTo>
                      <a:pt x="0" y="29"/>
                      <a:pt x="0" y="29"/>
                      <a:pt x="0" y="29"/>
                    </a:cubicBezTo>
                    <a:cubicBezTo>
                      <a:pt x="0" y="205"/>
                      <a:pt x="0" y="205"/>
                      <a:pt x="0" y="205"/>
                    </a:cubicBezTo>
                    <a:cubicBezTo>
                      <a:pt x="0" y="208"/>
                      <a:pt x="3" y="211"/>
                      <a:pt x="6" y="211"/>
                    </a:cubicBezTo>
                    <a:cubicBezTo>
                      <a:pt x="43" y="211"/>
                      <a:pt x="43" y="211"/>
                      <a:pt x="43" y="211"/>
                    </a:cubicBezTo>
                    <a:cubicBezTo>
                      <a:pt x="46" y="211"/>
                      <a:pt x="49" y="208"/>
                      <a:pt x="49" y="205"/>
                    </a:cubicBezTo>
                    <a:cubicBezTo>
                      <a:pt x="49" y="22"/>
                      <a:pt x="49" y="22"/>
                      <a:pt x="49" y="22"/>
                    </a:cubicBezTo>
                    <a:cubicBezTo>
                      <a:pt x="38" y="21"/>
                      <a:pt x="29" y="12"/>
                      <a:pt x="2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41" name="Freeform 233"/>
              <p:cNvSpPr/>
              <p:nvPr/>
            </p:nvSpPr>
            <p:spPr bwMode="auto">
              <a:xfrm>
                <a:off x="3546346" y="2339026"/>
                <a:ext cx="871764" cy="610452"/>
              </a:xfrm>
              <a:custGeom>
                <a:avLst/>
                <a:gdLst>
                  <a:gd name="T0" fmla="*/ 20 w 340"/>
                  <a:gd name="T1" fmla="*/ 234 h 238"/>
                  <a:gd name="T2" fmla="*/ 140 w 340"/>
                  <a:gd name="T3" fmla="*/ 113 h 238"/>
                  <a:gd name="T4" fmla="*/ 183 w 340"/>
                  <a:gd name="T5" fmla="*/ 156 h 238"/>
                  <a:gd name="T6" fmla="*/ 199 w 340"/>
                  <a:gd name="T7" fmla="*/ 156 h 238"/>
                  <a:gd name="T8" fmla="*/ 318 w 340"/>
                  <a:gd name="T9" fmla="*/ 37 h 238"/>
                  <a:gd name="T10" fmla="*/ 318 w 340"/>
                  <a:gd name="T11" fmla="*/ 64 h 238"/>
                  <a:gd name="T12" fmla="*/ 329 w 340"/>
                  <a:gd name="T13" fmla="*/ 75 h 238"/>
                  <a:gd name="T14" fmla="*/ 340 w 340"/>
                  <a:gd name="T15" fmla="*/ 64 h 238"/>
                  <a:gd name="T16" fmla="*/ 340 w 340"/>
                  <a:gd name="T17" fmla="*/ 11 h 238"/>
                  <a:gd name="T18" fmla="*/ 337 w 340"/>
                  <a:gd name="T19" fmla="*/ 3 h 238"/>
                  <a:gd name="T20" fmla="*/ 329 w 340"/>
                  <a:gd name="T21" fmla="*/ 0 h 238"/>
                  <a:gd name="T22" fmla="*/ 276 w 340"/>
                  <a:gd name="T23" fmla="*/ 0 h 238"/>
                  <a:gd name="T24" fmla="*/ 265 w 340"/>
                  <a:gd name="T25" fmla="*/ 11 h 238"/>
                  <a:gd name="T26" fmla="*/ 276 w 340"/>
                  <a:gd name="T27" fmla="*/ 22 h 238"/>
                  <a:gd name="T28" fmla="*/ 302 w 340"/>
                  <a:gd name="T29" fmla="*/ 22 h 238"/>
                  <a:gd name="T30" fmla="*/ 191 w 340"/>
                  <a:gd name="T31" fmla="*/ 133 h 238"/>
                  <a:gd name="T32" fmla="*/ 148 w 340"/>
                  <a:gd name="T33" fmla="*/ 90 h 238"/>
                  <a:gd name="T34" fmla="*/ 133 w 340"/>
                  <a:gd name="T35" fmla="*/ 90 h 238"/>
                  <a:gd name="T36" fmla="*/ 4 w 340"/>
                  <a:gd name="T37" fmla="*/ 219 h 238"/>
                  <a:gd name="T38" fmla="*/ 4 w 340"/>
                  <a:gd name="T39" fmla="*/ 234 h 238"/>
                  <a:gd name="T40" fmla="*/ 20 w 340"/>
                  <a:gd name="T41" fmla="*/ 23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0" h="238">
                    <a:moveTo>
                      <a:pt x="20" y="234"/>
                    </a:moveTo>
                    <a:cubicBezTo>
                      <a:pt x="140" y="113"/>
                      <a:pt x="140" y="113"/>
                      <a:pt x="140" y="113"/>
                    </a:cubicBezTo>
                    <a:cubicBezTo>
                      <a:pt x="183" y="156"/>
                      <a:pt x="183" y="156"/>
                      <a:pt x="183" y="156"/>
                    </a:cubicBezTo>
                    <a:cubicBezTo>
                      <a:pt x="188" y="160"/>
                      <a:pt x="195" y="160"/>
                      <a:pt x="199" y="156"/>
                    </a:cubicBezTo>
                    <a:cubicBezTo>
                      <a:pt x="318" y="37"/>
                      <a:pt x="318" y="37"/>
                      <a:pt x="318" y="37"/>
                    </a:cubicBezTo>
                    <a:cubicBezTo>
                      <a:pt x="318" y="64"/>
                      <a:pt x="318" y="64"/>
                      <a:pt x="318" y="64"/>
                    </a:cubicBezTo>
                    <a:cubicBezTo>
                      <a:pt x="318" y="70"/>
                      <a:pt x="323" y="75"/>
                      <a:pt x="329" y="75"/>
                    </a:cubicBezTo>
                    <a:cubicBezTo>
                      <a:pt x="335" y="75"/>
                      <a:pt x="340" y="70"/>
                      <a:pt x="340" y="64"/>
                    </a:cubicBezTo>
                    <a:cubicBezTo>
                      <a:pt x="340" y="11"/>
                      <a:pt x="340" y="11"/>
                      <a:pt x="340" y="11"/>
                    </a:cubicBezTo>
                    <a:cubicBezTo>
                      <a:pt x="340" y="8"/>
                      <a:pt x="339" y="5"/>
                      <a:pt x="337" y="3"/>
                    </a:cubicBezTo>
                    <a:cubicBezTo>
                      <a:pt x="335" y="1"/>
                      <a:pt x="332" y="0"/>
                      <a:pt x="329" y="0"/>
                    </a:cubicBezTo>
                    <a:cubicBezTo>
                      <a:pt x="276" y="0"/>
                      <a:pt x="276" y="0"/>
                      <a:pt x="276" y="0"/>
                    </a:cubicBezTo>
                    <a:cubicBezTo>
                      <a:pt x="270" y="0"/>
                      <a:pt x="265" y="4"/>
                      <a:pt x="265" y="11"/>
                    </a:cubicBezTo>
                    <a:cubicBezTo>
                      <a:pt x="265" y="17"/>
                      <a:pt x="270" y="22"/>
                      <a:pt x="276" y="22"/>
                    </a:cubicBezTo>
                    <a:cubicBezTo>
                      <a:pt x="302" y="22"/>
                      <a:pt x="302" y="22"/>
                      <a:pt x="302" y="22"/>
                    </a:cubicBezTo>
                    <a:cubicBezTo>
                      <a:pt x="191" y="133"/>
                      <a:pt x="191" y="133"/>
                      <a:pt x="191" y="133"/>
                    </a:cubicBezTo>
                    <a:cubicBezTo>
                      <a:pt x="148" y="90"/>
                      <a:pt x="148" y="90"/>
                      <a:pt x="148" y="90"/>
                    </a:cubicBezTo>
                    <a:cubicBezTo>
                      <a:pt x="144" y="86"/>
                      <a:pt x="137" y="86"/>
                      <a:pt x="133" y="90"/>
                    </a:cubicBezTo>
                    <a:cubicBezTo>
                      <a:pt x="4" y="219"/>
                      <a:pt x="4" y="219"/>
                      <a:pt x="4" y="219"/>
                    </a:cubicBezTo>
                    <a:cubicBezTo>
                      <a:pt x="0" y="223"/>
                      <a:pt x="0" y="230"/>
                      <a:pt x="4" y="234"/>
                    </a:cubicBezTo>
                    <a:cubicBezTo>
                      <a:pt x="8" y="238"/>
                      <a:pt x="15" y="238"/>
                      <a:pt x="20" y="2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grpSp>
      </p:grpSp>
      <p:sp>
        <p:nvSpPr>
          <p:cNvPr id="42" name="Content Placeholder 2"/>
          <p:cNvSpPr txBox="1"/>
          <p:nvPr/>
        </p:nvSpPr>
        <p:spPr>
          <a:xfrm>
            <a:off x="6701076" y="2082147"/>
            <a:ext cx="1975380" cy="432048"/>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1100" dirty="0" smtClean="0">
                <a:solidFill>
                  <a:schemeClr val="bg1">
                    <a:lumMod val="95000"/>
                  </a:schemeClr>
                </a:solidFill>
                <a:latin typeface="微软雅黑" panose="020B0503020204020204" pitchFamily="34" charset="-122"/>
                <a:ea typeface="微软雅黑" panose="020B0503020204020204" pitchFamily="34" charset="-122"/>
              </a:rPr>
              <a:t>单击添加文本单击添加文本单击添加文本单击添加文本</a:t>
            </a:r>
            <a:endParaRPr lang="en-US" altLang="zh-CN" sz="1100"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43" name="Content Placeholder 2"/>
          <p:cNvSpPr txBox="1"/>
          <p:nvPr/>
        </p:nvSpPr>
        <p:spPr>
          <a:xfrm>
            <a:off x="6701076" y="2719740"/>
            <a:ext cx="1975380" cy="432048"/>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1100" dirty="0" smtClean="0">
                <a:solidFill>
                  <a:schemeClr val="bg1">
                    <a:lumMod val="95000"/>
                  </a:schemeClr>
                </a:solidFill>
                <a:latin typeface="微软雅黑" panose="020B0503020204020204" pitchFamily="34" charset="-122"/>
                <a:ea typeface="微软雅黑" panose="020B0503020204020204" pitchFamily="34" charset="-122"/>
              </a:rPr>
              <a:t>单击添加文本单击添加文本单击添加文本单击添加文本</a:t>
            </a:r>
            <a:endParaRPr lang="en-US" altLang="zh-CN" sz="1100"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44" name="Content Placeholder 2"/>
          <p:cNvSpPr txBox="1"/>
          <p:nvPr/>
        </p:nvSpPr>
        <p:spPr>
          <a:xfrm>
            <a:off x="6701076" y="3395823"/>
            <a:ext cx="1975380" cy="432048"/>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1100" dirty="0" smtClean="0">
                <a:solidFill>
                  <a:schemeClr val="bg1">
                    <a:lumMod val="95000"/>
                  </a:schemeClr>
                </a:solidFill>
                <a:latin typeface="微软雅黑" panose="020B0503020204020204" pitchFamily="34" charset="-122"/>
                <a:ea typeface="微软雅黑" panose="020B0503020204020204" pitchFamily="34" charset="-122"/>
              </a:rPr>
              <a:t>单击添加文本单击添加文本单击添加文本单击添加文本</a:t>
            </a:r>
            <a:endParaRPr lang="en-US" altLang="zh-CN" sz="1100"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45" name="Content Placeholder 2"/>
          <p:cNvSpPr txBox="1"/>
          <p:nvPr/>
        </p:nvSpPr>
        <p:spPr>
          <a:xfrm>
            <a:off x="6701076" y="4039884"/>
            <a:ext cx="1975380" cy="432048"/>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1100" dirty="0" smtClean="0">
                <a:solidFill>
                  <a:schemeClr val="bg1">
                    <a:lumMod val="95000"/>
                  </a:schemeClr>
                </a:solidFill>
                <a:latin typeface="微软雅黑" panose="020B0503020204020204" pitchFamily="34" charset="-122"/>
                <a:ea typeface="微软雅黑" panose="020B0503020204020204" pitchFamily="34" charset="-122"/>
              </a:rPr>
              <a:t>单击添加文本单击添加文本单击添加文本单击添加文本</a:t>
            </a:r>
            <a:endParaRPr lang="en-US" altLang="zh-CN" sz="1100" dirty="0">
              <a:solidFill>
                <a:schemeClr val="bg1">
                  <a:lumMod val="9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advClick="0" advTm="7962">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iterate type="lt">
                                    <p:tmPct val="8000"/>
                                  </p:iterate>
                                  <p:childTnLst>
                                    <p:set>
                                      <p:cBhvr>
                                        <p:cTn id="6" dur="1" fill="hold">
                                          <p:stCondLst>
                                            <p:cond delay="0"/>
                                          </p:stCondLst>
                                        </p:cTn>
                                        <p:tgtEl>
                                          <p:spTgt spid="4"/>
                                        </p:tgtEl>
                                        <p:attrNameLst>
                                          <p:attrName>style.visibility</p:attrName>
                                        </p:attrNameLst>
                                      </p:cBhvr>
                                      <p:to>
                                        <p:strVal val="visible"/>
                                      </p:to>
                                    </p:set>
                                    <p:animEffect transition="in" filter="wipe(down)">
                                      <p:cBhvr>
                                        <p:cTn id="7" dur="300"/>
                                        <p:tgtEl>
                                          <p:spTgt spid="4"/>
                                        </p:tgtEl>
                                      </p:cBhvr>
                                    </p:animEffect>
                                  </p:childTnLst>
                                </p:cTn>
                              </p:par>
                            </p:childTnLst>
                          </p:cTn>
                        </p:par>
                        <p:par>
                          <p:cTn id="8" fill="hold">
                            <p:stCondLst>
                              <p:cond delay="2580"/>
                            </p:stCondLst>
                            <p:childTnLst>
                              <p:par>
                                <p:cTn id="9" presetID="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3080"/>
                            </p:stCondLst>
                            <p:childTnLst>
                              <p:par>
                                <p:cTn id="14" presetID="53" presetClass="entr" presetSubtype="16"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par>
                                <p:cTn id="19" presetID="53" presetClass="entr" presetSubtype="16" fill="hold" nodeType="withEffect">
                                  <p:stCondLst>
                                    <p:cond delay="30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par>
                                <p:cTn id="24" presetID="53" presetClass="entr" presetSubtype="16" fill="hold" nodeType="withEffect">
                                  <p:stCondLst>
                                    <p:cond delay="600"/>
                                  </p:stCondLst>
                                  <p:childTnLst>
                                    <p:set>
                                      <p:cBhvr>
                                        <p:cTn id="25" dur="1" fill="hold">
                                          <p:stCondLst>
                                            <p:cond delay="0"/>
                                          </p:stCondLst>
                                        </p:cTn>
                                        <p:tgtEl>
                                          <p:spTgt spid="32"/>
                                        </p:tgtEl>
                                        <p:attrNameLst>
                                          <p:attrName>style.visibility</p:attrName>
                                        </p:attrNameLst>
                                      </p:cBhvr>
                                      <p:to>
                                        <p:strVal val="visible"/>
                                      </p:to>
                                    </p:set>
                                    <p:anim calcmode="lin" valueType="num">
                                      <p:cBhvr>
                                        <p:cTn id="26" dur="500" fill="hold"/>
                                        <p:tgtEl>
                                          <p:spTgt spid="32"/>
                                        </p:tgtEl>
                                        <p:attrNameLst>
                                          <p:attrName>ppt_w</p:attrName>
                                        </p:attrNameLst>
                                      </p:cBhvr>
                                      <p:tavLst>
                                        <p:tav tm="0">
                                          <p:val>
                                            <p:fltVal val="0"/>
                                          </p:val>
                                        </p:tav>
                                        <p:tav tm="100000">
                                          <p:val>
                                            <p:strVal val="#ppt_w"/>
                                          </p:val>
                                        </p:tav>
                                      </p:tavLst>
                                    </p:anim>
                                    <p:anim calcmode="lin" valueType="num">
                                      <p:cBhvr>
                                        <p:cTn id="27" dur="500" fill="hold"/>
                                        <p:tgtEl>
                                          <p:spTgt spid="32"/>
                                        </p:tgtEl>
                                        <p:attrNameLst>
                                          <p:attrName>ppt_h</p:attrName>
                                        </p:attrNameLst>
                                      </p:cBhvr>
                                      <p:tavLst>
                                        <p:tav tm="0">
                                          <p:val>
                                            <p:fltVal val="0"/>
                                          </p:val>
                                        </p:tav>
                                        <p:tav tm="100000">
                                          <p:val>
                                            <p:strVal val="#ppt_h"/>
                                          </p:val>
                                        </p:tav>
                                      </p:tavLst>
                                    </p:anim>
                                    <p:animEffect transition="in" filter="fade">
                                      <p:cBhvr>
                                        <p:cTn id="28" dur="500"/>
                                        <p:tgtEl>
                                          <p:spTgt spid="32"/>
                                        </p:tgtEl>
                                      </p:cBhvr>
                                    </p:animEffect>
                                  </p:childTnLst>
                                </p:cTn>
                              </p:par>
                              <p:par>
                                <p:cTn id="29" presetID="53" presetClass="entr" presetSubtype="16" fill="hold" nodeType="withEffect">
                                  <p:stCondLst>
                                    <p:cond delay="900"/>
                                  </p:stCondLst>
                                  <p:childTnLst>
                                    <p:set>
                                      <p:cBhvr>
                                        <p:cTn id="30" dur="1" fill="hold">
                                          <p:stCondLst>
                                            <p:cond delay="0"/>
                                          </p:stCondLst>
                                        </p:cTn>
                                        <p:tgtEl>
                                          <p:spTgt spid="20"/>
                                        </p:tgtEl>
                                        <p:attrNameLst>
                                          <p:attrName>style.visibility</p:attrName>
                                        </p:attrNameLst>
                                      </p:cBhvr>
                                      <p:to>
                                        <p:strVal val="visible"/>
                                      </p:to>
                                    </p:set>
                                    <p:anim calcmode="lin" valueType="num">
                                      <p:cBhvr>
                                        <p:cTn id="31" dur="500" fill="hold"/>
                                        <p:tgtEl>
                                          <p:spTgt spid="20"/>
                                        </p:tgtEl>
                                        <p:attrNameLst>
                                          <p:attrName>ppt_w</p:attrName>
                                        </p:attrNameLst>
                                      </p:cBhvr>
                                      <p:tavLst>
                                        <p:tav tm="0">
                                          <p:val>
                                            <p:fltVal val="0"/>
                                          </p:val>
                                        </p:tav>
                                        <p:tav tm="100000">
                                          <p:val>
                                            <p:strVal val="#ppt_w"/>
                                          </p:val>
                                        </p:tav>
                                      </p:tavLst>
                                    </p:anim>
                                    <p:anim calcmode="lin" valueType="num">
                                      <p:cBhvr>
                                        <p:cTn id="32" dur="500" fill="hold"/>
                                        <p:tgtEl>
                                          <p:spTgt spid="20"/>
                                        </p:tgtEl>
                                        <p:attrNameLst>
                                          <p:attrName>ppt_h</p:attrName>
                                        </p:attrNameLst>
                                      </p:cBhvr>
                                      <p:tavLst>
                                        <p:tav tm="0">
                                          <p:val>
                                            <p:fltVal val="0"/>
                                          </p:val>
                                        </p:tav>
                                        <p:tav tm="100000">
                                          <p:val>
                                            <p:strVal val="#ppt_h"/>
                                          </p:val>
                                        </p:tav>
                                      </p:tavLst>
                                    </p:anim>
                                    <p:animEffect transition="in" filter="fade">
                                      <p:cBhvr>
                                        <p:cTn id="33" dur="500"/>
                                        <p:tgtEl>
                                          <p:spTgt spid="20"/>
                                        </p:tgtEl>
                                      </p:cBhvr>
                                    </p:animEffect>
                                  </p:childTnLst>
                                </p:cTn>
                              </p:par>
                            </p:childTnLst>
                          </p:cTn>
                        </p:par>
                        <p:par>
                          <p:cTn id="34" fill="hold">
                            <p:stCondLst>
                              <p:cond delay="3580"/>
                            </p:stCondLst>
                            <p:childTnLst>
                              <p:par>
                                <p:cTn id="35" presetID="2" presetClass="entr" presetSubtype="2" fill="hold" grpId="0" nodeType="afterEffect">
                                  <p:stCondLst>
                                    <p:cond delay="0"/>
                                  </p:stCondLst>
                                  <p:childTnLst>
                                    <p:set>
                                      <p:cBhvr>
                                        <p:cTn id="36" dur="1" fill="hold">
                                          <p:stCondLst>
                                            <p:cond delay="0"/>
                                          </p:stCondLst>
                                        </p:cTn>
                                        <p:tgtEl>
                                          <p:spTgt spid="42"/>
                                        </p:tgtEl>
                                        <p:attrNameLst>
                                          <p:attrName>style.visibility</p:attrName>
                                        </p:attrNameLst>
                                      </p:cBhvr>
                                      <p:to>
                                        <p:strVal val="visible"/>
                                      </p:to>
                                    </p:set>
                                    <p:anim calcmode="lin" valueType="num">
                                      <p:cBhvr additive="base">
                                        <p:cTn id="37" dur="500" fill="hold"/>
                                        <p:tgtEl>
                                          <p:spTgt spid="42"/>
                                        </p:tgtEl>
                                        <p:attrNameLst>
                                          <p:attrName>ppt_x</p:attrName>
                                        </p:attrNameLst>
                                      </p:cBhvr>
                                      <p:tavLst>
                                        <p:tav tm="0">
                                          <p:val>
                                            <p:strVal val="1+#ppt_w/2"/>
                                          </p:val>
                                        </p:tav>
                                        <p:tav tm="100000">
                                          <p:val>
                                            <p:strVal val="#ppt_x"/>
                                          </p:val>
                                        </p:tav>
                                      </p:tavLst>
                                    </p:anim>
                                    <p:anim calcmode="lin" valueType="num">
                                      <p:cBhvr additive="base">
                                        <p:cTn id="38" dur="500" fill="hold"/>
                                        <p:tgtEl>
                                          <p:spTgt spid="42"/>
                                        </p:tgtEl>
                                        <p:attrNameLst>
                                          <p:attrName>ppt_y</p:attrName>
                                        </p:attrNameLst>
                                      </p:cBhvr>
                                      <p:tavLst>
                                        <p:tav tm="0">
                                          <p:val>
                                            <p:strVal val="#ppt_y"/>
                                          </p:val>
                                        </p:tav>
                                        <p:tav tm="100000">
                                          <p:val>
                                            <p:strVal val="#ppt_y"/>
                                          </p:val>
                                        </p:tav>
                                      </p:tavLst>
                                    </p:anim>
                                  </p:childTnLst>
                                </p:cTn>
                              </p:par>
                            </p:childTnLst>
                          </p:cTn>
                        </p:par>
                        <p:par>
                          <p:cTn id="39" fill="hold">
                            <p:stCondLst>
                              <p:cond delay="4080"/>
                            </p:stCondLst>
                            <p:childTnLst>
                              <p:par>
                                <p:cTn id="40" presetID="2" presetClass="entr" presetSubtype="2" fill="hold" grpId="0" nodeType="afterEffect">
                                  <p:stCondLst>
                                    <p:cond delay="0"/>
                                  </p:stCondLst>
                                  <p:childTnLst>
                                    <p:set>
                                      <p:cBhvr>
                                        <p:cTn id="41" dur="1" fill="hold">
                                          <p:stCondLst>
                                            <p:cond delay="0"/>
                                          </p:stCondLst>
                                        </p:cTn>
                                        <p:tgtEl>
                                          <p:spTgt spid="43"/>
                                        </p:tgtEl>
                                        <p:attrNameLst>
                                          <p:attrName>style.visibility</p:attrName>
                                        </p:attrNameLst>
                                      </p:cBhvr>
                                      <p:to>
                                        <p:strVal val="visible"/>
                                      </p:to>
                                    </p:set>
                                    <p:anim calcmode="lin" valueType="num">
                                      <p:cBhvr additive="base">
                                        <p:cTn id="42" dur="500" fill="hold"/>
                                        <p:tgtEl>
                                          <p:spTgt spid="43"/>
                                        </p:tgtEl>
                                        <p:attrNameLst>
                                          <p:attrName>ppt_x</p:attrName>
                                        </p:attrNameLst>
                                      </p:cBhvr>
                                      <p:tavLst>
                                        <p:tav tm="0">
                                          <p:val>
                                            <p:strVal val="1+#ppt_w/2"/>
                                          </p:val>
                                        </p:tav>
                                        <p:tav tm="100000">
                                          <p:val>
                                            <p:strVal val="#ppt_x"/>
                                          </p:val>
                                        </p:tav>
                                      </p:tavLst>
                                    </p:anim>
                                    <p:anim calcmode="lin" valueType="num">
                                      <p:cBhvr additive="base">
                                        <p:cTn id="43" dur="500" fill="hold"/>
                                        <p:tgtEl>
                                          <p:spTgt spid="43"/>
                                        </p:tgtEl>
                                        <p:attrNameLst>
                                          <p:attrName>ppt_y</p:attrName>
                                        </p:attrNameLst>
                                      </p:cBhvr>
                                      <p:tavLst>
                                        <p:tav tm="0">
                                          <p:val>
                                            <p:strVal val="#ppt_y"/>
                                          </p:val>
                                        </p:tav>
                                        <p:tav tm="100000">
                                          <p:val>
                                            <p:strVal val="#ppt_y"/>
                                          </p:val>
                                        </p:tav>
                                      </p:tavLst>
                                    </p:anim>
                                  </p:childTnLst>
                                </p:cTn>
                              </p:par>
                            </p:childTnLst>
                          </p:cTn>
                        </p:par>
                        <p:par>
                          <p:cTn id="44" fill="hold">
                            <p:stCondLst>
                              <p:cond delay="4580"/>
                            </p:stCondLst>
                            <p:childTnLst>
                              <p:par>
                                <p:cTn id="45" presetID="2" presetClass="entr" presetSubtype="2" fill="hold" grpId="0" nodeType="afterEffect">
                                  <p:stCondLst>
                                    <p:cond delay="0"/>
                                  </p:stCondLst>
                                  <p:childTnLst>
                                    <p:set>
                                      <p:cBhvr>
                                        <p:cTn id="46" dur="1" fill="hold">
                                          <p:stCondLst>
                                            <p:cond delay="0"/>
                                          </p:stCondLst>
                                        </p:cTn>
                                        <p:tgtEl>
                                          <p:spTgt spid="44"/>
                                        </p:tgtEl>
                                        <p:attrNameLst>
                                          <p:attrName>style.visibility</p:attrName>
                                        </p:attrNameLst>
                                      </p:cBhvr>
                                      <p:to>
                                        <p:strVal val="visible"/>
                                      </p:to>
                                    </p:set>
                                    <p:anim calcmode="lin" valueType="num">
                                      <p:cBhvr additive="base">
                                        <p:cTn id="47" dur="500" fill="hold"/>
                                        <p:tgtEl>
                                          <p:spTgt spid="44"/>
                                        </p:tgtEl>
                                        <p:attrNameLst>
                                          <p:attrName>ppt_x</p:attrName>
                                        </p:attrNameLst>
                                      </p:cBhvr>
                                      <p:tavLst>
                                        <p:tav tm="0">
                                          <p:val>
                                            <p:strVal val="1+#ppt_w/2"/>
                                          </p:val>
                                        </p:tav>
                                        <p:tav tm="100000">
                                          <p:val>
                                            <p:strVal val="#ppt_x"/>
                                          </p:val>
                                        </p:tav>
                                      </p:tavLst>
                                    </p:anim>
                                    <p:anim calcmode="lin" valueType="num">
                                      <p:cBhvr additive="base">
                                        <p:cTn id="48" dur="500" fill="hold"/>
                                        <p:tgtEl>
                                          <p:spTgt spid="44"/>
                                        </p:tgtEl>
                                        <p:attrNameLst>
                                          <p:attrName>ppt_y</p:attrName>
                                        </p:attrNameLst>
                                      </p:cBhvr>
                                      <p:tavLst>
                                        <p:tav tm="0">
                                          <p:val>
                                            <p:strVal val="#ppt_y"/>
                                          </p:val>
                                        </p:tav>
                                        <p:tav tm="100000">
                                          <p:val>
                                            <p:strVal val="#ppt_y"/>
                                          </p:val>
                                        </p:tav>
                                      </p:tavLst>
                                    </p:anim>
                                  </p:childTnLst>
                                </p:cTn>
                              </p:par>
                            </p:childTnLst>
                          </p:cTn>
                        </p:par>
                        <p:par>
                          <p:cTn id="49" fill="hold">
                            <p:stCondLst>
                              <p:cond delay="5080"/>
                            </p:stCondLst>
                            <p:childTnLst>
                              <p:par>
                                <p:cTn id="50" presetID="2" presetClass="entr" presetSubtype="2" fill="hold" grpId="0" nodeType="afterEffect">
                                  <p:stCondLst>
                                    <p:cond delay="0"/>
                                  </p:stCondLst>
                                  <p:childTnLst>
                                    <p:set>
                                      <p:cBhvr>
                                        <p:cTn id="51" dur="1" fill="hold">
                                          <p:stCondLst>
                                            <p:cond delay="0"/>
                                          </p:stCondLst>
                                        </p:cTn>
                                        <p:tgtEl>
                                          <p:spTgt spid="45"/>
                                        </p:tgtEl>
                                        <p:attrNameLst>
                                          <p:attrName>style.visibility</p:attrName>
                                        </p:attrNameLst>
                                      </p:cBhvr>
                                      <p:to>
                                        <p:strVal val="visible"/>
                                      </p:to>
                                    </p:set>
                                    <p:anim calcmode="lin" valueType="num">
                                      <p:cBhvr additive="base">
                                        <p:cTn id="52" dur="500" fill="hold"/>
                                        <p:tgtEl>
                                          <p:spTgt spid="45"/>
                                        </p:tgtEl>
                                        <p:attrNameLst>
                                          <p:attrName>ppt_x</p:attrName>
                                        </p:attrNameLst>
                                      </p:cBhvr>
                                      <p:tavLst>
                                        <p:tav tm="0">
                                          <p:val>
                                            <p:strVal val="1+#ppt_w/2"/>
                                          </p:val>
                                        </p:tav>
                                        <p:tav tm="100000">
                                          <p:val>
                                            <p:strVal val="#ppt_x"/>
                                          </p:val>
                                        </p:tav>
                                      </p:tavLst>
                                    </p:anim>
                                    <p:anim calcmode="lin" valueType="num">
                                      <p:cBhvr additive="base">
                                        <p:cTn id="53"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2" grpId="0"/>
      <p:bldP spid="43" grpId="0"/>
      <p:bldP spid="44" grpId="0"/>
      <p:bldP spid="4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93867"/>
            <a:ext cx="1107996" cy="369332"/>
          </a:xfrm>
          <a:prstGeom prst="rect">
            <a:avLst/>
          </a:prstGeom>
          <a:noFill/>
        </p:spPr>
        <p:txBody>
          <a:bodyPr wrap="none" rtlCol="0">
            <a:spAutoFit/>
          </a:bodyPr>
          <a:lstStyle/>
          <a:p>
            <a:r>
              <a:rPr lang="zh-CN" altLang="en-US" dirty="0">
                <a:solidFill>
                  <a:schemeClr val="bg1"/>
                </a:solidFill>
                <a:latin typeface="Adobe 黑体 Std R" panose="020B0400000000000000" pitchFamily="34" charset="-122"/>
                <a:ea typeface="Adobe 黑体 Std R" panose="020B0400000000000000" pitchFamily="34" charset="-122"/>
              </a:rPr>
              <a:t>选题意义</a:t>
            </a:r>
            <a:endParaRPr lang="zh-CN" altLang="en-US" dirty="0">
              <a:solidFill>
                <a:schemeClr val="bg1"/>
              </a:solidFill>
              <a:latin typeface="Adobe 黑体 Std R" panose="020B0400000000000000" pitchFamily="34" charset="-122"/>
              <a:ea typeface="Adobe 黑体 Std R" panose="020B0400000000000000" pitchFamily="34" charset="-122"/>
            </a:endParaRPr>
          </a:p>
        </p:txBody>
      </p:sp>
      <p:cxnSp>
        <p:nvCxnSpPr>
          <p:cNvPr id="3" name="直接连接符 2"/>
          <p:cNvCxnSpPr/>
          <p:nvPr/>
        </p:nvCxnSpPr>
        <p:spPr>
          <a:xfrm>
            <a:off x="251520" y="556320"/>
            <a:ext cx="85689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t="22172" b="17447"/>
          <a:stretch>
            <a:fillRect/>
          </a:stretch>
        </p:blipFill>
        <p:spPr>
          <a:xfrm>
            <a:off x="0" y="1887265"/>
            <a:ext cx="9144000" cy="3105714"/>
          </a:xfrm>
          <a:prstGeom prst="rect">
            <a:avLst/>
          </a:prstGeom>
        </p:spPr>
      </p:pic>
      <p:grpSp>
        <p:nvGrpSpPr>
          <p:cNvPr id="5" name="组合 4"/>
          <p:cNvGrpSpPr/>
          <p:nvPr/>
        </p:nvGrpSpPr>
        <p:grpSpPr>
          <a:xfrm rot="1534880">
            <a:off x="450109" y="2416520"/>
            <a:ext cx="992271" cy="1148109"/>
            <a:chOff x="450109" y="2513253"/>
            <a:chExt cx="992271" cy="1148109"/>
          </a:xfrm>
        </p:grpSpPr>
        <p:sp>
          <p:nvSpPr>
            <p:cNvPr id="6" name="等腰三角形 2"/>
            <p:cNvSpPr/>
            <p:nvPr/>
          </p:nvSpPr>
          <p:spPr bwMode="auto">
            <a:xfrm rot="9051066">
              <a:off x="450109" y="2513253"/>
              <a:ext cx="992271" cy="1148109"/>
            </a:xfrm>
            <a:custGeom>
              <a:avLst/>
              <a:gdLst/>
              <a:ahLst/>
              <a:cxnLst/>
              <a:rect l="l" t="t"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5400000" scaled="1"/>
              <a:tileRect/>
            </a:gradFill>
            <a:ln w="63500">
              <a:solidFill>
                <a:schemeClr val="bg1"/>
              </a:solidFill>
            </a:ln>
            <a:effectLst>
              <a:outerShdw blurRad="127000" dist="50800" dir="5400000" sx="98000" sy="98000" algn="t" rotWithShape="0">
                <a:prstClr val="black">
                  <a:alpha val="40000"/>
                </a:prstClr>
              </a:outerShdw>
            </a:effectLst>
          </p:spPr>
          <p:txBody>
            <a:bodyPr wrap="none" lIns="68580" tIns="34290" rIns="68580" bIns="34290" anchor="ctr"/>
            <a:lstStyle/>
            <a:p>
              <a:pPr algn="ctr"/>
              <a:endParaRPr lang="zh-CN" altLang="en-US" sz="1100" kern="0" dirty="0">
                <a:solidFill>
                  <a:srgbClr val="FFFFFF"/>
                </a:solidFill>
                <a:latin typeface="微软雅黑" panose="020B0503020204020204" pitchFamily="34" charset="-122"/>
                <a:ea typeface="微软雅黑" panose="020B0503020204020204" pitchFamily="34" charset="-122"/>
              </a:endParaRPr>
            </a:p>
          </p:txBody>
        </p:sp>
        <p:sp>
          <p:nvSpPr>
            <p:cNvPr id="7" name="TextBox 6"/>
            <p:cNvSpPr txBox="1"/>
            <p:nvPr/>
          </p:nvSpPr>
          <p:spPr>
            <a:xfrm rot="20065120">
              <a:off x="535309" y="2819332"/>
              <a:ext cx="779780" cy="398780"/>
            </a:xfrm>
            <a:prstGeom prst="rect">
              <a:avLst/>
            </a:prstGeom>
            <a:noFill/>
          </p:spPr>
          <p:txBody>
            <a:bodyPr wrap="none" rtlCol="0">
              <a:spAutoFit/>
            </a:bodyPr>
            <a:lstStyle/>
            <a:p>
              <a:r>
                <a:rPr lang="en-US" altLang="zh-CN" sz="2000" dirty="0" smtClean="0">
                  <a:solidFill>
                    <a:srgbClr val="2F1444"/>
                  </a:solidFill>
                  <a:latin typeface="微软雅黑" panose="020B0503020204020204" pitchFamily="34" charset="-122"/>
                  <a:ea typeface="微软雅黑" panose="020B0503020204020204" pitchFamily="34" charset="-122"/>
                </a:rPr>
                <a:t>2012</a:t>
              </a:r>
              <a:endParaRPr lang="zh-CN" altLang="en-US" sz="2000" dirty="0">
                <a:solidFill>
                  <a:srgbClr val="2F1444"/>
                </a:solidFill>
                <a:latin typeface="微软雅黑" panose="020B0503020204020204" pitchFamily="34" charset="-122"/>
                <a:ea typeface="微软雅黑" panose="020B0503020204020204" pitchFamily="34" charset="-122"/>
              </a:endParaRPr>
            </a:p>
          </p:txBody>
        </p:sp>
      </p:grpSp>
      <p:grpSp>
        <p:nvGrpSpPr>
          <p:cNvPr id="8" name="组合 7"/>
          <p:cNvGrpSpPr/>
          <p:nvPr/>
        </p:nvGrpSpPr>
        <p:grpSpPr>
          <a:xfrm>
            <a:off x="2403586" y="3156433"/>
            <a:ext cx="992271" cy="1148109"/>
            <a:chOff x="2385656" y="3199375"/>
            <a:chExt cx="992271" cy="1148109"/>
          </a:xfrm>
        </p:grpSpPr>
        <p:sp>
          <p:nvSpPr>
            <p:cNvPr id="9" name="等腰三角形 2"/>
            <p:cNvSpPr/>
            <p:nvPr/>
          </p:nvSpPr>
          <p:spPr bwMode="auto">
            <a:xfrm rot="19861646">
              <a:off x="2385656" y="3199375"/>
              <a:ext cx="992271" cy="1148109"/>
            </a:xfrm>
            <a:custGeom>
              <a:avLst/>
              <a:gdLst/>
              <a:ahLst/>
              <a:cxnLst/>
              <a:rect l="l" t="t"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100000" t="100000"/>
              </a:path>
              <a:tileRect r="-100000" b="-100000"/>
            </a:gradFill>
            <a:ln w="63500">
              <a:solidFill>
                <a:schemeClr val="bg1"/>
              </a:solidFill>
            </a:ln>
            <a:effectLst>
              <a:outerShdw blurRad="127000" dist="50800" dir="5400000" sx="98000" sy="98000" algn="t" rotWithShape="0">
                <a:prstClr val="black">
                  <a:alpha val="40000"/>
                </a:prstClr>
              </a:outerShdw>
            </a:effectLst>
          </p:spPr>
          <p:txBody>
            <a:bodyPr wrap="none" lIns="68580" tIns="34290" rIns="68580" bIns="34290" anchor="ctr"/>
            <a:lstStyle/>
            <a:p>
              <a:pPr algn="ctr"/>
              <a:endParaRPr lang="zh-CN" altLang="en-US" sz="1100" kern="0" dirty="0">
                <a:solidFill>
                  <a:srgbClr val="FFFFFF"/>
                </a:solidFill>
                <a:latin typeface="微软雅黑" panose="020B0503020204020204" pitchFamily="34" charset="-122"/>
                <a:ea typeface="微软雅黑" panose="020B0503020204020204" pitchFamily="34" charset="-122"/>
              </a:endParaRPr>
            </a:p>
          </p:txBody>
        </p:sp>
        <p:sp>
          <p:nvSpPr>
            <p:cNvPr id="10" name="TextBox 9"/>
            <p:cNvSpPr txBox="1"/>
            <p:nvPr/>
          </p:nvSpPr>
          <p:spPr>
            <a:xfrm>
              <a:off x="2519628" y="3642553"/>
              <a:ext cx="779780" cy="398780"/>
            </a:xfrm>
            <a:prstGeom prst="rect">
              <a:avLst/>
            </a:prstGeom>
            <a:noFill/>
          </p:spPr>
          <p:txBody>
            <a:bodyPr wrap="none" rtlCol="0">
              <a:spAutoFit/>
            </a:bodyPr>
            <a:lstStyle/>
            <a:p>
              <a:r>
                <a:rPr lang="en-US" altLang="zh-CN" sz="2000" dirty="0" smtClean="0">
                  <a:solidFill>
                    <a:srgbClr val="2F1444"/>
                  </a:solidFill>
                  <a:latin typeface="微软雅黑" panose="020B0503020204020204" pitchFamily="34" charset="-122"/>
                  <a:ea typeface="微软雅黑" panose="020B0503020204020204" pitchFamily="34" charset="-122"/>
                </a:rPr>
                <a:t>2013</a:t>
              </a:r>
              <a:endParaRPr lang="zh-CN" altLang="en-US" sz="2000" dirty="0">
                <a:solidFill>
                  <a:srgbClr val="2F1444"/>
                </a:solidFill>
                <a:latin typeface="微软雅黑" panose="020B0503020204020204" pitchFamily="34" charset="-122"/>
                <a:ea typeface="微软雅黑" panose="020B0503020204020204" pitchFamily="34" charset="-122"/>
              </a:endParaRPr>
            </a:p>
          </p:txBody>
        </p:sp>
      </p:grpSp>
      <p:grpSp>
        <p:nvGrpSpPr>
          <p:cNvPr id="11" name="组合 10"/>
          <p:cNvGrpSpPr/>
          <p:nvPr/>
        </p:nvGrpSpPr>
        <p:grpSpPr>
          <a:xfrm>
            <a:off x="3084638" y="1188127"/>
            <a:ext cx="992271" cy="1148109"/>
            <a:chOff x="3132595" y="1372556"/>
            <a:chExt cx="992271" cy="1148109"/>
          </a:xfrm>
        </p:grpSpPr>
        <p:sp>
          <p:nvSpPr>
            <p:cNvPr id="12" name="等腰三角形 2"/>
            <p:cNvSpPr/>
            <p:nvPr/>
          </p:nvSpPr>
          <p:spPr bwMode="auto">
            <a:xfrm rot="9725433">
              <a:off x="3132595" y="1372556"/>
              <a:ext cx="992271" cy="1148109"/>
            </a:xfrm>
            <a:custGeom>
              <a:avLst/>
              <a:gdLst/>
              <a:ahLst/>
              <a:cxnLst/>
              <a:rect l="l" t="t"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5400000" scaled="1"/>
              <a:tileRect/>
            </a:gradFill>
            <a:ln w="63500">
              <a:solidFill>
                <a:schemeClr val="bg1"/>
              </a:solidFill>
            </a:ln>
            <a:effectLst>
              <a:outerShdw blurRad="127000" dist="50800" dir="5400000" sx="98000" sy="98000" algn="t" rotWithShape="0">
                <a:prstClr val="black">
                  <a:alpha val="40000"/>
                </a:prstClr>
              </a:outerShdw>
            </a:effectLst>
          </p:spPr>
          <p:txBody>
            <a:bodyPr wrap="none" lIns="68580" tIns="34290" rIns="68580" bIns="34290" anchor="ctr"/>
            <a:lstStyle/>
            <a:p>
              <a:pPr algn="ctr"/>
              <a:endParaRPr lang="zh-CN" altLang="en-US" sz="1100" kern="0" dirty="0">
                <a:solidFill>
                  <a:srgbClr val="FFFFFF"/>
                </a:solidFill>
                <a:latin typeface="微软雅黑" panose="020B0503020204020204" pitchFamily="34" charset="-122"/>
                <a:ea typeface="微软雅黑" panose="020B0503020204020204" pitchFamily="34" charset="-122"/>
              </a:endParaRPr>
            </a:p>
          </p:txBody>
        </p:sp>
        <p:sp>
          <p:nvSpPr>
            <p:cNvPr id="13" name="TextBox 12"/>
            <p:cNvSpPr txBox="1"/>
            <p:nvPr/>
          </p:nvSpPr>
          <p:spPr>
            <a:xfrm>
              <a:off x="3236759" y="1671584"/>
              <a:ext cx="779780" cy="398780"/>
            </a:xfrm>
            <a:prstGeom prst="rect">
              <a:avLst/>
            </a:prstGeom>
            <a:noFill/>
          </p:spPr>
          <p:txBody>
            <a:bodyPr wrap="none" rtlCol="0">
              <a:spAutoFit/>
            </a:bodyPr>
            <a:lstStyle/>
            <a:p>
              <a:r>
                <a:rPr lang="en-US" altLang="zh-CN" sz="2000" dirty="0" smtClean="0">
                  <a:solidFill>
                    <a:srgbClr val="2F1444"/>
                  </a:solidFill>
                  <a:latin typeface="微软雅黑" panose="020B0503020204020204" pitchFamily="34" charset="-122"/>
                  <a:ea typeface="微软雅黑" panose="020B0503020204020204" pitchFamily="34" charset="-122"/>
                </a:rPr>
                <a:t>2014</a:t>
              </a:r>
              <a:endParaRPr lang="zh-CN" altLang="en-US" sz="2000" dirty="0">
                <a:solidFill>
                  <a:srgbClr val="2F1444"/>
                </a:solidFill>
                <a:latin typeface="微软雅黑" panose="020B0503020204020204" pitchFamily="34" charset="-122"/>
                <a:ea typeface="微软雅黑" panose="020B0503020204020204" pitchFamily="34" charset="-122"/>
              </a:endParaRPr>
            </a:p>
          </p:txBody>
        </p:sp>
      </p:grpSp>
      <p:grpSp>
        <p:nvGrpSpPr>
          <p:cNvPr id="14" name="组合 13"/>
          <p:cNvGrpSpPr/>
          <p:nvPr/>
        </p:nvGrpSpPr>
        <p:grpSpPr>
          <a:xfrm>
            <a:off x="4847977" y="2428371"/>
            <a:ext cx="992271" cy="1148109"/>
            <a:chOff x="4856942" y="2489243"/>
            <a:chExt cx="992271" cy="1148109"/>
          </a:xfrm>
        </p:grpSpPr>
        <p:sp>
          <p:nvSpPr>
            <p:cNvPr id="15" name="等腰三角形 2"/>
            <p:cNvSpPr/>
            <p:nvPr/>
          </p:nvSpPr>
          <p:spPr bwMode="auto">
            <a:xfrm rot="20624090">
              <a:off x="4856942" y="2489243"/>
              <a:ext cx="992271" cy="1148109"/>
            </a:xfrm>
            <a:custGeom>
              <a:avLst/>
              <a:gdLst/>
              <a:ahLst/>
              <a:cxnLst/>
              <a:rect l="l" t="t"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100000" t="100000"/>
              </a:path>
              <a:tileRect r="-100000" b="-100000"/>
            </a:gradFill>
            <a:ln w="63500">
              <a:solidFill>
                <a:schemeClr val="bg1"/>
              </a:solidFill>
            </a:ln>
            <a:effectLst>
              <a:outerShdw blurRad="127000" dist="50800" dir="5400000" sx="98000" sy="98000" algn="t" rotWithShape="0">
                <a:prstClr val="black">
                  <a:alpha val="40000"/>
                </a:prstClr>
              </a:outerShdw>
            </a:effectLst>
          </p:spPr>
          <p:txBody>
            <a:bodyPr wrap="none" lIns="68580" tIns="34290" rIns="68580" bIns="34290" anchor="ctr"/>
            <a:lstStyle/>
            <a:p>
              <a:pPr algn="ctr"/>
              <a:endParaRPr lang="zh-CN" altLang="en-US" sz="1100" kern="0" dirty="0">
                <a:solidFill>
                  <a:srgbClr val="FFFFFF"/>
                </a:solidFill>
                <a:latin typeface="微软雅黑" panose="020B0503020204020204" pitchFamily="34" charset="-122"/>
                <a:ea typeface="微软雅黑" panose="020B0503020204020204" pitchFamily="34" charset="-122"/>
              </a:endParaRPr>
            </a:p>
          </p:txBody>
        </p:sp>
        <p:sp>
          <p:nvSpPr>
            <p:cNvPr id="16" name="TextBox 15"/>
            <p:cNvSpPr txBox="1"/>
            <p:nvPr/>
          </p:nvSpPr>
          <p:spPr>
            <a:xfrm>
              <a:off x="4995932" y="2947465"/>
              <a:ext cx="779780" cy="398780"/>
            </a:xfrm>
            <a:prstGeom prst="rect">
              <a:avLst/>
            </a:prstGeom>
            <a:noFill/>
          </p:spPr>
          <p:txBody>
            <a:bodyPr wrap="none" rtlCol="0">
              <a:spAutoFit/>
            </a:bodyPr>
            <a:lstStyle/>
            <a:p>
              <a:r>
                <a:rPr lang="en-US" altLang="zh-CN" sz="2000" dirty="0" smtClean="0">
                  <a:solidFill>
                    <a:srgbClr val="2F1444"/>
                  </a:solidFill>
                  <a:latin typeface="微软雅黑" panose="020B0503020204020204" pitchFamily="34" charset="-122"/>
                  <a:ea typeface="微软雅黑" panose="020B0503020204020204" pitchFamily="34" charset="-122"/>
                </a:rPr>
                <a:t>2015</a:t>
              </a:r>
              <a:endParaRPr lang="zh-CN" altLang="en-US" sz="2000" dirty="0">
                <a:solidFill>
                  <a:srgbClr val="2F1444"/>
                </a:solidFill>
                <a:latin typeface="微软雅黑" panose="020B0503020204020204" pitchFamily="34" charset="-122"/>
                <a:ea typeface="微软雅黑" panose="020B0503020204020204" pitchFamily="34" charset="-122"/>
              </a:endParaRPr>
            </a:p>
          </p:txBody>
        </p:sp>
      </p:grpSp>
      <p:grpSp>
        <p:nvGrpSpPr>
          <p:cNvPr id="17" name="组合 16"/>
          <p:cNvGrpSpPr/>
          <p:nvPr/>
        </p:nvGrpSpPr>
        <p:grpSpPr>
          <a:xfrm>
            <a:off x="6202332" y="700336"/>
            <a:ext cx="992271" cy="1148109"/>
            <a:chOff x="6300947" y="940508"/>
            <a:chExt cx="992271" cy="1148109"/>
          </a:xfrm>
        </p:grpSpPr>
        <p:sp>
          <p:nvSpPr>
            <p:cNvPr id="18" name="等腰三角形 2"/>
            <p:cNvSpPr/>
            <p:nvPr/>
          </p:nvSpPr>
          <p:spPr bwMode="auto">
            <a:xfrm rot="10800000">
              <a:off x="6300947" y="940508"/>
              <a:ext cx="992271" cy="1148109"/>
            </a:xfrm>
            <a:custGeom>
              <a:avLst/>
              <a:gdLst/>
              <a:ahLst/>
              <a:cxnLst/>
              <a:rect l="l" t="t"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5400000" scaled="1"/>
              <a:tileRect/>
            </a:gradFill>
            <a:ln w="63500">
              <a:solidFill>
                <a:schemeClr val="bg1"/>
              </a:solidFill>
            </a:ln>
            <a:effectLst>
              <a:outerShdw blurRad="127000" dist="50800" dir="5400000" sx="98000" sy="98000" algn="t" rotWithShape="0">
                <a:prstClr val="black">
                  <a:alpha val="40000"/>
                </a:prstClr>
              </a:outerShdw>
            </a:effectLst>
          </p:spPr>
          <p:txBody>
            <a:bodyPr wrap="none" lIns="68580" tIns="34290" rIns="68580" bIns="34290" anchor="ctr"/>
            <a:lstStyle/>
            <a:p>
              <a:pPr algn="ctr"/>
              <a:endParaRPr lang="zh-CN" altLang="en-US" sz="1100" kern="0" dirty="0">
                <a:solidFill>
                  <a:srgbClr val="FFFFFF"/>
                </a:solidFill>
                <a:latin typeface="微软雅黑" panose="020B0503020204020204" pitchFamily="34" charset="-122"/>
                <a:ea typeface="微软雅黑" panose="020B0503020204020204" pitchFamily="34" charset="-122"/>
              </a:endParaRPr>
            </a:p>
          </p:txBody>
        </p:sp>
        <p:sp>
          <p:nvSpPr>
            <p:cNvPr id="19" name="TextBox 18"/>
            <p:cNvSpPr txBox="1"/>
            <p:nvPr/>
          </p:nvSpPr>
          <p:spPr>
            <a:xfrm>
              <a:off x="6413042" y="1227242"/>
              <a:ext cx="779780" cy="398780"/>
            </a:xfrm>
            <a:prstGeom prst="rect">
              <a:avLst/>
            </a:prstGeom>
            <a:noFill/>
          </p:spPr>
          <p:txBody>
            <a:bodyPr wrap="none" rtlCol="0">
              <a:spAutoFit/>
            </a:bodyPr>
            <a:lstStyle/>
            <a:p>
              <a:r>
                <a:rPr lang="en-US" altLang="zh-CN" sz="2000" dirty="0" smtClean="0">
                  <a:solidFill>
                    <a:srgbClr val="2F1444"/>
                  </a:solidFill>
                  <a:latin typeface="微软雅黑" panose="020B0503020204020204" pitchFamily="34" charset="-122"/>
                  <a:ea typeface="微软雅黑" panose="020B0503020204020204" pitchFamily="34" charset="-122"/>
                </a:rPr>
                <a:t>2016</a:t>
              </a:r>
              <a:endParaRPr lang="zh-CN" altLang="en-US" sz="2000" dirty="0">
                <a:solidFill>
                  <a:srgbClr val="2F1444"/>
                </a:solidFill>
                <a:latin typeface="微软雅黑" panose="020B0503020204020204" pitchFamily="34" charset="-122"/>
                <a:ea typeface="微软雅黑" panose="020B0503020204020204" pitchFamily="34" charset="-122"/>
              </a:endParaRPr>
            </a:p>
          </p:txBody>
        </p:sp>
      </p:grpSp>
      <p:grpSp>
        <p:nvGrpSpPr>
          <p:cNvPr id="20" name="组合 19"/>
          <p:cNvGrpSpPr/>
          <p:nvPr/>
        </p:nvGrpSpPr>
        <p:grpSpPr>
          <a:xfrm>
            <a:off x="7444397" y="2404518"/>
            <a:ext cx="992271" cy="1148109"/>
            <a:chOff x="7525082" y="2483320"/>
            <a:chExt cx="992271" cy="1148109"/>
          </a:xfrm>
        </p:grpSpPr>
        <p:sp>
          <p:nvSpPr>
            <p:cNvPr id="21" name="等腰三角形 2"/>
            <p:cNvSpPr/>
            <p:nvPr/>
          </p:nvSpPr>
          <p:spPr bwMode="auto">
            <a:xfrm rot="430599">
              <a:off x="7525082" y="2483320"/>
              <a:ext cx="992271" cy="1148109"/>
            </a:xfrm>
            <a:custGeom>
              <a:avLst/>
              <a:gdLst/>
              <a:ahLst/>
              <a:cxnLst/>
              <a:rect l="l" t="t"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0800000" scaled="1"/>
              <a:tileRect/>
            </a:gradFill>
            <a:ln w="63500">
              <a:solidFill>
                <a:schemeClr val="bg1"/>
              </a:solidFill>
            </a:ln>
            <a:effectLst>
              <a:outerShdw blurRad="127000" dist="50800" dir="5400000" sx="98000" sy="98000" algn="t" rotWithShape="0">
                <a:prstClr val="black">
                  <a:alpha val="40000"/>
                </a:prstClr>
              </a:outerShdw>
            </a:effectLst>
          </p:spPr>
          <p:txBody>
            <a:bodyPr wrap="none" lIns="68580" tIns="34290" rIns="68580" bIns="34290" anchor="ctr"/>
            <a:lstStyle/>
            <a:p>
              <a:pPr algn="ctr"/>
              <a:endParaRPr lang="zh-CN" altLang="en-US" sz="1100" kern="0" dirty="0">
                <a:solidFill>
                  <a:srgbClr val="FFFFFF"/>
                </a:solidFill>
                <a:latin typeface="微软雅黑" panose="020B0503020204020204" pitchFamily="34" charset="-122"/>
                <a:ea typeface="微软雅黑" panose="020B0503020204020204" pitchFamily="34" charset="-122"/>
              </a:endParaRPr>
            </a:p>
          </p:txBody>
        </p:sp>
        <p:sp>
          <p:nvSpPr>
            <p:cNvPr id="22" name="TextBox 21"/>
            <p:cNvSpPr txBox="1"/>
            <p:nvPr/>
          </p:nvSpPr>
          <p:spPr>
            <a:xfrm>
              <a:off x="7628212" y="2933985"/>
              <a:ext cx="779780" cy="398780"/>
            </a:xfrm>
            <a:prstGeom prst="rect">
              <a:avLst/>
            </a:prstGeom>
            <a:noFill/>
          </p:spPr>
          <p:txBody>
            <a:bodyPr wrap="none" rtlCol="0">
              <a:spAutoFit/>
            </a:bodyPr>
            <a:lstStyle/>
            <a:p>
              <a:r>
                <a:rPr lang="en-US" altLang="zh-CN" sz="2000" dirty="0" smtClean="0">
                  <a:solidFill>
                    <a:srgbClr val="2F1444"/>
                  </a:solidFill>
                  <a:latin typeface="微软雅黑" panose="020B0503020204020204" pitchFamily="34" charset="-122"/>
                  <a:ea typeface="微软雅黑" panose="020B0503020204020204" pitchFamily="34" charset="-122"/>
                </a:rPr>
                <a:t>2017</a:t>
              </a:r>
              <a:endParaRPr lang="zh-CN" altLang="en-US" sz="2000" dirty="0">
                <a:solidFill>
                  <a:srgbClr val="2F1444"/>
                </a:solidFill>
                <a:latin typeface="微软雅黑" panose="020B0503020204020204" pitchFamily="34" charset="-122"/>
                <a:ea typeface="微软雅黑" panose="020B0503020204020204" pitchFamily="34" charset="-122"/>
              </a:endParaRPr>
            </a:p>
          </p:txBody>
        </p:sp>
      </p:grpSp>
      <p:sp>
        <p:nvSpPr>
          <p:cNvPr id="23" name="椭圆 22"/>
          <p:cNvSpPr/>
          <p:nvPr/>
        </p:nvSpPr>
        <p:spPr>
          <a:xfrm>
            <a:off x="934015" y="3891709"/>
            <a:ext cx="216024" cy="216024"/>
          </a:xfrm>
          <a:prstGeom prst="ellipse">
            <a:avLst/>
          </a:prstGeom>
          <a:solidFill>
            <a:schemeClr val="bg1"/>
          </a:solidFill>
          <a:ln>
            <a:noFill/>
          </a:ln>
          <a:effectLst>
            <a:outerShdw blurRad="508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4" name="椭圆 23"/>
          <p:cNvSpPr/>
          <p:nvPr/>
        </p:nvSpPr>
        <p:spPr>
          <a:xfrm>
            <a:off x="2411616" y="2918422"/>
            <a:ext cx="216024" cy="216024"/>
          </a:xfrm>
          <a:prstGeom prst="ellipse">
            <a:avLst/>
          </a:prstGeom>
          <a:solidFill>
            <a:schemeClr val="bg1"/>
          </a:solidFill>
          <a:ln>
            <a:noFill/>
          </a:ln>
          <a:effectLst>
            <a:outerShdw blurRad="508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5" name="椭圆 24"/>
          <p:cNvSpPr/>
          <p:nvPr/>
        </p:nvSpPr>
        <p:spPr>
          <a:xfrm>
            <a:off x="3736956" y="2404813"/>
            <a:ext cx="216024" cy="216024"/>
          </a:xfrm>
          <a:prstGeom prst="ellipse">
            <a:avLst/>
          </a:prstGeom>
          <a:solidFill>
            <a:schemeClr val="bg1"/>
          </a:solidFill>
          <a:ln>
            <a:noFill/>
          </a:ln>
          <a:effectLst>
            <a:outerShdw blurRad="508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6" name="椭圆 25"/>
          <p:cNvSpPr/>
          <p:nvPr/>
        </p:nvSpPr>
        <p:spPr>
          <a:xfrm>
            <a:off x="5003898" y="2106155"/>
            <a:ext cx="216024" cy="216024"/>
          </a:xfrm>
          <a:prstGeom prst="ellipse">
            <a:avLst/>
          </a:prstGeom>
          <a:solidFill>
            <a:schemeClr val="bg1"/>
          </a:solidFill>
          <a:ln>
            <a:noFill/>
          </a:ln>
          <a:effectLst>
            <a:outerShdw blurRad="508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7" name="椭圆 26"/>
          <p:cNvSpPr/>
          <p:nvPr/>
        </p:nvSpPr>
        <p:spPr>
          <a:xfrm>
            <a:off x="6591147" y="1999862"/>
            <a:ext cx="216024" cy="216024"/>
          </a:xfrm>
          <a:prstGeom prst="ellipse">
            <a:avLst/>
          </a:prstGeom>
          <a:solidFill>
            <a:schemeClr val="bg1"/>
          </a:solidFill>
          <a:ln>
            <a:noFill/>
          </a:ln>
          <a:effectLst>
            <a:outerShdw blurRad="508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8" name="椭圆 27"/>
          <p:cNvSpPr/>
          <p:nvPr/>
        </p:nvSpPr>
        <p:spPr>
          <a:xfrm>
            <a:off x="7958462" y="2060503"/>
            <a:ext cx="216024" cy="216024"/>
          </a:xfrm>
          <a:prstGeom prst="ellipse">
            <a:avLst/>
          </a:prstGeom>
          <a:solidFill>
            <a:schemeClr val="bg1"/>
          </a:solidFill>
          <a:ln>
            <a:noFill/>
          </a:ln>
          <a:effectLst>
            <a:outerShdw blurRad="508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9" name="TextBox 28"/>
          <p:cNvSpPr txBox="1"/>
          <p:nvPr/>
        </p:nvSpPr>
        <p:spPr>
          <a:xfrm>
            <a:off x="993526" y="4171486"/>
            <a:ext cx="1419818" cy="553998"/>
          </a:xfrm>
          <a:prstGeom prst="rect">
            <a:avLst/>
          </a:prstGeom>
          <a:noFill/>
        </p:spPr>
        <p:txBody>
          <a:bodyPr wrap="square" rtlCol="0">
            <a:spAutoFit/>
          </a:bodyPr>
          <a:lstStyle/>
          <a:p>
            <a:r>
              <a:rPr lang="zh-CN" altLang="en-US" sz="1000" dirty="0">
                <a:solidFill>
                  <a:schemeClr val="bg1">
                    <a:lumMod val="95000"/>
                  </a:schemeClr>
                </a:solidFill>
                <a:latin typeface="微软雅黑" panose="020B0503020204020204" pitchFamily="34" charset="-122"/>
                <a:ea typeface="微软雅黑" panose="020B0503020204020204" pitchFamily="34" charset="-122"/>
              </a:rPr>
              <a:t>点击输入本栏的具体文字</a:t>
            </a:r>
            <a:r>
              <a:rPr lang="zh-CN" altLang="en-US" sz="1000" dirty="0" smtClean="0">
                <a:solidFill>
                  <a:schemeClr val="bg1">
                    <a:lumMod val="95000"/>
                  </a:schemeClr>
                </a:solidFill>
                <a:latin typeface="微软雅黑" panose="020B0503020204020204" pitchFamily="34" charset="-122"/>
                <a:ea typeface="微软雅黑" panose="020B0503020204020204" pitchFamily="34" charset="-122"/>
              </a:rPr>
              <a:t>，请</a:t>
            </a:r>
            <a:r>
              <a:rPr lang="zh-CN" altLang="en-US" sz="1000" dirty="0">
                <a:solidFill>
                  <a:schemeClr val="bg1">
                    <a:lumMod val="95000"/>
                  </a:schemeClr>
                </a:solidFill>
                <a:latin typeface="微软雅黑" panose="020B0503020204020204" pitchFamily="34" charset="-122"/>
                <a:ea typeface="微软雅黑" panose="020B0503020204020204" pitchFamily="34" charset="-122"/>
              </a:rPr>
              <a:t>根据您的具体内容酌情修改。</a:t>
            </a:r>
            <a:endParaRPr lang="zh-CN" altLang="en-US" sz="1000" dirty="0">
              <a:solidFill>
                <a:schemeClr val="bg1">
                  <a:lumMod val="95000"/>
                </a:schemeClr>
              </a:solidFill>
            </a:endParaRPr>
          </a:p>
        </p:txBody>
      </p:sp>
      <p:sp>
        <p:nvSpPr>
          <p:cNvPr id="30" name="TextBox 29"/>
          <p:cNvSpPr txBox="1"/>
          <p:nvPr/>
        </p:nvSpPr>
        <p:spPr>
          <a:xfrm>
            <a:off x="1641598" y="2155262"/>
            <a:ext cx="1419818" cy="553998"/>
          </a:xfrm>
          <a:prstGeom prst="rect">
            <a:avLst/>
          </a:prstGeom>
          <a:noFill/>
        </p:spPr>
        <p:txBody>
          <a:bodyPr wrap="square" rtlCol="0">
            <a:spAutoFit/>
          </a:bodyPr>
          <a:lstStyle/>
          <a:p>
            <a:r>
              <a:rPr lang="zh-CN" altLang="en-US" sz="1000" dirty="0">
                <a:solidFill>
                  <a:schemeClr val="bg1">
                    <a:lumMod val="95000"/>
                  </a:schemeClr>
                </a:solidFill>
                <a:latin typeface="微软雅黑" panose="020B0503020204020204" pitchFamily="34" charset="-122"/>
                <a:ea typeface="微软雅黑" panose="020B0503020204020204" pitchFamily="34" charset="-122"/>
              </a:rPr>
              <a:t>点击输入本栏的具体文字</a:t>
            </a:r>
            <a:r>
              <a:rPr lang="zh-CN" altLang="en-US" sz="1000" dirty="0" smtClean="0">
                <a:solidFill>
                  <a:schemeClr val="bg1">
                    <a:lumMod val="95000"/>
                  </a:schemeClr>
                </a:solidFill>
                <a:latin typeface="微软雅黑" panose="020B0503020204020204" pitchFamily="34" charset="-122"/>
                <a:ea typeface="微软雅黑" panose="020B0503020204020204" pitchFamily="34" charset="-122"/>
              </a:rPr>
              <a:t>，请</a:t>
            </a:r>
            <a:r>
              <a:rPr lang="zh-CN" altLang="en-US" sz="1000" dirty="0">
                <a:solidFill>
                  <a:schemeClr val="bg1">
                    <a:lumMod val="95000"/>
                  </a:schemeClr>
                </a:solidFill>
                <a:latin typeface="微软雅黑" panose="020B0503020204020204" pitchFamily="34" charset="-122"/>
                <a:ea typeface="微软雅黑" panose="020B0503020204020204" pitchFamily="34" charset="-122"/>
              </a:rPr>
              <a:t>根据您的具体内容酌情修改。</a:t>
            </a:r>
            <a:endParaRPr lang="zh-CN" altLang="en-US" sz="1000" dirty="0">
              <a:solidFill>
                <a:schemeClr val="bg1">
                  <a:lumMod val="95000"/>
                </a:schemeClr>
              </a:solidFill>
            </a:endParaRPr>
          </a:p>
        </p:txBody>
      </p:sp>
      <p:sp>
        <p:nvSpPr>
          <p:cNvPr id="31" name="TextBox 30"/>
          <p:cNvSpPr txBox="1"/>
          <p:nvPr/>
        </p:nvSpPr>
        <p:spPr>
          <a:xfrm>
            <a:off x="3262613" y="2778239"/>
            <a:ext cx="1419818" cy="553998"/>
          </a:xfrm>
          <a:prstGeom prst="rect">
            <a:avLst/>
          </a:prstGeom>
          <a:noFill/>
        </p:spPr>
        <p:txBody>
          <a:bodyPr wrap="square" rtlCol="0">
            <a:spAutoFit/>
          </a:bodyPr>
          <a:lstStyle/>
          <a:p>
            <a:r>
              <a:rPr lang="zh-CN" altLang="en-US" sz="1000" dirty="0">
                <a:solidFill>
                  <a:schemeClr val="bg1">
                    <a:lumMod val="95000"/>
                  </a:schemeClr>
                </a:solidFill>
                <a:latin typeface="微软雅黑" panose="020B0503020204020204" pitchFamily="34" charset="-122"/>
                <a:ea typeface="微软雅黑" panose="020B0503020204020204" pitchFamily="34" charset="-122"/>
              </a:rPr>
              <a:t>点击输入本栏的具体文字</a:t>
            </a:r>
            <a:r>
              <a:rPr lang="zh-CN" altLang="en-US" sz="1000" dirty="0" smtClean="0">
                <a:solidFill>
                  <a:schemeClr val="bg1">
                    <a:lumMod val="95000"/>
                  </a:schemeClr>
                </a:solidFill>
                <a:latin typeface="微软雅黑" panose="020B0503020204020204" pitchFamily="34" charset="-122"/>
                <a:ea typeface="微软雅黑" panose="020B0503020204020204" pitchFamily="34" charset="-122"/>
              </a:rPr>
              <a:t>，请</a:t>
            </a:r>
            <a:r>
              <a:rPr lang="zh-CN" altLang="en-US" sz="1000" dirty="0">
                <a:solidFill>
                  <a:schemeClr val="bg1">
                    <a:lumMod val="95000"/>
                  </a:schemeClr>
                </a:solidFill>
                <a:latin typeface="微软雅黑" panose="020B0503020204020204" pitchFamily="34" charset="-122"/>
                <a:ea typeface="微软雅黑" panose="020B0503020204020204" pitchFamily="34" charset="-122"/>
              </a:rPr>
              <a:t>根据您的具体内容酌情修改。</a:t>
            </a:r>
            <a:endParaRPr lang="zh-CN" altLang="en-US" sz="1000" dirty="0">
              <a:solidFill>
                <a:schemeClr val="bg1">
                  <a:lumMod val="95000"/>
                </a:schemeClr>
              </a:solidFill>
            </a:endParaRPr>
          </a:p>
        </p:txBody>
      </p:sp>
      <p:sp>
        <p:nvSpPr>
          <p:cNvPr id="32" name="TextBox 31"/>
          <p:cNvSpPr txBox="1"/>
          <p:nvPr/>
        </p:nvSpPr>
        <p:spPr>
          <a:xfrm>
            <a:off x="4356128" y="1410211"/>
            <a:ext cx="1419818" cy="553998"/>
          </a:xfrm>
          <a:prstGeom prst="rect">
            <a:avLst/>
          </a:prstGeom>
          <a:noFill/>
        </p:spPr>
        <p:txBody>
          <a:bodyPr wrap="square" rtlCol="0">
            <a:spAutoFit/>
          </a:bodyPr>
          <a:lstStyle/>
          <a:p>
            <a:r>
              <a:rPr lang="zh-CN" altLang="en-US" sz="1000" dirty="0">
                <a:solidFill>
                  <a:schemeClr val="bg1">
                    <a:lumMod val="95000"/>
                  </a:schemeClr>
                </a:solidFill>
                <a:latin typeface="微软雅黑" panose="020B0503020204020204" pitchFamily="34" charset="-122"/>
                <a:ea typeface="微软雅黑" panose="020B0503020204020204" pitchFamily="34" charset="-122"/>
              </a:rPr>
              <a:t>点击输入本栏的具体文字</a:t>
            </a:r>
            <a:r>
              <a:rPr lang="zh-CN" altLang="en-US" sz="1000" dirty="0" smtClean="0">
                <a:solidFill>
                  <a:schemeClr val="bg1">
                    <a:lumMod val="95000"/>
                  </a:schemeClr>
                </a:solidFill>
                <a:latin typeface="微软雅黑" panose="020B0503020204020204" pitchFamily="34" charset="-122"/>
                <a:ea typeface="微软雅黑" panose="020B0503020204020204" pitchFamily="34" charset="-122"/>
              </a:rPr>
              <a:t>，请</a:t>
            </a:r>
            <a:r>
              <a:rPr lang="zh-CN" altLang="en-US" sz="1000" dirty="0">
                <a:solidFill>
                  <a:schemeClr val="bg1">
                    <a:lumMod val="95000"/>
                  </a:schemeClr>
                </a:solidFill>
                <a:latin typeface="微软雅黑" panose="020B0503020204020204" pitchFamily="34" charset="-122"/>
                <a:ea typeface="微软雅黑" panose="020B0503020204020204" pitchFamily="34" charset="-122"/>
              </a:rPr>
              <a:t>根据您的具体内容酌情修改。</a:t>
            </a:r>
            <a:endParaRPr lang="zh-CN" altLang="en-US" sz="1000" dirty="0">
              <a:solidFill>
                <a:schemeClr val="bg1">
                  <a:lumMod val="95000"/>
                </a:schemeClr>
              </a:solidFill>
            </a:endParaRPr>
          </a:p>
        </p:txBody>
      </p:sp>
      <p:sp>
        <p:nvSpPr>
          <p:cNvPr id="33" name="TextBox 32"/>
          <p:cNvSpPr txBox="1"/>
          <p:nvPr/>
        </p:nvSpPr>
        <p:spPr>
          <a:xfrm>
            <a:off x="5958333" y="2332595"/>
            <a:ext cx="1419818" cy="553998"/>
          </a:xfrm>
          <a:prstGeom prst="rect">
            <a:avLst/>
          </a:prstGeom>
          <a:noFill/>
        </p:spPr>
        <p:txBody>
          <a:bodyPr wrap="square" rtlCol="0">
            <a:spAutoFit/>
          </a:bodyPr>
          <a:lstStyle/>
          <a:p>
            <a:r>
              <a:rPr lang="zh-CN" altLang="en-US" sz="1000" dirty="0">
                <a:solidFill>
                  <a:schemeClr val="bg1">
                    <a:lumMod val="95000"/>
                  </a:schemeClr>
                </a:solidFill>
                <a:latin typeface="微软雅黑" panose="020B0503020204020204" pitchFamily="34" charset="-122"/>
                <a:ea typeface="微软雅黑" panose="020B0503020204020204" pitchFamily="34" charset="-122"/>
              </a:rPr>
              <a:t>点击输入本栏的具体文字</a:t>
            </a:r>
            <a:r>
              <a:rPr lang="zh-CN" altLang="en-US" sz="1000" dirty="0" smtClean="0">
                <a:solidFill>
                  <a:schemeClr val="bg1">
                    <a:lumMod val="95000"/>
                  </a:schemeClr>
                </a:solidFill>
                <a:latin typeface="微软雅黑" panose="020B0503020204020204" pitchFamily="34" charset="-122"/>
                <a:ea typeface="微软雅黑" panose="020B0503020204020204" pitchFamily="34" charset="-122"/>
              </a:rPr>
              <a:t>，请</a:t>
            </a:r>
            <a:r>
              <a:rPr lang="zh-CN" altLang="en-US" sz="1000" dirty="0">
                <a:solidFill>
                  <a:schemeClr val="bg1">
                    <a:lumMod val="95000"/>
                  </a:schemeClr>
                </a:solidFill>
                <a:latin typeface="微软雅黑" panose="020B0503020204020204" pitchFamily="34" charset="-122"/>
                <a:ea typeface="微软雅黑" panose="020B0503020204020204" pitchFamily="34" charset="-122"/>
              </a:rPr>
              <a:t>根据您的具体内容酌情修改。</a:t>
            </a:r>
            <a:endParaRPr lang="zh-CN" altLang="en-US" sz="1000" dirty="0">
              <a:solidFill>
                <a:schemeClr val="bg1">
                  <a:lumMod val="95000"/>
                </a:schemeClr>
              </a:solidFill>
            </a:endParaRPr>
          </a:p>
        </p:txBody>
      </p:sp>
      <p:sp>
        <p:nvSpPr>
          <p:cNvPr id="34" name="TextBox 33"/>
          <p:cNvSpPr txBox="1"/>
          <p:nvPr/>
        </p:nvSpPr>
        <p:spPr>
          <a:xfrm>
            <a:off x="7474246" y="1294340"/>
            <a:ext cx="1419818" cy="553998"/>
          </a:xfrm>
          <a:prstGeom prst="rect">
            <a:avLst/>
          </a:prstGeom>
          <a:noFill/>
        </p:spPr>
        <p:txBody>
          <a:bodyPr wrap="square" rtlCol="0">
            <a:spAutoFit/>
          </a:bodyPr>
          <a:lstStyle/>
          <a:p>
            <a:r>
              <a:rPr lang="zh-CN" altLang="en-US" sz="1000" dirty="0">
                <a:solidFill>
                  <a:schemeClr val="bg1">
                    <a:lumMod val="95000"/>
                  </a:schemeClr>
                </a:solidFill>
                <a:latin typeface="微软雅黑" panose="020B0503020204020204" pitchFamily="34" charset="-122"/>
                <a:ea typeface="微软雅黑" panose="020B0503020204020204" pitchFamily="34" charset="-122"/>
              </a:rPr>
              <a:t>点击输入本栏的具体文字</a:t>
            </a:r>
            <a:r>
              <a:rPr lang="zh-CN" altLang="en-US" sz="1000" dirty="0" smtClean="0">
                <a:solidFill>
                  <a:schemeClr val="bg1">
                    <a:lumMod val="95000"/>
                  </a:schemeClr>
                </a:solidFill>
                <a:latin typeface="微软雅黑" panose="020B0503020204020204" pitchFamily="34" charset="-122"/>
                <a:ea typeface="微软雅黑" panose="020B0503020204020204" pitchFamily="34" charset="-122"/>
              </a:rPr>
              <a:t>，请</a:t>
            </a:r>
            <a:r>
              <a:rPr lang="zh-CN" altLang="en-US" sz="1000" dirty="0">
                <a:solidFill>
                  <a:schemeClr val="bg1">
                    <a:lumMod val="95000"/>
                  </a:schemeClr>
                </a:solidFill>
                <a:latin typeface="微软雅黑" panose="020B0503020204020204" pitchFamily="34" charset="-122"/>
                <a:ea typeface="微软雅黑" panose="020B0503020204020204" pitchFamily="34" charset="-122"/>
              </a:rPr>
              <a:t>根据您的具体内容酌情修改。</a:t>
            </a:r>
            <a:endParaRPr lang="zh-CN" altLang="en-US" sz="1000" dirty="0">
              <a:solidFill>
                <a:schemeClr val="bg1">
                  <a:lumMod val="95000"/>
                </a:schemeClr>
              </a:solidFill>
            </a:endParaRPr>
          </a:p>
        </p:txBody>
      </p:sp>
    </p:spTree>
  </p:cSld>
  <p:clrMapOvr>
    <a:masterClrMapping/>
  </p:clrMapOvr>
  <p:transition spd="slow" advClick="0" advTm="12961">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22" presetClass="entr" presetSubtype="8"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left)">
                                      <p:cBhvr>
                                        <p:cTn id="21" dur="500"/>
                                        <p:tgtEl>
                                          <p:spTgt spid="29"/>
                                        </p:tgtEl>
                                      </p:cBhvr>
                                    </p:animEffect>
                                  </p:childTnLst>
                                </p:cTn>
                              </p:par>
                            </p:childTnLst>
                          </p:cTn>
                        </p:par>
                        <p:par>
                          <p:cTn id="22" fill="hold">
                            <p:stCondLst>
                              <p:cond delay="2500"/>
                            </p:stCondLst>
                            <p:childTnLst>
                              <p:par>
                                <p:cTn id="23" presetID="10" presetClass="entr" presetSubtype="0"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par>
                          <p:cTn id="26" fill="hold">
                            <p:stCondLst>
                              <p:cond delay="3000"/>
                            </p:stCondLst>
                            <p:childTnLst>
                              <p:par>
                                <p:cTn id="27" presetID="47" presetClass="entr" presetSubtype="0"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22" presetClass="entr" presetSubtype="8" fill="hold" grpId="0"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left)">
                                      <p:cBhvr>
                                        <p:cTn id="35" dur="500"/>
                                        <p:tgtEl>
                                          <p:spTgt spid="30"/>
                                        </p:tgtEl>
                                      </p:cBhvr>
                                    </p:animEffect>
                                  </p:childTnLst>
                                </p:cTn>
                              </p:par>
                            </p:childTnLst>
                          </p:cTn>
                        </p:par>
                        <p:par>
                          <p:cTn id="36" fill="hold">
                            <p:stCondLst>
                              <p:cond delay="4500"/>
                            </p:stCondLst>
                            <p:childTnLst>
                              <p:par>
                                <p:cTn id="37" presetID="10" presetClass="entr" presetSubtype="0" fill="hold" grpId="0" nodeType="after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childTnLst>
                          </p:cTn>
                        </p:par>
                        <p:par>
                          <p:cTn id="40" fill="hold">
                            <p:stCondLst>
                              <p:cond delay="5000"/>
                            </p:stCondLst>
                            <p:childTnLst>
                              <p:par>
                                <p:cTn id="41" presetID="42" presetClass="entr" presetSubtype="0" fill="hold"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childTnLst>
                          </p:cTn>
                        </p:par>
                        <p:par>
                          <p:cTn id="46" fill="hold">
                            <p:stCondLst>
                              <p:cond delay="6000"/>
                            </p:stCondLst>
                            <p:childTnLst>
                              <p:par>
                                <p:cTn id="47" presetID="22" presetClass="entr" presetSubtype="8" fill="hold" grpId="0" nodeType="after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wipe(left)">
                                      <p:cBhvr>
                                        <p:cTn id="49" dur="500"/>
                                        <p:tgtEl>
                                          <p:spTgt spid="31"/>
                                        </p:tgtEl>
                                      </p:cBhvr>
                                    </p:animEffect>
                                  </p:childTnLst>
                                </p:cTn>
                              </p:par>
                            </p:childTnLst>
                          </p:cTn>
                        </p:par>
                        <p:par>
                          <p:cTn id="50" fill="hold">
                            <p:stCondLst>
                              <p:cond delay="6500"/>
                            </p:stCondLst>
                            <p:childTnLst>
                              <p:par>
                                <p:cTn id="51" presetID="10" presetClass="entr" presetSubtype="0" fill="hold" grpId="0" nodeType="after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500"/>
                                        <p:tgtEl>
                                          <p:spTgt spid="26"/>
                                        </p:tgtEl>
                                      </p:cBhvr>
                                    </p:animEffect>
                                  </p:childTnLst>
                                </p:cTn>
                              </p:par>
                            </p:childTnLst>
                          </p:cTn>
                        </p:par>
                        <p:par>
                          <p:cTn id="54" fill="hold">
                            <p:stCondLst>
                              <p:cond delay="7000"/>
                            </p:stCondLst>
                            <p:childTnLst>
                              <p:par>
                                <p:cTn id="55" presetID="47" presetClass="entr" presetSubtype="0" fill="hold" nodeType="after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1000"/>
                                        <p:tgtEl>
                                          <p:spTgt spid="14"/>
                                        </p:tgtEl>
                                      </p:cBhvr>
                                    </p:animEffect>
                                    <p:anim calcmode="lin" valueType="num">
                                      <p:cBhvr>
                                        <p:cTn id="58" dur="1000" fill="hold"/>
                                        <p:tgtEl>
                                          <p:spTgt spid="14"/>
                                        </p:tgtEl>
                                        <p:attrNameLst>
                                          <p:attrName>ppt_x</p:attrName>
                                        </p:attrNameLst>
                                      </p:cBhvr>
                                      <p:tavLst>
                                        <p:tav tm="0">
                                          <p:val>
                                            <p:strVal val="#ppt_x"/>
                                          </p:val>
                                        </p:tav>
                                        <p:tav tm="100000">
                                          <p:val>
                                            <p:strVal val="#ppt_x"/>
                                          </p:val>
                                        </p:tav>
                                      </p:tavLst>
                                    </p:anim>
                                    <p:anim calcmode="lin" valueType="num">
                                      <p:cBhvr>
                                        <p:cTn id="59" dur="1000" fill="hold"/>
                                        <p:tgtEl>
                                          <p:spTgt spid="14"/>
                                        </p:tgtEl>
                                        <p:attrNameLst>
                                          <p:attrName>ppt_y</p:attrName>
                                        </p:attrNameLst>
                                      </p:cBhvr>
                                      <p:tavLst>
                                        <p:tav tm="0">
                                          <p:val>
                                            <p:strVal val="#ppt_y-.1"/>
                                          </p:val>
                                        </p:tav>
                                        <p:tav tm="100000">
                                          <p:val>
                                            <p:strVal val="#ppt_y"/>
                                          </p:val>
                                        </p:tav>
                                      </p:tavLst>
                                    </p:anim>
                                  </p:childTnLst>
                                </p:cTn>
                              </p:par>
                            </p:childTnLst>
                          </p:cTn>
                        </p:par>
                        <p:par>
                          <p:cTn id="60" fill="hold">
                            <p:stCondLst>
                              <p:cond delay="8000"/>
                            </p:stCondLst>
                            <p:childTnLst>
                              <p:par>
                                <p:cTn id="61" presetID="22" presetClass="entr" presetSubtype="8" fill="hold" grpId="0" nodeType="after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wipe(left)">
                                      <p:cBhvr>
                                        <p:cTn id="63" dur="500"/>
                                        <p:tgtEl>
                                          <p:spTgt spid="32"/>
                                        </p:tgtEl>
                                      </p:cBhvr>
                                    </p:animEffect>
                                  </p:childTnLst>
                                </p:cTn>
                              </p:par>
                            </p:childTnLst>
                          </p:cTn>
                        </p:par>
                        <p:par>
                          <p:cTn id="64" fill="hold">
                            <p:stCondLst>
                              <p:cond delay="8500"/>
                            </p:stCondLst>
                            <p:childTnLst>
                              <p:par>
                                <p:cTn id="65" presetID="10" presetClass="entr" presetSubtype="0" fill="hold" grpId="0" nodeType="after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500"/>
                                        <p:tgtEl>
                                          <p:spTgt spid="27"/>
                                        </p:tgtEl>
                                      </p:cBhvr>
                                    </p:animEffect>
                                  </p:childTnLst>
                                </p:cTn>
                              </p:par>
                            </p:childTnLst>
                          </p:cTn>
                        </p:par>
                        <p:par>
                          <p:cTn id="68" fill="hold">
                            <p:stCondLst>
                              <p:cond delay="9000"/>
                            </p:stCondLst>
                            <p:childTnLst>
                              <p:par>
                                <p:cTn id="69" presetID="42" presetClass="entr" presetSubtype="0" fill="hold" nodeType="after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fade">
                                      <p:cBhvr>
                                        <p:cTn id="71" dur="1000"/>
                                        <p:tgtEl>
                                          <p:spTgt spid="17"/>
                                        </p:tgtEl>
                                      </p:cBhvr>
                                    </p:animEffect>
                                    <p:anim calcmode="lin" valueType="num">
                                      <p:cBhvr>
                                        <p:cTn id="72" dur="1000" fill="hold"/>
                                        <p:tgtEl>
                                          <p:spTgt spid="17"/>
                                        </p:tgtEl>
                                        <p:attrNameLst>
                                          <p:attrName>ppt_x</p:attrName>
                                        </p:attrNameLst>
                                      </p:cBhvr>
                                      <p:tavLst>
                                        <p:tav tm="0">
                                          <p:val>
                                            <p:strVal val="#ppt_x"/>
                                          </p:val>
                                        </p:tav>
                                        <p:tav tm="100000">
                                          <p:val>
                                            <p:strVal val="#ppt_x"/>
                                          </p:val>
                                        </p:tav>
                                      </p:tavLst>
                                    </p:anim>
                                    <p:anim calcmode="lin" valueType="num">
                                      <p:cBhvr>
                                        <p:cTn id="73" dur="1000" fill="hold"/>
                                        <p:tgtEl>
                                          <p:spTgt spid="17"/>
                                        </p:tgtEl>
                                        <p:attrNameLst>
                                          <p:attrName>ppt_y</p:attrName>
                                        </p:attrNameLst>
                                      </p:cBhvr>
                                      <p:tavLst>
                                        <p:tav tm="0">
                                          <p:val>
                                            <p:strVal val="#ppt_y+.1"/>
                                          </p:val>
                                        </p:tav>
                                        <p:tav tm="100000">
                                          <p:val>
                                            <p:strVal val="#ppt_y"/>
                                          </p:val>
                                        </p:tav>
                                      </p:tavLst>
                                    </p:anim>
                                  </p:childTnLst>
                                </p:cTn>
                              </p:par>
                            </p:childTnLst>
                          </p:cTn>
                        </p:par>
                        <p:par>
                          <p:cTn id="74" fill="hold">
                            <p:stCondLst>
                              <p:cond delay="10000"/>
                            </p:stCondLst>
                            <p:childTnLst>
                              <p:par>
                                <p:cTn id="75" presetID="22" presetClass="entr" presetSubtype="8" fill="hold" grpId="0" nodeType="afterEffect">
                                  <p:stCondLst>
                                    <p:cond delay="0"/>
                                  </p:stCondLst>
                                  <p:childTnLst>
                                    <p:set>
                                      <p:cBhvr>
                                        <p:cTn id="76" dur="1" fill="hold">
                                          <p:stCondLst>
                                            <p:cond delay="0"/>
                                          </p:stCondLst>
                                        </p:cTn>
                                        <p:tgtEl>
                                          <p:spTgt spid="33"/>
                                        </p:tgtEl>
                                        <p:attrNameLst>
                                          <p:attrName>style.visibility</p:attrName>
                                        </p:attrNameLst>
                                      </p:cBhvr>
                                      <p:to>
                                        <p:strVal val="visible"/>
                                      </p:to>
                                    </p:set>
                                    <p:animEffect transition="in" filter="wipe(left)">
                                      <p:cBhvr>
                                        <p:cTn id="77" dur="500"/>
                                        <p:tgtEl>
                                          <p:spTgt spid="33"/>
                                        </p:tgtEl>
                                      </p:cBhvr>
                                    </p:animEffect>
                                  </p:childTnLst>
                                </p:cTn>
                              </p:par>
                            </p:childTnLst>
                          </p:cTn>
                        </p:par>
                        <p:par>
                          <p:cTn id="78" fill="hold">
                            <p:stCondLst>
                              <p:cond delay="10500"/>
                            </p:stCondLst>
                            <p:childTnLst>
                              <p:par>
                                <p:cTn id="79" presetID="10" presetClass="entr" presetSubtype="0" fill="hold" grpId="0" nodeType="afterEffect">
                                  <p:stCondLst>
                                    <p:cond delay="0"/>
                                  </p:stCondLst>
                                  <p:childTnLst>
                                    <p:set>
                                      <p:cBhvr>
                                        <p:cTn id="80" dur="1" fill="hold">
                                          <p:stCondLst>
                                            <p:cond delay="0"/>
                                          </p:stCondLst>
                                        </p:cTn>
                                        <p:tgtEl>
                                          <p:spTgt spid="28"/>
                                        </p:tgtEl>
                                        <p:attrNameLst>
                                          <p:attrName>style.visibility</p:attrName>
                                        </p:attrNameLst>
                                      </p:cBhvr>
                                      <p:to>
                                        <p:strVal val="visible"/>
                                      </p:to>
                                    </p:set>
                                    <p:animEffect transition="in" filter="fade">
                                      <p:cBhvr>
                                        <p:cTn id="81" dur="500"/>
                                        <p:tgtEl>
                                          <p:spTgt spid="28"/>
                                        </p:tgtEl>
                                      </p:cBhvr>
                                    </p:animEffect>
                                  </p:childTnLst>
                                </p:cTn>
                              </p:par>
                            </p:childTnLst>
                          </p:cTn>
                        </p:par>
                        <p:par>
                          <p:cTn id="82" fill="hold">
                            <p:stCondLst>
                              <p:cond delay="11000"/>
                            </p:stCondLst>
                            <p:childTnLst>
                              <p:par>
                                <p:cTn id="83" presetID="47" presetClass="entr" presetSubtype="0" fill="hold" nodeType="after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fade">
                                      <p:cBhvr>
                                        <p:cTn id="85" dur="1000"/>
                                        <p:tgtEl>
                                          <p:spTgt spid="20"/>
                                        </p:tgtEl>
                                      </p:cBhvr>
                                    </p:animEffect>
                                    <p:anim calcmode="lin" valueType="num">
                                      <p:cBhvr>
                                        <p:cTn id="86" dur="1000" fill="hold"/>
                                        <p:tgtEl>
                                          <p:spTgt spid="20"/>
                                        </p:tgtEl>
                                        <p:attrNameLst>
                                          <p:attrName>ppt_x</p:attrName>
                                        </p:attrNameLst>
                                      </p:cBhvr>
                                      <p:tavLst>
                                        <p:tav tm="0">
                                          <p:val>
                                            <p:strVal val="#ppt_x"/>
                                          </p:val>
                                        </p:tav>
                                        <p:tav tm="100000">
                                          <p:val>
                                            <p:strVal val="#ppt_x"/>
                                          </p:val>
                                        </p:tav>
                                      </p:tavLst>
                                    </p:anim>
                                    <p:anim calcmode="lin" valueType="num">
                                      <p:cBhvr>
                                        <p:cTn id="87" dur="1000" fill="hold"/>
                                        <p:tgtEl>
                                          <p:spTgt spid="20"/>
                                        </p:tgtEl>
                                        <p:attrNameLst>
                                          <p:attrName>ppt_y</p:attrName>
                                        </p:attrNameLst>
                                      </p:cBhvr>
                                      <p:tavLst>
                                        <p:tav tm="0">
                                          <p:val>
                                            <p:strVal val="#ppt_y-.1"/>
                                          </p:val>
                                        </p:tav>
                                        <p:tav tm="100000">
                                          <p:val>
                                            <p:strVal val="#ppt_y"/>
                                          </p:val>
                                        </p:tav>
                                      </p:tavLst>
                                    </p:anim>
                                  </p:childTnLst>
                                </p:cTn>
                              </p:par>
                            </p:childTnLst>
                          </p:cTn>
                        </p:par>
                        <p:par>
                          <p:cTn id="88" fill="hold">
                            <p:stCondLst>
                              <p:cond delay="12000"/>
                            </p:stCondLst>
                            <p:childTnLst>
                              <p:par>
                                <p:cTn id="89" presetID="22" presetClass="entr" presetSubtype="8" fill="hold" grpId="0" nodeType="afterEffect">
                                  <p:stCondLst>
                                    <p:cond delay="0"/>
                                  </p:stCondLst>
                                  <p:childTnLst>
                                    <p:set>
                                      <p:cBhvr>
                                        <p:cTn id="90" dur="1" fill="hold">
                                          <p:stCondLst>
                                            <p:cond delay="0"/>
                                          </p:stCondLst>
                                        </p:cTn>
                                        <p:tgtEl>
                                          <p:spTgt spid="34"/>
                                        </p:tgtEl>
                                        <p:attrNameLst>
                                          <p:attrName>style.visibility</p:attrName>
                                        </p:attrNameLst>
                                      </p:cBhvr>
                                      <p:to>
                                        <p:strVal val="visible"/>
                                      </p:to>
                                    </p:set>
                                    <p:animEffect transition="in" filter="wipe(left)">
                                      <p:cBhvr>
                                        <p:cTn id="9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p:bldP spid="30" grpId="0"/>
      <p:bldP spid="31" grpId="0"/>
      <p:bldP spid="32" grpId="0"/>
      <p:bldP spid="33" grpId="0"/>
      <p:bldP spid="3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93867"/>
            <a:ext cx="1107996" cy="369332"/>
          </a:xfrm>
          <a:prstGeom prst="rect">
            <a:avLst/>
          </a:prstGeom>
          <a:noFill/>
        </p:spPr>
        <p:txBody>
          <a:bodyPr wrap="none" rtlCol="0">
            <a:spAutoFit/>
          </a:bodyPr>
          <a:lstStyle/>
          <a:p>
            <a:r>
              <a:rPr lang="zh-CN" altLang="en-US" dirty="0">
                <a:solidFill>
                  <a:schemeClr val="bg1"/>
                </a:solidFill>
                <a:latin typeface="Adobe 黑体 Std R" panose="020B0400000000000000" pitchFamily="34" charset="-122"/>
                <a:ea typeface="Adobe 黑体 Std R" panose="020B0400000000000000" pitchFamily="34" charset="-122"/>
              </a:rPr>
              <a:t>选题意义</a:t>
            </a:r>
            <a:endParaRPr lang="zh-CN" altLang="en-US" dirty="0">
              <a:solidFill>
                <a:schemeClr val="bg1"/>
              </a:solidFill>
              <a:latin typeface="Adobe 黑体 Std R" panose="020B0400000000000000" pitchFamily="34" charset="-122"/>
              <a:ea typeface="Adobe 黑体 Std R" panose="020B0400000000000000" pitchFamily="34" charset="-122"/>
            </a:endParaRPr>
          </a:p>
        </p:txBody>
      </p:sp>
      <p:cxnSp>
        <p:nvCxnSpPr>
          <p:cNvPr id="3" name="直接连接符 2"/>
          <p:cNvCxnSpPr/>
          <p:nvPr/>
        </p:nvCxnSpPr>
        <p:spPr>
          <a:xfrm>
            <a:off x="251520" y="556320"/>
            <a:ext cx="85689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箭头3"/>
          <p:cNvSpPr/>
          <p:nvPr/>
        </p:nvSpPr>
        <p:spPr bwMode="gray">
          <a:xfrm flipV="1">
            <a:off x="1675866" y="2681412"/>
            <a:ext cx="819764" cy="1140531"/>
          </a:xfrm>
          <a:custGeom>
            <a:avLst/>
            <a:gdLst>
              <a:gd name="T0" fmla="*/ 118 w 933"/>
              <a:gd name="T1" fmla="*/ 1044 h 1182"/>
              <a:gd name="T2" fmla="*/ 128 w 933"/>
              <a:gd name="T3" fmla="*/ 340 h 1182"/>
              <a:gd name="T4" fmla="*/ 264 w 933"/>
              <a:gd name="T5" fmla="*/ 210 h 1182"/>
              <a:gd name="T6" fmla="*/ 720 w 933"/>
              <a:gd name="T7" fmla="*/ 202 h 1182"/>
              <a:gd name="T8" fmla="*/ 720 w 933"/>
              <a:gd name="T9" fmla="*/ 320 h 1182"/>
              <a:gd name="T10" fmla="*/ 933 w 933"/>
              <a:gd name="T11" fmla="*/ 153 h 1182"/>
              <a:gd name="T12" fmla="*/ 712 w 933"/>
              <a:gd name="T13" fmla="*/ 0 h 1182"/>
              <a:gd name="T14" fmla="*/ 714 w 933"/>
              <a:gd name="T15" fmla="*/ 92 h 1182"/>
              <a:gd name="T16" fmla="*/ 234 w 933"/>
              <a:gd name="T17" fmla="*/ 94 h 1182"/>
              <a:gd name="T18" fmla="*/ 0 w 933"/>
              <a:gd name="T19" fmla="*/ 298 h 1182"/>
              <a:gd name="T20" fmla="*/ 0 w 933"/>
              <a:gd name="T21" fmla="*/ 1058 h 1182"/>
              <a:gd name="T22" fmla="*/ 118 w 933"/>
              <a:gd name="T23" fmla="*/ 1044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chemeClr val="bg1">
              <a:alpha val="50000"/>
            </a:schemeClr>
          </a:solidFill>
          <a:ln>
            <a:noFill/>
          </a:ln>
          <a:effectLst/>
        </p:spPr>
        <p:txBody>
          <a:bodyPr wrap="none" lIns="62118" tIns="31058" rIns="62118" bIns="31058"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900">
              <a:solidFill>
                <a:sysClr val="windowText" lastClr="000000"/>
              </a:solidFill>
              <a:latin typeface="微软雅黑" panose="020B0503020204020204" pitchFamily="34" charset="-122"/>
              <a:ea typeface="微软雅黑" panose="020B0503020204020204" pitchFamily="34" charset="-122"/>
            </a:endParaRPr>
          </a:p>
        </p:txBody>
      </p:sp>
      <p:sp>
        <p:nvSpPr>
          <p:cNvPr id="15" name="箭头2"/>
          <p:cNvSpPr/>
          <p:nvPr/>
        </p:nvSpPr>
        <p:spPr bwMode="gray">
          <a:xfrm rot="16200000">
            <a:off x="1891877" y="2206757"/>
            <a:ext cx="243647" cy="974403"/>
          </a:xfrm>
          <a:custGeom>
            <a:avLst/>
            <a:gdLst>
              <a:gd name="T0" fmla="*/ 37 w 142"/>
              <a:gd name="T1" fmla="*/ 1 h 604"/>
              <a:gd name="T2" fmla="*/ 45 w 142"/>
              <a:gd name="T3" fmla="*/ 472 h 604"/>
              <a:gd name="T4" fmla="*/ 0 w 142"/>
              <a:gd name="T5" fmla="*/ 474 h 604"/>
              <a:gd name="T6" fmla="*/ 72 w 142"/>
              <a:gd name="T7" fmla="*/ 604 h 604"/>
              <a:gd name="T8" fmla="*/ 142 w 142"/>
              <a:gd name="T9" fmla="*/ 474 h 604"/>
              <a:gd name="T10" fmla="*/ 100 w 142"/>
              <a:gd name="T11" fmla="*/ 474 h 604"/>
              <a:gd name="T12" fmla="*/ 99 w 142"/>
              <a:gd name="T13" fmla="*/ 0 h 604"/>
              <a:gd name="T14" fmla="*/ 37 w 142"/>
              <a:gd name="T15" fmla="*/ 1 h 6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604">
                <a:moveTo>
                  <a:pt x="37" y="1"/>
                </a:moveTo>
                <a:lnTo>
                  <a:pt x="45" y="472"/>
                </a:lnTo>
                <a:lnTo>
                  <a:pt x="0" y="474"/>
                </a:lnTo>
                <a:lnTo>
                  <a:pt x="72" y="604"/>
                </a:lnTo>
                <a:lnTo>
                  <a:pt x="142" y="474"/>
                </a:lnTo>
                <a:lnTo>
                  <a:pt x="100" y="474"/>
                </a:lnTo>
                <a:lnTo>
                  <a:pt x="99" y="0"/>
                </a:lnTo>
                <a:lnTo>
                  <a:pt x="37" y="1"/>
                </a:lnTo>
                <a:close/>
              </a:path>
            </a:pathLst>
          </a:custGeom>
          <a:solidFill>
            <a:schemeClr val="bg1">
              <a:alpha val="50000"/>
            </a:schemeClr>
          </a:solidFill>
          <a:ln>
            <a:noFill/>
          </a:ln>
          <a:effectLst/>
        </p:spPr>
        <p:txBody>
          <a:bodyPr wrap="none" lIns="62118" tIns="31058" rIns="62118" bIns="31058"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900">
              <a:solidFill>
                <a:sysClr val="windowText" lastClr="000000"/>
              </a:solidFill>
              <a:latin typeface="微软雅黑" panose="020B0503020204020204" pitchFamily="34" charset="-122"/>
              <a:ea typeface="微软雅黑" panose="020B0503020204020204" pitchFamily="34" charset="-122"/>
            </a:endParaRPr>
          </a:p>
        </p:txBody>
      </p:sp>
      <p:sp>
        <p:nvSpPr>
          <p:cNvPr id="16" name="箭头1"/>
          <p:cNvSpPr/>
          <p:nvPr/>
        </p:nvSpPr>
        <p:spPr bwMode="gray">
          <a:xfrm>
            <a:off x="1670595" y="1435504"/>
            <a:ext cx="819764" cy="1321191"/>
          </a:xfrm>
          <a:custGeom>
            <a:avLst/>
            <a:gdLst>
              <a:gd name="T0" fmla="*/ 118 w 933"/>
              <a:gd name="T1" fmla="*/ 1044 h 1182"/>
              <a:gd name="T2" fmla="*/ 128 w 933"/>
              <a:gd name="T3" fmla="*/ 340 h 1182"/>
              <a:gd name="T4" fmla="*/ 264 w 933"/>
              <a:gd name="T5" fmla="*/ 210 h 1182"/>
              <a:gd name="T6" fmla="*/ 720 w 933"/>
              <a:gd name="T7" fmla="*/ 202 h 1182"/>
              <a:gd name="T8" fmla="*/ 720 w 933"/>
              <a:gd name="T9" fmla="*/ 320 h 1182"/>
              <a:gd name="T10" fmla="*/ 933 w 933"/>
              <a:gd name="T11" fmla="*/ 153 h 1182"/>
              <a:gd name="T12" fmla="*/ 712 w 933"/>
              <a:gd name="T13" fmla="*/ 0 h 1182"/>
              <a:gd name="T14" fmla="*/ 714 w 933"/>
              <a:gd name="T15" fmla="*/ 92 h 1182"/>
              <a:gd name="T16" fmla="*/ 234 w 933"/>
              <a:gd name="T17" fmla="*/ 94 h 1182"/>
              <a:gd name="T18" fmla="*/ 0 w 933"/>
              <a:gd name="T19" fmla="*/ 298 h 1182"/>
              <a:gd name="T20" fmla="*/ 0 w 933"/>
              <a:gd name="T21" fmla="*/ 1058 h 1182"/>
              <a:gd name="T22" fmla="*/ 118 w 933"/>
              <a:gd name="T23" fmla="*/ 1044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chemeClr val="bg1">
              <a:alpha val="50000"/>
            </a:schemeClr>
          </a:solidFill>
          <a:ln>
            <a:noFill/>
          </a:ln>
          <a:effectLst/>
        </p:spPr>
        <p:txBody>
          <a:bodyPr wrap="none" lIns="62118" tIns="31058" rIns="62118" bIns="31058"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900">
              <a:solidFill>
                <a:sysClr val="windowText" lastClr="000000"/>
              </a:solidFill>
              <a:latin typeface="微软雅黑" panose="020B0503020204020204" pitchFamily="34" charset="-122"/>
              <a:ea typeface="微软雅黑" panose="020B0503020204020204" pitchFamily="34" charset="-122"/>
            </a:endParaRPr>
          </a:p>
        </p:txBody>
      </p:sp>
      <p:sp>
        <p:nvSpPr>
          <p:cNvPr id="17" name="文本1"/>
          <p:cNvSpPr>
            <a:spLocks noChangeArrowheads="1"/>
          </p:cNvSpPr>
          <p:nvPr/>
        </p:nvSpPr>
        <p:spPr bwMode="gray">
          <a:xfrm>
            <a:off x="3666299" y="1143950"/>
            <a:ext cx="4578109" cy="896993"/>
          </a:xfrm>
          <a:prstGeom prst="roundRect">
            <a:avLst>
              <a:gd name="adj" fmla="val 11505"/>
            </a:avLst>
          </a:prstGeom>
          <a:noFill/>
          <a:ln w="15875" cap="flat" cmpd="sng" algn="ctr">
            <a:solidFill>
              <a:schemeClr val="bg1"/>
            </a:solidFill>
            <a:prstDash val="solid"/>
          </a:ln>
          <a:effectLst/>
        </p:spPr>
        <p:txBody>
          <a:bodyPr lIns="62118" tIns="31058" rIns="62118" bIns="3105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20000"/>
              </a:lnSpc>
              <a:spcBef>
                <a:spcPct val="0"/>
              </a:spcBef>
              <a:spcAft>
                <a:spcPct val="0"/>
              </a:spcAft>
              <a:defRPr/>
            </a:pPr>
            <a:r>
              <a:rPr lang="zh-CN" altLang="en-US" sz="1200" dirty="0">
                <a:solidFill>
                  <a:schemeClr val="bg1">
                    <a:lumMod val="95000"/>
                  </a:schemeClr>
                </a:solidFill>
                <a:latin typeface="微软雅黑" panose="020B0503020204020204" pitchFamily="34" charset="-122"/>
                <a:ea typeface="微软雅黑" panose="020B0503020204020204" pitchFamily="34" charset="-122"/>
              </a:rPr>
              <a:t>您的内容打在这里，或者通过复制您的文本后，在此框中</a:t>
            </a:r>
            <a:r>
              <a:rPr lang="zh-CN" altLang="en-US" sz="1200" dirty="0" smtClean="0">
                <a:solidFill>
                  <a:schemeClr val="bg1">
                    <a:lumMod val="95000"/>
                  </a:schemeClr>
                </a:solidFill>
                <a:latin typeface="微软雅黑" panose="020B0503020204020204" pitchFamily="34" charset="-122"/>
                <a:ea typeface="微软雅黑" panose="020B0503020204020204" pitchFamily="34" charset="-122"/>
              </a:rPr>
              <a:t>选择</a:t>
            </a:r>
            <a:endParaRPr lang="en-US" altLang="zh-CN" sz="1200" dirty="0" smtClean="0">
              <a:solidFill>
                <a:schemeClr val="bg1">
                  <a:lumMod val="95000"/>
                </a:schemeClr>
              </a:solidFill>
              <a:latin typeface="微软雅黑" panose="020B0503020204020204" pitchFamily="34" charset="-122"/>
              <a:ea typeface="微软雅黑" panose="020B0503020204020204" pitchFamily="34" charset="-122"/>
            </a:endParaRPr>
          </a:p>
          <a:p>
            <a:pPr fontAlgn="base">
              <a:lnSpc>
                <a:spcPct val="120000"/>
              </a:lnSpc>
              <a:spcBef>
                <a:spcPct val="0"/>
              </a:spcBef>
              <a:spcAft>
                <a:spcPct val="0"/>
              </a:spcAft>
              <a:defRPr/>
            </a:pPr>
            <a:r>
              <a:rPr lang="zh-CN" altLang="en-US" sz="1200" dirty="0" smtClean="0">
                <a:solidFill>
                  <a:schemeClr val="bg1">
                    <a:lumMod val="95000"/>
                  </a:schemeClr>
                </a:solidFill>
                <a:latin typeface="微软雅黑" panose="020B0503020204020204" pitchFamily="34" charset="-122"/>
                <a:ea typeface="微软雅黑" panose="020B0503020204020204" pitchFamily="34" charset="-122"/>
              </a:rPr>
              <a:t>粘贴</a:t>
            </a:r>
            <a:r>
              <a:rPr lang="zh-CN" altLang="en-US" sz="1200" dirty="0">
                <a:solidFill>
                  <a:schemeClr val="bg1">
                    <a:lumMod val="95000"/>
                  </a:schemeClr>
                </a:solidFill>
                <a:latin typeface="微软雅黑" panose="020B0503020204020204" pitchFamily="34" charset="-122"/>
                <a:ea typeface="微软雅黑" panose="020B0503020204020204" pitchFamily="34" charset="-122"/>
              </a:rPr>
              <a:t>，并选择只保留文字。在此录入上述图表的综合描述说明。</a:t>
            </a:r>
            <a:endParaRPr lang="zh-CN" altLang="zh-CN" sz="1200"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18" name="文本2"/>
          <p:cNvSpPr>
            <a:spLocks noChangeArrowheads="1"/>
          </p:cNvSpPr>
          <p:nvPr/>
        </p:nvSpPr>
        <p:spPr bwMode="gray">
          <a:xfrm>
            <a:off x="3666299" y="2233983"/>
            <a:ext cx="4578109" cy="894027"/>
          </a:xfrm>
          <a:prstGeom prst="roundRect">
            <a:avLst>
              <a:gd name="adj" fmla="val 11505"/>
            </a:avLst>
          </a:prstGeom>
          <a:noFill/>
          <a:ln w="15875" cap="flat" cmpd="sng" algn="ctr">
            <a:solidFill>
              <a:schemeClr val="bg1"/>
            </a:solidFill>
            <a:prstDash val="solid"/>
          </a:ln>
          <a:effectLst/>
        </p:spPr>
        <p:txBody>
          <a:bodyPr lIns="62118" tIns="31058" rIns="62118" bIns="3105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20000"/>
              </a:lnSpc>
              <a:spcBef>
                <a:spcPct val="0"/>
              </a:spcBef>
              <a:spcAft>
                <a:spcPct val="0"/>
              </a:spcAft>
              <a:defRPr/>
            </a:pPr>
            <a:r>
              <a:rPr lang="zh-CN" altLang="en-US" sz="1200" dirty="0">
                <a:solidFill>
                  <a:schemeClr val="bg1">
                    <a:lumMod val="95000"/>
                  </a:schemeClr>
                </a:solidFill>
                <a:latin typeface="微软雅黑" panose="020B0503020204020204" pitchFamily="34" charset="-122"/>
                <a:ea typeface="微软雅黑" panose="020B0503020204020204" pitchFamily="34" charset="-122"/>
              </a:rPr>
              <a:t>您的内容打在这里，或者通过复制您的文本后，在此框中选择</a:t>
            </a:r>
            <a:endParaRPr lang="en-US" altLang="zh-CN" sz="1200" dirty="0">
              <a:solidFill>
                <a:schemeClr val="bg1">
                  <a:lumMod val="95000"/>
                </a:schemeClr>
              </a:solidFill>
              <a:latin typeface="微软雅黑" panose="020B0503020204020204" pitchFamily="34" charset="-122"/>
              <a:ea typeface="微软雅黑" panose="020B0503020204020204" pitchFamily="34" charset="-122"/>
            </a:endParaRPr>
          </a:p>
          <a:p>
            <a:pPr fontAlgn="base">
              <a:lnSpc>
                <a:spcPct val="120000"/>
              </a:lnSpc>
              <a:spcBef>
                <a:spcPct val="0"/>
              </a:spcBef>
              <a:spcAft>
                <a:spcPct val="0"/>
              </a:spcAft>
              <a:defRPr/>
            </a:pPr>
            <a:r>
              <a:rPr lang="zh-CN" altLang="en-US" sz="1200" dirty="0">
                <a:solidFill>
                  <a:schemeClr val="bg1">
                    <a:lumMod val="95000"/>
                  </a:schemeClr>
                </a:solidFill>
                <a:latin typeface="微软雅黑" panose="020B0503020204020204" pitchFamily="34" charset="-122"/>
                <a:ea typeface="微软雅黑" panose="020B0503020204020204" pitchFamily="34" charset="-122"/>
              </a:rPr>
              <a:t>粘贴，并选择只保留文字。在此录入上述图表的综合描述说明。</a:t>
            </a:r>
            <a:endParaRPr lang="zh-CN" altLang="zh-CN" sz="1200"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19" name="文本3"/>
          <p:cNvSpPr>
            <a:spLocks noChangeArrowheads="1"/>
          </p:cNvSpPr>
          <p:nvPr/>
        </p:nvSpPr>
        <p:spPr bwMode="ltGray">
          <a:xfrm>
            <a:off x="3666299" y="3314787"/>
            <a:ext cx="4578109" cy="886051"/>
          </a:xfrm>
          <a:prstGeom prst="roundRect">
            <a:avLst>
              <a:gd name="adj" fmla="val 11505"/>
            </a:avLst>
          </a:prstGeom>
          <a:noFill/>
          <a:ln w="15875" cap="flat" cmpd="sng" algn="ctr">
            <a:solidFill>
              <a:schemeClr val="bg1"/>
            </a:solidFill>
            <a:prstDash val="solid"/>
          </a:ln>
          <a:effectLst/>
        </p:spPr>
        <p:txBody>
          <a:bodyPr lIns="62118" tIns="31058" rIns="62118" bIns="3105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20000"/>
              </a:lnSpc>
              <a:spcBef>
                <a:spcPct val="0"/>
              </a:spcBef>
              <a:spcAft>
                <a:spcPct val="0"/>
              </a:spcAft>
              <a:defRPr/>
            </a:pPr>
            <a:r>
              <a:rPr lang="zh-CN" altLang="en-US" sz="1200" dirty="0">
                <a:solidFill>
                  <a:schemeClr val="bg1">
                    <a:lumMod val="95000"/>
                  </a:schemeClr>
                </a:solidFill>
                <a:latin typeface="微软雅黑" panose="020B0503020204020204" pitchFamily="34" charset="-122"/>
                <a:ea typeface="微软雅黑" panose="020B0503020204020204" pitchFamily="34" charset="-122"/>
              </a:rPr>
              <a:t>您的内容打在这里，或者通过复制您的文本后，在此框中选择</a:t>
            </a:r>
            <a:endParaRPr lang="en-US" altLang="zh-CN" sz="1200" dirty="0">
              <a:solidFill>
                <a:schemeClr val="bg1">
                  <a:lumMod val="95000"/>
                </a:schemeClr>
              </a:solidFill>
              <a:latin typeface="微软雅黑" panose="020B0503020204020204" pitchFamily="34" charset="-122"/>
              <a:ea typeface="微软雅黑" panose="020B0503020204020204" pitchFamily="34" charset="-122"/>
            </a:endParaRPr>
          </a:p>
          <a:p>
            <a:pPr fontAlgn="base">
              <a:lnSpc>
                <a:spcPct val="120000"/>
              </a:lnSpc>
              <a:spcBef>
                <a:spcPct val="0"/>
              </a:spcBef>
              <a:spcAft>
                <a:spcPct val="0"/>
              </a:spcAft>
              <a:defRPr/>
            </a:pPr>
            <a:r>
              <a:rPr lang="zh-CN" altLang="en-US" sz="1200" dirty="0">
                <a:solidFill>
                  <a:schemeClr val="bg1">
                    <a:lumMod val="95000"/>
                  </a:schemeClr>
                </a:solidFill>
                <a:latin typeface="微软雅黑" panose="020B0503020204020204" pitchFamily="34" charset="-122"/>
                <a:ea typeface="微软雅黑" panose="020B0503020204020204" pitchFamily="34" charset="-122"/>
              </a:rPr>
              <a:t>粘贴，并选择只保留文字。在此录入上述图表的综合描述说明。</a:t>
            </a:r>
            <a:endParaRPr lang="zh-CN" altLang="zh-CN" sz="1200" dirty="0">
              <a:solidFill>
                <a:schemeClr val="bg1">
                  <a:lumMod val="95000"/>
                </a:schemeClr>
              </a:solidFill>
              <a:latin typeface="微软雅黑" panose="020B0503020204020204" pitchFamily="34" charset="-122"/>
              <a:ea typeface="微软雅黑" panose="020B0503020204020204" pitchFamily="34" charset="-122"/>
            </a:endParaRPr>
          </a:p>
        </p:txBody>
      </p:sp>
      <p:grpSp>
        <p:nvGrpSpPr>
          <p:cNvPr id="20" name="组合 19"/>
          <p:cNvGrpSpPr/>
          <p:nvPr/>
        </p:nvGrpSpPr>
        <p:grpSpPr>
          <a:xfrm>
            <a:off x="2590329" y="1132384"/>
            <a:ext cx="931955" cy="943079"/>
            <a:chOff x="2305985" y="1291527"/>
            <a:chExt cx="931955" cy="943079"/>
          </a:xfrm>
        </p:grpSpPr>
        <p:sp>
          <p:nvSpPr>
            <p:cNvPr id="23" name="圆角矩形 22"/>
            <p:cNvSpPr/>
            <p:nvPr/>
          </p:nvSpPr>
          <p:spPr>
            <a:xfrm>
              <a:off x="2305985" y="1291527"/>
              <a:ext cx="931955" cy="943079"/>
            </a:xfrm>
            <a:prstGeom prst="roundRect">
              <a:avLst/>
            </a:prstGeom>
            <a:solidFill>
              <a:schemeClr val="bg1">
                <a:alpha val="2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TextBox 21"/>
            <p:cNvSpPr txBox="1"/>
            <p:nvPr/>
          </p:nvSpPr>
          <p:spPr>
            <a:xfrm>
              <a:off x="2483768" y="1482919"/>
              <a:ext cx="595035" cy="584775"/>
            </a:xfrm>
            <a:prstGeom prst="rect">
              <a:avLst/>
            </a:prstGeom>
            <a:noFill/>
          </p:spPr>
          <p:txBody>
            <a:bodyPr wrap="none" rtlCol="0">
              <a:spAutoFit/>
            </a:bodyPr>
            <a:lstStyle/>
            <a:p>
              <a:r>
                <a:rPr lang="zh-CN" altLang="en-US" sz="1600" dirty="0" smtClean="0">
                  <a:solidFill>
                    <a:schemeClr val="bg1">
                      <a:lumMod val="95000"/>
                    </a:schemeClr>
                  </a:solidFill>
                  <a:latin typeface="微软雅黑" panose="020B0503020204020204" pitchFamily="34" charset="-122"/>
                  <a:ea typeface="微软雅黑" panose="020B0503020204020204" pitchFamily="34" charset="-122"/>
                </a:rPr>
                <a:t>添加</a:t>
              </a:r>
              <a:endParaRPr lang="en-US" altLang="zh-CN" sz="1600" dirty="0" smtClean="0">
                <a:solidFill>
                  <a:schemeClr val="bg1">
                    <a:lumMod val="95000"/>
                  </a:schemeClr>
                </a:solidFill>
                <a:latin typeface="微软雅黑" panose="020B0503020204020204" pitchFamily="34" charset="-122"/>
                <a:ea typeface="微软雅黑" panose="020B0503020204020204" pitchFamily="34" charset="-122"/>
              </a:endParaRPr>
            </a:p>
            <a:p>
              <a:r>
                <a:rPr lang="zh-CN" altLang="en-US" sz="1600" dirty="0" smtClean="0">
                  <a:solidFill>
                    <a:schemeClr val="bg1">
                      <a:lumMod val="95000"/>
                    </a:schemeClr>
                  </a:solidFill>
                  <a:latin typeface="微软雅黑" panose="020B0503020204020204" pitchFamily="34" charset="-122"/>
                  <a:ea typeface="微软雅黑" panose="020B0503020204020204" pitchFamily="34" charset="-122"/>
                </a:rPr>
                <a:t>标题</a:t>
              </a:r>
              <a:endParaRPr lang="zh-CN" altLang="en-US" sz="1600" dirty="0">
                <a:solidFill>
                  <a:schemeClr val="bg1">
                    <a:lumMod val="95000"/>
                  </a:schemeClr>
                </a:solidFill>
                <a:latin typeface="微软雅黑" panose="020B0503020204020204" pitchFamily="34" charset="-122"/>
                <a:ea typeface="微软雅黑" panose="020B0503020204020204" pitchFamily="34" charset="-122"/>
              </a:endParaRPr>
            </a:p>
          </p:txBody>
        </p:sp>
      </p:grpSp>
      <p:grpSp>
        <p:nvGrpSpPr>
          <p:cNvPr id="25" name="组合 24"/>
          <p:cNvGrpSpPr/>
          <p:nvPr/>
        </p:nvGrpSpPr>
        <p:grpSpPr>
          <a:xfrm>
            <a:off x="2590329" y="2212504"/>
            <a:ext cx="931955" cy="943079"/>
            <a:chOff x="2305985" y="1291527"/>
            <a:chExt cx="931955" cy="943079"/>
          </a:xfrm>
        </p:grpSpPr>
        <p:sp>
          <p:nvSpPr>
            <p:cNvPr id="28" name="圆角矩形 27"/>
            <p:cNvSpPr/>
            <p:nvPr/>
          </p:nvSpPr>
          <p:spPr>
            <a:xfrm>
              <a:off x="2305985" y="1291527"/>
              <a:ext cx="931955" cy="943079"/>
            </a:xfrm>
            <a:prstGeom prst="roundRect">
              <a:avLst/>
            </a:prstGeom>
            <a:solidFill>
              <a:schemeClr val="bg1">
                <a:alpha val="1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TextBox 26"/>
            <p:cNvSpPr txBox="1"/>
            <p:nvPr/>
          </p:nvSpPr>
          <p:spPr>
            <a:xfrm>
              <a:off x="2483768" y="1482919"/>
              <a:ext cx="595035" cy="584775"/>
            </a:xfrm>
            <a:prstGeom prst="rect">
              <a:avLst/>
            </a:prstGeom>
            <a:noFill/>
          </p:spPr>
          <p:txBody>
            <a:bodyPr wrap="none" rtlCol="0">
              <a:spAutoFit/>
            </a:bodyPr>
            <a:lstStyle/>
            <a:p>
              <a:r>
                <a:rPr lang="zh-CN" altLang="en-US" sz="1600" dirty="0" smtClean="0">
                  <a:solidFill>
                    <a:schemeClr val="bg1">
                      <a:lumMod val="95000"/>
                    </a:schemeClr>
                  </a:solidFill>
                  <a:latin typeface="微软雅黑" panose="020B0503020204020204" pitchFamily="34" charset="-122"/>
                  <a:ea typeface="微软雅黑" panose="020B0503020204020204" pitchFamily="34" charset="-122"/>
                </a:rPr>
                <a:t>添加</a:t>
              </a:r>
              <a:endParaRPr lang="en-US" altLang="zh-CN" sz="1600" dirty="0" smtClean="0">
                <a:solidFill>
                  <a:schemeClr val="bg1">
                    <a:lumMod val="95000"/>
                  </a:schemeClr>
                </a:solidFill>
                <a:latin typeface="微软雅黑" panose="020B0503020204020204" pitchFamily="34" charset="-122"/>
                <a:ea typeface="微软雅黑" panose="020B0503020204020204" pitchFamily="34" charset="-122"/>
              </a:endParaRPr>
            </a:p>
            <a:p>
              <a:r>
                <a:rPr lang="zh-CN" altLang="en-US" sz="1600" dirty="0" smtClean="0">
                  <a:solidFill>
                    <a:schemeClr val="bg1">
                      <a:lumMod val="95000"/>
                    </a:schemeClr>
                  </a:solidFill>
                  <a:latin typeface="微软雅黑" panose="020B0503020204020204" pitchFamily="34" charset="-122"/>
                  <a:ea typeface="微软雅黑" panose="020B0503020204020204" pitchFamily="34" charset="-122"/>
                </a:rPr>
                <a:t>标题</a:t>
              </a:r>
              <a:endParaRPr lang="zh-CN" altLang="en-US" sz="1600" dirty="0">
                <a:solidFill>
                  <a:schemeClr val="bg1">
                    <a:lumMod val="95000"/>
                  </a:schemeClr>
                </a:solidFill>
                <a:latin typeface="微软雅黑" panose="020B0503020204020204" pitchFamily="34" charset="-122"/>
                <a:ea typeface="微软雅黑" panose="020B0503020204020204" pitchFamily="34" charset="-122"/>
              </a:endParaRPr>
            </a:p>
          </p:txBody>
        </p:sp>
      </p:grpSp>
      <p:grpSp>
        <p:nvGrpSpPr>
          <p:cNvPr id="30" name="组合 29"/>
          <p:cNvGrpSpPr/>
          <p:nvPr/>
        </p:nvGrpSpPr>
        <p:grpSpPr>
          <a:xfrm>
            <a:off x="2590329" y="3299599"/>
            <a:ext cx="931955" cy="943079"/>
            <a:chOff x="2305985" y="1291527"/>
            <a:chExt cx="931955" cy="943079"/>
          </a:xfrm>
        </p:grpSpPr>
        <p:sp>
          <p:nvSpPr>
            <p:cNvPr id="33" name="圆角矩形 32"/>
            <p:cNvSpPr/>
            <p:nvPr/>
          </p:nvSpPr>
          <p:spPr>
            <a:xfrm>
              <a:off x="2305985" y="1291527"/>
              <a:ext cx="931955" cy="943079"/>
            </a:xfrm>
            <a:prstGeom prst="roundRect">
              <a:avLst/>
            </a:prstGeom>
            <a:solidFill>
              <a:schemeClr val="bg1">
                <a:alpha val="1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TextBox 31"/>
            <p:cNvSpPr txBox="1"/>
            <p:nvPr/>
          </p:nvSpPr>
          <p:spPr>
            <a:xfrm>
              <a:off x="2483768" y="1482919"/>
              <a:ext cx="595035" cy="584775"/>
            </a:xfrm>
            <a:prstGeom prst="rect">
              <a:avLst/>
            </a:prstGeom>
            <a:noFill/>
          </p:spPr>
          <p:txBody>
            <a:bodyPr wrap="none" rtlCol="0">
              <a:spAutoFit/>
            </a:bodyPr>
            <a:lstStyle/>
            <a:p>
              <a:r>
                <a:rPr lang="zh-CN" altLang="en-US" sz="1600" dirty="0" smtClean="0">
                  <a:solidFill>
                    <a:schemeClr val="bg1">
                      <a:lumMod val="95000"/>
                    </a:schemeClr>
                  </a:solidFill>
                  <a:latin typeface="微软雅黑" panose="020B0503020204020204" pitchFamily="34" charset="-122"/>
                  <a:ea typeface="微软雅黑" panose="020B0503020204020204" pitchFamily="34" charset="-122"/>
                </a:rPr>
                <a:t>添加</a:t>
              </a:r>
              <a:endParaRPr lang="en-US" altLang="zh-CN" sz="1600" dirty="0" smtClean="0">
                <a:solidFill>
                  <a:schemeClr val="bg1">
                    <a:lumMod val="95000"/>
                  </a:schemeClr>
                </a:solidFill>
                <a:latin typeface="微软雅黑" panose="020B0503020204020204" pitchFamily="34" charset="-122"/>
                <a:ea typeface="微软雅黑" panose="020B0503020204020204" pitchFamily="34" charset="-122"/>
              </a:endParaRPr>
            </a:p>
            <a:p>
              <a:r>
                <a:rPr lang="zh-CN" altLang="en-US" sz="1600" dirty="0" smtClean="0">
                  <a:solidFill>
                    <a:schemeClr val="bg1">
                      <a:lumMod val="95000"/>
                    </a:schemeClr>
                  </a:solidFill>
                  <a:latin typeface="微软雅黑" panose="020B0503020204020204" pitchFamily="34" charset="-122"/>
                  <a:ea typeface="微软雅黑" panose="020B0503020204020204" pitchFamily="34" charset="-122"/>
                </a:rPr>
                <a:t>标题</a:t>
              </a:r>
              <a:endParaRPr lang="zh-CN" altLang="en-US" sz="1600" dirty="0">
                <a:solidFill>
                  <a:schemeClr val="bg1">
                    <a:lumMod val="95000"/>
                  </a:schemeClr>
                </a:solidFill>
                <a:latin typeface="微软雅黑" panose="020B0503020204020204" pitchFamily="34" charset="-122"/>
                <a:ea typeface="微软雅黑" panose="020B0503020204020204" pitchFamily="34" charset="-122"/>
              </a:endParaRPr>
            </a:p>
          </p:txBody>
        </p:sp>
      </p:grpSp>
      <p:grpSp>
        <p:nvGrpSpPr>
          <p:cNvPr id="4" name="组合 3"/>
          <p:cNvGrpSpPr/>
          <p:nvPr/>
        </p:nvGrpSpPr>
        <p:grpSpPr>
          <a:xfrm>
            <a:off x="599292" y="2196919"/>
            <a:ext cx="936104" cy="936104"/>
            <a:chOff x="599292" y="2340935"/>
            <a:chExt cx="936104" cy="936104"/>
          </a:xfrm>
        </p:grpSpPr>
        <p:grpSp>
          <p:nvGrpSpPr>
            <p:cNvPr id="35" name="组合 34"/>
            <p:cNvGrpSpPr/>
            <p:nvPr/>
          </p:nvGrpSpPr>
          <p:grpSpPr>
            <a:xfrm>
              <a:off x="599292" y="2340935"/>
              <a:ext cx="936104" cy="936104"/>
              <a:chOff x="304800" y="673100"/>
              <a:chExt cx="4000500" cy="4000500"/>
            </a:xfrm>
            <a:effectLst>
              <a:outerShdw blurRad="381000" dist="152400" dir="8100000" algn="tr" rotWithShape="0">
                <a:prstClr val="black">
                  <a:alpha val="70000"/>
                </a:prstClr>
              </a:outerShdw>
            </a:effectLst>
          </p:grpSpPr>
          <p:sp>
            <p:nvSpPr>
              <p:cNvPr id="36" name="同心圆 3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anose="020B0503020204020204" pitchFamily="34" charset="-122"/>
                </a:endParaRPr>
              </a:p>
            </p:txBody>
          </p:sp>
          <p:sp>
            <p:nvSpPr>
              <p:cNvPr id="37" name="椭圆 36"/>
              <p:cNvSpPr/>
              <p:nvPr/>
            </p:nvSpPr>
            <p:spPr>
              <a:xfrm>
                <a:off x="479425" y="847725"/>
                <a:ext cx="3651250" cy="3651250"/>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sp>
          <p:nvSpPr>
            <p:cNvPr id="38" name="TextBox 37"/>
            <p:cNvSpPr txBox="1"/>
            <p:nvPr/>
          </p:nvSpPr>
          <p:spPr>
            <a:xfrm>
              <a:off x="753629" y="2508305"/>
              <a:ext cx="646331" cy="646331"/>
            </a:xfrm>
            <a:prstGeom prst="rect">
              <a:avLst/>
            </a:prstGeom>
            <a:noFill/>
          </p:spPr>
          <p:txBody>
            <a:bodyPr wrap="none" rtlCol="0">
              <a:spAutoFit/>
            </a:bodyPr>
            <a:lstStyle/>
            <a:p>
              <a:r>
                <a:rPr lang="zh-CN" altLang="en-US" dirty="0" smtClean="0">
                  <a:solidFill>
                    <a:schemeClr val="bg1">
                      <a:lumMod val="95000"/>
                    </a:schemeClr>
                  </a:solidFill>
                  <a:latin typeface="Adobe 黑体 Std R" panose="020B0400000000000000" pitchFamily="34" charset="-122"/>
                  <a:ea typeface="Adobe 黑体 Std R" panose="020B0400000000000000" pitchFamily="34" charset="-122"/>
                </a:rPr>
                <a:t>添加</a:t>
              </a:r>
              <a:endParaRPr lang="en-US" altLang="zh-CN" dirty="0" smtClean="0">
                <a:solidFill>
                  <a:schemeClr val="bg1">
                    <a:lumMod val="95000"/>
                  </a:schemeClr>
                </a:solidFill>
                <a:latin typeface="Adobe 黑体 Std R" panose="020B0400000000000000" pitchFamily="34" charset="-122"/>
                <a:ea typeface="Adobe 黑体 Std R" panose="020B0400000000000000" pitchFamily="34" charset="-122"/>
              </a:endParaRPr>
            </a:p>
            <a:p>
              <a:r>
                <a:rPr lang="zh-CN" altLang="en-US" dirty="0" smtClean="0">
                  <a:solidFill>
                    <a:schemeClr val="bg1">
                      <a:lumMod val="95000"/>
                    </a:schemeClr>
                  </a:solidFill>
                  <a:latin typeface="Adobe 黑体 Std R" panose="020B0400000000000000" pitchFamily="34" charset="-122"/>
                  <a:ea typeface="Adobe 黑体 Std R" panose="020B0400000000000000" pitchFamily="34" charset="-122"/>
                </a:rPr>
                <a:t>标题</a:t>
              </a:r>
              <a:endParaRPr lang="zh-CN" altLang="en-US" dirty="0">
                <a:solidFill>
                  <a:schemeClr val="bg1">
                    <a:lumMod val="95000"/>
                  </a:schemeClr>
                </a:solidFill>
                <a:latin typeface="Adobe 黑体 Std R" panose="020B0400000000000000" pitchFamily="34" charset="-122"/>
                <a:ea typeface="Adobe 黑体 Std R" panose="020B0400000000000000" pitchFamily="34" charset="-122"/>
              </a:endParaRPr>
            </a:p>
          </p:txBody>
        </p:sp>
      </p:grpSp>
    </p:spTree>
  </p:cSld>
  <p:clrMapOvr>
    <a:masterClrMapping/>
  </p:clrMapOvr>
  <p:transition spd="slow" advClick="0" advTm="6973">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par>
                          <p:cTn id="25" fill="hold">
                            <p:stCondLst>
                              <p:cond delay="2500"/>
                            </p:stCondLst>
                            <p:childTnLst>
                              <p:par>
                                <p:cTn id="26" presetID="22" presetClass="entr" presetSubtype="8" fill="hold" grpId="0"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childTnLst>
                          </p:cTn>
                        </p:par>
                        <p:par>
                          <p:cTn id="29" fill="hold">
                            <p:stCondLst>
                              <p:cond delay="3000"/>
                            </p:stCondLst>
                            <p:childTnLst>
                              <p:par>
                                <p:cTn id="30" presetID="22" presetClass="entr" presetSubtype="8"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par>
                          <p:cTn id="33" fill="hold">
                            <p:stCondLst>
                              <p:cond delay="3500"/>
                            </p:stCondLst>
                            <p:childTnLst>
                              <p:par>
                                <p:cTn id="34" presetID="53" presetClass="entr" presetSubtype="16" fill="hold" nodeType="after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p:cTn id="36" dur="500" fill="hold"/>
                                        <p:tgtEl>
                                          <p:spTgt spid="20"/>
                                        </p:tgtEl>
                                        <p:attrNameLst>
                                          <p:attrName>ppt_w</p:attrName>
                                        </p:attrNameLst>
                                      </p:cBhvr>
                                      <p:tavLst>
                                        <p:tav tm="0">
                                          <p:val>
                                            <p:fltVal val="0"/>
                                          </p:val>
                                        </p:tav>
                                        <p:tav tm="100000">
                                          <p:val>
                                            <p:strVal val="#ppt_w"/>
                                          </p:val>
                                        </p:tav>
                                      </p:tavLst>
                                    </p:anim>
                                    <p:anim calcmode="lin" valueType="num">
                                      <p:cBhvr>
                                        <p:cTn id="37" dur="500" fill="hold"/>
                                        <p:tgtEl>
                                          <p:spTgt spid="20"/>
                                        </p:tgtEl>
                                        <p:attrNameLst>
                                          <p:attrName>ppt_h</p:attrName>
                                        </p:attrNameLst>
                                      </p:cBhvr>
                                      <p:tavLst>
                                        <p:tav tm="0">
                                          <p:val>
                                            <p:fltVal val="0"/>
                                          </p:val>
                                        </p:tav>
                                        <p:tav tm="100000">
                                          <p:val>
                                            <p:strVal val="#ppt_h"/>
                                          </p:val>
                                        </p:tav>
                                      </p:tavLst>
                                    </p:anim>
                                    <p:animEffect transition="in" filter="fade">
                                      <p:cBhvr>
                                        <p:cTn id="38" dur="500"/>
                                        <p:tgtEl>
                                          <p:spTgt spid="20"/>
                                        </p:tgtEl>
                                      </p:cBhvr>
                                    </p:animEffect>
                                  </p:childTnLst>
                                </p:cTn>
                              </p:par>
                            </p:childTnLst>
                          </p:cTn>
                        </p:par>
                        <p:par>
                          <p:cTn id="39" fill="hold">
                            <p:stCondLst>
                              <p:cond delay="4000"/>
                            </p:stCondLst>
                            <p:childTnLst>
                              <p:par>
                                <p:cTn id="40" presetID="53" presetClass="entr" presetSubtype="16" fill="hold" nodeType="after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500" fill="hold"/>
                                        <p:tgtEl>
                                          <p:spTgt spid="25"/>
                                        </p:tgtEl>
                                        <p:attrNameLst>
                                          <p:attrName>ppt_w</p:attrName>
                                        </p:attrNameLst>
                                      </p:cBhvr>
                                      <p:tavLst>
                                        <p:tav tm="0">
                                          <p:val>
                                            <p:fltVal val="0"/>
                                          </p:val>
                                        </p:tav>
                                        <p:tav tm="100000">
                                          <p:val>
                                            <p:strVal val="#ppt_w"/>
                                          </p:val>
                                        </p:tav>
                                      </p:tavLst>
                                    </p:anim>
                                    <p:anim calcmode="lin" valueType="num">
                                      <p:cBhvr>
                                        <p:cTn id="43" dur="500" fill="hold"/>
                                        <p:tgtEl>
                                          <p:spTgt spid="25"/>
                                        </p:tgtEl>
                                        <p:attrNameLst>
                                          <p:attrName>ppt_h</p:attrName>
                                        </p:attrNameLst>
                                      </p:cBhvr>
                                      <p:tavLst>
                                        <p:tav tm="0">
                                          <p:val>
                                            <p:fltVal val="0"/>
                                          </p:val>
                                        </p:tav>
                                        <p:tav tm="100000">
                                          <p:val>
                                            <p:strVal val="#ppt_h"/>
                                          </p:val>
                                        </p:tav>
                                      </p:tavLst>
                                    </p:anim>
                                    <p:animEffect transition="in" filter="fade">
                                      <p:cBhvr>
                                        <p:cTn id="44" dur="500"/>
                                        <p:tgtEl>
                                          <p:spTgt spid="25"/>
                                        </p:tgtEl>
                                      </p:cBhvr>
                                    </p:animEffect>
                                  </p:childTnLst>
                                </p:cTn>
                              </p:par>
                            </p:childTnLst>
                          </p:cTn>
                        </p:par>
                        <p:par>
                          <p:cTn id="45" fill="hold">
                            <p:stCondLst>
                              <p:cond delay="4500"/>
                            </p:stCondLst>
                            <p:childTnLst>
                              <p:par>
                                <p:cTn id="46" presetID="53" presetClass="entr" presetSubtype="16" fill="hold" nodeType="afterEffect">
                                  <p:stCondLst>
                                    <p:cond delay="0"/>
                                  </p:stCondLst>
                                  <p:childTnLst>
                                    <p:set>
                                      <p:cBhvr>
                                        <p:cTn id="47" dur="1" fill="hold">
                                          <p:stCondLst>
                                            <p:cond delay="0"/>
                                          </p:stCondLst>
                                        </p:cTn>
                                        <p:tgtEl>
                                          <p:spTgt spid="30"/>
                                        </p:tgtEl>
                                        <p:attrNameLst>
                                          <p:attrName>style.visibility</p:attrName>
                                        </p:attrNameLst>
                                      </p:cBhvr>
                                      <p:to>
                                        <p:strVal val="visible"/>
                                      </p:to>
                                    </p:set>
                                    <p:anim calcmode="lin" valueType="num">
                                      <p:cBhvr>
                                        <p:cTn id="48" dur="500" fill="hold"/>
                                        <p:tgtEl>
                                          <p:spTgt spid="30"/>
                                        </p:tgtEl>
                                        <p:attrNameLst>
                                          <p:attrName>ppt_w</p:attrName>
                                        </p:attrNameLst>
                                      </p:cBhvr>
                                      <p:tavLst>
                                        <p:tav tm="0">
                                          <p:val>
                                            <p:fltVal val="0"/>
                                          </p:val>
                                        </p:tav>
                                        <p:tav tm="100000">
                                          <p:val>
                                            <p:strVal val="#ppt_w"/>
                                          </p:val>
                                        </p:tav>
                                      </p:tavLst>
                                    </p:anim>
                                    <p:anim calcmode="lin" valueType="num">
                                      <p:cBhvr>
                                        <p:cTn id="49" dur="500" fill="hold"/>
                                        <p:tgtEl>
                                          <p:spTgt spid="30"/>
                                        </p:tgtEl>
                                        <p:attrNameLst>
                                          <p:attrName>ppt_h</p:attrName>
                                        </p:attrNameLst>
                                      </p:cBhvr>
                                      <p:tavLst>
                                        <p:tav tm="0">
                                          <p:val>
                                            <p:fltVal val="0"/>
                                          </p:val>
                                        </p:tav>
                                        <p:tav tm="100000">
                                          <p:val>
                                            <p:strVal val="#ppt_h"/>
                                          </p:val>
                                        </p:tav>
                                      </p:tavLst>
                                    </p:anim>
                                    <p:animEffect transition="in" filter="fade">
                                      <p:cBhvr>
                                        <p:cTn id="50" dur="500"/>
                                        <p:tgtEl>
                                          <p:spTgt spid="30"/>
                                        </p:tgtEl>
                                      </p:cBhvr>
                                    </p:animEffect>
                                  </p:childTnLst>
                                </p:cTn>
                              </p:par>
                            </p:childTnLst>
                          </p:cTn>
                        </p:par>
                        <p:par>
                          <p:cTn id="51" fill="hold">
                            <p:stCondLst>
                              <p:cond delay="5000"/>
                            </p:stCondLst>
                            <p:childTnLst>
                              <p:par>
                                <p:cTn id="52" presetID="22" presetClass="entr" presetSubtype="8" fill="hold" grpId="0" nodeType="after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wipe(left)">
                                      <p:cBhvr>
                                        <p:cTn id="54" dur="500"/>
                                        <p:tgtEl>
                                          <p:spTgt spid="17"/>
                                        </p:tgtEl>
                                      </p:cBhvr>
                                    </p:animEffect>
                                  </p:childTnLst>
                                </p:cTn>
                              </p:par>
                            </p:childTnLst>
                          </p:cTn>
                        </p:par>
                        <p:par>
                          <p:cTn id="55" fill="hold">
                            <p:stCondLst>
                              <p:cond delay="5500"/>
                            </p:stCondLst>
                            <p:childTnLst>
                              <p:par>
                                <p:cTn id="56" presetID="22" presetClass="entr" presetSubtype="8" fill="hold" grpId="0" nodeType="after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wipe(left)">
                                      <p:cBhvr>
                                        <p:cTn id="58" dur="500"/>
                                        <p:tgtEl>
                                          <p:spTgt spid="18"/>
                                        </p:tgtEl>
                                      </p:cBhvr>
                                    </p:animEffect>
                                  </p:childTnLst>
                                </p:cTn>
                              </p:par>
                            </p:childTnLst>
                          </p:cTn>
                        </p:par>
                        <p:par>
                          <p:cTn id="59" fill="hold">
                            <p:stCondLst>
                              <p:cond delay="6000"/>
                            </p:stCondLst>
                            <p:childTnLst>
                              <p:par>
                                <p:cTn id="60" presetID="22" presetClass="entr" presetSubtype="8" fill="hold" grpId="0" nodeType="after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wipe(left)">
                                      <p:cBhvr>
                                        <p:cTn id="6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p:cNvGrpSpPr/>
          <p:nvPr/>
        </p:nvGrpSpPr>
        <p:grpSpPr>
          <a:xfrm>
            <a:off x="3815147" y="1071537"/>
            <a:ext cx="1426074" cy="1426074"/>
            <a:chOff x="304800" y="673100"/>
            <a:chExt cx="4000500" cy="4000500"/>
          </a:xfrm>
          <a:effectLst>
            <a:outerShdw blurRad="381000" dist="152400" dir="8100000" algn="tr" rotWithShape="0">
              <a:prstClr val="black">
                <a:alpha val="70000"/>
              </a:prstClr>
            </a:outerShdw>
          </a:effectLst>
        </p:grpSpPr>
        <p:sp>
          <p:nvSpPr>
            <p:cNvPr id="36" name="同心圆 3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anose="020B0503020204020204" pitchFamily="34" charset="-122"/>
              </a:endParaRPr>
            </a:p>
          </p:txBody>
        </p:sp>
        <p:sp>
          <p:nvSpPr>
            <p:cNvPr id="37" name="椭圆 36"/>
            <p:cNvSpPr/>
            <p:nvPr/>
          </p:nvSpPr>
          <p:spPr>
            <a:xfrm>
              <a:off x="479425" y="847725"/>
              <a:ext cx="3651250" cy="3651250"/>
            </a:xfrm>
            <a:prstGeom prst="ellipse">
              <a:avLst/>
            </a:prstGeom>
            <a:solidFill>
              <a:schemeClr val="bg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sp>
        <p:nvSpPr>
          <p:cNvPr id="38" name="矩形 37"/>
          <p:cNvSpPr/>
          <p:nvPr/>
        </p:nvSpPr>
        <p:spPr>
          <a:xfrm>
            <a:off x="4104666" y="1014045"/>
            <a:ext cx="790601" cy="1477328"/>
          </a:xfrm>
          <a:prstGeom prst="rect">
            <a:avLst/>
          </a:prstGeom>
        </p:spPr>
        <p:txBody>
          <a:bodyPr wrap="none">
            <a:spAutoFit/>
          </a:bodyPr>
          <a:lstStyle/>
          <a:p>
            <a:r>
              <a:rPr lang="en-US" altLang="zh-CN" sz="9000" b="1" spc="-300" dirty="0" smtClean="0">
                <a:solidFill>
                  <a:schemeClr val="bg1">
                    <a:lumMod val="95000"/>
                  </a:schemeClr>
                </a:solidFill>
                <a:latin typeface="方正黑体简体" pitchFamily="65" charset="-122"/>
                <a:ea typeface="方正黑体简体" pitchFamily="65" charset="-122"/>
              </a:rPr>
              <a:t>2</a:t>
            </a:r>
            <a:endParaRPr lang="zh-CN" altLang="en-US" sz="9000" b="1" spc="-300" dirty="0">
              <a:solidFill>
                <a:schemeClr val="bg1">
                  <a:lumMod val="95000"/>
                </a:schemeClr>
              </a:solidFill>
              <a:latin typeface="方正黑体简体" pitchFamily="65" charset="-122"/>
              <a:ea typeface="方正黑体简体" pitchFamily="65" charset="-122"/>
            </a:endParaRPr>
          </a:p>
        </p:txBody>
      </p:sp>
      <p:sp>
        <p:nvSpPr>
          <p:cNvPr id="39" name="矩形 38"/>
          <p:cNvSpPr/>
          <p:nvPr/>
        </p:nvSpPr>
        <p:spPr>
          <a:xfrm>
            <a:off x="3308031" y="2883223"/>
            <a:ext cx="2326278" cy="646331"/>
          </a:xfrm>
          <a:prstGeom prst="rect">
            <a:avLst/>
          </a:prstGeom>
        </p:spPr>
        <p:txBody>
          <a:bodyPr wrap="none">
            <a:spAutoFit/>
          </a:bodyPr>
          <a:lstStyle/>
          <a:p>
            <a:r>
              <a:rPr lang="zh-CN" altLang="en-US" sz="3600" spc="-300" dirty="0" smtClean="0">
                <a:solidFill>
                  <a:schemeClr val="bg1"/>
                </a:solidFill>
                <a:latin typeface="方正黑体简体" pitchFamily="65" charset="-122"/>
                <a:ea typeface="方正黑体简体" pitchFamily="65" charset="-122"/>
              </a:rPr>
              <a:t>选  题  内 容</a:t>
            </a:r>
            <a:endParaRPr lang="zh-CN" altLang="en-US" sz="3600" spc="-300" dirty="0">
              <a:solidFill>
                <a:schemeClr val="bg1"/>
              </a:solidFill>
              <a:latin typeface="方正黑体简体" pitchFamily="65" charset="-122"/>
              <a:ea typeface="方正黑体简体" pitchFamily="65" charset="-122"/>
            </a:endParaRPr>
          </a:p>
        </p:txBody>
      </p:sp>
      <p:grpSp>
        <p:nvGrpSpPr>
          <p:cNvPr id="40" name="组合 39"/>
          <p:cNvGrpSpPr/>
          <p:nvPr/>
        </p:nvGrpSpPr>
        <p:grpSpPr>
          <a:xfrm>
            <a:off x="3928996" y="2323223"/>
            <a:ext cx="112138" cy="112138"/>
            <a:chOff x="304800" y="673100"/>
            <a:chExt cx="4000500" cy="4000500"/>
          </a:xfrm>
          <a:effectLst>
            <a:outerShdw blurRad="381000" dist="152400" dir="8100000" algn="tr" rotWithShape="0">
              <a:prstClr val="black">
                <a:alpha val="70000"/>
              </a:prstClr>
            </a:outerShdw>
          </a:effectLst>
        </p:grpSpPr>
        <p:sp>
          <p:nvSpPr>
            <p:cNvPr id="41" name="同心圆 4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anose="020B0503020204020204" pitchFamily="34" charset="-122"/>
              </a:endParaRPr>
            </a:p>
          </p:txBody>
        </p:sp>
        <p:sp>
          <p:nvSpPr>
            <p:cNvPr id="42" name="椭圆 41"/>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grpSp>
        <p:nvGrpSpPr>
          <p:cNvPr id="43" name="组合 42"/>
          <p:cNvGrpSpPr/>
          <p:nvPr/>
        </p:nvGrpSpPr>
        <p:grpSpPr>
          <a:xfrm>
            <a:off x="3694158" y="2140427"/>
            <a:ext cx="112138" cy="112138"/>
            <a:chOff x="304800" y="673100"/>
            <a:chExt cx="4000500" cy="4000500"/>
          </a:xfrm>
          <a:effectLst>
            <a:outerShdw blurRad="381000" dist="152400" dir="8100000" algn="tr" rotWithShape="0">
              <a:prstClr val="black">
                <a:alpha val="70000"/>
              </a:prstClr>
            </a:outerShdw>
          </a:effectLst>
        </p:grpSpPr>
        <p:sp>
          <p:nvSpPr>
            <p:cNvPr id="44" name="同心圆 4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anose="020B0503020204020204" pitchFamily="34" charset="-122"/>
              </a:endParaRPr>
            </a:p>
          </p:txBody>
        </p:sp>
        <p:sp>
          <p:nvSpPr>
            <p:cNvPr id="45" name="椭圆 44"/>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grpSp>
        <p:nvGrpSpPr>
          <p:cNvPr id="46" name="组合 45"/>
          <p:cNvGrpSpPr/>
          <p:nvPr/>
        </p:nvGrpSpPr>
        <p:grpSpPr>
          <a:xfrm>
            <a:off x="3563888" y="2328118"/>
            <a:ext cx="234512" cy="234512"/>
            <a:chOff x="304800" y="673100"/>
            <a:chExt cx="4000500" cy="4000500"/>
          </a:xfrm>
          <a:effectLst>
            <a:outerShdw blurRad="381000" dist="152400" dir="8100000" algn="tr" rotWithShape="0">
              <a:prstClr val="black">
                <a:alpha val="70000"/>
              </a:prstClr>
            </a:outerShdw>
          </a:effectLst>
        </p:grpSpPr>
        <p:sp>
          <p:nvSpPr>
            <p:cNvPr id="47" name="同心圆 4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anose="020B0503020204020204" pitchFamily="34" charset="-122"/>
              </a:endParaRPr>
            </a:p>
          </p:txBody>
        </p:sp>
        <p:sp>
          <p:nvSpPr>
            <p:cNvPr id="48" name="椭圆 47"/>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grpSp>
        <p:nvGrpSpPr>
          <p:cNvPr id="49" name="组合 48"/>
          <p:cNvGrpSpPr/>
          <p:nvPr/>
        </p:nvGrpSpPr>
        <p:grpSpPr>
          <a:xfrm>
            <a:off x="4951307" y="2390127"/>
            <a:ext cx="112138" cy="112138"/>
            <a:chOff x="304800" y="673100"/>
            <a:chExt cx="4000500" cy="4000500"/>
          </a:xfrm>
          <a:effectLst>
            <a:outerShdw blurRad="381000" dist="152400" dir="8100000" algn="tr" rotWithShape="0">
              <a:prstClr val="black">
                <a:alpha val="70000"/>
              </a:prstClr>
            </a:outerShdw>
          </a:effectLst>
        </p:grpSpPr>
        <p:sp>
          <p:nvSpPr>
            <p:cNvPr id="50" name="同心圆 4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anose="020B0503020204020204" pitchFamily="34" charset="-122"/>
              </a:endParaRPr>
            </a:p>
          </p:txBody>
        </p:sp>
        <p:sp>
          <p:nvSpPr>
            <p:cNvPr id="51" name="椭圆 50"/>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grpSp>
        <p:nvGrpSpPr>
          <p:cNvPr id="52" name="组合 51"/>
          <p:cNvGrpSpPr/>
          <p:nvPr/>
        </p:nvGrpSpPr>
        <p:grpSpPr>
          <a:xfrm>
            <a:off x="5134202" y="2058932"/>
            <a:ext cx="112138" cy="112138"/>
            <a:chOff x="304800" y="673100"/>
            <a:chExt cx="4000500" cy="4000500"/>
          </a:xfrm>
          <a:effectLst>
            <a:outerShdw blurRad="381000" dist="152400" dir="8100000" algn="tr" rotWithShape="0">
              <a:prstClr val="black">
                <a:alpha val="70000"/>
              </a:prstClr>
            </a:outerShdw>
          </a:effectLst>
        </p:grpSpPr>
        <p:sp>
          <p:nvSpPr>
            <p:cNvPr id="53" name="同心圆 5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anose="020B0503020204020204" pitchFamily="34" charset="-122"/>
              </a:endParaRPr>
            </a:p>
          </p:txBody>
        </p:sp>
        <p:sp>
          <p:nvSpPr>
            <p:cNvPr id="54" name="椭圆 53"/>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grpSp>
        <p:nvGrpSpPr>
          <p:cNvPr id="55" name="组合 54"/>
          <p:cNvGrpSpPr/>
          <p:nvPr/>
        </p:nvGrpSpPr>
        <p:grpSpPr>
          <a:xfrm>
            <a:off x="5123965" y="2338355"/>
            <a:ext cx="234512" cy="234512"/>
            <a:chOff x="304800" y="673100"/>
            <a:chExt cx="4000500" cy="4000500"/>
          </a:xfrm>
          <a:effectLst>
            <a:outerShdw blurRad="381000" dist="152400" dir="8100000" algn="tr" rotWithShape="0">
              <a:prstClr val="black">
                <a:alpha val="70000"/>
              </a:prstClr>
            </a:outerShdw>
          </a:effectLst>
        </p:grpSpPr>
        <p:sp>
          <p:nvSpPr>
            <p:cNvPr id="56" name="同心圆 5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anose="020B0503020204020204" pitchFamily="34" charset="-122"/>
              </a:endParaRPr>
            </a:p>
          </p:txBody>
        </p:sp>
        <p:sp>
          <p:nvSpPr>
            <p:cNvPr id="57" name="椭圆 56"/>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cxnSp>
        <p:nvCxnSpPr>
          <p:cNvPr id="58" name="直接连接符 57"/>
          <p:cNvCxnSpPr/>
          <p:nvPr/>
        </p:nvCxnSpPr>
        <p:spPr>
          <a:xfrm>
            <a:off x="-180528" y="3206388"/>
            <a:ext cx="3488559"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5655441" y="3193326"/>
            <a:ext cx="3488559"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600" advClick="0" advTm="4557">
        <p:blinds dir="vert"/>
      </p:transition>
    </mc:Choice>
    <mc:Fallback>
      <p:transition spd="slow" advClick="0" advTm="4557">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par>
                          <p:cTn id="10" fill="hold">
                            <p:stCondLst>
                              <p:cond delay="500"/>
                            </p:stCondLst>
                            <p:childTnLst>
                              <p:par>
                                <p:cTn id="11" presetID="2" presetClass="entr" presetSubtype="12" fill="hold" nodeType="after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0-#ppt_w/2"/>
                                          </p:val>
                                        </p:tav>
                                        <p:tav tm="100000">
                                          <p:val>
                                            <p:strVal val="#ppt_x"/>
                                          </p:val>
                                        </p:tav>
                                      </p:tavLst>
                                    </p:anim>
                                    <p:anim calcmode="lin" valueType="num">
                                      <p:cBhvr additive="base">
                                        <p:cTn id="14" dur="500" fill="hold"/>
                                        <p:tgtEl>
                                          <p:spTgt spid="40"/>
                                        </p:tgtEl>
                                        <p:attrNameLst>
                                          <p:attrName>ppt_y</p:attrName>
                                        </p:attrNameLst>
                                      </p:cBhvr>
                                      <p:tavLst>
                                        <p:tav tm="0">
                                          <p:val>
                                            <p:strVal val="1+#ppt_h/2"/>
                                          </p:val>
                                        </p:tav>
                                        <p:tav tm="100000">
                                          <p:val>
                                            <p:strVal val="#ppt_y"/>
                                          </p:val>
                                        </p:tav>
                                      </p:tavLst>
                                    </p:anim>
                                  </p:childTnLst>
                                </p:cTn>
                              </p:par>
                              <p:par>
                                <p:cTn id="15" presetID="2" presetClass="entr" presetSubtype="12" fill="hold" nodeType="withEffect">
                                  <p:stCondLst>
                                    <p:cond delay="400"/>
                                  </p:stCondLst>
                                  <p:childTnLst>
                                    <p:set>
                                      <p:cBhvr>
                                        <p:cTn id="16" dur="1" fill="hold">
                                          <p:stCondLst>
                                            <p:cond delay="0"/>
                                          </p:stCondLst>
                                        </p:cTn>
                                        <p:tgtEl>
                                          <p:spTgt spid="43"/>
                                        </p:tgtEl>
                                        <p:attrNameLst>
                                          <p:attrName>style.visibility</p:attrName>
                                        </p:attrNameLst>
                                      </p:cBhvr>
                                      <p:to>
                                        <p:strVal val="visible"/>
                                      </p:to>
                                    </p:set>
                                    <p:anim calcmode="lin" valueType="num">
                                      <p:cBhvr additive="base">
                                        <p:cTn id="17" dur="500" fill="hold"/>
                                        <p:tgtEl>
                                          <p:spTgt spid="43"/>
                                        </p:tgtEl>
                                        <p:attrNameLst>
                                          <p:attrName>ppt_x</p:attrName>
                                        </p:attrNameLst>
                                      </p:cBhvr>
                                      <p:tavLst>
                                        <p:tav tm="0">
                                          <p:val>
                                            <p:strVal val="0-#ppt_w/2"/>
                                          </p:val>
                                        </p:tav>
                                        <p:tav tm="100000">
                                          <p:val>
                                            <p:strVal val="#ppt_x"/>
                                          </p:val>
                                        </p:tav>
                                      </p:tavLst>
                                    </p:anim>
                                    <p:anim calcmode="lin" valueType="num">
                                      <p:cBhvr additive="base">
                                        <p:cTn id="18" dur="500" fill="hold"/>
                                        <p:tgtEl>
                                          <p:spTgt spid="43"/>
                                        </p:tgtEl>
                                        <p:attrNameLst>
                                          <p:attrName>ppt_y</p:attrName>
                                        </p:attrNameLst>
                                      </p:cBhvr>
                                      <p:tavLst>
                                        <p:tav tm="0">
                                          <p:val>
                                            <p:strVal val="1+#ppt_h/2"/>
                                          </p:val>
                                        </p:tav>
                                        <p:tav tm="100000">
                                          <p:val>
                                            <p:strVal val="#ppt_y"/>
                                          </p:val>
                                        </p:tav>
                                      </p:tavLst>
                                    </p:anim>
                                  </p:childTnLst>
                                </p:cTn>
                              </p:par>
                              <p:par>
                                <p:cTn id="19" presetID="2" presetClass="entr" presetSubtype="12" fill="hold" nodeType="withEffect">
                                  <p:stCondLst>
                                    <p:cond delay="0"/>
                                  </p:stCondLst>
                                  <p:childTnLst>
                                    <p:set>
                                      <p:cBhvr>
                                        <p:cTn id="20" dur="1" fill="hold">
                                          <p:stCondLst>
                                            <p:cond delay="0"/>
                                          </p:stCondLst>
                                        </p:cTn>
                                        <p:tgtEl>
                                          <p:spTgt spid="46"/>
                                        </p:tgtEl>
                                        <p:attrNameLst>
                                          <p:attrName>style.visibility</p:attrName>
                                        </p:attrNameLst>
                                      </p:cBhvr>
                                      <p:to>
                                        <p:strVal val="visible"/>
                                      </p:to>
                                    </p:set>
                                    <p:anim calcmode="lin" valueType="num">
                                      <p:cBhvr additive="base">
                                        <p:cTn id="21" dur="500" fill="hold"/>
                                        <p:tgtEl>
                                          <p:spTgt spid="46"/>
                                        </p:tgtEl>
                                        <p:attrNameLst>
                                          <p:attrName>ppt_x</p:attrName>
                                        </p:attrNameLst>
                                      </p:cBhvr>
                                      <p:tavLst>
                                        <p:tav tm="0">
                                          <p:val>
                                            <p:strVal val="0-#ppt_w/2"/>
                                          </p:val>
                                        </p:tav>
                                        <p:tav tm="100000">
                                          <p:val>
                                            <p:strVal val="#ppt_x"/>
                                          </p:val>
                                        </p:tav>
                                      </p:tavLst>
                                    </p:anim>
                                    <p:anim calcmode="lin" valueType="num">
                                      <p:cBhvr additive="base">
                                        <p:cTn id="22" dur="500" fill="hold"/>
                                        <p:tgtEl>
                                          <p:spTgt spid="46"/>
                                        </p:tgtEl>
                                        <p:attrNameLst>
                                          <p:attrName>ppt_y</p:attrName>
                                        </p:attrNameLst>
                                      </p:cBhvr>
                                      <p:tavLst>
                                        <p:tav tm="0">
                                          <p:val>
                                            <p:strVal val="1+#ppt_h/2"/>
                                          </p:val>
                                        </p:tav>
                                        <p:tav tm="100000">
                                          <p:val>
                                            <p:strVal val="#ppt_y"/>
                                          </p:val>
                                        </p:tav>
                                      </p:tavLst>
                                    </p:anim>
                                  </p:childTnLst>
                                </p:cTn>
                              </p:par>
                              <p:par>
                                <p:cTn id="23" presetID="2" presetClass="entr" presetSubtype="6" fill="hold" nodeType="withEffect">
                                  <p:stCondLst>
                                    <p:cond delay="400"/>
                                  </p:stCondLst>
                                  <p:childTnLst>
                                    <p:set>
                                      <p:cBhvr>
                                        <p:cTn id="24" dur="1" fill="hold">
                                          <p:stCondLst>
                                            <p:cond delay="0"/>
                                          </p:stCondLst>
                                        </p:cTn>
                                        <p:tgtEl>
                                          <p:spTgt spid="49"/>
                                        </p:tgtEl>
                                        <p:attrNameLst>
                                          <p:attrName>style.visibility</p:attrName>
                                        </p:attrNameLst>
                                      </p:cBhvr>
                                      <p:to>
                                        <p:strVal val="visible"/>
                                      </p:to>
                                    </p:set>
                                    <p:anim calcmode="lin" valueType="num">
                                      <p:cBhvr additive="base">
                                        <p:cTn id="25" dur="500" fill="hold"/>
                                        <p:tgtEl>
                                          <p:spTgt spid="49"/>
                                        </p:tgtEl>
                                        <p:attrNameLst>
                                          <p:attrName>ppt_x</p:attrName>
                                        </p:attrNameLst>
                                      </p:cBhvr>
                                      <p:tavLst>
                                        <p:tav tm="0">
                                          <p:val>
                                            <p:strVal val="1+#ppt_w/2"/>
                                          </p:val>
                                        </p:tav>
                                        <p:tav tm="100000">
                                          <p:val>
                                            <p:strVal val="#ppt_x"/>
                                          </p:val>
                                        </p:tav>
                                      </p:tavLst>
                                    </p:anim>
                                    <p:anim calcmode="lin" valueType="num">
                                      <p:cBhvr additive="base">
                                        <p:cTn id="26" dur="500" fill="hold"/>
                                        <p:tgtEl>
                                          <p:spTgt spid="49"/>
                                        </p:tgtEl>
                                        <p:attrNameLst>
                                          <p:attrName>ppt_y</p:attrName>
                                        </p:attrNameLst>
                                      </p:cBhvr>
                                      <p:tavLst>
                                        <p:tav tm="0">
                                          <p:val>
                                            <p:strVal val="1+#ppt_h/2"/>
                                          </p:val>
                                        </p:tav>
                                        <p:tav tm="100000">
                                          <p:val>
                                            <p:strVal val="#ppt_y"/>
                                          </p:val>
                                        </p:tav>
                                      </p:tavLst>
                                    </p:anim>
                                  </p:childTnLst>
                                </p:cTn>
                              </p:par>
                              <p:par>
                                <p:cTn id="27" presetID="2" presetClass="entr" presetSubtype="6" fill="hold" nodeType="withEffect">
                                  <p:stCondLst>
                                    <p:cond delay="0"/>
                                  </p:stCondLst>
                                  <p:childTnLst>
                                    <p:set>
                                      <p:cBhvr>
                                        <p:cTn id="28" dur="1" fill="hold">
                                          <p:stCondLst>
                                            <p:cond delay="0"/>
                                          </p:stCondLst>
                                        </p:cTn>
                                        <p:tgtEl>
                                          <p:spTgt spid="52"/>
                                        </p:tgtEl>
                                        <p:attrNameLst>
                                          <p:attrName>style.visibility</p:attrName>
                                        </p:attrNameLst>
                                      </p:cBhvr>
                                      <p:to>
                                        <p:strVal val="visible"/>
                                      </p:to>
                                    </p:set>
                                    <p:anim calcmode="lin" valueType="num">
                                      <p:cBhvr additive="base">
                                        <p:cTn id="29" dur="500" fill="hold"/>
                                        <p:tgtEl>
                                          <p:spTgt spid="52"/>
                                        </p:tgtEl>
                                        <p:attrNameLst>
                                          <p:attrName>ppt_x</p:attrName>
                                        </p:attrNameLst>
                                      </p:cBhvr>
                                      <p:tavLst>
                                        <p:tav tm="0">
                                          <p:val>
                                            <p:strVal val="1+#ppt_w/2"/>
                                          </p:val>
                                        </p:tav>
                                        <p:tav tm="100000">
                                          <p:val>
                                            <p:strVal val="#ppt_x"/>
                                          </p:val>
                                        </p:tav>
                                      </p:tavLst>
                                    </p:anim>
                                    <p:anim calcmode="lin" valueType="num">
                                      <p:cBhvr additive="base">
                                        <p:cTn id="30" dur="500" fill="hold"/>
                                        <p:tgtEl>
                                          <p:spTgt spid="52"/>
                                        </p:tgtEl>
                                        <p:attrNameLst>
                                          <p:attrName>ppt_y</p:attrName>
                                        </p:attrNameLst>
                                      </p:cBhvr>
                                      <p:tavLst>
                                        <p:tav tm="0">
                                          <p:val>
                                            <p:strVal val="1+#ppt_h/2"/>
                                          </p:val>
                                        </p:tav>
                                        <p:tav tm="100000">
                                          <p:val>
                                            <p:strVal val="#ppt_y"/>
                                          </p:val>
                                        </p:tav>
                                      </p:tavLst>
                                    </p:anim>
                                  </p:childTnLst>
                                </p:cTn>
                              </p:par>
                              <p:par>
                                <p:cTn id="31" presetID="2" presetClass="entr" presetSubtype="6" fill="hold" nodeType="withEffect">
                                  <p:stCondLst>
                                    <p:cond delay="200"/>
                                  </p:stCondLst>
                                  <p:childTnLst>
                                    <p:set>
                                      <p:cBhvr>
                                        <p:cTn id="32" dur="1" fill="hold">
                                          <p:stCondLst>
                                            <p:cond delay="0"/>
                                          </p:stCondLst>
                                        </p:cTn>
                                        <p:tgtEl>
                                          <p:spTgt spid="55"/>
                                        </p:tgtEl>
                                        <p:attrNameLst>
                                          <p:attrName>style.visibility</p:attrName>
                                        </p:attrNameLst>
                                      </p:cBhvr>
                                      <p:to>
                                        <p:strVal val="visible"/>
                                      </p:to>
                                    </p:set>
                                    <p:anim calcmode="lin" valueType="num">
                                      <p:cBhvr additive="base">
                                        <p:cTn id="33" dur="500" fill="hold"/>
                                        <p:tgtEl>
                                          <p:spTgt spid="55"/>
                                        </p:tgtEl>
                                        <p:attrNameLst>
                                          <p:attrName>ppt_x</p:attrName>
                                        </p:attrNameLst>
                                      </p:cBhvr>
                                      <p:tavLst>
                                        <p:tav tm="0">
                                          <p:val>
                                            <p:strVal val="1+#ppt_w/2"/>
                                          </p:val>
                                        </p:tav>
                                        <p:tav tm="100000">
                                          <p:val>
                                            <p:strVal val="#ppt_x"/>
                                          </p:val>
                                        </p:tav>
                                      </p:tavLst>
                                    </p:anim>
                                    <p:anim calcmode="lin" valueType="num">
                                      <p:cBhvr additive="base">
                                        <p:cTn id="34" dur="500" fill="hold"/>
                                        <p:tgtEl>
                                          <p:spTgt spid="55"/>
                                        </p:tgtEl>
                                        <p:attrNameLst>
                                          <p:attrName>ppt_y</p:attrName>
                                        </p:attrNameLst>
                                      </p:cBhvr>
                                      <p:tavLst>
                                        <p:tav tm="0">
                                          <p:val>
                                            <p:strVal val="1+#ppt_h/2"/>
                                          </p:val>
                                        </p:tav>
                                        <p:tav tm="100000">
                                          <p:val>
                                            <p:strVal val="#ppt_y"/>
                                          </p:val>
                                        </p:tav>
                                      </p:tavLst>
                                    </p:anim>
                                  </p:childTnLst>
                                </p:cTn>
                              </p:par>
                            </p:childTnLst>
                          </p:cTn>
                        </p:par>
                        <p:par>
                          <p:cTn id="35" fill="hold">
                            <p:stCondLst>
                              <p:cond delay="1000"/>
                            </p:stCondLst>
                            <p:childTnLst>
                              <p:par>
                                <p:cTn id="36" presetID="53" presetClass="entr" presetSubtype="16" fill="hold" grpId="0" nodeType="afterEffect">
                                  <p:stCondLst>
                                    <p:cond delay="0"/>
                                  </p:stCondLst>
                                  <p:childTnLst>
                                    <p:set>
                                      <p:cBhvr>
                                        <p:cTn id="37" dur="1" fill="hold">
                                          <p:stCondLst>
                                            <p:cond delay="0"/>
                                          </p:stCondLst>
                                        </p:cTn>
                                        <p:tgtEl>
                                          <p:spTgt spid="38"/>
                                        </p:tgtEl>
                                        <p:attrNameLst>
                                          <p:attrName>style.visibility</p:attrName>
                                        </p:attrNameLst>
                                      </p:cBhvr>
                                      <p:to>
                                        <p:strVal val="visible"/>
                                      </p:to>
                                    </p:set>
                                    <p:anim calcmode="lin" valueType="num">
                                      <p:cBhvr>
                                        <p:cTn id="38" dur="500" fill="hold"/>
                                        <p:tgtEl>
                                          <p:spTgt spid="38"/>
                                        </p:tgtEl>
                                        <p:attrNameLst>
                                          <p:attrName>ppt_w</p:attrName>
                                        </p:attrNameLst>
                                      </p:cBhvr>
                                      <p:tavLst>
                                        <p:tav tm="0">
                                          <p:val>
                                            <p:fltVal val="0"/>
                                          </p:val>
                                        </p:tav>
                                        <p:tav tm="100000">
                                          <p:val>
                                            <p:strVal val="#ppt_w"/>
                                          </p:val>
                                        </p:tav>
                                      </p:tavLst>
                                    </p:anim>
                                    <p:anim calcmode="lin" valueType="num">
                                      <p:cBhvr>
                                        <p:cTn id="39" dur="500" fill="hold"/>
                                        <p:tgtEl>
                                          <p:spTgt spid="38"/>
                                        </p:tgtEl>
                                        <p:attrNameLst>
                                          <p:attrName>ppt_h</p:attrName>
                                        </p:attrNameLst>
                                      </p:cBhvr>
                                      <p:tavLst>
                                        <p:tav tm="0">
                                          <p:val>
                                            <p:fltVal val="0"/>
                                          </p:val>
                                        </p:tav>
                                        <p:tav tm="100000">
                                          <p:val>
                                            <p:strVal val="#ppt_h"/>
                                          </p:val>
                                        </p:tav>
                                      </p:tavLst>
                                    </p:anim>
                                    <p:animEffect transition="in" filter="fade">
                                      <p:cBhvr>
                                        <p:cTn id="40" dur="500"/>
                                        <p:tgtEl>
                                          <p:spTgt spid="38"/>
                                        </p:tgtEl>
                                      </p:cBhvr>
                                    </p:animEffect>
                                  </p:childTnLst>
                                </p:cTn>
                              </p:par>
                            </p:childTnLst>
                          </p:cTn>
                        </p:par>
                        <p:par>
                          <p:cTn id="41" fill="hold">
                            <p:stCondLst>
                              <p:cond delay="1500"/>
                            </p:stCondLst>
                            <p:childTnLst>
                              <p:par>
                                <p:cTn id="42" presetID="22" presetClass="entr" presetSubtype="8" fill="hold" nodeType="after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wipe(left)">
                                      <p:cBhvr>
                                        <p:cTn id="44" dur="500"/>
                                        <p:tgtEl>
                                          <p:spTgt spid="58"/>
                                        </p:tgtEl>
                                      </p:cBhvr>
                                    </p:animEffect>
                                  </p:childTnLst>
                                </p:cTn>
                              </p:par>
                            </p:childTnLst>
                          </p:cTn>
                        </p:par>
                        <p:par>
                          <p:cTn id="45" fill="hold">
                            <p:stCondLst>
                              <p:cond delay="2000"/>
                            </p:stCondLst>
                            <p:childTnLst>
                              <p:par>
                                <p:cTn id="46" presetID="41" presetClass="entr" presetSubtype="0" fill="hold" grpId="0" nodeType="afterEffect">
                                  <p:stCondLst>
                                    <p:cond delay="0"/>
                                  </p:stCondLst>
                                  <p:iterate type="lt">
                                    <p:tmPct val="10000"/>
                                  </p:iterate>
                                  <p:childTnLst>
                                    <p:set>
                                      <p:cBhvr>
                                        <p:cTn id="47" dur="1" fill="hold">
                                          <p:stCondLst>
                                            <p:cond delay="0"/>
                                          </p:stCondLst>
                                        </p:cTn>
                                        <p:tgtEl>
                                          <p:spTgt spid="39"/>
                                        </p:tgtEl>
                                        <p:attrNameLst>
                                          <p:attrName>style.visibility</p:attrName>
                                        </p:attrNameLst>
                                      </p:cBhvr>
                                      <p:to>
                                        <p:strVal val="visible"/>
                                      </p:to>
                                    </p:set>
                                    <p:anim calcmode="lin" valueType="num">
                                      <p:cBhvr>
                                        <p:cTn id="48" dur="500" fill="hold"/>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49" dur="500" fill="hold"/>
                                        <p:tgtEl>
                                          <p:spTgt spid="39"/>
                                        </p:tgtEl>
                                        <p:attrNameLst>
                                          <p:attrName>ppt_y</p:attrName>
                                        </p:attrNameLst>
                                      </p:cBhvr>
                                      <p:tavLst>
                                        <p:tav tm="0">
                                          <p:val>
                                            <p:strVal val="#ppt_y"/>
                                          </p:val>
                                        </p:tav>
                                        <p:tav tm="100000">
                                          <p:val>
                                            <p:strVal val="#ppt_y"/>
                                          </p:val>
                                        </p:tav>
                                      </p:tavLst>
                                    </p:anim>
                                    <p:anim calcmode="lin" valueType="num">
                                      <p:cBhvr>
                                        <p:cTn id="50" dur="500" fill="hold"/>
                                        <p:tgtEl>
                                          <p:spTgt spid="39"/>
                                        </p:tgtEl>
                                        <p:attrNameLst>
                                          <p:attrName>ppt_h</p:attrName>
                                        </p:attrNameLst>
                                      </p:cBhvr>
                                      <p:tavLst>
                                        <p:tav tm="0">
                                          <p:val>
                                            <p:strVal val="#ppt_h/10"/>
                                          </p:val>
                                        </p:tav>
                                        <p:tav tm="50000">
                                          <p:val>
                                            <p:strVal val="#ppt_h+.01"/>
                                          </p:val>
                                        </p:tav>
                                        <p:tav tm="100000">
                                          <p:val>
                                            <p:strVal val="#ppt_h"/>
                                          </p:val>
                                        </p:tav>
                                      </p:tavLst>
                                    </p:anim>
                                    <p:anim calcmode="lin" valueType="num">
                                      <p:cBhvr>
                                        <p:cTn id="51" dur="500" fill="hold"/>
                                        <p:tgtEl>
                                          <p:spTgt spid="39"/>
                                        </p:tgtEl>
                                        <p:attrNameLst>
                                          <p:attrName>ppt_w</p:attrName>
                                        </p:attrNameLst>
                                      </p:cBhvr>
                                      <p:tavLst>
                                        <p:tav tm="0">
                                          <p:val>
                                            <p:strVal val="#ppt_w/10"/>
                                          </p:val>
                                        </p:tav>
                                        <p:tav tm="50000">
                                          <p:val>
                                            <p:strVal val="#ppt_w+.01"/>
                                          </p:val>
                                        </p:tav>
                                        <p:tav tm="100000">
                                          <p:val>
                                            <p:strVal val="#ppt_w"/>
                                          </p:val>
                                        </p:tav>
                                      </p:tavLst>
                                    </p:anim>
                                    <p:animEffect transition="in" filter="fade">
                                      <p:cBhvr>
                                        <p:cTn id="52" dur="500" tmFilter="0,0; .5, 1; 1, 1"/>
                                        <p:tgtEl>
                                          <p:spTgt spid="39"/>
                                        </p:tgtEl>
                                      </p:cBhvr>
                                    </p:animEffect>
                                  </p:childTnLst>
                                </p:cTn>
                              </p:par>
                            </p:childTnLst>
                          </p:cTn>
                        </p:par>
                        <p:par>
                          <p:cTn id="53" fill="hold">
                            <p:stCondLst>
                              <p:cond delay="2799"/>
                            </p:stCondLst>
                            <p:childTnLst>
                              <p:par>
                                <p:cTn id="54" presetID="22" presetClass="entr" presetSubtype="8" fill="hold" nodeType="afterEffect">
                                  <p:stCondLst>
                                    <p:cond delay="0"/>
                                  </p:stCondLst>
                                  <p:childTnLst>
                                    <p:set>
                                      <p:cBhvr>
                                        <p:cTn id="55" dur="1" fill="hold">
                                          <p:stCondLst>
                                            <p:cond delay="0"/>
                                          </p:stCondLst>
                                        </p:cTn>
                                        <p:tgtEl>
                                          <p:spTgt spid="59"/>
                                        </p:tgtEl>
                                        <p:attrNameLst>
                                          <p:attrName>style.visibility</p:attrName>
                                        </p:attrNameLst>
                                      </p:cBhvr>
                                      <p:to>
                                        <p:strVal val="visible"/>
                                      </p:to>
                                    </p:set>
                                    <p:animEffect transition="in" filter="wipe(left)">
                                      <p:cBhvr>
                                        <p:cTn id="56"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extBox 53"/>
          <p:cNvSpPr txBox="1"/>
          <p:nvPr/>
        </p:nvSpPr>
        <p:spPr>
          <a:xfrm>
            <a:off x="179512" y="193867"/>
            <a:ext cx="1107996" cy="369332"/>
          </a:xfrm>
          <a:prstGeom prst="rect">
            <a:avLst/>
          </a:prstGeom>
          <a:noFill/>
        </p:spPr>
        <p:txBody>
          <a:bodyPr wrap="none" rtlCol="0">
            <a:spAutoFit/>
          </a:bodyPr>
          <a:lstStyle/>
          <a:p>
            <a:r>
              <a:rPr lang="zh-CN" altLang="en-US" dirty="0" smtClean="0">
                <a:solidFill>
                  <a:schemeClr val="bg1"/>
                </a:solidFill>
                <a:latin typeface="Adobe 黑体 Std R" panose="020B0400000000000000" pitchFamily="34" charset="-122"/>
                <a:ea typeface="Adobe 黑体 Std R" panose="020B0400000000000000" pitchFamily="34" charset="-122"/>
              </a:rPr>
              <a:t>选题内容</a:t>
            </a:r>
            <a:endParaRPr lang="zh-CN" altLang="en-US" dirty="0">
              <a:solidFill>
                <a:schemeClr val="bg1"/>
              </a:solidFill>
              <a:latin typeface="Adobe 黑体 Std R" panose="020B0400000000000000" pitchFamily="34" charset="-122"/>
              <a:ea typeface="Adobe 黑体 Std R" panose="020B0400000000000000" pitchFamily="34" charset="-122"/>
            </a:endParaRPr>
          </a:p>
        </p:txBody>
      </p:sp>
      <p:cxnSp>
        <p:nvCxnSpPr>
          <p:cNvPr id="55" name="直接连接符 54"/>
          <p:cNvCxnSpPr/>
          <p:nvPr/>
        </p:nvCxnSpPr>
        <p:spPr>
          <a:xfrm>
            <a:off x="251520" y="556320"/>
            <a:ext cx="85689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1761938" y="1319191"/>
            <a:ext cx="513288" cy="513288"/>
            <a:chOff x="3237545" y="4561747"/>
            <a:chExt cx="1146960" cy="1146960"/>
          </a:xfrm>
        </p:grpSpPr>
        <p:sp>
          <p:nvSpPr>
            <p:cNvPr id="3" name="圆角矩形 2"/>
            <p:cNvSpPr/>
            <p:nvPr/>
          </p:nvSpPr>
          <p:spPr>
            <a:xfrm>
              <a:off x="3237545" y="4561747"/>
              <a:ext cx="1146960" cy="1146960"/>
            </a:xfrm>
            <a:prstGeom prst="roundRect">
              <a:avLst>
                <a:gd name="adj" fmla="val 25583"/>
              </a:avLst>
            </a:prstGeom>
            <a:solidFill>
              <a:srgbClr val="002060"/>
            </a:solidFill>
            <a:ln w="2540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latin typeface="+mj-ea"/>
                <a:ea typeface="+mj-ea"/>
              </a:endParaRPr>
            </a:p>
          </p:txBody>
        </p:sp>
        <p:sp>
          <p:nvSpPr>
            <p:cNvPr id="4" name="圆角矩形 3"/>
            <p:cNvSpPr/>
            <p:nvPr/>
          </p:nvSpPr>
          <p:spPr>
            <a:xfrm>
              <a:off x="3351012" y="4675214"/>
              <a:ext cx="920023" cy="920023"/>
            </a:xfrm>
            <a:prstGeom prst="roundRect">
              <a:avLst>
                <a:gd name="adj" fmla="val 23205"/>
              </a:avLst>
            </a:prstGeom>
            <a:solidFill>
              <a:schemeClr val="bg1">
                <a:lumMod val="95000"/>
              </a:schemeClr>
            </a:solidFill>
            <a:ln w="50800">
              <a:noFill/>
            </a:ln>
            <a:effectLst>
              <a:outerShdw blurRad="76200" dist="38100" dir="2700000" algn="tl" rotWithShape="0">
                <a:schemeClr val="tx1">
                  <a:lumMod val="65000"/>
                  <a:lumOff val="35000"/>
                  <a:alpha val="64000"/>
                </a:schemeClr>
              </a:outerShdw>
            </a:effectLst>
            <a:scene3d>
              <a:camera prst="orthographicFront"/>
              <a:lightRig rig="threePt" dir="t"/>
            </a:scene3d>
            <a:sp3d prstMaterial="softEdge">
              <a:bevelT w="3175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latin typeface="+mj-ea"/>
                <a:ea typeface="+mj-ea"/>
              </a:endParaRPr>
            </a:p>
          </p:txBody>
        </p:sp>
      </p:grpSp>
      <p:grpSp>
        <p:nvGrpSpPr>
          <p:cNvPr id="5" name="组合 4"/>
          <p:cNvGrpSpPr/>
          <p:nvPr/>
        </p:nvGrpSpPr>
        <p:grpSpPr>
          <a:xfrm>
            <a:off x="2362584" y="1273746"/>
            <a:ext cx="1762338" cy="605265"/>
            <a:chOff x="2744012" y="4525702"/>
            <a:chExt cx="2349784" cy="807020"/>
          </a:xfrm>
        </p:grpSpPr>
        <p:sp>
          <p:nvSpPr>
            <p:cNvPr id="6" name="文本框 7"/>
            <p:cNvSpPr txBox="1"/>
            <p:nvPr/>
          </p:nvSpPr>
          <p:spPr bwMode="auto">
            <a:xfrm>
              <a:off x="2744012" y="4747946"/>
              <a:ext cx="2253439" cy="584776"/>
            </a:xfrm>
            <a:prstGeom prst="rect">
              <a:avLst/>
            </a:prstGeom>
            <a:noFill/>
          </p:spPr>
          <p:txBody>
            <a:bodyPr wrap="square">
              <a:spAutoFit/>
            </a:bodyPr>
            <a:lstStyle/>
            <a:p>
              <a:pPr>
                <a:lnSpc>
                  <a:spcPct val="125000"/>
                </a:lnSpc>
              </a:pPr>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cs typeface="Lato Light" charset="0"/>
                  <a:sym typeface="Lato Light" charset="0"/>
                </a:rPr>
                <a:t>此处添加详细文本描述，建议与标题相关并</a:t>
              </a:r>
              <a:r>
                <a:rPr lang="zh-CN" altLang="en-US" sz="900" dirty="0" smtClean="0">
                  <a:solidFill>
                    <a:schemeClr val="bg1">
                      <a:lumMod val="95000"/>
                    </a:schemeClr>
                  </a:solidFill>
                  <a:latin typeface="Adobe 黑体 Std R" panose="020B0400000000000000" pitchFamily="34" charset="-122"/>
                  <a:ea typeface="Adobe 黑体 Std R" panose="020B0400000000000000" pitchFamily="34" charset="-122"/>
                  <a:cs typeface="Lato Light" charset="0"/>
                  <a:sym typeface="Lato Light" charset="0"/>
                </a:rPr>
                <a:t>符合</a:t>
              </a:r>
              <a:endParaRPr lang="en-US" altLang="zh-CN" sz="900" dirty="0">
                <a:solidFill>
                  <a:schemeClr val="bg1">
                    <a:lumMod val="95000"/>
                  </a:schemeClr>
                </a:solidFill>
                <a:latin typeface="Adobe 黑体 Std R" panose="020B0400000000000000" pitchFamily="34" charset="-122"/>
                <a:ea typeface="Adobe 黑体 Std R" panose="020B0400000000000000" pitchFamily="34" charset="-122"/>
                <a:cs typeface="Lato Light" charset="0"/>
                <a:sym typeface="Lato Light" charset="0"/>
              </a:endParaRPr>
            </a:p>
          </p:txBody>
        </p:sp>
        <p:sp>
          <p:nvSpPr>
            <p:cNvPr id="7" name="文本框 8"/>
            <p:cNvSpPr txBox="1"/>
            <p:nvPr/>
          </p:nvSpPr>
          <p:spPr bwMode="auto">
            <a:xfrm>
              <a:off x="2744012" y="4525702"/>
              <a:ext cx="2349784" cy="369332"/>
            </a:xfrm>
            <a:prstGeom prst="rect">
              <a:avLst/>
            </a:prstGeom>
            <a:noFill/>
          </p:spPr>
          <p:txBody>
            <a:bodyPr wrap="square">
              <a:spAutoFit/>
            </a:bodyPr>
            <a:lstStyle/>
            <a:p>
              <a:pPr>
                <a:defRPr/>
              </a:pPr>
              <a:r>
                <a:rPr lang="zh-CN" altLang="en-US" sz="1200" b="1" spc="75" dirty="0">
                  <a:solidFill>
                    <a:schemeClr val="bg1">
                      <a:lumMod val="95000"/>
                    </a:schemeClr>
                  </a:solidFill>
                  <a:latin typeface="黑体" panose="02010609060101010101" charset="-122"/>
                  <a:ea typeface="黑体" panose="02010609060101010101" charset="-122"/>
                </a:rPr>
                <a:t>在此添加标题</a:t>
              </a:r>
              <a:endParaRPr lang="zh-CN" altLang="en-US" sz="1200" b="1" spc="75" dirty="0">
                <a:solidFill>
                  <a:schemeClr val="bg1">
                    <a:lumMod val="95000"/>
                  </a:schemeClr>
                </a:solidFill>
                <a:latin typeface="黑体" panose="02010609060101010101" charset="-122"/>
                <a:ea typeface="黑体" panose="02010609060101010101" charset="-122"/>
              </a:endParaRPr>
            </a:p>
          </p:txBody>
        </p:sp>
      </p:grpSp>
      <p:grpSp>
        <p:nvGrpSpPr>
          <p:cNvPr id="8" name="组合 7"/>
          <p:cNvGrpSpPr/>
          <p:nvPr/>
        </p:nvGrpSpPr>
        <p:grpSpPr>
          <a:xfrm>
            <a:off x="1761938" y="2174053"/>
            <a:ext cx="513288" cy="513288"/>
            <a:chOff x="3237545" y="4561747"/>
            <a:chExt cx="1146960" cy="1146960"/>
          </a:xfrm>
        </p:grpSpPr>
        <p:sp>
          <p:nvSpPr>
            <p:cNvPr id="9" name="圆角矩形 8"/>
            <p:cNvSpPr/>
            <p:nvPr/>
          </p:nvSpPr>
          <p:spPr>
            <a:xfrm>
              <a:off x="3237545" y="4561747"/>
              <a:ext cx="1146960" cy="1146960"/>
            </a:xfrm>
            <a:prstGeom prst="roundRect">
              <a:avLst>
                <a:gd name="adj" fmla="val 25583"/>
              </a:avLst>
            </a:prstGeom>
            <a:solidFill>
              <a:srgbClr val="002060"/>
            </a:solidFill>
            <a:ln w="2540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latin typeface="+mj-ea"/>
                <a:ea typeface="+mj-ea"/>
              </a:endParaRPr>
            </a:p>
          </p:txBody>
        </p:sp>
        <p:sp>
          <p:nvSpPr>
            <p:cNvPr id="10" name="圆角矩形 9"/>
            <p:cNvSpPr/>
            <p:nvPr/>
          </p:nvSpPr>
          <p:spPr>
            <a:xfrm>
              <a:off x="3351013" y="4675215"/>
              <a:ext cx="920023" cy="920023"/>
            </a:xfrm>
            <a:prstGeom prst="roundRect">
              <a:avLst>
                <a:gd name="adj" fmla="val 23205"/>
              </a:avLst>
            </a:prstGeom>
            <a:solidFill>
              <a:schemeClr val="bg1">
                <a:lumMod val="95000"/>
              </a:schemeClr>
            </a:solidFill>
            <a:ln w="50800">
              <a:noFill/>
            </a:ln>
            <a:effectLst>
              <a:outerShdw blurRad="76200" dist="38100" dir="2700000" algn="tl" rotWithShape="0">
                <a:schemeClr val="tx1">
                  <a:lumMod val="65000"/>
                  <a:lumOff val="35000"/>
                  <a:alpha val="64000"/>
                </a:schemeClr>
              </a:outerShdw>
            </a:effectLst>
            <a:scene3d>
              <a:camera prst="orthographicFront"/>
              <a:lightRig rig="threePt" dir="t"/>
            </a:scene3d>
            <a:sp3d prstMaterial="softEdge">
              <a:bevelT w="3175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latin typeface="+mj-ea"/>
                <a:ea typeface="+mj-ea"/>
              </a:endParaRPr>
            </a:p>
          </p:txBody>
        </p:sp>
      </p:grpSp>
      <p:grpSp>
        <p:nvGrpSpPr>
          <p:cNvPr id="11" name="组合 10"/>
          <p:cNvGrpSpPr/>
          <p:nvPr/>
        </p:nvGrpSpPr>
        <p:grpSpPr>
          <a:xfrm>
            <a:off x="2362584" y="2128608"/>
            <a:ext cx="1762338" cy="605265"/>
            <a:chOff x="2744012" y="4525702"/>
            <a:chExt cx="2349784" cy="807020"/>
          </a:xfrm>
        </p:grpSpPr>
        <p:sp>
          <p:nvSpPr>
            <p:cNvPr id="12" name="文本框 13"/>
            <p:cNvSpPr txBox="1"/>
            <p:nvPr/>
          </p:nvSpPr>
          <p:spPr bwMode="auto">
            <a:xfrm>
              <a:off x="2744012" y="4747946"/>
              <a:ext cx="2253439" cy="584776"/>
            </a:xfrm>
            <a:prstGeom prst="rect">
              <a:avLst/>
            </a:prstGeom>
            <a:noFill/>
          </p:spPr>
          <p:txBody>
            <a:bodyPr wrap="square">
              <a:spAutoFit/>
            </a:bodyPr>
            <a:lstStyle/>
            <a:p>
              <a:pPr>
                <a:lnSpc>
                  <a:spcPct val="125000"/>
                </a:lnSpc>
              </a:pPr>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cs typeface="Lato Light" charset="0"/>
                  <a:sym typeface="Lato Light" charset="0"/>
                </a:rPr>
                <a:t>此处添加详细文本描述，建议与标题相关并</a:t>
              </a:r>
              <a:r>
                <a:rPr lang="zh-CN" altLang="en-US" sz="900" dirty="0" smtClean="0">
                  <a:solidFill>
                    <a:schemeClr val="bg1">
                      <a:lumMod val="95000"/>
                    </a:schemeClr>
                  </a:solidFill>
                  <a:latin typeface="Adobe 黑体 Std R" panose="020B0400000000000000" pitchFamily="34" charset="-122"/>
                  <a:ea typeface="Adobe 黑体 Std R" panose="020B0400000000000000" pitchFamily="34" charset="-122"/>
                  <a:cs typeface="Lato Light" charset="0"/>
                  <a:sym typeface="Lato Light" charset="0"/>
                </a:rPr>
                <a:t>符合</a:t>
              </a:r>
              <a:endParaRPr lang="en-US" altLang="zh-CN" sz="900" dirty="0">
                <a:solidFill>
                  <a:schemeClr val="bg1">
                    <a:lumMod val="95000"/>
                  </a:schemeClr>
                </a:solidFill>
                <a:latin typeface="Adobe 黑体 Std R" panose="020B0400000000000000" pitchFamily="34" charset="-122"/>
                <a:ea typeface="Adobe 黑体 Std R" panose="020B0400000000000000" pitchFamily="34" charset="-122"/>
                <a:cs typeface="Lato Light" charset="0"/>
                <a:sym typeface="Lato Light" charset="0"/>
              </a:endParaRPr>
            </a:p>
          </p:txBody>
        </p:sp>
        <p:sp>
          <p:nvSpPr>
            <p:cNvPr id="13" name="文本框 14"/>
            <p:cNvSpPr txBox="1"/>
            <p:nvPr/>
          </p:nvSpPr>
          <p:spPr bwMode="auto">
            <a:xfrm>
              <a:off x="2744012" y="4525702"/>
              <a:ext cx="2349784" cy="369332"/>
            </a:xfrm>
            <a:prstGeom prst="rect">
              <a:avLst/>
            </a:prstGeom>
            <a:noFill/>
          </p:spPr>
          <p:txBody>
            <a:bodyPr wrap="square">
              <a:spAutoFit/>
            </a:bodyPr>
            <a:lstStyle/>
            <a:p>
              <a:pPr>
                <a:defRPr/>
              </a:pPr>
              <a:r>
                <a:rPr lang="zh-CN" altLang="en-US" sz="1200" b="1" spc="75" dirty="0">
                  <a:solidFill>
                    <a:schemeClr val="bg1">
                      <a:lumMod val="95000"/>
                    </a:schemeClr>
                  </a:solidFill>
                  <a:latin typeface="黑体" panose="02010609060101010101" charset="-122"/>
                  <a:ea typeface="黑体" panose="02010609060101010101" charset="-122"/>
                </a:rPr>
                <a:t>在此添加标题</a:t>
              </a:r>
              <a:endParaRPr lang="zh-CN" altLang="en-US" sz="1200" b="1" spc="75" dirty="0">
                <a:solidFill>
                  <a:schemeClr val="bg1">
                    <a:lumMod val="95000"/>
                  </a:schemeClr>
                </a:solidFill>
                <a:latin typeface="黑体" panose="02010609060101010101" charset="-122"/>
                <a:ea typeface="黑体" panose="02010609060101010101" charset="-122"/>
              </a:endParaRPr>
            </a:p>
          </p:txBody>
        </p:sp>
      </p:grpSp>
      <p:grpSp>
        <p:nvGrpSpPr>
          <p:cNvPr id="14" name="组合 13"/>
          <p:cNvGrpSpPr/>
          <p:nvPr/>
        </p:nvGrpSpPr>
        <p:grpSpPr>
          <a:xfrm>
            <a:off x="5226656" y="1319191"/>
            <a:ext cx="513288" cy="513288"/>
            <a:chOff x="3237545" y="4561747"/>
            <a:chExt cx="1146960" cy="1146960"/>
          </a:xfrm>
        </p:grpSpPr>
        <p:sp>
          <p:nvSpPr>
            <p:cNvPr id="15" name="圆角矩形 14"/>
            <p:cNvSpPr/>
            <p:nvPr/>
          </p:nvSpPr>
          <p:spPr>
            <a:xfrm>
              <a:off x="3237545" y="4561747"/>
              <a:ext cx="1146960" cy="1146960"/>
            </a:xfrm>
            <a:prstGeom prst="roundRect">
              <a:avLst>
                <a:gd name="adj" fmla="val 25583"/>
              </a:avLst>
            </a:prstGeom>
            <a:solidFill>
              <a:srgbClr val="002060"/>
            </a:solidFill>
            <a:ln w="2540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latin typeface="+mj-ea"/>
                <a:ea typeface="+mj-ea"/>
              </a:endParaRPr>
            </a:p>
          </p:txBody>
        </p:sp>
        <p:sp>
          <p:nvSpPr>
            <p:cNvPr id="16" name="圆角矩形 15"/>
            <p:cNvSpPr/>
            <p:nvPr/>
          </p:nvSpPr>
          <p:spPr>
            <a:xfrm>
              <a:off x="3351013" y="4675215"/>
              <a:ext cx="920023" cy="920023"/>
            </a:xfrm>
            <a:prstGeom prst="roundRect">
              <a:avLst>
                <a:gd name="adj" fmla="val 23205"/>
              </a:avLst>
            </a:prstGeom>
            <a:solidFill>
              <a:schemeClr val="bg1">
                <a:lumMod val="95000"/>
              </a:schemeClr>
            </a:solidFill>
            <a:ln w="50800">
              <a:noFill/>
            </a:ln>
            <a:effectLst>
              <a:outerShdw blurRad="76200" dist="38100" dir="2700000" algn="tl" rotWithShape="0">
                <a:schemeClr val="tx1">
                  <a:lumMod val="65000"/>
                  <a:lumOff val="35000"/>
                  <a:alpha val="64000"/>
                </a:schemeClr>
              </a:outerShdw>
            </a:effectLst>
            <a:scene3d>
              <a:camera prst="orthographicFront"/>
              <a:lightRig rig="threePt" dir="t"/>
            </a:scene3d>
            <a:sp3d prstMaterial="softEdge">
              <a:bevelT w="3175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latin typeface="+mj-ea"/>
                <a:ea typeface="+mj-ea"/>
              </a:endParaRPr>
            </a:p>
          </p:txBody>
        </p:sp>
      </p:grpSp>
      <p:grpSp>
        <p:nvGrpSpPr>
          <p:cNvPr id="17" name="组合 16"/>
          <p:cNvGrpSpPr/>
          <p:nvPr/>
        </p:nvGrpSpPr>
        <p:grpSpPr>
          <a:xfrm>
            <a:off x="5827303" y="1273746"/>
            <a:ext cx="1762338" cy="605265"/>
            <a:chOff x="2744012" y="4525702"/>
            <a:chExt cx="2349784" cy="807020"/>
          </a:xfrm>
        </p:grpSpPr>
        <p:sp>
          <p:nvSpPr>
            <p:cNvPr id="18" name="文本框 19"/>
            <p:cNvSpPr txBox="1"/>
            <p:nvPr/>
          </p:nvSpPr>
          <p:spPr bwMode="auto">
            <a:xfrm>
              <a:off x="2744012" y="4747946"/>
              <a:ext cx="2253439" cy="584776"/>
            </a:xfrm>
            <a:prstGeom prst="rect">
              <a:avLst/>
            </a:prstGeom>
            <a:noFill/>
          </p:spPr>
          <p:txBody>
            <a:bodyPr wrap="square">
              <a:spAutoFit/>
            </a:bodyPr>
            <a:lstStyle/>
            <a:p>
              <a:pPr>
                <a:lnSpc>
                  <a:spcPct val="125000"/>
                </a:lnSpc>
              </a:pPr>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cs typeface="Lato Light" charset="0"/>
                  <a:sym typeface="Lato Light" charset="0"/>
                </a:rPr>
                <a:t>此处添加详细文本描述，建议与标题相关并</a:t>
              </a:r>
              <a:r>
                <a:rPr lang="zh-CN" altLang="en-US" sz="900" dirty="0" smtClean="0">
                  <a:solidFill>
                    <a:schemeClr val="bg1">
                      <a:lumMod val="95000"/>
                    </a:schemeClr>
                  </a:solidFill>
                  <a:latin typeface="Adobe 黑体 Std R" panose="020B0400000000000000" pitchFamily="34" charset="-122"/>
                  <a:ea typeface="Adobe 黑体 Std R" panose="020B0400000000000000" pitchFamily="34" charset="-122"/>
                  <a:cs typeface="Lato Light" charset="0"/>
                  <a:sym typeface="Lato Light" charset="0"/>
                </a:rPr>
                <a:t>符合</a:t>
              </a:r>
              <a:endParaRPr lang="en-US" altLang="zh-CN" sz="900" dirty="0">
                <a:solidFill>
                  <a:schemeClr val="bg1">
                    <a:lumMod val="95000"/>
                  </a:schemeClr>
                </a:solidFill>
                <a:latin typeface="Adobe 黑体 Std R" panose="020B0400000000000000" pitchFamily="34" charset="-122"/>
                <a:ea typeface="Adobe 黑体 Std R" panose="020B0400000000000000" pitchFamily="34" charset="-122"/>
                <a:cs typeface="Lato Light" charset="0"/>
                <a:sym typeface="Lato Light" charset="0"/>
              </a:endParaRPr>
            </a:p>
          </p:txBody>
        </p:sp>
        <p:sp>
          <p:nvSpPr>
            <p:cNvPr id="19" name="文本框 20"/>
            <p:cNvSpPr txBox="1"/>
            <p:nvPr/>
          </p:nvSpPr>
          <p:spPr bwMode="auto">
            <a:xfrm>
              <a:off x="2744012" y="4525702"/>
              <a:ext cx="2349784" cy="369332"/>
            </a:xfrm>
            <a:prstGeom prst="rect">
              <a:avLst/>
            </a:prstGeom>
            <a:noFill/>
          </p:spPr>
          <p:txBody>
            <a:bodyPr wrap="square">
              <a:spAutoFit/>
            </a:bodyPr>
            <a:lstStyle/>
            <a:p>
              <a:pPr>
                <a:defRPr/>
              </a:pPr>
              <a:r>
                <a:rPr lang="zh-CN" altLang="en-US" sz="1200" b="1" spc="75" dirty="0">
                  <a:solidFill>
                    <a:schemeClr val="bg1">
                      <a:lumMod val="95000"/>
                    </a:schemeClr>
                  </a:solidFill>
                  <a:latin typeface="黑体" panose="02010609060101010101" charset="-122"/>
                  <a:ea typeface="黑体" panose="02010609060101010101" charset="-122"/>
                </a:rPr>
                <a:t>在此添加标题</a:t>
              </a:r>
              <a:endParaRPr lang="zh-CN" altLang="en-US" sz="1200" b="1" spc="75" dirty="0">
                <a:solidFill>
                  <a:schemeClr val="bg1">
                    <a:lumMod val="95000"/>
                  </a:schemeClr>
                </a:solidFill>
                <a:latin typeface="黑体" panose="02010609060101010101" charset="-122"/>
                <a:ea typeface="黑体" panose="02010609060101010101" charset="-122"/>
              </a:endParaRPr>
            </a:p>
          </p:txBody>
        </p:sp>
      </p:grpSp>
      <p:grpSp>
        <p:nvGrpSpPr>
          <p:cNvPr id="20" name="组合 19"/>
          <p:cNvGrpSpPr/>
          <p:nvPr/>
        </p:nvGrpSpPr>
        <p:grpSpPr>
          <a:xfrm>
            <a:off x="5226656" y="2174053"/>
            <a:ext cx="513288" cy="513288"/>
            <a:chOff x="3237545" y="4561747"/>
            <a:chExt cx="1146960" cy="1146960"/>
          </a:xfrm>
        </p:grpSpPr>
        <p:sp>
          <p:nvSpPr>
            <p:cNvPr id="21" name="圆角矩形 20"/>
            <p:cNvSpPr/>
            <p:nvPr/>
          </p:nvSpPr>
          <p:spPr>
            <a:xfrm>
              <a:off x="3237545" y="4561747"/>
              <a:ext cx="1146960" cy="1146960"/>
            </a:xfrm>
            <a:prstGeom prst="roundRect">
              <a:avLst>
                <a:gd name="adj" fmla="val 25583"/>
              </a:avLst>
            </a:prstGeom>
            <a:solidFill>
              <a:srgbClr val="002060"/>
            </a:solidFill>
            <a:ln w="2540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latin typeface="+mj-ea"/>
                <a:ea typeface="+mj-ea"/>
              </a:endParaRPr>
            </a:p>
          </p:txBody>
        </p:sp>
        <p:sp>
          <p:nvSpPr>
            <p:cNvPr id="22" name="圆角矩形 21"/>
            <p:cNvSpPr/>
            <p:nvPr/>
          </p:nvSpPr>
          <p:spPr>
            <a:xfrm>
              <a:off x="3351013" y="4675215"/>
              <a:ext cx="920023" cy="920023"/>
            </a:xfrm>
            <a:prstGeom prst="roundRect">
              <a:avLst>
                <a:gd name="adj" fmla="val 23205"/>
              </a:avLst>
            </a:prstGeom>
            <a:solidFill>
              <a:schemeClr val="bg1">
                <a:lumMod val="95000"/>
              </a:schemeClr>
            </a:solidFill>
            <a:ln w="50800">
              <a:noFill/>
            </a:ln>
            <a:effectLst>
              <a:outerShdw blurRad="76200" dist="38100" dir="2700000" algn="tl" rotWithShape="0">
                <a:schemeClr val="tx1">
                  <a:lumMod val="65000"/>
                  <a:lumOff val="35000"/>
                  <a:alpha val="64000"/>
                </a:schemeClr>
              </a:outerShdw>
            </a:effectLst>
            <a:scene3d>
              <a:camera prst="orthographicFront"/>
              <a:lightRig rig="threePt" dir="t"/>
            </a:scene3d>
            <a:sp3d prstMaterial="softEdge">
              <a:bevelT w="3175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latin typeface="+mj-ea"/>
                <a:ea typeface="+mj-ea"/>
              </a:endParaRPr>
            </a:p>
          </p:txBody>
        </p:sp>
      </p:grpSp>
      <p:grpSp>
        <p:nvGrpSpPr>
          <p:cNvPr id="23" name="组合 22"/>
          <p:cNvGrpSpPr/>
          <p:nvPr/>
        </p:nvGrpSpPr>
        <p:grpSpPr>
          <a:xfrm>
            <a:off x="5827303" y="2128608"/>
            <a:ext cx="1762338" cy="605265"/>
            <a:chOff x="2744012" y="4525702"/>
            <a:chExt cx="2349784" cy="807020"/>
          </a:xfrm>
        </p:grpSpPr>
        <p:sp>
          <p:nvSpPr>
            <p:cNvPr id="24" name="文本框 25"/>
            <p:cNvSpPr txBox="1"/>
            <p:nvPr/>
          </p:nvSpPr>
          <p:spPr bwMode="auto">
            <a:xfrm>
              <a:off x="2744012" y="4747946"/>
              <a:ext cx="2253439" cy="584776"/>
            </a:xfrm>
            <a:prstGeom prst="rect">
              <a:avLst/>
            </a:prstGeom>
            <a:noFill/>
          </p:spPr>
          <p:txBody>
            <a:bodyPr wrap="square">
              <a:spAutoFit/>
            </a:bodyPr>
            <a:lstStyle/>
            <a:p>
              <a:pPr>
                <a:lnSpc>
                  <a:spcPct val="125000"/>
                </a:lnSpc>
              </a:pPr>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cs typeface="Lato Light" charset="0"/>
                  <a:sym typeface="Lato Light" charset="0"/>
                </a:rPr>
                <a:t>此处添加详细文本描述，建议与标题相关并</a:t>
              </a:r>
              <a:r>
                <a:rPr lang="zh-CN" altLang="en-US" sz="900" dirty="0" smtClean="0">
                  <a:solidFill>
                    <a:schemeClr val="bg1">
                      <a:lumMod val="95000"/>
                    </a:schemeClr>
                  </a:solidFill>
                  <a:latin typeface="Adobe 黑体 Std R" panose="020B0400000000000000" pitchFamily="34" charset="-122"/>
                  <a:ea typeface="Adobe 黑体 Std R" panose="020B0400000000000000" pitchFamily="34" charset="-122"/>
                  <a:cs typeface="Lato Light" charset="0"/>
                  <a:sym typeface="Lato Light" charset="0"/>
                </a:rPr>
                <a:t>符合</a:t>
              </a:r>
              <a:endParaRPr lang="en-US" altLang="zh-CN" sz="900" dirty="0">
                <a:solidFill>
                  <a:schemeClr val="bg1">
                    <a:lumMod val="95000"/>
                  </a:schemeClr>
                </a:solidFill>
                <a:latin typeface="Adobe 黑体 Std R" panose="020B0400000000000000" pitchFamily="34" charset="-122"/>
                <a:ea typeface="Adobe 黑体 Std R" panose="020B0400000000000000" pitchFamily="34" charset="-122"/>
                <a:cs typeface="Lato Light" charset="0"/>
                <a:sym typeface="Lato Light" charset="0"/>
              </a:endParaRPr>
            </a:p>
          </p:txBody>
        </p:sp>
        <p:sp>
          <p:nvSpPr>
            <p:cNvPr id="25" name="文本框 26"/>
            <p:cNvSpPr txBox="1"/>
            <p:nvPr/>
          </p:nvSpPr>
          <p:spPr bwMode="auto">
            <a:xfrm>
              <a:off x="2744012" y="4525702"/>
              <a:ext cx="2349784" cy="369332"/>
            </a:xfrm>
            <a:prstGeom prst="rect">
              <a:avLst/>
            </a:prstGeom>
            <a:noFill/>
          </p:spPr>
          <p:txBody>
            <a:bodyPr wrap="square">
              <a:spAutoFit/>
            </a:bodyPr>
            <a:lstStyle/>
            <a:p>
              <a:pPr>
                <a:defRPr/>
              </a:pPr>
              <a:r>
                <a:rPr lang="zh-CN" altLang="en-US" sz="1200" b="1" spc="75" dirty="0">
                  <a:solidFill>
                    <a:schemeClr val="bg1">
                      <a:lumMod val="95000"/>
                    </a:schemeClr>
                  </a:solidFill>
                  <a:latin typeface="黑体" panose="02010609060101010101" charset="-122"/>
                  <a:ea typeface="黑体" panose="02010609060101010101" charset="-122"/>
                </a:rPr>
                <a:t>在此添加标题</a:t>
              </a:r>
              <a:endParaRPr lang="zh-CN" altLang="en-US" sz="1200" b="1" spc="75" dirty="0">
                <a:solidFill>
                  <a:schemeClr val="bg1">
                    <a:lumMod val="95000"/>
                  </a:schemeClr>
                </a:solidFill>
                <a:latin typeface="黑体" panose="02010609060101010101" charset="-122"/>
                <a:ea typeface="黑体" panose="02010609060101010101" charset="-122"/>
              </a:endParaRPr>
            </a:p>
          </p:txBody>
        </p:sp>
      </p:grpSp>
      <p:grpSp>
        <p:nvGrpSpPr>
          <p:cNvPr id="26" name="组合 25"/>
          <p:cNvGrpSpPr/>
          <p:nvPr/>
        </p:nvGrpSpPr>
        <p:grpSpPr>
          <a:xfrm>
            <a:off x="1918129" y="1471045"/>
            <a:ext cx="204212" cy="203471"/>
            <a:chOff x="3618897" y="2279040"/>
            <a:chExt cx="706229" cy="703668"/>
          </a:xfrm>
          <a:solidFill>
            <a:srgbClr val="002060"/>
          </a:solidFill>
        </p:grpSpPr>
        <p:sp>
          <p:nvSpPr>
            <p:cNvPr id="27" name="Freeform 9"/>
            <p:cNvSpPr>
              <a:spLocks noEditPoints="1"/>
            </p:cNvSpPr>
            <p:nvPr/>
          </p:nvSpPr>
          <p:spPr bwMode="auto">
            <a:xfrm>
              <a:off x="3713987" y="2279040"/>
              <a:ext cx="516048" cy="703668"/>
            </a:xfrm>
            <a:custGeom>
              <a:avLst/>
              <a:gdLst>
                <a:gd name="T0" fmla="*/ 222 w 597"/>
                <a:gd name="T1" fmla="*/ 575 h 814"/>
                <a:gd name="T2" fmla="*/ 253 w 597"/>
                <a:gd name="T3" fmla="*/ 598 h 814"/>
                <a:gd name="T4" fmla="*/ 344 w 597"/>
                <a:gd name="T5" fmla="*/ 598 h 814"/>
                <a:gd name="T6" fmla="*/ 375 w 597"/>
                <a:gd name="T7" fmla="*/ 575 h 814"/>
                <a:gd name="T8" fmla="*/ 414 w 597"/>
                <a:gd name="T9" fmla="*/ 509 h 814"/>
                <a:gd name="T10" fmla="*/ 539 w 597"/>
                <a:gd name="T11" fmla="*/ 298 h 814"/>
                <a:gd name="T12" fmla="*/ 298 w 597"/>
                <a:gd name="T13" fmla="*/ 57 h 814"/>
                <a:gd name="T14" fmla="*/ 57 w 597"/>
                <a:gd name="T15" fmla="*/ 298 h 814"/>
                <a:gd name="T16" fmla="*/ 183 w 597"/>
                <a:gd name="T17" fmla="*/ 509 h 814"/>
                <a:gd name="T18" fmla="*/ 222 w 597"/>
                <a:gd name="T19" fmla="*/ 575 h 814"/>
                <a:gd name="T20" fmla="*/ 354 w 597"/>
                <a:gd name="T21" fmla="*/ 782 h 814"/>
                <a:gd name="T22" fmla="*/ 314 w 597"/>
                <a:gd name="T23" fmla="*/ 814 h 814"/>
                <a:gd name="T24" fmla="*/ 282 w 597"/>
                <a:gd name="T25" fmla="*/ 814 h 814"/>
                <a:gd name="T26" fmla="*/ 242 w 597"/>
                <a:gd name="T27" fmla="*/ 782 h 814"/>
                <a:gd name="T28" fmla="*/ 226 w 597"/>
                <a:gd name="T29" fmla="*/ 782 h 814"/>
                <a:gd name="T30" fmla="*/ 165 w 597"/>
                <a:gd name="T31" fmla="*/ 722 h 814"/>
                <a:gd name="T32" fmla="*/ 165 w 597"/>
                <a:gd name="T33" fmla="*/ 576 h 814"/>
                <a:gd name="T34" fmla="*/ 155 w 597"/>
                <a:gd name="T35" fmla="*/ 559 h 814"/>
                <a:gd name="T36" fmla="*/ 0 w 597"/>
                <a:gd name="T37" fmla="*/ 298 h 814"/>
                <a:gd name="T38" fmla="*/ 298 w 597"/>
                <a:gd name="T39" fmla="*/ 0 h 814"/>
                <a:gd name="T40" fmla="*/ 597 w 597"/>
                <a:gd name="T41" fmla="*/ 298 h 814"/>
                <a:gd name="T42" fmla="*/ 441 w 597"/>
                <a:gd name="T43" fmla="*/ 559 h 814"/>
                <a:gd name="T44" fmla="*/ 431 w 597"/>
                <a:gd name="T45" fmla="*/ 576 h 814"/>
                <a:gd name="T46" fmla="*/ 432 w 597"/>
                <a:gd name="T47" fmla="*/ 722 h 814"/>
                <a:gd name="T48" fmla="*/ 371 w 597"/>
                <a:gd name="T49" fmla="*/ 782 h 814"/>
                <a:gd name="T50" fmla="*/ 354 w 597"/>
                <a:gd name="T51" fmla="*/ 782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97" h="814">
                  <a:moveTo>
                    <a:pt x="222" y="575"/>
                  </a:moveTo>
                  <a:cubicBezTo>
                    <a:pt x="224" y="589"/>
                    <a:pt x="238" y="598"/>
                    <a:pt x="253" y="598"/>
                  </a:cubicBezTo>
                  <a:cubicBezTo>
                    <a:pt x="344" y="598"/>
                    <a:pt x="344" y="598"/>
                    <a:pt x="344" y="598"/>
                  </a:cubicBezTo>
                  <a:cubicBezTo>
                    <a:pt x="358" y="598"/>
                    <a:pt x="373" y="589"/>
                    <a:pt x="375" y="575"/>
                  </a:cubicBezTo>
                  <a:cubicBezTo>
                    <a:pt x="377" y="547"/>
                    <a:pt x="390" y="523"/>
                    <a:pt x="414" y="509"/>
                  </a:cubicBezTo>
                  <a:cubicBezTo>
                    <a:pt x="491" y="467"/>
                    <a:pt x="539" y="386"/>
                    <a:pt x="539" y="298"/>
                  </a:cubicBezTo>
                  <a:cubicBezTo>
                    <a:pt x="539" y="165"/>
                    <a:pt x="431" y="57"/>
                    <a:pt x="298" y="57"/>
                  </a:cubicBezTo>
                  <a:cubicBezTo>
                    <a:pt x="165" y="57"/>
                    <a:pt x="57" y="165"/>
                    <a:pt x="57" y="298"/>
                  </a:cubicBezTo>
                  <a:cubicBezTo>
                    <a:pt x="57" y="386"/>
                    <a:pt x="105" y="467"/>
                    <a:pt x="183" y="509"/>
                  </a:cubicBezTo>
                  <a:cubicBezTo>
                    <a:pt x="207" y="523"/>
                    <a:pt x="219" y="547"/>
                    <a:pt x="222" y="575"/>
                  </a:cubicBezTo>
                  <a:close/>
                  <a:moveTo>
                    <a:pt x="354" y="782"/>
                  </a:moveTo>
                  <a:cubicBezTo>
                    <a:pt x="350" y="800"/>
                    <a:pt x="334" y="814"/>
                    <a:pt x="314" y="814"/>
                  </a:cubicBezTo>
                  <a:cubicBezTo>
                    <a:pt x="282" y="814"/>
                    <a:pt x="282" y="814"/>
                    <a:pt x="282" y="814"/>
                  </a:cubicBezTo>
                  <a:cubicBezTo>
                    <a:pt x="263" y="814"/>
                    <a:pt x="247" y="800"/>
                    <a:pt x="242" y="782"/>
                  </a:cubicBezTo>
                  <a:cubicBezTo>
                    <a:pt x="226" y="782"/>
                    <a:pt x="226" y="782"/>
                    <a:pt x="226" y="782"/>
                  </a:cubicBezTo>
                  <a:cubicBezTo>
                    <a:pt x="193" y="782"/>
                    <a:pt x="165" y="755"/>
                    <a:pt x="165" y="722"/>
                  </a:cubicBezTo>
                  <a:cubicBezTo>
                    <a:pt x="165" y="576"/>
                    <a:pt x="165" y="576"/>
                    <a:pt x="165" y="576"/>
                  </a:cubicBezTo>
                  <a:cubicBezTo>
                    <a:pt x="165" y="569"/>
                    <a:pt x="162" y="563"/>
                    <a:pt x="155" y="559"/>
                  </a:cubicBezTo>
                  <a:cubicBezTo>
                    <a:pt x="60" y="507"/>
                    <a:pt x="0" y="407"/>
                    <a:pt x="0" y="298"/>
                  </a:cubicBezTo>
                  <a:cubicBezTo>
                    <a:pt x="0" y="133"/>
                    <a:pt x="134" y="0"/>
                    <a:pt x="298" y="0"/>
                  </a:cubicBezTo>
                  <a:cubicBezTo>
                    <a:pt x="463" y="0"/>
                    <a:pt x="597" y="133"/>
                    <a:pt x="597" y="298"/>
                  </a:cubicBezTo>
                  <a:cubicBezTo>
                    <a:pt x="597" y="407"/>
                    <a:pt x="537" y="507"/>
                    <a:pt x="441" y="559"/>
                  </a:cubicBezTo>
                  <a:cubicBezTo>
                    <a:pt x="435" y="563"/>
                    <a:pt x="431" y="569"/>
                    <a:pt x="431" y="576"/>
                  </a:cubicBezTo>
                  <a:cubicBezTo>
                    <a:pt x="432" y="722"/>
                    <a:pt x="432" y="722"/>
                    <a:pt x="432" y="722"/>
                  </a:cubicBezTo>
                  <a:cubicBezTo>
                    <a:pt x="432" y="755"/>
                    <a:pt x="404" y="782"/>
                    <a:pt x="371" y="782"/>
                  </a:cubicBezTo>
                  <a:cubicBezTo>
                    <a:pt x="354" y="782"/>
                    <a:pt x="354" y="782"/>
                    <a:pt x="354" y="7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latin typeface="+mj-ea"/>
                <a:ea typeface="+mj-ea"/>
              </a:endParaRPr>
            </a:p>
          </p:txBody>
        </p:sp>
        <p:sp>
          <p:nvSpPr>
            <p:cNvPr id="28" name="Freeform 10"/>
            <p:cNvSpPr>
              <a:spLocks noEditPoints="1"/>
            </p:cNvSpPr>
            <p:nvPr/>
          </p:nvSpPr>
          <p:spPr bwMode="auto">
            <a:xfrm>
              <a:off x="3618897" y="2347432"/>
              <a:ext cx="706229" cy="373412"/>
            </a:xfrm>
            <a:custGeom>
              <a:avLst/>
              <a:gdLst>
                <a:gd name="T0" fmla="*/ 699 w 817"/>
                <a:gd name="T1" fmla="*/ 406 h 432"/>
                <a:gd name="T2" fmla="*/ 692 w 817"/>
                <a:gd name="T3" fmla="*/ 380 h 432"/>
                <a:gd name="T4" fmla="*/ 718 w 817"/>
                <a:gd name="T5" fmla="*/ 373 h 432"/>
                <a:gd name="T6" fmla="*/ 755 w 817"/>
                <a:gd name="T7" fmla="*/ 394 h 432"/>
                <a:gd name="T8" fmla="*/ 762 w 817"/>
                <a:gd name="T9" fmla="*/ 420 h 432"/>
                <a:gd name="T10" fmla="*/ 736 w 817"/>
                <a:gd name="T11" fmla="*/ 427 h 432"/>
                <a:gd name="T12" fmla="*/ 699 w 817"/>
                <a:gd name="T13" fmla="*/ 406 h 432"/>
                <a:gd name="T14" fmla="*/ 718 w 817"/>
                <a:gd name="T15" fmla="*/ 59 h 432"/>
                <a:gd name="T16" fmla="*/ 692 w 817"/>
                <a:gd name="T17" fmla="*/ 52 h 432"/>
                <a:gd name="T18" fmla="*/ 699 w 817"/>
                <a:gd name="T19" fmla="*/ 26 h 432"/>
                <a:gd name="T20" fmla="*/ 736 w 817"/>
                <a:gd name="T21" fmla="*/ 5 h 432"/>
                <a:gd name="T22" fmla="*/ 762 w 817"/>
                <a:gd name="T23" fmla="*/ 12 h 432"/>
                <a:gd name="T24" fmla="*/ 755 w 817"/>
                <a:gd name="T25" fmla="*/ 38 h 432"/>
                <a:gd name="T26" fmla="*/ 718 w 817"/>
                <a:gd name="T27" fmla="*/ 59 h 432"/>
                <a:gd name="T28" fmla="*/ 755 w 817"/>
                <a:gd name="T29" fmla="*/ 235 h 432"/>
                <a:gd name="T30" fmla="*/ 736 w 817"/>
                <a:gd name="T31" fmla="*/ 216 h 432"/>
                <a:gd name="T32" fmla="*/ 755 w 817"/>
                <a:gd name="T33" fmla="*/ 197 h 432"/>
                <a:gd name="T34" fmla="*/ 798 w 817"/>
                <a:gd name="T35" fmla="*/ 197 h 432"/>
                <a:gd name="T36" fmla="*/ 817 w 817"/>
                <a:gd name="T37" fmla="*/ 216 h 432"/>
                <a:gd name="T38" fmla="*/ 798 w 817"/>
                <a:gd name="T39" fmla="*/ 235 h 432"/>
                <a:gd name="T40" fmla="*/ 755 w 817"/>
                <a:gd name="T41" fmla="*/ 235 h 432"/>
                <a:gd name="T42" fmla="*/ 118 w 817"/>
                <a:gd name="T43" fmla="*/ 26 h 432"/>
                <a:gd name="T44" fmla="*/ 124 w 817"/>
                <a:gd name="T45" fmla="*/ 52 h 432"/>
                <a:gd name="T46" fmla="*/ 98 w 817"/>
                <a:gd name="T47" fmla="*/ 59 h 432"/>
                <a:gd name="T48" fmla="*/ 62 w 817"/>
                <a:gd name="T49" fmla="*/ 38 h 432"/>
                <a:gd name="T50" fmla="*/ 55 w 817"/>
                <a:gd name="T51" fmla="*/ 12 h 432"/>
                <a:gd name="T52" fmla="*/ 81 w 817"/>
                <a:gd name="T53" fmla="*/ 5 h 432"/>
                <a:gd name="T54" fmla="*/ 118 w 817"/>
                <a:gd name="T55" fmla="*/ 26 h 432"/>
                <a:gd name="T56" fmla="*/ 98 w 817"/>
                <a:gd name="T57" fmla="*/ 373 h 432"/>
                <a:gd name="T58" fmla="*/ 124 w 817"/>
                <a:gd name="T59" fmla="*/ 380 h 432"/>
                <a:gd name="T60" fmla="*/ 118 w 817"/>
                <a:gd name="T61" fmla="*/ 406 h 432"/>
                <a:gd name="T62" fmla="*/ 81 w 817"/>
                <a:gd name="T63" fmla="*/ 427 h 432"/>
                <a:gd name="T64" fmla="*/ 55 w 817"/>
                <a:gd name="T65" fmla="*/ 420 h 432"/>
                <a:gd name="T66" fmla="*/ 62 w 817"/>
                <a:gd name="T67" fmla="*/ 394 h 432"/>
                <a:gd name="T68" fmla="*/ 98 w 817"/>
                <a:gd name="T69" fmla="*/ 373 h 432"/>
                <a:gd name="T70" fmla="*/ 62 w 817"/>
                <a:gd name="T71" fmla="*/ 197 h 432"/>
                <a:gd name="T72" fmla="*/ 81 w 817"/>
                <a:gd name="T73" fmla="*/ 216 h 432"/>
                <a:gd name="T74" fmla="*/ 62 w 817"/>
                <a:gd name="T75" fmla="*/ 235 h 432"/>
                <a:gd name="T76" fmla="*/ 19 w 817"/>
                <a:gd name="T77" fmla="*/ 235 h 432"/>
                <a:gd name="T78" fmla="*/ 0 w 817"/>
                <a:gd name="T79" fmla="*/ 216 h 432"/>
                <a:gd name="T80" fmla="*/ 19 w 817"/>
                <a:gd name="T81" fmla="*/ 197 h 432"/>
                <a:gd name="T82" fmla="*/ 62 w 817"/>
                <a:gd name="T83" fmla="*/ 197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7" h="432">
                  <a:moveTo>
                    <a:pt x="699" y="406"/>
                  </a:moveTo>
                  <a:cubicBezTo>
                    <a:pt x="690" y="401"/>
                    <a:pt x="687" y="389"/>
                    <a:pt x="692" y="380"/>
                  </a:cubicBezTo>
                  <a:cubicBezTo>
                    <a:pt x="698" y="371"/>
                    <a:pt x="709" y="368"/>
                    <a:pt x="718" y="373"/>
                  </a:cubicBezTo>
                  <a:cubicBezTo>
                    <a:pt x="755" y="394"/>
                    <a:pt x="755" y="394"/>
                    <a:pt x="755" y="394"/>
                  </a:cubicBezTo>
                  <a:cubicBezTo>
                    <a:pt x="764" y="399"/>
                    <a:pt x="767" y="411"/>
                    <a:pt x="762" y="420"/>
                  </a:cubicBezTo>
                  <a:cubicBezTo>
                    <a:pt x="757" y="429"/>
                    <a:pt x="745" y="432"/>
                    <a:pt x="736" y="427"/>
                  </a:cubicBezTo>
                  <a:cubicBezTo>
                    <a:pt x="699" y="406"/>
                    <a:pt x="699" y="406"/>
                    <a:pt x="699" y="406"/>
                  </a:cubicBezTo>
                  <a:close/>
                  <a:moveTo>
                    <a:pt x="718" y="59"/>
                  </a:moveTo>
                  <a:cubicBezTo>
                    <a:pt x="709" y="64"/>
                    <a:pt x="698" y="61"/>
                    <a:pt x="692" y="52"/>
                  </a:cubicBezTo>
                  <a:cubicBezTo>
                    <a:pt x="687" y="43"/>
                    <a:pt x="690" y="31"/>
                    <a:pt x="699" y="26"/>
                  </a:cubicBezTo>
                  <a:cubicBezTo>
                    <a:pt x="736" y="5"/>
                    <a:pt x="736" y="5"/>
                    <a:pt x="736" y="5"/>
                  </a:cubicBezTo>
                  <a:cubicBezTo>
                    <a:pt x="745" y="0"/>
                    <a:pt x="757" y="3"/>
                    <a:pt x="762" y="12"/>
                  </a:cubicBezTo>
                  <a:cubicBezTo>
                    <a:pt x="767" y="21"/>
                    <a:pt x="764" y="32"/>
                    <a:pt x="755" y="38"/>
                  </a:cubicBezTo>
                  <a:cubicBezTo>
                    <a:pt x="718" y="59"/>
                    <a:pt x="718" y="59"/>
                    <a:pt x="718" y="59"/>
                  </a:cubicBezTo>
                  <a:close/>
                  <a:moveTo>
                    <a:pt x="755" y="235"/>
                  </a:moveTo>
                  <a:cubicBezTo>
                    <a:pt x="745" y="235"/>
                    <a:pt x="736" y="226"/>
                    <a:pt x="736" y="216"/>
                  </a:cubicBezTo>
                  <a:cubicBezTo>
                    <a:pt x="736" y="205"/>
                    <a:pt x="745" y="197"/>
                    <a:pt x="755" y="197"/>
                  </a:cubicBezTo>
                  <a:cubicBezTo>
                    <a:pt x="798" y="197"/>
                    <a:pt x="798" y="197"/>
                    <a:pt x="798" y="197"/>
                  </a:cubicBezTo>
                  <a:cubicBezTo>
                    <a:pt x="808" y="197"/>
                    <a:pt x="817" y="205"/>
                    <a:pt x="817" y="216"/>
                  </a:cubicBezTo>
                  <a:cubicBezTo>
                    <a:pt x="817" y="226"/>
                    <a:pt x="808" y="235"/>
                    <a:pt x="798" y="235"/>
                  </a:cubicBezTo>
                  <a:cubicBezTo>
                    <a:pt x="755" y="235"/>
                    <a:pt x="755" y="235"/>
                    <a:pt x="755" y="235"/>
                  </a:cubicBezTo>
                  <a:close/>
                  <a:moveTo>
                    <a:pt x="118" y="26"/>
                  </a:moveTo>
                  <a:cubicBezTo>
                    <a:pt x="127" y="31"/>
                    <a:pt x="130" y="43"/>
                    <a:pt x="124" y="52"/>
                  </a:cubicBezTo>
                  <a:cubicBezTo>
                    <a:pt x="119" y="61"/>
                    <a:pt x="108" y="64"/>
                    <a:pt x="98" y="59"/>
                  </a:cubicBezTo>
                  <a:cubicBezTo>
                    <a:pt x="62" y="38"/>
                    <a:pt x="62" y="38"/>
                    <a:pt x="62" y="38"/>
                  </a:cubicBezTo>
                  <a:cubicBezTo>
                    <a:pt x="53" y="32"/>
                    <a:pt x="49" y="21"/>
                    <a:pt x="55" y="12"/>
                  </a:cubicBezTo>
                  <a:cubicBezTo>
                    <a:pt x="60" y="3"/>
                    <a:pt x="72" y="0"/>
                    <a:pt x="81" y="5"/>
                  </a:cubicBezTo>
                  <a:cubicBezTo>
                    <a:pt x="118" y="26"/>
                    <a:pt x="118" y="26"/>
                    <a:pt x="118" y="26"/>
                  </a:cubicBezTo>
                  <a:close/>
                  <a:moveTo>
                    <a:pt x="98" y="373"/>
                  </a:moveTo>
                  <a:cubicBezTo>
                    <a:pt x="108" y="368"/>
                    <a:pt x="119" y="371"/>
                    <a:pt x="124" y="380"/>
                  </a:cubicBezTo>
                  <a:cubicBezTo>
                    <a:pt x="130" y="389"/>
                    <a:pt x="127" y="401"/>
                    <a:pt x="118" y="406"/>
                  </a:cubicBezTo>
                  <a:cubicBezTo>
                    <a:pt x="81" y="427"/>
                    <a:pt x="81" y="427"/>
                    <a:pt x="81" y="427"/>
                  </a:cubicBezTo>
                  <a:cubicBezTo>
                    <a:pt x="72" y="432"/>
                    <a:pt x="60" y="429"/>
                    <a:pt x="55" y="420"/>
                  </a:cubicBezTo>
                  <a:cubicBezTo>
                    <a:pt x="49" y="411"/>
                    <a:pt x="53" y="399"/>
                    <a:pt x="62" y="394"/>
                  </a:cubicBezTo>
                  <a:cubicBezTo>
                    <a:pt x="98" y="373"/>
                    <a:pt x="98" y="373"/>
                    <a:pt x="98" y="373"/>
                  </a:cubicBezTo>
                  <a:close/>
                  <a:moveTo>
                    <a:pt x="62" y="197"/>
                  </a:moveTo>
                  <a:cubicBezTo>
                    <a:pt x="72" y="197"/>
                    <a:pt x="81" y="205"/>
                    <a:pt x="81" y="216"/>
                  </a:cubicBezTo>
                  <a:cubicBezTo>
                    <a:pt x="81" y="226"/>
                    <a:pt x="72" y="235"/>
                    <a:pt x="62" y="235"/>
                  </a:cubicBezTo>
                  <a:cubicBezTo>
                    <a:pt x="19" y="235"/>
                    <a:pt x="19" y="235"/>
                    <a:pt x="19" y="235"/>
                  </a:cubicBezTo>
                  <a:cubicBezTo>
                    <a:pt x="9" y="235"/>
                    <a:pt x="0" y="226"/>
                    <a:pt x="0" y="216"/>
                  </a:cubicBezTo>
                  <a:cubicBezTo>
                    <a:pt x="0" y="205"/>
                    <a:pt x="9" y="197"/>
                    <a:pt x="19" y="197"/>
                  </a:cubicBezTo>
                  <a:cubicBezTo>
                    <a:pt x="62" y="197"/>
                    <a:pt x="62" y="197"/>
                    <a:pt x="62" y="19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latin typeface="+mj-ea"/>
                <a:ea typeface="+mj-ea"/>
              </a:endParaRPr>
            </a:p>
          </p:txBody>
        </p:sp>
        <p:sp>
          <p:nvSpPr>
            <p:cNvPr id="29" name="Freeform 11"/>
            <p:cNvSpPr/>
            <p:nvPr/>
          </p:nvSpPr>
          <p:spPr bwMode="auto">
            <a:xfrm>
              <a:off x="3845651" y="2427528"/>
              <a:ext cx="253087" cy="253452"/>
            </a:xfrm>
            <a:custGeom>
              <a:avLst/>
              <a:gdLst>
                <a:gd name="T0" fmla="*/ 3 w 293"/>
                <a:gd name="T1" fmla="*/ 38 h 293"/>
                <a:gd name="T2" fmla="*/ 16 w 293"/>
                <a:gd name="T3" fmla="*/ 15 h 293"/>
                <a:gd name="T4" fmla="*/ 39 w 293"/>
                <a:gd name="T5" fmla="*/ 28 h 293"/>
                <a:gd name="T6" fmla="*/ 50 w 293"/>
                <a:gd name="T7" fmla="*/ 65 h 293"/>
                <a:gd name="T8" fmla="*/ 91 w 293"/>
                <a:gd name="T9" fmla="*/ 53 h 293"/>
                <a:gd name="T10" fmla="*/ 91 w 293"/>
                <a:gd name="T11" fmla="*/ 53 h 293"/>
                <a:gd name="T12" fmla="*/ 127 w 293"/>
                <a:gd name="T13" fmla="*/ 48 h 293"/>
                <a:gd name="T14" fmla="*/ 127 w 293"/>
                <a:gd name="T15" fmla="*/ 19 h 293"/>
                <a:gd name="T16" fmla="*/ 146 w 293"/>
                <a:gd name="T17" fmla="*/ 0 h 293"/>
                <a:gd name="T18" fmla="*/ 165 w 293"/>
                <a:gd name="T19" fmla="*/ 19 h 293"/>
                <a:gd name="T20" fmla="*/ 165 w 293"/>
                <a:gd name="T21" fmla="*/ 48 h 293"/>
                <a:gd name="T22" fmla="*/ 202 w 293"/>
                <a:gd name="T23" fmla="*/ 53 h 293"/>
                <a:gd name="T24" fmla="*/ 202 w 293"/>
                <a:gd name="T25" fmla="*/ 53 h 293"/>
                <a:gd name="T26" fmla="*/ 202 w 293"/>
                <a:gd name="T27" fmla="*/ 53 h 293"/>
                <a:gd name="T28" fmla="*/ 242 w 293"/>
                <a:gd name="T29" fmla="*/ 65 h 293"/>
                <a:gd name="T30" fmla="*/ 253 w 293"/>
                <a:gd name="T31" fmla="*/ 28 h 293"/>
                <a:gd name="T32" fmla="*/ 277 w 293"/>
                <a:gd name="T33" fmla="*/ 15 h 293"/>
                <a:gd name="T34" fmla="*/ 290 w 293"/>
                <a:gd name="T35" fmla="*/ 38 h 293"/>
                <a:gd name="T36" fmla="*/ 220 w 293"/>
                <a:gd name="T37" fmla="*/ 278 h 293"/>
                <a:gd name="T38" fmla="*/ 196 w 293"/>
                <a:gd name="T39" fmla="*/ 290 h 293"/>
                <a:gd name="T40" fmla="*/ 183 w 293"/>
                <a:gd name="T41" fmla="*/ 267 h 293"/>
                <a:gd name="T42" fmla="*/ 232 w 293"/>
                <a:gd name="T43" fmla="*/ 102 h 293"/>
                <a:gd name="T44" fmla="*/ 194 w 293"/>
                <a:gd name="T45" fmla="*/ 90 h 293"/>
                <a:gd name="T46" fmla="*/ 194 w 293"/>
                <a:gd name="T47" fmla="*/ 90 h 293"/>
                <a:gd name="T48" fmla="*/ 165 w 293"/>
                <a:gd name="T49" fmla="*/ 86 h 293"/>
                <a:gd name="T50" fmla="*/ 165 w 293"/>
                <a:gd name="T51" fmla="*/ 132 h 293"/>
                <a:gd name="T52" fmla="*/ 146 w 293"/>
                <a:gd name="T53" fmla="*/ 151 h 293"/>
                <a:gd name="T54" fmla="*/ 127 w 293"/>
                <a:gd name="T55" fmla="*/ 132 h 293"/>
                <a:gd name="T56" fmla="*/ 127 w 293"/>
                <a:gd name="T57" fmla="*/ 86 h 293"/>
                <a:gd name="T58" fmla="*/ 99 w 293"/>
                <a:gd name="T59" fmla="*/ 90 h 293"/>
                <a:gd name="T60" fmla="*/ 99 w 293"/>
                <a:gd name="T61" fmla="*/ 90 h 293"/>
                <a:gd name="T62" fmla="*/ 61 w 293"/>
                <a:gd name="T63" fmla="*/ 102 h 293"/>
                <a:gd name="T64" fmla="*/ 109 w 293"/>
                <a:gd name="T65" fmla="*/ 267 h 293"/>
                <a:gd name="T66" fmla="*/ 96 w 293"/>
                <a:gd name="T67" fmla="*/ 290 h 293"/>
                <a:gd name="T68" fmla="*/ 73 w 293"/>
                <a:gd name="T69" fmla="*/ 278 h 293"/>
                <a:gd name="T70" fmla="*/ 3 w 293"/>
                <a:gd name="T71" fmla="*/ 38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3" h="293">
                  <a:moveTo>
                    <a:pt x="3" y="38"/>
                  </a:moveTo>
                  <a:cubicBezTo>
                    <a:pt x="0" y="28"/>
                    <a:pt x="6" y="18"/>
                    <a:pt x="16" y="15"/>
                  </a:cubicBezTo>
                  <a:cubicBezTo>
                    <a:pt x="26" y="12"/>
                    <a:pt x="37" y="18"/>
                    <a:pt x="39" y="28"/>
                  </a:cubicBezTo>
                  <a:cubicBezTo>
                    <a:pt x="50" y="65"/>
                    <a:pt x="50" y="65"/>
                    <a:pt x="50" y="65"/>
                  </a:cubicBezTo>
                  <a:cubicBezTo>
                    <a:pt x="63" y="60"/>
                    <a:pt x="77" y="56"/>
                    <a:pt x="91" y="53"/>
                  </a:cubicBezTo>
                  <a:cubicBezTo>
                    <a:pt x="91" y="53"/>
                    <a:pt x="91" y="53"/>
                    <a:pt x="91" y="53"/>
                  </a:cubicBezTo>
                  <a:cubicBezTo>
                    <a:pt x="103" y="50"/>
                    <a:pt x="115" y="49"/>
                    <a:pt x="127" y="48"/>
                  </a:cubicBezTo>
                  <a:cubicBezTo>
                    <a:pt x="127" y="19"/>
                    <a:pt x="127" y="19"/>
                    <a:pt x="127" y="19"/>
                  </a:cubicBezTo>
                  <a:cubicBezTo>
                    <a:pt x="127" y="8"/>
                    <a:pt x="136" y="0"/>
                    <a:pt x="146" y="0"/>
                  </a:cubicBezTo>
                  <a:cubicBezTo>
                    <a:pt x="157" y="0"/>
                    <a:pt x="165" y="8"/>
                    <a:pt x="165" y="19"/>
                  </a:cubicBezTo>
                  <a:cubicBezTo>
                    <a:pt x="165" y="48"/>
                    <a:pt x="165" y="48"/>
                    <a:pt x="165" y="48"/>
                  </a:cubicBezTo>
                  <a:cubicBezTo>
                    <a:pt x="178" y="49"/>
                    <a:pt x="190" y="50"/>
                    <a:pt x="202" y="53"/>
                  </a:cubicBezTo>
                  <a:cubicBezTo>
                    <a:pt x="202" y="53"/>
                    <a:pt x="202" y="53"/>
                    <a:pt x="202" y="53"/>
                  </a:cubicBezTo>
                  <a:cubicBezTo>
                    <a:pt x="202" y="53"/>
                    <a:pt x="202" y="53"/>
                    <a:pt x="202" y="53"/>
                  </a:cubicBezTo>
                  <a:cubicBezTo>
                    <a:pt x="216" y="56"/>
                    <a:pt x="229" y="60"/>
                    <a:pt x="242" y="65"/>
                  </a:cubicBezTo>
                  <a:cubicBezTo>
                    <a:pt x="253" y="28"/>
                    <a:pt x="253" y="28"/>
                    <a:pt x="253" y="28"/>
                  </a:cubicBezTo>
                  <a:cubicBezTo>
                    <a:pt x="256" y="18"/>
                    <a:pt x="267" y="12"/>
                    <a:pt x="277" y="15"/>
                  </a:cubicBezTo>
                  <a:cubicBezTo>
                    <a:pt x="287" y="18"/>
                    <a:pt x="293" y="28"/>
                    <a:pt x="290" y="38"/>
                  </a:cubicBezTo>
                  <a:cubicBezTo>
                    <a:pt x="220" y="278"/>
                    <a:pt x="220" y="278"/>
                    <a:pt x="220" y="278"/>
                  </a:cubicBezTo>
                  <a:cubicBezTo>
                    <a:pt x="217" y="288"/>
                    <a:pt x="206" y="293"/>
                    <a:pt x="196" y="290"/>
                  </a:cubicBezTo>
                  <a:cubicBezTo>
                    <a:pt x="186" y="288"/>
                    <a:pt x="180" y="277"/>
                    <a:pt x="183" y="267"/>
                  </a:cubicBezTo>
                  <a:cubicBezTo>
                    <a:pt x="232" y="102"/>
                    <a:pt x="232" y="102"/>
                    <a:pt x="232" y="102"/>
                  </a:cubicBezTo>
                  <a:cubicBezTo>
                    <a:pt x="220" y="97"/>
                    <a:pt x="207" y="93"/>
                    <a:pt x="194" y="90"/>
                  </a:cubicBezTo>
                  <a:cubicBezTo>
                    <a:pt x="194" y="90"/>
                    <a:pt x="194" y="90"/>
                    <a:pt x="194" y="90"/>
                  </a:cubicBezTo>
                  <a:cubicBezTo>
                    <a:pt x="185" y="88"/>
                    <a:pt x="175" y="87"/>
                    <a:pt x="165" y="86"/>
                  </a:cubicBezTo>
                  <a:cubicBezTo>
                    <a:pt x="165" y="132"/>
                    <a:pt x="165" y="132"/>
                    <a:pt x="165" y="132"/>
                  </a:cubicBezTo>
                  <a:cubicBezTo>
                    <a:pt x="165" y="143"/>
                    <a:pt x="157" y="151"/>
                    <a:pt x="146" y="151"/>
                  </a:cubicBezTo>
                  <a:cubicBezTo>
                    <a:pt x="136" y="151"/>
                    <a:pt x="127" y="143"/>
                    <a:pt x="127" y="132"/>
                  </a:cubicBezTo>
                  <a:cubicBezTo>
                    <a:pt x="127" y="86"/>
                    <a:pt x="127" y="86"/>
                    <a:pt x="127" y="86"/>
                  </a:cubicBezTo>
                  <a:cubicBezTo>
                    <a:pt x="118" y="87"/>
                    <a:pt x="108" y="88"/>
                    <a:pt x="99" y="90"/>
                  </a:cubicBezTo>
                  <a:cubicBezTo>
                    <a:pt x="99" y="90"/>
                    <a:pt x="99" y="90"/>
                    <a:pt x="99" y="90"/>
                  </a:cubicBezTo>
                  <a:cubicBezTo>
                    <a:pt x="85" y="93"/>
                    <a:pt x="73" y="97"/>
                    <a:pt x="61" y="102"/>
                  </a:cubicBezTo>
                  <a:cubicBezTo>
                    <a:pt x="109" y="267"/>
                    <a:pt x="109" y="267"/>
                    <a:pt x="109" y="267"/>
                  </a:cubicBezTo>
                  <a:cubicBezTo>
                    <a:pt x="112" y="277"/>
                    <a:pt x="106" y="288"/>
                    <a:pt x="96" y="290"/>
                  </a:cubicBezTo>
                  <a:cubicBezTo>
                    <a:pt x="86" y="293"/>
                    <a:pt x="76" y="288"/>
                    <a:pt x="73" y="278"/>
                  </a:cubicBezTo>
                  <a:cubicBezTo>
                    <a:pt x="3" y="38"/>
                    <a:pt x="3" y="38"/>
                    <a:pt x="3"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latin typeface="+mj-ea"/>
                <a:ea typeface="+mj-ea"/>
              </a:endParaRPr>
            </a:p>
          </p:txBody>
        </p:sp>
      </p:grpSp>
      <p:grpSp>
        <p:nvGrpSpPr>
          <p:cNvPr id="30" name="组合 29"/>
          <p:cNvGrpSpPr/>
          <p:nvPr/>
        </p:nvGrpSpPr>
        <p:grpSpPr>
          <a:xfrm>
            <a:off x="1919185" y="2325280"/>
            <a:ext cx="203260" cy="204635"/>
            <a:chOff x="5042691" y="2273920"/>
            <a:chExt cx="702937" cy="707692"/>
          </a:xfrm>
          <a:solidFill>
            <a:srgbClr val="002060"/>
          </a:solidFill>
        </p:grpSpPr>
        <p:sp>
          <p:nvSpPr>
            <p:cNvPr id="31"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latin typeface="+mj-ea"/>
                <a:ea typeface="+mj-ea"/>
              </a:endParaRPr>
            </a:p>
          </p:txBody>
        </p:sp>
        <p:sp>
          <p:nvSpPr>
            <p:cNvPr id="32"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latin typeface="+mj-ea"/>
                <a:ea typeface="+mj-ea"/>
              </a:endParaRPr>
            </a:p>
          </p:txBody>
        </p:sp>
      </p:grpSp>
      <p:grpSp>
        <p:nvGrpSpPr>
          <p:cNvPr id="33" name="组合 32"/>
          <p:cNvGrpSpPr/>
          <p:nvPr/>
        </p:nvGrpSpPr>
        <p:grpSpPr>
          <a:xfrm>
            <a:off x="5406946" y="1467357"/>
            <a:ext cx="152708" cy="203154"/>
            <a:chOff x="7976594" y="2279040"/>
            <a:chExt cx="528116" cy="702571"/>
          </a:xfrm>
          <a:solidFill>
            <a:srgbClr val="002060"/>
          </a:solidFill>
        </p:grpSpPr>
        <p:sp>
          <p:nvSpPr>
            <p:cNvPr id="34" name="Freeform 23"/>
            <p:cNvSpPr>
              <a:spLocks noEditPoints="1"/>
            </p:cNvSpPr>
            <p:nvPr/>
          </p:nvSpPr>
          <p:spPr bwMode="auto">
            <a:xfrm>
              <a:off x="7976594" y="2279040"/>
              <a:ext cx="519705" cy="702571"/>
            </a:xfrm>
            <a:custGeom>
              <a:avLst/>
              <a:gdLst>
                <a:gd name="T0" fmla="*/ 592 w 601"/>
                <a:gd name="T1" fmla="*/ 600 h 813"/>
                <a:gd name="T2" fmla="*/ 374 w 601"/>
                <a:gd name="T3" fmla="*/ 589 h 813"/>
                <a:gd name="T4" fmla="*/ 374 w 601"/>
                <a:gd name="T5" fmla="*/ 423 h 813"/>
                <a:gd name="T6" fmla="*/ 601 w 601"/>
                <a:gd name="T7" fmla="*/ 435 h 813"/>
                <a:gd name="T8" fmla="*/ 533 w 601"/>
                <a:gd name="T9" fmla="*/ 514 h 813"/>
                <a:gd name="T10" fmla="*/ 592 w 601"/>
                <a:gd name="T11" fmla="*/ 600 h 813"/>
                <a:gd name="T12" fmla="*/ 253 w 601"/>
                <a:gd name="T13" fmla="*/ 44 h 813"/>
                <a:gd name="T14" fmla="*/ 298 w 601"/>
                <a:gd name="T15" fmla="*/ 0 h 813"/>
                <a:gd name="T16" fmla="*/ 342 w 601"/>
                <a:gd name="T17" fmla="*/ 44 h 813"/>
                <a:gd name="T18" fmla="*/ 342 w 601"/>
                <a:gd name="T19" fmla="*/ 103 h 813"/>
                <a:gd name="T20" fmla="*/ 253 w 601"/>
                <a:gd name="T21" fmla="*/ 108 h 813"/>
                <a:gd name="T22" fmla="*/ 253 w 601"/>
                <a:gd name="T23" fmla="*/ 44 h 813"/>
                <a:gd name="T24" fmla="*/ 342 w 601"/>
                <a:gd name="T25" fmla="*/ 332 h 813"/>
                <a:gd name="T26" fmla="*/ 342 w 601"/>
                <a:gd name="T27" fmla="*/ 737 h 813"/>
                <a:gd name="T28" fmla="*/ 355 w 601"/>
                <a:gd name="T29" fmla="*/ 750 h 813"/>
                <a:gd name="T30" fmla="*/ 380 w 601"/>
                <a:gd name="T31" fmla="*/ 750 h 813"/>
                <a:gd name="T32" fmla="*/ 415 w 601"/>
                <a:gd name="T33" fmla="*/ 786 h 813"/>
                <a:gd name="T34" fmla="*/ 415 w 601"/>
                <a:gd name="T35" fmla="*/ 813 h 813"/>
                <a:gd name="T36" fmla="*/ 180 w 601"/>
                <a:gd name="T37" fmla="*/ 813 h 813"/>
                <a:gd name="T38" fmla="*/ 180 w 601"/>
                <a:gd name="T39" fmla="*/ 786 h 813"/>
                <a:gd name="T40" fmla="*/ 216 w 601"/>
                <a:gd name="T41" fmla="*/ 750 h 813"/>
                <a:gd name="T42" fmla="*/ 240 w 601"/>
                <a:gd name="T43" fmla="*/ 750 h 813"/>
                <a:gd name="T44" fmla="*/ 253 w 601"/>
                <a:gd name="T45" fmla="*/ 737 h 813"/>
                <a:gd name="T46" fmla="*/ 253 w 601"/>
                <a:gd name="T47" fmla="*/ 337 h 813"/>
                <a:gd name="T48" fmla="*/ 342 w 601"/>
                <a:gd name="T49" fmla="*/ 332 h 813"/>
                <a:gd name="T50" fmla="*/ 221 w 601"/>
                <a:gd name="T51" fmla="*/ 581 h 813"/>
                <a:gd name="T52" fmla="*/ 59 w 601"/>
                <a:gd name="T53" fmla="*/ 572 h 813"/>
                <a:gd name="T54" fmla="*/ 0 w 601"/>
                <a:gd name="T55" fmla="*/ 486 h 813"/>
                <a:gd name="T56" fmla="*/ 68 w 601"/>
                <a:gd name="T57" fmla="*/ 407 h 813"/>
                <a:gd name="T58" fmla="*/ 221 w 601"/>
                <a:gd name="T59" fmla="*/ 415 h 813"/>
                <a:gd name="T60" fmla="*/ 221 w 601"/>
                <a:gd name="T61" fmla="*/ 581 h 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01" h="813">
                  <a:moveTo>
                    <a:pt x="592" y="600"/>
                  </a:moveTo>
                  <a:cubicBezTo>
                    <a:pt x="374" y="589"/>
                    <a:pt x="374" y="589"/>
                    <a:pt x="374" y="589"/>
                  </a:cubicBezTo>
                  <a:cubicBezTo>
                    <a:pt x="374" y="423"/>
                    <a:pt x="374" y="423"/>
                    <a:pt x="374" y="423"/>
                  </a:cubicBezTo>
                  <a:cubicBezTo>
                    <a:pt x="601" y="435"/>
                    <a:pt x="601" y="435"/>
                    <a:pt x="601" y="435"/>
                  </a:cubicBezTo>
                  <a:cubicBezTo>
                    <a:pt x="533" y="514"/>
                    <a:pt x="533" y="514"/>
                    <a:pt x="533" y="514"/>
                  </a:cubicBezTo>
                  <a:cubicBezTo>
                    <a:pt x="592" y="600"/>
                    <a:pt x="592" y="600"/>
                    <a:pt x="592" y="600"/>
                  </a:cubicBezTo>
                  <a:close/>
                  <a:moveTo>
                    <a:pt x="253" y="44"/>
                  </a:moveTo>
                  <a:cubicBezTo>
                    <a:pt x="253" y="20"/>
                    <a:pt x="273" y="0"/>
                    <a:pt x="298" y="0"/>
                  </a:cubicBezTo>
                  <a:cubicBezTo>
                    <a:pt x="322" y="0"/>
                    <a:pt x="342" y="20"/>
                    <a:pt x="342" y="44"/>
                  </a:cubicBezTo>
                  <a:cubicBezTo>
                    <a:pt x="342" y="103"/>
                    <a:pt x="342" y="103"/>
                    <a:pt x="342" y="103"/>
                  </a:cubicBezTo>
                  <a:cubicBezTo>
                    <a:pt x="253" y="108"/>
                    <a:pt x="253" y="108"/>
                    <a:pt x="253" y="108"/>
                  </a:cubicBezTo>
                  <a:cubicBezTo>
                    <a:pt x="253" y="44"/>
                    <a:pt x="253" y="44"/>
                    <a:pt x="253" y="44"/>
                  </a:cubicBezTo>
                  <a:close/>
                  <a:moveTo>
                    <a:pt x="342" y="332"/>
                  </a:moveTo>
                  <a:cubicBezTo>
                    <a:pt x="342" y="737"/>
                    <a:pt x="342" y="737"/>
                    <a:pt x="342" y="737"/>
                  </a:cubicBezTo>
                  <a:cubicBezTo>
                    <a:pt x="342" y="744"/>
                    <a:pt x="348" y="750"/>
                    <a:pt x="355" y="750"/>
                  </a:cubicBezTo>
                  <a:cubicBezTo>
                    <a:pt x="380" y="750"/>
                    <a:pt x="380" y="750"/>
                    <a:pt x="380" y="750"/>
                  </a:cubicBezTo>
                  <a:cubicBezTo>
                    <a:pt x="399" y="750"/>
                    <a:pt x="415" y="766"/>
                    <a:pt x="415" y="786"/>
                  </a:cubicBezTo>
                  <a:cubicBezTo>
                    <a:pt x="415" y="813"/>
                    <a:pt x="415" y="813"/>
                    <a:pt x="415" y="813"/>
                  </a:cubicBezTo>
                  <a:cubicBezTo>
                    <a:pt x="180" y="813"/>
                    <a:pt x="180" y="813"/>
                    <a:pt x="180" y="813"/>
                  </a:cubicBezTo>
                  <a:cubicBezTo>
                    <a:pt x="180" y="786"/>
                    <a:pt x="180" y="786"/>
                    <a:pt x="180" y="786"/>
                  </a:cubicBezTo>
                  <a:cubicBezTo>
                    <a:pt x="180" y="766"/>
                    <a:pt x="196" y="750"/>
                    <a:pt x="216" y="750"/>
                  </a:cubicBezTo>
                  <a:cubicBezTo>
                    <a:pt x="240" y="750"/>
                    <a:pt x="240" y="750"/>
                    <a:pt x="240" y="750"/>
                  </a:cubicBezTo>
                  <a:cubicBezTo>
                    <a:pt x="247" y="750"/>
                    <a:pt x="253" y="744"/>
                    <a:pt x="253" y="737"/>
                  </a:cubicBezTo>
                  <a:cubicBezTo>
                    <a:pt x="253" y="337"/>
                    <a:pt x="253" y="337"/>
                    <a:pt x="253" y="337"/>
                  </a:cubicBezTo>
                  <a:cubicBezTo>
                    <a:pt x="342" y="332"/>
                    <a:pt x="342" y="332"/>
                    <a:pt x="342" y="332"/>
                  </a:cubicBezTo>
                  <a:close/>
                  <a:moveTo>
                    <a:pt x="221" y="581"/>
                  </a:moveTo>
                  <a:cubicBezTo>
                    <a:pt x="59" y="572"/>
                    <a:pt x="59" y="572"/>
                    <a:pt x="59" y="572"/>
                  </a:cubicBezTo>
                  <a:cubicBezTo>
                    <a:pt x="0" y="486"/>
                    <a:pt x="0" y="486"/>
                    <a:pt x="0" y="486"/>
                  </a:cubicBezTo>
                  <a:cubicBezTo>
                    <a:pt x="68" y="407"/>
                    <a:pt x="68" y="407"/>
                    <a:pt x="68" y="407"/>
                  </a:cubicBezTo>
                  <a:cubicBezTo>
                    <a:pt x="221" y="415"/>
                    <a:pt x="221" y="415"/>
                    <a:pt x="221" y="415"/>
                  </a:cubicBezTo>
                  <a:cubicBezTo>
                    <a:pt x="221" y="581"/>
                    <a:pt x="221" y="581"/>
                    <a:pt x="221" y="5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latin typeface="+mj-ea"/>
                <a:ea typeface="+mj-ea"/>
              </a:endParaRPr>
            </a:p>
          </p:txBody>
        </p:sp>
        <p:sp>
          <p:nvSpPr>
            <p:cNvPr id="35" name="Freeform 24"/>
            <p:cNvSpPr/>
            <p:nvPr/>
          </p:nvSpPr>
          <p:spPr bwMode="auto">
            <a:xfrm>
              <a:off x="7985371" y="2386200"/>
              <a:ext cx="519339" cy="166774"/>
            </a:xfrm>
            <a:custGeom>
              <a:avLst/>
              <a:gdLst>
                <a:gd name="T0" fmla="*/ 0 w 1420"/>
                <a:gd name="T1" fmla="*/ 66 h 456"/>
                <a:gd name="T2" fmla="*/ 631 w 1420"/>
                <a:gd name="T3" fmla="*/ 33 h 456"/>
                <a:gd name="T4" fmla="*/ 1259 w 1420"/>
                <a:gd name="T5" fmla="*/ 0 h 456"/>
                <a:gd name="T6" fmla="*/ 1420 w 1420"/>
                <a:gd name="T7" fmla="*/ 189 h 456"/>
                <a:gd name="T8" fmla="*/ 1281 w 1420"/>
                <a:gd name="T9" fmla="*/ 390 h 456"/>
                <a:gd name="T10" fmla="*/ 650 w 1420"/>
                <a:gd name="T11" fmla="*/ 423 h 456"/>
                <a:gd name="T12" fmla="*/ 21 w 1420"/>
                <a:gd name="T13" fmla="*/ 456 h 456"/>
                <a:gd name="T14" fmla="*/ 160 w 1420"/>
                <a:gd name="T15" fmla="*/ 253 h 456"/>
                <a:gd name="T16" fmla="*/ 0 w 1420"/>
                <a:gd name="T17" fmla="*/ 66 h 456"/>
                <a:gd name="T18" fmla="*/ 0 w 1420"/>
                <a:gd name="T19" fmla="*/ 6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0" h="456">
                  <a:moveTo>
                    <a:pt x="0" y="66"/>
                  </a:moveTo>
                  <a:lnTo>
                    <a:pt x="631" y="33"/>
                  </a:lnTo>
                  <a:lnTo>
                    <a:pt x="1259" y="0"/>
                  </a:lnTo>
                  <a:lnTo>
                    <a:pt x="1420" y="189"/>
                  </a:lnTo>
                  <a:lnTo>
                    <a:pt x="1281" y="390"/>
                  </a:lnTo>
                  <a:lnTo>
                    <a:pt x="650" y="423"/>
                  </a:lnTo>
                  <a:lnTo>
                    <a:pt x="21" y="456"/>
                  </a:lnTo>
                  <a:lnTo>
                    <a:pt x="160" y="253"/>
                  </a:lnTo>
                  <a:lnTo>
                    <a:pt x="0" y="66"/>
                  </a:lnTo>
                  <a:lnTo>
                    <a:pt x="0" y="6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latin typeface="+mj-ea"/>
                <a:ea typeface="+mj-ea"/>
              </a:endParaRPr>
            </a:p>
          </p:txBody>
        </p:sp>
      </p:grpSp>
      <p:grpSp>
        <p:nvGrpSpPr>
          <p:cNvPr id="36" name="组合 35"/>
          <p:cNvGrpSpPr/>
          <p:nvPr/>
        </p:nvGrpSpPr>
        <p:grpSpPr>
          <a:xfrm>
            <a:off x="5380930" y="2325281"/>
            <a:ext cx="204740" cy="203365"/>
            <a:chOff x="6463926" y="2278309"/>
            <a:chExt cx="708057" cy="703302"/>
          </a:xfrm>
          <a:solidFill>
            <a:srgbClr val="002060"/>
          </a:solidFill>
        </p:grpSpPr>
        <p:sp>
          <p:nvSpPr>
            <p:cNvPr id="37" name="Freeform 30"/>
            <p:cNvSpPr>
              <a:spLocks noEditPoints="1"/>
            </p:cNvSpPr>
            <p:nvPr/>
          </p:nvSpPr>
          <p:spPr bwMode="auto">
            <a:xfrm>
              <a:off x="6687023" y="2278309"/>
              <a:ext cx="261864" cy="305752"/>
            </a:xfrm>
            <a:custGeom>
              <a:avLst/>
              <a:gdLst>
                <a:gd name="T0" fmla="*/ 150 w 303"/>
                <a:gd name="T1" fmla="*/ 1 h 354"/>
                <a:gd name="T2" fmla="*/ 81 w 303"/>
                <a:gd name="T3" fmla="*/ 76 h 354"/>
                <a:gd name="T4" fmla="*/ 153 w 303"/>
                <a:gd name="T5" fmla="*/ 165 h 354"/>
                <a:gd name="T6" fmla="*/ 222 w 303"/>
                <a:gd name="T7" fmla="*/ 74 h 354"/>
                <a:gd name="T8" fmla="*/ 150 w 303"/>
                <a:gd name="T9" fmla="*/ 1 h 354"/>
                <a:gd name="T10" fmla="*/ 151 w 303"/>
                <a:gd name="T11" fmla="*/ 261 h 354"/>
                <a:gd name="T12" fmla="*/ 198 w 303"/>
                <a:gd name="T13" fmla="*/ 196 h 354"/>
                <a:gd name="T14" fmla="*/ 210 w 303"/>
                <a:gd name="T15" fmla="*/ 190 h 354"/>
                <a:gd name="T16" fmla="*/ 260 w 303"/>
                <a:gd name="T17" fmla="*/ 199 h 354"/>
                <a:gd name="T18" fmla="*/ 290 w 303"/>
                <a:gd name="T19" fmla="*/ 225 h 354"/>
                <a:gd name="T20" fmla="*/ 303 w 303"/>
                <a:gd name="T21" fmla="*/ 330 h 354"/>
                <a:gd name="T22" fmla="*/ 297 w 303"/>
                <a:gd name="T23" fmla="*/ 347 h 354"/>
                <a:gd name="T24" fmla="*/ 280 w 303"/>
                <a:gd name="T25" fmla="*/ 354 h 354"/>
                <a:gd name="T26" fmla="*/ 23 w 303"/>
                <a:gd name="T27" fmla="*/ 354 h 354"/>
                <a:gd name="T28" fmla="*/ 6 w 303"/>
                <a:gd name="T29" fmla="*/ 347 h 354"/>
                <a:gd name="T30" fmla="*/ 0 w 303"/>
                <a:gd name="T31" fmla="*/ 330 h 354"/>
                <a:gd name="T32" fmla="*/ 13 w 303"/>
                <a:gd name="T33" fmla="*/ 225 h 354"/>
                <a:gd name="T34" fmla="*/ 43 w 303"/>
                <a:gd name="T35" fmla="*/ 199 h 354"/>
                <a:gd name="T36" fmla="*/ 93 w 303"/>
                <a:gd name="T37" fmla="*/ 190 h 354"/>
                <a:gd name="T38" fmla="*/ 105 w 303"/>
                <a:gd name="T39" fmla="*/ 196 h 354"/>
                <a:gd name="T40" fmla="*/ 151 w 303"/>
                <a:gd name="T41" fmla="*/ 26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3" h="354">
                  <a:moveTo>
                    <a:pt x="150" y="1"/>
                  </a:moveTo>
                  <a:cubicBezTo>
                    <a:pt x="111" y="2"/>
                    <a:pt x="80" y="36"/>
                    <a:pt x="81" y="76"/>
                  </a:cubicBezTo>
                  <a:cubicBezTo>
                    <a:pt x="82" y="117"/>
                    <a:pt x="114" y="166"/>
                    <a:pt x="153" y="165"/>
                  </a:cubicBezTo>
                  <a:cubicBezTo>
                    <a:pt x="192" y="165"/>
                    <a:pt x="223" y="114"/>
                    <a:pt x="222" y="74"/>
                  </a:cubicBezTo>
                  <a:cubicBezTo>
                    <a:pt x="221" y="33"/>
                    <a:pt x="189" y="0"/>
                    <a:pt x="150" y="1"/>
                  </a:cubicBezTo>
                  <a:close/>
                  <a:moveTo>
                    <a:pt x="151" y="261"/>
                  </a:moveTo>
                  <a:cubicBezTo>
                    <a:pt x="198" y="196"/>
                    <a:pt x="198" y="196"/>
                    <a:pt x="198" y="196"/>
                  </a:cubicBezTo>
                  <a:cubicBezTo>
                    <a:pt x="201" y="192"/>
                    <a:pt x="206" y="190"/>
                    <a:pt x="210" y="190"/>
                  </a:cubicBezTo>
                  <a:cubicBezTo>
                    <a:pt x="260" y="199"/>
                    <a:pt x="260" y="199"/>
                    <a:pt x="260" y="199"/>
                  </a:cubicBezTo>
                  <a:cubicBezTo>
                    <a:pt x="278" y="202"/>
                    <a:pt x="288" y="217"/>
                    <a:pt x="290" y="225"/>
                  </a:cubicBezTo>
                  <a:cubicBezTo>
                    <a:pt x="297" y="274"/>
                    <a:pt x="301" y="304"/>
                    <a:pt x="303" y="330"/>
                  </a:cubicBezTo>
                  <a:cubicBezTo>
                    <a:pt x="303" y="336"/>
                    <a:pt x="301" y="342"/>
                    <a:pt x="297" y="347"/>
                  </a:cubicBezTo>
                  <a:cubicBezTo>
                    <a:pt x="292" y="351"/>
                    <a:pt x="287" y="354"/>
                    <a:pt x="280" y="354"/>
                  </a:cubicBezTo>
                  <a:cubicBezTo>
                    <a:pt x="23" y="354"/>
                    <a:pt x="23" y="354"/>
                    <a:pt x="23" y="354"/>
                  </a:cubicBezTo>
                  <a:cubicBezTo>
                    <a:pt x="16" y="354"/>
                    <a:pt x="11" y="351"/>
                    <a:pt x="6" y="347"/>
                  </a:cubicBezTo>
                  <a:cubicBezTo>
                    <a:pt x="2" y="342"/>
                    <a:pt x="0" y="336"/>
                    <a:pt x="0" y="330"/>
                  </a:cubicBezTo>
                  <a:cubicBezTo>
                    <a:pt x="2" y="304"/>
                    <a:pt x="6" y="274"/>
                    <a:pt x="13" y="225"/>
                  </a:cubicBezTo>
                  <a:cubicBezTo>
                    <a:pt x="15" y="217"/>
                    <a:pt x="25" y="202"/>
                    <a:pt x="43" y="199"/>
                  </a:cubicBezTo>
                  <a:cubicBezTo>
                    <a:pt x="93" y="190"/>
                    <a:pt x="93" y="190"/>
                    <a:pt x="93" y="190"/>
                  </a:cubicBezTo>
                  <a:cubicBezTo>
                    <a:pt x="97" y="190"/>
                    <a:pt x="102" y="192"/>
                    <a:pt x="105" y="196"/>
                  </a:cubicBezTo>
                  <a:cubicBezTo>
                    <a:pt x="151" y="261"/>
                    <a:pt x="151" y="261"/>
                    <a:pt x="151" y="2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latin typeface="+mj-ea"/>
                <a:ea typeface="+mj-ea"/>
              </a:endParaRPr>
            </a:p>
          </p:txBody>
        </p:sp>
        <p:sp>
          <p:nvSpPr>
            <p:cNvPr id="38" name="Freeform 31"/>
            <p:cNvSpPr>
              <a:spLocks noEditPoints="1"/>
            </p:cNvSpPr>
            <p:nvPr/>
          </p:nvSpPr>
          <p:spPr bwMode="auto">
            <a:xfrm>
              <a:off x="6463926" y="2632337"/>
              <a:ext cx="268082" cy="349274"/>
            </a:xfrm>
            <a:custGeom>
              <a:avLst/>
              <a:gdLst>
                <a:gd name="T0" fmla="*/ 153 w 310"/>
                <a:gd name="T1" fmla="*/ 1 h 404"/>
                <a:gd name="T2" fmla="*/ 84 w 310"/>
                <a:gd name="T3" fmla="*/ 76 h 404"/>
                <a:gd name="T4" fmla="*/ 156 w 310"/>
                <a:gd name="T5" fmla="*/ 165 h 404"/>
                <a:gd name="T6" fmla="*/ 225 w 310"/>
                <a:gd name="T7" fmla="*/ 73 h 404"/>
                <a:gd name="T8" fmla="*/ 153 w 310"/>
                <a:gd name="T9" fmla="*/ 1 h 404"/>
                <a:gd name="T10" fmla="*/ 155 w 310"/>
                <a:gd name="T11" fmla="*/ 261 h 404"/>
                <a:gd name="T12" fmla="*/ 201 w 310"/>
                <a:gd name="T13" fmla="*/ 195 h 404"/>
                <a:gd name="T14" fmla="*/ 213 w 310"/>
                <a:gd name="T15" fmla="*/ 190 h 404"/>
                <a:gd name="T16" fmla="*/ 263 w 310"/>
                <a:gd name="T17" fmla="*/ 199 h 404"/>
                <a:gd name="T18" fmla="*/ 293 w 310"/>
                <a:gd name="T19" fmla="*/ 225 h 404"/>
                <a:gd name="T20" fmla="*/ 304 w 310"/>
                <a:gd name="T21" fmla="*/ 385 h 404"/>
                <a:gd name="T22" fmla="*/ 282 w 310"/>
                <a:gd name="T23" fmla="*/ 404 h 404"/>
                <a:gd name="T24" fmla="*/ 27 w 310"/>
                <a:gd name="T25" fmla="*/ 404 h 404"/>
                <a:gd name="T26" fmla="*/ 5 w 310"/>
                <a:gd name="T27" fmla="*/ 385 h 404"/>
                <a:gd name="T28" fmla="*/ 16 w 310"/>
                <a:gd name="T29" fmla="*/ 225 h 404"/>
                <a:gd name="T30" fmla="*/ 46 w 310"/>
                <a:gd name="T31" fmla="*/ 199 h 404"/>
                <a:gd name="T32" fmla="*/ 96 w 310"/>
                <a:gd name="T33" fmla="*/ 190 h 404"/>
                <a:gd name="T34" fmla="*/ 108 w 310"/>
                <a:gd name="T35" fmla="*/ 195 h 404"/>
                <a:gd name="T36" fmla="*/ 155 w 310"/>
                <a:gd name="T37" fmla="*/ 261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 h="404">
                  <a:moveTo>
                    <a:pt x="153" y="1"/>
                  </a:moveTo>
                  <a:cubicBezTo>
                    <a:pt x="114" y="1"/>
                    <a:pt x="83" y="35"/>
                    <a:pt x="84" y="76"/>
                  </a:cubicBezTo>
                  <a:cubicBezTo>
                    <a:pt x="85" y="117"/>
                    <a:pt x="117" y="166"/>
                    <a:pt x="156" y="165"/>
                  </a:cubicBezTo>
                  <a:cubicBezTo>
                    <a:pt x="195" y="164"/>
                    <a:pt x="226" y="114"/>
                    <a:pt x="225" y="73"/>
                  </a:cubicBezTo>
                  <a:cubicBezTo>
                    <a:pt x="224" y="32"/>
                    <a:pt x="192" y="0"/>
                    <a:pt x="153" y="1"/>
                  </a:cubicBezTo>
                  <a:close/>
                  <a:moveTo>
                    <a:pt x="155" y="261"/>
                  </a:moveTo>
                  <a:cubicBezTo>
                    <a:pt x="201" y="195"/>
                    <a:pt x="201" y="195"/>
                    <a:pt x="201" y="195"/>
                  </a:cubicBezTo>
                  <a:cubicBezTo>
                    <a:pt x="204" y="191"/>
                    <a:pt x="209" y="189"/>
                    <a:pt x="213" y="190"/>
                  </a:cubicBezTo>
                  <a:cubicBezTo>
                    <a:pt x="263" y="199"/>
                    <a:pt x="263" y="199"/>
                    <a:pt x="263" y="199"/>
                  </a:cubicBezTo>
                  <a:cubicBezTo>
                    <a:pt x="281" y="202"/>
                    <a:pt x="291" y="216"/>
                    <a:pt x="293" y="225"/>
                  </a:cubicBezTo>
                  <a:cubicBezTo>
                    <a:pt x="304" y="309"/>
                    <a:pt x="310" y="336"/>
                    <a:pt x="304" y="385"/>
                  </a:cubicBezTo>
                  <a:cubicBezTo>
                    <a:pt x="303" y="396"/>
                    <a:pt x="294" y="404"/>
                    <a:pt x="282" y="404"/>
                  </a:cubicBezTo>
                  <a:cubicBezTo>
                    <a:pt x="27" y="404"/>
                    <a:pt x="27" y="404"/>
                    <a:pt x="27" y="404"/>
                  </a:cubicBezTo>
                  <a:cubicBezTo>
                    <a:pt x="15" y="404"/>
                    <a:pt x="6" y="396"/>
                    <a:pt x="5" y="385"/>
                  </a:cubicBezTo>
                  <a:cubicBezTo>
                    <a:pt x="0" y="336"/>
                    <a:pt x="5" y="309"/>
                    <a:pt x="16" y="225"/>
                  </a:cubicBezTo>
                  <a:cubicBezTo>
                    <a:pt x="18" y="216"/>
                    <a:pt x="28" y="202"/>
                    <a:pt x="46" y="199"/>
                  </a:cubicBezTo>
                  <a:cubicBezTo>
                    <a:pt x="96" y="190"/>
                    <a:pt x="96" y="190"/>
                    <a:pt x="96" y="190"/>
                  </a:cubicBezTo>
                  <a:cubicBezTo>
                    <a:pt x="100" y="189"/>
                    <a:pt x="105" y="191"/>
                    <a:pt x="108" y="195"/>
                  </a:cubicBezTo>
                  <a:cubicBezTo>
                    <a:pt x="155" y="261"/>
                    <a:pt x="155" y="261"/>
                    <a:pt x="155" y="2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latin typeface="+mj-ea"/>
                <a:ea typeface="+mj-ea"/>
              </a:endParaRPr>
            </a:p>
          </p:txBody>
        </p:sp>
        <p:sp>
          <p:nvSpPr>
            <p:cNvPr id="39" name="Freeform 32"/>
            <p:cNvSpPr/>
            <p:nvPr/>
          </p:nvSpPr>
          <p:spPr bwMode="auto">
            <a:xfrm>
              <a:off x="6727619" y="2616977"/>
              <a:ext cx="180672" cy="154705"/>
            </a:xfrm>
            <a:custGeom>
              <a:avLst/>
              <a:gdLst>
                <a:gd name="T0" fmla="*/ 85 w 209"/>
                <a:gd name="T1" fmla="*/ 19 h 179"/>
                <a:gd name="T2" fmla="*/ 104 w 209"/>
                <a:gd name="T3" fmla="*/ 0 h 179"/>
                <a:gd name="T4" fmla="*/ 124 w 209"/>
                <a:gd name="T5" fmla="*/ 19 h 179"/>
                <a:gd name="T6" fmla="*/ 124 w 209"/>
                <a:gd name="T7" fmla="*/ 98 h 179"/>
                <a:gd name="T8" fmla="*/ 197 w 209"/>
                <a:gd name="T9" fmla="*/ 141 h 179"/>
                <a:gd name="T10" fmla="*/ 204 w 209"/>
                <a:gd name="T11" fmla="*/ 167 h 179"/>
                <a:gd name="T12" fmla="*/ 178 w 209"/>
                <a:gd name="T13" fmla="*/ 174 h 179"/>
                <a:gd name="T14" fmla="*/ 104 w 209"/>
                <a:gd name="T15" fmla="*/ 131 h 179"/>
                <a:gd name="T16" fmla="*/ 31 w 209"/>
                <a:gd name="T17" fmla="*/ 174 h 179"/>
                <a:gd name="T18" fmla="*/ 5 w 209"/>
                <a:gd name="T19" fmla="*/ 167 h 179"/>
                <a:gd name="T20" fmla="*/ 12 w 209"/>
                <a:gd name="T21" fmla="*/ 141 h 179"/>
                <a:gd name="T22" fmla="*/ 85 w 209"/>
                <a:gd name="T23" fmla="*/ 98 h 179"/>
                <a:gd name="T24" fmla="*/ 85 w 209"/>
                <a:gd name="T25" fmla="*/ 1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9" h="179">
                  <a:moveTo>
                    <a:pt x="85" y="19"/>
                  </a:moveTo>
                  <a:cubicBezTo>
                    <a:pt x="85" y="8"/>
                    <a:pt x="94" y="0"/>
                    <a:pt x="104" y="0"/>
                  </a:cubicBezTo>
                  <a:cubicBezTo>
                    <a:pt x="115" y="0"/>
                    <a:pt x="124" y="8"/>
                    <a:pt x="124" y="19"/>
                  </a:cubicBezTo>
                  <a:cubicBezTo>
                    <a:pt x="124" y="98"/>
                    <a:pt x="124" y="98"/>
                    <a:pt x="124" y="98"/>
                  </a:cubicBezTo>
                  <a:cubicBezTo>
                    <a:pt x="197" y="141"/>
                    <a:pt x="197" y="141"/>
                    <a:pt x="197" y="141"/>
                  </a:cubicBezTo>
                  <a:cubicBezTo>
                    <a:pt x="206" y="146"/>
                    <a:pt x="209" y="158"/>
                    <a:pt x="204" y="167"/>
                  </a:cubicBezTo>
                  <a:cubicBezTo>
                    <a:pt x="198" y="176"/>
                    <a:pt x="187" y="179"/>
                    <a:pt x="178" y="174"/>
                  </a:cubicBezTo>
                  <a:cubicBezTo>
                    <a:pt x="104" y="131"/>
                    <a:pt x="104" y="131"/>
                    <a:pt x="104" y="131"/>
                  </a:cubicBezTo>
                  <a:cubicBezTo>
                    <a:pt x="31" y="174"/>
                    <a:pt x="31" y="174"/>
                    <a:pt x="31" y="174"/>
                  </a:cubicBezTo>
                  <a:cubicBezTo>
                    <a:pt x="22" y="179"/>
                    <a:pt x="11" y="176"/>
                    <a:pt x="5" y="167"/>
                  </a:cubicBezTo>
                  <a:cubicBezTo>
                    <a:pt x="0" y="158"/>
                    <a:pt x="3" y="146"/>
                    <a:pt x="12" y="141"/>
                  </a:cubicBezTo>
                  <a:cubicBezTo>
                    <a:pt x="85" y="98"/>
                    <a:pt x="85" y="98"/>
                    <a:pt x="85" y="98"/>
                  </a:cubicBezTo>
                  <a:cubicBezTo>
                    <a:pt x="85" y="19"/>
                    <a:pt x="85" y="19"/>
                    <a:pt x="85"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latin typeface="+mj-ea"/>
                <a:ea typeface="+mj-ea"/>
              </a:endParaRPr>
            </a:p>
          </p:txBody>
        </p:sp>
        <p:sp>
          <p:nvSpPr>
            <p:cNvPr id="40" name="Freeform 33"/>
            <p:cNvSpPr>
              <a:spLocks noEditPoints="1"/>
            </p:cNvSpPr>
            <p:nvPr/>
          </p:nvSpPr>
          <p:spPr bwMode="auto">
            <a:xfrm>
              <a:off x="6903901" y="2632337"/>
              <a:ext cx="268082" cy="349274"/>
            </a:xfrm>
            <a:custGeom>
              <a:avLst/>
              <a:gdLst>
                <a:gd name="T0" fmla="*/ 154 w 310"/>
                <a:gd name="T1" fmla="*/ 1 h 404"/>
                <a:gd name="T2" fmla="*/ 85 w 310"/>
                <a:gd name="T3" fmla="*/ 76 h 404"/>
                <a:gd name="T4" fmla="*/ 157 w 310"/>
                <a:gd name="T5" fmla="*/ 165 h 404"/>
                <a:gd name="T6" fmla="*/ 226 w 310"/>
                <a:gd name="T7" fmla="*/ 73 h 404"/>
                <a:gd name="T8" fmla="*/ 154 w 310"/>
                <a:gd name="T9" fmla="*/ 1 h 404"/>
                <a:gd name="T10" fmla="*/ 155 w 310"/>
                <a:gd name="T11" fmla="*/ 261 h 404"/>
                <a:gd name="T12" fmla="*/ 202 w 310"/>
                <a:gd name="T13" fmla="*/ 195 h 404"/>
                <a:gd name="T14" fmla="*/ 214 w 310"/>
                <a:gd name="T15" fmla="*/ 190 h 404"/>
                <a:gd name="T16" fmla="*/ 264 w 310"/>
                <a:gd name="T17" fmla="*/ 199 h 404"/>
                <a:gd name="T18" fmla="*/ 294 w 310"/>
                <a:gd name="T19" fmla="*/ 225 h 404"/>
                <a:gd name="T20" fmla="*/ 305 w 310"/>
                <a:gd name="T21" fmla="*/ 385 h 404"/>
                <a:gd name="T22" fmla="*/ 283 w 310"/>
                <a:gd name="T23" fmla="*/ 404 h 404"/>
                <a:gd name="T24" fmla="*/ 28 w 310"/>
                <a:gd name="T25" fmla="*/ 404 h 404"/>
                <a:gd name="T26" fmla="*/ 6 w 310"/>
                <a:gd name="T27" fmla="*/ 385 h 404"/>
                <a:gd name="T28" fmla="*/ 17 w 310"/>
                <a:gd name="T29" fmla="*/ 225 h 404"/>
                <a:gd name="T30" fmla="*/ 47 w 310"/>
                <a:gd name="T31" fmla="*/ 199 h 404"/>
                <a:gd name="T32" fmla="*/ 97 w 310"/>
                <a:gd name="T33" fmla="*/ 190 h 404"/>
                <a:gd name="T34" fmla="*/ 109 w 310"/>
                <a:gd name="T35" fmla="*/ 195 h 404"/>
                <a:gd name="T36" fmla="*/ 155 w 310"/>
                <a:gd name="T37" fmla="*/ 261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 h="404">
                  <a:moveTo>
                    <a:pt x="154" y="1"/>
                  </a:moveTo>
                  <a:cubicBezTo>
                    <a:pt x="115" y="1"/>
                    <a:pt x="84" y="35"/>
                    <a:pt x="85" y="76"/>
                  </a:cubicBezTo>
                  <a:cubicBezTo>
                    <a:pt x="86" y="117"/>
                    <a:pt x="118" y="166"/>
                    <a:pt x="157" y="165"/>
                  </a:cubicBezTo>
                  <a:cubicBezTo>
                    <a:pt x="196" y="164"/>
                    <a:pt x="227" y="114"/>
                    <a:pt x="226" y="73"/>
                  </a:cubicBezTo>
                  <a:cubicBezTo>
                    <a:pt x="225" y="32"/>
                    <a:pt x="193" y="0"/>
                    <a:pt x="154" y="1"/>
                  </a:cubicBezTo>
                  <a:close/>
                  <a:moveTo>
                    <a:pt x="155" y="261"/>
                  </a:moveTo>
                  <a:cubicBezTo>
                    <a:pt x="202" y="195"/>
                    <a:pt x="202" y="195"/>
                    <a:pt x="202" y="195"/>
                  </a:cubicBezTo>
                  <a:cubicBezTo>
                    <a:pt x="205" y="191"/>
                    <a:pt x="209" y="189"/>
                    <a:pt x="214" y="190"/>
                  </a:cubicBezTo>
                  <a:cubicBezTo>
                    <a:pt x="264" y="199"/>
                    <a:pt x="264" y="199"/>
                    <a:pt x="264" y="199"/>
                  </a:cubicBezTo>
                  <a:cubicBezTo>
                    <a:pt x="282" y="202"/>
                    <a:pt x="292" y="216"/>
                    <a:pt x="294" y="225"/>
                  </a:cubicBezTo>
                  <a:cubicBezTo>
                    <a:pt x="305" y="309"/>
                    <a:pt x="310" y="336"/>
                    <a:pt x="305" y="385"/>
                  </a:cubicBezTo>
                  <a:cubicBezTo>
                    <a:pt x="304" y="396"/>
                    <a:pt x="295" y="404"/>
                    <a:pt x="283" y="404"/>
                  </a:cubicBezTo>
                  <a:cubicBezTo>
                    <a:pt x="28" y="404"/>
                    <a:pt x="28" y="404"/>
                    <a:pt x="28" y="404"/>
                  </a:cubicBezTo>
                  <a:cubicBezTo>
                    <a:pt x="16" y="404"/>
                    <a:pt x="7" y="396"/>
                    <a:pt x="6" y="385"/>
                  </a:cubicBezTo>
                  <a:cubicBezTo>
                    <a:pt x="0" y="336"/>
                    <a:pt x="6" y="309"/>
                    <a:pt x="17" y="225"/>
                  </a:cubicBezTo>
                  <a:cubicBezTo>
                    <a:pt x="19" y="216"/>
                    <a:pt x="29" y="202"/>
                    <a:pt x="47" y="199"/>
                  </a:cubicBezTo>
                  <a:cubicBezTo>
                    <a:pt x="97" y="190"/>
                    <a:pt x="97" y="190"/>
                    <a:pt x="97" y="190"/>
                  </a:cubicBezTo>
                  <a:cubicBezTo>
                    <a:pt x="101" y="189"/>
                    <a:pt x="106" y="191"/>
                    <a:pt x="109" y="195"/>
                  </a:cubicBezTo>
                  <a:cubicBezTo>
                    <a:pt x="155" y="261"/>
                    <a:pt x="155" y="261"/>
                    <a:pt x="155" y="2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latin typeface="+mj-ea"/>
                <a:ea typeface="+mj-ea"/>
              </a:endParaRPr>
            </a:p>
          </p:txBody>
        </p:sp>
      </p:grpSp>
      <p:grpSp>
        <p:nvGrpSpPr>
          <p:cNvPr id="41" name="组合 40"/>
          <p:cNvGrpSpPr/>
          <p:nvPr/>
        </p:nvGrpSpPr>
        <p:grpSpPr>
          <a:xfrm>
            <a:off x="1913746" y="2421449"/>
            <a:ext cx="5316539" cy="2671375"/>
            <a:chOff x="3650968" y="2196025"/>
            <a:chExt cx="4890106" cy="2457106"/>
          </a:xfrm>
          <a:scene3d>
            <a:camera prst="perspectiveRelaxedModerately">
              <a:rot lat="17690635" lon="0" rev="0"/>
            </a:camera>
            <a:lightRig rig="flat" dir="t">
              <a:rot lat="0" lon="0" rev="4200000"/>
            </a:lightRig>
          </a:scene3d>
        </p:grpSpPr>
        <p:grpSp>
          <p:nvGrpSpPr>
            <p:cNvPr id="42" name="组合 41"/>
            <p:cNvGrpSpPr/>
            <p:nvPr/>
          </p:nvGrpSpPr>
          <p:grpSpPr>
            <a:xfrm rot="16200000">
              <a:off x="4867468" y="979525"/>
              <a:ext cx="2457106" cy="4890106"/>
              <a:chOff x="1910354" y="1548938"/>
              <a:chExt cx="1697887" cy="3379127"/>
            </a:xfrm>
          </p:grpSpPr>
          <p:sp>
            <p:nvSpPr>
              <p:cNvPr id="44" name="圆角矩形 43"/>
              <p:cNvSpPr/>
              <p:nvPr/>
            </p:nvSpPr>
            <p:spPr>
              <a:xfrm>
                <a:off x="3577013" y="2171625"/>
                <a:ext cx="31228" cy="265898"/>
              </a:xfrm>
              <a:prstGeom prst="roundRect">
                <a:avLst>
                  <a:gd name="adj" fmla="val 50000"/>
                </a:avLst>
              </a:prstGeom>
              <a:solidFill>
                <a:schemeClr val="bg1">
                  <a:lumMod val="75000"/>
                  <a:alpha val="99000"/>
                </a:schemeClr>
              </a:solidFill>
              <a:ln>
                <a:noFill/>
              </a:ln>
              <a:sp3d extrusionH="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mj-ea"/>
                  <a:ea typeface="+mj-ea"/>
                </a:endParaRPr>
              </a:p>
            </p:txBody>
          </p:sp>
          <p:sp>
            <p:nvSpPr>
              <p:cNvPr id="45" name="圆角矩形 44"/>
              <p:cNvSpPr/>
              <p:nvPr/>
            </p:nvSpPr>
            <p:spPr>
              <a:xfrm>
                <a:off x="1910364" y="2318762"/>
                <a:ext cx="23463" cy="219751"/>
              </a:xfrm>
              <a:prstGeom prst="roundRect">
                <a:avLst>
                  <a:gd name="adj" fmla="val 50000"/>
                </a:avLst>
              </a:prstGeom>
              <a:solidFill>
                <a:schemeClr val="bg1">
                  <a:lumMod val="75000"/>
                </a:schemeClr>
              </a:solidFill>
              <a:ln>
                <a:noFill/>
              </a:ln>
              <a:sp3d extrusionH="31750"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mj-ea"/>
                  <a:ea typeface="+mj-ea"/>
                </a:endParaRPr>
              </a:p>
            </p:txBody>
          </p:sp>
          <p:sp>
            <p:nvSpPr>
              <p:cNvPr id="46" name="圆角矩形 45"/>
              <p:cNvSpPr/>
              <p:nvPr/>
            </p:nvSpPr>
            <p:spPr>
              <a:xfrm>
                <a:off x="1910354" y="2054578"/>
                <a:ext cx="23463" cy="219751"/>
              </a:xfrm>
              <a:prstGeom prst="roundRect">
                <a:avLst>
                  <a:gd name="adj" fmla="val 50000"/>
                </a:avLst>
              </a:prstGeom>
              <a:solidFill>
                <a:schemeClr val="bg1">
                  <a:lumMod val="75000"/>
                </a:schemeClr>
              </a:solidFill>
              <a:ln>
                <a:noFill/>
              </a:ln>
              <a:sp3d extrusionH="31750"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mj-ea"/>
                  <a:ea typeface="+mj-ea"/>
                </a:endParaRPr>
              </a:p>
            </p:txBody>
          </p:sp>
          <p:grpSp>
            <p:nvGrpSpPr>
              <p:cNvPr id="47" name="组合 46"/>
              <p:cNvGrpSpPr/>
              <p:nvPr/>
            </p:nvGrpSpPr>
            <p:grpSpPr>
              <a:xfrm>
                <a:off x="1958085" y="1548938"/>
                <a:ext cx="1617852" cy="3379127"/>
                <a:chOff x="1958085" y="1548938"/>
                <a:chExt cx="1617852" cy="3379127"/>
              </a:xfrm>
            </p:grpSpPr>
            <p:sp>
              <p:nvSpPr>
                <p:cNvPr id="52" name="圆角矩形 51"/>
                <p:cNvSpPr/>
                <p:nvPr/>
              </p:nvSpPr>
              <p:spPr>
                <a:xfrm>
                  <a:off x="1958085" y="1548938"/>
                  <a:ext cx="1617852" cy="3379127"/>
                </a:xfrm>
                <a:prstGeom prst="roundRect">
                  <a:avLst>
                    <a:gd name="adj" fmla="val 17218"/>
                  </a:avLst>
                </a:prstGeom>
                <a:gradFill>
                  <a:gsLst>
                    <a:gs pos="0">
                      <a:schemeClr val="bg1"/>
                    </a:gs>
                    <a:gs pos="100000">
                      <a:srgbClr val="E8E8E8"/>
                    </a:gs>
                  </a:gsLst>
                  <a:lin ang="5400000" scaled="1"/>
                </a:gradFill>
                <a:ln>
                  <a:noFill/>
                </a:ln>
                <a:effectLst>
                  <a:outerShdw blurRad="571500" dist="444500" dir="5400000" algn="t" rotWithShape="0">
                    <a:prstClr val="black">
                      <a:alpha val="13000"/>
                    </a:prstClr>
                  </a:outerShdw>
                </a:effectLst>
                <a:sp3d extrusionH="88900" prstMaterial="fla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mj-ea"/>
                    <a:ea typeface="+mj-ea"/>
                  </a:endParaRPr>
                </a:p>
              </p:txBody>
            </p:sp>
            <p:sp>
              <p:nvSpPr>
                <p:cNvPr id="53" name="圆角矩形 52"/>
                <p:cNvSpPr/>
                <p:nvPr/>
              </p:nvSpPr>
              <p:spPr>
                <a:xfrm>
                  <a:off x="1962728" y="1548938"/>
                  <a:ext cx="1608572" cy="3379127"/>
                </a:xfrm>
                <a:prstGeom prst="roundRect">
                  <a:avLst>
                    <a:gd name="adj" fmla="val 16021"/>
                  </a:avLst>
                </a:prstGeom>
                <a:solidFill>
                  <a:schemeClr val="bg1"/>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mj-ea"/>
                    <a:ea typeface="+mj-ea"/>
                  </a:endParaRPr>
                </a:p>
              </p:txBody>
            </p:sp>
          </p:grpSp>
          <p:sp>
            <p:nvSpPr>
              <p:cNvPr id="48" name="矩形 47"/>
              <p:cNvSpPr/>
              <p:nvPr/>
            </p:nvSpPr>
            <p:spPr>
              <a:xfrm>
                <a:off x="2047874" y="1933575"/>
                <a:ext cx="1438275" cy="2609850"/>
              </a:xfrm>
              <a:prstGeom prst="rect">
                <a:avLst/>
              </a:prstGeom>
              <a:solidFill>
                <a:srgbClr val="F2F2F2"/>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mj-ea"/>
                  <a:ea typeface="+mj-ea"/>
                </a:endParaRPr>
              </a:p>
            </p:txBody>
          </p:sp>
          <p:sp>
            <p:nvSpPr>
              <p:cNvPr id="49" name="圆角矩形 48"/>
              <p:cNvSpPr/>
              <p:nvPr/>
            </p:nvSpPr>
            <p:spPr>
              <a:xfrm>
                <a:off x="2575729" y="1717911"/>
                <a:ext cx="382562" cy="39991"/>
              </a:xfrm>
              <a:prstGeom prst="roundRect">
                <a:avLst>
                  <a:gd name="adj" fmla="val 5000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mj-ea"/>
                  <a:ea typeface="+mj-ea"/>
                </a:endParaRPr>
              </a:p>
            </p:txBody>
          </p:sp>
          <p:sp>
            <p:nvSpPr>
              <p:cNvPr id="50" name="椭圆 49"/>
              <p:cNvSpPr/>
              <p:nvPr/>
            </p:nvSpPr>
            <p:spPr>
              <a:xfrm>
                <a:off x="3018677" y="1708183"/>
                <a:ext cx="57765" cy="5776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mj-ea"/>
                  <a:ea typeface="+mj-ea"/>
                </a:endParaRPr>
              </a:p>
            </p:txBody>
          </p:sp>
          <p:sp>
            <p:nvSpPr>
              <p:cNvPr id="51" name="椭圆 50"/>
              <p:cNvSpPr/>
              <p:nvPr/>
            </p:nvSpPr>
            <p:spPr>
              <a:xfrm>
                <a:off x="2648931" y="4620359"/>
                <a:ext cx="236160" cy="236160"/>
              </a:xfrm>
              <a:prstGeom prst="ellipse">
                <a:avLst/>
              </a:prstGeom>
              <a:solidFill>
                <a:srgbClr val="FAFAFA"/>
              </a:soli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mj-ea"/>
                  <a:ea typeface="+mj-ea"/>
                </a:endParaRPr>
              </a:p>
            </p:txBody>
          </p:sp>
        </p:grpSp>
        <p:pic>
          <p:nvPicPr>
            <p:cNvPr id="43" name="图片 4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483470" y="2353443"/>
              <a:ext cx="3225059" cy="2151114"/>
            </a:xfrm>
            <a:prstGeom prst="rect">
              <a:avLst/>
            </a:prstGeom>
            <a:ln w="6350">
              <a:solidFill>
                <a:schemeClr val="tx1">
                  <a:lumMod val="65000"/>
                  <a:lumOff val="35000"/>
                </a:schemeClr>
              </a:solidFill>
            </a:ln>
          </p:spPr>
        </p:pic>
      </p:grpSp>
    </p:spTree>
  </p:cSld>
  <p:clrMapOvr>
    <a:masterClrMapping/>
  </p:clrMapOvr>
  <mc:AlternateContent xmlns:mc="http://schemas.openxmlformats.org/markup-compatibility/2006">
    <mc:Choice xmlns:p14="http://schemas.microsoft.com/office/powerpoint/2010/main" Requires="p14">
      <p:transition spd="slow" p14:dur="1600" advClick="0" advTm="5683">
        <p14:gallery dir="l"/>
      </p:transition>
    </mc:Choice>
    <mc:Fallback>
      <p:transition spd="slow" advClick="0" advTm="568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900" decel="100000" fill="hold"/>
                                        <p:tgtEl>
                                          <p:spTgt spid="4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1"/>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par>
                                <p:cTn id="17" presetID="45"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anim calcmode="lin" valueType="num">
                                      <p:cBhvr>
                                        <p:cTn id="20" dur="500" fill="hold"/>
                                        <p:tgtEl>
                                          <p:spTgt spid="26"/>
                                        </p:tgtEl>
                                        <p:attrNameLst>
                                          <p:attrName>ppt_w</p:attrName>
                                        </p:attrNameLst>
                                      </p:cBhvr>
                                      <p:tavLst>
                                        <p:tav tm="0" fmla="#ppt_w*sin(2.5*pi*$)">
                                          <p:val>
                                            <p:fltVal val="0"/>
                                          </p:val>
                                        </p:tav>
                                        <p:tav tm="100000">
                                          <p:val>
                                            <p:fltVal val="1"/>
                                          </p:val>
                                        </p:tav>
                                      </p:tavLst>
                                    </p:anim>
                                    <p:anim calcmode="lin" valueType="num">
                                      <p:cBhvr>
                                        <p:cTn id="21" dur="500" fill="hold"/>
                                        <p:tgtEl>
                                          <p:spTgt spid="26"/>
                                        </p:tgtEl>
                                        <p:attrNameLst>
                                          <p:attrName>ppt_h</p:attrName>
                                        </p:attrNameLst>
                                      </p:cBhvr>
                                      <p:tavLst>
                                        <p:tav tm="0">
                                          <p:val>
                                            <p:strVal val="#ppt_h"/>
                                          </p:val>
                                        </p:tav>
                                        <p:tav tm="100000">
                                          <p:val>
                                            <p:strVal val="#ppt_h"/>
                                          </p:val>
                                        </p:tav>
                                      </p:tavLst>
                                    </p:anim>
                                  </p:childTnLst>
                                </p:cTn>
                              </p:par>
                            </p:childTnLst>
                          </p:cTn>
                        </p:par>
                        <p:par>
                          <p:cTn id="22" fill="hold">
                            <p:stCondLst>
                              <p:cond delay="1500"/>
                            </p:stCondLst>
                            <p:childTnLst>
                              <p:par>
                                <p:cTn id="23" presetID="22" presetClass="entr" presetSubtype="8"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par>
                          <p:cTn id="26" fill="hold">
                            <p:stCondLst>
                              <p:cond delay="2000"/>
                            </p:stCondLst>
                            <p:childTnLst>
                              <p:par>
                                <p:cTn id="27" presetID="53" presetClass="entr" presetSubtype="16"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par>
                                <p:cTn id="32" presetID="45" presetClass="entr" presetSubtype="0"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500"/>
                                        <p:tgtEl>
                                          <p:spTgt spid="33"/>
                                        </p:tgtEl>
                                      </p:cBhvr>
                                    </p:animEffect>
                                    <p:anim calcmode="lin" valueType="num">
                                      <p:cBhvr>
                                        <p:cTn id="35" dur="500" fill="hold"/>
                                        <p:tgtEl>
                                          <p:spTgt spid="33"/>
                                        </p:tgtEl>
                                        <p:attrNameLst>
                                          <p:attrName>ppt_w</p:attrName>
                                        </p:attrNameLst>
                                      </p:cBhvr>
                                      <p:tavLst>
                                        <p:tav tm="0" fmla="#ppt_w*sin(2.5*pi*$)">
                                          <p:val>
                                            <p:fltVal val="0"/>
                                          </p:val>
                                        </p:tav>
                                        <p:tav tm="100000">
                                          <p:val>
                                            <p:fltVal val="1"/>
                                          </p:val>
                                        </p:tav>
                                      </p:tavLst>
                                    </p:anim>
                                    <p:anim calcmode="lin" valueType="num">
                                      <p:cBhvr>
                                        <p:cTn id="36" dur="500" fill="hold"/>
                                        <p:tgtEl>
                                          <p:spTgt spid="33"/>
                                        </p:tgtEl>
                                        <p:attrNameLst>
                                          <p:attrName>ppt_h</p:attrName>
                                        </p:attrNameLst>
                                      </p:cBhvr>
                                      <p:tavLst>
                                        <p:tav tm="0">
                                          <p:val>
                                            <p:strVal val="#ppt_h"/>
                                          </p:val>
                                        </p:tav>
                                        <p:tav tm="100000">
                                          <p:val>
                                            <p:strVal val="#ppt_h"/>
                                          </p:val>
                                        </p:tav>
                                      </p:tavLst>
                                    </p:anim>
                                  </p:childTnLst>
                                </p:cTn>
                              </p:par>
                            </p:childTnLst>
                          </p:cTn>
                        </p:par>
                        <p:par>
                          <p:cTn id="37" fill="hold">
                            <p:stCondLst>
                              <p:cond delay="2500"/>
                            </p:stCondLst>
                            <p:childTnLst>
                              <p:par>
                                <p:cTn id="38" presetID="22" presetClass="entr" presetSubtype="8" fill="hold"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left)">
                                      <p:cBhvr>
                                        <p:cTn id="40" dur="500"/>
                                        <p:tgtEl>
                                          <p:spTgt spid="17"/>
                                        </p:tgtEl>
                                      </p:cBhvr>
                                    </p:animEffect>
                                  </p:childTnLst>
                                </p:cTn>
                              </p:par>
                            </p:childTnLst>
                          </p:cTn>
                        </p:par>
                        <p:par>
                          <p:cTn id="41" fill="hold">
                            <p:stCondLst>
                              <p:cond delay="3000"/>
                            </p:stCondLst>
                            <p:childTnLst>
                              <p:par>
                                <p:cTn id="42" presetID="53" presetClass="entr" presetSubtype="16" fill="hold" nodeType="after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500" fill="hold"/>
                                        <p:tgtEl>
                                          <p:spTgt spid="8"/>
                                        </p:tgtEl>
                                        <p:attrNameLst>
                                          <p:attrName>ppt_w</p:attrName>
                                        </p:attrNameLst>
                                      </p:cBhvr>
                                      <p:tavLst>
                                        <p:tav tm="0">
                                          <p:val>
                                            <p:fltVal val="0"/>
                                          </p:val>
                                        </p:tav>
                                        <p:tav tm="100000">
                                          <p:val>
                                            <p:strVal val="#ppt_w"/>
                                          </p:val>
                                        </p:tav>
                                      </p:tavLst>
                                    </p:anim>
                                    <p:anim calcmode="lin" valueType="num">
                                      <p:cBhvr>
                                        <p:cTn id="45" dur="500" fill="hold"/>
                                        <p:tgtEl>
                                          <p:spTgt spid="8"/>
                                        </p:tgtEl>
                                        <p:attrNameLst>
                                          <p:attrName>ppt_h</p:attrName>
                                        </p:attrNameLst>
                                      </p:cBhvr>
                                      <p:tavLst>
                                        <p:tav tm="0">
                                          <p:val>
                                            <p:fltVal val="0"/>
                                          </p:val>
                                        </p:tav>
                                        <p:tav tm="100000">
                                          <p:val>
                                            <p:strVal val="#ppt_h"/>
                                          </p:val>
                                        </p:tav>
                                      </p:tavLst>
                                    </p:anim>
                                    <p:animEffect transition="in" filter="fade">
                                      <p:cBhvr>
                                        <p:cTn id="46" dur="500"/>
                                        <p:tgtEl>
                                          <p:spTgt spid="8"/>
                                        </p:tgtEl>
                                      </p:cBhvr>
                                    </p:animEffect>
                                  </p:childTnLst>
                                </p:cTn>
                              </p:par>
                              <p:par>
                                <p:cTn id="47" presetID="45" presetClass="entr" presetSubtype="0"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500"/>
                                        <p:tgtEl>
                                          <p:spTgt spid="30"/>
                                        </p:tgtEl>
                                      </p:cBhvr>
                                    </p:animEffect>
                                    <p:anim calcmode="lin" valueType="num">
                                      <p:cBhvr>
                                        <p:cTn id="50" dur="500" fill="hold"/>
                                        <p:tgtEl>
                                          <p:spTgt spid="30"/>
                                        </p:tgtEl>
                                        <p:attrNameLst>
                                          <p:attrName>ppt_w</p:attrName>
                                        </p:attrNameLst>
                                      </p:cBhvr>
                                      <p:tavLst>
                                        <p:tav tm="0" fmla="#ppt_w*sin(2.5*pi*$)">
                                          <p:val>
                                            <p:fltVal val="0"/>
                                          </p:val>
                                        </p:tav>
                                        <p:tav tm="100000">
                                          <p:val>
                                            <p:fltVal val="1"/>
                                          </p:val>
                                        </p:tav>
                                      </p:tavLst>
                                    </p:anim>
                                    <p:anim calcmode="lin" valueType="num">
                                      <p:cBhvr>
                                        <p:cTn id="51" dur="500" fill="hold"/>
                                        <p:tgtEl>
                                          <p:spTgt spid="30"/>
                                        </p:tgtEl>
                                        <p:attrNameLst>
                                          <p:attrName>ppt_h</p:attrName>
                                        </p:attrNameLst>
                                      </p:cBhvr>
                                      <p:tavLst>
                                        <p:tav tm="0">
                                          <p:val>
                                            <p:strVal val="#ppt_h"/>
                                          </p:val>
                                        </p:tav>
                                        <p:tav tm="100000">
                                          <p:val>
                                            <p:strVal val="#ppt_h"/>
                                          </p:val>
                                        </p:tav>
                                      </p:tavLst>
                                    </p:anim>
                                  </p:childTnLst>
                                </p:cTn>
                              </p:par>
                            </p:childTnLst>
                          </p:cTn>
                        </p:par>
                        <p:par>
                          <p:cTn id="52" fill="hold">
                            <p:stCondLst>
                              <p:cond delay="3500"/>
                            </p:stCondLst>
                            <p:childTnLst>
                              <p:par>
                                <p:cTn id="53" presetID="22" presetClass="entr" presetSubtype="8" fill="hold" nodeType="after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ipe(left)">
                                      <p:cBhvr>
                                        <p:cTn id="55" dur="500"/>
                                        <p:tgtEl>
                                          <p:spTgt spid="11"/>
                                        </p:tgtEl>
                                      </p:cBhvr>
                                    </p:animEffect>
                                  </p:childTnLst>
                                </p:cTn>
                              </p:par>
                            </p:childTnLst>
                          </p:cTn>
                        </p:par>
                        <p:par>
                          <p:cTn id="56" fill="hold">
                            <p:stCondLst>
                              <p:cond delay="4000"/>
                            </p:stCondLst>
                            <p:childTnLst>
                              <p:par>
                                <p:cTn id="57" presetID="53" presetClass="entr" presetSubtype="16" fill="hold" nodeType="afterEffect">
                                  <p:stCondLst>
                                    <p:cond delay="0"/>
                                  </p:stCondLst>
                                  <p:childTnLst>
                                    <p:set>
                                      <p:cBhvr>
                                        <p:cTn id="58" dur="1" fill="hold">
                                          <p:stCondLst>
                                            <p:cond delay="0"/>
                                          </p:stCondLst>
                                        </p:cTn>
                                        <p:tgtEl>
                                          <p:spTgt spid="20"/>
                                        </p:tgtEl>
                                        <p:attrNameLst>
                                          <p:attrName>style.visibility</p:attrName>
                                        </p:attrNameLst>
                                      </p:cBhvr>
                                      <p:to>
                                        <p:strVal val="visible"/>
                                      </p:to>
                                    </p:set>
                                    <p:anim calcmode="lin" valueType="num">
                                      <p:cBhvr>
                                        <p:cTn id="59" dur="500" fill="hold"/>
                                        <p:tgtEl>
                                          <p:spTgt spid="20"/>
                                        </p:tgtEl>
                                        <p:attrNameLst>
                                          <p:attrName>ppt_w</p:attrName>
                                        </p:attrNameLst>
                                      </p:cBhvr>
                                      <p:tavLst>
                                        <p:tav tm="0">
                                          <p:val>
                                            <p:fltVal val="0"/>
                                          </p:val>
                                        </p:tav>
                                        <p:tav tm="100000">
                                          <p:val>
                                            <p:strVal val="#ppt_w"/>
                                          </p:val>
                                        </p:tav>
                                      </p:tavLst>
                                    </p:anim>
                                    <p:anim calcmode="lin" valueType="num">
                                      <p:cBhvr>
                                        <p:cTn id="60" dur="500" fill="hold"/>
                                        <p:tgtEl>
                                          <p:spTgt spid="20"/>
                                        </p:tgtEl>
                                        <p:attrNameLst>
                                          <p:attrName>ppt_h</p:attrName>
                                        </p:attrNameLst>
                                      </p:cBhvr>
                                      <p:tavLst>
                                        <p:tav tm="0">
                                          <p:val>
                                            <p:fltVal val="0"/>
                                          </p:val>
                                        </p:tav>
                                        <p:tav tm="100000">
                                          <p:val>
                                            <p:strVal val="#ppt_h"/>
                                          </p:val>
                                        </p:tav>
                                      </p:tavLst>
                                    </p:anim>
                                    <p:animEffect transition="in" filter="fade">
                                      <p:cBhvr>
                                        <p:cTn id="61" dur="500"/>
                                        <p:tgtEl>
                                          <p:spTgt spid="20"/>
                                        </p:tgtEl>
                                      </p:cBhvr>
                                    </p:animEffect>
                                  </p:childTnLst>
                                </p:cTn>
                              </p:par>
                              <p:par>
                                <p:cTn id="62" presetID="45" presetClass="entr" presetSubtype="0" fill="hold" nodeType="with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fade">
                                      <p:cBhvr>
                                        <p:cTn id="64" dur="500"/>
                                        <p:tgtEl>
                                          <p:spTgt spid="36"/>
                                        </p:tgtEl>
                                      </p:cBhvr>
                                    </p:animEffect>
                                    <p:anim calcmode="lin" valueType="num">
                                      <p:cBhvr>
                                        <p:cTn id="65" dur="500" fill="hold"/>
                                        <p:tgtEl>
                                          <p:spTgt spid="36"/>
                                        </p:tgtEl>
                                        <p:attrNameLst>
                                          <p:attrName>ppt_w</p:attrName>
                                        </p:attrNameLst>
                                      </p:cBhvr>
                                      <p:tavLst>
                                        <p:tav tm="0" fmla="#ppt_w*sin(2.5*pi*$)">
                                          <p:val>
                                            <p:fltVal val="0"/>
                                          </p:val>
                                        </p:tav>
                                        <p:tav tm="100000">
                                          <p:val>
                                            <p:fltVal val="1"/>
                                          </p:val>
                                        </p:tav>
                                      </p:tavLst>
                                    </p:anim>
                                    <p:anim calcmode="lin" valueType="num">
                                      <p:cBhvr>
                                        <p:cTn id="66" dur="500" fill="hold"/>
                                        <p:tgtEl>
                                          <p:spTgt spid="36"/>
                                        </p:tgtEl>
                                        <p:attrNameLst>
                                          <p:attrName>ppt_h</p:attrName>
                                        </p:attrNameLst>
                                      </p:cBhvr>
                                      <p:tavLst>
                                        <p:tav tm="0">
                                          <p:val>
                                            <p:strVal val="#ppt_h"/>
                                          </p:val>
                                        </p:tav>
                                        <p:tav tm="100000">
                                          <p:val>
                                            <p:strVal val="#ppt_h"/>
                                          </p:val>
                                        </p:tav>
                                      </p:tavLst>
                                    </p:anim>
                                  </p:childTnLst>
                                </p:cTn>
                              </p:par>
                            </p:childTnLst>
                          </p:cTn>
                        </p:par>
                        <p:par>
                          <p:cTn id="67" fill="hold">
                            <p:stCondLst>
                              <p:cond delay="4500"/>
                            </p:stCondLst>
                            <p:childTnLst>
                              <p:par>
                                <p:cTn id="68" presetID="22" presetClass="entr" presetSubtype="8" fill="hold" nodeType="after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wipe(left)">
                                      <p:cBhvr>
                                        <p:cTn id="7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79512" y="193867"/>
            <a:ext cx="1107996" cy="369332"/>
          </a:xfrm>
          <a:prstGeom prst="rect">
            <a:avLst/>
          </a:prstGeom>
          <a:noFill/>
        </p:spPr>
        <p:txBody>
          <a:bodyPr wrap="none" rtlCol="0">
            <a:spAutoFit/>
          </a:bodyPr>
          <a:lstStyle/>
          <a:p>
            <a:r>
              <a:rPr lang="zh-CN" altLang="en-US" dirty="0">
                <a:solidFill>
                  <a:schemeClr val="bg1"/>
                </a:solidFill>
                <a:latin typeface="Adobe 黑体 Std R" panose="020B0400000000000000" pitchFamily="34" charset="-122"/>
                <a:ea typeface="Adobe 黑体 Std R" panose="020B0400000000000000" pitchFamily="34" charset="-122"/>
              </a:rPr>
              <a:t>选题内容</a:t>
            </a:r>
            <a:endParaRPr lang="zh-CN" altLang="en-US" dirty="0">
              <a:solidFill>
                <a:schemeClr val="bg1"/>
              </a:solidFill>
              <a:latin typeface="Adobe 黑体 Std R" panose="020B0400000000000000" pitchFamily="34" charset="-122"/>
              <a:ea typeface="Adobe 黑体 Std R" panose="020B0400000000000000" pitchFamily="34" charset="-122"/>
            </a:endParaRPr>
          </a:p>
        </p:txBody>
      </p:sp>
      <p:cxnSp>
        <p:nvCxnSpPr>
          <p:cNvPr id="25" name="直接连接符 24"/>
          <p:cNvCxnSpPr/>
          <p:nvPr/>
        </p:nvCxnSpPr>
        <p:spPr>
          <a:xfrm>
            <a:off x="251520" y="556320"/>
            <a:ext cx="85689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940025" y="1572088"/>
            <a:ext cx="2011893" cy="2011893"/>
            <a:chOff x="304800" y="673100"/>
            <a:chExt cx="4000500" cy="4000500"/>
          </a:xfrm>
          <a:effectLst>
            <a:outerShdw blurRad="444500" dist="254000" dir="8100000" algn="tr" rotWithShape="0">
              <a:prstClr val="black">
                <a:alpha val="50000"/>
              </a:prstClr>
            </a:outerShdw>
          </a:effectLst>
        </p:grpSpPr>
        <p:sp>
          <p:nvSpPr>
            <p:cNvPr id="3" name="同心圆 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latin typeface="+mj-ea"/>
                <a:ea typeface="+mj-ea"/>
              </a:endParaRPr>
            </a:p>
          </p:txBody>
        </p:sp>
        <p:sp>
          <p:nvSpPr>
            <p:cNvPr id="4" name="椭圆 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mj-ea"/>
                <a:ea typeface="+mj-ea"/>
              </a:endParaRPr>
            </a:p>
          </p:txBody>
        </p:sp>
      </p:grpSp>
      <p:sp>
        <p:nvSpPr>
          <p:cNvPr id="5" name="TextBox 11"/>
          <p:cNvSpPr txBox="1"/>
          <p:nvPr/>
        </p:nvSpPr>
        <p:spPr>
          <a:xfrm>
            <a:off x="4644843" y="1276400"/>
            <a:ext cx="3456384" cy="666849"/>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单击此处添加文本单击此处添加</a:t>
            </a:r>
            <a:r>
              <a:rPr lang="zh-CN" altLang="en-US" dirty="0" smtClean="0">
                <a:solidFill>
                  <a:schemeClr val="bg1">
                    <a:lumMod val="95000"/>
                  </a:schemeClr>
                </a:solidFill>
                <a:latin typeface="Adobe 黑体 Std R" panose="020B0400000000000000" pitchFamily="34" charset="-122"/>
                <a:ea typeface="Adobe 黑体 Std R" panose="020B0400000000000000" pitchFamily="34" charset="-122"/>
              </a:rPr>
              <a:t>文本</a:t>
            </a:r>
            <a:r>
              <a:rPr lang="zh-CN" altLang="en-US"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单击此处添加文本单击此处添加</a:t>
            </a:r>
            <a:r>
              <a:rPr lang="zh-CN" altLang="en-US" dirty="0" smtClean="0">
                <a:solidFill>
                  <a:schemeClr val="bg1">
                    <a:lumMod val="95000"/>
                  </a:schemeClr>
                </a:solidFill>
                <a:latin typeface="Adobe 黑体 Std R" panose="020B0400000000000000" pitchFamily="34" charset="-122"/>
                <a:ea typeface="Adobe 黑体 Std R" panose="020B0400000000000000" pitchFamily="34" charset="-122"/>
              </a:rPr>
              <a:t>文本</a:t>
            </a:r>
            <a:r>
              <a:rPr lang="zh-CN" altLang="en-US"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单击此处添加文本单击此处添加文本</a:t>
            </a:r>
            <a:endParaRPr lang="en-US" altLang="zh-CN" dirty="0">
              <a:solidFill>
                <a:schemeClr val="bg1">
                  <a:lumMod val="95000"/>
                </a:schemeClr>
              </a:solidFill>
              <a:latin typeface="Adobe 黑体 Std R" panose="020B0400000000000000" pitchFamily="34" charset="-122"/>
              <a:ea typeface="Adobe 黑体 Std R" panose="020B0400000000000000" pitchFamily="34" charset="-122"/>
            </a:endParaRPr>
          </a:p>
          <a:p>
            <a:endParaRPr lang="en-US" altLang="zh-CN" dirty="0">
              <a:solidFill>
                <a:schemeClr val="bg1">
                  <a:lumMod val="95000"/>
                </a:schemeClr>
              </a:solidFill>
              <a:latin typeface="Adobe 黑体 Std R" panose="020B0400000000000000" pitchFamily="34" charset="-122"/>
              <a:ea typeface="Adobe 黑体 Std R" panose="020B0400000000000000" pitchFamily="34" charset="-122"/>
            </a:endParaRPr>
          </a:p>
          <a:p>
            <a:endParaRPr lang="en-US" altLang="zh-CN" dirty="0">
              <a:solidFill>
                <a:schemeClr val="bg1">
                  <a:lumMod val="95000"/>
                </a:schemeClr>
              </a:solidFill>
              <a:latin typeface="Adobe 黑体 Std R" panose="020B0400000000000000" pitchFamily="34" charset="-122"/>
              <a:ea typeface="Adobe 黑体 Std R" panose="020B0400000000000000" pitchFamily="34" charset="-122"/>
            </a:endParaRPr>
          </a:p>
        </p:txBody>
      </p:sp>
      <p:cxnSp>
        <p:nvCxnSpPr>
          <p:cNvPr id="6" name="直接连接符 5"/>
          <p:cNvCxnSpPr/>
          <p:nvPr/>
        </p:nvCxnSpPr>
        <p:spPr>
          <a:xfrm>
            <a:off x="3638595" y="1443113"/>
            <a:ext cx="792088" cy="0"/>
          </a:xfrm>
          <a:prstGeom prst="line">
            <a:avLst/>
          </a:prstGeom>
          <a:ln w="6350">
            <a:solidFill>
              <a:schemeClr val="bg1">
                <a:lumMod val="95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7" name="TextBox 14"/>
          <p:cNvSpPr txBox="1"/>
          <p:nvPr/>
        </p:nvSpPr>
        <p:spPr>
          <a:xfrm>
            <a:off x="4644843" y="1782419"/>
            <a:ext cx="3456384" cy="500137"/>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单击此处添加文本单击此处添加文本单击此处添加文本单击此处添加文本单击此处添加文本单击此处添加文本</a:t>
            </a:r>
            <a:endParaRPr lang="en-US" altLang="zh-CN" dirty="0">
              <a:solidFill>
                <a:schemeClr val="bg1">
                  <a:lumMod val="95000"/>
                </a:schemeClr>
              </a:solidFill>
              <a:latin typeface="Adobe 黑体 Std R" panose="020B0400000000000000" pitchFamily="34" charset="-122"/>
              <a:ea typeface="Adobe 黑体 Std R" panose="020B0400000000000000" pitchFamily="34" charset="-122"/>
            </a:endParaRPr>
          </a:p>
          <a:p>
            <a:endParaRPr lang="en-US" altLang="zh-CN" dirty="0">
              <a:solidFill>
                <a:schemeClr val="bg1">
                  <a:lumMod val="95000"/>
                </a:schemeClr>
              </a:solidFill>
              <a:latin typeface="Adobe 黑体 Std R" panose="020B0400000000000000" pitchFamily="34" charset="-122"/>
              <a:ea typeface="Adobe 黑体 Std R" panose="020B0400000000000000" pitchFamily="34" charset="-122"/>
            </a:endParaRPr>
          </a:p>
        </p:txBody>
      </p:sp>
      <p:cxnSp>
        <p:nvCxnSpPr>
          <p:cNvPr id="8" name="直接连接符 7"/>
          <p:cNvCxnSpPr/>
          <p:nvPr/>
        </p:nvCxnSpPr>
        <p:spPr>
          <a:xfrm>
            <a:off x="3638595" y="1949132"/>
            <a:ext cx="792088" cy="0"/>
          </a:xfrm>
          <a:prstGeom prst="line">
            <a:avLst/>
          </a:prstGeom>
          <a:ln w="6350">
            <a:solidFill>
              <a:schemeClr val="bg1">
                <a:lumMod val="95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9" name="TextBox 17"/>
          <p:cNvSpPr txBox="1"/>
          <p:nvPr/>
        </p:nvSpPr>
        <p:spPr>
          <a:xfrm>
            <a:off x="4644843" y="2286475"/>
            <a:ext cx="3456384" cy="500137"/>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单击此处添加文本单击此处添加文本单击此处添加文本单击此处添加文本单击此处添加文本单击此处添加文本</a:t>
            </a:r>
            <a:endParaRPr lang="en-US" altLang="zh-CN" dirty="0">
              <a:solidFill>
                <a:schemeClr val="bg1">
                  <a:lumMod val="95000"/>
                </a:schemeClr>
              </a:solidFill>
              <a:latin typeface="Adobe 黑体 Std R" panose="020B0400000000000000" pitchFamily="34" charset="-122"/>
              <a:ea typeface="Adobe 黑体 Std R" panose="020B0400000000000000" pitchFamily="34" charset="-122"/>
            </a:endParaRPr>
          </a:p>
          <a:p>
            <a:endParaRPr lang="en-US" altLang="zh-CN" dirty="0">
              <a:solidFill>
                <a:schemeClr val="bg1">
                  <a:lumMod val="95000"/>
                </a:schemeClr>
              </a:solidFill>
              <a:latin typeface="Adobe 黑体 Std R" panose="020B0400000000000000" pitchFamily="34" charset="-122"/>
              <a:ea typeface="Adobe 黑体 Std R" panose="020B0400000000000000" pitchFamily="34" charset="-122"/>
            </a:endParaRPr>
          </a:p>
        </p:txBody>
      </p:sp>
      <p:cxnSp>
        <p:nvCxnSpPr>
          <p:cNvPr id="10" name="直接连接符 9"/>
          <p:cNvCxnSpPr/>
          <p:nvPr/>
        </p:nvCxnSpPr>
        <p:spPr>
          <a:xfrm>
            <a:off x="3638595" y="2453188"/>
            <a:ext cx="792088" cy="0"/>
          </a:xfrm>
          <a:prstGeom prst="line">
            <a:avLst/>
          </a:prstGeom>
          <a:ln w="6350">
            <a:solidFill>
              <a:schemeClr val="bg1">
                <a:lumMod val="95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11" name="TextBox 20"/>
          <p:cNvSpPr txBox="1"/>
          <p:nvPr/>
        </p:nvSpPr>
        <p:spPr>
          <a:xfrm>
            <a:off x="4644843" y="2790531"/>
            <a:ext cx="3456384" cy="500137"/>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单击此处添加文本单击此处添加文本单击此处添加文本单击此处添加文本单击此处添加文本单击此处添加文本</a:t>
            </a:r>
            <a:endParaRPr lang="en-US" altLang="zh-CN" dirty="0">
              <a:solidFill>
                <a:schemeClr val="bg1">
                  <a:lumMod val="95000"/>
                </a:schemeClr>
              </a:solidFill>
              <a:latin typeface="Adobe 黑体 Std R" panose="020B0400000000000000" pitchFamily="34" charset="-122"/>
              <a:ea typeface="Adobe 黑体 Std R" panose="020B0400000000000000" pitchFamily="34" charset="-122"/>
            </a:endParaRPr>
          </a:p>
          <a:p>
            <a:endParaRPr lang="en-US" altLang="zh-CN" dirty="0">
              <a:solidFill>
                <a:schemeClr val="bg1">
                  <a:lumMod val="95000"/>
                </a:schemeClr>
              </a:solidFill>
              <a:latin typeface="Adobe 黑体 Std R" panose="020B0400000000000000" pitchFamily="34" charset="-122"/>
              <a:ea typeface="Adobe 黑体 Std R" panose="020B0400000000000000" pitchFamily="34" charset="-122"/>
            </a:endParaRPr>
          </a:p>
        </p:txBody>
      </p:sp>
      <p:cxnSp>
        <p:nvCxnSpPr>
          <p:cNvPr id="12" name="直接连接符 11"/>
          <p:cNvCxnSpPr/>
          <p:nvPr/>
        </p:nvCxnSpPr>
        <p:spPr>
          <a:xfrm>
            <a:off x="3638595" y="2957244"/>
            <a:ext cx="792088" cy="0"/>
          </a:xfrm>
          <a:prstGeom prst="line">
            <a:avLst/>
          </a:prstGeom>
          <a:ln w="6350">
            <a:solidFill>
              <a:schemeClr val="bg1">
                <a:lumMod val="95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13" name="TextBox 23"/>
          <p:cNvSpPr txBox="1"/>
          <p:nvPr/>
        </p:nvSpPr>
        <p:spPr>
          <a:xfrm>
            <a:off x="4644843" y="3294587"/>
            <a:ext cx="3456384" cy="500137"/>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单击此处添加文本单击此处添加文本单击此处添加文本单击此处添加文本单击此处添加文本单击此处添加文本</a:t>
            </a:r>
            <a:endParaRPr lang="en-US" altLang="zh-CN" dirty="0">
              <a:solidFill>
                <a:schemeClr val="bg1">
                  <a:lumMod val="95000"/>
                </a:schemeClr>
              </a:solidFill>
              <a:latin typeface="Adobe 黑体 Std R" panose="020B0400000000000000" pitchFamily="34" charset="-122"/>
              <a:ea typeface="Adobe 黑体 Std R" panose="020B0400000000000000" pitchFamily="34" charset="-122"/>
            </a:endParaRPr>
          </a:p>
          <a:p>
            <a:endParaRPr lang="en-US" altLang="zh-CN" dirty="0">
              <a:solidFill>
                <a:schemeClr val="bg1">
                  <a:lumMod val="95000"/>
                </a:schemeClr>
              </a:solidFill>
              <a:latin typeface="Adobe 黑体 Std R" panose="020B0400000000000000" pitchFamily="34" charset="-122"/>
              <a:ea typeface="Adobe 黑体 Std R" panose="020B0400000000000000" pitchFamily="34" charset="-122"/>
            </a:endParaRPr>
          </a:p>
        </p:txBody>
      </p:sp>
      <p:cxnSp>
        <p:nvCxnSpPr>
          <p:cNvPr id="14" name="直接连接符 13"/>
          <p:cNvCxnSpPr/>
          <p:nvPr/>
        </p:nvCxnSpPr>
        <p:spPr>
          <a:xfrm>
            <a:off x="3638595" y="3461300"/>
            <a:ext cx="792088" cy="0"/>
          </a:xfrm>
          <a:prstGeom prst="line">
            <a:avLst/>
          </a:prstGeom>
          <a:ln w="6350">
            <a:solidFill>
              <a:schemeClr val="bg1">
                <a:lumMod val="95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15" name="TextBox 26"/>
          <p:cNvSpPr txBox="1"/>
          <p:nvPr/>
        </p:nvSpPr>
        <p:spPr>
          <a:xfrm>
            <a:off x="4644843" y="3798643"/>
            <a:ext cx="3456384" cy="500137"/>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单击此处添加文本单击此处添加文本单击此处添加文本单击此处添加文本单击此处添加文本单击此处添加文本</a:t>
            </a:r>
            <a:endParaRPr lang="en-US" altLang="zh-CN" dirty="0">
              <a:solidFill>
                <a:schemeClr val="bg1">
                  <a:lumMod val="95000"/>
                </a:schemeClr>
              </a:solidFill>
              <a:latin typeface="Adobe 黑体 Std R" panose="020B0400000000000000" pitchFamily="34" charset="-122"/>
              <a:ea typeface="Adobe 黑体 Std R" panose="020B0400000000000000" pitchFamily="34" charset="-122"/>
            </a:endParaRPr>
          </a:p>
          <a:p>
            <a:endParaRPr lang="en-US" altLang="zh-CN" dirty="0">
              <a:solidFill>
                <a:schemeClr val="bg1">
                  <a:lumMod val="95000"/>
                </a:schemeClr>
              </a:solidFill>
              <a:latin typeface="Adobe 黑体 Std R" panose="020B0400000000000000" pitchFamily="34" charset="-122"/>
              <a:ea typeface="Adobe 黑体 Std R" panose="020B0400000000000000" pitchFamily="34" charset="-122"/>
            </a:endParaRPr>
          </a:p>
        </p:txBody>
      </p:sp>
      <p:cxnSp>
        <p:nvCxnSpPr>
          <p:cNvPr id="16" name="直接连接符 15"/>
          <p:cNvCxnSpPr/>
          <p:nvPr/>
        </p:nvCxnSpPr>
        <p:spPr>
          <a:xfrm>
            <a:off x="3638595" y="3965356"/>
            <a:ext cx="792088" cy="0"/>
          </a:xfrm>
          <a:prstGeom prst="line">
            <a:avLst/>
          </a:prstGeom>
          <a:ln w="6350">
            <a:solidFill>
              <a:schemeClr val="bg1">
                <a:lumMod val="95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17" name="椭圆 16"/>
          <p:cNvSpPr/>
          <p:nvPr/>
        </p:nvSpPr>
        <p:spPr>
          <a:xfrm>
            <a:off x="3427015" y="1305723"/>
            <a:ext cx="274777" cy="274777"/>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tx1"/>
                </a:solidFill>
                <a:latin typeface="Adobe 黑体 Std R" panose="020B0400000000000000" pitchFamily="34" charset="-122"/>
                <a:ea typeface="Adobe 黑体 Std R" panose="020B0400000000000000" pitchFamily="34" charset="-122"/>
              </a:rPr>
              <a:t>1</a:t>
            </a:r>
            <a:endParaRPr lang="zh-CN" altLang="en-US" dirty="0">
              <a:solidFill>
                <a:schemeClr val="tx1"/>
              </a:solidFill>
              <a:latin typeface="Adobe 黑体 Std R" panose="020B0400000000000000" pitchFamily="34" charset="-122"/>
              <a:ea typeface="Adobe 黑体 Std R" panose="020B0400000000000000" pitchFamily="34" charset="-122"/>
            </a:endParaRPr>
          </a:p>
        </p:txBody>
      </p:sp>
      <p:sp>
        <p:nvSpPr>
          <p:cNvPr id="18" name="椭圆 17"/>
          <p:cNvSpPr/>
          <p:nvPr/>
        </p:nvSpPr>
        <p:spPr>
          <a:xfrm>
            <a:off x="3425919" y="1807811"/>
            <a:ext cx="274777" cy="274777"/>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tx1"/>
                </a:solidFill>
                <a:latin typeface="Adobe 黑体 Std R" panose="020B0400000000000000" pitchFamily="34" charset="-122"/>
                <a:ea typeface="Adobe 黑体 Std R" panose="020B0400000000000000" pitchFamily="34" charset="-122"/>
              </a:rPr>
              <a:t>2</a:t>
            </a:r>
            <a:endParaRPr lang="zh-CN" altLang="en-US" dirty="0">
              <a:solidFill>
                <a:schemeClr val="tx1"/>
              </a:solidFill>
              <a:latin typeface="Adobe 黑体 Std R" panose="020B0400000000000000" pitchFamily="34" charset="-122"/>
              <a:ea typeface="Adobe 黑体 Std R" panose="020B0400000000000000" pitchFamily="34" charset="-122"/>
            </a:endParaRPr>
          </a:p>
        </p:txBody>
      </p:sp>
      <p:sp>
        <p:nvSpPr>
          <p:cNvPr id="19" name="椭圆 18"/>
          <p:cNvSpPr/>
          <p:nvPr/>
        </p:nvSpPr>
        <p:spPr>
          <a:xfrm>
            <a:off x="3425730" y="2317766"/>
            <a:ext cx="274777" cy="274777"/>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tx1"/>
                </a:solidFill>
                <a:latin typeface="Adobe 黑体 Std R" panose="020B0400000000000000" pitchFamily="34" charset="-122"/>
                <a:ea typeface="Adobe 黑体 Std R" panose="020B0400000000000000" pitchFamily="34" charset="-122"/>
              </a:rPr>
              <a:t>3</a:t>
            </a:r>
            <a:endParaRPr lang="zh-CN" altLang="en-US" dirty="0">
              <a:solidFill>
                <a:schemeClr val="tx1"/>
              </a:solidFill>
              <a:latin typeface="Adobe 黑体 Std R" panose="020B0400000000000000" pitchFamily="34" charset="-122"/>
              <a:ea typeface="Adobe 黑体 Std R" panose="020B0400000000000000" pitchFamily="34" charset="-122"/>
            </a:endParaRPr>
          </a:p>
        </p:txBody>
      </p:sp>
      <p:sp>
        <p:nvSpPr>
          <p:cNvPr id="20" name="椭圆 19"/>
          <p:cNvSpPr/>
          <p:nvPr/>
        </p:nvSpPr>
        <p:spPr>
          <a:xfrm>
            <a:off x="3424634" y="2819854"/>
            <a:ext cx="274777" cy="274777"/>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tx1"/>
                </a:solidFill>
                <a:latin typeface="Adobe 黑体 Std R" panose="020B0400000000000000" pitchFamily="34" charset="-122"/>
                <a:ea typeface="Adobe 黑体 Std R" panose="020B0400000000000000" pitchFamily="34" charset="-122"/>
              </a:rPr>
              <a:t>4</a:t>
            </a:r>
            <a:endParaRPr lang="zh-CN" altLang="en-US" dirty="0">
              <a:solidFill>
                <a:schemeClr val="tx1"/>
              </a:solidFill>
              <a:latin typeface="Adobe 黑体 Std R" panose="020B0400000000000000" pitchFamily="34" charset="-122"/>
              <a:ea typeface="Adobe 黑体 Std R" panose="020B0400000000000000" pitchFamily="34" charset="-122"/>
            </a:endParaRPr>
          </a:p>
        </p:txBody>
      </p:sp>
      <p:sp>
        <p:nvSpPr>
          <p:cNvPr id="21" name="椭圆 20"/>
          <p:cNvSpPr/>
          <p:nvPr/>
        </p:nvSpPr>
        <p:spPr>
          <a:xfrm>
            <a:off x="3427060" y="3322112"/>
            <a:ext cx="274777" cy="274777"/>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tx1"/>
                </a:solidFill>
                <a:latin typeface="Adobe 黑体 Std R" panose="020B0400000000000000" pitchFamily="34" charset="-122"/>
                <a:ea typeface="Adobe 黑体 Std R" panose="020B0400000000000000" pitchFamily="34" charset="-122"/>
              </a:rPr>
              <a:t>5</a:t>
            </a:r>
            <a:endParaRPr lang="zh-CN" altLang="en-US" dirty="0">
              <a:solidFill>
                <a:schemeClr val="tx1"/>
              </a:solidFill>
              <a:latin typeface="Adobe 黑体 Std R" panose="020B0400000000000000" pitchFamily="34" charset="-122"/>
              <a:ea typeface="Adobe 黑体 Std R" panose="020B0400000000000000" pitchFamily="34" charset="-122"/>
            </a:endParaRPr>
          </a:p>
        </p:txBody>
      </p:sp>
      <p:sp>
        <p:nvSpPr>
          <p:cNvPr id="22" name="椭圆 21"/>
          <p:cNvSpPr/>
          <p:nvPr/>
        </p:nvSpPr>
        <p:spPr>
          <a:xfrm>
            <a:off x="3425964" y="3824200"/>
            <a:ext cx="274777" cy="274777"/>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tx1"/>
                </a:solidFill>
                <a:latin typeface="Adobe 黑体 Std R" panose="020B0400000000000000" pitchFamily="34" charset="-122"/>
                <a:ea typeface="Adobe 黑体 Std R" panose="020B0400000000000000" pitchFamily="34" charset="-122"/>
              </a:rPr>
              <a:t>6</a:t>
            </a:r>
            <a:endParaRPr lang="zh-CN" altLang="en-US" dirty="0">
              <a:solidFill>
                <a:schemeClr val="tx1"/>
              </a:solidFill>
              <a:latin typeface="Adobe 黑体 Std R" panose="020B0400000000000000" pitchFamily="34" charset="-122"/>
              <a:ea typeface="Adobe 黑体 Std R" panose="020B0400000000000000" pitchFamily="34" charset="-122"/>
            </a:endParaRPr>
          </a:p>
        </p:txBody>
      </p:sp>
      <p:sp>
        <p:nvSpPr>
          <p:cNvPr id="23" name="TextBox 41"/>
          <p:cNvSpPr txBox="1"/>
          <p:nvPr/>
        </p:nvSpPr>
        <p:spPr>
          <a:xfrm>
            <a:off x="1277519" y="2211343"/>
            <a:ext cx="1400809" cy="861774"/>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ctr">
              <a:lnSpc>
                <a:spcPct val="100000"/>
              </a:lnSpc>
            </a:pPr>
            <a:r>
              <a:rPr lang="zh-CN" altLang="en-US" sz="2800" b="1" dirty="0" smtClean="0">
                <a:solidFill>
                  <a:srgbClr val="2F1444"/>
                </a:solidFill>
                <a:latin typeface="Adobe 黑体 Std R" panose="020B0400000000000000" pitchFamily="34" charset="-122"/>
                <a:ea typeface="Adobe 黑体 Std R" panose="020B0400000000000000" pitchFamily="34" charset="-122"/>
              </a:rPr>
              <a:t>添加</a:t>
            </a:r>
            <a:endParaRPr lang="en-US" altLang="zh-CN" sz="2800" b="1" dirty="0" smtClean="0">
              <a:solidFill>
                <a:srgbClr val="2F1444"/>
              </a:solidFill>
              <a:latin typeface="Adobe 黑体 Std R" panose="020B0400000000000000" pitchFamily="34" charset="-122"/>
              <a:ea typeface="Adobe 黑体 Std R" panose="020B0400000000000000" pitchFamily="34" charset="-122"/>
            </a:endParaRPr>
          </a:p>
          <a:p>
            <a:pPr algn="ctr">
              <a:lnSpc>
                <a:spcPct val="100000"/>
              </a:lnSpc>
            </a:pPr>
            <a:r>
              <a:rPr lang="zh-CN" altLang="en-US" sz="2800" b="1" dirty="0" smtClean="0">
                <a:solidFill>
                  <a:srgbClr val="2F1444"/>
                </a:solidFill>
                <a:latin typeface="Adobe 黑体 Std R" panose="020B0400000000000000" pitchFamily="34" charset="-122"/>
                <a:ea typeface="Adobe 黑体 Std R" panose="020B0400000000000000" pitchFamily="34" charset="-122"/>
              </a:rPr>
              <a:t>标题</a:t>
            </a:r>
            <a:endParaRPr lang="en-US" altLang="zh-CN" sz="2800" b="1" dirty="0">
              <a:solidFill>
                <a:srgbClr val="2F1444"/>
              </a:solidFill>
              <a:latin typeface="Adobe 黑体 Std R" panose="020B0400000000000000" pitchFamily="34" charset="-122"/>
              <a:ea typeface="Adobe 黑体 Std R" panose="020B04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5263">
        <p14:gallery dir="l"/>
      </p:transition>
    </mc:Choice>
    <mc:Fallback>
      <p:transition spd="slow" advClick="0" advTm="52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anim calcmode="lin" valueType="num">
                                      <p:cBhvr>
                                        <p:cTn id="8" dur="1500" fill="hold"/>
                                        <p:tgtEl>
                                          <p:spTgt spid="2"/>
                                        </p:tgtEl>
                                        <p:attrNameLst>
                                          <p:attrName>ppt_x</p:attrName>
                                        </p:attrNameLst>
                                      </p:cBhvr>
                                      <p:tavLst>
                                        <p:tav tm="0">
                                          <p:val>
                                            <p:strVal val="#ppt_x"/>
                                          </p:val>
                                        </p:tav>
                                        <p:tav tm="100000">
                                          <p:val>
                                            <p:strVal val="#ppt_x"/>
                                          </p:val>
                                        </p:tav>
                                      </p:tavLst>
                                    </p:anim>
                                    <p:anim calcmode="lin" valueType="num">
                                      <p:cBhvr>
                                        <p:cTn id="9" dur="1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53" presetClass="entr" presetSubtype="16"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fltVal val="0"/>
                                          </p:val>
                                        </p:tav>
                                        <p:tav tm="100000">
                                          <p:val>
                                            <p:strVal val="#ppt_h"/>
                                          </p:val>
                                        </p:tav>
                                      </p:tavLst>
                                    </p:anim>
                                    <p:animEffect transition="in" filter="fade">
                                      <p:cBhvr>
                                        <p:cTn id="15" dur="500"/>
                                        <p:tgtEl>
                                          <p:spTgt spid="23"/>
                                        </p:tgtEl>
                                      </p:cBhvr>
                                    </p:animEffect>
                                  </p:childTnLst>
                                </p:cTn>
                              </p:par>
                            </p:childTnLst>
                          </p:cTn>
                        </p:par>
                        <p:par>
                          <p:cTn id="16" fill="hold">
                            <p:stCondLst>
                              <p:cond delay="2000"/>
                            </p:stCondLst>
                            <p:childTnLst>
                              <p:par>
                                <p:cTn id="17" presetID="53" presetClass="entr" presetSubtype="16"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par>
                                <p:cTn id="22" presetID="53" presetClass="entr" presetSubtype="16" fill="hold" grpId="0" nodeType="withEffect">
                                  <p:stCondLst>
                                    <p:cond delay="300"/>
                                  </p:stCondLst>
                                  <p:childTnLst>
                                    <p:set>
                                      <p:cBhvr>
                                        <p:cTn id="23" dur="1" fill="hold">
                                          <p:stCondLst>
                                            <p:cond delay="0"/>
                                          </p:stCondLst>
                                        </p:cTn>
                                        <p:tgtEl>
                                          <p:spTgt spid="18"/>
                                        </p:tgtEl>
                                        <p:attrNameLst>
                                          <p:attrName>style.visibility</p:attrName>
                                        </p:attrNameLst>
                                      </p:cBhvr>
                                      <p:to>
                                        <p:strVal val="visible"/>
                                      </p:to>
                                    </p:set>
                                    <p:anim calcmode="lin" valueType="num">
                                      <p:cBhvr>
                                        <p:cTn id="24" dur="500" fill="hold"/>
                                        <p:tgtEl>
                                          <p:spTgt spid="18"/>
                                        </p:tgtEl>
                                        <p:attrNameLst>
                                          <p:attrName>ppt_w</p:attrName>
                                        </p:attrNameLst>
                                      </p:cBhvr>
                                      <p:tavLst>
                                        <p:tav tm="0">
                                          <p:val>
                                            <p:fltVal val="0"/>
                                          </p:val>
                                        </p:tav>
                                        <p:tav tm="100000">
                                          <p:val>
                                            <p:strVal val="#ppt_w"/>
                                          </p:val>
                                        </p:tav>
                                      </p:tavLst>
                                    </p:anim>
                                    <p:anim calcmode="lin" valueType="num">
                                      <p:cBhvr>
                                        <p:cTn id="25" dur="500" fill="hold"/>
                                        <p:tgtEl>
                                          <p:spTgt spid="18"/>
                                        </p:tgtEl>
                                        <p:attrNameLst>
                                          <p:attrName>ppt_h</p:attrName>
                                        </p:attrNameLst>
                                      </p:cBhvr>
                                      <p:tavLst>
                                        <p:tav tm="0">
                                          <p:val>
                                            <p:fltVal val="0"/>
                                          </p:val>
                                        </p:tav>
                                        <p:tav tm="100000">
                                          <p:val>
                                            <p:strVal val="#ppt_h"/>
                                          </p:val>
                                        </p:tav>
                                      </p:tavLst>
                                    </p:anim>
                                    <p:animEffect transition="in" filter="fade">
                                      <p:cBhvr>
                                        <p:cTn id="26" dur="500"/>
                                        <p:tgtEl>
                                          <p:spTgt spid="18"/>
                                        </p:tgtEl>
                                      </p:cBhvr>
                                    </p:animEffect>
                                  </p:childTnLst>
                                </p:cTn>
                              </p:par>
                              <p:par>
                                <p:cTn id="27" presetID="53" presetClass="entr" presetSubtype="16" fill="hold" grpId="0" nodeType="withEffect">
                                  <p:stCondLst>
                                    <p:cond delay="400"/>
                                  </p:stCondLst>
                                  <p:childTnLst>
                                    <p:set>
                                      <p:cBhvr>
                                        <p:cTn id="28" dur="1" fill="hold">
                                          <p:stCondLst>
                                            <p:cond delay="0"/>
                                          </p:stCondLst>
                                        </p:cTn>
                                        <p:tgtEl>
                                          <p:spTgt spid="19"/>
                                        </p:tgtEl>
                                        <p:attrNameLst>
                                          <p:attrName>style.visibility</p:attrName>
                                        </p:attrNameLst>
                                      </p:cBhvr>
                                      <p:to>
                                        <p:strVal val="visible"/>
                                      </p:to>
                                    </p:set>
                                    <p:anim calcmode="lin" valueType="num">
                                      <p:cBhvr>
                                        <p:cTn id="29" dur="500" fill="hold"/>
                                        <p:tgtEl>
                                          <p:spTgt spid="19"/>
                                        </p:tgtEl>
                                        <p:attrNameLst>
                                          <p:attrName>ppt_w</p:attrName>
                                        </p:attrNameLst>
                                      </p:cBhvr>
                                      <p:tavLst>
                                        <p:tav tm="0">
                                          <p:val>
                                            <p:fltVal val="0"/>
                                          </p:val>
                                        </p:tav>
                                        <p:tav tm="100000">
                                          <p:val>
                                            <p:strVal val="#ppt_w"/>
                                          </p:val>
                                        </p:tav>
                                      </p:tavLst>
                                    </p:anim>
                                    <p:anim calcmode="lin" valueType="num">
                                      <p:cBhvr>
                                        <p:cTn id="30" dur="500" fill="hold"/>
                                        <p:tgtEl>
                                          <p:spTgt spid="19"/>
                                        </p:tgtEl>
                                        <p:attrNameLst>
                                          <p:attrName>ppt_h</p:attrName>
                                        </p:attrNameLst>
                                      </p:cBhvr>
                                      <p:tavLst>
                                        <p:tav tm="0">
                                          <p:val>
                                            <p:fltVal val="0"/>
                                          </p:val>
                                        </p:tav>
                                        <p:tav tm="100000">
                                          <p:val>
                                            <p:strVal val="#ppt_h"/>
                                          </p:val>
                                        </p:tav>
                                      </p:tavLst>
                                    </p:anim>
                                    <p:animEffect transition="in" filter="fade">
                                      <p:cBhvr>
                                        <p:cTn id="31" dur="500"/>
                                        <p:tgtEl>
                                          <p:spTgt spid="19"/>
                                        </p:tgtEl>
                                      </p:cBhvr>
                                    </p:animEffect>
                                  </p:childTnLst>
                                </p:cTn>
                              </p:par>
                              <p:par>
                                <p:cTn id="32" presetID="53" presetClass="entr" presetSubtype="16" fill="hold" grpId="0" nodeType="withEffect">
                                  <p:stCondLst>
                                    <p:cond delay="500"/>
                                  </p:stCondLst>
                                  <p:childTnLst>
                                    <p:set>
                                      <p:cBhvr>
                                        <p:cTn id="33" dur="1" fill="hold">
                                          <p:stCondLst>
                                            <p:cond delay="0"/>
                                          </p:stCondLst>
                                        </p:cTn>
                                        <p:tgtEl>
                                          <p:spTgt spid="20"/>
                                        </p:tgtEl>
                                        <p:attrNameLst>
                                          <p:attrName>style.visibility</p:attrName>
                                        </p:attrNameLst>
                                      </p:cBhvr>
                                      <p:to>
                                        <p:strVal val="visible"/>
                                      </p:to>
                                    </p:set>
                                    <p:anim calcmode="lin" valueType="num">
                                      <p:cBhvr>
                                        <p:cTn id="34" dur="500" fill="hold"/>
                                        <p:tgtEl>
                                          <p:spTgt spid="20"/>
                                        </p:tgtEl>
                                        <p:attrNameLst>
                                          <p:attrName>ppt_w</p:attrName>
                                        </p:attrNameLst>
                                      </p:cBhvr>
                                      <p:tavLst>
                                        <p:tav tm="0">
                                          <p:val>
                                            <p:fltVal val="0"/>
                                          </p:val>
                                        </p:tav>
                                        <p:tav tm="100000">
                                          <p:val>
                                            <p:strVal val="#ppt_w"/>
                                          </p:val>
                                        </p:tav>
                                      </p:tavLst>
                                    </p:anim>
                                    <p:anim calcmode="lin" valueType="num">
                                      <p:cBhvr>
                                        <p:cTn id="35" dur="500" fill="hold"/>
                                        <p:tgtEl>
                                          <p:spTgt spid="20"/>
                                        </p:tgtEl>
                                        <p:attrNameLst>
                                          <p:attrName>ppt_h</p:attrName>
                                        </p:attrNameLst>
                                      </p:cBhvr>
                                      <p:tavLst>
                                        <p:tav tm="0">
                                          <p:val>
                                            <p:fltVal val="0"/>
                                          </p:val>
                                        </p:tav>
                                        <p:tav tm="100000">
                                          <p:val>
                                            <p:strVal val="#ppt_h"/>
                                          </p:val>
                                        </p:tav>
                                      </p:tavLst>
                                    </p:anim>
                                    <p:animEffect transition="in" filter="fade">
                                      <p:cBhvr>
                                        <p:cTn id="36" dur="500"/>
                                        <p:tgtEl>
                                          <p:spTgt spid="20"/>
                                        </p:tgtEl>
                                      </p:cBhvr>
                                    </p:animEffect>
                                  </p:childTnLst>
                                </p:cTn>
                              </p:par>
                              <p:par>
                                <p:cTn id="37" presetID="53" presetClass="entr" presetSubtype="16" fill="hold" grpId="0" nodeType="withEffect">
                                  <p:stCondLst>
                                    <p:cond delay="600"/>
                                  </p:stCondLst>
                                  <p:childTnLst>
                                    <p:set>
                                      <p:cBhvr>
                                        <p:cTn id="38" dur="1" fill="hold">
                                          <p:stCondLst>
                                            <p:cond delay="0"/>
                                          </p:stCondLst>
                                        </p:cTn>
                                        <p:tgtEl>
                                          <p:spTgt spid="21"/>
                                        </p:tgtEl>
                                        <p:attrNameLst>
                                          <p:attrName>style.visibility</p:attrName>
                                        </p:attrNameLst>
                                      </p:cBhvr>
                                      <p:to>
                                        <p:strVal val="visible"/>
                                      </p:to>
                                    </p:set>
                                    <p:anim calcmode="lin" valueType="num">
                                      <p:cBhvr>
                                        <p:cTn id="39" dur="500" fill="hold"/>
                                        <p:tgtEl>
                                          <p:spTgt spid="21"/>
                                        </p:tgtEl>
                                        <p:attrNameLst>
                                          <p:attrName>ppt_w</p:attrName>
                                        </p:attrNameLst>
                                      </p:cBhvr>
                                      <p:tavLst>
                                        <p:tav tm="0">
                                          <p:val>
                                            <p:fltVal val="0"/>
                                          </p:val>
                                        </p:tav>
                                        <p:tav tm="100000">
                                          <p:val>
                                            <p:strVal val="#ppt_w"/>
                                          </p:val>
                                        </p:tav>
                                      </p:tavLst>
                                    </p:anim>
                                    <p:anim calcmode="lin" valueType="num">
                                      <p:cBhvr>
                                        <p:cTn id="40" dur="500" fill="hold"/>
                                        <p:tgtEl>
                                          <p:spTgt spid="21"/>
                                        </p:tgtEl>
                                        <p:attrNameLst>
                                          <p:attrName>ppt_h</p:attrName>
                                        </p:attrNameLst>
                                      </p:cBhvr>
                                      <p:tavLst>
                                        <p:tav tm="0">
                                          <p:val>
                                            <p:fltVal val="0"/>
                                          </p:val>
                                        </p:tav>
                                        <p:tav tm="100000">
                                          <p:val>
                                            <p:strVal val="#ppt_h"/>
                                          </p:val>
                                        </p:tav>
                                      </p:tavLst>
                                    </p:anim>
                                    <p:animEffect transition="in" filter="fade">
                                      <p:cBhvr>
                                        <p:cTn id="41" dur="500"/>
                                        <p:tgtEl>
                                          <p:spTgt spid="21"/>
                                        </p:tgtEl>
                                      </p:cBhvr>
                                    </p:animEffect>
                                  </p:childTnLst>
                                </p:cTn>
                              </p:par>
                              <p:par>
                                <p:cTn id="42" presetID="53" presetClass="entr" presetSubtype="16" fill="hold" grpId="0" nodeType="withEffect">
                                  <p:stCondLst>
                                    <p:cond delay="700"/>
                                  </p:stCondLst>
                                  <p:childTnLst>
                                    <p:set>
                                      <p:cBhvr>
                                        <p:cTn id="43" dur="1" fill="hold">
                                          <p:stCondLst>
                                            <p:cond delay="0"/>
                                          </p:stCondLst>
                                        </p:cTn>
                                        <p:tgtEl>
                                          <p:spTgt spid="22"/>
                                        </p:tgtEl>
                                        <p:attrNameLst>
                                          <p:attrName>style.visibility</p:attrName>
                                        </p:attrNameLst>
                                      </p:cBhvr>
                                      <p:to>
                                        <p:strVal val="visible"/>
                                      </p:to>
                                    </p:set>
                                    <p:anim calcmode="lin" valueType="num">
                                      <p:cBhvr>
                                        <p:cTn id="44" dur="500" fill="hold"/>
                                        <p:tgtEl>
                                          <p:spTgt spid="22"/>
                                        </p:tgtEl>
                                        <p:attrNameLst>
                                          <p:attrName>ppt_w</p:attrName>
                                        </p:attrNameLst>
                                      </p:cBhvr>
                                      <p:tavLst>
                                        <p:tav tm="0">
                                          <p:val>
                                            <p:fltVal val="0"/>
                                          </p:val>
                                        </p:tav>
                                        <p:tav tm="100000">
                                          <p:val>
                                            <p:strVal val="#ppt_w"/>
                                          </p:val>
                                        </p:tav>
                                      </p:tavLst>
                                    </p:anim>
                                    <p:anim calcmode="lin" valueType="num">
                                      <p:cBhvr>
                                        <p:cTn id="45" dur="500" fill="hold"/>
                                        <p:tgtEl>
                                          <p:spTgt spid="22"/>
                                        </p:tgtEl>
                                        <p:attrNameLst>
                                          <p:attrName>ppt_h</p:attrName>
                                        </p:attrNameLst>
                                      </p:cBhvr>
                                      <p:tavLst>
                                        <p:tav tm="0">
                                          <p:val>
                                            <p:fltVal val="0"/>
                                          </p:val>
                                        </p:tav>
                                        <p:tav tm="100000">
                                          <p:val>
                                            <p:strVal val="#ppt_h"/>
                                          </p:val>
                                        </p:tav>
                                      </p:tavLst>
                                    </p:anim>
                                    <p:animEffect transition="in" filter="fade">
                                      <p:cBhvr>
                                        <p:cTn id="46" dur="500"/>
                                        <p:tgtEl>
                                          <p:spTgt spid="22"/>
                                        </p:tgtEl>
                                      </p:cBhvr>
                                    </p:animEffect>
                                  </p:childTnLst>
                                </p:cTn>
                              </p:par>
                              <p:par>
                                <p:cTn id="47" presetID="22" presetClass="entr" presetSubtype="8" fill="hold" nodeType="withEffect">
                                  <p:stCondLst>
                                    <p:cond delay="800"/>
                                  </p:stCondLst>
                                  <p:childTnLst>
                                    <p:set>
                                      <p:cBhvr>
                                        <p:cTn id="48" dur="1" fill="hold">
                                          <p:stCondLst>
                                            <p:cond delay="0"/>
                                          </p:stCondLst>
                                        </p:cTn>
                                        <p:tgtEl>
                                          <p:spTgt spid="6"/>
                                        </p:tgtEl>
                                        <p:attrNameLst>
                                          <p:attrName>style.visibility</p:attrName>
                                        </p:attrNameLst>
                                      </p:cBhvr>
                                      <p:to>
                                        <p:strVal val="visible"/>
                                      </p:to>
                                    </p:set>
                                    <p:animEffect transition="in" filter="wipe(left)">
                                      <p:cBhvr>
                                        <p:cTn id="49" dur="500"/>
                                        <p:tgtEl>
                                          <p:spTgt spid="6"/>
                                        </p:tgtEl>
                                      </p:cBhvr>
                                    </p:animEffect>
                                  </p:childTnLst>
                                </p:cTn>
                              </p:par>
                              <p:par>
                                <p:cTn id="50" presetID="22" presetClass="entr" presetSubtype="8" fill="hold" nodeType="withEffect">
                                  <p:stCondLst>
                                    <p:cond delay="900"/>
                                  </p:stCondLst>
                                  <p:childTnLst>
                                    <p:set>
                                      <p:cBhvr>
                                        <p:cTn id="51" dur="1" fill="hold">
                                          <p:stCondLst>
                                            <p:cond delay="0"/>
                                          </p:stCondLst>
                                        </p:cTn>
                                        <p:tgtEl>
                                          <p:spTgt spid="8"/>
                                        </p:tgtEl>
                                        <p:attrNameLst>
                                          <p:attrName>style.visibility</p:attrName>
                                        </p:attrNameLst>
                                      </p:cBhvr>
                                      <p:to>
                                        <p:strVal val="visible"/>
                                      </p:to>
                                    </p:set>
                                    <p:animEffect transition="in" filter="wipe(left)">
                                      <p:cBhvr>
                                        <p:cTn id="52" dur="500"/>
                                        <p:tgtEl>
                                          <p:spTgt spid="8"/>
                                        </p:tgtEl>
                                      </p:cBhvr>
                                    </p:animEffect>
                                  </p:childTnLst>
                                </p:cTn>
                              </p:par>
                              <p:par>
                                <p:cTn id="53" presetID="22" presetClass="entr" presetSubtype="8" fill="hold" nodeType="withEffect">
                                  <p:stCondLst>
                                    <p:cond delay="1000"/>
                                  </p:stCondLst>
                                  <p:childTnLst>
                                    <p:set>
                                      <p:cBhvr>
                                        <p:cTn id="54" dur="1" fill="hold">
                                          <p:stCondLst>
                                            <p:cond delay="0"/>
                                          </p:stCondLst>
                                        </p:cTn>
                                        <p:tgtEl>
                                          <p:spTgt spid="10"/>
                                        </p:tgtEl>
                                        <p:attrNameLst>
                                          <p:attrName>style.visibility</p:attrName>
                                        </p:attrNameLst>
                                      </p:cBhvr>
                                      <p:to>
                                        <p:strVal val="visible"/>
                                      </p:to>
                                    </p:set>
                                    <p:animEffect transition="in" filter="wipe(left)">
                                      <p:cBhvr>
                                        <p:cTn id="55" dur="500"/>
                                        <p:tgtEl>
                                          <p:spTgt spid="10"/>
                                        </p:tgtEl>
                                      </p:cBhvr>
                                    </p:animEffect>
                                  </p:childTnLst>
                                </p:cTn>
                              </p:par>
                              <p:par>
                                <p:cTn id="56" presetID="22" presetClass="entr" presetSubtype="8" fill="hold" nodeType="withEffect">
                                  <p:stCondLst>
                                    <p:cond delay="1100"/>
                                  </p:stCondLst>
                                  <p:childTnLst>
                                    <p:set>
                                      <p:cBhvr>
                                        <p:cTn id="57" dur="1" fill="hold">
                                          <p:stCondLst>
                                            <p:cond delay="0"/>
                                          </p:stCondLst>
                                        </p:cTn>
                                        <p:tgtEl>
                                          <p:spTgt spid="12"/>
                                        </p:tgtEl>
                                        <p:attrNameLst>
                                          <p:attrName>style.visibility</p:attrName>
                                        </p:attrNameLst>
                                      </p:cBhvr>
                                      <p:to>
                                        <p:strVal val="visible"/>
                                      </p:to>
                                    </p:set>
                                    <p:animEffect transition="in" filter="wipe(left)">
                                      <p:cBhvr>
                                        <p:cTn id="58" dur="500"/>
                                        <p:tgtEl>
                                          <p:spTgt spid="12"/>
                                        </p:tgtEl>
                                      </p:cBhvr>
                                    </p:animEffect>
                                  </p:childTnLst>
                                </p:cTn>
                              </p:par>
                              <p:par>
                                <p:cTn id="59" presetID="22" presetClass="entr" presetSubtype="8" fill="hold" nodeType="withEffect">
                                  <p:stCondLst>
                                    <p:cond delay="1200"/>
                                  </p:stCondLst>
                                  <p:childTnLst>
                                    <p:set>
                                      <p:cBhvr>
                                        <p:cTn id="60" dur="1" fill="hold">
                                          <p:stCondLst>
                                            <p:cond delay="0"/>
                                          </p:stCondLst>
                                        </p:cTn>
                                        <p:tgtEl>
                                          <p:spTgt spid="14"/>
                                        </p:tgtEl>
                                        <p:attrNameLst>
                                          <p:attrName>style.visibility</p:attrName>
                                        </p:attrNameLst>
                                      </p:cBhvr>
                                      <p:to>
                                        <p:strVal val="visible"/>
                                      </p:to>
                                    </p:set>
                                    <p:animEffect transition="in" filter="wipe(left)">
                                      <p:cBhvr>
                                        <p:cTn id="61" dur="500"/>
                                        <p:tgtEl>
                                          <p:spTgt spid="14"/>
                                        </p:tgtEl>
                                      </p:cBhvr>
                                    </p:animEffect>
                                  </p:childTnLst>
                                </p:cTn>
                              </p:par>
                              <p:par>
                                <p:cTn id="62" presetID="22" presetClass="entr" presetSubtype="8" fill="hold" nodeType="withEffect">
                                  <p:stCondLst>
                                    <p:cond delay="1300"/>
                                  </p:stCondLst>
                                  <p:childTnLst>
                                    <p:set>
                                      <p:cBhvr>
                                        <p:cTn id="63" dur="1" fill="hold">
                                          <p:stCondLst>
                                            <p:cond delay="0"/>
                                          </p:stCondLst>
                                        </p:cTn>
                                        <p:tgtEl>
                                          <p:spTgt spid="16"/>
                                        </p:tgtEl>
                                        <p:attrNameLst>
                                          <p:attrName>style.visibility</p:attrName>
                                        </p:attrNameLst>
                                      </p:cBhvr>
                                      <p:to>
                                        <p:strVal val="visible"/>
                                      </p:to>
                                    </p:set>
                                    <p:animEffect transition="in" filter="wipe(left)">
                                      <p:cBhvr>
                                        <p:cTn id="64" dur="500"/>
                                        <p:tgtEl>
                                          <p:spTgt spid="16"/>
                                        </p:tgtEl>
                                      </p:cBhvr>
                                    </p:animEffect>
                                  </p:childTnLst>
                                </p:cTn>
                              </p:par>
                              <p:par>
                                <p:cTn id="65" presetID="22" presetClass="entr" presetSubtype="8" fill="hold" grpId="0" nodeType="withEffect">
                                  <p:stCondLst>
                                    <p:cond delay="1400"/>
                                  </p:stCondLst>
                                  <p:childTnLst>
                                    <p:set>
                                      <p:cBhvr>
                                        <p:cTn id="66" dur="1" fill="hold">
                                          <p:stCondLst>
                                            <p:cond delay="0"/>
                                          </p:stCondLst>
                                        </p:cTn>
                                        <p:tgtEl>
                                          <p:spTgt spid="5"/>
                                        </p:tgtEl>
                                        <p:attrNameLst>
                                          <p:attrName>style.visibility</p:attrName>
                                        </p:attrNameLst>
                                      </p:cBhvr>
                                      <p:to>
                                        <p:strVal val="visible"/>
                                      </p:to>
                                    </p:set>
                                    <p:animEffect transition="in" filter="wipe(left)">
                                      <p:cBhvr>
                                        <p:cTn id="67" dur="500"/>
                                        <p:tgtEl>
                                          <p:spTgt spid="5"/>
                                        </p:tgtEl>
                                      </p:cBhvr>
                                    </p:animEffect>
                                  </p:childTnLst>
                                </p:cTn>
                              </p:par>
                              <p:par>
                                <p:cTn id="68" presetID="22" presetClass="entr" presetSubtype="8" fill="hold" grpId="0" nodeType="withEffect">
                                  <p:stCondLst>
                                    <p:cond delay="1500"/>
                                  </p:stCondLst>
                                  <p:childTnLst>
                                    <p:set>
                                      <p:cBhvr>
                                        <p:cTn id="69" dur="1" fill="hold">
                                          <p:stCondLst>
                                            <p:cond delay="0"/>
                                          </p:stCondLst>
                                        </p:cTn>
                                        <p:tgtEl>
                                          <p:spTgt spid="7"/>
                                        </p:tgtEl>
                                        <p:attrNameLst>
                                          <p:attrName>style.visibility</p:attrName>
                                        </p:attrNameLst>
                                      </p:cBhvr>
                                      <p:to>
                                        <p:strVal val="visible"/>
                                      </p:to>
                                    </p:set>
                                    <p:animEffect transition="in" filter="wipe(left)">
                                      <p:cBhvr>
                                        <p:cTn id="70" dur="500"/>
                                        <p:tgtEl>
                                          <p:spTgt spid="7"/>
                                        </p:tgtEl>
                                      </p:cBhvr>
                                    </p:animEffect>
                                  </p:childTnLst>
                                </p:cTn>
                              </p:par>
                              <p:par>
                                <p:cTn id="71" presetID="22" presetClass="entr" presetSubtype="8" fill="hold" grpId="0" nodeType="withEffect">
                                  <p:stCondLst>
                                    <p:cond delay="1600"/>
                                  </p:stCondLst>
                                  <p:childTnLst>
                                    <p:set>
                                      <p:cBhvr>
                                        <p:cTn id="72" dur="1" fill="hold">
                                          <p:stCondLst>
                                            <p:cond delay="0"/>
                                          </p:stCondLst>
                                        </p:cTn>
                                        <p:tgtEl>
                                          <p:spTgt spid="9"/>
                                        </p:tgtEl>
                                        <p:attrNameLst>
                                          <p:attrName>style.visibility</p:attrName>
                                        </p:attrNameLst>
                                      </p:cBhvr>
                                      <p:to>
                                        <p:strVal val="visible"/>
                                      </p:to>
                                    </p:set>
                                    <p:animEffect transition="in" filter="wipe(left)">
                                      <p:cBhvr>
                                        <p:cTn id="73" dur="500"/>
                                        <p:tgtEl>
                                          <p:spTgt spid="9"/>
                                        </p:tgtEl>
                                      </p:cBhvr>
                                    </p:animEffect>
                                  </p:childTnLst>
                                </p:cTn>
                              </p:par>
                              <p:par>
                                <p:cTn id="74" presetID="22" presetClass="entr" presetSubtype="8" fill="hold" grpId="0" nodeType="withEffect">
                                  <p:stCondLst>
                                    <p:cond delay="1700"/>
                                  </p:stCondLst>
                                  <p:childTnLst>
                                    <p:set>
                                      <p:cBhvr>
                                        <p:cTn id="75" dur="1" fill="hold">
                                          <p:stCondLst>
                                            <p:cond delay="0"/>
                                          </p:stCondLst>
                                        </p:cTn>
                                        <p:tgtEl>
                                          <p:spTgt spid="11"/>
                                        </p:tgtEl>
                                        <p:attrNameLst>
                                          <p:attrName>style.visibility</p:attrName>
                                        </p:attrNameLst>
                                      </p:cBhvr>
                                      <p:to>
                                        <p:strVal val="visible"/>
                                      </p:to>
                                    </p:set>
                                    <p:animEffect transition="in" filter="wipe(left)">
                                      <p:cBhvr>
                                        <p:cTn id="76" dur="500"/>
                                        <p:tgtEl>
                                          <p:spTgt spid="11"/>
                                        </p:tgtEl>
                                      </p:cBhvr>
                                    </p:animEffect>
                                  </p:childTnLst>
                                </p:cTn>
                              </p:par>
                              <p:par>
                                <p:cTn id="77" presetID="22" presetClass="entr" presetSubtype="8" fill="hold" grpId="0" nodeType="withEffect">
                                  <p:stCondLst>
                                    <p:cond delay="1800"/>
                                  </p:stCondLst>
                                  <p:childTnLst>
                                    <p:set>
                                      <p:cBhvr>
                                        <p:cTn id="78" dur="1" fill="hold">
                                          <p:stCondLst>
                                            <p:cond delay="0"/>
                                          </p:stCondLst>
                                        </p:cTn>
                                        <p:tgtEl>
                                          <p:spTgt spid="13"/>
                                        </p:tgtEl>
                                        <p:attrNameLst>
                                          <p:attrName>style.visibility</p:attrName>
                                        </p:attrNameLst>
                                      </p:cBhvr>
                                      <p:to>
                                        <p:strVal val="visible"/>
                                      </p:to>
                                    </p:set>
                                    <p:animEffect transition="in" filter="wipe(left)">
                                      <p:cBhvr>
                                        <p:cTn id="79" dur="500"/>
                                        <p:tgtEl>
                                          <p:spTgt spid="13"/>
                                        </p:tgtEl>
                                      </p:cBhvr>
                                    </p:animEffect>
                                  </p:childTnLst>
                                </p:cTn>
                              </p:par>
                              <p:par>
                                <p:cTn id="80" presetID="22" presetClass="entr" presetSubtype="8" fill="hold" grpId="0" nodeType="withEffect">
                                  <p:stCondLst>
                                    <p:cond delay="1900"/>
                                  </p:stCondLst>
                                  <p:childTnLst>
                                    <p:set>
                                      <p:cBhvr>
                                        <p:cTn id="81" dur="1" fill="hold">
                                          <p:stCondLst>
                                            <p:cond delay="0"/>
                                          </p:stCondLst>
                                        </p:cTn>
                                        <p:tgtEl>
                                          <p:spTgt spid="15"/>
                                        </p:tgtEl>
                                        <p:attrNameLst>
                                          <p:attrName>style.visibility</p:attrName>
                                        </p:attrNameLst>
                                      </p:cBhvr>
                                      <p:to>
                                        <p:strVal val="visible"/>
                                      </p:to>
                                    </p:set>
                                    <p:animEffect transition="in" filter="wipe(left)">
                                      <p:cBhvr>
                                        <p:cTn id="8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13" grpId="0"/>
      <p:bldP spid="15" grpId="0"/>
      <p:bldP spid="17" grpId="0" animBg="1"/>
      <p:bldP spid="18" grpId="0" animBg="1"/>
      <p:bldP spid="19" grpId="0" animBg="1"/>
      <p:bldP spid="20" grpId="0" animBg="1"/>
      <p:bldP spid="21" grpId="0" animBg="1"/>
      <p:bldP spid="22" grpId="0" animBg="1"/>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extBox 73"/>
          <p:cNvSpPr txBox="1"/>
          <p:nvPr/>
        </p:nvSpPr>
        <p:spPr>
          <a:xfrm>
            <a:off x="179512" y="193867"/>
            <a:ext cx="1107996" cy="369332"/>
          </a:xfrm>
          <a:prstGeom prst="rect">
            <a:avLst/>
          </a:prstGeom>
          <a:noFill/>
        </p:spPr>
        <p:txBody>
          <a:bodyPr wrap="none" rtlCol="0">
            <a:spAutoFit/>
          </a:bodyPr>
          <a:lstStyle/>
          <a:p>
            <a:r>
              <a:rPr lang="zh-CN" altLang="en-US" dirty="0">
                <a:solidFill>
                  <a:schemeClr val="bg1"/>
                </a:solidFill>
                <a:latin typeface="Adobe 黑体 Std R" panose="020B0400000000000000" pitchFamily="34" charset="-122"/>
                <a:ea typeface="Adobe 黑体 Std R" panose="020B0400000000000000" pitchFamily="34" charset="-122"/>
              </a:rPr>
              <a:t>选题内容</a:t>
            </a:r>
            <a:endParaRPr lang="zh-CN" altLang="en-US" dirty="0">
              <a:solidFill>
                <a:schemeClr val="bg1"/>
              </a:solidFill>
              <a:latin typeface="Adobe 黑体 Std R" panose="020B0400000000000000" pitchFamily="34" charset="-122"/>
              <a:ea typeface="Adobe 黑体 Std R" panose="020B0400000000000000" pitchFamily="34" charset="-122"/>
            </a:endParaRPr>
          </a:p>
        </p:txBody>
      </p:sp>
      <p:cxnSp>
        <p:nvCxnSpPr>
          <p:cNvPr id="75" name="直接连接符 74"/>
          <p:cNvCxnSpPr/>
          <p:nvPr/>
        </p:nvCxnSpPr>
        <p:spPr>
          <a:xfrm>
            <a:off x="251520" y="556320"/>
            <a:ext cx="85689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5871081" y="1395692"/>
            <a:ext cx="572068" cy="415805"/>
            <a:chOff x="5871081" y="1533134"/>
            <a:chExt cx="572068" cy="415805"/>
          </a:xfrm>
        </p:grpSpPr>
        <p:grpSp>
          <p:nvGrpSpPr>
            <p:cNvPr id="3" name="组合 2"/>
            <p:cNvGrpSpPr/>
            <p:nvPr/>
          </p:nvGrpSpPr>
          <p:grpSpPr>
            <a:xfrm rot="10800000">
              <a:off x="5871081" y="1533134"/>
              <a:ext cx="572068" cy="415805"/>
              <a:chOff x="2812960" y="874737"/>
              <a:chExt cx="572068" cy="415805"/>
            </a:xfrm>
          </p:grpSpPr>
          <p:sp>
            <p:nvSpPr>
              <p:cNvPr id="9" name="Pentagon 9"/>
              <p:cNvSpPr/>
              <p:nvPr/>
            </p:nvSpPr>
            <p:spPr>
              <a:xfrm flipH="1">
                <a:off x="2812960" y="874737"/>
                <a:ext cx="572068" cy="415805"/>
              </a:xfrm>
              <a:prstGeom prst="homePlate">
                <a:avLst>
                  <a:gd name="adj" fmla="val 23830"/>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微软雅黑" panose="020B0503020204020204" pitchFamily="34" charset="-122"/>
                </a:endParaRPr>
              </a:p>
            </p:txBody>
          </p:sp>
          <p:sp>
            <p:nvSpPr>
              <p:cNvPr id="10" name="Pentagon 9"/>
              <p:cNvSpPr/>
              <p:nvPr/>
            </p:nvSpPr>
            <p:spPr>
              <a:xfrm flipH="1">
                <a:off x="2860590" y="909356"/>
                <a:ext cx="476808" cy="346566"/>
              </a:xfrm>
              <a:prstGeom prst="homePlate">
                <a:avLst>
                  <a:gd name="adj" fmla="val 23830"/>
                </a:avLst>
              </a:prstGeom>
              <a:solidFill>
                <a:srgbClr val="002060"/>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sz="1800">
                  <a:solidFill>
                    <a:srgbClr val="7F7F7F"/>
                  </a:solidFill>
                </a:endParaRPr>
              </a:p>
            </p:txBody>
          </p:sp>
        </p:grpSp>
        <p:grpSp>
          <p:nvGrpSpPr>
            <p:cNvPr id="4" name="Group 29"/>
            <p:cNvGrpSpPr/>
            <p:nvPr/>
          </p:nvGrpSpPr>
          <p:grpSpPr>
            <a:xfrm>
              <a:off x="6018683" y="1608936"/>
              <a:ext cx="264199" cy="264199"/>
              <a:chOff x="8216107" y="2577307"/>
              <a:chExt cx="464344" cy="464344"/>
            </a:xfrm>
            <a:solidFill>
              <a:schemeClr val="bg1"/>
            </a:solidFill>
          </p:grpSpPr>
          <p:sp>
            <p:nvSpPr>
              <p:cNvPr id="5" name="AutoShape 52"/>
              <p:cNvSpPr/>
              <p:nvPr/>
            </p:nvSpPr>
            <p:spPr bwMode="auto">
              <a:xfrm>
                <a:off x="8216107" y="2577307"/>
                <a:ext cx="464344" cy="464344"/>
              </a:xfrm>
              <a:custGeom>
                <a:avLst/>
                <a:gdLst>
                  <a:gd name="T0" fmla="+- 0 10800 87"/>
                  <a:gd name="T1" fmla="*/ T0 w 21426"/>
                  <a:gd name="T2" fmla="+- 0 10799 73"/>
                  <a:gd name="T3" fmla="*/ 10799 h 21453"/>
                  <a:gd name="T4" fmla="+- 0 10800 87"/>
                  <a:gd name="T5" fmla="*/ T4 w 21426"/>
                  <a:gd name="T6" fmla="+- 0 10799 73"/>
                  <a:gd name="T7" fmla="*/ 10799 h 21453"/>
                  <a:gd name="T8" fmla="+- 0 10800 87"/>
                  <a:gd name="T9" fmla="*/ T8 w 21426"/>
                  <a:gd name="T10" fmla="+- 0 10799 73"/>
                  <a:gd name="T11" fmla="*/ 10799 h 21453"/>
                  <a:gd name="T12" fmla="+- 0 10800 87"/>
                  <a:gd name="T13" fmla="*/ T12 w 21426"/>
                  <a:gd name="T14" fmla="+- 0 10799 73"/>
                  <a:gd name="T15" fmla="*/ 10799 h 21453"/>
                </a:gdLst>
                <a:ahLst/>
                <a:cxnLst>
                  <a:cxn ang="0">
                    <a:pos x="T1" y="T3"/>
                  </a:cxn>
                  <a:cxn ang="0">
                    <a:pos x="T5" y="T7"/>
                  </a:cxn>
                  <a:cxn ang="0">
                    <a:pos x="T9" y="T11"/>
                  </a:cxn>
                  <a:cxn ang="0">
                    <a:pos x="T13" y="T15"/>
                  </a:cxn>
                </a:cxnLst>
                <a:rect l="0" t="0" r="r" b="b"/>
                <a:pathLst>
                  <a:path w="21426" h="21453">
                    <a:moveTo>
                      <a:pt x="8034" y="20112"/>
                    </a:moveTo>
                    <a:cubicBezTo>
                      <a:pt x="5816" y="17892"/>
                      <a:pt x="3556" y="15628"/>
                      <a:pt x="1338" y="13408"/>
                    </a:cubicBezTo>
                    <a:cubicBezTo>
                      <a:pt x="3241" y="7240"/>
                      <a:pt x="11488" y="7509"/>
                      <a:pt x="13391" y="1341"/>
                    </a:cubicBezTo>
                    <a:cubicBezTo>
                      <a:pt x="15609" y="3560"/>
                      <a:pt x="17869" y="5825"/>
                      <a:pt x="20087" y="8045"/>
                    </a:cubicBezTo>
                    <a:cubicBezTo>
                      <a:pt x="18184" y="14212"/>
                      <a:pt x="9937" y="13944"/>
                      <a:pt x="8034" y="20112"/>
                    </a:cubicBezTo>
                    <a:moveTo>
                      <a:pt x="21034" y="7097"/>
                    </a:moveTo>
                    <a:lnTo>
                      <a:pt x="14338" y="393"/>
                    </a:lnTo>
                    <a:cubicBezTo>
                      <a:pt x="14006" y="60"/>
                      <a:pt x="13525" y="-73"/>
                      <a:pt x="13069" y="39"/>
                    </a:cubicBezTo>
                    <a:cubicBezTo>
                      <a:pt x="12828" y="98"/>
                      <a:pt x="12614" y="222"/>
                      <a:pt x="12444" y="393"/>
                    </a:cubicBezTo>
                    <a:cubicBezTo>
                      <a:pt x="12292" y="545"/>
                      <a:pt x="12177" y="733"/>
                      <a:pt x="12112" y="944"/>
                    </a:cubicBezTo>
                    <a:cubicBezTo>
                      <a:pt x="11808" y="1929"/>
                      <a:pt x="11283" y="2785"/>
                      <a:pt x="10507" y="3562"/>
                    </a:cubicBezTo>
                    <a:cubicBezTo>
                      <a:pt x="9471" y="4598"/>
                      <a:pt x="8121" y="5384"/>
                      <a:pt x="6693" y="6214"/>
                    </a:cubicBezTo>
                    <a:cubicBezTo>
                      <a:pt x="5177" y="7094"/>
                      <a:pt x="3611" y="8006"/>
                      <a:pt x="2328" y="9290"/>
                    </a:cubicBezTo>
                    <a:cubicBezTo>
                      <a:pt x="1237" y="10383"/>
                      <a:pt x="493" y="11600"/>
                      <a:pt x="59" y="13011"/>
                    </a:cubicBezTo>
                    <a:cubicBezTo>
                      <a:pt x="-87" y="13488"/>
                      <a:pt x="40" y="14004"/>
                      <a:pt x="391" y="14356"/>
                    </a:cubicBezTo>
                    <a:lnTo>
                      <a:pt x="7087" y="21060"/>
                    </a:lnTo>
                    <a:cubicBezTo>
                      <a:pt x="7419" y="21393"/>
                      <a:pt x="7900" y="21526"/>
                      <a:pt x="8356" y="21414"/>
                    </a:cubicBezTo>
                    <a:cubicBezTo>
                      <a:pt x="8597" y="21354"/>
                      <a:pt x="8811" y="21231"/>
                      <a:pt x="8981" y="21060"/>
                    </a:cubicBezTo>
                    <a:cubicBezTo>
                      <a:pt x="9133" y="20908"/>
                      <a:pt x="9248" y="20720"/>
                      <a:pt x="9314" y="20508"/>
                    </a:cubicBezTo>
                    <a:cubicBezTo>
                      <a:pt x="9617" y="19523"/>
                      <a:pt x="10142" y="18667"/>
                      <a:pt x="10918" y="17890"/>
                    </a:cubicBezTo>
                    <a:cubicBezTo>
                      <a:pt x="11954" y="16853"/>
                      <a:pt x="13304" y="16069"/>
                      <a:pt x="14733" y="15239"/>
                    </a:cubicBezTo>
                    <a:cubicBezTo>
                      <a:pt x="16248" y="14357"/>
                      <a:pt x="17814" y="13446"/>
                      <a:pt x="19097" y="12162"/>
                    </a:cubicBezTo>
                    <a:cubicBezTo>
                      <a:pt x="20188" y="11070"/>
                      <a:pt x="20932" y="9852"/>
                      <a:pt x="21366" y="8440"/>
                    </a:cubicBezTo>
                    <a:cubicBezTo>
                      <a:pt x="21512" y="7965"/>
                      <a:pt x="21385" y="7448"/>
                      <a:pt x="21034" y="7097"/>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sp>
            <p:nvSpPr>
              <p:cNvPr id="6" name="AutoShape 53"/>
              <p:cNvSpPr/>
              <p:nvPr/>
            </p:nvSpPr>
            <p:spPr bwMode="auto">
              <a:xfrm>
                <a:off x="8390732" y="2736850"/>
                <a:ext cx="125413" cy="130175"/>
              </a:xfrm>
              <a:custGeom>
                <a:avLst/>
                <a:gdLst>
                  <a:gd name="T0" fmla="+- 0 10801 59"/>
                  <a:gd name="T1" fmla="*/ T0 w 21484"/>
                  <a:gd name="T2" fmla="+- 0 10799 41"/>
                  <a:gd name="T3" fmla="*/ 10799 h 21516"/>
                  <a:gd name="T4" fmla="+- 0 10801 59"/>
                  <a:gd name="T5" fmla="*/ T4 w 21484"/>
                  <a:gd name="T6" fmla="+- 0 10799 41"/>
                  <a:gd name="T7" fmla="*/ 10799 h 21516"/>
                  <a:gd name="T8" fmla="+- 0 10801 59"/>
                  <a:gd name="T9" fmla="*/ T8 w 21484"/>
                  <a:gd name="T10" fmla="+- 0 10799 41"/>
                  <a:gd name="T11" fmla="*/ 10799 h 21516"/>
                  <a:gd name="T12" fmla="+- 0 10801 59"/>
                  <a:gd name="T13" fmla="*/ T12 w 21484"/>
                  <a:gd name="T14" fmla="+- 0 10799 41"/>
                  <a:gd name="T15" fmla="*/ 10799 h 21516"/>
                </a:gdLst>
                <a:ahLst/>
                <a:cxnLst>
                  <a:cxn ang="0">
                    <a:pos x="T1" y="T3"/>
                  </a:cxn>
                  <a:cxn ang="0">
                    <a:pos x="T5" y="T7"/>
                  </a:cxn>
                  <a:cxn ang="0">
                    <a:pos x="T9" y="T11"/>
                  </a:cxn>
                  <a:cxn ang="0">
                    <a:pos x="T13" y="T15"/>
                  </a:cxn>
                </a:cxnLst>
                <a:rect l="0" t="0" r="r" b="b"/>
                <a:pathLst>
                  <a:path w="21484" h="21516">
                    <a:moveTo>
                      <a:pt x="17511" y="14987"/>
                    </a:moveTo>
                    <a:cubicBezTo>
                      <a:pt x="17287" y="15384"/>
                      <a:pt x="17032" y="15740"/>
                      <a:pt x="16731" y="16049"/>
                    </a:cubicBezTo>
                    <a:cubicBezTo>
                      <a:pt x="15340" y="14692"/>
                      <a:pt x="13947" y="13205"/>
                      <a:pt x="12559" y="11675"/>
                    </a:cubicBezTo>
                    <a:cubicBezTo>
                      <a:pt x="12912" y="11521"/>
                      <a:pt x="13287" y="11362"/>
                      <a:pt x="13689" y="11198"/>
                    </a:cubicBezTo>
                    <a:cubicBezTo>
                      <a:pt x="14092" y="11034"/>
                      <a:pt x="14494" y="10927"/>
                      <a:pt x="14895" y="10861"/>
                    </a:cubicBezTo>
                    <a:cubicBezTo>
                      <a:pt x="15308" y="10801"/>
                      <a:pt x="15715" y="10819"/>
                      <a:pt x="16122" y="10913"/>
                    </a:cubicBezTo>
                    <a:cubicBezTo>
                      <a:pt x="16527" y="11011"/>
                      <a:pt x="16909" y="11222"/>
                      <a:pt x="17262" y="11554"/>
                    </a:cubicBezTo>
                    <a:cubicBezTo>
                      <a:pt x="17612" y="11890"/>
                      <a:pt x="17835" y="12244"/>
                      <a:pt x="17923" y="12620"/>
                    </a:cubicBezTo>
                    <a:cubicBezTo>
                      <a:pt x="18020" y="13004"/>
                      <a:pt x="18025" y="13392"/>
                      <a:pt x="17958" y="13789"/>
                    </a:cubicBezTo>
                    <a:cubicBezTo>
                      <a:pt x="17883" y="14187"/>
                      <a:pt x="17738" y="14585"/>
                      <a:pt x="17511" y="14987"/>
                    </a:cubicBezTo>
                    <a:moveTo>
                      <a:pt x="5799" y="10193"/>
                    </a:moveTo>
                    <a:cubicBezTo>
                      <a:pt x="5096" y="10221"/>
                      <a:pt x="4482" y="9996"/>
                      <a:pt x="3946" y="9496"/>
                    </a:cubicBezTo>
                    <a:cubicBezTo>
                      <a:pt x="3717" y="9285"/>
                      <a:pt x="3558" y="9028"/>
                      <a:pt x="3461" y="8724"/>
                    </a:cubicBezTo>
                    <a:cubicBezTo>
                      <a:pt x="3359" y="8420"/>
                      <a:pt x="3326" y="8088"/>
                      <a:pt x="3366" y="7723"/>
                    </a:cubicBezTo>
                    <a:cubicBezTo>
                      <a:pt x="3397" y="7363"/>
                      <a:pt x="3509" y="6989"/>
                      <a:pt x="3703" y="6610"/>
                    </a:cubicBezTo>
                    <a:cubicBezTo>
                      <a:pt x="3889" y="6231"/>
                      <a:pt x="4160" y="5852"/>
                      <a:pt x="4510" y="5487"/>
                    </a:cubicBezTo>
                    <a:cubicBezTo>
                      <a:pt x="5768" y="6694"/>
                      <a:pt x="7022" y="8018"/>
                      <a:pt x="8282" y="9388"/>
                    </a:cubicBezTo>
                    <a:cubicBezTo>
                      <a:pt x="7330" y="9893"/>
                      <a:pt x="6501" y="10164"/>
                      <a:pt x="5799" y="10193"/>
                    </a:cubicBezTo>
                    <a:moveTo>
                      <a:pt x="19678" y="8570"/>
                    </a:moveTo>
                    <a:cubicBezTo>
                      <a:pt x="18868" y="7915"/>
                      <a:pt x="18055" y="7470"/>
                      <a:pt x="17235" y="7250"/>
                    </a:cubicBezTo>
                    <a:cubicBezTo>
                      <a:pt x="16421" y="7031"/>
                      <a:pt x="15603" y="6942"/>
                      <a:pt x="14779" y="6998"/>
                    </a:cubicBezTo>
                    <a:cubicBezTo>
                      <a:pt x="13964" y="7059"/>
                      <a:pt x="13130" y="7236"/>
                      <a:pt x="12296" y="7545"/>
                    </a:cubicBezTo>
                    <a:cubicBezTo>
                      <a:pt x="11462" y="7859"/>
                      <a:pt x="10625" y="8200"/>
                      <a:pt x="9782" y="8593"/>
                    </a:cubicBezTo>
                    <a:cubicBezTo>
                      <a:pt x="8448" y="7115"/>
                      <a:pt x="7114" y="5658"/>
                      <a:pt x="5778" y="4299"/>
                    </a:cubicBezTo>
                    <a:cubicBezTo>
                      <a:pt x="6382" y="3775"/>
                      <a:pt x="6963" y="3509"/>
                      <a:pt x="7526" y="3490"/>
                    </a:cubicBezTo>
                    <a:cubicBezTo>
                      <a:pt x="8088" y="3467"/>
                      <a:pt x="8631" y="3523"/>
                      <a:pt x="9145" y="3649"/>
                    </a:cubicBezTo>
                    <a:cubicBezTo>
                      <a:pt x="9669" y="3775"/>
                      <a:pt x="10149" y="3883"/>
                      <a:pt x="10590" y="3967"/>
                    </a:cubicBezTo>
                    <a:cubicBezTo>
                      <a:pt x="11038" y="4051"/>
                      <a:pt x="11424" y="3958"/>
                      <a:pt x="11765" y="3682"/>
                    </a:cubicBezTo>
                    <a:cubicBezTo>
                      <a:pt x="12123" y="3382"/>
                      <a:pt x="12321" y="2994"/>
                      <a:pt x="12351" y="2526"/>
                    </a:cubicBezTo>
                    <a:cubicBezTo>
                      <a:pt x="12376" y="2054"/>
                      <a:pt x="12189" y="1596"/>
                      <a:pt x="11782" y="1147"/>
                    </a:cubicBezTo>
                    <a:cubicBezTo>
                      <a:pt x="11258" y="569"/>
                      <a:pt x="10630" y="216"/>
                      <a:pt x="9872" y="85"/>
                    </a:cubicBezTo>
                    <a:cubicBezTo>
                      <a:pt x="9126" y="-41"/>
                      <a:pt x="8358" y="-30"/>
                      <a:pt x="7564" y="136"/>
                    </a:cubicBezTo>
                    <a:cubicBezTo>
                      <a:pt x="6780" y="309"/>
                      <a:pt x="6032" y="595"/>
                      <a:pt x="5324" y="997"/>
                    </a:cubicBezTo>
                    <a:cubicBezTo>
                      <a:pt x="4617" y="1399"/>
                      <a:pt x="4048" y="1811"/>
                      <a:pt x="3626" y="2213"/>
                    </a:cubicBezTo>
                    <a:cubicBezTo>
                      <a:pt x="3464" y="2066"/>
                      <a:pt x="3302" y="1918"/>
                      <a:pt x="3141" y="1773"/>
                    </a:cubicBezTo>
                    <a:cubicBezTo>
                      <a:pt x="2963" y="1614"/>
                      <a:pt x="2739" y="1530"/>
                      <a:pt x="2471" y="1535"/>
                    </a:cubicBezTo>
                    <a:cubicBezTo>
                      <a:pt x="2200" y="1535"/>
                      <a:pt x="1977" y="1647"/>
                      <a:pt x="1793" y="1853"/>
                    </a:cubicBezTo>
                    <a:cubicBezTo>
                      <a:pt x="1615" y="2054"/>
                      <a:pt x="1530" y="2288"/>
                      <a:pt x="1565" y="2536"/>
                    </a:cubicBezTo>
                    <a:cubicBezTo>
                      <a:pt x="1589" y="2793"/>
                      <a:pt x="1696" y="2989"/>
                      <a:pt x="1880" y="3139"/>
                    </a:cubicBezTo>
                    <a:cubicBezTo>
                      <a:pt x="2044" y="3270"/>
                      <a:pt x="2203" y="3401"/>
                      <a:pt x="2364" y="3537"/>
                    </a:cubicBezTo>
                    <a:cubicBezTo>
                      <a:pt x="1731" y="4276"/>
                      <a:pt x="1207" y="5094"/>
                      <a:pt x="795" y="5957"/>
                    </a:cubicBezTo>
                    <a:cubicBezTo>
                      <a:pt x="378" y="6820"/>
                      <a:pt x="130" y="7676"/>
                      <a:pt x="37" y="8509"/>
                    </a:cubicBezTo>
                    <a:cubicBezTo>
                      <a:pt x="-59" y="9346"/>
                      <a:pt x="33" y="10113"/>
                      <a:pt x="298" y="10824"/>
                    </a:cubicBezTo>
                    <a:cubicBezTo>
                      <a:pt x="566" y="11540"/>
                      <a:pt x="1056" y="12148"/>
                      <a:pt x="1774" y="12723"/>
                    </a:cubicBezTo>
                    <a:cubicBezTo>
                      <a:pt x="2942" y="13658"/>
                      <a:pt x="4321" y="14056"/>
                      <a:pt x="5915" y="13967"/>
                    </a:cubicBezTo>
                    <a:cubicBezTo>
                      <a:pt x="7507" y="13874"/>
                      <a:pt x="9223" y="13415"/>
                      <a:pt x="11064" y="12461"/>
                    </a:cubicBezTo>
                    <a:cubicBezTo>
                      <a:pt x="12532" y="14093"/>
                      <a:pt x="14002" y="15716"/>
                      <a:pt x="15470" y="17223"/>
                    </a:cubicBezTo>
                    <a:cubicBezTo>
                      <a:pt x="14849" y="17728"/>
                      <a:pt x="14305" y="18018"/>
                      <a:pt x="13826" y="18111"/>
                    </a:cubicBezTo>
                    <a:cubicBezTo>
                      <a:pt x="13344" y="18210"/>
                      <a:pt x="12917" y="18200"/>
                      <a:pt x="12530" y="18088"/>
                    </a:cubicBezTo>
                    <a:cubicBezTo>
                      <a:pt x="12142" y="17971"/>
                      <a:pt x="11782" y="17803"/>
                      <a:pt x="11455" y="17587"/>
                    </a:cubicBezTo>
                    <a:cubicBezTo>
                      <a:pt x="11125" y="17368"/>
                      <a:pt x="10799" y="17181"/>
                      <a:pt x="10474" y="17026"/>
                    </a:cubicBezTo>
                    <a:cubicBezTo>
                      <a:pt x="10154" y="16872"/>
                      <a:pt x="9823" y="16788"/>
                      <a:pt x="9486" y="16783"/>
                    </a:cubicBezTo>
                    <a:cubicBezTo>
                      <a:pt x="9145" y="16778"/>
                      <a:pt x="8785" y="16937"/>
                      <a:pt x="8388" y="17265"/>
                    </a:cubicBezTo>
                    <a:cubicBezTo>
                      <a:pt x="7981" y="17606"/>
                      <a:pt x="7777" y="18004"/>
                      <a:pt x="7777" y="18453"/>
                    </a:cubicBezTo>
                    <a:cubicBezTo>
                      <a:pt x="7777" y="18897"/>
                      <a:pt x="7991" y="19351"/>
                      <a:pt x="8408" y="19809"/>
                    </a:cubicBezTo>
                    <a:cubicBezTo>
                      <a:pt x="8830" y="20268"/>
                      <a:pt x="9379" y="20651"/>
                      <a:pt x="10042" y="20955"/>
                    </a:cubicBezTo>
                    <a:cubicBezTo>
                      <a:pt x="10708" y="21259"/>
                      <a:pt x="11455" y="21451"/>
                      <a:pt x="12279" y="21502"/>
                    </a:cubicBezTo>
                    <a:cubicBezTo>
                      <a:pt x="13103" y="21559"/>
                      <a:pt x="13970" y="21437"/>
                      <a:pt x="14886" y="21109"/>
                    </a:cubicBezTo>
                    <a:cubicBezTo>
                      <a:pt x="15807" y="20787"/>
                      <a:pt x="16721" y="20202"/>
                      <a:pt x="17617" y="19332"/>
                    </a:cubicBezTo>
                    <a:cubicBezTo>
                      <a:pt x="18051" y="19739"/>
                      <a:pt x="18489" y="20127"/>
                      <a:pt x="18921" y="20501"/>
                    </a:cubicBezTo>
                    <a:cubicBezTo>
                      <a:pt x="19107" y="20656"/>
                      <a:pt x="19328" y="20731"/>
                      <a:pt x="19601" y="20712"/>
                    </a:cubicBezTo>
                    <a:cubicBezTo>
                      <a:pt x="19861" y="20703"/>
                      <a:pt x="20090" y="20586"/>
                      <a:pt x="20269" y="20375"/>
                    </a:cubicBezTo>
                    <a:cubicBezTo>
                      <a:pt x="20455" y="20160"/>
                      <a:pt x="20532" y="19921"/>
                      <a:pt x="20503" y="19674"/>
                    </a:cubicBezTo>
                    <a:cubicBezTo>
                      <a:pt x="20477" y="19421"/>
                      <a:pt x="20371" y="19229"/>
                      <a:pt x="20192" y="19089"/>
                    </a:cubicBezTo>
                    <a:cubicBezTo>
                      <a:pt x="19755" y="18752"/>
                      <a:pt x="19321" y="18397"/>
                      <a:pt x="18884" y="18022"/>
                    </a:cubicBezTo>
                    <a:cubicBezTo>
                      <a:pt x="19626" y="17143"/>
                      <a:pt x="20221" y="16217"/>
                      <a:pt x="20664" y="15300"/>
                    </a:cubicBezTo>
                    <a:cubicBezTo>
                      <a:pt x="21103" y="14379"/>
                      <a:pt x="21367" y="13490"/>
                      <a:pt x="21453" y="12667"/>
                    </a:cubicBezTo>
                    <a:cubicBezTo>
                      <a:pt x="21540" y="11839"/>
                      <a:pt x="21439" y="11091"/>
                      <a:pt x="21159" y="10412"/>
                    </a:cubicBezTo>
                    <a:cubicBezTo>
                      <a:pt x="20880" y="9725"/>
                      <a:pt x="20386" y="9135"/>
                      <a:pt x="19678" y="857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sp>
            <p:nvSpPr>
              <p:cNvPr id="7" name="AutoShape 54"/>
              <p:cNvSpPr/>
              <p:nvPr/>
            </p:nvSpPr>
            <p:spPr bwMode="auto">
              <a:xfrm>
                <a:off x="8375650" y="2896394"/>
                <a:ext cx="70644" cy="73819"/>
              </a:xfrm>
              <a:custGeom>
                <a:avLst/>
                <a:gdLst>
                  <a:gd name="T0" fmla="+- 0 10791 197"/>
                  <a:gd name="T1" fmla="*/ T0 w 21188"/>
                  <a:gd name="T2" fmla="+- 0 10794 193"/>
                  <a:gd name="T3" fmla="*/ 10794 h 21203"/>
                  <a:gd name="T4" fmla="+- 0 10791 197"/>
                  <a:gd name="T5" fmla="*/ T4 w 21188"/>
                  <a:gd name="T6" fmla="+- 0 10794 193"/>
                  <a:gd name="T7" fmla="*/ 10794 h 21203"/>
                  <a:gd name="T8" fmla="+- 0 10791 197"/>
                  <a:gd name="T9" fmla="*/ T8 w 21188"/>
                  <a:gd name="T10" fmla="+- 0 10794 193"/>
                  <a:gd name="T11" fmla="*/ 10794 h 21203"/>
                  <a:gd name="T12" fmla="+- 0 10791 197"/>
                  <a:gd name="T13" fmla="*/ T12 w 21188"/>
                  <a:gd name="T14" fmla="+- 0 10794 193"/>
                  <a:gd name="T15" fmla="*/ 10794 h 21203"/>
                </a:gdLst>
                <a:ahLst/>
                <a:cxnLst>
                  <a:cxn ang="0">
                    <a:pos x="T1" y="T3"/>
                  </a:cxn>
                  <a:cxn ang="0">
                    <a:pos x="T5" y="T7"/>
                  </a:cxn>
                  <a:cxn ang="0">
                    <a:pos x="T9" y="T11"/>
                  </a:cxn>
                  <a:cxn ang="0">
                    <a:pos x="T13" y="T15"/>
                  </a:cxn>
                </a:cxnLst>
                <a:rect l="0" t="0" r="r" b="b"/>
                <a:pathLst>
                  <a:path w="21188" h="21203">
                    <a:moveTo>
                      <a:pt x="17615" y="468"/>
                    </a:moveTo>
                    <a:lnTo>
                      <a:pt x="17606" y="468"/>
                    </a:lnTo>
                    <a:cubicBezTo>
                      <a:pt x="14870" y="2476"/>
                      <a:pt x="12200" y="4590"/>
                      <a:pt x="9727" y="6958"/>
                    </a:cubicBezTo>
                    <a:cubicBezTo>
                      <a:pt x="7348" y="9227"/>
                      <a:pt x="5200" y="11619"/>
                      <a:pt x="3329" y="14060"/>
                    </a:cubicBezTo>
                    <a:lnTo>
                      <a:pt x="341" y="17962"/>
                    </a:lnTo>
                    <a:lnTo>
                      <a:pt x="350" y="17970"/>
                    </a:lnTo>
                    <a:cubicBezTo>
                      <a:pt x="-197" y="18786"/>
                      <a:pt x="-106" y="19880"/>
                      <a:pt x="638" y="20590"/>
                    </a:cubicBezTo>
                    <a:cubicBezTo>
                      <a:pt x="1491" y="21407"/>
                      <a:pt x="2889" y="21407"/>
                      <a:pt x="3746" y="20590"/>
                    </a:cubicBezTo>
                    <a:cubicBezTo>
                      <a:pt x="3877" y="20460"/>
                      <a:pt x="3984" y="20321"/>
                      <a:pt x="4069" y="20174"/>
                    </a:cubicBezTo>
                    <a:lnTo>
                      <a:pt x="6867" y="16517"/>
                    </a:lnTo>
                    <a:cubicBezTo>
                      <a:pt x="8601" y="14255"/>
                      <a:pt x="10606" y="12027"/>
                      <a:pt x="12824" y="9913"/>
                    </a:cubicBezTo>
                    <a:cubicBezTo>
                      <a:pt x="15281" y="7570"/>
                      <a:pt x="17557" y="5758"/>
                      <a:pt x="20329" y="3749"/>
                    </a:cubicBezTo>
                    <a:lnTo>
                      <a:pt x="20321" y="3741"/>
                    </a:lnTo>
                    <a:cubicBezTo>
                      <a:pt x="20400" y="3684"/>
                      <a:pt x="20473" y="3635"/>
                      <a:pt x="20543" y="3570"/>
                    </a:cubicBezTo>
                    <a:cubicBezTo>
                      <a:pt x="21402" y="2753"/>
                      <a:pt x="21402" y="1427"/>
                      <a:pt x="20543" y="606"/>
                    </a:cubicBezTo>
                    <a:cubicBezTo>
                      <a:pt x="19742" y="-161"/>
                      <a:pt x="18472" y="-193"/>
                      <a:pt x="17615" y="468"/>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sp>
            <p:nvSpPr>
              <p:cNvPr id="8" name="AutoShape 55"/>
              <p:cNvSpPr/>
              <p:nvPr/>
            </p:nvSpPr>
            <p:spPr bwMode="auto">
              <a:xfrm>
                <a:off x="8448675" y="2649538"/>
                <a:ext cx="71438" cy="74613"/>
              </a:xfrm>
              <a:custGeom>
                <a:avLst/>
                <a:gdLst>
                  <a:gd name="T0" fmla="+- 0 10803 213"/>
                  <a:gd name="T1" fmla="*/ T0 w 21180"/>
                  <a:gd name="T2" fmla="+- 0 10801 203"/>
                  <a:gd name="T3" fmla="*/ 10801 h 21196"/>
                  <a:gd name="T4" fmla="+- 0 10803 213"/>
                  <a:gd name="T5" fmla="*/ T4 w 21180"/>
                  <a:gd name="T6" fmla="+- 0 10801 203"/>
                  <a:gd name="T7" fmla="*/ 10801 h 21196"/>
                  <a:gd name="T8" fmla="+- 0 10803 213"/>
                  <a:gd name="T9" fmla="*/ T8 w 21180"/>
                  <a:gd name="T10" fmla="+- 0 10801 203"/>
                  <a:gd name="T11" fmla="*/ 10801 h 21196"/>
                  <a:gd name="T12" fmla="+- 0 10803 213"/>
                  <a:gd name="T13" fmla="*/ T12 w 21180"/>
                  <a:gd name="T14" fmla="+- 0 10801 203"/>
                  <a:gd name="T15" fmla="*/ 10801 h 21196"/>
                </a:gdLst>
                <a:ahLst/>
                <a:cxnLst>
                  <a:cxn ang="0">
                    <a:pos x="T1" y="T3"/>
                  </a:cxn>
                  <a:cxn ang="0">
                    <a:pos x="T5" y="T7"/>
                  </a:cxn>
                  <a:cxn ang="0">
                    <a:pos x="T9" y="T11"/>
                  </a:cxn>
                  <a:cxn ang="0">
                    <a:pos x="T13" y="T15"/>
                  </a:cxn>
                </a:cxnLst>
                <a:rect l="0" t="0" r="r" b="b"/>
                <a:pathLst>
                  <a:path w="21180" h="21196">
                    <a:moveTo>
                      <a:pt x="8372" y="11356"/>
                    </a:moveTo>
                    <a:cubicBezTo>
                      <a:pt x="6122" y="13508"/>
                      <a:pt x="3675" y="15444"/>
                      <a:pt x="1144" y="17292"/>
                    </a:cubicBezTo>
                    <a:cubicBezTo>
                      <a:pt x="963" y="17388"/>
                      <a:pt x="786" y="17493"/>
                      <a:pt x="637" y="17645"/>
                    </a:cubicBezTo>
                    <a:cubicBezTo>
                      <a:pt x="-213" y="18457"/>
                      <a:pt x="-213" y="19774"/>
                      <a:pt x="637" y="20585"/>
                    </a:cubicBezTo>
                    <a:cubicBezTo>
                      <a:pt x="1464" y="21380"/>
                      <a:pt x="2796" y="21397"/>
                      <a:pt x="3652" y="20641"/>
                    </a:cubicBezTo>
                    <a:lnTo>
                      <a:pt x="3665" y="20649"/>
                    </a:lnTo>
                    <a:cubicBezTo>
                      <a:pt x="6364" y="18673"/>
                      <a:pt x="8988" y="16581"/>
                      <a:pt x="11419" y="14263"/>
                    </a:cubicBezTo>
                    <a:cubicBezTo>
                      <a:pt x="13759" y="12030"/>
                      <a:pt x="15873" y="9685"/>
                      <a:pt x="17715" y="7283"/>
                    </a:cubicBezTo>
                    <a:lnTo>
                      <a:pt x="20663" y="3427"/>
                    </a:lnTo>
                    <a:lnTo>
                      <a:pt x="20654" y="3419"/>
                    </a:lnTo>
                    <a:cubicBezTo>
                      <a:pt x="21386" y="2600"/>
                      <a:pt x="21357" y="1379"/>
                      <a:pt x="20541" y="608"/>
                    </a:cubicBezTo>
                    <a:cubicBezTo>
                      <a:pt x="19697" y="-203"/>
                      <a:pt x="18323" y="-203"/>
                      <a:pt x="17468" y="608"/>
                    </a:cubicBezTo>
                    <a:cubicBezTo>
                      <a:pt x="17313" y="760"/>
                      <a:pt x="17197" y="937"/>
                      <a:pt x="17094" y="1114"/>
                    </a:cubicBezTo>
                    <a:lnTo>
                      <a:pt x="14228" y="4857"/>
                    </a:lnTo>
                    <a:cubicBezTo>
                      <a:pt x="12526" y="7090"/>
                      <a:pt x="10552" y="9275"/>
                      <a:pt x="8372" y="11356"/>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grpSp>
      </p:grpSp>
      <p:grpSp>
        <p:nvGrpSpPr>
          <p:cNvPr id="11" name="组合 10"/>
          <p:cNvGrpSpPr/>
          <p:nvPr/>
        </p:nvGrpSpPr>
        <p:grpSpPr>
          <a:xfrm>
            <a:off x="3179847" y="1060376"/>
            <a:ext cx="2556930" cy="3232311"/>
            <a:chOff x="3179847" y="1197818"/>
            <a:chExt cx="2556930" cy="3232311"/>
          </a:xfrm>
        </p:grpSpPr>
        <p:pic>
          <p:nvPicPr>
            <p:cNvPr id="12" name="图片 3"/>
            <p:cNvPicPr>
              <a:picLocks noChangeAspect="1"/>
            </p:cNvPicPr>
            <p:nvPr/>
          </p:nvPicPr>
          <p:blipFill rotWithShape="1">
            <a:blip r:embed="rId1" cstate="print">
              <a:extLst>
                <a:ext uri="{28A0092B-C50C-407E-A947-70E740481C1C}">
                  <a14:useLocalDpi xmlns:a14="http://schemas.microsoft.com/office/drawing/2010/main" val="0"/>
                </a:ext>
              </a:extLst>
            </a:blip>
            <a:srcRect l="53909" t="10520" r="5430" b="17484"/>
            <a:stretch>
              <a:fillRect/>
            </a:stretch>
          </p:blipFill>
          <p:spPr>
            <a:xfrm>
              <a:off x="3179847" y="1197818"/>
              <a:ext cx="2556930" cy="3232311"/>
            </a:xfrm>
            <a:prstGeom prst="rect">
              <a:avLst/>
            </a:prstGeom>
            <a:effectLst>
              <a:outerShdw blurRad="50800" dist="38100" dir="2700000" algn="tl" rotWithShape="0">
                <a:prstClr val="black">
                  <a:alpha val="40000"/>
                </a:prstClr>
              </a:outerShdw>
            </a:effectLst>
          </p:spPr>
        </p:pic>
        <p:sp>
          <p:nvSpPr>
            <p:cNvPr id="13" name="Rectangle 5"/>
            <p:cNvSpPr/>
            <p:nvPr/>
          </p:nvSpPr>
          <p:spPr>
            <a:xfrm>
              <a:off x="3539006" y="1570718"/>
              <a:ext cx="1868588" cy="2524313"/>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14" name="组合 13"/>
          <p:cNvGrpSpPr/>
          <p:nvPr/>
        </p:nvGrpSpPr>
        <p:grpSpPr>
          <a:xfrm>
            <a:off x="2506140" y="1428660"/>
            <a:ext cx="572068" cy="415805"/>
            <a:chOff x="2506140" y="1520382"/>
            <a:chExt cx="572068" cy="415805"/>
          </a:xfrm>
        </p:grpSpPr>
        <p:grpSp>
          <p:nvGrpSpPr>
            <p:cNvPr id="15" name="组合 14"/>
            <p:cNvGrpSpPr/>
            <p:nvPr/>
          </p:nvGrpSpPr>
          <p:grpSpPr>
            <a:xfrm>
              <a:off x="2506140" y="1520382"/>
              <a:ext cx="572068" cy="415805"/>
              <a:chOff x="2812960" y="874737"/>
              <a:chExt cx="572068" cy="415805"/>
            </a:xfrm>
          </p:grpSpPr>
          <p:sp>
            <p:nvSpPr>
              <p:cNvPr id="19" name="Pentagon 9"/>
              <p:cNvSpPr/>
              <p:nvPr/>
            </p:nvSpPr>
            <p:spPr>
              <a:xfrm flipH="1">
                <a:off x="2812960" y="874737"/>
                <a:ext cx="572068" cy="415805"/>
              </a:xfrm>
              <a:prstGeom prst="homePlate">
                <a:avLst>
                  <a:gd name="adj" fmla="val 23830"/>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微软雅黑" panose="020B0503020204020204" pitchFamily="34" charset="-122"/>
                </a:endParaRPr>
              </a:p>
            </p:txBody>
          </p:sp>
          <p:sp>
            <p:nvSpPr>
              <p:cNvPr id="20" name="Pentagon 9"/>
              <p:cNvSpPr/>
              <p:nvPr/>
            </p:nvSpPr>
            <p:spPr>
              <a:xfrm flipH="1">
                <a:off x="2860590" y="909356"/>
                <a:ext cx="476808" cy="346566"/>
              </a:xfrm>
              <a:prstGeom prst="homePlate">
                <a:avLst>
                  <a:gd name="adj" fmla="val 23830"/>
                </a:avLst>
              </a:prstGeom>
              <a:solidFill>
                <a:srgbClr val="00206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sz="1800">
                  <a:solidFill>
                    <a:srgbClr val="7F7F7F"/>
                  </a:solidFill>
                </a:endParaRPr>
              </a:p>
            </p:txBody>
          </p:sp>
        </p:grpSp>
        <p:grpSp>
          <p:nvGrpSpPr>
            <p:cNvPr id="16" name="Group 36"/>
            <p:cNvGrpSpPr/>
            <p:nvPr/>
          </p:nvGrpSpPr>
          <p:grpSpPr>
            <a:xfrm>
              <a:off x="2715031" y="1600024"/>
              <a:ext cx="181552" cy="264651"/>
              <a:chOff x="3582988" y="3510757"/>
              <a:chExt cx="319088" cy="465138"/>
            </a:xfrm>
            <a:solidFill>
              <a:srgbClr val="FFFFFF"/>
            </a:solidFill>
          </p:grpSpPr>
          <p:sp>
            <p:nvSpPr>
              <p:cNvPr id="17" name="AutoShape 113"/>
              <p:cNvSpPr/>
              <p:nvPr/>
            </p:nvSpPr>
            <p:spPr bwMode="auto">
              <a:xfrm>
                <a:off x="3582988" y="3510757"/>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a:solidFill>
                    <a:srgbClr val="7F7F7F"/>
                  </a:solidFill>
                  <a:sym typeface="Gill Sans" charset="0"/>
                </a:endParaRPr>
              </a:p>
            </p:txBody>
          </p:sp>
          <p:sp>
            <p:nvSpPr>
              <p:cNvPr id="18" name="AutoShape 114"/>
              <p:cNvSpPr/>
              <p:nvPr/>
            </p:nvSpPr>
            <p:spPr bwMode="auto">
              <a:xfrm>
                <a:off x="3655219" y="3583782"/>
                <a:ext cx="94456" cy="94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a:solidFill>
                    <a:srgbClr val="7F7F7F"/>
                  </a:solidFill>
                  <a:sym typeface="Gill Sans" charset="0"/>
                </a:endParaRPr>
              </a:p>
            </p:txBody>
          </p:sp>
        </p:grpSp>
      </p:grpSp>
      <p:grpSp>
        <p:nvGrpSpPr>
          <p:cNvPr id="21" name="组合 20"/>
          <p:cNvGrpSpPr/>
          <p:nvPr/>
        </p:nvGrpSpPr>
        <p:grpSpPr>
          <a:xfrm>
            <a:off x="2514118" y="2482690"/>
            <a:ext cx="572068" cy="415805"/>
            <a:chOff x="2514118" y="2387124"/>
            <a:chExt cx="572068" cy="415805"/>
          </a:xfrm>
        </p:grpSpPr>
        <p:grpSp>
          <p:nvGrpSpPr>
            <p:cNvPr id="22" name="组合 21"/>
            <p:cNvGrpSpPr/>
            <p:nvPr/>
          </p:nvGrpSpPr>
          <p:grpSpPr>
            <a:xfrm>
              <a:off x="2514118" y="2387124"/>
              <a:ext cx="572068" cy="415805"/>
              <a:chOff x="2812960" y="874737"/>
              <a:chExt cx="572068" cy="415805"/>
            </a:xfrm>
          </p:grpSpPr>
          <p:sp>
            <p:nvSpPr>
              <p:cNvPr id="24" name="Pentagon 9"/>
              <p:cNvSpPr/>
              <p:nvPr/>
            </p:nvSpPr>
            <p:spPr>
              <a:xfrm flipH="1">
                <a:off x="2812960" y="874737"/>
                <a:ext cx="572068" cy="415805"/>
              </a:xfrm>
              <a:prstGeom prst="homePlate">
                <a:avLst>
                  <a:gd name="adj" fmla="val 23830"/>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微软雅黑" panose="020B0503020204020204" pitchFamily="34" charset="-122"/>
                </a:endParaRPr>
              </a:p>
            </p:txBody>
          </p:sp>
          <p:sp>
            <p:nvSpPr>
              <p:cNvPr id="25" name="Pentagon 9"/>
              <p:cNvSpPr/>
              <p:nvPr/>
            </p:nvSpPr>
            <p:spPr>
              <a:xfrm flipH="1">
                <a:off x="2860590" y="909356"/>
                <a:ext cx="476808" cy="346566"/>
              </a:xfrm>
              <a:prstGeom prst="homePlate">
                <a:avLst>
                  <a:gd name="adj" fmla="val 23830"/>
                </a:avLst>
              </a:prstGeom>
              <a:solidFill>
                <a:srgbClr val="00206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sz="1800">
                  <a:solidFill>
                    <a:srgbClr val="7F7F7F"/>
                  </a:solidFill>
                </a:endParaRPr>
              </a:p>
            </p:txBody>
          </p:sp>
        </p:grpSp>
        <p:sp>
          <p:nvSpPr>
            <p:cNvPr id="23" name="AutoShape 83"/>
            <p:cNvSpPr/>
            <p:nvPr/>
          </p:nvSpPr>
          <p:spPr bwMode="auto">
            <a:xfrm>
              <a:off x="2715031" y="2508314"/>
              <a:ext cx="264199" cy="17342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1610" y="13990"/>
                  </a:moveTo>
                  <a:cubicBezTo>
                    <a:pt x="11373" y="14259"/>
                    <a:pt x="11093" y="14400"/>
                    <a:pt x="10800" y="14400"/>
                  </a:cubicBezTo>
                  <a:cubicBezTo>
                    <a:pt x="10505" y="14400"/>
                    <a:pt x="10225" y="14259"/>
                    <a:pt x="9990" y="13990"/>
                  </a:cubicBezTo>
                  <a:lnTo>
                    <a:pt x="7198" y="10800"/>
                  </a:lnTo>
                  <a:lnTo>
                    <a:pt x="6636" y="10157"/>
                  </a:lnTo>
                  <a:lnTo>
                    <a:pt x="1349" y="4115"/>
                  </a:lnTo>
                  <a:lnTo>
                    <a:pt x="1349" y="4114"/>
                  </a:lnTo>
                  <a:cubicBezTo>
                    <a:pt x="1349" y="2980"/>
                    <a:pt x="1955" y="2057"/>
                    <a:pt x="2699" y="2057"/>
                  </a:cubicBezTo>
                  <a:lnTo>
                    <a:pt x="18899" y="2057"/>
                  </a:lnTo>
                  <a:cubicBezTo>
                    <a:pt x="19643" y="2057"/>
                    <a:pt x="20249" y="2980"/>
                    <a:pt x="20249" y="4114"/>
                  </a:cubicBezTo>
                  <a:cubicBezTo>
                    <a:pt x="20249" y="4114"/>
                    <a:pt x="11610" y="13990"/>
                    <a:pt x="11610" y="13990"/>
                  </a:cubicBezTo>
                  <a:close/>
                  <a:moveTo>
                    <a:pt x="20249" y="16198"/>
                  </a:moveTo>
                  <a:lnTo>
                    <a:pt x="15525" y="10800"/>
                  </a:lnTo>
                  <a:lnTo>
                    <a:pt x="20249" y="5399"/>
                  </a:lnTo>
                  <a:cubicBezTo>
                    <a:pt x="20249" y="5399"/>
                    <a:pt x="20249" y="16198"/>
                    <a:pt x="20249" y="16198"/>
                  </a:cubicBezTo>
                  <a:close/>
                  <a:moveTo>
                    <a:pt x="20249" y="17484"/>
                  </a:moveTo>
                  <a:cubicBezTo>
                    <a:pt x="20249" y="18620"/>
                    <a:pt x="19643" y="19541"/>
                    <a:pt x="18899" y="19541"/>
                  </a:cubicBezTo>
                  <a:lnTo>
                    <a:pt x="2699" y="19541"/>
                  </a:lnTo>
                  <a:cubicBezTo>
                    <a:pt x="1955" y="19541"/>
                    <a:pt x="1349" y="18620"/>
                    <a:pt x="1349" y="17484"/>
                  </a:cubicBezTo>
                  <a:lnTo>
                    <a:pt x="6636" y="11442"/>
                  </a:lnTo>
                  <a:lnTo>
                    <a:pt x="9585" y="14813"/>
                  </a:lnTo>
                  <a:cubicBezTo>
                    <a:pt x="9945" y="15222"/>
                    <a:pt x="10372" y="15429"/>
                    <a:pt x="10800" y="15429"/>
                  </a:cubicBezTo>
                  <a:cubicBezTo>
                    <a:pt x="11228" y="15429"/>
                    <a:pt x="11654" y="15222"/>
                    <a:pt x="12015" y="14813"/>
                  </a:cubicBezTo>
                  <a:lnTo>
                    <a:pt x="14963" y="11442"/>
                  </a:lnTo>
                  <a:cubicBezTo>
                    <a:pt x="14963" y="11442"/>
                    <a:pt x="20249" y="17484"/>
                    <a:pt x="20249" y="17484"/>
                  </a:cubicBezTo>
                  <a:close/>
                  <a:moveTo>
                    <a:pt x="1349" y="5399"/>
                  </a:moveTo>
                  <a:lnTo>
                    <a:pt x="6074" y="10800"/>
                  </a:lnTo>
                  <a:lnTo>
                    <a:pt x="1349" y="16198"/>
                  </a:lnTo>
                  <a:cubicBezTo>
                    <a:pt x="1349" y="16198"/>
                    <a:pt x="1349" y="5399"/>
                    <a:pt x="1349" y="5399"/>
                  </a:cubicBezTo>
                  <a:close/>
                  <a:moveTo>
                    <a:pt x="18899" y="0"/>
                  </a:moveTo>
                  <a:lnTo>
                    <a:pt x="2699" y="0"/>
                  </a:lnTo>
                  <a:cubicBezTo>
                    <a:pt x="1208" y="0"/>
                    <a:pt x="0" y="1842"/>
                    <a:pt x="0" y="4114"/>
                  </a:cubicBezTo>
                  <a:lnTo>
                    <a:pt x="0" y="17484"/>
                  </a:lnTo>
                  <a:cubicBezTo>
                    <a:pt x="0" y="19756"/>
                    <a:pt x="1208" y="21600"/>
                    <a:pt x="2699" y="21600"/>
                  </a:cubicBezTo>
                  <a:lnTo>
                    <a:pt x="18899" y="21600"/>
                  </a:lnTo>
                  <a:cubicBezTo>
                    <a:pt x="20391" y="21600"/>
                    <a:pt x="21600" y="19756"/>
                    <a:pt x="21600" y="17484"/>
                  </a:cubicBezTo>
                  <a:lnTo>
                    <a:pt x="21600" y="4114"/>
                  </a:lnTo>
                  <a:cubicBezTo>
                    <a:pt x="21600" y="1842"/>
                    <a:pt x="20391" y="0"/>
                    <a:pt x="18899" y="0"/>
                  </a:cubicBezTo>
                </a:path>
              </a:pathLst>
            </a:custGeom>
            <a:solidFill>
              <a:srgbClr val="FFFFFF"/>
            </a:solidFill>
            <a:ln>
              <a:noFill/>
            </a:ln>
            <a:effec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grpSp>
      <p:grpSp>
        <p:nvGrpSpPr>
          <p:cNvPr id="26" name="组合 25"/>
          <p:cNvGrpSpPr/>
          <p:nvPr/>
        </p:nvGrpSpPr>
        <p:grpSpPr>
          <a:xfrm>
            <a:off x="2514118" y="3536719"/>
            <a:ext cx="572068" cy="415805"/>
            <a:chOff x="2514118" y="3026461"/>
            <a:chExt cx="572068" cy="415805"/>
          </a:xfrm>
        </p:grpSpPr>
        <p:grpSp>
          <p:nvGrpSpPr>
            <p:cNvPr id="27" name="组合 26"/>
            <p:cNvGrpSpPr/>
            <p:nvPr/>
          </p:nvGrpSpPr>
          <p:grpSpPr>
            <a:xfrm>
              <a:off x="2514118" y="3026461"/>
              <a:ext cx="572068" cy="415805"/>
              <a:chOff x="2812960" y="874737"/>
              <a:chExt cx="572068" cy="415805"/>
            </a:xfrm>
          </p:grpSpPr>
          <p:sp>
            <p:nvSpPr>
              <p:cNvPr id="29" name="Pentagon 9"/>
              <p:cNvSpPr/>
              <p:nvPr/>
            </p:nvSpPr>
            <p:spPr>
              <a:xfrm flipH="1">
                <a:off x="2812960" y="874737"/>
                <a:ext cx="572068" cy="415805"/>
              </a:xfrm>
              <a:prstGeom prst="homePlate">
                <a:avLst>
                  <a:gd name="adj" fmla="val 23830"/>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微软雅黑" panose="020B0503020204020204" pitchFamily="34" charset="-122"/>
                </a:endParaRPr>
              </a:p>
            </p:txBody>
          </p:sp>
          <p:sp>
            <p:nvSpPr>
              <p:cNvPr id="30" name="Pentagon 9"/>
              <p:cNvSpPr/>
              <p:nvPr/>
            </p:nvSpPr>
            <p:spPr>
              <a:xfrm flipH="1">
                <a:off x="2860590" y="909356"/>
                <a:ext cx="476808" cy="346566"/>
              </a:xfrm>
              <a:prstGeom prst="homePlate">
                <a:avLst>
                  <a:gd name="adj" fmla="val 23830"/>
                </a:avLst>
              </a:prstGeom>
              <a:solidFill>
                <a:srgbClr val="00206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sz="1800">
                  <a:solidFill>
                    <a:srgbClr val="7F7F7F"/>
                  </a:solidFill>
                </a:endParaRPr>
              </a:p>
            </p:txBody>
          </p:sp>
        </p:grpSp>
        <p:sp>
          <p:nvSpPr>
            <p:cNvPr id="28" name="AutoShape 59"/>
            <p:cNvSpPr/>
            <p:nvPr/>
          </p:nvSpPr>
          <p:spPr bwMode="auto">
            <a:xfrm>
              <a:off x="2670706" y="3102263"/>
              <a:ext cx="264651" cy="264199"/>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solidFill>
              <a:srgbClr val="FFFFFF"/>
            </a:solidFill>
            <a:ln>
              <a:noFill/>
            </a:ln>
            <a:effectLst/>
          </p:spPr>
          <p:txBody>
            <a:bodyPr lIns="19050" tIns="19050" rIns="19050" bIns="19050" anchor="ctr"/>
            <a:lstStyle/>
            <a:p>
              <a:pPr algn="ctr" defTabSz="228600" fontAlgn="base" hangingPunct="0">
                <a:spcBef>
                  <a:spcPct val="0"/>
                </a:spcBef>
                <a:spcAft>
                  <a:spcPct val="0"/>
                </a:spcAft>
              </a:pPr>
              <a:endParaRPr lang="en-US">
                <a:solidFill>
                  <a:srgbClr val="7F7F7F"/>
                </a:solidFill>
                <a:sym typeface="Gill Sans" charset="0"/>
              </a:endParaRPr>
            </a:p>
          </p:txBody>
        </p:sp>
      </p:grpSp>
      <p:grpSp>
        <p:nvGrpSpPr>
          <p:cNvPr id="31" name="组合 30"/>
          <p:cNvGrpSpPr/>
          <p:nvPr/>
        </p:nvGrpSpPr>
        <p:grpSpPr>
          <a:xfrm>
            <a:off x="518165" y="1408382"/>
            <a:ext cx="1923767" cy="750738"/>
            <a:chOff x="1078513" y="1669167"/>
            <a:chExt cx="1923767" cy="750738"/>
          </a:xfrm>
        </p:grpSpPr>
        <p:sp>
          <p:nvSpPr>
            <p:cNvPr id="32" name="TextBox 31"/>
            <p:cNvSpPr txBox="1"/>
            <p:nvPr/>
          </p:nvSpPr>
          <p:spPr>
            <a:xfrm>
              <a:off x="1078513" y="1958240"/>
              <a:ext cx="1923767" cy="461665"/>
            </a:xfrm>
            <a:prstGeom prst="rect">
              <a:avLst/>
            </a:prstGeom>
            <a:noFill/>
          </p:spPr>
          <p:txBody>
            <a:bodyPr wrap="square" lIns="0" tIns="0" rtlCol="0" anchor="t">
              <a:spAutoFit/>
            </a:bodyPr>
            <a:lstStyle/>
            <a:p>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单击此处添加文本单击此处添加文本</a:t>
              </a:r>
              <a:endParaRPr lang="en-US" altLang="zh-CN" sz="900" dirty="0">
                <a:solidFill>
                  <a:schemeClr val="bg1">
                    <a:lumMod val="95000"/>
                  </a:schemeClr>
                </a:solidFill>
                <a:latin typeface="Adobe 黑体 Std R" panose="020B0400000000000000" pitchFamily="34" charset="-122"/>
                <a:ea typeface="Adobe 黑体 Std R" panose="020B0400000000000000" pitchFamily="34" charset="-122"/>
              </a:endParaRPr>
            </a:p>
            <a:p>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单击此处添加文本单击此处添加</a:t>
              </a:r>
              <a:r>
                <a:rPr lang="zh-CN" altLang="en-US" sz="900" dirty="0" smtClean="0">
                  <a:solidFill>
                    <a:schemeClr val="bg1">
                      <a:lumMod val="95000"/>
                    </a:schemeClr>
                  </a:solidFill>
                  <a:latin typeface="Adobe 黑体 Std R" panose="020B0400000000000000" pitchFamily="34" charset="-122"/>
                  <a:ea typeface="Adobe 黑体 Std R" panose="020B0400000000000000" pitchFamily="34" charset="-122"/>
                </a:rPr>
                <a:t>文本</a:t>
              </a:r>
              <a:endParaRPr lang="en-US" altLang="zh-CN" sz="900" dirty="0" smtClean="0">
                <a:solidFill>
                  <a:schemeClr val="bg1">
                    <a:lumMod val="95000"/>
                  </a:schemeClr>
                </a:solidFill>
                <a:latin typeface="Adobe 黑体 Std R" panose="020B0400000000000000" pitchFamily="34" charset="-122"/>
                <a:ea typeface="Adobe 黑体 Std R" panose="020B0400000000000000" pitchFamily="34" charset="-122"/>
              </a:endParaRPr>
            </a:p>
            <a:p>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单击此处添加文本单击此处添加</a:t>
              </a:r>
              <a:r>
                <a:rPr lang="zh-CN" altLang="en-US" sz="900" dirty="0" smtClean="0">
                  <a:solidFill>
                    <a:schemeClr val="bg1">
                      <a:lumMod val="95000"/>
                    </a:schemeClr>
                  </a:solidFill>
                  <a:latin typeface="Adobe 黑体 Std R" panose="020B0400000000000000" pitchFamily="34" charset="-122"/>
                  <a:ea typeface="Adobe 黑体 Std R" panose="020B0400000000000000" pitchFamily="34" charset="-122"/>
                </a:rPr>
                <a:t>文本</a:t>
              </a:r>
              <a:endParaRPr lang="en-US" altLang="zh-CN" sz="900" dirty="0">
                <a:solidFill>
                  <a:schemeClr val="bg1">
                    <a:lumMod val="95000"/>
                  </a:schemeClr>
                </a:solidFill>
                <a:latin typeface="Adobe 黑体 Std R" panose="020B0400000000000000" pitchFamily="34" charset="-122"/>
                <a:ea typeface="Adobe 黑体 Std R" panose="020B0400000000000000" pitchFamily="34" charset="-122"/>
              </a:endParaRPr>
            </a:p>
          </p:txBody>
        </p:sp>
        <p:sp>
          <p:nvSpPr>
            <p:cNvPr id="33" name="TextBox 32"/>
            <p:cNvSpPr txBox="1"/>
            <p:nvPr/>
          </p:nvSpPr>
          <p:spPr>
            <a:xfrm>
              <a:off x="2071632" y="1669167"/>
              <a:ext cx="923331" cy="276999"/>
            </a:xfrm>
            <a:prstGeom prst="rect">
              <a:avLst/>
            </a:prstGeom>
            <a:noFill/>
          </p:spPr>
          <p:txBody>
            <a:bodyPr wrap="none" lIns="0" tIns="0" rIns="0" bIns="0" rtlCol="0" anchor="t">
              <a:spAutoFit/>
            </a:bodyPr>
            <a:lstStyle/>
            <a:p>
              <a:pPr algn="ctr"/>
              <a:r>
                <a:rPr lang="zh-CN" altLang="en-US" dirty="0" smtClean="0">
                  <a:solidFill>
                    <a:schemeClr val="bg1">
                      <a:lumMod val="95000"/>
                    </a:schemeClr>
                  </a:solidFill>
                  <a:latin typeface="Adobe 黑体 Std R" panose="020B0400000000000000" pitchFamily="34" charset="-122"/>
                  <a:ea typeface="Adobe 黑体 Std R" panose="020B0400000000000000" pitchFamily="34" charset="-122"/>
                </a:rPr>
                <a:t>添加标题</a:t>
              </a:r>
              <a:endParaRPr lang="en-US" dirty="0" smtClean="0">
                <a:solidFill>
                  <a:schemeClr val="bg1">
                    <a:lumMod val="95000"/>
                  </a:schemeClr>
                </a:solidFill>
                <a:latin typeface="Adobe 黑体 Std R" panose="020B0400000000000000" pitchFamily="34" charset="-122"/>
                <a:ea typeface="Adobe 黑体 Std R" panose="020B0400000000000000" pitchFamily="34" charset="-122"/>
              </a:endParaRPr>
            </a:p>
          </p:txBody>
        </p:sp>
      </p:grpSp>
      <p:grpSp>
        <p:nvGrpSpPr>
          <p:cNvPr id="34" name="组合 33"/>
          <p:cNvGrpSpPr/>
          <p:nvPr/>
        </p:nvGrpSpPr>
        <p:grpSpPr>
          <a:xfrm>
            <a:off x="518165" y="2482690"/>
            <a:ext cx="1923767" cy="750738"/>
            <a:chOff x="1078513" y="1669167"/>
            <a:chExt cx="1923767" cy="750738"/>
          </a:xfrm>
        </p:grpSpPr>
        <p:sp>
          <p:nvSpPr>
            <p:cNvPr id="35" name="TextBox 34"/>
            <p:cNvSpPr txBox="1"/>
            <p:nvPr/>
          </p:nvSpPr>
          <p:spPr>
            <a:xfrm>
              <a:off x="1078513" y="1958240"/>
              <a:ext cx="1923767" cy="461665"/>
            </a:xfrm>
            <a:prstGeom prst="rect">
              <a:avLst/>
            </a:prstGeom>
            <a:noFill/>
          </p:spPr>
          <p:txBody>
            <a:bodyPr wrap="square" lIns="0" tIns="0" rtlCol="0" anchor="t">
              <a:spAutoFit/>
            </a:bodyPr>
            <a:lstStyle/>
            <a:p>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单击此处添加文本单击此处添加文本</a:t>
              </a:r>
              <a:endParaRPr lang="en-US" altLang="zh-CN" sz="900" dirty="0">
                <a:solidFill>
                  <a:schemeClr val="bg1">
                    <a:lumMod val="95000"/>
                  </a:schemeClr>
                </a:solidFill>
                <a:latin typeface="Adobe 黑体 Std R" panose="020B0400000000000000" pitchFamily="34" charset="-122"/>
                <a:ea typeface="Adobe 黑体 Std R" panose="020B0400000000000000" pitchFamily="34" charset="-122"/>
              </a:endParaRPr>
            </a:p>
            <a:p>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单击此处添加文本单击此处添加</a:t>
              </a:r>
              <a:r>
                <a:rPr lang="zh-CN" altLang="en-US" sz="900" dirty="0" smtClean="0">
                  <a:solidFill>
                    <a:schemeClr val="bg1">
                      <a:lumMod val="95000"/>
                    </a:schemeClr>
                  </a:solidFill>
                  <a:latin typeface="Adobe 黑体 Std R" panose="020B0400000000000000" pitchFamily="34" charset="-122"/>
                  <a:ea typeface="Adobe 黑体 Std R" panose="020B0400000000000000" pitchFamily="34" charset="-122"/>
                </a:rPr>
                <a:t>文本</a:t>
              </a:r>
              <a:endParaRPr lang="en-US" altLang="zh-CN" sz="900" dirty="0" smtClean="0">
                <a:solidFill>
                  <a:schemeClr val="bg1">
                    <a:lumMod val="95000"/>
                  </a:schemeClr>
                </a:solidFill>
                <a:latin typeface="Adobe 黑体 Std R" panose="020B0400000000000000" pitchFamily="34" charset="-122"/>
                <a:ea typeface="Adobe 黑体 Std R" panose="020B0400000000000000" pitchFamily="34" charset="-122"/>
              </a:endParaRPr>
            </a:p>
            <a:p>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单击此处添加文本单击此处添加</a:t>
              </a:r>
              <a:r>
                <a:rPr lang="zh-CN" altLang="en-US" sz="900" dirty="0" smtClean="0">
                  <a:solidFill>
                    <a:schemeClr val="bg1">
                      <a:lumMod val="95000"/>
                    </a:schemeClr>
                  </a:solidFill>
                  <a:latin typeface="Adobe 黑体 Std R" panose="020B0400000000000000" pitchFamily="34" charset="-122"/>
                  <a:ea typeface="Adobe 黑体 Std R" panose="020B0400000000000000" pitchFamily="34" charset="-122"/>
                </a:rPr>
                <a:t>文本</a:t>
              </a:r>
              <a:endParaRPr lang="en-US" altLang="zh-CN" sz="900" dirty="0">
                <a:solidFill>
                  <a:schemeClr val="bg1">
                    <a:lumMod val="95000"/>
                  </a:schemeClr>
                </a:solidFill>
                <a:latin typeface="Adobe 黑体 Std R" panose="020B0400000000000000" pitchFamily="34" charset="-122"/>
                <a:ea typeface="Adobe 黑体 Std R" panose="020B0400000000000000" pitchFamily="34" charset="-122"/>
              </a:endParaRPr>
            </a:p>
          </p:txBody>
        </p:sp>
        <p:sp>
          <p:nvSpPr>
            <p:cNvPr id="36" name="TextBox 35"/>
            <p:cNvSpPr txBox="1"/>
            <p:nvPr/>
          </p:nvSpPr>
          <p:spPr>
            <a:xfrm>
              <a:off x="2071632" y="1669167"/>
              <a:ext cx="923330" cy="276999"/>
            </a:xfrm>
            <a:prstGeom prst="rect">
              <a:avLst/>
            </a:prstGeom>
            <a:noFill/>
          </p:spPr>
          <p:txBody>
            <a:bodyPr wrap="none" lIns="0" tIns="0" rIns="0" bIns="0" rtlCol="0" anchor="t">
              <a:spAutoFit/>
            </a:bodyPr>
            <a:lstStyle/>
            <a:p>
              <a:pPr algn="ctr"/>
              <a:r>
                <a:rPr lang="zh-CN" altLang="en-US" dirty="0">
                  <a:solidFill>
                    <a:schemeClr val="bg1">
                      <a:lumMod val="95000"/>
                    </a:schemeClr>
                  </a:solidFill>
                  <a:latin typeface="Adobe 黑体 Std R" panose="020B0400000000000000" pitchFamily="34" charset="-122"/>
                  <a:ea typeface="Adobe 黑体 Std R" panose="020B0400000000000000" pitchFamily="34" charset="-122"/>
                </a:rPr>
                <a:t>添加标题</a:t>
              </a:r>
              <a:endParaRPr lang="en-US" altLang="zh-CN" dirty="0">
                <a:solidFill>
                  <a:schemeClr val="bg1">
                    <a:lumMod val="95000"/>
                  </a:schemeClr>
                </a:solidFill>
                <a:latin typeface="Adobe 黑体 Std R" panose="020B0400000000000000" pitchFamily="34" charset="-122"/>
                <a:ea typeface="Adobe 黑体 Std R" panose="020B0400000000000000" pitchFamily="34" charset="-122"/>
              </a:endParaRPr>
            </a:p>
          </p:txBody>
        </p:sp>
      </p:grpSp>
      <p:grpSp>
        <p:nvGrpSpPr>
          <p:cNvPr id="37" name="组合 36"/>
          <p:cNvGrpSpPr/>
          <p:nvPr/>
        </p:nvGrpSpPr>
        <p:grpSpPr>
          <a:xfrm>
            <a:off x="518165" y="3511394"/>
            <a:ext cx="1923767" cy="750738"/>
            <a:chOff x="1078513" y="1669167"/>
            <a:chExt cx="1923767" cy="750738"/>
          </a:xfrm>
        </p:grpSpPr>
        <p:sp>
          <p:nvSpPr>
            <p:cNvPr id="38" name="TextBox 37"/>
            <p:cNvSpPr txBox="1"/>
            <p:nvPr/>
          </p:nvSpPr>
          <p:spPr>
            <a:xfrm>
              <a:off x="1078513" y="1958240"/>
              <a:ext cx="1923767" cy="461665"/>
            </a:xfrm>
            <a:prstGeom prst="rect">
              <a:avLst/>
            </a:prstGeom>
            <a:noFill/>
          </p:spPr>
          <p:txBody>
            <a:bodyPr wrap="square" lIns="0" tIns="0" rtlCol="0" anchor="t">
              <a:spAutoFit/>
            </a:bodyPr>
            <a:lstStyle/>
            <a:p>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单击此处添加文本单击此处添加文本</a:t>
              </a:r>
              <a:endParaRPr lang="en-US" altLang="zh-CN" sz="900" dirty="0">
                <a:solidFill>
                  <a:schemeClr val="bg1">
                    <a:lumMod val="95000"/>
                  </a:schemeClr>
                </a:solidFill>
                <a:latin typeface="Adobe 黑体 Std R" panose="020B0400000000000000" pitchFamily="34" charset="-122"/>
                <a:ea typeface="Adobe 黑体 Std R" panose="020B0400000000000000" pitchFamily="34" charset="-122"/>
              </a:endParaRPr>
            </a:p>
            <a:p>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单击此处添加文本单击此处添加</a:t>
              </a:r>
              <a:r>
                <a:rPr lang="zh-CN" altLang="en-US" sz="900" dirty="0" smtClean="0">
                  <a:solidFill>
                    <a:schemeClr val="bg1">
                      <a:lumMod val="95000"/>
                    </a:schemeClr>
                  </a:solidFill>
                  <a:latin typeface="Adobe 黑体 Std R" panose="020B0400000000000000" pitchFamily="34" charset="-122"/>
                  <a:ea typeface="Adobe 黑体 Std R" panose="020B0400000000000000" pitchFamily="34" charset="-122"/>
                </a:rPr>
                <a:t>文本</a:t>
              </a:r>
              <a:endParaRPr lang="en-US" altLang="zh-CN" sz="900" dirty="0" smtClean="0">
                <a:solidFill>
                  <a:schemeClr val="bg1">
                    <a:lumMod val="95000"/>
                  </a:schemeClr>
                </a:solidFill>
                <a:latin typeface="Adobe 黑体 Std R" panose="020B0400000000000000" pitchFamily="34" charset="-122"/>
                <a:ea typeface="Adobe 黑体 Std R" panose="020B0400000000000000" pitchFamily="34" charset="-122"/>
              </a:endParaRPr>
            </a:p>
            <a:p>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单击此处添加文本单击此处添加</a:t>
              </a:r>
              <a:r>
                <a:rPr lang="zh-CN" altLang="en-US" sz="900" dirty="0" smtClean="0">
                  <a:solidFill>
                    <a:schemeClr val="bg1">
                      <a:lumMod val="95000"/>
                    </a:schemeClr>
                  </a:solidFill>
                  <a:latin typeface="Adobe 黑体 Std R" panose="020B0400000000000000" pitchFamily="34" charset="-122"/>
                  <a:ea typeface="Adobe 黑体 Std R" panose="020B0400000000000000" pitchFamily="34" charset="-122"/>
                </a:rPr>
                <a:t>文本</a:t>
              </a:r>
              <a:endParaRPr lang="en-US" altLang="zh-CN" sz="900" dirty="0">
                <a:solidFill>
                  <a:schemeClr val="bg1">
                    <a:lumMod val="95000"/>
                  </a:schemeClr>
                </a:solidFill>
                <a:latin typeface="Adobe 黑体 Std R" panose="020B0400000000000000" pitchFamily="34" charset="-122"/>
                <a:ea typeface="Adobe 黑体 Std R" panose="020B0400000000000000" pitchFamily="34" charset="-122"/>
              </a:endParaRPr>
            </a:p>
          </p:txBody>
        </p:sp>
        <p:sp>
          <p:nvSpPr>
            <p:cNvPr id="39" name="TextBox 38"/>
            <p:cNvSpPr txBox="1"/>
            <p:nvPr/>
          </p:nvSpPr>
          <p:spPr>
            <a:xfrm>
              <a:off x="2071632" y="1669167"/>
              <a:ext cx="923330" cy="276999"/>
            </a:xfrm>
            <a:prstGeom prst="rect">
              <a:avLst/>
            </a:prstGeom>
            <a:noFill/>
          </p:spPr>
          <p:txBody>
            <a:bodyPr wrap="none" lIns="0" tIns="0" rIns="0" bIns="0" rtlCol="0" anchor="t">
              <a:spAutoFit/>
            </a:bodyPr>
            <a:lstStyle/>
            <a:p>
              <a:pPr algn="ctr"/>
              <a:r>
                <a:rPr lang="zh-CN" altLang="en-US" dirty="0">
                  <a:solidFill>
                    <a:schemeClr val="bg1">
                      <a:lumMod val="95000"/>
                    </a:schemeClr>
                  </a:solidFill>
                  <a:latin typeface="Adobe 黑体 Std R" panose="020B0400000000000000" pitchFamily="34" charset="-122"/>
                  <a:ea typeface="Adobe 黑体 Std R" panose="020B0400000000000000" pitchFamily="34" charset="-122"/>
                </a:rPr>
                <a:t>添加标题</a:t>
              </a:r>
              <a:endParaRPr lang="en-US" altLang="zh-CN" dirty="0">
                <a:solidFill>
                  <a:schemeClr val="bg1">
                    <a:lumMod val="95000"/>
                  </a:schemeClr>
                </a:solidFill>
                <a:latin typeface="Adobe 黑体 Std R" panose="020B0400000000000000" pitchFamily="34" charset="-122"/>
                <a:ea typeface="Adobe 黑体 Std R" panose="020B0400000000000000" pitchFamily="34" charset="-122"/>
              </a:endParaRPr>
            </a:p>
          </p:txBody>
        </p:sp>
      </p:grpSp>
      <p:grpSp>
        <p:nvGrpSpPr>
          <p:cNvPr id="40" name="组合 39"/>
          <p:cNvGrpSpPr/>
          <p:nvPr/>
        </p:nvGrpSpPr>
        <p:grpSpPr>
          <a:xfrm>
            <a:off x="5871081" y="2465449"/>
            <a:ext cx="572068" cy="415805"/>
            <a:chOff x="5871081" y="2190265"/>
            <a:chExt cx="572068" cy="415805"/>
          </a:xfrm>
        </p:grpSpPr>
        <p:grpSp>
          <p:nvGrpSpPr>
            <p:cNvPr id="41" name="组合 40"/>
            <p:cNvGrpSpPr/>
            <p:nvPr/>
          </p:nvGrpSpPr>
          <p:grpSpPr>
            <a:xfrm rot="10800000">
              <a:off x="5871081" y="2190265"/>
              <a:ext cx="572068" cy="415805"/>
              <a:chOff x="2812960" y="874737"/>
              <a:chExt cx="572068" cy="415805"/>
            </a:xfrm>
          </p:grpSpPr>
          <p:sp>
            <p:nvSpPr>
              <p:cNvPr id="49" name="Pentagon 9"/>
              <p:cNvSpPr/>
              <p:nvPr/>
            </p:nvSpPr>
            <p:spPr>
              <a:xfrm flipH="1">
                <a:off x="2812960" y="874737"/>
                <a:ext cx="572068" cy="415805"/>
              </a:xfrm>
              <a:prstGeom prst="homePlate">
                <a:avLst>
                  <a:gd name="adj" fmla="val 23830"/>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微软雅黑" panose="020B0503020204020204" pitchFamily="34" charset="-122"/>
                </a:endParaRPr>
              </a:p>
            </p:txBody>
          </p:sp>
          <p:sp>
            <p:nvSpPr>
              <p:cNvPr id="50" name="Pentagon 9"/>
              <p:cNvSpPr/>
              <p:nvPr/>
            </p:nvSpPr>
            <p:spPr>
              <a:xfrm flipH="1">
                <a:off x="2860590" y="909356"/>
                <a:ext cx="476808" cy="346566"/>
              </a:xfrm>
              <a:prstGeom prst="homePlate">
                <a:avLst>
                  <a:gd name="adj" fmla="val 23830"/>
                </a:avLst>
              </a:prstGeom>
              <a:solidFill>
                <a:srgbClr val="002060"/>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sz="1800">
                  <a:solidFill>
                    <a:srgbClr val="7F7F7F"/>
                  </a:solidFill>
                </a:endParaRPr>
              </a:p>
            </p:txBody>
          </p:sp>
        </p:grpSp>
        <p:grpSp>
          <p:nvGrpSpPr>
            <p:cNvPr id="42" name="Group 22"/>
            <p:cNvGrpSpPr/>
            <p:nvPr/>
          </p:nvGrpSpPr>
          <p:grpSpPr>
            <a:xfrm>
              <a:off x="5997568" y="2282755"/>
              <a:ext cx="264199" cy="264651"/>
              <a:chOff x="7287419" y="3505994"/>
              <a:chExt cx="464344" cy="465138"/>
            </a:xfrm>
            <a:solidFill>
              <a:schemeClr val="bg1"/>
            </a:solidFill>
          </p:grpSpPr>
          <p:sp>
            <p:nvSpPr>
              <p:cNvPr id="43" name="AutoShape 37"/>
              <p:cNvSpPr/>
              <p:nvPr/>
            </p:nvSpPr>
            <p:spPr bwMode="auto">
              <a:xfrm>
                <a:off x="7287419" y="3549650"/>
                <a:ext cx="423069" cy="421482"/>
              </a:xfrm>
              <a:custGeom>
                <a:avLst/>
                <a:gdLst>
                  <a:gd name="T0" fmla="+- 0 10849 98"/>
                  <a:gd name="T1" fmla="*/ T0 w 21502"/>
                  <a:gd name="T2" fmla="*/ 10800 h 21600"/>
                  <a:gd name="T3" fmla="+- 0 10849 98"/>
                  <a:gd name="T4" fmla="*/ T3 w 21502"/>
                  <a:gd name="T5" fmla="*/ 10800 h 21600"/>
                  <a:gd name="T6" fmla="+- 0 10849 98"/>
                  <a:gd name="T7" fmla="*/ T6 w 21502"/>
                  <a:gd name="T8" fmla="*/ 10800 h 21600"/>
                  <a:gd name="T9" fmla="+- 0 10849 98"/>
                  <a:gd name="T10" fmla="*/ T9 w 21502"/>
                  <a:gd name="T11" fmla="*/ 10800 h 21600"/>
                </a:gdLst>
                <a:ahLst/>
                <a:cxnLst>
                  <a:cxn ang="0">
                    <a:pos x="T1" y="T2"/>
                  </a:cxn>
                  <a:cxn ang="0">
                    <a:pos x="T4" y="T5"/>
                  </a:cxn>
                  <a:cxn ang="0">
                    <a:pos x="T7" y="T8"/>
                  </a:cxn>
                  <a:cxn ang="0">
                    <a:pos x="T10" y="T11"/>
                  </a:cxn>
                </a:cxnLst>
                <a:rect l="0" t="0" r="r" b="b"/>
                <a:pathLst>
                  <a:path w="21502" h="21600">
                    <a:moveTo>
                      <a:pt x="19917" y="7880"/>
                    </a:moveTo>
                    <a:lnTo>
                      <a:pt x="18875" y="8932"/>
                    </a:lnTo>
                    <a:cubicBezTo>
                      <a:pt x="18730" y="9079"/>
                      <a:pt x="18497" y="9079"/>
                      <a:pt x="18353" y="8932"/>
                    </a:cubicBezTo>
                    <a:lnTo>
                      <a:pt x="17048" y="7617"/>
                    </a:lnTo>
                    <a:lnTo>
                      <a:pt x="15991" y="10290"/>
                    </a:lnTo>
                    <a:lnTo>
                      <a:pt x="16080" y="10064"/>
                    </a:lnTo>
                    <a:cubicBezTo>
                      <a:pt x="13859" y="7826"/>
                      <a:pt x="11601" y="7544"/>
                      <a:pt x="9565" y="7291"/>
                    </a:cubicBezTo>
                    <a:cubicBezTo>
                      <a:pt x="8910" y="7210"/>
                      <a:pt x="8276" y="7126"/>
                      <a:pt x="7652" y="6990"/>
                    </a:cubicBezTo>
                    <a:lnTo>
                      <a:pt x="13918" y="4456"/>
                    </a:lnTo>
                    <a:lnTo>
                      <a:pt x="12652" y="3179"/>
                    </a:lnTo>
                    <a:cubicBezTo>
                      <a:pt x="12508" y="3033"/>
                      <a:pt x="12508" y="2798"/>
                      <a:pt x="12652" y="2652"/>
                    </a:cubicBezTo>
                    <a:lnTo>
                      <a:pt x="13695" y="1598"/>
                    </a:lnTo>
                    <a:cubicBezTo>
                      <a:pt x="13840" y="1453"/>
                      <a:pt x="14073" y="1453"/>
                      <a:pt x="14217" y="1598"/>
                    </a:cubicBezTo>
                    <a:lnTo>
                      <a:pt x="19917" y="7353"/>
                    </a:lnTo>
                    <a:cubicBezTo>
                      <a:pt x="20062" y="7499"/>
                      <a:pt x="20062" y="7734"/>
                      <a:pt x="19917" y="7880"/>
                    </a:cubicBezTo>
                    <a:moveTo>
                      <a:pt x="12292" y="19639"/>
                    </a:moveTo>
                    <a:cubicBezTo>
                      <a:pt x="12200" y="19872"/>
                      <a:pt x="11999" y="20044"/>
                      <a:pt x="11756" y="20095"/>
                    </a:cubicBezTo>
                    <a:cubicBezTo>
                      <a:pt x="11700" y="20106"/>
                      <a:pt x="11643" y="20111"/>
                      <a:pt x="11587" y="20110"/>
                    </a:cubicBezTo>
                    <a:cubicBezTo>
                      <a:pt x="11400" y="20105"/>
                      <a:pt x="11219" y="20030"/>
                      <a:pt x="11084" y="19892"/>
                    </a:cubicBezTo>
                    <a:lnTo>
                      <a:pt x="1692" y="10517"/>
                    </a:lnTo>
                    <a:cubicBezTo>
                      <a:pt x="1519" y="10343"/>
                      <a:pt x="1443" y="10094"/>
                      <a:pt x="1488" y="9852"/>
                    </a:cubicBezTo>
                    <a:cubicBezTo>
                      <a:pt x="1533" y="9610"/>
                      <a:pt x="1695" y="9407"/>
                      <a:pt x="1917" y="9308"/>
                    </a:cubicBezTo>
                    <a:lnTo>
                      <a:pt x="6505" y="7453"/>
                    </a:lnTo>
                    <a:cubicBezTo>
                      <a:pt x="9597" y="8490"/>
                      <a:pt x="12689" y="7491"/>
                      <a:pt x="15781" y="10821"/>
                    </a:cubicBezTo>
                    <a:cubicBezTo>
                      <a:pt x="15781" y="10821"/>
                      <a:pt x="12292" y="19639"/>
                      <a:pt x="12292" y="19639"/>
                    </a:cubicBezTo>
                    <a:close/>
                    <a:moveTo>
                      <a:pt x="15260" y="545"/>
                    </a:moveTo>
                    <a:cubicBezTo>
                      <a:pt x="14912" y="193"/>
                      <a:pt x="14449" y="0"/>
                      <a:pt x="13956" y="0"/>
                    </a:cubicBezTo>
                    <a:cubicBezTo>
                      <a:pt x="13463" y="0"/>
                      <a:pt x="13000" y="193"/>
                      <a:pt x="12651" y="546"/>
                    </a:cubicBezTo>
                    <a:lnTo>
                      <a:pt x="11610" y="1598"/>
                    </a:lnTo>
                    <a:cubicBezTo>
                      <a:pt x="11261" y="1949"/>
                      <a:pt x="11068" y="2417"/>
                      <a:pt x="11068" y="2915"/>
                    </a:cubicBezTo>
                    <a:cubicBezTo>
                      <a:pt x="11068" y="3265"/>
                      <a:pt x="11164" y="3601"/>
                      <a:pt x="11342" y="3893"/>
                    </a:cubicBezTo>
                    <a:lnTo>
                      <a:pt x="1324" y="7944"/>
                    </a:lnTo>
                    <a:cubicBezTo>
                      <a:pt x="654" y="8241"/>
                      <a:pt x="173" y="8851"/>
                      <a:pt x="38" y="9575"/>
                    </a:cubicBezTo>
                    <a:cubicBezTo>
                      <a:pt x="-98" y="10302"/>
                      <a:pt x="130" y="11048"/>
                      <a:pt x="654" y="11576"/>
                    </a:cubicBezTo>
                    <a:lnTo>
                      <a:pt x="10041" y="20946"/>
                    </a:lnTo>
                    <a:cubicBezTo>
                      <a:pt x="10445" y="21354"/>
                      <a:pt x="10982" y="21586"/>
                      <a:pt x="11549" y="21599"/>
                    </a:cubicBezTo>
                    <a:cubicBezTo>
                      <a:pt x="11562" y="21599"/>
                      <a:pt x="11593" y="21599"/>
                      <a:pt x="11605" y="21599"/>
                    </a:cubicBezTo>
                    <a:cubicBezTo>
                      <a:pt x="11754" y="21599"/>
                      <a:pt x="11906" y="21584"/>
                      <a:pt x="12056" y="21553"/>
                    </a:cubicBezTo>
                    <a:cubicBezTo>
                      <a:pt x="12789" y="21399"/>
                      <a:pt x="13390" y="20888"/>
                      <a:pt x="13662" y="20191"/>
                    </a:cubicBezTo>
                    <a:lnTo>
                      <a:pt x="17604" y="10229"/>
                    </a:lnTo>
                    <a:cubicBezTo>
                      <a:pt x="17902" y="10426"/>
                      <a:pt x="18250" y="10532"/>
                      <a:pt x="18613" y="10532"/>
                    </a:cubicBezTo>
                    <a:cubicBezTo>
                      <a:pt x="19107" y="10532"/>
                      <a:pt x="19570" y="10338"/>
                      <a:pt x="19918" y="9986"/>
                    </a:cubicBezTo>
                    <a:lnTo>
                      <a:pt x="20957" y="8937"/>
                    </a:lnTo>
                    <a:cubicBezTo>
                      <a:pt x="21308" y="8585"/>
                      <a:pt x="21502" y="8116"/>
                      <a:pt x="21502" y="7617"/>
                    </a:cubicBezTo>
                    <a:cubicBezTo>
                      <a:pt x="21502" y="7117"/>
                      <a:pt x="21308" y="6648"/>
                      <a:pt x="20961" y="6300"/>
                    </a:cubicBezTo>
                    <a:cubicBezTo>
                      <a:pt x="20961" y="6300"/>
                      <a:pt x="15260" y="545"/>
                      <a:pt x="15260" y="545"/>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a:solidFill>
                    <a:srgbClr val="7F7F7F"/>
                  </a:solidFill>
                  <a:sym typeface="Gill Sans" charset="0"/>
                </a:endParaRPr>
              </a:p>
            </p:txBody>
          </p:sp>
          <p:sp>
            <p:nvSpPr>
              <p:cNvPr id="44" name="AutoShape 38"/>
              <p:cNvSpPr/>
              <p:nvPr/>
            </p:nvSpPr>
            <p:spPr bwMode="auto">
              <a:xfrm>
                <a:off x="7490619" y="3738563"/>
                <a:ext cx="72231" cy="73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4320"/>
                    </a:moveTo>
                    <a:cubicBezTo>
                      <a:pt x="14381" y="4320"/>
                      <a:pt x="17279" y="7222"/>
                      <a:pt x="17279" y="10800"/>
                    </a:cubicBezTo>
                    <a:cubicBezTo>
                      <a:pt x="17279" y="14377"/>
                      <a:pt x="14381" y="17279"/>
                      <a:pt x="10800" y="17279"/>
                    </a:cubicBezTo>
                    <a:cubicBezTo>
                      <a:pt x="7218" y="17279"/>
                      <a:pt x="4319" y="14377"/>
                      <a:pt x="4319" y="10800"/>
                    </a:cubicBezTo>
                    <a:cubicBezTo>
                      <a:pt x="4319" y="7222"/>
                      <a:pt x="7218" y="4320"/>
                      <a:pt x="10800" y="4320"/>
                    </a:cubicBezTo>
                    <a:moveTo>
                      <a:pt x="10800" y="21599"/>
                    </a:moveTo>
                    <a:cubicBezTo>
                      <a:pt x="16752" y="21599"/>
                      <a:pt x="21600" y="16756"/>
                      <a:pt x="21600" y="10800"/>
                    </a:cubicBezTo>
                    <a:cubicBezTo>
                      <a:pt x="21600" y="4843"/>
                      <a:pt x="16752" y="0"/>
                      <a:pt x="10800" y="0"/>
                    </a:cubicBezTo>
                    <a:cubicBezTo>
                      <a:pt x="4847" y="0"/>
                      <a:pt x="0" y="4843"/>
                      <a:pt x="0" y="10800"/>
                    </a:cubicBezTo>
                    <a:cubicBezTo>
                      <a:pt x="0" y="16756"/>
                      <a:pt x="4847" y="21599"/>
                      <a:pt x="10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a:solidFill>
                    <a:srgbClr val="7F7F7F"/>
                  </a:solidFill>
                  <a:sym typeface="Gill Sans" charset="0"/>
                </a:endParaRPr>
              </a:p>
            </p:txBody>
          </p:sp>
          <p:sp>
            <p:nvSpPr>
              <p:cNvPr id="45" name="AutoShape 39"/>
              <p:cNvSpPr/>
              <p:nvPr/>
            </p:nvSpPr>
            <p:spPr bwMode="auto">
              <a:xfrm>
                <a:off x="7679532" y="3505994"/>
                <a:ext cx="72231" cy="73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7279"/>
                    </a:moveTo>
                    <a:cubicBezTo>
                      <a:pt x="7218" y="17279"/>
                      <a:pt x="4320" y="14377"/>
                      <a:pt x="4320" y="10800"/>
                    </a:cubicBezTo>
                    <a:cubicBezTo>
                      <a:pt x="4320" y="7222"/>
                      <a:pt x="7218" y="4320"/>
                      <a:pt x="10800" y="4320"/>
                    </a:cubicBezTo>
                    <a:cubicBezTo>
                      <a:pt x="14381" y="4320"/>
                      <a:pt x="17280" y="7222"/>
                      <a:pt x="17280" y="10800"/>
                    </a:cubicBezTo>
                    <a:cubicBezTo>
                      <a:pt x="17280" y="14377"/>
                      <a:pt x="14381" y="17279"/>
                      <a:pt x="10800" y="17279"/>
                    </a:cubicBezTo>
                    <a:moveTo>
                      <a:pt x="10800" y="0"/>
                    </a:moveTo>
                    <a:cubicBezTo>
                      <a:pt x="4847" y="0"/>
                      <a:pt x="0" y="4843"/>
                      <a:pt x="0" y="10800"/>
                    </a:cubicBezTo>
                    <a:cubicBezTo>
                      <a:pt x="0" y="16756"/>
                      <a:pt x="4847" y="21599"/>
                      <a:pt x="10800" y="21599"/>
                    </a:cubicBezTo>
                    <a:cubicBezTo>
                      <a:pt x="16752" y="21599"/>
                      <a:pt x="21600" y="16756"/>
                      <a:pt x="21600" y="10800"/>
                    </a:cubicBezTo>
                    <a:cubicBezTo>
                      <a:pt x="21600" y="4843"/>
                      <a:pt x="16752"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a:solidFill>
                    <a:srgbClr val="7F7F7F"/>
                  </a:solidFill>
                  <a:sym typeface="Gill Sans" charset="0"/>
                </a:endParaRPr>
              </a:p>
            </p:txBody>
          </p:sp>
          <p:sp>
            <p:nvSpPr>
              <p:cNvPr id="46" name="AutoShape 40"/>
              <p:cNvSpPr/>
              <p:nvPr/>
            </p:nvSpPr>
            <p:spPr bwMode="auto">
              <a:xfrm>
                <a:off x="7403307" y="3724275"/>
                <a:ext cx="57944" cy="579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5400"/>
                    </a:moveTo>
                    <a:cubicBezTo>
                      <a:pt x="13779" y="5400"/>
                      <a:pt x="16199" y="7815"/>
                      <a:pt x="16199" y="10800"/>
                    </a:cubicBezTo>
                    <a:cubicBezTo>
                      <a:pt x="16199" y="13784"/>
                      <a:pt x="13779" y="16200"/>
                      <a:pt x="10800" y="16200"/>
                    </a:cubicBezTo>
                    <a:cubicBezTo>
                      <a:pt x="7820" y="16200"/>
                      <a:pt x="5399" y="13784"/>
                      <a:pt x="5399" y="10800"/>
                    </a:cubicBezTo>
                    <a:cubicBezTo>
                      <a:pt x="5399" y="7815"/>
                      <a:pt x="7820" y="5400"/>
                      <a:pt x="10800" y="5400"/>
                    </a:cubicBezTo>
                    <a:moveTo>
                      <a:pt x="0" y="10800"/>
                    </a:moveTo>
                    <a:cubicBezTo>
                      <a:pt x="0" y="16753"/>
                      <a:pt x="4843" y="21599"/>
                      <a:pt x="10800" y="21599"/>
                    </a:cubicBezTo>
                    <a:cubicBezTo>
                      <a:pt x="16756" y="21599"/>
                      <a:pt x="21600" y="16753"/>
                      <a:pt x="21600" y="10800"/>
                    </a:cubicBezTo>
                    <a:cubicBezTo>
                      <a:pt x="21600" y="4846"/>
                      <a:pt x="16756" y="0"/>
                      <a:pt x="10800" y="0"/>
                    </a:cubicBezTo>
                    <a:cubicBezTo>
                      <a:pt x="4843" y="0"/>
                      <a:pt x="0" y="4846"/>
                      <a:pt x="0" y="1080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a:solidFill>
                    <a:srgbClr val="7F7F7F"/>
                  </a:solidFill>
                  <a:sym typeface="Gill Sans" charset="0"/>
                </a:endParaRPr>
              </a:p>
            </p:txBody>
          </p:sp>
          <p:sp>
            <p:nvSpPr>
              <p:cNvPr id="47" name="AutoShape 41"/>
              <p:cNvSpPr/>
              <p:nvPr/>
            </p:nvSpPr>
            <p:spPr bwMode="auto">
              <a:xfrm>
                <a:off x="7461250" y="3825875"/>
                <a:ext cx="29369" cy="28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58" y="21599"/>
                      <a:pt x="21600" y="16769"/>
                      <a:pt x="21600" y="10800"/>
                    </a:cubicBezTo>
                    <a:cubicBezTo>
                      <a:pt x="21600" y="4830"/>
                      <a:pt x="16758" y="0"/>
                      <a:pt x="10800" y="0"/>
                    </a:cubicBezTo>
                    <a:cubicBezTo>
                      <a:pt x="4841" y="0"/>
                      <a:pt x="0" y="4830"/>
                      <a:pt x="0" y="10800"/>
                    </a:cubicBezTo>
                    <a:cubicBezTo>
                      <a:pt x="0" y="16769"/>
                      <a:pt x="4841" y="21599"/>
                      <a:pt x="10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a:solidFill>
                    <a:srgbClr val="7F7F7F"/>
                  </a:solidFill>
                  <a:sym typeface="Gill Sans" charset="0"/>
                </a:endParaRPr>
              </a:p>
            </p:txBody>
          </p:sp>
          <p:sp>
            <p:nvSpPr>
              <p:cNvPr id="48" name="AutoShape 42"/>
              <p:cNvSpPr/>
              <p:nvPr/>
            </p:nvSpPr>
            <p:spPr bwMode="auto">
              <a:xfrm>
                <a:off x="7693819" y="3607594"/>
                <a:ext cx="28575" cy="293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41" y="0"/>
                      <a:pt x="0" y="4830"/>
                      <a:pt x="0" y="10800"/>
                    </a:cubicBezTo>
                    <a:cubicBezTo>
                      <a:pt x="0" y="16769"/>
                      <a:pt x="4841" y="21599"/>
                      <a:pt x="10800" y="21599"/>
                    </a:cubicBezTo>
                    <a:cubicBezTo>
                      <a:pt x="16758" y="21599"/>
                      <a:pt x="21600" y="16769"/>
                      <a:pt x="21600" y="10800"/>
                    </a:cubicBezTo>
                    <a:cubicBezTo>
                      <a:pt x="21600" y="4830"/>
                      <a:pt x="16758"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a:solidFill>
                    <a:srgbClr val="7F7F7F"/>
                  </a:solidFill>
                  <a:sym typeface="Gill Sans" charset="0"/>
                </a:endParaRPr>
              </a:p>
            </p:txBody>
          </p:sp>
        </p:grpSp>
      </p:grpSp>
      <p:grpSp>
        <p:nvGrpSpPr>
          <p:cNvPr id="51" name="组合 50"/>
          <p:cNvGrpSpPr/>
          <p:nvPr/>
        </p:nvGrpSpPr>
        <p:grpSpPr>
          <a:xfrm>
            <a:off x="5871081" y="3535206"/>
            <a:ext cx="572068" cy="415805"/>
            <a:chOff x="5864748" y="3008916"/>
            <a:chExt cx="572068" cy="415805"/>
          </a:xfrm>
        </p:grpSpPr>
        <p:grpSp>
          <p:nvGrpSpPr>
            <p:cNvPr id="52" name="组合 51"/>
            <p:cNvGrpSpPr/>
            <p:nvPr/>
          </p:nvGrpSpPr>
          <p:grpSpPr>
            <a:xfrm rot="10800000">
              <a:off x="5864748" y="3008916"/>
              <a:ext cx="572068" cy="415805"/>
              <a:chOff x="2812960" y="874737"/>
              <a:chExt cx="572068" cy="415805"/>
            </a:xfrm>
          </p:grpSpPr>
          <p:sp>
            <p:nvSpPr>
              <p:cNvPr id="63" name="Pentagon 9"/>
              <p:cNvSpPr/>
              <p:nvPr/>
            </p:nvSpPr>
            <p:spPr>
              <a:xfrm flipH="1">
                <a:off x="2812960" y="874737"/>
                <a:ext cx="572068" cy="415805"/>
              </a:xfrm>
              <a:prstGeom prst="homePlate">
                <a:avLst>
                  <a:gd name="adj" fmla="val 23830"/>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微软雅黑" panose="020B0503020204020204" pitchFamily="34" charset="-122"/>
                </a:endParaRPr>
              </a:p>
            </p:txBody>
          </p:sp>
          <p:sp>
            <p:nvSpPr>
              <p:cNvPr id="64" name="Pentagon 9"/>
              <p:cNvSpPr/>
              <p:nvPr/>
            </p:nvSpPr>
            <p:spPr>
              <a:xfrm flipH="1">
                <a:off x="2860590" y="909356"/>
                <a:ext cx="476808" cy="346566"/>
              </a:xfrm>
              <a:prstGeom prst="homePlate">
                <a:avLst>
                  <a:gd name="adj" fmla="val 23830"/>
                </a:avLst>
              </a:prstGeom>
              <a:solidFill>
                <a:srgbClr val="002060"/>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sz="1800">
                  <a:solidFill>
                    <a:srgbClr val="7F7F7F"/>
                  </a:solidFill>
                </a:endParaRPr>
              </a:p>
            </p:txBody>
          </p:sp>
        </p:grpSp>
        <p:grpSp>
          <p:nvGrpSpPr>
            <p:cNvPr id="53" name="Group 12"/>
            <p:cNvGrpSpPr/>
            <p:nvPr/>
          </p:nvGrpSpPr>
          <p:grpSpPr>
            <a:xfrm>
              <a:off x="5985331" y="3091890"/>
              <a:ext cx="264199" cy="264651"/>
              <a:chOff x="9145588" y="4435475"/>
              <a:chExt cx="464344" cy="465138"/>
            </a:xfrm>
            <a:solidFill>
              <a:schemeClr val="bg1"/>
            </a:solidFill>
          </p:grpSpPr>
          <p:sp>
            <p:nvSpPr>
              <p:cNvPr id="54" name="AutoShape 7"/>
              <p:cNvSpPr/>
              <p:nvPr/>
            </p:nvSpPr>
            <p:spPr bwMode="auto">
              <a:xfrm>
                <a:off x="9145588" y="4435475"/>
                <a:ext cx="464344" cy="465138"/>
              </a:xfrm>
              <a:custGeom>
                <a:avLst/>
                <a:gdLst>
                  <a:gd name="T0" fmla="+- 0 10800 1271"/>
                  <a:gd name="T1" fmla="*/ T0 w 19058"/>
                  <a:gd name="T2" fmla="+- 0 10799 1270"/>
                  <a:gd name="T3" fmla="*/ 10799 h 19059"/>
                  <a:gd name="T4" fmla="+- 0 10800 1271"/>
                  <a:gd name="T5" fmla="*/ T4 w 19058"/>
                  <a:gd name="T6" fmla="+- 0 10799 1270"/>
                  <a:gd name="T7" fmla="*/ 10799 h 19059"/>
                  <a:gd name="T8" fmla="+- 0 10800 1271"/>
                  <a:gd name="T9" fmla="*/ T8 w 19058"/>
                  <a:gd name="T10" fmla="+- 0 10799 1270"/>
                  <a:gd name="T11" fmla="*/ 10799 h 19059"/>
                  <a:gd name="T12" fmla="+- 0 10800 1271"/>
                  <a:gd name="T13" fmla="*/ T12 w 19058"/>
                  <a:gd name="T14" fmla="+- 0 10799 1270"/>
                  <a:gd name="T15" fmla="*/ 10799 h 19059"/>
                </a:gdLst>
                <a:ahLst/>
                <a:cxnLst>
                  <a:cxn ang="0">
                    <a:pos x="T1" y="T3"/>
                  </a:cxn>
                  <a:cxn ang="0">
                    <a:pos x="T5" y="T7"/>
                  </a:cxn>
                  <a:cxn ang="0">
                    <a:pos x="T9" y="T11"/>
                  </a:cxn>
                  <a:cxn ang="0">
                    <a:pos x="T13" y="T15"/>
                  </a:cxn>
                </a:cxnLst>
                <a:rect l="0" t="0" r="r" b="b"/>
                <a:pathLst>
                  <a:path w="19058" h="19059">
                    <a:moveTo>
                      <a:pt x="6430" y="17268"/>
                    </a:moveTo>
                    <a:cubicBezTo>
                      <a:pt x="2162" y="15559"/>
                      <a:pt x="82" y="10698"/>
                      <a:pt x="1790" y="6431"/>
                    </a:cubicBezTo>
                    <a:cubicBezTo>
                      <a:pt x="3499" y="2164"/>
                      <a:pt x="8360" y="81"/>
                      <a:pt x="12627" y="1791"/>
                    </a:cubicBezTo>
                    <a:cubicBezTo>
                      <a:pt x="16894" y="3499"/>
                      <a:pt x="18975" y="8361"/>
                      <a:pt x="17267" y="12628"/>
                    </a:cubicBezTo>
                    <a:cubicBezTo>
                      <a:pt x="15558" y="16895"/>
                      <a:pt x="10696" y="18976"/>
                      <a:pt x="6430" y="17268"/>
                    </a:cubicBezTo>
                    <a:moveTo>
                      <a:pt x="13070" y="685"/>
                    </a:moveTo>
                    <a:cubicBezTo>
                      <a:pt x="8186" y="-1270"/>
                      <a:pt x="2641" y="1103"/>
                      <a:pt x="685" y="5987"/>
                    </a:cubicBezTo>
                    <a:cubicBezTo>
                      <a:pt x="-1271" y="10872"/>
                      <a:pt x="1103" y="16418"/>
                      <a:pt x="5987" y="18373"/>
                    </a:cubicBezTo>
                    <a:cubicBezTo>
                      <a:pt x="10871" y="20330"/>
                      <a:pt x="16416" y="17955"/>
                      <a:pt x="18373" y="13071"/>
                    </a:cubicBezTo>
                    <a:cubicBezTo>
                      <a:pt x="20329" y="8186"/>
                      <a:pt x="17954" y="2641"/>
                      <a:pt x="13070" y="68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a:solidFill>
                    <a:srgbClr val="7F7F7F"/>
                  </a:solidFill>
                  <a:sym typeface="Gill Sans" charset="0"/>
                </a:endParaRPr>
              </a:p>
            </p:txBody>
          </p:sp>
          <p:sp>
            <p:nvSpPr>
              <p:cNvPr id="55" name="AutoShape 8"/>
              <p:cNvSpPr/>
              <p:nvPr/>
            </p:nvSpPr>
            <p:spPr bwMode="auto">
              <a:xfrm>
                <a:off x="9348788" y="4638675"/>
                <a:ext cx="57944" cy="57944"/>
              </a:xfrm>
              <a:custGeom>
                <a:avLst/>
                <a:gdLst>
                  <a:gd name="T0" fmla="+- 0 10801 1272"/>
                  <a:gd name="T1" fmla="*/ T0 w 19059"/>
                  <a:gd name="T2" fmla="+- 0 10800 1272"/>
                  <a:gd name="T3" fmla="*/ 10800 h 19056"/>
                  <a:gd name="T4" fmla="+- 0 10801 1272"/>
                  <a:gd name="T5" fmla="*/ T4 w 19059"/>
                  <a:gd name="T6" fmla="+- 0 10800 1272"/>
                  <a:gd name="T7" fmla="*/ 10800 h 19056"/>
                  <a:gd name="T8" fmla="+- 0 10801 1272"/>
                  <a:gd name="T9" fmla="*/ T8 w 19059"/>
                  <a:gd name="T10" fmla="+- 0 10800 1272"/>
                  <a:gd name="T11" fmla="*/ 10800 h 19056"/>
                  <a:gd name="T12" fmla="+- 0 10801 1272"/>
                  <a:gd name="T13" fmla="*/ T12 w 19059"/>
                  <a:gd name="T14" fmla="+- 0 10800 1272"/>
                  <a:gd name="T15" fmla="*/ 10800 h 19056"/>
                </a:gdLst>
                <a:ahLst/>
                <a:cxnLst>
                  <a:cxn ang="0">
                    <a:pos x="T1" y="T3"/>
                  </a:cxn>
                  <a:cxn ang="0">
                    <a:pos x="T5" y="T7"/>
                  </a:cxn>
                  <a:cxn ang="0">
                    <a:pos x="T9" y="T11"/>
                  </a:cxn>
                  <a:cxn ang="0">
                    <a:pos x="T13" y="T15"/>
                  </a:cxn>
                </a:cxnLst>
                <a:rect l="0" t="0" r="r" b="b"/>
                <a:pathLst>
                  <a:path w="19059" h="19056">
                    <a:moveTo>
                      <a:pt x="7753" y="13951"/>
                    </a:moveTo>
                    <a:cubicBezTo>
                      <a:pt x="5315" y="12969"/>
                      <a:pt x="4129" y="10197"/>
                      <a:pt x="5101" y="7755"/>
                    </a:cubicBezTo>
                    <a:cubicBezTo>
                      <a:pt x="6083" y="5323"/>
                      <a:pt x="8860" y="4132"/>
                      <a:pt x="11298" y="5104"/>
                    </a:cubicBezTo>
                    <a:cubicBezTo>
                      <a:pt x="13735" y="6081"/>
                      <a:pt x="14926" y="8858"/>
                      <a:pt x="13949" y="11300"/>
                    </a:cubicBezTo>
                    <a:cubicBezTo>
                      <a:pt x="12972" y="13737"/>
                      <a:pt x="10195" y="14923"/>
                      <a:pt x="7753" y="13951"/>
                    </a:cubicBezTo>
                    <a:moveTo>
                      <a:pt x="13070" y="686"/>
                    </a:moveTo>
                    <a:cubicBezTo>
                      <a:pt x="8190" y="-1272"/>
                      <a:pt x="2640" y="1104"/>
                      <a:pt x="686" y="5988"/>
                    </a:cubicBezTo>
                    <a:cubicBezTo>
                      <a:pt x="-1272" y="10872"/>
                      <a:pt x="1105" y="16416"/>
                      <a:pt x="5985" y="18369"/>
                    </a:cubicBezTo>
                    <a:cubicBezTo>
                      <a:pt x="10870" y="20328"/>
                      <a:pt x="16415" y="17951"/>
                      <a:pt x="18374" y="13072"/>
                    </a:cubicBezTo>
                    <a:cubicBezTo>
                      <a:pt x="20328" y="8188"/>
                      <a:pt x="17960" y="2644"/>
                      <a:pt x="13070" y="686"/>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a:solidFill>
                    <a:srgbClr val="7F7F7F"/>
                  </a:solidFill>
                  <a:sym typeface="Gill Sans" charset="0"/>
                </a:endParaRPr>
              </a:p>
            </p:txBody>
          </p:sp>
          <p:sp>
            <p:nvSpPr>
              <p:cNvPr id="56" name="AutoShape 9"/>
              <p:cNvSpPr/>
              <p:nvPr/>
            </p:nvSpPr>
            <p:spPr bwMode="auto">
              <a:xfrm>
                <a:off x="9290050" y="4580732"/>
                <a:ext cx="174625" cy="174625"/>
              </a:xfrm>
              <a:custGeom>
                <a:avLst/>
                <a:gdLst>
                  <a:gd name="T0" fmla="+- 0 10800 1271"/>
                  <a:gd name="T1" fmla="*/ T0 w 19059"/>
                  <a:gd name="T2" fmla="+- 0 10800 1271"/>
                  <a:gd name="T3" fmla="*/ 10800 h 19058"/>
                  <a:gd name="T4" fmla="+- 0 10800 1271"/>
                  <a:gd name="T5" fmla="*/ T4 w 19059"/>
                  <a:gd name="T6" fmla="+- 0 10800 1271"/>
                  <a:gd name="T7" fmla="*/ 10800 h 19058"/>
                  <a:gd name="T8" fmla="+- 0 10800 1271"/>
                  <a:gd name="T9" fmla="*/ T8 w 19059"/>
                  <a:gd name="T10" fmla="+- 0 10800 1271"/>
                  <a:gd name="T11" fmla="*/ 10800 h 19058"/>
                  <a:gd name="T12" fmla="+- 0 10800 1271"/>
                  <a:gd name="T13" fmla="*/ T12 w 19059"/>
                  <a:gd name="T14" fmla="+- 0 10800 1271"/>
                  <a:gd name="T15" fmla="*/ 10800 h 19058"/>
                </a:gdLst>
                <a:ahLst/>
                <a:cxnLst>
                  <a:cxn ang="0">
                    <a:pos x="T1" y="T3"/>
                  </a:cxn>
                  <a:cxn ang="0">
                    <a:pos x="T5" y="T7"/>
                  </a:cxn>
                  <a:cxn ang="0">
                    <a:pos x="T9" y="T11"/>
                  </a:cxn>
                  <a:cxn ang="0">
                    <a:pos x="T13" y="T15"/>
                  </a:cxn>
                </a:cxnLst>
                <a:rect l="0" t="0" r="r" b="b"/>
                <a:pathLst>
                  <a:path w="19059" h="19058">
                    <a:moveTo>
                      <a:pt x="7169" y="15424"/>
                    </a:moveTo>
                    <a:cubicBezTo>
                      <a:pt x="3916" y="14123"/>
                      <a:pt x="2331" y="10417"/>
                      <a:pt x="3632" y="7167"/>
                    </a:cubicBezTo>
                    <a:cubicBezTo>
                      <a:pt x="4934" y="3917"/>
                      <a:pt x="8638" y="2331"/>
                      <a:pt x="11889" y="3632"/>
                    </a:cubicBezTo>
                    <a:cubicBezTo>
                      <a:pt x="15141" y="4934"/>
                      <a:pt x="16728" y="8640"/>
                      <a:pt x="15425" y="11890"/>
                    </a:cubicBezTo>
                    <a:cubicBezTo>
                      <a:pt x="14124" y="15140"/>
                      <a:pt x="10419" y="16728"/>
                      <a:pt x="7169" y="15424"/>
                    </a:cubicBezTo>
                    <a:moveTo>
                      <a:pt x="13071" y="685"/>
                    </a:moveTo>
                    <a:cubicBezTo>
                      <a:pt x="8186" y="-1271"/>
                      <a:pt x="2639" y="1104"/>
                      <a:pt x="686" y="5987"/>
                    </a:cubicBezTo>
                    <a:cubicBezTo>
                      <a:pt x="-1271" y="10871"/>
                      <a:pt x="1104" y="16416"/>
                      <a:pt x="5987" y="18372"/>
                    </a:cubicBezTo>
                    <a:cubicBezTo>
                      <a:pt x="10874" y="20329"/>
                      <a:pt x="16418" y="17955"/>
                      <a:pt x="18375" y="13070"/>
                    </a:cubicBezTo>
                    <a:cubicBezTo>
                      <a:pt x="20328" y="8186"/>
                      <a:pt x="17956" y="2641"/>
                      <a:pt x="13071" y="68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a:solidFill>
                    <a:srgbClr val="7F7F7F"/>
                  </a:solidFill>
                  <a:sym typeface="Gill Sans" charset="0"/>
                </a:endParaRPr>
              </a:p>
            </p:txBody>
          </p:sp>
          <p:sp>
            <p:nvSpPr>
              <p:cNvPr id="57" name="AutoShape 10"/>
              <p:cNvSpPr/>
              <p:nvPr/>
            </p:nvSpPr>
            <p:spPr bwMode="auto">
              <a:xfrm>
                <a:off x="9406732" y="4696619"/>
                <a:ext cx="72231" cy="74613"/>
              </a:xfrm>
              <a:custGeom>
                <a:avLst/>
                <a:gdLst>
                  <a:gd name="T0" fmla="+- 0 10804 288"/>
                  <a:gd name="T1" fmla="*/ T0 w 21033"/>
                  <a:gd name="T2" fmla="+- 0 10798 277"/>
                  <a:gd name="T3" fmla="*/ 10798 h 21043"/>
                  <a:gd name="T4" fmla="+- 0 10804 288"/>
                  <a:gd name="T5" fmla="*/ T4 w 21033"/>
                  <a:gd name="T6" fmla="+- 0 10798 277"/>
                  <a:gd name="T7" fmla="*/ 10798 h 21043"/>
                  <a:gd name="T8" fmla="+- 0 10804 288"/>
                  <a:gd name="T9" fmla="*/ T8 w 21033"/>
                  <a:gd name="T10" fmla="+- 0 10798 277"/>
                  <a:gd name="T11" fmla="*/ 10798 h 21043"/>
                  <a:gd name="T12" fmla="+- 0 10804 288"/>
                  <a:gd name="T13" fmla="*/ T12 w 21033"/>
                  <a:gd name="T14" fmla="+- 0 10798 277"/>
                  <a:gd name="T15" fmla="*/ 10798 h 21043"/>
                </a:gdLst>
                <a:ahLst/>
                <a:cxnLst>
                  <a:cxn ang="0">
                    <a:pos x="T1" y="T3"/>
                  </a:cxn>
                  <a:cxn ang="0">
                    <a:pos x="T5" y="T7"/>
                  </a:cxn>
                  <a:cxn ang="0">
                    <a:pos x="T9" y="T11"/>
                  </a:cxn>
                  <a:cxn ang="0">
                    <a:pos x="T13" y="T15"/>
                  </a:cxn>
                </a:cxnLst>
                <a:rect l="0" t="0" r="r" b="b"/>
                <a:pathLst>
                  <a:path w="21033" h="21043">
                    <a:moveTo>
                      <a:pt x="20881" y="2825"/>
                    </a:moveTo>
                    <a:cubicBezTo>
                      <a:pt x="21312" y="1771"/>
                      <a:pt x="20787" y="572"/>
                      <a:pt x="19713" y="149"/>
                    </a:cubicBezTo>
                    <a:cubicBezTo>
                      <a:pt x="18636" y="-277"/>
                      <a:pt x="17414" y="238"/>
                      <a:pt x="16984" y="1296"/>
                    </a:cubicBezTo>
                    <a:lnTo>
                      <a:pt x="16980" y="1292"/>
                    </a:lnTo>
                    <a:cubicBezTo>
                      <a:pt x="13964" y="8692"/>
                      <a:pt x="8182" y="14184"/>
                      <a:pt x="1269" y="17089"/>
                    </a:cubicBezTo>
                    <a:cubicBezTo>
                      <a:pt x="207" y="17536"/>
                      <a:pt x="-288" y="18747"/>
                      <a:pt x="170" y="19789"/>
                    </a:cubicBezTo>
                    <a:cubicBezTo>
                      <a:pt x="629" y="20840"/>
                      <a:pt x="1863" y="21323"/>
                      <a:pt x="2924" y="20876"/>
                    </a:cubicBezTo>
                    <a:cubicBezTo>
                      <a:pt x="2961" y="20860"/>
                      <a:pt x="2982" y="20828"/>
                      <a:pt x="3014" y="20815"/>
                    </a:cubicBezTo>
                    <a:cubicBezTo>
                      <a:pt x="10874" y="17480"/>
                      <a:pt x="17451" y="11227"/>
                      <a:pt x="20877" y="2825"/>
                    </a:cubicBezTo>
                    <a:cubicBezTo>
                      <a:pt x="20877" y="2825"/>
                      <a:pt x="20881" y="2825"/>
                      <a:pt x="20881" y="2825"/>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a:solidFill>
                    <a:srgbClr val="7F7F7F"/>
                  </a:solidFill>
                  <a:sym typeface="Gill Sans" charset="0"/>
                </a:endParaRPr>
              </a:p>
            </p:txBody>
          </p:sp>
          <p:sp>
            <p:nvSpPr>
              <p:cNvPr id="58" name="AutoShape 11"/>
              <p:cNvSpPr/>
              <p:nvPr/>
            </p:nvSpPr>
            <p:spPr bwMode="auto">
              <a:xfrm>
                <a:off x="9435307" y="4725988"/>
                <a:ext cx="103981" cy="106363"/>
              </a:xfrm>
              <a:custGeom>
                <a:avLst/>
                <a:gdLst>
                  <a:gd name="T0" fmla="+- 0 10803 203"/>
                  <a:gd name="T1" fmla="*/ T0 w 21201"/>
                  <a:gd name="T2" fmla="+- 0 10798 194"/>
                  <a:gd name="T3" fmla="*/ 10798 h 21209"/>
                  <a:gd name="T4" fmla="+- 0 10803 203"/>
                  <a:gd name="T5" fmla="*/ T4 w 21201"/>
                  <a:gd name="T6" fmla="+- 0 10798 194"/>
                  <a:gd name="T7" fmla="*/ 10798 h 21209"/>
                  <a:gd name="T8" fmla="+- 0 10803 203"/>
                  <a:gd name="T9" fmla="*/ T8 w 21201"/>
                  <a:gd name="T10" fmla="+- 0 10798 194"/>
                  <a:gd name="T11" fmla="*/ 10798 h 21209"/>
                  <a:gd name="T12" fmla="+- 0 10803 203"/>
                  <a:gd name="T13" fmla="*/ T12 w 21201"/>
                  <a:gd name="T14" fmla="+- 0 10798 194"/>
                  <a:gd name="T15" fmla="*/ 10798 h 21209"/>
                </a:gdLst>
                <a:ahLst/>
                <a:cxnLst>
                  <a:cxn ang="0">
                    <a:pos x="T1" y="T3"/>
                  </a:cxn>
                  <a:cxn ang="0">
                    <a:pos x="T5" y="T7"/>
                  </a:cxn>
                  <a:cxn ang="0">
                    <a:pos x="T9" y="T11"/>
                  </a:cxn>
                  <a:cxn ang="0">
                    <a:pos x="T13" y="T15"/>
                  </a:cxn>
                </a:cxnLst>
                <a:rect l="0" t="0" r="r" b="b"/>
                <a:pathLst>
                  <a:path w="21201" h="21209">
                    <a:moveTo>
                      <a:pt x="20267" y="104"/>
                    </a:moveTo>
                    <a:cubicBezTo>
                      <a:pt x="19508" y="-194"/>
                      <a:pt x="18645" y="169"/>
                      <a:pt x="18339" y="912"/>
                    </a:cubicBezTo>
                    <a:cubicBezTo>
                      <a:pt x="14991" y="9110"/>
                      <a:pt x="8568" y="15198"/>
                      <a:pt x="894" y="18420"/>
                    </a:cubicBezTo>
                    <a:cubicBezTo>
                      <a:pt x="144" y="18735"/>
                      <a:pt x="-203" y="19589"/>
                      <a:pt x="121" y="20327"/>
                    </a:cubicBezTo>
                    <a:cubicBezTo>
                      <a:pt x="442" y="21068"/>
                      <a:pt x="1314" y="21406"/>
                      <a:pt x="2067" y="21090"/>
                    </a:cubicBezTo>
                    <a:cubicBezTo>
                      <a:pt x="2102" y="21073"/>
                      <a:pt x="2125" y="21042"/>
                      <a:pt x="2159" y="21025"/>
                    </a:cubicBezTo>
                    <a:cubicBezTo>
                      <a:pt x="10491" y="17500"/>
                      <a:pt x="17461" y="10881"/>
                      <a:pt x="21095" y="1994"/>
                    </a:cubicBezTo>
                    <a:cubicBezTo>
                      <a:pt x="21397" y="1250"/>
                      <a:pt x="21026" y="404"/>
                      <a:pt x="20267" y="104"/>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a:solidFill>
                    <a:srgbClr val="7F7F7F"/>
                  </a:solidFill>
                  <a:sym typeface="Gill Sans" charset="0"/>
                </a:endParaRPr>
              </a:p>
            </p:txBody>
          </p:sp>
          <p:sp>
            <p:nvSpPr>
              <p:cNvPr id="59" name="AutoShape 12"/>
              <p:cNvSpPr/>
              <p:nvPr/>
            </p:nvSpPr>
            <p:spPr bwMode="auto">
              <a:xfrm>
                <a:off x="9421019" y="4711700"/>
                <a:ext cx="88106" cy="89694"/>
              </a:xfrm>
              <a:custGeom>
                <a:avLst/>
                <a:gdLst>
                  <a:gd name="T0" fmla="+- 0 10802 238"/>
                  <a:gd name="T1" fmla="*/ T0 w 21128"/>
                  <a:gd name="T2" fmla="+- 0 10797 227"/>
                  <a:gd name="T3" fmla="*/ 10797 h 21141"/>
                  <a:gd name="T4" fmla="+- 0 10802 238"/>
                  <a:gd name="T5" fmla="*/ T4 w 21128"/>
                  <a:gd name="T6" fmla="+- 0 10797 227"/>
                  <a:gd name="T7" fmla="*/ 10797 h 21141"/>
                  <a:gd name="T8" fmla="+- 0 10802 238"/>
                  <a:gd name="T9" fmla="*/ T8 w 21128"/>
                  <a:gd name="T10" fmla="+- 0 10797 227"/>
                  <a:gd name="T11" fmla="*/ 10797 h 21141"/>
                  <a:gd name="T12" fmla="+- 0 10802 238"/>
                  <a:gd name="T13" fmla="*/ T12 w 21128"/>
                  <a:gd name="T14" fmla="+- 0 10797 227"/>
                  <a:gd name="T15" fmla="*/ 10797 h 21141"/>
                </a:gdLst>
                <a:ahLst/>
                <a:cxnLst>
                  <a:cxn ang="0">
                    <a:pos x="T1" y="T3"/>
                  </a:cxn>
                  <a:cxn ang="0">
                    <a:pos x="T5" y="T7"/>
                  </a:cxn>
                  <a:cxn ang="0">
                    <a:pos x="T9" y="T11"/>
                  </a:cxn>
                  <a:cxn ang="0">
                    <a:pos x="T13" y="T15"/>
                  </a:cxn>
                </a:cxnLst>
                <a:rect l="0" t="0" r="r" b="b"/>
                <a:pathLst>
                  <a:path w="21128" h="21141">
                    <a:moveTo>
                      <a:pt x="20035" y="122"/>
                    </a:moveTo>
                    <a:cubicBezTo>
                      <a:pt x="19142" y="-227"/>
                      <a:pt x="18134" y="195"/>
                      <a:pt x="17778" y="1071"/>
                    </a:cubicBezTo>
                    <a:cubicBezTo>
                      <a:pt x="14571" y="8936"/>
                      <a:pt x="8412" y="14778"/>
                      <a:pt x="1051" y="17867"/>
                    </a:cubicBezTo>
                    <a:lnTo>
                      <a:pt x="1054" y="17867"/>
                    </a:lnTo>
                    <a:cubicBezTo>
                      <a:pt x="172" y="18240"/>
                      <a:pt x="-238" y="19242"/>
                      <a:pt x="142" y="20108"/>
                    </a:cubicBezTo>
                    <a:cubicBezTo>
                      <a:pt x="522" y="20973"/>
                      <a:pt x="1543" y="21372"/>
                      <a:pt x="2425" y="21003"/>
                    </a:cubicBezTo>
                    <a:cubicBezTo>
                      <a:pt x="2459" y="20986"/>
                      <a:pt x="2476" y="20956"/>
                      <a:pt x="2514" y="20936"/>
                    </a:cubicBezTo>
                    <a:cubicBezTo>
                      <a:pt x="10651" y="17491"/>
                      <a:pt x="17459" y="11027"/>
                      <a:pt x="21002" y="2339"/>
                    </a:cubicBezTo>
                    <a:cubicBezTo>
                      <a:pt x="21361" y="1463"/>
                      <a:pt x="20927" y="472"/>
                      <a:pt x="20035" y="122"/>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a:solidFill>
                    <a:srgbClr val="7F7F7F"/>
                  </a:solidFill>
                  <a:sym typeface="Gill Sans" charset="0"/>
                </a:endParaRPr>
              </a:p>
            </p:txBody>
          </p:sp>
          <p:sp>
            <p:nvSpPr>
              <p:cNvPr id="60" name="AutoShape 13"/>
              <p:cNvSpPr/>
              <p:nvPr/>
            </p:nvSpPr>
            <p:spPr bwMode="auto">
              <a:xfrm>
                <a:off x="9275763" y="4566444"/>
                <a:ext cx="73025" cy="73819"/>
              </a:xfrm>
              <a:custGeom>
                <a:avLst/>
                <a:gdLst>
                  <a:gd name="T0" fmla="+- 0 10797 278"/>
                  <a:gd name="T1" fmla="*/ T0 w 21039"/>
                  <a:gd name="T2" fmla="+- 0 10803 281"/>
                  <a:gd name="T3" fmla="*/ 10803 h 21044"/>
                  <a:gd name="T4" fmla="+- 0 10797 278"/>
                  <a:gd name="T5" fmla="*/ T4 w 21039"/>
                  <a:gd name="T6" fmla="+- 0 10803 281"/>
                  <a:gd name="T7" fmla="*/ 10803 h 21044"/>
                  <a:gd name="T8" fmla="+- 0 10797 278"/>
                  <a:gd name="T9" fmla="*/ T8 w 21039"/>
                  <a:gd name="T10" fmla="+- 0 10803 281"/>
                  <a:gd name="T11" fmla="*/ 10803 h 21044"/>
                  <a:gd name="T12" fmla="+- 0 10797 278"/>
                  <a:gd name="T13" fmla="*/ T12 w 21039"/>
                  <a:gd name="T14" fmla="+- 0 10803 281"/>
                  <a:gd name="T15" fmla="*/ 10803 h 21044"/>
                </a:gdLst>
                <a:ahLst/>
                <a:cxnLst>
                  <a:cxn ang="0">
                    <a:pos x="T1" y="T3"/>
                  </a:cxn>
                  <a:cxn ang="0">
                    <a:pos x="T5" y="T7"/>
                  </a:cxn>
                  <a:cxn ang="0">
                    <a:pos x="T9" y="T11"/>
                  </a:cxn>
                  <a:cxn ang="0">
                    <a:pos x="T13" y="T15"/>
                  </a:cxn>
                </a:cxnLst>
                <a:rect l="0" t="0" r="r" b="b"/>
                <a:pathLst>
                  <a:path w="21039" h="21044">
                    <a:moveTo>
                      <a:pt x="20871" y="1248"/>
                    </a:moveTo>
                    <a:cubicBezTo>
                      <a:pt x="20411" y="197"/>
                      <a:pt x="19177" y="-281"/>
                      <a:pt x="18112" y="169"/>
                    </a:cubicBezTo>
                    <a:cubicBezTo>
                      <a:pt x="18075" y="181"/>
                      <a:pt x="18050" y="214"/>
                      <a:pt x="18021" y="226"/>
                    </a:cubicBezTo>
                    <a:cubicBezTo>
                      <a:pt x="10159" y="3562"/>
                      <a:pt x="3583" y="9820"/>
                      <a:pt x="152" y="18220"/>
                    </a:cubicBezTo>
                    <a:lnTo>
                      <a:pt x="148" y="18220"/>
                    </a:lnTo>
                    <a:cubicBezTo>
                      <a:pt x="-278" y="19278"/>
                      <a:pt x="242" y="20473"/>
                      <a:pt x="1320" y="20896"/>
                    </a:cubicBezTo>
                    <a:cubicBezTo>
                      <a:pt x="2398" y="21318"/>
                      <a:pt x="3620" y="20803"/>
                      <a:pt x="4046" y="19749"/>
                    </a:cubicBezTo>
                    <a:lnTo>
                      <a:pt x="4051" y="19749"/>
                    </a:lnTo>
                    <a:cubicBezTo>
                      <a:pt x="7068" y="12356"/>
                      <a:pt x="12856" y="6858"/>
                      <a:pt x="19764" y="3956"/>
                    </a:cubicBezTo>
                    <a:cubicBezTo>
                      <a:pt x="20830" y="3506"/>
                      <a:pt x="21322" y="2298"/>
                      <a:pt x="20871" y="1248"/>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a:solidFill>
                    <a:srgbClr val="7F7F7F"/>
                  </a:solidFill>
                  <a:sym typeface="Gill Sans" charset="0"/>
                </a:endParaRPr>
              </a:p>
            </p:txBody>
          </p:sp>
          <p:sp>
            <p:nvSpPr>
              <p:cNvPr id="61" name="AutoShape 14"/>
              <p:cNvSpPr/>
              <p:nvPr/>
            </p:nvSpPr>
            <p:spPr bwMode="auto">
              <a:xfrm>
                <a:off x="9217819" y="4508500"/>
                <a:ext cx="103981" cy="105569"/>
              </a:xfrm>
              <a:custGeom>
                <a:avLst/>
                <a:gdLst>
                  <a:gd name="T0" fmla="+- 0 10797 198"/>
                  <a:gd name="T1" fmla="*/ T0 w 21199"/>
                  <a:gd name="T2" fmla="+- 0 10802 198"/>
                  <a:gd name="T3" fmla="*/ 10802 h 21208"/>
                  <a:gd name="T4" fmla="+- 0 10797 198"/>
                  <a:gd name="T5" fmla="*/ T4 w 21199"/>
                  <a:gd name="T6" fmla="+- 0 10802 198"/>
                  <a:gd name="T7" fmla="*/ 10802 h 21208"/>
                  <a:gd name="T8" fmla="+- 0 10797 198"/>
                  <a:gd name="T9" fmla="*/ T8 w 21199"/>
                  <a:gd name="T10" fmla="+- 0 10802 198"/>
                  <a:gd name="T11" fmla="*/ 10802 h 21208"/>
                  <a:gd name="T12" fmla="+- 0 10797 198"/>
                  <a:gd name="T13" fmla="*/ T12 w 21199"/>
                  <a:gd name="T14" fmla="+- 0 10802 198"/>
                  <a:gd name="T15" fmla="*/ 10802 h 21208"/>
                </a:gdLst>
                <a:ahLst/>
                <a:cxnLst>
                  <a:cxn ang="0">
                    <a:pos x="T1" y="T3"/>
                  </a:cxn>
                  <a:cxn ang="0">
                    <a:pos x="T5" y="T7"/>
                  </a:cxn>
                  <a:cxn ang="0">
                    <a:pos x="T9" y="T11"/>
                  </a:cxn>
                  <a:cxn ang="0">
                    <a:pos x="T13" y="T15"/>
                  </a:cxn>
                </a:cxnLst>
                <a:rect l="0" t="0" r="r" b="b"/>
                <a:pathLst>
                  <a:path w="21199" h="21208">
                    <a:moveTo>
                      <a:pt x="21077" y="880"/>
                    </a:moveTo>
                    <a:cubicBezTo>
                      <a:pt x="20753" y="142"/>
                      <a:pt x="19881" y="-198"/>
                      <a:pt x="19129" y="117"/>
                    </a:cubicBezTo>
                    <a:cubicBezTo>
                      <a:pt x="19097" y="131"/>
                      <a:pt x="19071" y="162"/>
                      <a:pt x="19039" y="179"/>
                    </a:cubicBezTo>
                    <a:cubicBezTo>
                      <a:pt x="10706" y="3707"/>
                      <a:pt x="3739" y="10322"/>
                      <a:pt x="106" y="19208"/>
                    </a:cubicBezTo>
                    <a:cubicBezTo>
                      <a:pt x="-198" y="19957"/>
                      <a:pt x="172" y="20803"/>
                      <a:pt x="934" y="21101"/>
                    </a:cubicBezTo>
                    <a:cubicBezTo>
                      <a:pt x="1689" y="21401"/>
                      <a:pt x="2552" y="21041"/>
                      <a:pt x="2859" y="20292"/>
                    </a:cubicBezTo>
                    <a:cubicBezTo>
                      <a:pt x="6206" y="12096"/>
                      <a:pt x="12625" y="6008"/>
                      <a:pt x="20301" y="2787"/>
                    </a:cubicBezTo>
                    <a:cubicBezTo>
                      <a:pt x="21051" y="2469"/>
                      <a:pt x="21402" y="1618"/>
                      <a:pt x="21077" y="88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a:solidFill>
                    <a:srgbClr val="7F7F7F"/>
                  </a:solidFill>
                  <a:sym typeface="Gill Sans" charset="0"/>
                </a:endParaRPr>
              </a:p>
            </p:txBody>
          </p:sp>
          <p:sp>
            <p:nvSpPr>
              <p:cNvPr id="62" name="AutoShape 15"/>
              <p:cNvSpPr/>
              <p:nvPr/>
            </p:nvSpPr>
            <p:spPr bwMode="auto">
              <a:xfrm>
                <a:off x="9247188" y="4537075"/>
                <a:ext cx="88107" cy="90488"/>
              </a:xfrm>
              <a:custGeom>
                <a:avLst/>
                <a:gdLst>
                  <a:gd name="T0" fmla="+- 0 10796 232"/>
                  <a:gd name="T1" fmla="*/ T0 w 21129"/>
                  <a:gd name="T2" fmla="+- 0 10804 234"/>
                  <a:gd name="T3" fmla="*/ 10804 h 21141"/>
                  <a:gd name="T4" fmla="+- 0 10796 232"/>
                  <a:gd name="T5" fmla="*/ T4 w 21129"/>
                  <a:gd name="T6" fmla="+- 0 10804 234"/>
                  <a:gd name="T7" fmla="*/ 10804 h 21141"/>
                  <a:gd name="T8" fmla="+- 0 10796 232"/>
                  <a:gd name="T9" fmla="*/ T8 w 21129"/>
                  <a:gd name="T10" fmla="+- 0 10804 234"/>
                  <a:gd name="T11" fmla="*/ 10804 h 21141"/>
                  <a:gd name="T12" fmla="+- 0 10796 232"/>
                  <a:gd name="T13" fmla="*/ T12 w 21129"/>
                  <a:gd name="T14" fmla="+- 0 10804 234"/>
                  <a:gd name="T15" fmla="*/ 10804 h 21141"/>
                </a:gdLst>
                <a:ahLst/>
                <a:cxnLst>
                  <a:cxn ang="0">
                    <a:pos x="T1" y="T3"/>
                  </a:cxn>
                  <a:cxn ang="0">
                    <a:pos x="T5" y="T7"/>
                  </a:cxn>
                  <a:cxn ang="0">
                    <a:pos x="T9" y="T11"/>
                  </a:cxn>
                  <a:cxn ang="0">
                    <a:pos x="T13" y="T15"/>
                  </a:cxn>
                </a:cxnLst>
                <a:rect l="0" t="0" r="r" b="b"/>
                <a:pathLst>
                  <a:path w="21129" h="21141">
                    <a:moveTo>
                      <a:pt x="20075" y="3267"/>
                    </a:moveTo>
                    <a:cubicBezTo>
                      <a:pt x="20953" y="2898"/>
                      <a:pt x="21368" y="1899"/>
                      <a:pt x="20987" y="1030"/>
                    </a:cubicBezTo>
                    <a:cubicBezTo>
                      <a:pt x="20611" y="168"/>
                      <a:pt x="19589" y="-234"/>
                      <a:pt x="18707" y="138"/>
                    </a:cubicBezTo>
                    <a:cubicBezTo>
                      <a:pt x="18670" y="152"/>
                      <a:pt x="18649" y="185"/>
                      <a:pt x="18615" y="198"/>
                    </a:cubicBezTo>
                    <a:cubicBezTo>
                      <a:pt x="10481" y="3647"/>
                      <a:pt x="3673" y="10118"/>
                      <a:pt x="124" y="18802"/>
                    </a:cubicBezTo>
                    <a:cubicBezTo>
                      <a:pt x="-232" y="19678"/>
                      <a:pt x="205" y="20666"/>
                      <a:pt x="1094" y="21019"/>
                    </a:cubicBezTo>
                    <a:cubicBezTo>
                      <a:pt x="1983" y="21366"/>
                      <a:pt x="2991" y="20946"/>
                      <a:pt x="3354" y="20071"/>
                    </a:cubicBezTo>
                    <a:cubicBezTo>
                      <a:pt x="6561" y="12205"/>
                      <a:pt x="12717" y="6360"/>
                      <a:pt x="20075" y="3274"/>
                    </a:cubicBezTo>
                    <a:cubicBezTo>
                      <a:pt x="20075" y="3274"/>
                      <a:pt x="20075" y="3267"/>
                      <a:pt x="20075" y="3267"/>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a:solidFill>
                    <a:srgbClr val="7F7F7F"/>
                  </a:solidFill>
                  <a:sym typeface="Gill Sans" charset="0"/>
                </a:endParaRPr>
              </a:p>
            </p:txBody>
          </p:sp>
        </p:grpSp>
      </p:grpSp>
      <p:grpSp>
        <p:nvGrpSpPr>
          <p:cNvPr id="65" name="组合 64"/>
          <p:cNvGrpSpPr/>
          <p:nvPr/>
        </p:nvGrpSpPr>
        <p:grpSpPr>
          <a:xfrm>
            <a:off x="6474610" y="1408382"/>
            <a:ext cx="2006973" cy="750738"/>
            <a:chOff x="995307" y="1669167"/>
            <a:chExt cx="2006973" cy="750738"/>
          </a:xfrm>
        </p:grpSpPr>
        <p:sp>
          <p:nvSpPr>
            <p:cNvPr id="66" name="TextBox 65"/>
            <p:cNvSpPr txBox="1"/>
            <p:nvPr/>
          </p:nvSpPr>
          <p:spPr>
            <a:xfrm>
              <a:off x="1078513" y="1958240"/>
              <a:ext cx="1923767" cy="461665"/>
            </a:xfrm>
            <a:prstGeom prst="rect">
              <a:avLst/>
            </a:prstGeom>
            <a:noFill/>
          </p:spPr>
          <p:txBody>
            <a:bodyPr wrap="square" lIns="0" tIns="0" rtlCol="0" anchor="t">
              <a:spAutoFit/>
            </a:bodyPr>
            <a:lstStyle/>
            <a:p>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单击此处添加文本单击此处添加文本</a:t>
              </a:r>
              <a:endParaRPr lang="en-US" altLang="zh-CN" sz="900" dirty="0">
                <a:solidFill>
                  <a:schemeClr val="bg1">
                    <a:lumMod val="95000"/>
                  </a:schemeClr>
                </a:solidFill>
                <a:latin typeface="Adobe 黑体 Std R" panose="020B0400000000000000" pitchFamily="34" charset="-122"/>
                <a:ea typeface="Adobe 黑体 Std R" panose="020B0400000000000000" pitchFamily="34" charset="-122"/>
              </a:endParaRPr>
            </a:p>
            <a:p>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单击此处添加文本单击此处添加</a:t>
              </a:r>
              <a:r>
                <a:rPr lang="zh-CN" altLang="en-US" sz="900" dirty="0" smtClean="0">
                  <a:solidFill>
                    <a:schemeClr val="bg1">
                      <a:lumMod val="95000"/>
                    </a:schemeClr>
                  </a:solidFill>
                  <a:latin typeface="Adobe 黑体 Std R" panose="020B0400000000000000" pitchFamily="34" charset="-122"/>
                  <a:ea typeface="Adobe 黑体 Std R" panose="020B0400000000000000" pitchFamily="34" charset="-122"/>
                </a:rPr>
                <a:t>文本</a:t>
              </a:r>
              <a:endParaRPr lang="en-US" altLang="zh-CN" sz="900" dirty="0" smtClean="0">
                <a:solidFill>
                  <a:schemeClr val="bg1">
                    <a:lumMod val="95000"/>
                  </a:schemeClr>
                </a:solidFill>
                <a:latin typeface="Adobe 黑体 Std R" panose="020B0400000000000000" pitchFamily="34" charset="-122"/>
                <a:ea typeface="Adobe 黑体 Std R" panose="020B0400000000000000" pitchFamily="34" charset="-122"/>
              </a:endParaRPr>
            </a:p>
            <a:p>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单击此处添加文本单击此处添加</a:t>
              </a:r>
              <a:r>
                <a:rPr lang="zh-CN" altLang="en-US" sz="900" dirty="0" smtClean="0">
                  <a:solidFill>
                    <a:schemeClr val="bg1">
                      <a:lumMod val="95000"/>
                    </a:schemeClr>
                  </a:solidFill>
                  <a:latin typeface="Adobe 黑体 Std R" panose="020B0400000000000000" pitchFamily="34" charset="-122"/>
                  <a:ea typeface="Adobe 黑体 Std R" panose="020B0400000000000000" pitchFamily="34" charset="-122"/>
                </a:rPr>
                <a:t>文本</a:t>
              </a:r>
              <a:endParaRPr lang="en-US" altLang="zh-CN" sz="900" dirty="0">
                <a:solidFill>
                  <a:schemeClr val="bg1">
                    <a:lumMod val="95000"/>
                  </a:schemeClr>
                </a:solidFill>
                <a:latin typeface="Adobe 黑体 Std R" panose="020B0400000000000000" pitchFamily="34" charset="-122"/>
                <a:ea typeface="Adobe 黑体 Std R" panose="020B0400000000000000" pitchFamily="34" charset="-122"/>
              </a:endParaRPr>
            </a:p>
          </p:txBody>
        </p:sp>
        <p:sp>
          <p:nvSpPr>
            <p:cNvPr id="67" name="TextBox 66"/>
            <p:cNvSpPr txBox="1"/>
            <p:nvPr/>
          </p:nvSpPr>
          <p:spPr>
            <a:xfrm>
              <a:off x="995307" y="1669167"/>
              <a:ext cx="923330" cy="276999"/>
            </a:xfrm>
            <a:prstGeom prst="rect">
              <a:avLst/>
            </a:prstGeom>
            <a:noFill/>
          </p:spPr>
          <p:txBody>
            <a:bodyPr wrap="none" lIns="0" tIns="0" rIns="0" bIns="0" rtlCol="0" anchor="t">
              <a:spAutoFit/>
            </a:bodyPr>
            <a:lstStyle/>
            <a:p>
              <a:pPr algn="ctr"/>
              <a:r>
                <a:rPr lang="zh-CN" altLang="en-US" dirty="0">
                  <a:solidFill>
                    <a:schemeClr val="bg1">
                      <a:lumMod val="95000"/>
                    </a:schemeClr>
                  </a:solidFill>
                  <a:latin typeface="Adobe 黑体 Std R" panose="020B0400000000000000" pitchFamily="34" charset="-122"/>
                  <a:ea typeface="Adobe 黑体 Std R" panose="020B0400000000000000" pitchFamily="34" charset="-122"/>
                </a:rPr>
                <a:t>添加标题</a:t>
              </a:r>
              <a:endParaRPr lang="en-US" altLang="zh-CN" dirty="0">
                <a:solidFill>
                  <a:schemeClr val="bg1">
                    <a:lumMod val="95000"/>
                  </a:schemeClr>
                </a:solidFill>
                <a:latin typeface="Adobe 黑体 Std R" panose="020B0400000000000000" pitchFamily="34" charset="-122"/>
                <a:ea typeface="Adobe 黑体 Std R" panose="020B0400000000000000" pitchFamily="34" charset="-122"/>
              </a:endParaRPr>
            </a:p>
          </p:txBody>
        </p:sp>
      </p:grpSp>
      <p:grpSp>
        <p:nvGrpSpPr>
          <p:cNvPr id="68" name="组合 67"/>
          <p:cNvGrpSpPr/>
          <p:nvPr/>
        </p:nvGrpSpPr>
        <p:grpSpPr>
          <a:xfrm>
            <a:off x="6484135" y="2482690"/>
            <a:ext cx="1997448" cy="750738"/>
            <a:chOff x="1004832" y="1669167"/>
            <a:chExt cx="1997448" cy="750738"/>
          </a:xfrm>
        </p:grpSpPr>
        <p:sp>
          <p:nvSpPr>
            <p:cNvPr id="69" name="TextBox 68"/>
            <p:cNvSpPr txBox="1"/>
            <p:nvPr/>
          </p:nvSpPr>
          <p:spPr>
            <a:xfrm>
              <a:off x="1078513" y="1958240"/>
              <a:ext cx="1923767" cy="461665"/>
            </a:xfrm>
            <a:prstGeom prst="rect">
              <a:avLst/>
            </a:prstGeom>
            <a:noFill/>
          </p:spPr>
          <p:txBody>
            <a:bodyPr wrap="square" lIns="0" tIns="0" rtlCol="0" anchor="t">
              <a:spAutoFit/>
            </a:bodyPr>
            <a:lstStyle/>
            <a:p>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单击此处添加文本单击此处添加文本</a:t>
              </a:r>
              <a:endParaRPr lang="en-US" altLang="zh-CN" sz="900" dirty="0">
                <a:solidFill>
                  <a:schemeClr val="bg1">
                    <a:lumMod val="95000"/>
                  </a:schemeClr>
                </a:solidFill>
                <a:latin typeface="Adobe 黑体 Std R" panose="020B0400000000000000" pitchFamily="34" charset="-122"/>
                <a:ea typeface="Adobe 黑体 Std R" panose="020B0400000000000000" pitchFamily="34" charset="-122"/>
              </a:endParaRPr>
            </a:p>
            <a:p>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单击此处添加文本单击此处添加</a:t>
              </a:r>
              <a:r>
                <a:rPr lang="zh-CN" altLang="en-US" sz="900" dirty="0" smtClean="0">
                  <a:solidFill>
                    <a:schemeClr val="bg1">
                      <a:lumMod val="95000"/>
                    </a:schemeClr>
                  </a:solidFill>
                  <a:latin typeface="Adobe 黑体 Std R" panose="020B0400000000000000" pitchFamily="34" charset="-122"/>
                  <a:ea typeface="Adobe 黑体 Std R" panose="020B0400000000000000" pitchFamily="34" charset="-122"/>
                </a:rPr>
                <a:t>文本</a:t>
              </a:r>
              <a:endParaRPr lang="en-US" altLang="zh-CN" sz="900" dirty="0" smtClean="0">
                <a:solidFill>
                  <a:schemeClr val="bg1">
                    <a:lumMod val="95000"/>
                  </a:schemeClr>
                </a:solidFill>
                <a:latin typeface="Adobe 黑体 Std R" panose="020B0400000000000000" pitchFamily="34" charset="-122"/>
                <a:ea typeface="Adobe 黑体 Std R" panose="020B0400000000000000" pitchFamily="34" charset="-122"/>
              </a:endParaRPr>
            </a:p>
            <a:p>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单击此处添加文本单击此处添加</a:t>
              </a:r>
              <a:r>
                <a:rPr lang="zh-CN" altLang="en-US" sz="900" dirty="0" smtClean="0">
                  <a:solidFill>
                    <a:schemeClr val="bg1">
                      <a:lumMod val="95000"/>
                    </a:schemeClr>
                  </a:solidFill>
                  <a:latin typeface="Adobe 黑体 Std R" panose="020B0400000000000000" pitchFamily="34" charset="-122"/>
                  <a:ea typeface="Adobe 黑体 Std R" panose="020B0400000000000000" pitchFamily="34" charset="-122"/>
                </a:rPr>
                <a:t>文本</a:t>
              </a:r>
              <a:endParaRPr lang="en-US" altLang="zh-CN" sz="900" dirty="0">
                <a:solidFill>
                  <a:schemeClr val="bg1">
                    <a:lumMod val="95000"/>
                  </a:schemeClr>
                </a:solidFill>
                <a:latin typeface="Adobe 黑体 Std R" panose="020B0400000000000000" pitchFamily="34" charset="-122"/>
                <a:ea typeface="Adobe 黑体 Std R" panose="020B0400000000000000" pitchFamily="34" charset="-122"/>
              </a:endParaRPr>
            </a:p>
          </p:txBody>
        </p:sp>
        <p:sp>
          <p:nvSpPr>
            <p:cNvPr id="70" name="TextBox 69"/>
            <p:cNvSpPr txBox="1"/>
            <p:nvPr/>
          </p:nvSpPr>
          <p:spPr>
            <a:xfrm>
              <a:off x="1004832" y="1669167"/>
              <a:ext cx="923330" cy="276999"/>
            </a:xfrm>
            <a:prstGeom prst="rect">
              <a:avLst/>
            </a:prstGeom>
            <a:noFill/>
          </p:spPr>
          <p:txBody>
            <a:bodyPr wrap="none" lIns="0" tIns="0" rIns="0" bIns="0" rtlCol="0" anchor="t">
              <a:spAutoFit/>
            </a:bodyPr>
            <a:lstStyle/>
            <a:p>
              <a:pPr algn="ctr"/>
              <a:r>
                <a:rPr lang="zh-CN" altLang="en-US" dirty="0">
                  <a:solidFill>
                    <a:schemeClr val="bg1">
                      <a:lumMod val="95000"/>
                    </a:schemeClr>
                  </a:solidFill>
                  <a:latin typeface="Adobe 黑体 Std R" panose="020B0400000000000000" pitchFamily="34" charset="-122"/>
                  <a:ea typeface="Adobe 黑体 Std R" panose="020B0400000000000000" pitchFamily="34" charset="-122"/>
                </a:rPr>
                <a:t>添加标题</a:t>
              </a:r>
              <a:endParaRPr lang="en-US" altLang="zh-CN" dirty="0">
                <a:solidFill>
                  <a:schemeClr val="bg1">
                    <a:lumMod val="95000"/>
                  </a:schemeClr>
                </a:solidFill>
                <a:latin typeface="Adobe 黑体 Std R" panose="020B0400000000000000" pitchFamily="34" charset="-122"/>
                <a:ea typeface="Adobe 黑体 Std R" panose="020B0400000000000000" pitchFamily="34" charset="-122"/>
              </a:endParaRPr>
            </a:p>
          </p:txBody>
        </p:sp>
      </p:grpSp>
      <p:grpSp>
        <p:nvGrpSpPr>
          <p:cNvPr id="71" name="组合 70"/>
          <p:cNvGrpSpPr/>
          <p:nvPr/>
        </p:nvGrpSpPr>
        <p:grpSpPr>
          <a:xfrm>
            <a:off x="6484135" y="3511394"/>
            <a:ext cx="1997448" cy="750738"/>
            <a:chOff x="1004832" y="1669167"/>
            <a:chExt cx="1997448" cy="750738"/>
          </a:xfrm>
        </p:grpSpPr>
        <p:sp>
          <p:nvSpPr>
            <p:cNvPr id="72" name="TextBox 71"/>
            <p:cNvSpPr txBox="1"/>
            <p:nvPr/>
          </p:nvSpPr>
          <p:spPr>
            <a:xfrm>
              <a:off x="1078513" y="1958240"/>
              <a:ext cx="1923767" cy="461665"/>
            </a:xfrm>
            <a:prstGeom prst="rect">
              <a:avLst/>
            </a:prstGeom>
            <a:noFill/>
          </p:spPr>
          <p:txBody>
            <a:bodyPr wrap="square" lIns="0" tIns="0" rtlCol="0" anchor="t">
              <a:spAutoFit/>
            </a:bodyPr>
            <a:lstStyle/>
            <a:p>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单击此处添加文本单击此处添加文本</a:t>
              </a:r>
              <a:endParaRPr lang="en-US" altLang="zh-CN" sz="900" dirty="0">
                <a:solidFill>
                  <a:schemeClr val="bg1">
                    <a:lumMod val="95000"/>
                  </a:schemeClr>
                </a:solidFill>
                <a:latin typeface="Adobe 黑体 Std R" panose="020B0400000000000000" pitchFamily="34" charset="-122"/>
                <a:ea typeface="Adobe 黑体 Std R" panose="020B0400000000000000" pitchFamily="34" charset="-122"/>
              </a:endParaRPr>
            </a:p>
            <a:p>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单击此处添加文本单击此处添加</a:t>
              </a:r>
              <a:r>
                <a:rPr lang="zh-CN" altLang="en-US" sz="900" dirty="0" smtClean="0">
                  <a:solidFill>
                    <a:schemeClr val="bg1">
                      <a:lumMod val="95000"/>
                    </a:schemeClr>
                  </a:solidFill>
                  <a:latin typeface="Adobe 黑体 Std R" panose="020B0400000000000000" pitchFamily="34" charset="-122"/>
                  <a:ea typeface="Adobe 黑体 Std R" panose="020B0400000000000000" pitchFamily="34" charset="-122"/>
                </a:rPr>
                <a:t>文本</a:t>
              </a:r>
              <a:endParaRPr lang="en-US" altLang="zh-CN" sz="900" dirty="0" smtClean="0">
                <a:solidFill>
                  <a:schemeClr val="bg1">
                    <a:lumMod val="95000"/>
                  </a:schemeClr>
                </a:solidFill>
                <a:latin typeface="Adobe 黑体 Std R" panose="020B0400000000000000" pitchFamily="34" charset="-122"/>
                <a:ea typeface="Adobe 黑体 Std R" panose="020B0400000000000000" pitchFamily="34" charset="-122"/>
              </a:endParaRPr>
            </a:p>
            <a:p>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单击此处添加文本单击此处添加</a:t>
              </a:r>
              <a:r>
                <a:rPr lang="zh-CN" altLang="en-US" sz="900" dirty="0" smtClean="0">
                  <a:solidFill>
                    <a:schemeClr val="bg1">
                      <a:lumMod val="95000"/>
                    </a:schemeClr>
                  </a:solidFill>
                  <a:latin typeface="Adobe 黑体 Std R" panose="020B0400000000000000" pitchFamily="34" charset="-122"/>
                  <a:ea typeface="Adobe 黑体 Std R" panose="020B0400000000000000" pitchFamily="34" charset="-122"/>
                </a:rPr>
                <a:t>文本</a:t>
              </a:r>
              <a:endParaRPr lang="en-US" altLang="zh-CN" sz="900" dirty="0">
                <a:solidFill>
                  <a:schemeClr val="bg1">
                    <a:lumMod val="95000"/>
                  </a:schemeClr>
                </a:solidFill>
                <a:latin typeface="Adobe 黑体 Std R" panose="020B0400000000000000" pitchFamily="34" charset="-122"/>
                <a:ea typeface="Adobe 黑体 Std R" panose="020B0400000000000000" pitchFamily="34" charset="-122"/>
              </a:endParaRPr>
            </a:p>
          </p:txBody>
        </p:sp>
        <p:sp>
          <p:nvSpPr>
            <p:cNvPr id="73" name="TextBox 72"/>
            <p:cNvSpPr txBox="1"/>
            <p:nvPr/>
          </p:nvSpPr>
          <p:spPr>
            <a:xfrm>
              <a:off x="1004832" y="1669167"/>
              <a:ext cx="923330" cy="276999"/>
            </a:xfrm>
            <a:prstGeom prst="rect">
              <a:avLst/>
            </a:prstGeom>
            <a:noFill/>
          </p:spPr>
          <p:txBody>
            <a:bodyPr wrap="none" lIns="0" tIns="0" rIns="0" bIns="0" rtlCol="0" anchor="t">
              <a:spAutoFit/>
            </a:bodyPr>
            <a:lstStyle/>
            <a:p>
              <a:pPr algn="ctr"/>
              <a:r>
                <a:rPr lang="zh-CN" altLang="en-US" dirty="0">
                  <a:solidFill>
                    <a:schemeClr val="bg1">
                      <a:lumMod val="95000"/>
                    </a:schemeClr>
                  </a:solidFill>
                  <a:latin typeface="Adobe 黑体 Std R" panose="020B0400000000000000" pitchFamily="34" charset="-122"/>
                  <a:ea typeface="Adobe 黑体 Std R" panose="020B0400000000000000" pitchFamily="34" charset="-122"/>
                </a:rPr>
                <a:t>添加标题</a:t>
              </a:r>
              <a:endParaRPr lang="en-US" altLang="zh-CN" dirty="0">
                <a:solidFill>
                  <a:schemeClr val="bg1">
                    <a:lumMod val="95000"/>
                  </a:schemeClr>
                </a:solidFill>
                <a:latin typeface="Adobe 黑体 Std R" panose="020B0400000000000000" pitchFamily="34" charset="-122"/>
                <a:ea typeface="Adobe 黑体 Std R" panose="020B0400000000000000"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600" advClick="0" advTm="7026">
        <p14:gallery dir="l"/>
      </p:transition>
    </mc:Choice>
    <mc:Fallback>
      <p:transition spd="slow" advClick="0" advTm="702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0-#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0-#ppt_w/2"/>
                                          </p:val>
                                        </p:tav>
                                        <p:tav tm="100000">
                                          <p:val>
                                            <p:strVal val="#ppt_x"/>
                                          </p:val>
                                        </p:tav>
                                      </p:tavLst>
                                    </p:anim>
                                    <p:anim calcmode="lin" valueType="num">
                                      <p:cBhvr additive="base">
                                        <p:cTn id="18" dur="500" fill="hold"/>
                                        <p:tgtEl>
                                          <p:spTgt spid="21"/>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additive="base">
                                        <p:cTn id="22" dur="500" fill="hold"/>
                                        <p:tgtEl>
                                          <p:spTgt spid="26"/>
                                        </p:tgtEl>
                                        <p:attrNameLst>
                                          <p:attrName>ppt_x</p:attrName>
                                        </p:attrNameLst>
                                      </p:cBhvr>
                                      <p:tavLst>
                                        <p:tav tm="0">
                                          <p:val>
                                            <p:strVal val="0-#ppt_w/2"/>
                                          </p:val>
                                        </p:tav>
                                        <p:tav tm="100000">
                                          <p:val>
                                            <p:strVal val="#ppt_x"/>
                                          </p:val>
                                        </p:tav>
                                      </p:tavLst>
                                    </p:anim>
                                    <p:anim calcmode="lin" valueType="num">
                                      <p:cBhvr additive="base">
                                        <p:cTn id="23" dur="500" fill="hold"/>
                                        <p:tgtEl>
                                          <p:spTgt spid="26"/>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nodeType="after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additive="base">
                                        <p:cTn id="27" dur="500" fill="hold"/>
                                        <p:tgtEl>
                                          <p:spTgt spid="31"/>
                                        </p:tgtEl>
                                        <p:attrNameLst>
                                          <p:attrName>ppt_x</p:attrName>
                                        </p:attrNameLst>
                                      </p:cBhvr>
                                      <p:tavLst>
                                        <p:tav tm="0">
                                          <p:val>
                                            <p:strVal val="0-#ppt_w/2"/>
                                          </p:val>
                                        </p:tav>
                                        <p:tav tm="100000">
                                          <p:val>
                                            <p:strVal val="#ppt_x"/>
                                          </p:val>
                                        </p:tav>
                                      </p:tavLst>
                                    </p:anim>
                                    <p:anim calcmode="lin" valueType="num">
                                      <p:cBhvr additive="base">
                                        <p:cTn id="28" dur="500" fill="hold"/>
                                        <p:tgtEl>
                                          <p:spTgt spid="31"/>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nodeType="afterEffect">
                                  <p:stCondLst>
                                    <p:cond delay="0"/>
                                  </p:stCondLst>
                                  <p:childTnLst>
                                    <p:set>
                                      <p:cBhvr>
                                        <p:cTn id="31" dur="1" fill="hold">
                                          <p:stCondLst>
                                            <p:cond delay="0"/>
                                          </p:stCondLst>
                                        </p:cTn>
                                        <p:tgtEl>
                                          <p:spTgt spid="34"/>
                                        </p:tgtEl>
                                        <p:attrNameLst>
                                          <p:attrName>style.visibility</p:attrName>
                                        </p:attrNameLst>
                                      </p:cBhvr>
                                      <p:to>
                                        <p:strVal val="visible"/>
                                      </p:to>
                                    </p:set>
                                    <p:anim calcmode="lin" valueType="num">
                                      <p:cBhvr additive="base">
                                        <p:cTn id="32" dur="500" fill="hold"/>
                                        <p:tgtEl>
                                          <p:spTgt spid="34"/>
                                        </p:tgtEl>
                                        <p:attrNameLst>
                                          <p:attrName>ppt_x</p:attrName>
                                        </p:attrNameLst>
                                      </p:cBhvr>
                                      <p:tavLst>
                                        <p:tav tm="0">
                                          <p:val>
                                            <p:strVal val="0-#ppt_w/2"/>
                                          </p:val>
                                        </p:tav>
                                        <p:tav tm="100000">
                                          <p:val>
                                            <p:strVal val="#ppt_x"/>
                                          </p:val>
                                        </p:tav>
                                      </p:tavLst>
                                    </p:anim>
                                    <p:anim calcmode="lin" valueType="num">
                                      <p:cBhvr additive="base">
                                        <p:cTn id="33" dur="500" fill="hold"/>
                                        <p:tgtEl>
                                          <p:spTgt spid="34"/>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nodeType="after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additive="base">
                                        <p:cTn id="37" dur="500" fill="hold"/>
                                        <p:tgtEl>
                                          <p:spTgt spid="37"/>
                                        </p:tgtEl>
                                        <p:attrNameLst>
                                          <p:attrName>ppt_x</p:attrName>
                                        </p:attrNameLst>
                                      </p:cBhvr>
                                      <p:tavLst>
                                        <p:tav tm="0">
                                          <p:val>
                                            <p:strVal val="0-#ppt_w/2"/>
                                          </p:val>
                                        </p:tav>
                                        <p:tav tm="100000">
                                          <p:val>
                                            <p:strVal val="#ppt_x"/>
                                          </p:val>
                                        </p:tav>
                                      </p:tavLst>
                                    </p:anim>
                                    <p:anim calcmode="lin" valueType="num">
                                      <p:cBhvr additive="base">
                                        <p:cTn id="38" dur="500" fill="hold"/>
                                        <p:tgtEl>
                                          <p:spTgt spid="37"/>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2" fill="hold" nodeType="after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additive="base">
                                        <p:cTn id="42" dur="500" fill="hold"/>
                                        <p:tgtEl>
                                          <p:spTgt spid="2"/>
                                        </p:tgtEl>
                                        <p:attrNameLst>
                                          <p:attrName>ppt_x</p:attrName>
                                        </p:attrNameLst>
                                      </p:cBhvr>
                                      <p:tavLst>
                                        <p:tav tm="0">
                                          <p:val>
                                            <p:strVal val="1+#ppt_w/2"/>
                                          </p:val>
                                        </p:tav>
                                        <p:tav tm="100000">
                                          <p:val>
                                            <p:strVal val="#ppt_x"/>
                                          </p:val>
                                        </p:tav>
                                      </p:tavLst>
                                    </p:anim>
                                    <p:anim calcmode="lin" valueType="num">
                                      <p:cBhvr additive="base">
                                        <p:cTn id="43" dur="500" fill="hold"/>
                                        <p:tgtEl>
                                          <p:spTgt spid="2"/>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2" fill="hold" nodeType="afterEffect">
                                  <p:stCondLst>
                                    <p:cond delay="0"/>
                                  </p:stCondLst>
                                  <p:childTnLst>
                                    <p:set>
                                      <p:cBhvr>
                                        <p:cTn id="46" dur="1" fill="hold">
                                          <p:stCondLst>
                                            <p:cond delay="0"/>
                                          </p:stCondLst>
                                        </p:cTn>
                                        <p:tgtEl>
                                          <p:spTgt spid="40"/>
                                        </p:tgtEl>
                                        <p:attrNameLst>
                                          <p:attrName>style.visibility</p:attrName>
                                        </p:attrNameLst>
                                      </p:cBhvr>
                                      <p:to>
                                        <p:strVal val="visible"/>
                                      </p:to>
                                    </p:set>
                                    <p:anim calcmode="lin" valueType="num">
                                      <p:cBhvr additive="base">
                                        <p:cTn id="47" dur="500" fill="hold"/>
                                        <p:tgtEl>
                                          <p:spTgt spid="40"/>
                                        </p:tgtEl>
                                        <p:attrNameLst>
                                          <p:attrName>ppt_x</p:attrName>
                                        </p:attrNameLst>
                                      </p:cBhvr>
                                      <p:tavLst>
                                        <p:tav tm="0">
                                          <p:val>
                                            <p:strVal val="1+#ppt_w/2"/>
                                          </p:val>
                                        </p:tav>
                                        <p:tav tm="100000">
                                          <p:val>
                                            <p:strVal val="#ppt_x"/>
                                          </p:val>
                                        </p:tav>
                                      </p:tavLst>
                                    </p:anim>
                                    <p:anim calcmode="lin" valueType="num">
                                      <p:cBhvr additive="base">
                                        <p:cTn id="48" dur="500" fill="hold"/>
                                        <p:tgtEl>
                                          <p:spTgt spid="40"/>
                                        </p:tgtEl>
                                        <p:attrNameLst>
                                          <p:attrName>ppt_y</p:attrName>
                                        </p:attrNameLst>
                                      </p:cBhvr>
                                      <p:tavLst>
                                        <p:tav tm="0">
                                          <p:val>
                                            <p:strVal val="#ppt_y"/>
                                          </p:val>
                                        </p:tav>
                                        <p:tav tm="100000">
                                          <p:val>
                                            <p:strVal val="#ppt_y"/>
                                          </p:val>
                                        </p:tav>
                                      </p:tavLst>
                                    </p:anim>
                                  </p:childTnLst>
                                </p:cTn>
                              </p:par>
                            </p:childTnLst>
                          </p:cTn>
                        </p:par>
                        <p:par>
                          <p:cTn id="49" fill="hold">
                            <p:stCondLst>
                              <p:cond delay="4500"/>
                            </p:stCondLst>
                            <p:childTnLst>
                              <p:par>
                                <p:cTn id="50" presetID="2" presetClass="entr" presetSubtype="2" fill="hold" nodeType="afterEffect">
                                  <p:stCondLst>
                                    <p:cond delay="0"/>
                                  </p:stCondLst>
                                  <p:childTnLst>
                                    <p:set>
                                      <p:cBhvr>
                                        <p:cTn id="51" dur="1" fill="hold">
                                          <p:stCondLst>
                                            <p:cond delay="0"/>
                                          </p:stCondLst>
                                        </p:cTn>
                                        <p:tgtEl>
                                          <p:spTgt spid="51"/>
                                        </p:tgtEl>
                                        <p:attrNameLst>
                                          <p:attrName>style.visibility</p:attrName>
                                        </p:attrNameLst>
                                      </p:cBhvr>
                                      <p:to>
                                        <p:strVal val="visible"/>
                                      </p:to>
                                    </p:set>
                                    <p:anim calcmode="lin" valueType="num">
                                      <p:cBhvr additive="base">
                                        <p:cTn id="52" dur="500" fill="hold"/>
                                        <p:tgtEl>
                                          <p:spTgt spid="51"/>
                                        </p:tgtEl>
                                        <p:attrNameLst>
                                          <p:attrName>ppt_x</p:attrName>
                                        </p:attrNameLst>
                                      </p:cBhvr>
                                      <p:tavLst>
                                        <p:tav tm="0">
                                          <p:val>
                                            <p:strVal val="1+#ppt_w/2"/>
                                          </p:val>
                                        </p:tav>
                                        <p:tav tm="100000">
                                          <p:val>
                                            <p:strVal val="#ppt_x"/>
                                          </p:val>
                                        </p:tav>
                                      </p:tavLst>
                                    </p:anim>
                                    <p:anim calcmode="lin" valueType="num">
                                      <p:cBhvr additive="base">
                                        <p:cTn id="53" dur="500" fill="hold"/>
                                        <p:tgtEl>
                                          <p:spTgt spid="51"/>
                                        </p:tgtEl>
                                        <p:attrNameLst>
                                          <p:attrName>ppt_y</p:attrName>
                                        </p:attrNameLst>
                                      </p:cBhvr>
                                      <p:tavLst>
                                        <p:tav tm="0">
                                          <p:val>
                                            <p:strVal val="#ppt_y"/>
                                          </p:val>
                                        </p:tav>
                                        <p:tav tm="100000">
                                          <p:val>
                                            <p:strVal val="#ppt_y"/>
                                          </p:val>
                                        </p:tav>
                                      </p:tavLst>
                                    </p:anim>
                                  </p:childTnLst>
                                </p:cTn>
                              </p:par>
                            </p:childTnLst>
                          </p:cTn>
                        </p:par>
                        <p:par>
                          <p:cTn id="54" fill="hold">
                            <p:stCondLst>
                              <p:cond delay="5000"/>
                            </p:stCondLst>
                            <p:childTnLst>
                              <p:par>
                                <p:cTn id="55" presetID="2" presetClass="entr" presetSubtype="2" fill="hold" nodeType="afterEffect">
                                  <p:stCondLst>
                                    <p:cond delay="0"/>
                                  </p:stCondLst>
                                  <p:childTnLst>
                                    <p:set>
                                      <p:cBhvr>
                                        <p:cTn id="56" dur="1" fill="hold">
                                          <p:stCondLst>
                                            <p:cond delay="0"/>
                                          </p:stCondLst>
                                        </p:cTn>
                                        <p:tgtEl>
                                          <p:spTgt spid="65"/>
                                        </p:tgtEl>
                                        <p:attrNameLst>
                                          <p:attrName>style.visibility</p:attrName>
                                        </p:attrNameLst>
                                      </p:cBhvr>
                                      <p:to>
                                        <p:strVal val="visible"/>
                                      </p:to>
                                    </p:set>
                                    <p:anim calcmode="lin" valueType="num">
                                      <p:cBhvr additive="base">
                                        <p:cTn id="57" dur="500" fill="hold"/>
                                        <p:tgtEl>
                                          <p:spTgt spid="65"/>
                                        </p:tgtEl>
                                        <p:attrNameLst>
                                          <p:attrName>ppt_x</p:attrName>
                                        </p:attrNameLst>
                                      </p:cBhvr>
                                      <p:tavLst>
                                        <p:tav tm="0">
                                          <p:val>
                                            <p:strVal val="1+#ppt_w/2"/>
                                          </p:val>
                                        </p:tav>
                                        <p:tav tm="100000">
                                          <p:val>
                                            <p:strVal val="#ppt_x"/>
                                          </p:val>
                                        </p:tav>
                                      </p:tavLst>
                                    </p:anim>
                                    <p:anim calcmode="lin" valueType="num">
                                      <p:cBhvr additive="base">
                                        <p:cTn id="58" dur="500" fill="hold"/>
                                        <p:tgtEl>
                                          <p:spTgt spid="65"/>
                                        </p:tgtEl>
                                        <p:attrNameLst>
                                          <p:attrName>ppt_y</p:attrName>
                                        </p:attrNameLst>
                                      </p:cBhvr>
                                      <p:tavLst>
                                        <p:tav tm="0">
                                          <p:val>
                                            <p:strVal val="#ppt_y"/>
                                          </p:val>
                                        </p:tav>
                                        <p:tav tm="100000">
                                          <p:val>
                                            <p:strVal val="#ppt_y"/>
                                          </p:val>
                                        </p:tav>
                                      </p:tavLst>
                                    </p:anim>
                                  </p:childTnLst>
                                </p:cTn>
                              </p:par>
                            </p:childTnLst>
                          </p:cTn>
                        </p:par>
                        <p:par>
                          <p:cTn id="59" fill="hold">
                            <p:stCondLst>
                              <p:cond delay="5500"/>
                            </p:stCondLst>
                            <p:childTnLst>
                              <p:par>
                                <p:cTn id="60" presetID="2" presetClass="entr" presetSubtype="2" fill="hold" nodeType="afterEffect">
                                  <p:stCondLst>
                                    <p:cond delay="0"/>
                                  </p:stCondLst>
                                  <p:childTnLst>
                                    <p:set>
                                      <p:cBhvr>
                                        <p:cTn id="61" dur="1" fill="hold">
                                          <p:stCondLst>
                                            <p:cond delay="0"/>
                                          </p:stCondLst>
                                        </p:cTn>
                                        <p:tgtEl>
                                          <p:spTgt spid="68"/>
                                        </p:tgtEl>
                                        <p:attrNameLst>
                                          <p:attrName>style.visibility</p:attrName>
                                        </p:attrNameLst>
                                      </p:cBhvr>
                                      <p:to>
                                        <p:strVal val="visible"/>
                                      </p:to>
                                    </p:set>
                                    <p:anim calcmode="lin" valueType="num">
                                      <p:cBhvr additive="base">
                                        <p:cTn id="62" dur="500" fill="hold"/>
                                        <p:tgtEl>
                                          <p:spTgt spid="68"/>
                                        </p:tgtEl>
                                        <p:attrNameLst>
                                          <p:attrName>ppt_x</p:attrName>
                                        </p:attrNameLst>
                                      </p:cBhvr>
                                      <p:tavLst>
                                        <p:tav tm="0">
                                          <p:val>
                                            <p:strVal val="1+#ppt_w/2"/>
                                          </p:val>
                                        </p:tav>
                                        <p:tav tm="100000">
                                          <p:val>
                                            <p:strVal val="#ppt_x"/>
                                          </p:val>
                                        </p:tav>
                                      </p:tavLst>
                                    </p:anim>
                                    <p:anim calcmode="lin" valueType="num">
                                      <p:cBhvr additive="base">
                                        <p:cTn id="63" dur="500" fill="hold"/>
                                        <p:tgtEl>
                                          <p:spTgt spid="68"/>
                                        </p:tgtEl>
                                        <p:attrNameLst>
                                          <p:attrName>ppt_y</p:attrName>
                                        </p:attrNameLst>
                                      </p:cBhvr>
                                      <p:tavLst>
                                        <p:tav tm="0">
                                          <p:val>
                                            <p:strVal val="#ppt_y"/>
                                          </p:val>
                                        </p:tav>
                                        <p:tav tm="100000">
                                          <p:val>
                                            <p:strVal val="#ppt_y"/>
                                          </p:val>
                                        </p:tav>
                                      </p:tavLst>
                                    </p:anim>
                                  </p:childTnLst>
                                </p:cTn>
                              </p:par>
                            </p:childTnLst>
                          </p:cTn>
                        </p:par>
                        <p:par>
                          <p:cTn id="64" fill="hold">
                            <p:stCondLst>
                              <p:cond delay="6000"/>
                            </p:stCondLst>
                            <p:childTnLst>
                              <p:par>
                                <p:cTn id="65" presetID="2" presetClass="entr" presetSubtype="2" fill="hold" nodeType="afterEffect">
                                  <p:stCondLst>
                                    <p:cond delay="0"/>
                                  </p:stCondLst>
                                  <p:childTnLst>
                                    <p:set>
                                      <p:cBhvr>
                                        <p:cTn id="66" dur="1" fill="hold">
                                          <p:stCondLst>
                                            <p:cond delay="0"/>
                                          </p:stCondLst>
                                        </p:cTn>
                                        <p:tgtEl>
                                          <p:spTgt spid="71"/>
                                        </p:tgtEl>
                                        <p:attrNameLst>
                                          <p:attrName>style.visibility</p:attrName>
                                        </p:attrNameLst>
                                      </p:cBhvr>
                                      <p:to>
                                        <p:strVal val="visible"/>
                                      </p:to>
                                    </p:set>
                                    <p:anim calcmode="lin" valueType="num">
                                      <p:cBhvr additive="base">
                                        <p:cTn id="67" dur="500" fill="hold"/>
                                        <p:tgtEl>
                                          <p:spTgt spid="71"/>
                                        </p:tgtEl>
                                        <p:attrNameLst>
                                          <p:attrName>ppt_x</p:attrName>
                                        </p:attrNameLst>
                                      </p:cBhvr>
                                      <p:tavLst>
                                        <p:tav tm="0">
                                          <p:val>
                                            <p:strVal val="1+#ppt_w/2"/>
                                          </p:val>
                                        </p:tav>
                                        <p:tav tm="100000">
                                          <p:val>
                                            <p:strVal val="#ppt_x"/>
                                          </p:val>
                                        </p:tav>
                                      </p:tavLst>
                                    </p:anim>
                                    <p:anim calcmode="lin" valueType="num">
                                      <p:cBhvr additive="base">
                                        <p:cTn id="68" dur="500" fill="hold"/>
                                        <p:tgtEl>
                                          <p:spTgt spid="7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TextBox 169"/>
          <p:cNvSpPr txBox="1"/>
          <p:nvPr/>
        </p:nvSpPr>
        <p:spPr>
          <a:xfrm>
            <a:off x="179512" y="193867"/>
            <a:ext cx="1107996" cy="369332"/>
          </a:xfrm>
          <a:prstGeom prst="rect">
            <a:avLst/>
          </a:prstGeom>
          <a:noFill/>
        </p:spPr>
        <p:txBody>
          <a:bodyPr wrap="none" rtlCol="0">
            <a:spAutoFit/>
          </a:bodyPr>
          <a:lstStyle/>
          <a:p>
            <a:r>
              <a:rPr lang="zh-CN" altLang="en-US" dirty="0">
                <a:solidFill>
                  <a:schemeClr val="bg1"/>
                </a:solidFill>
                <a:latin typeface="Adobe 黑体 Std R" panose="020B0400000000000000" pitchFamily="34" charset="-122"/>
                <a:ea typeface="Adobe 黑体 Std R" panose="020B0400000000000000" pitchFamily="34" charset="-122"/>
              </a:rPr>
              <a:t>选题内容</a:t>
            </a:r>
            <a:endParaRPr lang="zh-CN" altLang="en-US" dirty="0">
              <a:solidFill>
                <a:schemeClr val="bg1"/>
              </a:solidFill>
              <a:latin typeface="Adobe 黑体 Std R" panose="020B0400000000000000" pitchFamily="34" charset="-122"/>
              <a:ea typeface="Adobe 黑体 Std R" panose="020B0400000000000000" pitchFamily="34" charset="-122"/>
            </a:endParaRPr>
          </a:p>
        </p:txBody>
      </p:sp>
      <p:cxnSp>
        <p:nvCxnSpPr>
          <p:cNvPr id="171" name="直接连接符 170"/>
          <p:cNvCxnSpPr/>
          <p:nvPr/>
        </p:nvCxnSpPr>
        <p:spPr>
          <a:xfrm>
            <a:off x="251520" y="556320"/>
            <a:ext cx="85689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五角星 2"/>
          <p:cNvSpPr/>
          <p:nvPr/>
        </p:nvSpPr>
        <p:spPr>
          <a:xfrm>
            <a:off x="2051581" y="1738257"/>
            <a:ext cx="2165350" cy="2165350"/>
          </a:xfrm>
          <a:prstGeom prst="star5">
            <a:avLst/>
          </a:prstGeom>
          <a:noFill/>
          <a:ln w="9525">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prstClr val="white"/>
              </a:solidFill>
              <a:latin typeface="微软雅黑" panose="020B0503020204020204" pitchFamily="34" charset="-122"/>
            </a:endParaRPr>
          </a:p>
        </p:txBody>
      </p:sp>
      <p:grpSp>
        <p:nvGrpSpPr>
          <p:cNvPr id="4" name="组合 3"/>
          <p:cNvGrpSpPr/>
          <p:nvPr/>
        </p:nvGrpSpPr>
        <p:grpSpPr>
          <a:xfrm>
            <a:off x="2519618" y="2327468"/>
            <a:ext cx="1193616" cy="1196029"/>
            <a:chOff x="2845016" y="2727979"/>
            <a:chExt cx="1072726" cy="1074895"/>
          </a:xfrm>
        </p:grpSpPr>
        <p:grpSp>
          <p:nvGrpSpPr>
            <p:cNvPr id="45" name="Group 10"/>
            <p:cNvGrpSpPr/>
            <p:nvPr/>
          </p:nvGrpSpPr>
          <p:grpSpPr>
            <a:xfrm>
              <a:off x="2845016" y="2727979"/>
              <a:ext cx="1072726" cy="1074895"/>
              <a:chOff x="3692576" y="1742634"/>
              <a:chExt cx="2790379" cy="2796023"/>
            </a:xfrm>
          </p:grpSpPr>
          <p:grpSp>
            <p:nvGrpSpPr>
              <p:cNvPr id="47" name="组合 79"/>
              <p:cNvGrpSpPr/>
              <p:nvPr/>
            </p:nvGrpSpPr>
            <p:grpSpPr bwMode="auto">
              <a:xfrm>
                <a:off x="3692576" y="1742634"/>
                <a:ext cx="2790379" cy="2796023"/>
                <a:chOff x="6379729" y="2488774"/>
                <a:chExt cx="2513016" cy="2513016"/>
              </a:xfrm>
            </p:grpSpPr>
            <p:sp>
              <p:nvSpPr>
                <p:cNvPr id="49"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sz="3300" kern="0">
                    <a:solidFill>
                      <a:srgbClr val="FFFFFF"/>
                    </a:solidFill>
                    <a:latin typeface="微软雅黑" panose="020B0503020204020204" pitchFamily="34" charset="-122"/>
                  </a:endParaRPr>
                </a:p>
              </p:txBody>
            </p:sp>
            <p:sp>
              <p:nvSpPr>
                <p:cNvPr id="50" name="任意多边形 83"/>
                <p:cNvSpPr/>
                <p:nvPr/>
              </p:nvSpPr>
              <p:spPr>
                <a:xfrm rot="16377237">
                  <a:off x="6409518" y="2506881"/>
                  <a:ext cx="2476803" cy="2476799"/>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3300" kern="0">
                    <a:solidFill>
                      <a:srgbClr val="FFFFFF"/>
                    </a:solidFill>
                    <a:latin typeface="微软雅黑" panose="020B0503020204020204" pitchFamily="34" charset="-122"/>
                    <a:ea typeface="微软雅黑" panose="020B0503020204020204" pitchFamily="34" charset="-122"/>
                  </a:endParaRPr>
                </a:p>
              </p:txBody>
            </p:sp>
          </p:grpSp>
          <p:sp>
            <p:nvSpPr>
              <p:cNvPr id="48" name="椭圆 80"/>
              <p:cNvSpPr/>
              <p:nvPr/>
            </p:nvSpPr>
            <p:spPr bwMode="auto">
              <a:xfrm>
                <a:off x="4101617" y="2137563"/>
                <a:ext cx="2016471" cy="2020557"/>
              </a:xfrm>
              <a:prstGeom prst="ellipse">
                <a:avLst/>
              </a:prstGeom>
              <a:solidFill>
                <a:srgbClr val="002060"/>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3300" kern="0" dirty="0">
                  <a:solidFill>
                    <a:srgbClr val="FFFFFF"/>
                  </a:solidFill>
                  <a:latin typeface="微软雅黑" panose="020B0503020204020204" pitchFamily="34" charset="-122"/>
                  <a:ea typeface="微软雅黑" panose="020B0503020204020204" pitchFamily="34" charset="-122"/>
                </a:endParaRPr>
              </a:p>
            </p:txBody>
          </p:sp>
        </p:grpSp>
        <p:sp>
          <p:nvSpPr>
            <p:cNvPr id="46" name="TextBox 45"/>
            <p:cNvSpPr txBox="1"/>
            <p:nvPr/>
          </p:nvSpPr>
          <p:spPr>
            <a:xfrm>
              <a:off x="3008157" y="3020617"/>
              <a:ext cx="739230" cy="523220"/>
            </a:xfrm>
            <a:prstGeom prst="rect">
              <a:avLst/>
            </a:prstGeom>
            <a:noFill/>
            <a:ln>
              <a:noFill/>
            </a:ln>
          </p:spPr>
          <p:txBody>
            <a:bodyPr wrap="square" rtlCol="0">
              <a:spAutoFit/>
            </a:bodyPr>
            <a:lstStyle/>
            <a:p>
              <a:pPr algn="ctr"/>
              <a:r>
                <a:rPr lang="zh-CN" altLang="en-US" sz="1600" dirty="0" smtClean="0">
                  <a:solidFill>
                    <a:prstClr val="white"/>
                  </a:solidFill>
                  <a:latin typeface="微软雅黑" panose="020B0503020204020204" pitchFamily="34" charset="-122"/>
                </a:rPr>
                <a:t>标题</a:t>
              </a:r>
              <a:endParaRPr lang="en-US" altLang="zh-CN" sz="1600" dirty="0" smtClean="0">
                <a:solidFill>
                  <a:prstClr val="white"/>
                </a:solidFill>
                <a:latin typeface="微软雅黑" panose="020B0503020204020204" pitchFamily="34" charset="-122"/>
              </a:endParaRPr>
            </a:p>
            <a:p>
              <a:pPr algn="ctr"/>
              <a:r>
                <a:rPr lang="zh-CN" altLang="en-US" sz="1600" dirty="0" smtClean="0">
                  <a:solidFill>
                    <a:prstClr val="white"/>
                  </a:solidFill>
                  <a:latin typeface="微软雅黑" panose="020B0503020204020204" pitchFamily="34" charset="-122"/>
                </a:rPr>
                <a:t>文字</a:t>
              </a:r>
              <a:endParaRPr lang="zh-CN" altLang="en-US" sz="1600" dirty="0">
                <a:solidFill>
                  <a:prstClr val="white"/>
                </a:solidFill>
                <a:latin typeface="微软雅黑" panose="020B0503020204020204" pitchFamily="34" charset="-122"/>
              </a:endParaRPr>
            </a:p>
          </p:txBody>
        </p:sp>
      </p:grpSp>
      <p:grpSp>
        <p:nvGrpSpPr>
          <p:cNvPr id="5" name="组合 4"/>
          <p:cNvGrpSpPr/>
          <p:nvPr/>
        </p:nvGrpSpPr>
        <p:grpSpPr>
          <a:xfrm>
            <a:off x="2767905" y="1204653"/>
            <a:ext cx="725812" cy="727279"/>
            <a:chOff x="2845016" y="2727979"/>
            <a:chExt cx="1072726" cy="1074895"/>
          </a:xfrm>
        </p:grpSpPr>
        <p:grpSp>
          <p:nvGrpSpPr>
            <p:cNvPr id="39" name="Group 10"/>
            <p:cNvGrpSpPr/>
            <p:nvPr/>
          </p:nvGrpSpPr>
          <p:grpSpPr>
            <a:xfrm>
              <a:off x="2845016" y="2727979"/>
              <a:ext cx="1072726" cy="1074895"/>
              <a:chOff x="3692576" y="1742634"/>
              <a:chExt cx="2790379" cy="2796023"/>
            </a:xfrm>
          </p:grpSpPr>
          <p:grpSp>
            <p:nvGrpSpPr>
              <p:cNvPr id="41" name="组合 79"/>
              <p:cNvGrpSpPr/>
              <p:nvPr/>
            </p:nvGrpSpPr>
            <p:grpSpPr bwMode="auto">
              <a:xfrm>
                <a:off x="3692576" y="1742634"/>
                <a:ext cx="2790379" cy="2796023"/>
                <a:chOff x="6379729" y="2488774"/>
                <a:chExt cx="2513016" cy="2513016"/>
              </a:xfrm>
            </p:grpSpPr>
            <p:sp>
              <p:nvSpPr>
                <p:cNvPr id="43"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sz="3300" kern="0">
                    <a:solidFill>
                      <a:srgbClr val="FFFFFF"/>
                    </a:solidFill>
                    <a:latin typeface="微软雅黑" panose="020B0503020204020204" pitchFamily="34" charset="-122"/>
                  </a:endParaRPr>
                </a:p>
              </p:txBody>
            </p:sp>
            <p:sp>
              <p:nvSpPr>
                <p:cNvPr id="44" name="任意多边形 83"/>
                <p:cNvSpPr/>
                <p:nvPr/>
              </p:nvSpPr>
              <p:spPr>
                <a:xfrm rot="16377237">
                  <a:off x="6409518" y="2506881"/>
                  <a:ext cx="2476803" cy="247680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3300" kern="0">
                    <a:solidFill>
                      <a:srgbClr val="FFFFFF"/>
                    </a:solidFill>
                    <a:latin typeface="微软雅黑" panose="020B0503020204020204" pitchFamily="34" charset="-122"/>
                    <a:ea typeface="微软雅黑" panose="020B0503020204020204" pitchFamily="34" charset="-122"/>
                  </a:endParaRPr>
                </a:p>
              </p:txBody>
            </p:sp>
          </p:grpSp>
          <p:sp>
            <p:nvSpPr>
              <p:cNvPr id="42" name="椭圆 80"/>
              <p:cNvSpPr/>
              <p:nvPr/>
            </p:nvSpPr>
            <p:spPr bwMode="auto">
              <a:xfrm>
                <a:off x="4101618" y="2137562"/>
                <a:ext cx="2016471" cy="2020558"/>
              </a:xfrm>
              <a:prstGeom prst="ellipse">
                <a:avLst/>
              </a:prstGeom>
              <a:solidFill>
                <a:srgbClr val="002060"/>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3300" kern="0" dirty="0">
                  <a:solidFill>
                    <a:srgbClr val="FFFFFF"/>
                  </a:solidFill>
                  <a:latin typeface="微软雅黑" panose="020B0503020204020204" pitchFamily="34" charset="-122"/>
                  <a:ea typeface="微软雅黑" panose="020B0503020204020204" pitchFamily="34" charset="-122"/>
                </a:endParaRPr>
              </a:p>
            </p:txBody>
          </p:sp>
        </p:grpSp>
        <p:sp>
          <p:nvSpPr>
            <p:cNvPr id="40" name="TextBox 39"/>
            <p:cNvSpPr txBox="1"/>
            <p:nvPr/>
          </p:nvSpPr>
          <p:spPr>
            <a:xfrm>
              <a:off x="3021853" y="3001038"/>
              <a:ext cx="739230" cy="591350"/>
            </a:xfrm>
            <a:prstGeom prst="rect">
              <a:avLst/>
            </a:prstGeom>
            <a:noFill/>
            <a:ln>
              <a:noFill/>
            </a:ln>
          </p:spPr>
          <p:txBody>
            <a:bodyPr wrap="square" rtlCol="0">
              <a:spAutoFit/>
            </a:bodyPr>
            <a:lstStyle/>
            <a:p>
              <a:pPr algn="ctr"/>
              <a:r>
                <a:rPr lang="en-US" altLang="zh-CN" sz="2000" dirty="0" smtClean="0">
                  <a:solidFill>
                    <a:prstClr val="white"/>
                  </a:solidFill>
                  <a:latin typeface="微软雅黑" panose="020B0503020204020204" pitchFamily="34" charset="-122"/>
                </a:rPr>
                <a:t>01</a:t>
              </a:r>
              <a:endParaRPr lang="zh-CN" altLang="en-US" sz="2000" dirty="0">
                <a:solidFill>
                  <a:prstClr val="white"/>
                </a:solidFill>
                <a:latin typeface="微软雅黑" panose="020B0503020204020204" pitchFamily="34" charset="-122"/>
              </a:endParaRPr>
            </a:p>
          </p:txBody>
        </p:sp>
      </p:grpSp>
      <p:grpSp>
        <p:nvGrpSpPr>
          <p:cNvPr id="6" name="组合 5"/>
          <p:cNvGrpSpPr/>
          <p:nvPr/>
        </p:nvGrpSpPr>
        <p:grpSpPr>
          <a:xfrm>
            <a:off x="4023786" y="2191480"/>
            <a:ext cx="725812" cy="727279"/>
            <a:chOff x="2845016" y="2727979"/>
            <a:chExt cx="1072726" cy="1074895"/>
          </a:xfrm>
        </p:grpSpPr>
        <p:grpSp>
          <p:nvGrpSpPr>
            <p:cNvPr id="33" name="Group 10"/>
            <p:cNvGrpSpPr/>
            <p:nvPr/>
          </p:nvGrpSpPr>
          <p:grpSpPr>
            <a:xfrm>
              <a:off x="2845016" y="2727979"/>
              <a:ext cx="1072726" cy="1074895"/>
              <a:chOff x="3692576" y="1742634"/>
              <a:chExt cx="2790379" cy="2796023"/>
            </a:xfrm>
          </p:grpSpPr>
          <p:grpSp>
            <p:nvGrpSpPr>
              <p:cNvPr id="35" name="组合 79"/>
              <p:cNvGrpSpPr/>
              <p:nvPr/>
            </p:nvGrpSpPr>
            <p:grpSpPr bwMode="auto">
              <a:xfrm>
                <a:off x="3692576" y="1742634"/>
                <a:ext cx="2790379" cy="2796023"/>
                <a:chOff x="6379729" y="2488774"/>
                <a:chExt cx="2513016" cy="2513016"/>
              </a:xfrm>
            </p:grpSpPr>
            <p:sp>
              <p:nvSpPr>
                <p:cNvPr id="37"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sz="3300" kern="0">
                    <a:solidFill>
                      <a:srgbClr val="FFFFFF"/>
                    </a:solidFill>
                    <a:latin typeface="微软雅黑" panose="020B0503020204020204" pitchFamily="34" charset="-122"/>
                  </a:endParaRPr>
                </a:p>
              </p:txBody>
            </p:sp>
            <p:sp>
              <p:nvSpPr>
                <p:cNvPr id="38" name="任意多边形 83"/>
                <p:cNvSpPr/>
                <p:nvPr/>
              </p:nvSpPr>
              <p:spPr>
                <a:xfrm rot="16377237">
                  <a:off x="6409518" y="2506881"/>
                  <a:ext cx="2476803" cy="247680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3300" kern="0">
                    <a:solidFill>
                      <a:srgbClr val="FFFFFF"/>
                    </a:solidFill>
                    <a:latin typeface="微软雅黑" panose="020B0503020204020204" pitchFamily="34" charset="-122"/>
                    <a:ea typeface="微软雅黑" panose="020B0503020204020204" pitchFamily="34" charset="-122"/>
                  </a:endParaRPr>
                </a:p>
              </p:txBody>
            </p:sp>
          </p:grpSp>
          <p:sp>
            <p:nvSpPr>
              <p:cNvPr id="36" name="椭圆 80"/>
              <p:cNvSpPr/>
              <p:nvPr/>
            </p:nvSpPr>
            <p:spPr bwMode="auto">
              <a:xfrm>
                <a:off x="4101618" y="2137562"/>
                <a:ext cx="2016471" cy="2020558"/>
              </a:xfrm>
              <a:prstGeom prst="ellipse">
                <a:avLst/>
              </a:prstGeom>
              <a:solidFill>
                <a:srgbClr val="002060"/>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3300" kern="0" dirty="0">
                  <a:solidFill>
                    <a:srgbClr val="FFFFFF"/>
                  </a:solidFill>
                  <a:latin typeface="微软雅黑" panose="020B0503020204020204" pitchFamily="34" charset="-122"/>
                  <a:ea typeface="微软雅黑" panose="020B0503020204020204" pitchFamily="34" charset="-122"/>
                </a:endParaRPr>
              </a:p>
            </p:txBody>
          </p:sp>
        </p:grpSp>
        <p:sp>
          <p:nvSpPr>
            <p:cNvPr id="34" name="TextBox 33"/>
            <p:cNvSpPr txBox="1"/>
            <p:nvPr/>
          </p:nvSpPr>
          <p:spPr>
            <a:xfrm>
              <a:off x="3021853" y="2989776"/>
              <a:ext cx="739230" cy="591350"/>
            </a:xfrm>
            <a:prstGeom prst="rect">
              <a:avLst/>
            </a:prstGeom>
            <a:noFill/>
            <a:ln>
              <a:noFill/>
            </a:ln>
          </p:spPr>
          <p:txBody>
            <a:bodyPr wrap="square" rtlCol="0">
              <a:spAutoFit/>
            </a:bodyPr>
            <a:lstStyle/>
            <a:p>
              <a:pPr algn="ctr"/>
              <a:r>
                <a:rPr lang="en-US" altLang="zh-CN" sz="2000" dirty="0" smtClean="0">
                  <a:solidFill>
                    <a:prstClr val="white"/>
                  </a:solidFill>
                  <a:latin typeface="微软雅黑" panose="020B0503020204020204" pitchFamily="34" charset="-122"/>
                </a:rPr>
                <a:t>02</a:t>
              </a:r>
              <a:endParaRPr lang="zh-CN" altLang="en-US" sz="2000" dirty="0">
                <a:solidFill>
                  <a:prstClr val="white"/>
                </a:solidFill>
                <a:latin typeface="微软雅黑" panose="020B0503020204020204" pitchFamily="34" charset="-122"/>
              </a:endParaRPr>
            </a:p>
          </p:txBody>
        </p:sp>
      </p:grpSp>
      <p:grpSp>
        <p:nvGrpSpPr>
          <p:cNvPr id="7" name="组合 6"/>
          <p:cNvGrpSpPr/>
          <p:nvPr/>
        </p:nvGrpSpPr>
        <p:grpSpPr>
          <a:xfrm>
            <a:off x="1547568" y="2178763"/>
            <a:ext cx="725812" cy="727279"/>
            <a:chOff x="2845016" y="2727979"/>
            <a:chExt cx="1072726" cy="1074895"/>
          </a:xfrm>
        </p:grpSpPr>
        <p:grpSp>
          <p:nvGrpSpPr>
            <p:cNvPr id="27" name="Group 10"/>
            <p:cNvGrpSpPr/>
            <p:nvPr/>
          </p:nvGrpSpPr>
          <p:grpSpPr>
            <a:xfrm>
              <a:off x="2845016" y="2727979"/>
              <a:ext cx="1072726" cy="1074895"/>
              <a:chOff x="3692576" y="1742634"/>
              <a:chExt cx="2790379" cy="2796023"/>
            </a:xfrm>
          </p:grpSpPr>
          <p:grpSp>
            <p:nvGrpSpPr>
              <p:cNvPr id="29" name="组合 79"/>
              <p:cNvGrpSpPr/>
              <p:nvPr/>
            </p:nvGrpSpPr>
            <p:grpSpPr bwMode="auto">
              <a:xfrm>
                <a:off x="3692576" y="1742634"/>
                <a:ext cx="2790379" cy="2796023"/>
                <a:chOff x="6379729" y="2488774"/>
                <a:chExt cx="2513016" cy="2513016"/>
              </a:xfrm>
            </p:grpSpPr>
            <p:sp>
              <p:nvSpPr>
                <p:cNvPr id="31"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sz="3300" kern="0">
                    <a:solidFill>
                      <a:srgbClr val="FFFFFF"/>
                    </a:solidFill>
                    <a:latin typeface="微软雅黑" panose="020B0503020204020204" pitchFamily="34" charset="-122"/>
                  </a:endParaRPr>
                </a:p>
              </p:txBody>
            </p:sp>
            <p:sp>
              <p:nvSpPr>
                <p:cNvPr id="32" name="任意多边形 83"/>
                <p:cNvSpPr/>
                <p:nvPr/>
              </p:nvSpPr>
              <p:spPr>
                <a:xfrm rot="16377237">
                  <a:off x="6409518" y="2506881"/>
                  <a:ext cx="2476803" cy="247680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3300" kern="0">
                    <a:solidFill>
                      <a:srgbClr val="FFFFFF"/>
                    </a:solidFill>
                    <a:latin typeface="微软雅黑" panose="020B0503020204020204" pitchFamily="34" charset="-122"/>
                    <a:ea typeface="微软雅黑" panose="020B0503020204020204" pitchFamily="34" charset="-122"/>
                  </a:endParaRPr>
                </a:p>
              </p:txBody>
            </p:sp>
          </p:grpSp>
          <p:sp>
            <p:nvSpPr>
              <p:cNvPr id="30" name="椭圆 80"/>
              <p:cNvSpPr/>
              <p:nvPr/>
            </p:nvSpPr>
            <p:spPr bwMode="auto">
              <a:xfrm>
                <a:off x="4101618" y="2137562"/>
                <a:ext cx="2016471" cy="2020558"/>
              </a:xfrm>
              <a:prstGeom prst="ellipse">
                <a:avLst/>
              </a:prstGeom>
              <a:solidFill>
                <a:srgbClr val="002060"/>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3300" kern="0" dirty="0">
                  <a:solidFill>
                    <a:srgbClr val="FFFFFF"/>
                  </a:solidFill>
                  <a:latin typeface="微软雅黑" panose="020B0503020204020204" pitchFamily="34" charset="-122"/>
                  <a:ea typeface="微软雅黑" panose="020B0503020204020204" pitchFamily="34" charset="-122"/>
                </a:endParaRPr>
              </a:p>
            </p:txBody>
          </p:sp>
        </p:grpSp>
        <p:sp>
          <p:nvSpPr>
            <p:cNvPr id="28" name="TextBox 27"/>
            <p:cNvSpPr txBox="1"/>
            <p:nvPr/>
          </p:nvSpPr>
          <p:spPr>
            <a:xfrm>
              <a:off x="3021853" y="2989776"/>
              <a:ext cx="739230" cy="591350"/>
            </a:xfrm>
            <a:prstGeom prst="rect">
              <a:avLst/>
            </a:prstGeom>
            <a:noFill/>
            <a:ln>
              <a:noFill/>
            </a:ln>
          </p:spPr>
          <p:txBody>
            <a:bodyPr wrap="square" rtlCol="0">
              <a:spAutoFit/>
            </a:bodyPr>
            <a:lstStyle/>
            <a:p>
              <a:pPr algn="ctr"/>
              <a:r>
                <a:rPr lang="en-US" altLang="zh-CN" sz="2000" dirty="0" smtClean="0">
                  <a:solidFill>
                    <a:prstClr val="white"/>
                  </a:solidFill>
                  <a:latin typeface="微软雅黑" panose="020B0503020204020204" pitchFamily="34" charset="-122"/>
                </a:rPr>
                <a:t>03</a:t>
              </a:r>
              <a:endParaRPr lang="zh-CN" altLang="en-US" sz="2000" dirty="0">
                <a:solidFill>
                  <a:prstClr val="white"/>
                </a:solidFill>
                <a:latin typeface="微软雅黑" panose="020B0503020204020204" pitchFamily="34" charset="-122"/>
              </a:endParaRPr>
            </a:p>
          </p:txBody>
        </p:sp>
      </p:grpSp>
      <p:grpSp>
        <p:nvGrpSpPr>
          <p:cNvPr id="8" name="组合 7"/>
          <p:cNvGrpSpPr/>
          <p:nvPr/>
        </p:nvGrpSpPr>
        <p:grpSpPr>
          <a:xfrm>
            <a:off x="2032703" y="3640540"/>
            <a:ext cx="725812" cy="727279"/>
            <a:chOff x="2845016" y="2727979"/>
            <a:chExt cx="1072726" cy="1074895"/>
          </a:xfrm>
        </p:grpSpPr>
        <p:grpSp>
          <p:nvGrpSpPr>
            <p:cNvPr id="21" name="Group 10"/>
            <p:cNvGrpSpPr/>
            <p:nvPr/>
          </p:nvGrpSpPr>
          <p:grpSpPr>
            <a:xfrm>
              <a:off x="2845016" y="2727979"/>
              <a:ext cx="1072726" cy="1074895"/>
              <a:chOff x="3692576" y="1742634"/>
              <a:chExt cx="2790379" cy="2796023"/>
            </a:xfrm>
          </p:grpSpPr>
          <p:grpSp>
            <p:nvGrpSpPr>
              <p:cNvPr id="23" name="组合 79"/>
              <p:cNvGrpSpPr/>
              <p:nvPr/>
            </p:nvGrpSpPr>
            <p:grpSpPr bwMode="auto">
              <a:xfrm>
                <a:off x="3692576" y="1742634"/>
                <a:ext cx="2790379" cy="2796023"/>
                <a:chOff x="6379729" y="2488774"/>
                <a:chExt cx="2513016" cy="2513016"/>
              </a:xfrm>
            </p:grpSpPr>
            <p:sp>
              <p:nvSpPr>
                <p:cNvPr id="25"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sz="3300" kern="0">
                    <a:solidFill>
                      <a:srgbClr val="FFFFFF"/>
                    </a:solidFill>
                    <a:latin typeface="微软雅黑" panose="020B0503020204020204" pitchFamily="34" charset="-122"/>
                  </a:endParaRPr>
                </a:p>
              </p:txBody>
            </p:sp>
            <p:sp>
              <p:nvSpPr>
                <p:cNvPr id="26" name="任意多边形 83"/>
                <p:cNvSpPr/>
                <p:nvPr/>
              </p:nvSpPr>
              <p:spPr>
                <a:xfrm rot="16377237">
                  <a:off x="6409518" y="2506881"/>
                  <a:ext cx="2476803" cy="247680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3300" kern="0">
                    <a:solidFill>
                      <a:srgbClr val="FFFFFF"/>
                    </a:solidFill>
                    <a:latin typeface="微软雅黑" panose="020B0503020204020204" pitchFamily="34" charset="-122"/>
                    <a:ea typeface="微软雅黑" panose="020B0503020204020204" pitchFamily="34" charset="-122"/>
                  </a:endParaRPr>
                </a:p>
              </p:txBody>
            </p:sp>
          </p:grpSp>
          <p:sp>
            <p:nvSpPr>
              <p:cNvPr id="24" name="椭圆 80"/>
              <p:cNvSpPr/>
              <p:nvPr/>
            </p:nvSpPr>
            <p:spPr bwMode="auto">
              <a:xfrm>
                <a:off x="4101618" y="2137562"/>
                <a:ext cx="2016471" cy="2020558"/>
              </a:xfrm>
              <a:prstGeom prst="ellipse">
                <a:avLst/>
              </a:prstGeom>
              <a:solidFill>
                <a:srgbClr val="002060"/>
              </a:solidFill>
              <a:ln w="25400" cap="flat" cmpd="sng" algn="ctr">
                <a:solidFill>
                  <a:schemeClr val="bg1"/>
                </a:solid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3300" kern="0" dirty="0">
                  <a:solidFill>
                    <a:srgbClr val="FFFFFF"/>
                  </a:solidFill>
                  <a:latin typeface="微软雅黑" panose="020B0503020204020204" pitchFamily="34" charset="-122"/>
                  <a:ea typeface="微软雅黑" panose="020B0503020204020204" pitchFamily="34" charset="-122"/>
                </a:endParaRPr>
              </a:p>
            </p:txBody>
          </p:sp>
        </p:grpSp>
        <p:sp>
          <p:nvSpPr>
            <p:cNvPr id="22" name="TextBox 21"/>
            <p:cNvSpPr txBox="1"/>
            <p:nvPr/>
          </p:nvSpPr>
          <p:spPr>
            <a:xfrm>
              <a:off x="3021853" y="2989776"/>
              <a:ext cx="739230" cy="591350"/>
            </a:xfrm>
            <a:prstGeom prst="rect">
              <a:avLst/>
            </a:prstGeom>
            <a:noFill/>
            <a:ln>
              <a:noFill/>
            </a:ln>
          </p:spPr>
          <p:txBody>
            <a:bodyPr wrap="square" rtlCol="0">
              <a:spAutoFit/>
            </a:bodyPr>
            <a:lstStyle/>
            <a:p>
              <a:pPr algn="ctr"/>
              <a:r>
                <a:rPr lang="en-US" altLang="zh-CN" sz="2000" dirty="0" smtClean="0">
                  <a:solidFill>
                    <a:prstClr val="white"/>
                  </a:solidFill>
                  <a:latin typeface="微软雅黑" panose="020B0503020204020204" pitchFamily="34" charset="-122"/>
                </a:rPr>
                <a:t>04</a:t>
              </a:r>
              <a:endParaRPr lang="zh-CN" altLang="en-US" sz="2000" dirty="0">
                <a:solidFill>
                  <a:prstClr val="white"/>
                </a:solidFill>
                <a:latin typeface="微软雅黑" panose="020B0503020204020204" pitchFamily="34" charset="-122"/>
              </a:endParaRPr>
            </a:p>
          </p:txBody>
        </p:sp>
      </p:grpSp>
      <p:grpSp>
        <p:nvGrpSpPr>
          <p:cNvPr id="9" name="组合 8"/>
          <p:cNvGrpSpPr/>
          <p:nvPr/>
        </p:nvGrpSpPr>
        <p:grpSpPr>
          <a:xfrm>
            <a:off x="3538921" y="3640540"/>
            <a:ext cx="725812" cy="727279"/>
            <a:chOff x="2845016" y="2727979"/>
            <a:chExt cx="1072726" cy="1074895"/>
          </a:xfrm>
        </p:grpSpPr>
        <p:grpSp>
          <p:nvGrpSpPr>
            <p:cNvPr id="15" name="Group 10"/>
            <p:cNvGrpSpPr/>
            <p:nvPr/>
          </p:nvGrpSpPr>
          <p:grpSpPr>
            <a:xfrm>
              <a:off x="2845016" y="2727979"/>
              <a:ext cx="1072726" cy="1074895"/>
              <a:chOff x="3692576" y="1742634"/>
              <a:chExt cx="2790379" cy="2796023"/>
            </a:xfrm>
          </p:grpSpPr>
          <p:grpSp>
            <p:nvGrpSpPr>
              <p:cNvPr id="17" name="组合 79"/>
              <p:cNvGrpSpPr/>
              <p:nvPr/>
            </p:nvGrpSpPr>
            <p:grpSpPr bwMode="auto">
              <a:xfrm>
                <a:off x="3692576" y="1742634"/>
                <a:ext cx="2790379" cy="2796023"/>
                <a:chOff x="6379729" y="2488774"/>
                <a:chExt cx="2513016" cy="2513016"/>
              </a:xfrm>
            </p:grpSpPr>
            <p:sp>
              <p:nvSpPr>
                <p:cNvPr id="19"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sz="3300" kern="0">
                    <a:solidFill>
                      <a:srgbClr val="FFFFFF"/>
                    </a:solidFill>
                    <a:latin typeface="微软雅黑" panose="020B0503020204020204" pitchFamily="34" charset="-122"/>
                  </a:endParaRPr>
                </a:p>
              </p:txBody>
            </p:sp>
            <p:sp>
              <p:nvSpPr>
                <p:cNvPr id="20" name="任意多边形 83"/>
                <p:cNvSpPr/>
                <p:nvPr/>
              </p:nvSpPr>
              <p:spPr>
                <a:xfrm rot="16377237">
                  <a:off x="6409518" y="2506881"/>
                  <a:ext cx="2476803" cy="247680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3300" kern="0">
                    <a:solidFill>
                      <a:srgbClr val="FFFFFF"/>
                    </a:solidFill>
                    <a:latin typeface="微软雅黑" panose="020B0503020204020204" pitchFamily="34" charset="-122"/>
                    <a:ea typeface="微软雅黑" panose="020B0503020204020204" pitchFamily="34" charset="-122"/>
                  </a:endParaRPr>
                </a:p>
              </p:txBody>
            </p:sp>
          </p:grpSp>
          <p:sp>
            <p:nvSpPr>
              <p:cNvPr id="18" name="椭圆 80"/>
              <p:cNvSpPr/>
              <p:nvPr/>
            </p:nvSpPr>
            <p:spPr bwMode="auto">
              <a:xfrm>
                <a:off x="4101618" y="2137562"/>
                <a:ext cx="2016471" cy="2020558"/>
              </a:xfrm>
              <a:prstGeom prst="ellipse">
                <a:avLst/>
              </a:prstGeom>
              <a:solidFill>
                <a:srgbClr val="002060"/>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3300" kern="0" dirty="0">
                  <a:solidFill>
                    <a:srgbClr val="FFFFFF"/>
                  </a:solidFill>
                  <a:latin typeface="微软雅黑" panose="020B0503020204020204" pitchFamily="34" charset="-122"/>
                  <a:ea typeface="微软雅黑" panose="020B0503020204020204" pitchFamily="34" charset="-122"/>
                </a:endParaRPr>
              </a:p>
            </p:txBody>
          </p:sp>
        </p:grpSp>
        <p:sp>
          <p:nvSpPr>
            <p:cNvPr id="16" name="TextBox 15"/>
            <p:cNvSpPr txBox="1"/>
            <p:nvPr/>
          </p:nvSpPr>
          <p:spPr>
            <a:xfrm>
              <a:off x="3021853" y="2989776"/>
              <a:ext cx="739230" cy="591350"/>
            </a:xfrm>
            <a:prstGeom prst="rect">
              <a:avLst/>
            </a:prstGeom>
            <a:noFill/>
            <a:ln>
              <a:noFill/>
            </a:ln>
          </p:spPr>
          <p:txBody>
            <a:bodyPr wrap="square" rtlCol="0">
              <a:spAutoFit/>
            </a:bodyPr>
            <a:lstStyle/>
            <a:p>
              <a:pPr algn="ctr"/>
              <a:r>
                <a:rPr lang="en-US" altLang="zh-CN" sz="2000" dirty="0" smtClean="0">
                  <a:solidFill>
                    <a:prstClr val="white"/>
                  </a:solidFill>
                  <a:latin typeface="微软雅黑" panose="020B0503020204020204" pitchFamily="34" charset="-122"/>
                </a:rPr>
                <a:t>05</a:t>
              </a:r>
              <a:endParaRPr lang="zh-CN" altLang="en-US" sz="2000" dirty="0">
                <a:solidFill>
                  <a:prstClr val="white"/>
                </a:solidFill>
                <a:latin typeface="微软雅黑" panose="020B0503020204020204" pitchFamily="34" charset="-122"/>
              </a:endParaRPr>
            </a:p>
          </p:txBody>
        </p:sp>
      </p:grpSp>
      <p:sp>
        <p:nvSpPr>
          <p:cNvPr id="10" name="TextBox 9"/>
          <p:cNvSpPr txBox="1"/>
          <p:nvPr/>
        </p:nvSpPr>
        <p:spPr>
          <a:xfrm>
            <a:off x="1679573" y="1401616"/>
            <a:ext cx="1107997" cy="369332"/>
          </a:xfrm>
          <a:prstGeom prst="rect">
            <a:avLst/>
          </a:prstGeom>
          <a:noFill/>
        </p:spPr>
        <p:txBody>
          <a:bodyPr wrap="none" rtlCol="0">
            <a:spAutoFit/>
          </a:bodyPr>
          <a:lstStyle/>
          <a:p>
            <a:pPr algn="ctr"/>
            <a:r>
              <a:rPr lang="zh-CN" altLang="en-US" dirty="0" smtClean="0">
                <a:solidFill>
                  <a:schemeClr val="bg1">
                    <a:lumMod val="95000"/>
                  </a:schemeClr>
                </a:solidFill>
                <a:latin typeface="Adobe 黑体 Std R" panose="020B0400000000000000" pitchFamily="34" charset="-122"/>
                <a:ea typeface="Adobe 黑体 Std R" panose="020B0400000000000000" pitchFamily="34" charset="-122"/>
              </a:rPr>
              <a:t>标题文字</a:t>
            </a:r>
            <a:endParaRPr lang="zh-CN" altLang="en-US" dirty="0">
              <a:solidFill>
                <a:schemeClr val="bg1">
                  <a:lumMod val="95000"/>
                </a:schemeClr>
              </a:solidFill>
              <a:latin typeface="Adobe 黑体 Std R" panose="020B0400000000000000" pitchFamily="34" charset="-122"/>
              <a:ea typeface="Adobe 黑体 Std R" panose="020B0400000000000000" pitchFamily="34" charset="-122"/>
            </a:endParaRPr>
          </a:p>
        </p:txBody>
      </p:sp>
      <p:sp>
        <p:nvSpPr>
          <p:cNvPr id="11" name="TextBox 10"/>
          <p:cNvSpPr txBox="1"/>
          <p:nvPr/>
        </p:nvSpPr>
        <p:spPr>
          <a:xfrm>
            <a:off x="4844876" y="2418122"/>
            <a:ext cx="1107996" cy="369332"/>
          </a:xfrm>
          <a:prstGeom prst="rect">
            <a:avLst/>
          </a:prstGeom>
          <a:noFill/>
        </p:spPr>
        <p:txBody>
          <a:bodyPr wrap="none" rtlCol="0">
            <a:spAutoFit/>
          </a:bodyPr>
          <a:lstStyle/>
          <a:p>
            <a:r>
              <a:rPr lang="zh-CN" altLang="en-US" dirty="0" smtClean="0">
                <a:solidFill>
                  <a:schemeClr val="bg1">
                    <a:lumMod val="95000"/>
                  </a:schemeClr>
                </a:solidFill>
                <a:latin typeface="Adobe 黑体 Std R" panose="020B0400000000000000" pitchFamily="34" charset="-122"/>
                <a:ea typeface="Adobe 黑体 Std R" panose="020B0400000000000000" pitchFamily="34" charset="-122"/>
              </a:rPr>
              <a:t>标题文字</a:t>
            </a:r>
            <a:endParaRPr lang="zh-CN" altLang="en-US" dirty="0">
              <a:solidFill>
                <a:schemeClr val="bg1">
                  <a:lumMod val="95000"/>
                </a:schemeClr>
              </a:solidFill>
              <a:latin typeface="Adobe 黑体 Std R" panose="020B0400000000000000" pitchFamily="34" charset="-122"/>
              <a:ea typeface="Adobe 黑体 Std R" panose="020B0400000000000000" pitchFamily="34" charset="-122"/>
            </a:endParaRPr>
          </a:p>
        </p:txBody>
      </p:sp>
      <p:sp>
        <p:nvSpPr>
          <p:cNvPr id="12" name="TextBox 11"/>
          <p:cNvSpPr txBox="1"/>
          <p:nvPr/>
        </p:nvSpPr>
        <p:spPr>
          <a:xfrm>
            <a:off x="4338218" y="3920157"/>
            <a:ext cx="1107996" cy="369332"/>
          </a:xfrm>
          <a:prstGeom prst="rect">
            <a:avLst/>
          </a:prstGeom>
          <a:noFill/>
        </p:spPr>
        <p:txBody>
          <a:bodyPr wrap="none" rtlCol="0">
            <a:spAutoFit/>
          </a:bodyPr>
          <a:lstStyle/>
          <a:p>
            <a:r>
              <a:rPr lang="zh-CN" altLang="en-US" dirty="0" smtClean="0">
                <a:solidFill>
                  <a:schemeClr val="bg1">
                    <a:lumMod val="95000"/>
                  </a:schemeClr>
                </a:solidFill>
                <a:latin typeface="Adobe 黑体 Std R" panose="020B0400000000000000" pitchFamily="34" charset="-122"/>
                <a:ea typeface="Adobe 黑体 Std R" panose="020B0400000000000000" pitchFamily="34" charset="-122"/>
              </a:rPr>
              <a:t>标题文字</a:t>
            </a:r>
            <a:endParaRPr lang="zh-CN" altLang="en-US" dirty="0">
              <a:solidFill>
                <a:schemeClr val="bg1">
                  <a:lumMod val="95000"/>
                </a:schemeClr>
              </a:solidFill>
              <a:latin typeface="Adobe 黑体 Std R" panose="020B0400000000000000" pitchFamily="34" charset="-122"/>
              <a:ea typeface="Adobe 黑体 Std R" panose="020B0400000000000000" pitchFamily="34" charset="-122"/>
            </a:endParaRPr>
          </a:p>
        </p:txBody>
      </p:sp>
      <p:sp>
        <p:nvSpPr>
          <p:cNvPr id="13" name="TextBox 12"/>
          <p:cNvSpPr txBox="1"/>
          <p:nvPr/>
        </p:nvSpPr>
        <p:spPr>
          <a:xfrm>
            <a:off x="371107" y="2451600"/>
            <a:ext cx="1159293" cy="369332"/>
          </a:xfrm>
          <a:prstGeom prst="rect">
            <a:avLst/>
          </a:prstGeom>
          <a:noFill/>
        </p:spPr>
        <p:txBody>
          <a:bodyPr wrap="none" rtlCol="0">
            <a:spAutoFit/>
          </a:bodyPr>
          <a:lstStyle/>
          <a:p>
            <a:pPr algn="ctr"/>
            <a:r>
              <a:rPr lang="zh-CN" altLang="en-US" dirty="0" smtClean="0">
                <a:solidFill>
                  <a:schemeClr val="bg1">
                    <a:lumMod val="95000"/>
                  </a:schemeClr>
                </a:solidFill>
                <a:latin typeface="Adobe 黑体 Std R" panose="020B0400000000000000" pitchFamily="34" charset="-122"/>
                <a:ea typeface="Adobe 黑体 Std R" panose="020B0400000000000000" pitchFamily="34" charset="-122"/>
              </a:rPr>
              <a:t>标题文字 </a:t>
            </a:r>
            <a:endParaRPr lang="zh-CN" altLang="en-US" dirty="0">
              <a:solidFill>
                <a:schemeClr val="bg1">
                  <a:lumMod val="95000"/>
                </a:schemeClr>
              </a:solidFill>
              <a:latin typeface="Adobe 黑体 Std R" panose="020B0400000000000000" pitchFamily="34" charset="-122"/>
              <a:ea typeface="Adobe 黑体 Std R" panose="020B0400000000000000" pitchFamily="34" charset="-122"/>
            </a:endParaRPr>
          </a:p>
        </p:txBody>
      </p:sp>
      <p:sp>
        <p:nvSpPr>
          <p:cNvPr id="14" name="TextBox 13"/>
          <p:cNvSpPr txBox="1"/>
          <p:nvPr/>
        </p:nvSpPr>
        <p:spPr>
          <a:xfrm>
            <a:off x="907285" y="3870314"/>
            <a:ext cx="1107997" cy="369332"/>
          </a:xfrm>
          <a:prstGeom prst="rect">
            <a:avLst/>
          </a:prstGeom>
          <a:noFill/>
        </p:spPr>
        <p:txBody>
          <a:bodyPr wrap="none" rtlCol="0">
            <a:spAutoFit/>
          </a:bodyPr>
          <a:lstStyle/>
          <a:p>
            <a:pPr algn="ctr"/>
            <a:r>
              <a:rPr lang="zh-CN" altLang="en-US" dirty="0" smtClean="0">
                <a:solidFill>
                  <a:schemeClr val="bg1">
                    <a:lumMod val="95000"/>
                  </a:schemeClr>
                </a:solidFill>
                <a:latin typeface="Adobe 黑体 Std R" panose="020B0400000000000000" pitchFamily="34" charset="-122"/>
                <a:ea typeface="Adobe 黑体 Std R" panose="020B0400000000000000" pitchFamily="34" charset="-122"/>
              </a:rPr>
              <a:t>标题文字</a:t>
            </a:r>
            <a:endParaRPr lang="zh-CN" altLang="en-US" dirty="0">
              <a:solidFill>
                <a:schemeClr val="bg1">
                  <a:lumMod val="95000"/>
                </a:schemeClr>
              </a:solidFill>
              <a:latin typeface="Adobe 黑体 Std R" panose="020B0400000000000000" pitchFamily="34" charset="-122"/>
              <a:ea typeface="Adobe 黑体 Std R" panose="020B0400000000000000" pitchFamily="34" charset="-122"/>
            </a:endParaRPr>
          </a:p>
        </p:txBody>
      </p:sp>
      <p:grpSp>
        <p:nvGrpSpPr>
          <p:cNvPr id="51" name="组合 50"/>
          <p:cNvGrpSpPr/>
          <p:nvPr/>
        </p:nvGrpSpPr>
        <p:grpSpPr>
          <a:xfrm>
            <a:off x="6120602" y="1705519"/>
            <a:ext cx="2528098" cy="2652099"/>
            <a:chOff x="763742" y="1605380"/>
            <a:chExt cx="2528098" cy="2652099"/>
          </a:xfrm>
        </p:grpSpPr>
        <p:sp>
          <p:nvSpPr>
            <p:cNvPr id="52" name="TextBox 51"/>
            <p:cNvSpPr txBox="1"/>
            <p:nvPr/>
          </p:nvSpPr>
          <p:spPr>
            <a:xfrm>
              <a:off x="763742" y="2164598"/>
              <a:ext cx="2528098" cy="2092881"/>
            </a:xfrm>
            <a:prstGeom prst="rect">
              <a:avLst/>
            </a:prstGeom>
            <a:noFill/>
          </p:spPr>
          <p:txBody>
            <a:bodyPr wrap="square" rtlCol="0">
              <a:spAutoFit/>
            </a:bodyPr>
            <a:lstStyle/>
            <a:p>
              <a:r>
                <a:rPr lang="zh-CN" altLang="en-US" sz="1000"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单击此处添加文本单击此处添加文本单击此处添加文本单击此处添加文本单击此处添加文本单击此处添加</a:t>
              </a:r>
              <a:r>
                <a:rPr lang="zh-CN" altLang="en-US" sz="1000" dirty="0" smtClean="0">
                  <a:solidFill>
                    <a:schemeClr val="bg1">
                      <a:lumMod val="95000"/>
                    </a:schemeClr>
                  </a:solidFill>
                  <a:latin typeface="Adobe 黑体 Std R" panose="020B0400000000000000" pitchFamily="34" charset="-122"/>
                  <a:ea typeface="Adobe 黑体 Std R" panose="020B0400000000000000" pitchFamily="34" charset="-122"/>
                </a:rPr>
                <a:t>文本</a:t>
              </a:r>
              <a:r>
                <a:rPr lang="zh-CN" altLang="en-US" sz="1000"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单击此处添加文本单击此处添加文本单击此处添加文本单击此处添加文本单击此处添加文本单击此处添加文本</a:t>
              </a:r>
              <a:endParaRPr lang="en-US" altLang="zh-CN" sz="1000" dirty="0">
                <a:solidFill>
                  <a:schemeClr val="bg1">
                    <a:lumMod val="95000"/>
                  </a:schemeClr>
                </a:solidFill>
                <a:latin typeface="Adobe 黑体 Std R" panose="020B0400000000000000" pitchFamily="34" charset="-122"/>
                <a:ea typeface="Adobe 黑体 Std R" panose="020B0400000000000000" pitchFamily="34" charset="-122"/>
              </a:endParaRPr>
            </a:p>
            <a:p>
              <a:r>
                <a:rPr lang="zh-CN" altLang="en-US" sz="1000"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单击此处添加文本单击此处添加文本单击此处添加文本单击此处添加文本单击此处添加文本单击此处添加文本</a:t>
              </a:r>
              <a:endParaRPr lang="en-US" altLang="zh-CN" sz="1000" dirty="0">
                <a:solidFill>
                  <a:schemeClr val="bg1">
                    <a:lumMod val="95000"/>
                  </a:schemeClr>
                </a:solidFill>
                <a:latin typeface="Adobe 黑体 Std R" panose="020B0400000000000000" pitchFamily="34" charset="-122"/>
                <a:ea typeface="Adobe 黑体 Std R" panose="020B0400000000000000" pitchFamily="34" charset="-122"/>
              </a:endParaRPr>
            </a:p>
            <a:p>
              <a:endParaRPr lang="en-US" altLang="zh-CN" sz="1000" dirty="0">
                <a:solidFill>
                  <a:schemeClr val="bg1">
                    <a:lumMod val="95000"/>
                  </a:schemeClr>
                </a:solidFill>
                <a:latin typeface="Adobe 黑体 Std R" panose="020B0400000000000000" pitchFamily="34" charset="-122"/>
                <a:ea typeface="Adobe 黑体 Std R" panose="020B0400000000000000" pitchFamily="34" charset="-122"/>
              </a:endParaRPr>
            </a:p>
            <a:p>
              <a:pPr>
                <a:defRPr/>
              </a:pPr>
              <a:endParaRPr lang="en-US" altLang="zh-CN" sz="1000" kern="0" dirty="0">
                <a:solidFill>
                  <a:schemeClr val="bg1">
                    <a:lumMod val="95000"/>
                  </a:schemeClr>
                </a:solidFill>
                <a:latin typeface="Adobe 黑体 Std R" panose="020B0400000000000000" pitchFamily="34" charset="-122"/>
                <a:ea typeface="Adobe 黑体 Std R" panose="020B0400000000000000" pitchFamily="34" charset="-122"/>
              </a:endParaRPr>
            </a:p>
            <a:p>
              <a:pPr defTabSz="914400">
                <a:defRPr/>
              </a:pPr>
              <a:endParaRPr lang="en-US" altLang="zh-CN" sz="1000" kern="0" dirty="0" smtClean="0">
                <a:solidFill>
                  <a:schemeClr val="bg1">
                    <a:lumMod val="95000"/>
                  </a:schemeClr>
                </a:solidFill>
                <a:latin typeface="Adobe 黑体 Std R" panose="020B0400000000000000" pitchFamily="34" charset="-122"/>
                <a:ea typeface="Adobe 黑体 Std R" panose="020B0400000000000000" pitchFamily="34" charset="-122"/>
              </a:endParaRPr>
            </a:p>
            <a:p>
              <a:pPr defTabSz="914400">
                <a:defRPr/>
              </a:pPr>
              <a:endParaRPr lang="en-US" altLang="zh-CN" sz="1000" kern="0" dirty="0" smtClean="0">
                <a:solidFill>
                  <a:schemeClr val="bg1">
                    <a:lumMod val="95000"/>
                  </a:schemeClr>
                </a:solidFill>
                <a:latin typeface="Adobe 黑体 Std R" panose="020B0400000000000000" pitchFamily="34" charset="-122"/>
                <a:ea typeface="Adobe 黑体 Std R" panose="020B0400000000000000" pitchFamily="34" charset="-122"/>
              </a:endParaRPr>
            </a:p>
          </p:txBody>
        </p:sp>
        <p:grpSp>
          <p:nvGrpSpPr>
            <p:cNvPr id="53" name="组合 52"/>
            <p:cNvGrpSpPr/>
            <p:nvPr/>
          </p:nvGrpSpPr>
          <p:grpSpPr>
            <a:xfrm>
              <a:off x="866278" y="1605380"/>
              <a:ext cx="1134214" cy="385763"/>
              <a:chOff x="4452173" y="720606"/>
              <a:chExt cx="1134214" cy="385763"/>
            </a:xfrm>
          </p:grpSpPr>
          <p:grpSp>
            <p:nvGrpSpPr>
              <p:cNvPr id="54" name="组合 53"/>
              <p:cNvGrpSpPr/>
              <p:nvPr/>
            </p:nvGrpSpPr>
            <p:grpSpPr>
              <a:xfrm>
                <a:off x="4452173" y="720606"/>
                <a:ext cx="1134214" cy="385763"/>
                <a:chOff x="2099498" y="1186788"/>
                <a:chExt cx="1134214" cy="385763"/>
              </a:xfrm>
            </p:grpSpPr>
            <p:sp>
              <p:nvSpPr>
                <p:cNvPr id="56" name="圆角矩形 55"/>
                <p:cNvSpPr/>
                <p:nvPr/>
              </p:nvSpPr>
              <p:spPr>
                <a:xfrm>
                  <a:off x="2099498" y="1186788"/>
                  <a:ext cx="1134214" cy="385763"/>
                </a:xfrm>
                <a:prstGeom prst="roundRect">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57" name="圆角矩形 56"/>
                <p:cNvSpPr/>
                <p:nvPr/>
              </p:nvSpPr>
              <p:spPr>
                <a:xfrm>
                  <a:off x="2163904" y="1212584"/>
                  <a:ext cx="1052212" cy="319506"/>
                </a:xfrm>
                <a:prstGeom prst="roundRect">
                  <a:avLst/>
                </a:prstGeom>
                <a:solidFill>
                  <a:srgbClr val="002060"/>
                </a:solidFill>
                <a:ln w="25400" cap="flat" cmpd="sng" algn="ctr">
                  <a:noFill/>
                  <a:prstDash val="solid"/>
                </a:ln>
                <a:effectLst>
                  <a:innerShdw blurRad="63500" dist="25400" dir="18660000">
                    <a:prstClr val="black">
                      <a:alpha val="35000"/>
                    </a:prstClr>
                  </a:innerShdw>
                </a:effectLst>
              </p:spPr>
              <p:txBody>
                <a:bodyPr anchor="ctr"/>
                <a:lstStyle/>
                <a:p>
                  <a:pPr algn="ctr" fontAlgn="base">
                    <a:spcBef>
                      <a:spcPct val="0"/>
                    </a:spcBef>
                    <a:spcAft>
                      <a:spcPct val="0"/>
                    </a:spcAft>
                  </a:pPr>
                  <a:endParaRPr lang="zh-CN" altLang="en-US" kern="0" dirty="0">
                    <a:solidFill>
                      <a:srgbClr val="FFFFFF"/>
                    </a:solidFill>
                    <a:ea typeface="宋体" panose="02010600030101010101" pitchFamily="2" charset="-122"/>
                  </a:endParaRPr>
                </a:p>
              </p:txBody>
            </p:sp>
          </p:grpSp>
          <p:sp>
            <p:nvSpPr>
              <p:cNvPr id="55" name="矩形 54"/>
              <p:cNvSpPr/>
              <p:nvPr/>
            </p:nvSpPr>
            <p:spPr>
              <a:xfrm>
                <a:off x="4516579" y="759599"/>
                <a:ext cx="1005404" cy="338554"/>
              </a:xfrm>
              <a:prstGeom prst="rect">
                <a:avLst/>
              </a:prstGeom>
              <a:noFill/>
            </p:spPr>
            <p:txBody>
              <a:bodyPr wrap="none">
                <a:spAutoFit/>
              </a:bodyPr>
              <a:lstStyle/>
              <a:p>
                <a:pPr algn="ctr"/>
                <a:r>
                  <a:rPr lang="zh-CN" altLang="en-US" sz="1600" dirty="0">
                    <a:solidFill>
                      <a:prstClr val="white"/>
                    </a:solidFill>
                    <a:latin typeface="Adobe 黑体 Std R" panose="020B0400000000000000" pitchFamily="34" charset="-122"/>
                    <a:ea typeface="Adobe 黑体 Std R" panose="020B0400000000000000" pitchFamily="34" charset="-122"/>
                  </a:rPr>
                  <a:t>添加标题</a:t>
                </a:r>
                <a:endParaRPr lang="zh-CN" altLang="en-US" sz="1600" dirty="0">
                  <a:solidFill>
                    <a:prstClr val="white"/>
                  </a:solidFill>
                  <a:latin typeface="Adobe 黑体 Std R" panose="020B0400000000000000" pitchFamily="34" charset="-122"/>
                  <a:ea typeface="Adobe 黑体 Std R" panose="020B0400000000000000" pitchFamily="34" charset="-122"/>
                </a:endParaRPr>
              </a:p>
            </p:txBody>
          </p:sp>
        </p:grpSp>
      </p:grpSp>
    </p:spTree>
  </p:cSld>
  <p:clrMapOvr>
    <a:masterClrMapping/>
  </p:clrMapOvr>
  <mc:AlternateContent xmlns:mc="http://schemas.openxmlformats.org/markup-compatibility/2006">
    <mc:Choice xmlns:p14="http://schemas.microsoft.com/office/powerpoint/2010/main" Requires="p14">
      <p:transition spd="slow" p14:dur="1600" advClick="0" advTm="8605">
        <p14:gallery dir="l"/>
      </p:transition>
    </mc:Choice>
    <mc:Fallback>
      <p:transition spd="slow" advClick="0" advTm="860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anim calcmode="lin" valueType="num">
                                      <p:cBhvr>
                                        <p:cTn id="10" dur="500" fill="hold"/>
                                        <p:tgtEl>
                                          <p:spTgt spid="4"/>
                                        </p:tgtEl>
                                        <p:attrNameLst>
                                          <p:attrName>ppt_x</p:attrName>
                                        </p:attrNameLst>
                                      </p:cBhvr>
                                      <p:tavLst>
                                        <p:tav tm="0">
                                          <p:val>
                                            <p:fltVal val="0.5"/>
                                          </p:val>
                                        </p:tav>
                                        <p:tav tm="100000">
                                          <p:val>
                                            <p:strVal val="#ppt_x"/>
                                          </p:val>
                                        </p:tav>
                                      </p:tavLst>
                                    </p:anim>
                                    <p:anim calcmode="lin" valueType="num">
                                      <p:cBhvr>
                                        <p:cTn id="11" dur="500" fill="hold"/>
                                        <p:tgtEl>
                                          <p:spTgt spid="4"/>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6" presetClass="entr" presetSubtype="32"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out)">
                                      <p:cBhvr>
                                        <p:cTn id="15" dur="2000"/>
                                        <p:tgtEl>
                                          <p:spTgt spid="3"/>
                                        </p:tgtEl>
                                      </p:cBhvr>
                                    </p:animEffect>
                                  </p:childTnLst>
                                </p:cTn>
                              </p:par>
                            </p:childTnLst>
                          </p:cTn>
                        </p:par>
                        <p:par>
                          <p:cTn id="16" fill="hold">
                            <p:stCondLst>
                              <p:cond delay="2500"/>
                            </p:stCondLst>
                            <p:childTnLst>
                              <p:par>
                                <p:cTn id="17" presetID="26"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80">
                                          <p:stCondLst>
                                            <p:cond delay="0"/>
                                          </p:stCondLst>
                                        </p:cTn>
                                        <p:tgtEl>
                                          <p:spTgt spid="5"/>
                                        </p:tgtEl>
                                      </p:cBhvr>
                                    </p:animEffect>
                                    <p:anim calcmode="lin" valueType="num">
                                      <p:cBhvr>
                                        <p:cTn id="2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5" dur="26">
                                          <p:stCondLst>
                                            <p:cond delay="650"/>
                                          </p:stCondLst>
                                        </p:cTn>
                                        <p:tgtEl>
                                          <p:spTgt spid="5"/>
                                        </p:tgtEl>
                                      </p:cBhvr>
                                      <p:to x="100000" y="60000"/>
                                    </p:animScale>
                                    <p:animScale>
                                      <p:cBhvr>
                                        <p:cTn id="26" dur="166" decel="50000">
                                          <p:stCondLst>
                                            <p:cond delay="676"/>
                                          </p:stCondLst>
                                        </p:cTn>
                                        <p:tgtEl>
                                          <p:spTgt spid="5"/>
                                        </p:tgtEl>
                                      </p:cBhvr>
                                      <p:to x="100000" y="100000"/>
                                    </p:animScale>
                                    <p:animScale>
                                      <p:cBhvr>
                                        <p:cTn id="27" dur="26">
                                          <p:stCondLst>
                                            <p:cond delay="1312"/>
                                          </p:stCondLst>
                                        </p:cTn>
                                        <p:tgtEl>
                                          <p:spTgt spid="5"/>
                                        </p:tgtEl>
                                      </p:cBhvr>
                                      <p:to x="100000" y="80000"/>
                                    </p:animScale>
                                    <p:animScale>
                                      <p:cBhvr>
                                        <p:cTn id="28" dur="166" decel="50000">
                                          <p:stCondLst>
                                            <p:cond delay="1338"/>
                                          </p:stCondLst>
                                        </p:cTn>
                                        <p:tgtEl>
                                          <p:spTgt spid="5"/>
                                        </p:tgtEl>
                                      </p:cBhvr>
                                      <p:to x="100000" y="100000"/>
                                    </p:animScale>
                                    <p:animScale>
                                      <p:cBhvr>
                                        <p:cTn id="29" dur="26">
                                          <p:stCondLst>
                                            <p:cond delay="1642"/>
                                          </p:stCondLst>
                                        </p:cTn>
                                        <p:tgtEl>
                                          <p:spTgt spid="5"/>
                                        </p:tgtEl>
                                      </p:cBhvr>
                                      <p:to x="100000" y="90000"/>
                                    </p:animScale>
                                    <p:animScale>
                                      <p:cBhvr>
                                        <p:cTn id="30" dur="166" decel="50000">
                                          <p:stCondLst>
                                            <p:cond delay="1668"/>
                                          </p:stCondLst>
                                        </p:cTn>
                                        <p:tgtEl>
                                          <p:spTgt spid="5"/>
                                        </p:tgtEl>
                                      </p:cBhvr>
                                      <p:to x="100000" y="100000"/>
                                    </p:animScale>
                                    <p:animScale>
                                      <p:cBhvr>
                                        <p:cTn id="31" dur="26">
                                          <p:stCondLst>
                                            <p:cond delay="1808"/>
                                          </p:stCondLst>
                                        </p:cTn>
                                        <p:tgtEl>
                                          <p:spTgt spid="5"/>
                                        </p:tgtEl>
                                      </p:cBhvr>
                                      <p:to x="100000" y="95000"/>
                                    </p:animScale>
                                    <p:animScale>
                                      <p:cBhvr>
                                        <p:cTn id="32" dur="166" decel="50000">
                                          <p:stCondLst>
                                            <p:cond delay="1834"/>
                                          </p:stCondLst>
                                        </p:cTn>
                                        <p:tgtEl>
                                          <p:spTgt spid="5"/>
                                        </p:tgtEl>
                                      </p:cBhvr>
                                      <p:to x="100000" y="100000"/>
                                    </p:animScale>
                                  </p:childTnLst>
                                </p:cTn>
                              </p:par>
                              <p:par>
                                <p:cTn id="33" presetID="26"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down)">
                                      <p:cBhvr>
                                        <p:cTn id="35" dur="580">
                                          <p:stCondLst>
                                            <p:cond delay="0"/>
                                          </p:stCondLst>
                                        </p:cTn>
                                        <p:tgtEl>
                                          <p:spTgt spid="6"/>
                                        </p:tgtEl>
                                      </p:cBhvr>
                                    </p:animEffect>
                                    <p:anim calcmode="lin" valueType="num">
                                      <p:cBhvr>
                                        <p:cTn id="3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1" dur="26">
                                          <p:stCondLst>
                                            <p:cond delay="650"/>
                                          </p:stCondLst>
                                        </p:cTn>
                                        <p:tgtEl>
                                          <p:spTgt spid="6"/>
                                        </p:tgtEl>
                                      </p:cBhvr>
                                      <p:to x="100000" y="60000"/>
                                    </p:animScale>
                                    <p:animScale>
                                      <p:cBhvr>
                                        <p:cTn id="42" dur="166" decel="50000">
                                          <p:stCondLst>
                                            <p:cond delay="676"/>
                                          </p:stCondLst>
                                        </p:cTn>
                                        <p:tgtEl>
                                          <p:spTgt spid="6"/>
                                        </p:tgtEl>
                                      </p:cBhvr>
                                      <p:to x="100000" y="100000"/>
                                    </p:animScale>
                                    <p:animScale>
                                      <p:cBhvr>
                                        <p:cTn id="43" dur="26">
                                          <p:stCondLst>
                                            <p:cond delay="1312"/>
                                          </p:stCondLst>
                                        </p:cTn>
                                        <p:tgtEl>
                                          <p:spTgt spid="6"/>
                                        </p:tgtEl>
                                      </p:cBhvr>
                                      <p:to x="100000" y="80000"/>
                                    </p:animScale>
                                    <p:animScale>
                                      <p:cBhvr>
                                        <p:cTn id="44" dur="166" decel="50000">
                                          <p:stCondLst>
                                            <p:cond delay="1338"/>
                                          </p:stCondLst>
                                        </p:cTn>
                                        <p:tgtEl>
                                          <p:spTgt spid="6"/>
                                        </p:tgtEl>
                                      </p:cBhvr>
                                      <p:to x="100000" y="100000"/>
                                    </p:animScale>
                                    <p:animScale>
                                      <p:cBhvr>
                                        <p:cTn id="45" dur="26">
                                          <p:stCondLst>
                                            <p:cond delay="1642"/>
                                          </p:stCondLst>
                                        </p:cTn>
                                        <p:tgtEl>
                                          <p:spTgt spid="6"/>
                                        </p:tgtEl>
                                      </p:cBhvr>
                                      <p:to x="100000" y="90000"/>
                                    </p:animScale>
                                    <p:animScale>
                                      <p:cBhvr>
                                        <p:cTn id="46" dur="166" decel="50000">
                                          <p:stCondLst>
                                            <p:cond delay="1668"/>
                                          </p:stCondLst>
                                        </p:cTn>
                                        <p:tgtEl>
                                          <p:spTgt spid="6"/>
                                        </p:tgtEl>
                                      </p:cBhvr>
                                      <p:to x="100000" y="100000"/>
                                    </p:animScale>
                                    <p:animScale>
                                      <p:cBhvr>
                                        <p:cTn id="47" dur="26">
                                          <p:stCondLst>
                                            <p:cond delay="1808"/>
                                          </p:stCondLst>
                                        </p:cTn>
                                        <p:tgtEl>
                                          <p:spTgt spid="6"/>
                                        </p:tgtEl>
                                      </p:cBhvr>
                                      <p:to x="100000" y="95000"/>
                                    </p:animScale>
                                    <p:animScale>
                                      <p:cBhvr>
                                        <p:cTn id="48" dur="166" decel="50000">
                                          <p:stCondLst>
                                            <p:cond delay="1834"/>
                                          </p:stCondLst>
                                        </p:cTn>
                                        <p:tgtEl>
                                          <p:spTgt spid="6"/>
                                        </p:tgtEl>
                                      </p:cBhvr>
                                      <p:to x="100000" y="100000"/>
                                    </p:animScale>
                                  </p:childTnLst>
                                </p:cTn>
                              </p:par>
                              <p:par>
                                <p:cTn id="49" presetID="26" presetClass="entr" presetSubtype="0" fill="hold" nodeType="with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wipe(down)">
                                      <p:cBhvr>
                                        <p:cTn id="51" dur="580">
                                          <p:stCondLst>
                                            <p:cond delay="0"/>
                                          </p:stCondLst>
                                        </p:cTn>
                                        <p:tgtEl>
                                          <p:spTgt spid="7"/>
                                        </p:tgtEl>
                                      </p:cBhvr>
                                    </p:animEffect>
                                    <p:anim calcmode="lin" valueType="num">
                                      <p:cBhvr>
                                        <p:cTn id="5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57" dur="26">
                                          <p:stCondLst>
                                            <p:cond delay="650"/>
                                          </p:stCondLst>
                                        </p:cTn>
                                        <p:tgtEl>
                                          <p:spTgt spid="7"/>
                                        </p:tgtEl>
                                      </p:cBhvr>
                                      <p:to x="100000" y="60000"/>
                                    </p:animScale>
                                    <p:animScale>
                                      <p:cBhvr>
                                        <p:cTn id="58" dur="166" decel="50000">
                                          <p:stCondLst>
                                            <p:cond delay="676"/>
                                          </p:stCondLst>
                                        </p:cTn>
                                        <p:tgtEl>
                                          <p:spTgt spid="7"/>
                                        </p:tgtEl>
                                      </p:cBhvr>
                                      <p:to x="100000" y="100000"/>
                                    </p:animScale>
                                    <p:animScale>
                                      <p:cBhvr>
                                        <p:cTn id="59" dur="26">
                                          <p:stCondLst>
                                            <p:cond delay="1312"/>
                                          </p:stCondLst>
                                        </p:cTn>
                                        <p:tgtEl>
                                          <p:spTgt spid="7"/>
                                        </p:tgtEl>
                                      </p:cBhvr>
                                      <p:to x="100000" y="80000"/>
                                    </p:animScale>
                                    <p:animScale>
                                      <p:cBhvr>
                                        <p:cTn id="60" dur="166" decel="50000">
                                          <p:stCondLst>
                                            <p:cond delay="1338"/>
                                          </p:stCondLst>
                                        </p:cTn>
                                        <p:tgtEl>
                                          <p:spTgt spid="7"/>
                                        </p:tgtEl>
                                      </p:cBhvr>
                                      <p:to x="100000" y="100000"/>
                                    </p:animScale>
                                    <p:animScale>
                                      <p:cBhvr>
                                        <p:cTn id="61" dur="26">
                                          <p:stCondLst>
                                            <p:cond delay="1642"/>
                                          </p:stCondLst>
                                        </p:cTn>
                                        <p:tgtEl>
                                          <p:spTgt spid="7"/>
                                        </p:tgtEl>
                                      </p:cBhvr>
                                      <p:to x="100000" y="90000"/>
                                    </p:animScale>
                                    <p:animScale>
                                      <p:cBhvr>
                                        <p:cTn id="62" dur="166" decel="50000">
                                          <p:stCondLst>
                                            <p:cond delay="1668"/>
                                          </p:stCondLst>
                                        </p:cTn>
                                        <p:tgtEl>
                                          <p:spTgt spid="7"/>
                                        </p:tgtEl>
                                      </p:cBhvr>
                                      <p:to x="100000" y="100000"/>
                                    </p:animScale>
                                    <p:animScale>
                                      <p:cBhvr>
                                        <p:cTn id="63" dur="26">
                                          <p:stCondLst>
                                            <p:cond delay="1808"/>
                                          </p:stCondLst>
                                        </p:cTn>
                                        <p:tgtEl>
                                          <p:spTgt spid="7"/>
                                        </p:tgtEl>
                                      </p:cBhvr>
                                      <p:to x="100000" y="95000"/>
                                    </p:animScale>
                                    <p:animScale>
                                      <p:cBhvr>
                                        <p:cTn id="64" dur="166" decel="50000">
                                          <p:stCondLst>
                                            <p:cond delay="1834"/>
                                          </p:stCondLst>
                                        </p:cTn>
                                        <p:tgtEl>
                                          <p:spTgt spid="7"/>
                                        </p:tgtEl>
                                      </p:cBhvr>
                                      <p:to x="100000" y="100000"/>
                                    </p:animScale>
                                  </p:childTnLst>
                                </p:cTn>
                              </p:par>
                              <p:par>
                                <p:cTn id="65" presetID="26" presetClass="entr" presetSubtype="0" fill="hold" nodeType="with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wipe(down)">
                                      <p:cBhvr>
                                        <p:cTn id="67" dur="580">
                                          <p:stCondLst>
                                            <p:cond delay="0"/>
                                          </p:stCondLst>
                                        </p:cTn>
                                        <p:tgtEl>
                                          <p:spTgt spid="8"/>
                                        </p:tgtEl>
                                      </p:cBhvr>
                                    </p:animEffect>
                                    <p:anim calcmode="lin" valueType="num">
                                      <p:cBhvr>
                                        <p:cTn id="6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73" dur="26">
                                          <p:stCondLst>
                                            <p:cond delay="650"/>
                                          </p:stCondLst>
                                        </p:cTn>
                                        <p:tgtEl>
                                          <p:spTgt spid="8"/>
                                        </p:tgtEl>
                                      </p:cBhvr>
                                      <p:to x="100000" y="60000"/>
                                    </p:animScale>
                                    <p:animScale>
                                      <p:cBhvr>
                                        <p:cTn id="74" dur="166" decel="50000">
                                          <p:stCondLst>
                                            <p:cond delay="676"/>
                                          </p:stCondLst>
                                        </p:cTn>
                                        <p:tgtEl>
                                          <p:spTgt spid="8"/>
                                        </p:tgtEl>
                                      </p:cBhvr>
                                      <p:to x="100000" y="100000"/>
                                    </p:animScale>
                                    <p:animScale>
                                      <p:cBhvr>
                                        <p:cTn id="75" dur="26">
                                          <p:stCondLst>
                                            <p:cond delay="1312"/>
                                          </p:stCondLst>
                                        </p:cTn>
                                        <p:tgtEl>
                                          <p:spTgt spid="8"/>
                                        </p:tgtEl>
                                      </p:cBhvr>
                                      <p:to x="100000" y="80000"/>
                                    </p:animScale>
                                    <p:animScale>
                                      <p:cBhvr>
                                        <p:cTn id="76" dur="166" decel="50000">
                                          <p:stCondLst>
                                            <p:cond delay="1338"/>
                                          </p:stCondLst>
                                        </p:cTn>
                                        <p:tgtEl>
                                          <p:spTgt spid="8"/>
                                        </p:tgtEl>
                                      </p:cBhvr>
                                      <p:to x="100000" y="100000"/>
                                    </p:animScale>
                                    <p:animScale>
                                      <p:cBhvr>
                                        <p:cTn id="77" dur="26">
                                          <p:stCondLst>
                                            <p:cond delay="1642"/>
                                          </p:stCondLst>
                                        </p:cTn>
                                        <p:tgtEl>
                                          <p:spTgt spid="8"/>
                                        </p:tgtEl>
                                      </p:cBhvr>
                                      <p:to x="100000" y="90000"/>
                                    </p:animScale>
                                    <p:animScale>
                                      <p:cBhvr>
                                        <p:cTn id="78" dur="166" decel="50000">
                                          <p:stCondLst>
                                            <p:cond delay="1668"/>
                                          </p:stCondLst>
                                        </p:cTn>
                                        <p:tgtEl>
                                          <p:spTgt spid="8"/>
                                        </p:tgtEl>
                                      </p:cBhvr>
                                      <p:to x="100000" y="100000"/>
                                    </p:animScale>
                                    <p:animScale>
                                      <p:cBhvr>
                                        <p:cTn id="79" dur="26">
                                          <p:stCondLst>
                                            <p:cond delay="1808"/>
                                          </p:stCondLst>
                                        </p:cTn>
                                        <p:tgtEl>
                                          <p:spTgt spid="8"/>
                                        </p:tgtEl>
                                      </p:cBhvr>
                                      <p:to x="100000" y="95000"/>
                                    </p:animScale>
                                    <p:animScale>
                                      <p:cBhvr>
                                        <p:cTn id="80" dur="166" decel="50000">
                                          <p:stCondLst>
                                            <p:cond delay="1834"/>
                                          </p:stCondLst>
                                        </p:cTn>
                                        <p:tgtEl>
                                          <p:spTgt spid="8"/>
                                        </p:tgtEl>
                                      </p:cBhvr>
                                      <p:to x="100000" y="100000"/>
                                    </p:animScale>
                                  </p:childTnLst>
                                </p:cTn>
                              </p:par>
                              <p:par>
                                <p:cTn id="81" presetID="26" presetClass="entr" presetSubtype="0" fill="hold" nodeType="withEffect">
                                  <p:stCondLst>
                                    <p:cond delay="0"/>
                                  </p:stCondLst>
                                  <p:childTnLst>
                                    <p:set>
                                      <p:cBhvr>
                                        <p:cTn id="82" dur="1" fill="hold">
                                          <p:stCondLst>
                                            <p:cond delay="0"/>
                                          </p:stCondLst>
                                        </p:cTn>
                                        <p:tgtEl>
                                          <p:spTgt spid="9"/>
                                        </p:tgtEl>
                                        <p:attrNameLst>
                                          <p:attrName>style.visibility</p:attrName>
                                        </p:attrNameLst>
                                      </p:cBhvr>
                                      <p:to>
                                        <p:strVal val="visible"/>
                                      </p:to>
                                    </p:set>
                                    <p:animEffect transition="in" filter="wipe(down)">
                                      <p:cBhvr>
                                        <p:cTn id="83" dur="580">
                                          <p:stCondLst>
                                            <p:cond delay="0"/>
                                          </p:stCondLst>
                                        </p:cTn>
                                        <p:tgtEl>
                                          <p:spTgt spid="9"/>
                                        </p:tgtEl>
                                      </p:cBhvr>
                                    </p:animEffect>
                                    <p:anim calcmode="lin" valueType="num">
                                      <p:cBhvr>
                                        <p:cTn id="8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8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8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8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8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89" dur="26">
                                          <p:stCondLst>
                                            <p:cond delay="650"/>
                                          </p:stCondLst>
                                        </p:cTn>
                                        <p:tgtEl>
                                          <p:spTgt spid="9"/>
                                        </p:tgtEl>
                                      </p:cBhvr>
                                      <p:to x="100000" y="60000"/>
                                    </p:animScale>
                                    <p:animScale>
                                      <p:cBhvr>
                                        <p:cTn id="90" dur="166" decel="50000">
                                          <p:stCondLst>
                                            <p:cond delay="676"/>
                                          </p:stCondLst>
                                        </p:cTn>
                                        <p:tgtEl>
                                          <p:spTgt spid="9"/>
                                        </p:tgtEl>
                                      </p:cBhvr>
                                      <p:to x="100000" y="100000"/>
                                    </p:animScale>
                                    <p:animScale>
                                      <p:cBhvr>
                                        <p:cTn id="91" dur="26">
                                          <p:stCondLst>
                                            <p:cond delay="1312"/>
                                          </p:stCondLst>
                                        </p:cTn>
                                        <p:tgtEl>
                                          <p:spTgt spid="9"/>
                                        </p:tgtEl>
                                      </p:cBhvr>
                                      <p:to x="100000" y="80000"/>
                                    </p:animScale>
                                    <p:animScale>
                                      <p:cBhvr>
                                        <p:cTn id="92" dur="166" decel="50000">
                                          <p:stCondLst>
                                            <p:cond delay="1338"/>
                                          </p:stCondLst>
                                        </p:cTn>
                                        <p:tgtEl>
                                          <p:spTgt spid="9"/>
                                        </p:tgtEl>
                                      </p:cBhvr>
                                      <p:to x="100000" y="100000"/>
                                    </p:animScale>
                                    <p:animScale>
                                      <p:cBhvr>
                                        <p:cTn id="93" dur="26">
                                          <p:stCondLst>
                                            <p:cond delay="1642"/>
                                          </p:stCondLst>
                                        </p:cTn>
                                        <p:tgtEl>
                                          <p:spTgt spid="9"/>
                                        </p:tgtEl>
                                      </p:cBhvr>
                                      <p:to x="100000" y="90000"/>
                                    </p:animScale>
                                    <p:animScale>
                                      <p:cBhvr>
                                        <p:cTn id="94" dur="166" decel="50000">
                                          <p:stCondLst>
                                            <p:cond delay="1668"/>
                                          </p:stCondLst>
                                        </p:cTn>
                                        <p:tgtEl>
                                          <p:spTgt spid="9"/>
                                        </p:tgtEl>
                                      </p:cBhvr>
                                      <p:to x="100000" y="100000"/>
                                    </p:animScale>
                                    <p:animScale>
                                      <p:cBhvr>
                                        <p:cTn id="95" dur="26">
                                          <p:stCondLst>
                                            <p:cond delay="1808"/>
                                          </p:stCondLst>
                                        </p:cTn>
                                        <p:tgtEl>
                                          <p:spTgt spid="9"/>
                                        </p:tgtEl>
                                      </p:cBhvr>
                                      <p:to x="100000" y="95000"/>
                                    </p:animScale>
                                    <p:animScale>
                                      <p:cBhvr>
                                        <p:cTn id="96" dur="166" decel="50000">
                                          <p:stCondLst>
                                            <p:cond delay="1834"/>
                                          </p:stCondLst>
                                        </p:cTn>
                                        <p:tgtEl>
                                          <p:spTgt spid="9"/>
                                        </p:tgtEl>
                                      </p:cBhvr>
                                      <p:to x="100000" y="100000"/>
                                    </p:animScale>
                                  </p:childTnLst>
                                </p:cTn>
                              </p:par>
                            </p:childTnLst>
                          </p:cTn>
                        </p:par>
                        <p:par>
                          <p:cTn id="97" fill="hold">
                            <p:stCondLst>
                              <p:cond delay="4500"/>
                            </p:stCondLst>
                            <p:childTnLst>
                              <p:par>
                                <p:cTn id="98" presetID="45" presetClass="entr" presetSubtype="0" fill="hold" grpId="0" nodeType="afterEffect">
                                  <p:stCondLst>
                                    <p:cond delay="0"/>
                                  </p:stCondLst>
                                  <p:childTnLst>
                                    <p:set>
                                      <p:cBhvr>
                                        <p:cTn id="99" dur="1" fill="hold">
                                          <p:stCondLst>
                                            <p:cond delay="0"/>
                                          </p:stCondLst>
                                        </p:cTn>
                                        <p:tgtEl>
                                          <p:spTgt spid="10"/>
                                        </p:tgtEl>
                                        <p:attrNameLst>
                                          <p:attrName>style.visibility</p:attrName>
                                        </p:attrNameLst>
                                      </p:cBhvr>
                                      <p:to>
                                        <p:strVal val="visible"/>
                                      </p:to>
                                    </p:set>
                                    <p:animEffect transition="in" filter="fade">
                                      <p:cBhvr>
                                        <p:cTn id="100" dur="2000"/>
                                        <p:tgtEl>
                                          <p:spTgt spid="10"/>
                                        </p:tgtEl>
                                      </p:cBhvr>
                                    </p:animEffect>
                                    <p:anim calcmode="lin" valueType="num">
                                      <p:cBhvr>
                                        <p:cTn id="101" dur="2000" fill="hold"/>
                                        <p:tgtEl>
                                          <p:spTgt spid="10"/>
                                        </p:tgtEl>
                                        <p:attrNameLst>
                                          <p:attrName>ppt_w</p:attrName>
                                        </p:attrNameLst>
                                      </p:cBhvr>
                                      <p:tavLst>
                                        <p:tav tm="0" fmla="#ppt_w*sin(2.5*pi*$)">
                                          <p:val>
                                            <p:fltVal val="0"/>
                                          </p:val>
                                        </p:tav>
                                        <p:tav tm="100000">
                                          <p:val>
                                            <p:fltVal val="1"/>
                                          </p:val>
                                        </p:tav>
                                      </p:tavLst>
                                    </p:anim>
                                    <p:anim calcmode="lin" valueType="num">
                                      <p:cBhvr>
                                        <p:cTn id="102" dur="2000" fill="hold"/>
                                        <p:tgtEl>
                                          <p:spTgt spid="10"/>
                                        </p:tgtEl>
                                        <p:attrNameLst>
                                          <p:attrName>ppt_h</p:attrName>
                                        </p:attrNameLst>
                                      </p:cBhvr>
                                      <p:tavLst>
                                        <p:tav tm="0">
                                          <p:val>
                                            <p:strVal val="#ppt_h"/>
                                          </p:val>
                                        </p:tav>
                                        <p:tav tm="100000">
                                          <p:val>
                                            <p:strVal val="#ppt_h"/>
                                          </p:val>
                                        </p:tav>
                                      </p:tavLst>
                                    </p:anim>
                                  </p:childTnLst>
                                </p:cTn>
                              </p:par>
                              <p:par>
                                <p:cTn id="103" presetID="45" presetClass="entr" presetSubtype="0" fill="hold" grpId="0" nodeType="withEffect">
                                  <p:stCondLst>
                                    <p:cond delay="0"/>
                                  </p:stCondLst>
                                  <p:childTnLst>
                                    <p:set>
                                      <p:cBhvr>
                                        <p:cTn id="104" dur="1" fill="hold">
                                          <p:stCondLst>
                                            <p:cond delay="0"/>
                                          </p:stCondLst>
                                        </p:cTn>
                                        <p:tgtEl>
                                          <p:spTgt spid="11"/>
                                        </p:tgtEl>
                                        <p:attrNameLst>
                                          <p:attrName>style.visibility</p:attrName>
                                        </p:attrNameLst>
                                      </p:cBhvr>
                                      <p:to>
                                        <p:strVal val="visible"/>
                                      </p:to>
                                    </p:set>
                                    <p:animEffect transition="in" filter="fade">
                                      <p:cBhvr>
                                        <p:cTn id="105" dur="2000"/>
                                        <p:tgtEl>
                                          <p:spTgt spid="11"/>
                                        </p:tgtEl>
                                      </p:cBhvr>
                                    </p:animEffect>
                                    <p:anim calcmode="lin" valueType="num">
                                      <p:cBhvr>
                                        <p:cTn id="106" dur="2000" fill="hold"/>
                                        <p:tgtEl>
                                          <p:spTgt spid="11"/>
                                        </p:tgtEl>
                                        <p:attrNameLst>
                                          <p:attrName>ppt_w</p:attrName>
                                        </p:attrNameLst>
                                      </p:cBhvr>
                                      <p:tavLst>
                                        <p:tav tm="0" fmla="#ppt_w*sin(2.5*pi*$)">
                                          <p:val>
                                            <p:fltVal val="0"/>
                                          </p:val>
                                        </p:tav>
                                        <p:tav tm="100000">
                                          <p:val>
                                            <p:fltVal val="1"/>
                                          </p:val>
                                        </p:tav>
                                      </p:tavLst>
                                    </p:anim>
                                    <p:anim calcmode="lin" valueType="num">
                                      <p:cBhvr>
                                        <p:cTn id="107" dur="2000" fill="hold"/>
                                        <p:tgtEl>
                                          <p:spTgt spid="11"/>
                                        </p:tgtEl>
                                        <p:attrNameLst>
                                          <p:attrName>ppt_h</p:attrName>
                                        </p:attrNameLst>
                                      </p:cBhvr>
                                      <p:tavLst>
                                        <p:tav tm="0">
                                          <p:val>
                                            <p:strVal val="#ppt_h"/>
                                          </p:val>
                                        </p:tav>
                                        <p:tav tm="100000">
                                          <p:val>
                                            <p:strVal val="#ppt_h"/>
                                          </p:val>
                                        </p:tav>
                                      </p:tavLst>
                                    </p:anim>
                                  </p:childTnLst>
                                </p:cTn>
                              </p:par>
                              <p:par>
                                <p:cTn id="108" presetID="45" presetClass="entr" presetSubtype="0" fill="hold" grpId="0" nodeType="withEffect">
                                  <p:stCondLst>
                                    <p:cond delay="0"/>
                                  </p:stCondLst>
                                  <p:childTnLst>
                                    <p:set>
                                      <p:cBhvr>
                                        <p:cTn id="109" dur="1" fill="hold">
                                          <p:stCondLst>
                                            <p:cond delay="0"/>
                                          </p:stCondLst>
                                        </p:cTn>
                                        <p:tgtEl>
                                          <p:spTgt spid="13"/>
                                        </p:tgtEl>
                                        <p:attrNameLst>
                                          <p:attrName>style.visibility</p:attrName>
                                        </p:attrNameLst>
                                      </p:cBhvr>
                                      <p:to>
                                        <p:strVal val="visible"/>
                                      </p:to>
                                    </p:set>
                                    <p:animEffect transition="in" filter="fade">
                                      <p:cBhvr>
                                        <p:cTn id="110" dur="2000"/>
                                        <p:tgtEl>
                                          <p:spTgt spid="13"/>
                                        </p:tgtEl>
                                      </p:cBhvr>
                                    </p:animEffect>
                                    <p:anim calcmode="lin" valueType="num">
                                      <p:cBhvr>
                                        <p:cTn id="111" dur="2000" fill="hold"/>
                                        <p:tgtEl>
                                          <p:spTgt spid="13"/>
                                        </p:tgtEl>
                                        <p:attrNameLst>
                                          <p:attrName>ppt_w</p:attrName>
                                        </p:attrNameLst>
                                      </p:cBhvr>
                                      <p:tavLst>
                                        <p:tav tm="0" fmla="#ppt_w*sin(2.5*pi*$)">
                                          <p:val>
                                            <p:fltVal val="0"/>
                                          </p:val>
                                        </p:tav>
                                        <p:tav tm="100000">
                                          <p:val>
                                            <p:fltVal val="1"/>
                                          </p:val>
                                        </p:tav>
                                      </p:tavLst>
                                    </p:anim>
                                    <p:anim calcmode="lin" valueType="num">
                                      <p:cBhvr>
                                        <p:cTn id="112" dur="2000" fill="hold"/>
                                        <p:tgtEl>
                                          <p:spTgt spid="13"/>
                                        </p:tgtEl>
                                        <p:attrNameLst>
                                          <p:attrName>ppt_h</p:attrName>
                                        </p:attrNameLst>
                                      </p:cBhvr>
                                      <p:tavLst>
                                        <p:tav tm="0">
                                          <p:val>
                                            <p:strVal val="#ppt_h"/>
                                          </p:val>
                                        </p:tav>
                                        <p:tav tm="100000">
                                          <p:val>
                                            <p:strVal val="#ppt_h"/>
                                          </p:val>
                                        </p:tav>
                                      </p:tavLst>
                                    </p:anim>
                                  </p:childTnLst>
                                </p:cTn>
                              </p:par>
                              <p:par>
                                <p:cTn id="113" presetID="45" presetClass="entr" presetSubtype="0" fill="hold" grpId="0" nodeType="withEffect">
                                  <p:stCondLst>
                                    <p:cond delay="0"/>
                                  </p:stCondLst>
                                  <p:childTnLst>
                                    <p:set>
                                      <p:cBhvr>
                                        <p:cTn id="114" dur="1" fill="hold">
                                          <p:stCondLst>
                                            <p:cond delay="0"/>
                                          </p:stCondLst>
                                        </p:cTn>
                                        <p:tgtEl>
                                          <p:spTgt spid="14"/>
                                        </p:tgtEl>
                                        <p:attrNameLst>
                                          <p:attrName>style.visibility</p:attrName>
                                        </p:attrNameLst>
                                      </p:cBhvr>
                                      <p:to>
                                        <p:strVal val="visible"/>
                                      </p:to>
                                    </p:set>
                                    <p:animEffect transition="in" filter="fade">
                                      <p:cBhvr>
                                        <p:cTn id="115" dur="2000"/>
                                        <p:tgtEl>
                                          <p:spTgt spid="14"/>
                                        </p:tgtEl>
                                      </p:cBhvr>
                                    </p:animEffect>
                                    <p:anim calcmode="lin" valueType="num">
                                      <p:cBhvr>
                                        <p:cTn id="116" dur="2000" fill="hold"/>
                                        <p:tgtEl>
                                          <p:spTgt spid="14"/>
                                        </p:tgtEl>
                                        <p:attrNameLst>
                                          <p:attrName>ppt_w</p:attrName>
                                        </p:attrNameLst>
                                      </p:cBhvr>
                                      <p:tavLst>
                                        <p:tav tm="0" fmla="#ppt_w*sin(2.5*pi*$)">
                                          <p:val>
                                            <p:fltVal val="0"/>
                                          </p:val>
                                        </p:tav>
                                        <p:tav tm="100000">
                                          <p:val>
                                            <p:fltVal val="1"/>
                                          </p:val>
                                        </p:tav>
                                      </p:tavLst>
                                    </p:anim>
                                    <p:anim calcmode="lin" valueType="num">
                                      <p:cBhvr>
                                        <p:cTn id="117" dur="2000" fill="hold"/>
                                        <p:tgtEl>
                                          <p:spTgt spid="14"/>
                                        </p:tgtEl>
                                        <p:attrNameLst>
                                          <p:attrName>ppt_h</p:attrName>
                                        </p:attrNameLst>
                                      </p:cBhvr>
                                      <p:tavLst>
                                        <p:tav tm="0">
                                          <p:val>
                                            <p:strVal val="#ppt_h"/>
                                          </p:val>
                                        </p:tav>
                                        <p:tav tm="100000">
                                          <p:val>
                                            <p:strVal val="#ppt_h"/>
                                          </p:val>
                                        </p:tav>
                                      </p:tavLst>
                                    </p:anim>
                                  </p:childTnLst>
                                </p:cTn>
                              </p:par>
                              <p:par>
                                <p:cTn id="118" presetID="45" presetClass="entr" presetSubtype="0" fill="hold" grpId="0" nodeType="withEffect">
                                  <p:stCondLst>
                                    <p:cond delay="0"/>
                                  </p:stCondLst>
                                  <p:childTnLst>
                                    <p:set>
                                      <p:cBhvr>
                                        <p:cTn id="119" dur="1" fill="hold">
                                          <p:stCondLst>
                                            <p:cond delay="0"/>
                                          </p:stCondLst>
                                        </p:cTn>
                                        <p:tgtEl>
                                          <p:spTgt spid="12"/>
                                        </p:tgtEl>
                                        <p:attrNameLst>
                                          <p:attrName>style.visibility</p:attrName>
                                        </p:attrNameLst>
                                      </p:cBhvr>
                                      <p:to>
                                        <p:strVal val="visible"/>
                                      </p:to>
                                    </p:set>
                                    <p:animEffect transition="in" filter="fade">
                                      <p:cBhvr>
                                        <p:cTn id="120" dur="2000"/>
                                        <p:tgtEl>
                                          <p:spTgt spid="12"/>
                                        </p:tgtEl>
                                      </p:cBhvr>
                                    </p:animEffect>
                                    <p:anim calcmode="lin" valueType="num">
                                      <p:cBhvr>
                                        <p:cTn id="121" dur="2000" fill="hold"/>
                                        <p:tgtEl>
                                          <p:spTgt spid="12"/>
                                        </p:tgtEl>
                                        <p:attrNameLst>
                                          <p:attrName>ppt_w</p:attrName>
                                        </p:attrNameLst>
                                      </p:cBhvr>
                                      <p:tavLst>
                                        <p:tav tm="0" fmla="#ppt_w*sin(2.5*pi*$)">
                                          <p:val>
                                            <p:fltVal val="0"/>
                                          </p:val>
                                        </p:tav>
                                        <p:tav tm="100000">
                                          <p:val>
                                            <p:fltVal val="1"/>
                                          </p:val>
                                        </p:tav>
                                      </p:tavLst>
                                    </p:anim>
                                    <p:anim calcmode="lin" valueType="num">
                                      <p:cBhvr>
                                        <p:cTn id="122" dur="2000" fill="hold"/>
                                        <p:tgtEl>
                                          <p:spTgt spid="12"/>
                                        </p:tgtEl>
                                        <p:attrNameLst>
                                          <p:attrName>ppt_h</p:attrName>
                                        </p:attrNameLst>
                                      </p:cBhvr>
                                      <p:tavLst>
                                        <p:tav tm="0">
                                          <p:val>
                                            <p:strVal val="#ppt_h"/>
                                          </p:val>
                                        </p:tav>
                                        <p:tav tm="100000">
                                          <p:val>
                                            <p:strVal val="#ppt_h"/>
                                          </p:val>
                                        </p:tav>
                                      </p:tavLst>
                                    </p:anim>
                                  </p:childTnLst>
                                </p:cTn>
                              </p:par>
                            </p:childTnLst>
                          </p:cTn>
                        </p:par>
                        <p:par>
                          <p:cTn id="123" fill="hold">
                            <p:stCondLst>
                              <p:cond delay="6500"/>
                            </p:stCondLst>
                            <p:childTnLst>
                              <p:par>
                                <p:cTn id="124" presetID="2" presetClass="entr" presetSubtype="4" fill="hold" nodeType="afterEffect">
                                  <p:stCondLst>
                                    <p:cond delay="0"/>
                                  </p:stCondLst>
                                  <p:childTnLst>
                                    <p:set>
                                      <p:cBhvr>
                                        <p:cTn id="125" dur="1" fill="hold">
                                          <p:stCondLst>
                                            <p:cond delay="0"/>
                                          </p:stCondLst>
                                        </p:cTn>
                                        <p:tgtEl>
                                          <p:spTgt spid="51"/>
                                        </p:tgtEl>
                                        <p:attrNameLst>
                                          <p:attrName>style.visibility</p:attrName>
                                        </p:attrNameLst>
                                      </p:cBhvr>
                                      <p:to>
                                        <p:strVal val="visible"/>
                                      </p:to>
                                    </p:set>
                                    <p:anim calcmode="lin" valueType="num">
                                      <p:cBhvr additive="base">
                                        <p:cTn id="126" dur="500" fill="hold"/>
                                        <p:tgtEl>
                                          <p:spTgt spid="51"/>
                                        </p:tgtEl>
                                        <p:attrNameLst>
                                          <p:attrName>ppt_x</p:attrName>
                                        </p:attrNameLst>
                                      </p:cBhvr>
                                      <p:tavLst>
                                        <p:tav tm="0">
                                          <p:val>
                                            <p:strVal val="#ppt_x"/>
                                          </p:val>
                                        </p:tav>
                                        <p:tav tm="100000">
                                          <p:val>
                                            <p:strVal val="#ppt_x"/>
                                          </p:val>
                                        </p:tav>
                                      </p:tavLst>
                                    </p:anim>
                                    <p:anim calcmode="lin" valueType="num">
                                      <p:cBhvr additive="base">
                                        <p:cTn id="127"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11" grpId="0"/>
      <p:bldP spid="12" grpId="0"/>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93867"/>
            <a:ext cx="1107996" cy="369332"/>
          </a:xfrm>
          <a:prstGeom prst="rect">
            <a:avLst/>
          </a:prstGeom>
          <a:noFill/>
        </p:spPr>
        <p:txBody>
          <a:bodyPr wrap="none" rtlCol="0">
            <a:spAutoFit/>
          </a:bodyPr>
          <a:lstStyle/>
          <a:p>
            <a:r>
              <a:rPr lang="zh-CN" altLang="en-US" dirty="0">
                <a:solidFill>
                  <a:schemeClr val="bg1"/>
                </a:solidFill>
                <a:latin typeface="Adobe 黑体 Std R" panose="020B0400000000000000" pitchFamily="34" charset="-122"/>
                <a:ea typeface="Adobe 黑体 Std R" panose="020B0400000000000000" pitchFamily="34" charset="-122"/>
              </a:rPr>
              <a:t>选题内容</a:t>
            </a:r>
            <a:endParaRPr lang="zh-CN" altLang="en-US" dirty="0">
              <a:solidFill>
                <a:schemeClr val="bg1"/>
              </a:solidFill>
              <a:latin typeface="Adobe 黑体 Std R" panose="020B0400000000000000" pitchFamily="34" charset="-122"/>
              <a:ea typeface="Adobe 黑体 Std R" panose="020B0400000000000000" pitchFamily="34" charset="-122"/>
            </a:endParaRPr>
          </a:p>
        </p:txBody>
      </p:sp>
      <p:cxnSp>
        <p:nvCxnSpPr>
          <p:cNvPr id="3" name="直接连接符 2"/>
          <p:cNvCxnSpPr/>
          <p:nvPr/>
        </p:nvCxnSpPr>
        <p:spPr>
          <a:xfrm>
            <a:off x="251520" y="556320"/>
            <a:ext cx="85689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2590627" y="927328"/>
            <a:ext cx="3949472" cy="3949472"/>
          </a:xfrm>
          <a:prstGeom prst="ellipse">
            <a:avLst/>
          </a:prstGeom>
          <a:noFill/>
          <a:ln w="12700">
            <a:solidFill>
              <a:schemeClr val="bg1">
                <a:lumMod val="9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mj-ea"/>
              <a:ea typeface="+mj-ea"/>
            </a:endParaRPr>
          </a:p>
        </p:txBody>
      </p:sp>
      <p:sp>
        <p:nvSpPr>
          <p:cNvPr id="6" name="椭圆 34"/>
          <p:cNvSpPr/>
          <p:nvPr/>
        </p:nvSpPr>
        <p:spPr>
          <a:xfrm rot="18900000">
            <a:off x="4760671" y="2463808"/>
            <a:ext cx="1471761" cy="1892771"/>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lin ang="13500000" scaled="1"/>
            <a:tileRect/>
          </a:gra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mj-ea"/>
              <a:ea typeface="+mj-ea"/>
            </a:endParaRPr>
          </a:p>
        </p:txBody>
      </p:sp>
      <p:grpSp>
        <p:nvGrpSpPr>
          <p:cNvPr id="7" name="组合 6"/>
          <p:cNvGrpSpPr/>
          <p:nvPr/>
        </p:nvGrpSpPr>
        <p:grpSpPr>
          <a:xfrm rot="8100000">
            <a:off x="3049362" y="1150470"/>
            <a:ext cx="1807574" cy="2348461"/>
            <a:chOff x="4020870" y="2194485"/>
            <a:chExt cx="1102258" cy="1432090"/>
          </a:xfrm>
          <a:effectLst>
            <a:outerShdw blurRad="444500" dist="254000" dir="8100000" algn="tr" rotWithShape="0">
              <a:prstClr val="black">
                <a:alpha val="50000"/>
              </a:prstClr>
            </a:outerShdw>
          </a:effectLst>
        </p:grpSpPr>
        <p:sp>
          <p:nvSpPr>
            <p:cNvPr id="8"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latin typeface="+mj-ea"/>
                <a:ea typeface="+mj-ea"/>
              </a:endParaRPr>
            </a:p>
          </p:txBody>
        </p:sp>
        <p:sp>
          <p:nvSpPr>
            <p:cNvPr id="9"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mj-ea"/>
                <a:ea typeface="+mj-ea"/>
              </a:endParaRPr>
            </a:p>
          </p:txBody>
        </p:sp>
      </p:grpSp>
      <p:grpSp>
        <p:nvGrpSpPr>
          <p:cNvPr id="10" name="组合 9"/>
          <p:cNvGrpSpPr/>
          <p:nvPr/>
        </p:nvGrpSpPr>
        <p:grpSpPr>
          <a:xfrm>
            <a:off x="2779187" y="999336"/>
            <a:ext cx="928717" cy="928717"/>
            <a:chOff x="2779187" y="1131590"/>
            <a:chExt cx="928717" cy="928717"/>
          </a:xfrm>
        </p:grpSpPr>
        <p:sp>
          <p:nvSpPr>
            <p:cNvPr id="11" name="椭圆 10"/>
            <p:cNvSpPr/>
            <p:nvPr/>
          </p:nvSpPr>
          <p:spPr>
            <a:xfrm>
              <a:off x="2779187" y="1131590"/>
              <a:ext cx="928717" cy="928717"/>
            </a:xfrm>
            <a:prstGeom prst="ellipse">
              <a:avLst/>
            </a:prstGeom>
            <a:gradFill flip="none" rotWithShape="1">
              <a:gsLst>
                <a:gs pos="0">
                  <a:srgbClr val="2F1444">
                    <a:tint val="66000"/>
                    <a:satMod val="160000"/>
                  </a:srgbClr>
                </a:gs>
                <a:gs pos="50000">
                  <a:srgbClr val="2F1444">
                    <a:tint val="44500"/>
                    <a:satMod val="160000"/>
                  </a:srgbClr>
                </a:gs>
                <a:gs pos="100000">
                  <a:srgbClr val="2F1444">
                    <a:tint val="23500"/>
                    <a:satMod val="160000"/>
                  </a:srgbClr>
                </a:gs>
              </a:gsLst>
              <a:lin ang="5400000" scaled="1"/>
              <a:tileRect/>
            </a:gra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prstClr val="white"/>
                </a:solidFill>
                <a:latin typeface="+mj-ea"/>
                <a:ea typeface="+mj-ea"/>
              </a:endParaRPr>
            </a:p>
          </p:txBody>
        </p:sp>
        <p:sp>
          <p:nvSpPr>
            <p:cNvPr id="12" name="TextBox 6"/>
            <p:cNvSpPr txBox="1"/>
            <p:nvPr/>
          </p:nvSpPr>
          <p:spPr>
            <a:xfrm>
              <a:off x="2799460" y="1347614"/>
              <a:ext cx="878001" cy="523220"/>
            </a:xfrm>
            <a:prstGeom prst="rect">
              <a:avLst/>
            </a:prstGeom>
            <a:noFill/>
          </p:spPr>
          <p:txBody>
            <a:bodyPr wrap="square" lIns="0" tIns="0" rIns="0" bIns="0" rtlCol="0">
              <a:spAutoFit/>
            </a:bodyPr>
            <a:lstStyle/>
            <a:p>
              <a:pPr algn="ctr"/>
              <a:r>
                <a:rPr lang="zh-CN" altLang="en-US" sz="1700" b="1" dirty="0" smtClean="0">
                  <a:latin typeface="微软雅黑" panose="020B0503020204020204" pitchFamily="34" charset="-122"/>
                  <a:ea typeface="微软雅黑" panose="020B0503020204020204" pitchFamily="34" charset="-122"/>
                </a:rPr>
                <a:t>添加</a:t>
              </a:r>
              <a:endParaRPr lang="en-US" altLang="zh-CN" sz="1700" b="1" dirty="0" smtClean="0">
                <a:latin typeface="微软雅黑" panose="020B0503020204020204" pitchFamily="34" charset="-122"/>
                <a:ea typeface="微软雅黑" panose="020B0503020204020204" pitchFamily="34" charset="-122"/>
              </a:endParaRPr>
            </a:p>
            <a:p>
              <a:pPr algn="ctr"/>
              <a:r>
                <a:rPr lang="zh-CN" altLang="en-US" sz="1700" b="1" dirty="0" smtClean="0">
                  <a:latin typeface="微软雅黑" panose="020B0503020204020204" pitchFamily="34" charset="-122"/>
                  <a:ea typeface="微软雅黑" panose="020B0503020204020204" pitchFamily="34" charset="-122"/>
                </a:rPr>
                <a:t>标题</a:t>
              </a:r>
              <a:endParaRPr lang="zh-CN" altLang="en-US" sz="1700" b="1" dirty="0" smtClean="0">
                <a:latin typeface="微软雅黑" panose="020B0503020204020204" pitchFamily="34" charset="-122"/>
                <a:ea typeface="微软雅黑" panose="020B0503020204020204" pitchFamily="34" charset="-122"/>
              </a:endParaRPr>
            </a:p>
          </p:txBody>
        </p:sp>
      </p:grpSp>
      <p:grpSp>
        <p:nvGrpSpPr>
          <p:cNvPr id="13" name="组合 12"/>
          <p:cNvGrpSpPr/>
          <p:nvPr/>
        </p:nvGrpSpPr>
        <p:grpSpPr>
          <a:xfrm>
            <a:off x="5724120" y="3565762"/>
            <a:ext cx="899617" cy="889958"/>
            <a:chOff x="5736633" y="2828278"/>
            <a:chExt cx="938798" cy="928717"/>
          </a:xfrm>
        </p:grpSpPr>
        <p:sp>
          <p:nvSpPr>
            <p:cNvPr id="14" name="椭圆 13"/>
            <p:cNvSpPr/>
            <p:nvPr/>
          </p:nvSpPr>
          <p:spPr>
            <a:xfrm>
              <a:off x="5736633" y="2828278"/>
              <a:ext cx="928717" cy="928717"/>
            </a:xfrm>
            <a:prstGeom prst="ellipse">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0800000" scaled="1"/>
              <a:tileRect/>
            </a:gra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prstClr val="white"/>
                </a:solidFill>
                <a:latin typeface="+mj-ea"/>
                <a:ea typeface="+mj-ea"/>
              </a:endParaRPr>
            </a:p>
          </p:txBody>
        </p:sp>
        <p:sp>
          <p:nvSpPr>
            <p:cNvPr id="15" name="TextBox 8"/>
            <p:cNvSpPr txBox="1"/>
            <p:nvPr/>
          </p:nvSpPr>
          <p:spPr>
            <a:xfrm>
              <a:off x="5797430" y="3036559"/>
              <a:ext cx="878001" cy="546007"/>
            </a:xfrm>
            <a:prstGeom prst="rect">
              <a:avLst/>
            </a:prstGeom>
            <a:noFill/>
          </p:spPr>
          <p:txBody>
            <a:bodyPr wrap="square" lIns="0" tIns="0" rIns="0" bIns="0" rtlCol="0">
              <a:spAutoFit/>
            </a:bodyPr>
            <a:lstStyle/>
            <a:p>
              <a:pPr algn="ctr"/>
              <a:r>
                <a:rPr lang="zh-CN" altLang="en-US" sz="1700" b="1" dirty="0" smtClean="0">
                  <a:latin typeface="微软雅黑" panose="020B0503020204020204" pitchFamily="34" charset="-122"/>
                  <a:ea typeface="微软雅黑" panose="020B0503020204020204" pitchFamily="34" charset="-122"/>
                </a:rPr>
                <a:t>添加</a:t>
              </a:r>
              <a:endParaRPr lang="en-US" altLang="zh-CN" sz="1700" b="1" dirty="0" smtClean="0">
                <a:latin typeface="微软雅黑" panose="020B0503020204020204" pitchFamily="34" charset="-122"/>
                <a:ea typeface="微软雅黑" panose="020B0503020204020204" pitchFamily="34" charset="-122"/>
              </a:endParaRPr>
            </a:p>
            <a:p>
              <a:pPr algn="ctr"/>
              <a:r>
                <a:rPr lang="zh-CN" altLang="en-US" sz="1700" b="1" dirty="0" smtClean="0">
                  <a:latin typeface="微软雅黑" panose="020B0503020204020204" pitchFamily="34" charset="-122"/>
                  <a:ea typeface="微软雅黑" panose="020B0503020204020204" pitchFamily="34" charset="-122"/>
                </a:rPr>
                <a:t>标题</a:t>
              </a:r>
              <a:endParaRPr lang="zh-CN" altLang="en-US" sz="1700" b="1" dirty="0" smtClean="0">
                <a:latin typeface="微软雅黑" panose="020B0503020204020204" pitchFamily="34" charset="-122"/>
                <a:ea typeface="微软雅黑" panose="020B0503020204020204" pitchFamily="34" charset="-122"/>
              </a:endParaRPr>
            </a:p>
          </p:txBody>
        </p:sp>
      </p:grpSp>
      <p:sp>
        <p:nvSpPr>
          <p:cNvPr id="16" name="TextBox 9"/>
          <p:cNvSpPr txBox="1"/>
          <p:nvPr/>
        </p:nvSpPr>
        <p:spPr>
          <a:xfrm>
            <a:off x="911921" y="1814879"/>
            <a:ext cx="1440160" cy="2285241"/>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sz="1100" dirty="0" smtClean="0">
                <a:solidFill>
                  <a:schemeClr val="bg1">
                    <a:lumMod val="95000"/>
                  </a:schemeClr>
                </a:solidFill>
                <a:latin typeface="Adobe 黑体 Std R" panose="020B0400000000000000" pitchFamily="34" charset="-122"/>
                <a:ea typeface="Adobe 黑体 Std R" panose="020B0400000000000000" pitchFamily="34" charset="-122"/>
              </a:rPr>
              <a:t>单击此处</a:t>
            </a:r>
            <a:r>
              <a:rPr lang="zh-CN" altLang="en-US" sz="1100" dirty="0">
                <a:solidFill>
                  <a:schemeClr val="bg1">
                    <a:lumMod val="95000"/>
                  </a:schemeClr>
                </a:solidFill>
                <a:latin typeface="Adobe 黑体 Std R" panose="020B0400000000000000" pitchFamily="34" charset="-122"/>
                <a:ea typeface="Adobe 黑体 Std R" panose="020B0400000000000000" pitchFamily="34" charset="-122"/>
              </a:rPr>
              <a:t>添加文本单击此处添加</a:t>
            </a:r>
            <a:r>
              <a:rPr lang="zh-CN" altLang="en-US" sz="1100" dirty="0" smtClean="0">
                <a:solidFill>
                  <a:schemeClr val="bg1">
                    <a:lumMod val="95000"/>
                  </a:schemeClr>
                </a:solidFill>
                <a:latin typeface="Adobe 黑体 Std R" panose="020B0400000000000000" pitchFamily="34" charset="-122"/>
                <a:ea typeface="Adobe 黑体 Std R" panose="020B0400000000000000" pitchFamily="34" charset="-122"/>
              </a:rPr>
              <a:t>文本</a:t>
            </a:r>
            <a:r>
              <a:rPr lang="zh-CN" altLang="en-US" sz="1100" dirty="0">
                <a:solidFill>
                  <a:schemeClr val="bg1">
                    <a:lumMod val="95000"/>
                  </a:schemeClr>
                </a:solidFill>
                <a:latin typeface="Adobe 黑体 Std R" panose="020B0400000000000000" pitchFamily="34" charset="-122"/>
                <a:ea typeface="Adobe 黑体 Std R" panose="020B0400000000000000" pitchFamily="34" charset="-122"/>
              </a:rPr>
              <a:t>单击此处添加</a:t>
            </a:r>
            <a:r>
              <a:rPr lang="zh-CN" altLang="en-US" sz="1100" dirty="0" smtClean="0">
                <a:solidFill>
                  <a:schemeClr val="bg1">
                    <a:lumMod val="95000"/>
                  </a:schemeClr>
                </a:solidFill>
                <a:latin typeface="Adobe 黑体 Std R" panose="020B0400000000000000" pitchFamily="34" charset="-122"/>
                <a:ea typeface="Adobe 黑体 Std R" panose="020B0400000000000000" pitchFamily="34" charset="-122"/>
              </a:rPr>
              <a:t>文本</a:t>
            </a:r>
            <a:r>
              <a:rPr lang="zh-CN" altLang="en-US" sz="1100" dirty="0">
                <a:solidFill>
                  <a:schemeClr val="bg1">
                    <a:lumMod val="95000"/>
                  </a:schemeClr>
                </a:solidFill>
                <a:latin typeface="Adobe 黑体 Std R" panose="020B0400000000000000" pitchFamily="34" charset="-122"/>
                <a:ea typeface="Adobe 黑体 Std R" panose="020B0400000000000000" pitchFamily="34" charset="-122"/>
              </a:rPr>
              <a:t>单击此处添加</a:t>
            </a:r>
            <a:r>
              <a:rPr lang="zh-CN" altLang="en-US" sz="1100" dirty="0" smtClean="0">
                <a:solidFill>
                  <a:schemeClr val="bg1">
                    <a:lumMod val="95000"/>
                  </a:schemeClr>
                </a:solidFill>
                <a:latin typeface="Adobe 黑体 Std R" panose="020B0400000000000000" pitchFamily="34" charset="-122"/>
                <a:ea typeface="Adobe 黑体 Std R" panose="020B0400000000000000" pitchFamily="34" charset="-122"/>
              </a:rPr>
              <a:t>文本</a:t>
            </a:r>
            <a:r>
              <a:rPr lang="zh-CN" altLang="en-US" sz="1100" dirty="0">
                <a:solidFill>
                  <a:schemeClr val="bg1">
                    <a:lumMod val="95000"/>
                  </a:schemeClr>
                </a:solidFill>
                <a:latin typeface="Adobe 黑体 Std R" panose="020B0400000000000000" pitchFamily="34" charset="-122"/>
                <a:ea typeface="Adobe 黑体 Std R" panose="020B0400000000000000" pitchFamily="34" charset="-122"/>
              </a:rPr>
              <a:t>单击此处添加</a:t>
            </a:r>
            <a:r>
              <a:rPr lang="zh-CN" altLang="en-US" sz="1100" dirty="0" smtClean="0">
                <a:solidFill>
                  <a:schemeClr val="bg1">
                    <a:lumMod val="95000"/>
                  </a:schemeClr>
                </a:solidFill>
                <a:latin typeface="Adobe 黑体 Std R" panose="020B0400000000000000" pitchFamily="34" charset="-122"/>
                <a:ea typeface="Adobe 黑体 Std R" panose="020B0400000000000000" pitchFamily="34" charset="-122"/>
              </a:rPr>
              <a:t>文本</a:t>
            </a:r>
            <a:r>
              <a:rPr lang="zh-CN" altLang="en-US" sz="1100" dirty="0">
                <a:solidFill>
                  <a:schemeClr val="bg1">
                    <a:lumMod val="95000"/>
                  </a:schemeClr>
                </a:solidFill>
                <a:latin typeface="Adobe 黑体 Std R" panose="020B0400000000000000" pitchFamily="34" charset="-122"/>
                <a:ea typeface="Adobe 黑体 Std R" panose="020B0400000000000000" pitchFamily="34" charset="-122"/>
              </a:rPr>
              <a:t>单击此处添加</a:t>
            </a:r>
            <a:r>
              <a:rPr lang="zh-CN" altLang="en-US" sz="1100" dirty="0" smtClean="0">
                <a:solidFill>
                  <a:schemeClr val="bg1">
                    <a:lumMod val="95000"/>
                  </a:schemeClr>
                </a:solidFill>
                <a:latin typeface="Adobe 黑体 Std R" panose="020B0400000000000000" pitchFamily="34" charset="-122"/>
                <a:ea typeface="Adobe 黑体 Std R" panose="020B0400000000000000" pitchFamily="34" charset="-122"/>
              </a:rPr>
              <a:t>文本</a:t>
            </a:r>
            <a:r>
              <a:rPr lang="zh-CN" altLang="en-US" sz="1100" dirty="0">
                <a:solidFill>
                  <a:schemeClr val="bg1">
                    <a:lumMod val="95000"/>
                  </a:schemeClr>
                </a:solidFill>
                <a:latin typeface="Adobe 黑体 Std R" panose="020B0400000000000000" pitchFamily="34" charset="-122"/>
                <a:ea typeface="Adobe 黑体 Std R" panose="020B0400000000000000" pitchFamily="34" charset="-122"/>
              </a:rPr>
              <a:t>单击此处添加</a:t>
            </a:r>
            <a:r>
              <a:rPr lang="zh-CN" altLang="en-US" sz="1100" dirty="0" smtClean="0">
                <a:solidFill>
                  <a:schemeClr val="bg1">
                    <a:lumMod val="95000"/>
                  </a:schemeClr>
                </a:solidFill>
                <a:latin typeface="Adobe 黑体 Std R" panose="020B0400000000000000" pitchFamily="34" charset="-122"/>
                <a:ea typeface="Adobe 黑体 Std R" panose="020B0400000000000000" pitchFamily="34" charset="-122"/>
              </a:rPr>
              <a:t>文本</a:t>
            </a:r>
            <a:r>
              <a:rPr lang="zh-CN" altLang="en-US" sz="1100" dirty="0">
                <a:solidFill>
                  <a:schemeClr val="bg1">
                    <a:lumMod val="95000"/>
                  </a:schemeClr>
                </a:solidFill>
                <a:latin typeface="Adobe 黑体 Std R" panose="020B0400000000000000" pitchFamily="34" charset="-122"/>
                <a:ea typeface="Adobe 黑体 Std R" panose="020B0400000000000000" pitchFamily="34" charset="-122"/>
              </a:rPr>
              <a:t>单击此处添加</a:t>
            </a:r>
            <a:r>
              <a:rPr lang="zh-CN" altLang="en-US" sz="1100" dirty="0" smtClean="0">
                <a:solidFill>
                  <a:schemeClr val="bg1">
                    <a:lumMod val="95000"/>
                  </a:schemeClr>
                </a:solidFill>
                <a:latin typeface="Adobe 黑体 Std R" panose="020B0400000000000000" pitchFamily="34" charset="-122"/>
                <a:ea typeface="Adobe 黑体 Std R" panose="020B0400000000000000" pitchFamily="34" charset="-122"/>
              </a:rPr>
              <a:t>文本单击</a:t>
            </a:r>
            <a:r>
              <a:rPr lang="zh-CN" altLang="en-US" sz="1100" dirty="0">
                <a:solidFill>
                  <a:schemeClr val="bg1">
                    <a:lumMod val="95000"/>
                  </a:schemeClr>
                </a:solidFill>
                <a:latin typeface="Adobe 黑体 Std R" panose="020B0400000000000000" pitchFamily="34" charset="-122"/>
                <a:ea typeface="Adobe 黑体 Std R" panose="020B0400000000000000" pitchFamily="34" charset="-122"/>
              </a:rPr>
              <a:t>此处添加文本</a:t>
            </a:r>
            <a:endParaRPr lang="en-US" altLang="zh-CN" sz="1100" dirty="0">
              <a:solidFill>
                <a:schemeClr val="bg1">
                  <a:lumMod val="95000"/>
                </a:schemeClr>
              </a:solidFill>
              <a:latin typeface="Adobe 黑体 Std R" panose="020B0400000000000000" pitchFamily="34" charset="-122"/>
              <a:ea typeface="Adobe 黑体 Std R" panose="020B0400000000000000" pitchFamily="34" charset="-122"/>
            </a:endParaRPr>
          </a:p>
          <a:p>
            <a:endParaRPr lang="en-US" altLang="zh-CN" sz="1100" dirty="0">
              <a:solidFill>
                <a:schemeClr val="bg1">
                  <a:lumMod val="95000"/>
                </a:schemeClr>
              </a:solidFill>
              <a:latin typeface="Adobe 黑体 Std R" panose="020B0400000000000000" pitchFamily="34" charset="-122"/>
              <a:ea typeface="Adobe 黑体 Std R" panose="020B0400000000000000" pitchFamily="34" charset="-122"/>
            </a:endParaRPr>
          </a:p>
        </p:txBody>
      </p:sp>
      <p:sp>
        <p:nvSpPr>
          <p:cNvPr id="17" name="TextBox 10"/>
          <p:cNvSpPr txBox="1"/>
          <p:nvPr/>
        </p:nvSpPr>
        <p:spPr>
          <a:xfrm>
            <a:off x="6888585" y="2729634"/>
            <a:ext cx="1429544" cy="2539157"/>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sz="1100" dirty="0">
                <a:solidFill>
                  <a:schemeClr val="bg1">
                    <a:lumMod val="95000"/>
                  </a:schemeClr>
                </a:solidFill>
                <a:latin typeface="Adobe 黑体 Std R" panose="020B0400000000000000" pitchFamily="34" charset="-122"/>
                <a:ea typeface="Adobe 黑体 Std R" panose="020B0400000000000000" pitchFamily="34" charset="-122"/>
              </a:rPr>
              <a:t>单击此处添加</a:t>
            </a:r>
            <a:r>
              <a:rPr lang="zh-CN" altLang="en-US" sz="1100" dirty="0" smtClean="0">
                <a:solidFill>
                  <a:schemeClr val="bg1">
                    <a:lumMod val="95000"/>
                  </a:schemeClr>
                </a:solidFill>
                <a:latin typeface="Adobe 黑体 Std R" panose="020B0400000000000000" pitchFamily="34" charset="-122"/>
                <a:ea typeface="Adobe 黑体 Std R" panose="020B0400000000000000" pitchFamily="34" charset="-122"/>
              </a:rPr>
              <a:t>文本</a:t>
            </a:r>
            <a:r>
              <a:rPr lang="zh-CN" altLang="en-US" sz="1100" dirty="0">
                <a:solidFill>
                  <a:schemeClr val="bg1">
                    <a:lumMod val="95000"/>
                  </a:schemeClr>
                </a:solidFill>
                <a:latin typeface="Adobe 黑体 Std R" panose="020B0400000000000000" pitchFamily="34" charset="-122"/>
                <a:ea typeface="Adobe 黑体 Std R" panose="020B0400000000000000" pitchFamily="34" charset="-122"/>
              </a:rPr>
              <a:t>单击此处添加</a:t>
            </a:r>
            <a:r>
              <a:rPr lang="zh-CN" altLang="en-US" sz="1100" dirty="0" smtClean="0">
                <a:solidFill>
                  <a:schemeClr val="bg1">
                    <a:lumMod val="95000"/>
                  </a:schemeClr>
                </a:solidFill>
                <a:latin typeface="Adobe 黑体 Std R" panose="020B0400000000000000" pitchFamily="34" charset="-122"/>
                <a:ea typeface="Adobe 黑体 Std R" panose="020B0400000000000000" pitchFamily="34" charset="-122"/>
              </a:rPr>
              <a:t>文本</a:t>
            </a:r>
            <a:r>
              <a:rPr lang="zh-CN" altLang="en-US" sz="1100" dirty="0">
                <a:solidFill>
                  <a:schemeClr val="bg1">
                    <a:lumMod val="95000"/>
                  </a:schemeClr>
                </a:solidFill>
                <a:latin typeface="Adobe 黑体 Std R" panose="020B0400000000000000" pitchFamily="34" charset="-122"/>
                <a:ea typeface="Adobe 黑体 Std R" panose="020B0400000000000000" pitchFamily="34" charset="-122"/>
              </a:rPr>
              <a:t>单击此处添加</a:t>
            </a:r>
            <a:r>
              <a:rPr lang="zh-CN" altLang="en-US" sz="1100" dirty="0" smtClean="0">
                <a:solidFill>
                  <a:schemeClr val="bg1">
                    <a:lumMod val="95000"/>
                  </a:schemeClr>
                </a:solidFill>
                <a:latin typeface="Adobe 黑体 Std R" panose="020B0400000000000000" pitchFamily="34" charset="-122"/>
                <a:ea typeface="Adobe 黑体 Std R" panose="020B0400000000000000" pitchFamily="34" charset="-122"/>
              </a:rPr>
              <a:t>文本</a:t>
            </a:r>
            <a:r>
              <a:rPr lang="zh-CN" altLang="en-US" sz="1100" dirty="0">
                <a:solidFill>
                  <a:schemeClr val="bg1">
                    <a:lumMod val="95000"/>
                  </a:schemeClr>
                </a:solidFill>
                <a:latin typeface="Adobe 黑体 Std R" panose="020B0400000000000000" pitchFamily="34" charset="-122"/>
                <a:ea typeface="Adobe 黑体 Std R" panose="020B0400000000000000" pitchFamily="34" charset="-122"/>
              </a:rPr>
              <a:t>单击此处添加</a:t>
            </a:r>
            <a:r>
              <a:rPr lang="zh-CN" altLang="en-US" sz="1100" dirty="0" smtClean="0">
                <a:solidFill>
                  <a:schemeClr val="bg1">
                    <a:lumMod val="95000"/>
                  </a:schemeClr>
                </a:solidFill>
                <a:latin typeface="Adobe 黑体 Std R" panose="020B0400000000000000" pitchFamily="34" charset="-122"/>
                <a:ea typeface="Adobe 黑体 Std R" panose="020B0400000000000000" pitchFamily="34" charset="-122"/>
              </a:rPr>
              <a:t>文本</a:t>
            </a:r>
            <a:r>
              <a:rPr lang="zh-CN" altLang="en-US" sz="1100" dirty="0">
                <a:solidFill>
                  <a:schemeClr val="bg1">
                    <a:lumMod val="95000"/>
                  </a:schemeClr>
                </a:solidFill>
                <a:latin typeface="Adobe 黑体 Std R" panose="020B0400000000000000" pitchFamily="34" charset="-122"/>
                <a:ea typeface="Adobe 黑体 Std R" panose="020B0400000000000000" pitchFamily="34" charset="-122"/>
              </a:rPr>
              <a:t>单击此处添加</a:t>
            </a:r>
            <a:r>
              <a:rPr lang="zh-CN" altLang="en-US" sz="1100" dirty="0" smtClean="0">
                <a:solidFill>
                  <a:schemeClr val="bg1">
                    <a:lumMod val="95000"/>
                  </a:schemeClr>
                </a:solidFill>
                <a:latin typeface="Adobe 黑体 Std R" panose="020B0400000000000000" pitchFamily="34" charset="-122"/>
                <a:ea typeface="Adobe 黑体 Std R" panose="020B0400000000000000" pitchFamily="34" charset="-122"/>
              </a:rPr>
              <a:t>文本</a:t>
            </a:r>
            <a:r>
              <a:rPr lang="zh-CN" altLang="en-US" sz="1100" dirty="0">
                <a:solidFill>
                  <a:schemeClr val="bg1">
                    <a:lumMod val="95000"/>
                  </a:schemeClr>
                </a:solidFill>
                <a:latin typeface="Adobe 黑体 Std R" panose="020B0400000000000000" pitchFamily="34" charset="-122"/>
                <a:ea typeface="Adobe 黑体 Std R" panose="020B0400000000000000" pitchFamily="34" charset="-122"/>
              </a:rPr>
              <a:t>单击此处添加文本</a:t>
            </a:r>
            <a:endParaRPr lang="en-US" altLang="zh-CN" sz="1100" dirty="0">
              <a:solidFill>
                <a:schemeClr val="bg1">
                  <a:lumMod val="95000"/>
                </a:schemeClr>
              </a:solidFill>
              <a:latin typeface="Adobe 黑体 Std R" panose="020B0400000000000000" pitchFamily="34" charset="-122"/>
              <a:ea typeface="Adobe 黑体 Std R" panose="020B0400000000000000" pitchFamily="34" charset="-122"/>
            </a:endParaRPr>
          </a:p>
          <a:p>
            <a:endParaRPr lang="en-US" altLang="zh-CN" sz="1100" dirty="0">
              <a:solidFill>
                <a:schemeClr val="bg1">
                  <a:lumMod val="95000"/>
                </a:schemeClr>
              </a:solidFill>
              <a:latin typeface="Adobe 黑体 Std R" panose="020B0400000000000000" pitchFamily="34" charset="-122"/>
              <a:ea typeface="Adobe 黑体 Std R" panose="020B0400000000000000" pitchFamily="34" charset="-122"/>
            </a:endParaRPr>
          </a:p>
          <a:p>
            <a:endParaRPr lang="en-US" altLang="zh-CN" sz="1100" dirty="0">
              <a:solidFill>
                <a:schemeClr val="bg1">
                  <a:lumMod val="95000"/>
                </a:schemeClr>
              </a:solidFill>
              <a:latin typeface="Adobe 黑体 Std R" panose="020B0400000000000000" pitchFamily="34" charset="-122"/>
              <a:ea typeface="Adobe 黑体 Std R" panose="020B0400000000000000" pitchFamily="34" charset="-122"/>
            </a:endParaRPr>
          </a:p>
          <a:p>
            <a:endParaRPr lang="en-US" altLang="zh-CN" sz="1100" dirty="0">
              <a:solidFill>
                <a:schemeClr val="bg1">
                  <a:lumMod val="95000"/>
                </a:schemeClr>
              </a:solidFill>
              <a:latin typeface="Adobe 黑体 Std R" panose="020B0400000000000000" pitchFamily="34" charset="-122"/>
              <a:ea typeface="Adobe 黑体 Std R" panose="020B0400000000000000" pitchFamily="34" charset="-122"/>
            </a:endParaRPr>
          </a:p>
          <a:p>
            <a:endParaRPr lang="en-US" altLang="zh-CN" sz="1100" dirty="0">
              <a:solidFill>
                <a:schemeClr val="bg1">
                  <a:lumMod val="95000"/>
                </a:schemeClr>
              </a:solidFill>
              <a:latin typeface="Adobe 黑体 Std R" panose="020B0400000000000000" pitchFamily="34" charset="-122"/>
              <a:ea typeface="Adobe 黑体 Std R" panose="020B0400000000000000" pitchFamily="34" charset="-122"/>
            </a:endParaRPr>
          </a:p>
          <a:p>
            <a:endParaRPr lang="en-US" altLang="zh-CN" sz="1100" dirty="0">
              <a:solidFill>
                <a:schemeClr val="bg1">
                  <a:lumMod val="95000"/>
                </a:schemeClr>
              </a:solidFill>
              <a:latin typeface="Adobe 黑体 Std R" panose="020B0400000000000000" pitchFamily="34" charset="-122"/>
              <a:ea typeface="Adobe 黑体 Std R" panose="020B0400000000000000" pitchFamily="34" charset="-122"/>
            </a:endParaRPr>
          </a:p>
        </p:txBody>
      </p:sp>
      <p:sp>
        <p:nvSpPr>
          <p:cNvPr id="18" name="TextBox 11"/>
          <p:cNvSpPr txBox="1"/>
          <p:nvPr/>
        </p:nvSpPr>
        <p:spPr>
          <a:xfrm>
            <a:off x="3340954" y="2007448"/>
            <a:ext cx="954108" cy="400110"/>
          </a:xfrm>
          <a:prstGeom prst="rect">
            <a:avLst/>
          </a:prstGeom>
          <a:noFill/>
        </p:spPr>
        <p:txBody>
          <a:bodyPr wrap="none">
            <a:spAutoFit/>
          </a:bodyPr>
          <a:lstStyle/>
          <a:p>
            <a:pPr algn="ctr" fontAlgn="auto">
              <a:spcBef>
                <a:spcPts val="0"/>
              </a:spcBef>
              <a:spcAft>
                <a:spcPts val="0"/>
              </a:spcAft>
              <a:defRPr/>
            </a:pPr>
            <a:r>
              <a:rPr lang="zh-CN" altLang="en-US" sz="2000" b="1" dirty="0" smtClean="0">
                <a:latin typeface="+mj-ea"/>
                <a:ea typeface="+mj-ea"/>
              </a:rPr>
              <a:t>已完成</a:t>
            </a:r>
            <a:endParaRPr lang="zh-CN" altLang="en-US" sz="2000" b="1" dirty="0">
              <a:latin typeface="+mj-ea"/>
              <a:ea typeface="+mj-ea"/>
            </a:endParaRPr>
          </a:p>
        </p:txBody>
      </p:sp>
      <p:sp>
        <p:nvSpPr>
          <p:cNvPr id="19" name="TextBox 13"/>
          <p:cNvSpPr txBox="1"/>
          <p:nvPr/>
        </p:nvSpPr>
        <p:spPr>
          <a:xfrm>
            <a:off x="5148064" y="3240916"/>
            <a:ext cx="800220" cy="338554"/>
          </a:xfrm>
          <a:prstGeom prst="rect">
            <a:avLst/>
          </a:prstGeom>
          <a:noFill/>
        </p:spPr>
        <p:txBody>
          <a:bodyPr wrap="none">
            <a:spAutoFit/>
          </a:bodyPr>
          <a:lstStyle/>
          <a:p>
            <a:pPr algn="ctr" fontAlgn="auto">
              <a:spcBef>
                <a:spcPts val="0"/>
              </a:spcBef>
              <a:spcAft>
                <a:spcPts val="0"/>
              </a:spcAft>
              <a:defRPr/>
            </a:pPr>
            <a:r>
              <a:rPr lang="zh-CN" altLang="en-US" sz="1600" b="1" dirty="0" smtClean="0">
                <a:latin typeface="+mj-ea"/>
                <a:ea typeface="+mj-ea"/>
              </a:rPr>
              <a:t>未完成</a:t>
            </a:r>
            <a:endParaRPr lang="zh-CN" altLang="en-US" sz="1600" b="1" dirty="0">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5131">
        <p14:gallery dir="l"/>
      </p:transition>
    </mc:Choice>
    <mc:Fallback>
      <p:transition spd="slow" advClick="0" advTm="5131">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44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44000">
                                          <p:cBhvr additive="base">
                                            <p:cTn id="7" dur="500" fill="hold"/>
                                            <p:tgtEl>
                                              <p:spTgt spid="6"/>
                                            </p:tgtEl>
                                            <p:attrNameLst>
                                              <p:attrName>ppt_x</p:attrName>
                                            </p:attrNameLst>
                                          </p:cBhvr>
                                          <p:tavLst>
                                            <p:tav tm="0">
                                              <p:val>
                                                <p:strVal val="0-#ppt_w/2"/>
                                              </p:val>
                                            </p:tav>
                                            <p:tav tm="100000">
                                              <p:val>
                                                <p:strVal val="#ppt_x"/>
                                              </p:val>
                                            </p:tav>
                                          </p:tavLst>
                                        </p:anim>
                                        <p:anim calcmode="lin" valueType="num" p14:bounceEnd="44000">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14:presetBounceEnd="44000">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14:bounceEnd="44000">
                                          <p:cBhvr additive="base">
                                            <p:cTn id="12" dur="500" fill="hold"/>
                                            <p:tgtEl>
                                              <p:spTgt spid="7"/>
                                            </p:tgtEl>
                                            <p:attrNameLst>
                                              <p:attrName>ppt_x</p:attrName>
                                            </p:attrNameLst>
                                          </p:cBhvr>
                                          <p:tavLst>
                                            <p:tav tm="0">
                                              <p:val>
                                                <p:strVal val="1+#ppt_w/2"/>
                                              </p:val>
                                            </p:tav>
                                            <p:tav tm="100000">
                                              <p:val>
                                                <p:strVal val="#ppt_x"/>
                                              </p:val>
                                            </p:tav>
                                          </p:tavLst>
                                        </p:anim>
                                        <p:anim calcmode="lin" valueType="num" p14:bounceEnd="44000">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1" presetClass="entr" presetSubtype="1"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1000"/>
                                            <p:tgtEl>
                                              <p:spTgt spid="5"/>
                                            </p:tgtEl>
                                          </p:cBhvr>
                                        </p:animEffect>
                                      </p:childTnLst>
                                    </p:cTn>
                                  </p:par>
                                </p:childTnLst>
                              </p:cTn>
                            </p:par>
                            <p:par>
                              <p:cTn id="18" fill="hold">
                                <p:stCondLst>
                                  <p:cond delay="2000"/>
                                </p:stCondLst>
                                <p:childTnLst>
                                  <p:par>
                                    <p:cTn id="19" presetID="53" presetClass="entr" presetSubtype="16"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par>
                                    <p:cTn id="24" presetID="53" presetClass="entr" presetSubtype="16"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cTn>
                                  </p:par>
                                </p:childTnLst>
                              </p:cTn>
                            </p:par>
                            <p:par>
                              <p:cTn id="29" fill="hold">
                                <p:stCondLst>
                                  <p:cond delay="2500"/>
                                </p:stCondLst>
                                <p:childTnLst>
                                  <p:par>
                                    <p:cTn id="30" presetID="53" presetClass="entr" presetSubtype="16" fill="hold" grpId="0" nodeType="after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ppt_w</p:attrName>
                                            </p:attrNameLst>
                                          </p:cBhvr>
                                          <p:tavLst>
                                            <p:tav tm="0">
                                              <p:val>
                                                <p:fltVal val="0"/>
                                              </p:val>
                                            </p:tav>
                                            <p:tav tm="100000">
                                              <p:val>
                                                <p:strVal val="#ppt_w"/>
                                              </p:val>
                                            </p:tav>
                                          </p:tavLst>
                                        </p:anim>
                                        <p:anim calcmode="lin" valueType="num">
                                          <p:cBhvr>
                                            <p:cTn id="33" dur="500" fill="hold"/>
                                            <p:tgtEl>
                                              <p:spTgt spid="18"/>
                                            </p:tgtEl>
                                            <p:attrNameLst>
                                              <p:attrName>ppt_h</p:attrName>
                                            </p:attrNameLst>
                                          </p:cBhvr>
                                          <p:tavLst>
                                            <p:tav tm="0">
                                              <p:val>
                                                <p:fltVal val="0"/>
                                              </p:val>
                                            </p:tav>
                                            <p:tav tm="100000">
                                              <p:val>
                                                <p:strVal val="#ppt_h"/>
                                              </p:val>
                                            </p:tav>
                                          </p:tavLst>
                                        </p:anim>
                                        <p:animEffect transition="in" filter="fade">
                                          <p:cBhvr>
                                            <p:cTn id="34" dur="500"/>
                                            <p:tgtEl>
                                              <p:spTgt spid="18"/>
                                            </p:tgtEl>
                                          </p:cBhvr>
                                        </p:animEffect>
                                      </p:childTnLst>
                                    </p:cTn>
                                  </p:par>
                                </p:childTnLst>
                              </p:cTn>
                            </p:par>
                            <p:par>
                              <p:cTn id="35" fill="hold">
                                <p:stCondLst>
                                  <p:cond delay="3000"/>
                                </p:stCondLst>
                                <p:childTnLst>
                                  <p:par>
                                    <p:cTn id="36" presetID="53" presetClass="entr" presetSubtype="16"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500" fill="hold"/>
                                            <p:tgtEl>
                                              <p:spTgt spid="19"/>
                                            </p:tgtEl>
                                            <p:attrNameLst>
                                              <p:attrName>ppt_w</p:attrName>
                                            </p:attrNameLst>
                                          </p:cBhvr>
                                          <p:tavLst>
                                            <p:tav tm="0">
                                              <p:val>
                                                <p:fltVal val="0"/>
                                              </p:val>
                                            </p:tav>
                                            <p:tav tm="100000">
                                              <p:val>
                                                <p:strVal val="#ppt_w"/>
                                              </p:val>
                                            </p:tav>
                                          </p:tavLst>
                                        </p:anim>
                                        <p:anim calcmode="lin" valueType="num">
                                          <p:cBhvr>
                                            <p:cTn id="39" dur="500" fill="hold"/>
                                            <p:tgtEl>
                                              <p:spTgt spid="19"/>
                                            </p:tgtEl>
                                            <p:attrNameLst>
                                              <p:attrName>ppt_h</p:attrName>
                                            </p:attrNameLst>
                                          </p:cBhvr>
                                          <p:tavLst>
                                            <p:tav tm="0">
                                              <p:val>
                                                <p:fltVal val="0"/>
                                              </p:val>
                                            </p:tav>
                                            <p:tav tm="100000">
                                              <p:val>
                                                <p:strVal val="#ppt_h"/>
                                              </p:val>
                                            </p:tav>
                                          </p:tavLst>
                                        </p:anim>
                                        <p:animEffect transition="in" filter="fade">
                                          <p:cBhvr>
                                            <p:cTn id="40" dur="500"/>
                                            <p:tgtEl>
                                              <p:spTgt spid="19"/>
                                            </p:tgtEl>
                                          </p:cBhvr>
                                        </p:animEffect>
                                      </p:childTnLst>
                                    </p:cTn>
                                  </p:par>
                                </p:childTnLst>
                              </p:cTn>
                            </p:par>
                            <p:par>
                              <p:cTn id="41" fill="hold">
                                <p:stCondLst>
                                  <p:cond delay="3500"/>
                                </p:stCondLst>
                                <p:childTnLst>
                                  <p:par>
                                    <p:cTn id="42" presetID="22" presetClass="entr" presetSubtype="1"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up)">
                                          <p:cBhvr>
                                            <p:cTn id="44" dur="500"/>
                                            <p:tgtEl>
                                              <p:spTgt spid="16"/>
                                            </p:tgtEl>
                                          </p:cBhvr>
                                        </p:animEffect>
                                      </p:childTnLst>
                                    </p:cTn>
                                  </p:par>
                                </p:childTnLst>
                              </p:cTn>
                            </p:par>
                            <p:par>
                              <p:cTn id="45" fill="hold">
                                <p:stCondLst>
                                  <p:cond delay="4000"/>
                                </p:stCondLst>
                                <p:childTnLst>
                                  <p:par>
                                    <p:cTn id="46" presetID="22" presetClass="entr" presetSubtype="1" fill="hold" grpId="0"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up)">
                                          <p:cBhvr>
                                            <p:cTn id="4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6" grpId="0"/>
          <p:bldP spid="17" grpId="0"/>
          <p:bldP spid="18" grpId="0"/>
          <p:bldP spid="1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1+#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1" presetClass="entr" presetSubtype="1"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1000"/>
                                            <p:tgtEl>
                                              <p:spTgt spid="5"/>
                                            </p:tgtEl>
                                          </p:cBhvr>
                                        </p:animEffect>
                                      </p:childTnLst>
                                    </p:cTn>
                                  </p:par>
                                </p:childTnLst>
                              </p:cTn>
                            </p:par>
                            <p:par>
                              <p:cTn id="18" fill="hold">
                                <p:stCondLst>
                                  <p:cond delay="2000"/>
                                </p:stCondLst>
                                <p:childTnLst>
                                  <p:par>
                                    <p:cTn id="19" presetID="53" presetClass="entr" presetSubtype="16"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par>
                                    <p:cTn id="24" presetID="53" presetClass="entr" presetSubtype="16"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cTn>
                                  </p:par>
                                </p:childTnLst>
                              </p:cTn>
                            </p:par>
                            <p:par>
                              <p:cTn id="29" fill="hold">
                                <p:stCondLst>
                                  <p:cond delay="2500"/>
                                </p:stCondLst>
                                <p:childTnLst>
                                  <p:par>
                                    <p:cTn id="30" presetID="53" presetClass="entr" presetSubtype="16" fill="hold" grpId="0" nodeType="after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ppt_w</p:attrName>
                                            </p:attrNameLst>
                                          </p:cBhvr>
                                          <p:tavLst>
                                            <p:tav tm="0">
                                              <p:val>
                                                <p:fltVal val="0"/>
                                              </p:val>
                                            </p:tav>
                                            <p:tav tm="100000">
                                              <p:val>
                                                <p:strVal val="#ppt_w"/>
                                              </p:val>
                                            </p:tav>
                                          </p:tavLst>
                                        </p:anim>
                                        <p:anim calcmode="lin" valueType="num">
                                          <p:cBhvr>
                                            <p:cTn id="33" dur="500" fill="hold"/>
                                            <p:tgtEl>
                                              <p:spTgt spid="18"/>
                                            </p:tgtEl>
                                            <p:attrNameLst>
                                              <p:attrName>ppt_h</p:attrName>
                                            </p:attrNameLst>
                                          </p:cBhvr>
                                          <p:tavLst>
                                            <p:tav tm="0">
                                              <p:val>
                                                <p:fltVal val="0"/>
                                              </p:val>
                                            </p:tav>
                                            <p:tav tm="100000">
                                              <p:val>
                                                <p:strVal val="#ppt_h"/>
                                              </p:val>
                                            </p:tav>
                                          </p:tavLst>
                                        </p:anim>
                                        <p:animEffect transition="in" filter="fade">
                                          <p:cBhvr>
                                            <p:cTn id="34" dur="500"/>
                                            <p:tgtEl>
                                              <p:spTgt spid="18"/>
                                            </p:tgtEl>
                                          </p:cBhvr>
                                        </p:animEffect>
                                      </p:childTnLst>
                                    </p:cTn>
                                  </p:par>
                                </p:childTnLst>
                              </p:cTn>
                            </p:par>
                            <p:par>
                              <p:cTn id="35" fill="hold">
                                <p:stCondLst>
                                  <p:cond delay="3000"/>
                                </p:stCondLst>
                                <p:childTnLst>
                                  <p:par>
                                    <p:cTn id="36" presetID="53" presetClass="entr" presetSubtype="16"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500" fill="hold"/>
                                            <p:tgtEl>
                                              <p:spTgt spid="19"/>
                                            </p:tgtEl>
                                            <p:attrNameLst>
                                              <p:attrName>ppt_w</p:attrName>
                                            </p:attrNameLst>
                                          </p:cBhvr>
                                          <p:tavLst>
                                            <p:tav tm="0">
                                              <p:val>
                                                <p:fltVal val="0"/>
                                              </p:val>
                                            </p:tav>
                                            <p:tav tm="100000">
                                              <p:val>
                                                <p:strVal val="#ppt_w"/>
                                              </p:val>
                                            </p:tav>
                                          </p:tavLst>
                                        </p:anim>
                                        <p:anim calcmode="lin" valueType="num">
                                          <p:cBhvr>
                                            <p:cTn id="39" dur="500" fill="hold"/>
                                            <p:tgtEl>
                                              <p:spTgt spid="19"/>
                                            </p:tgtEl>
                                            <p:attrNameLst>
                                              <p:attrName>ppt_h</p:attrName>
                                            </p:attrNameLst>
                                          </p:cBhvr>
                                          <p:tavLst>
                                            <p:tav tm="0">
                                              <p:val>
                                                <p:fltVal val="0"/>
                                              </p:val>
                                            </p:tav>
                                            <p:tav tm="100000">
                                              <p:val>
                                                <p:strVal val="#ppt_h"/>
                                              </p:val>
                                            </p:tav>
                                          </p:tavLst>
                                        </p:anim>
                                        <p:animEffect transition="in" filter="fade">
                                          <p:cBhvr>
                                            <p:cTn id="40" dur="500"/>
                                            <p:tgtEl>
                                              <p:spTgt spid="19"/>
                                            </p:tgtEl>
                                          </p:cBhvr>
                                        </p:animEffect>
                                      </p:childTnLst>
                                    </p:cTn>
                                  </p:par>
                                </p:childTnLst>
                              </p:cTn>
                            </p:par>
                            <p:par>
                              <p:cTn id="41" fill="hold">
                                <p:stCondLst>
                                  <p:cond delay="3500"/>
                                </p:stCondLst>
                                <p:childTnLst>
                                  <p:par>
                                    <p:cTn id="42" presetID="22" presetClass="entr" presetSubtype="1"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up)">
                                          <p:cBhvr>
                                            <p:cTn id="44" dur="500"/>
                                            <p:tgtEl>
                                              <p:spTgt spid="16"/>
                                            </p:tgtEl>
                                          </p:cBhvr>
                                        </p:animEffect>
                                      </p:childTnLst>
                                    </p:cTn>
                                  </p:par>
                                </p:childTnLst>
                              </p:cTn>
                            </p:par>
                            <p:par>
                              <p:cTn id="45" fill="hold">
                                <p:stCondLst>
                                  <p:cond delay="4000"/>
                                </p:stCondLst>
                                <p:childTnLst>
                                  <p:par>
                                    <p:cTn id="46" presetID="22" presetClass="entr" presetSubtype="1" fill="hold" grpId="0"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up)">
                                          <p:cBhvr>
                                            <p:cTn id="4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6" grpId="0"/>
          <p:bldP spid="17" grpId="0"/>
          <p:bldP spid="18" grpId="0"/>
          <p:bldP spid="19"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 name="直接连接符 44"/>
          <p:cNvCxnSpPr/>
          <p:nvPr/>
        </p:nvCxnSpPr>
        <p:spPr>
          <a:xfrm>
            <a:off x="-108520" y="371440"/>
            <a:ext cx="3779912"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5255568" y="371440"/>
            <a:ext cx="3779912"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3671392" y="155416"/>
            <a:ext cx="1584176" cy="400110"/>
          </a:xfrm>
          <a:prstGeom prst="rect">
            <a:avLst/>
          </a:prstGeom>
          <a:noFill/>
        </p:spPr>
        <p:txBody>
          <a:bodyPr wrap="square" rtlCol="0">
            <a:spAutoFit/>
          </a:bodyPr>
          <a:lstStyle/>
          <a:p>
            <a:pPr algn="ctr"/>
            <a:r>
              <a:rPr lang="zh-CN" altLang="en-US" sz="2000" b="1" dirty="0" smtClean="0">
                <a:solidFill>
                  <a:schemeClr val="bg1"/>
                </a:solidFill>
              </a:rPr>
              <a:t>目录页</a:t>
            </a:r>
            <a:endParaRPr lang="zh-CN" altLang="en-US" sz="2000" b="1" dirty="0">
              <a:solidFill>
                <a:schemeClr val="bg1"/>
              </a:solidFill>
            </a:endParaRPr>
          </a:p>
        </p:txBody>
      </p:sp>
      <p:grpSp>
        <p:nvGrpSpPr>
          <p:cNvPr id="48" name="Group 3"/>
          <p:cNvGrpSpPr/>
          <p:nvPr/>
        </p:nvGrpSpPr>
        <p:grpSpPr bwMode="auto">
          <a:xfrm>
            <a:off x="913991" y="1780455"/>
            <a:ext cx="1039241" cy="2016224"/>
            <a:chOff x="0" y="0"/>
            <a:chExt cx="1521423" cy="2950591"/>
          </a:xfrm>
        </p:grpSpPr>
        <p:sp>
          <p:nvSpPr>
            <p:cNvPr id="49" name="圆角矩形 258"/>
            <p:cNvSpPr>
              <a:spLocks noChangeArrowheads="1"/>
            </p:cNvSpPr>
            <p:nvPr/>
          </p:nvSpPr>
          <p:spPr bwMode="auto">
            <a:xfrm rot="5400000">
              <a:off x="-714584" y="714584"/>
              <a:ext cx="2950591" cy="1521423"/>
            </a:xfrm>
            <a:prstGeom prst="roundRect">
              <a:avLst>
                <a:gd name="adj" fmla="val 50000"/>
              </a:avLst>
            </a:prstGeom>
            <a:solidFill>
              <a:schemeClr val="bg1">
                <a:alpha val="12000"/>
              </a:schemeClr>
            </a:solidFill>
            <a:ln w="34925">
              <a:solidFill>
                <a:srgbClr val="FFFFFF"/>
              </a:solidFill>
              <a:round/>
            </a:ln>
          </p:spPr>
          <p:txBody>
            <a:bodyPr anchor="ctr"/>
            <a:lstStyle/>
            <a:p>
              <a:pPr algn="ctr"/>
              <a:endParaRPr lang="zh-CN" altLang="zh-CN" sz="1600">
                <a:solidFill>
                  <a:srgbClr val="FFFFFF"/>
                </a:solidFill>
                <a:latin typeface="宋体" panose="02010600030101010101" pitchFamily="2" charset="-122"/>
                <a:sym typeface="宋体" panose="02010600030101010101" pitchFamily="2" charset="-122"/>
              </a:endParaRPr>
            </a:p>
          </p:txBody>
        </p:sp>
        <p:sp>
          <p:nvSpPr>
            <p:cNvPr id="50" name="椭圆 259"/>
            <p:cNvSpPr>
              <a:spLocks noChangeArrowheads="1"/>
            </p:cNvSpPr>
            <p:nvPr/>
          </p:nvSpPr>
          <p:spPr bwMode="auto">
            <a:xfrm>
              <a:off x="152670" y="176755"/>
              <a:ext cx="1189128" cy="1189128"/>
            </a:xfrm>
            <a:prstGeom prst="ellipse">
              <a:avLst/>
            </a:prstGeom>
            <a:solidFill>
              <a:schemeClr val="bg1"/>
            </a:solidFill>
            <a:ln w="25400">
              <a:solidFill>
                <a:srgbClr val="E2E9E9"/>
              </a:solidFill>
              <a:round/>
            </a:ln>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51" name="Text Box 39"/>
            <p:cNvSpPr>
              <a:spLocks noChangeArrowheads="1"/>
            </p:cNvSpPr>
            <p:nvPr/>
          </p:nvSpPr>
          <p:spPr bwMode="auto">
            <a:xfrm>
              <a:off x="125777" y="151437"/>
              <a:ext cx="1307517" cy="1101058"/>
            </a:xfrm>
            <a:prstGeom prst="rect">
              <a:avLst/>
            </a:prstGeom>
            <a:noFill/>
            <a:ln w="9525">
              <a:noFill/>
              <a:miter lim="800000"/>
            </a:ln>
          </p:spPr>
          <p:txBody>
            <a:bodyPr>
              <a:spAutoFit/>
            </a:bodyPr>
            <a:lstStyle/>
            <a:p>
              <a:pPr algn="ctr">
                <a:lnSpc>
                  <a:spcPct val="150000"/>
                </a:lnSpc>
              </a:pPr>
              <a:r>
                <a:rPr lang="en-US" altLang="zh-CN" sz="3200" dirty="0">
                  <a:solidFill>
                    <a:srgbClr val="314865"/>
                  </a:solidFill>
                  <a:latin typeface="微软雅黑" panose="020B0503020204020204" pitchFamily="34" charset="-122"/>
                  <a:sym typeface="微软雅黑" panose="020B0503020204020204" pitchFamily="34" charset="-122"/>
                </a:rPr>
                <a:t>1</a:t>
              </a:r>
              <a:endParaRPr lang="zh-CN" altLang="en-US" dirty="0">
                <a:solidFill>
                  <a:srgbClr val="314865"/>
                </a:solidFill>
              </a:endParaRPr>
            </a:p>
          </p:txBody>
        </p:sp>
        <p:sp>
          <p:nvSpPr>
            <p:cNvPr id="52" name="Text Box 39"/>
            <p:cNvSpPr>
              <a:spLocks noChangeArrowheads="1"/>
            </p:cNvSpPr>
            <p:nvPr/>
          </p:nvSpPr>
          <p:spPr bwMode="auto">
            <a:xfrm>
              <a:off x="100052" y="1580197"/>
              <a:ext cx="1361749" cy="551749"/>
            </a:xfrm>
            <a:prstGeom prst="rect">
              <a:avLst/>
            </a:prstGeom>
            <a:noFill/>
            <a:ln w="9525">
              <a:noFill/>
              <a:miter lim="800000"/>
            </a:ln>
          </p:spPr>
          <p:txBody>
            <a:bodyPr>
              <a:spAutoFit/>
            </a:bodyPr>
            <a:lstStyle/>
            <a:p>
              <a:pPr algn="ctr">
                <a:lnSpc>
                  <a:spcPct val="150000"/>
                </a:lnSpc>
                <a:buClr>
                  <a:schemeClr val="tx1"/>
                </a:buClr>
              </a:pPr>
              <a:r>
                <a:rPr lang="zh-CN" altLang="en-US" sz="1400" b="1" dirty="0" smtClean="0">
                  <a:solidFill>
                    <a:schemeClr val="bg1"/>
                  </a:solidFill>
                  <a:latin typeface="微软雅黑" panose="020B0503020204020204" pitchFamily="34" charset="-122"/>
                  <a:sym typeface="微软雅黑" panose="020B0503020204020204" pitchFamily="34" charset="-122"/>
                </a:rPr>
                <a:t>选题意义</a:t>
              </a:r>
              <a:endParaRPr lang="en-US" sz="2400" b="1" dirty="0"/>
            </a:p>
          </p:txBody>
        </p:sp>
      </p:grpSp>
      <p:grpSp>
        <p:nvGrpSpPr>
          <p:cNvPr id="53" name="Group 9"/>
          <p:cNvGrpSpPr/>
          <p:nvPr/>
        </p:nvGrpSpPr>
        <p:grpSpPr bwMode="auto">
          <a:xfrm>
            <a:off x="2476587" y="1780455"/>
            <a:ext cx="1039241" cy="2016224"/>
            <a:chOff x="0" y="0"/>
            <a:chExt cx="1521423" cy="2950591"/>
          </a:xfrm>
        </p:grpSpPr>
        <p:sp>
          <p:nvSpPr>
            <p:cNvPr id="54" name="圆角矩形 264"/>
            <p:cNvSpPr>
              <a:spLocks noChangeArrowheads="1"/>
            </p:cNvSpPr>
            <p:nvPr/>
          </p:nvSpPr>
          <p:spPr bwMode="auto">
            <a:xfrm rot="5400000">
              <a:off x="-714584" y="714584"/>
              <a:ext cx="2950591" cy="1521423"/>
            </a:xfrm>
            <a:prstGeom prst="roundRect">
              <a:avLst>
                <a:gd name="adj" fmla="val 50000"/>
              </a:avLst>
            </a:prstGeom>
            <a:solidFill>
              <a:schemeClr val="bg1">
                <a:alpha val="12000"/>
              </a:schemeClr>
            </a:solidFill>
            <a:ln w="34925" cap="flat" cmpd="sng">
              <a:solidFill>
                <a:srgbClr val="FFFFFF"/>
              </a:solidFill>
              <a:round/>
            </a:ln>
          </p:spPr>
          <p:txBody>
            <a:bodyPr anchor="ctr"/>
            <a:lstStyle/>
            <a:p>
              <a:pPr algn="ctr">
                <a:defRPr/>
              </a:pPr>
              <a:endParaRPr lang="zh-CN" altLang="zh-CN" sz="1600">
                <a:solidFill>
                  <a:srgbClr val="FFFFFF"/>
                </a:solidFill>
                <a:latin typeface="宋体" panose="02010600030101010101" pitchFamily="2" charset="-122"/>
                <a:sym typeface="宋体" panose="02010600030101010101" pitchFamily="2" charset="-122"/>
              </a:endParaRPr>
            </a:p>
          </p:txBody>
        </p:sp>
        <p:sp>
          <p:nvSpPr>
            <p:cNvPr id="55" name="椭圆 265"/>
            <p:cNvSpPr>
              <a:spLocks noChangeArrowheads="1"/>
            </p:cNvSpPr>
            <p:nvPr/>
          </p:nvSpPr>
          <p:spPr bwMode="auto">
            <a:xfrm>
              <a:off x="152670" y="176755"/>
              <a:ext cx="1189128" cy="1189128"/>
            </a:xfrm>
            <a:prstGeom prst="ellipse">
              <a:avLst/>
            </a:prstGeom>
            <a:solidFill>
              <a:schemeClr val="bg1"/>
            </a:solidFill>
            <a:ln w="25400">
              <a:solidFill>
                <a:schemeClr val="bg1">
                  <a:lumMod val="75000"/>
                </a:schemeClr>
              </a:solidFill>
              <a:round/>
            </a:ln>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56" name="Text Box 39"/>
            <p:cNvSpPr>
              <a:spLocks noChangeArrowheads="1"/>
            </p:cNvSpPr>
            <p:nvPr/>
          </p:nvSpPr>
          <p:spPr bwMode="auto">
            <a:xfrm>
              <a:off x="125777" y="151437"/>
              <a:ext cx="1307517" cy="1101058"/>
            </a:xfrm>
            <a:prstGeom prst="rect">
              <a:avLst/>
            </a:prstGeom>
            <a:noFill/>
            <a:ln w="9525">
              <a:noFill/>
              <a:miter lim="800000"/>
            </a:ln>
          </p:spPr>
          <p:txBody>
            <a:bodyPr>
              <a:spAutoFit/>
            </a:bodyPr>
            <a:lstStyle/>
            <a:p>
              <a:pPr algn="ctr">
                <a:lnSpc>
                  <a:spcPct val="150000"/>
                </a:lnSpc>
              </a:pPr>
              <a:r>
                <a:rPr lang="en-US" altLang="zh-CN" sz="3200" dirty="0">
                  <a:solidFill>
                    <a:srgbClr val="314865"/>
                  </a:solidFill>
                  <a:latin typeface="微软雅黑" panose="020B0503020204020204" pitchFamily="34" charset="-122"/>
                  <a:sym typeface="微软雅黑" panose="020B0503020204020204" pitchFamily="34" charset="-122"/>
                </a:rPr>
                <a:t>2</a:t>
              </a:r>
              <a:endParaRPr lang="zh-CN" altLang="en-US" dirty="0">
                <a:solidFill>
                  <a:srgbClr val="314865"/>
                </a:solidFill>
              </a:endParaRPr>
            </a:p>
          </p:txBody>
        </p:sp>
        <p:sp>
          <p:nvSpPr>
            <p:cNvPr id="57" name="Text Box 39"/>
            <p:cNvSpPr>
              <a:spLocks noChangeArrowheads="1"/>
            </p:cNvSpPr>
            <p:nvPr/>
          </p:nvSpPr>
          <p:spPr bwMode="auto">
            <a:xfrm>
              <a:off x="100052" y="1580197"/>
              <a:ext cx="1361749" cy="551749"/>
            </a:xfrm>
            <a:prstGeom prst="rect">
              <a:avLst/>
            </a:prstGeom>
            <a:noFill/>
            <a:ln w="9525">
              <a:noFill/>
              <a:miter lim="800000"/>
            </a:ln>
          </p:spPr>
          <p:txBody>
            <a:bodyPr>
              <a:spAutoFit/>
            </a:bodyPr>
            <a:lstStyle/>
            <a:p>
              <a:pPr algn="ctr">
                <a:lnSpc>
                  <a:spcPct val="150000"/>
                </a:lnSpc>
                <a:buClr>
                  <a:schemeClr val="tx1"/>
                </a:buClr>
              </a:pPr>
              <a:r>
                <a:rPr lang="zh-CN" altLang="en-US" sz="1400" b="1" dirty="0" smtClean="0">
                  <a:solidFill>
                    <a:schemeClr val="bg1"/>
                  </a:solidFill>
                  <a:latin typeface="微软雅黑" panose="020B0503020204020204" pitchFamily="34" charset="-122"/>
                  <a:sym typeface="微软雅黑" panose="020B0503020204020204" pitchFamily="34" charset="-122"/>
                </a:rPr>
                <a:t>选题内容</a:t>
              </a:r>
              <a:endParaRPr lang="en-US" sz="2400" b="1" dirty="0"/>
            </a:p>
          </p:txBody>
        </p:sp>
      </p:grpSp>
      <p:grpSp>
        <p:nvGrpSpPr>
          <p:cNvPr id="58" name="Group 15"/>
          <p:cNvGrpSpPr/>
          <p:nvPr/>
        </p:nvGrpSpPr>
        <p:grpSpPr bwMode="auto">
          <a:xfrm>
            <a:off x="2055980" y="2764705"/>
            <a:ext cx="356791" cy="195157"/>
            <a:chOff x="0" y="0"/>
            <a:chExt cx="522914" cy="285752"/>
          </a:xfrm>
          <a:solidFill>
            <a:schemeClr val="bg1">
              <a:alpha val="92000"/>
            </a:schemeClr>
          </a:solidFill>
        </p:grpSpPr>
        <p:sp>
          <p:nvSpPr>
            <p:cNvPr id="59" name="燕尾形 270"/>
            <p:cNvSpPr>
              <a:spLocks noChangeArrowheads="1"/>
            </p:cNvSpPr>
            <p:nvPr/>
          </p:nvSpPr>
          <p:spPr bwMode="auto">
            <a:xfrm>
              <a:off x="0" y="0"/>
              <a:ext cx="285752" cy="285752"/>
            </a:xfrm>
            <a:prstGeom prst="chevron">
              <a:avLst>
                <a:gd name="adj" fmla="val 50000"/>
              </a:avLst>
            </a:prstGeom>
            <a:grpFill/>
            <a:ln w="9525">
              <a:noFill/>
              <a:miter lim="800000"/>
            </a:ln>
          </p:spPr>
          <p:txBody>
            <a:bodyPr anchor="ctr"/>
            <a:lstStyle/>
            <a:p>
              <a:pPr algn="ctr"/>
              <a:endParaRPr lang="zh-CN" altLang="zh-CN">
                <a:latin typeface="宋体" panose="02010600030101010101" pitchFamily="2" charset="-122"/>
                <a:sym typeface="宋体" panose="02010600030101010101" pitchFamily="2" charset="-122"/>
              </a:endParaRPr>
            </a:p>
          </p:txBody>
        </p:sp>
        <p:sp>
          <p:nvSpPr>
            <p:cNvPr id="60" name="燕尾形 271"/>
            <p:cNvSpPr>
              <a:spLocks noChangeArrowheads="1"/>
            </p:cNvSpPr>
            <p:nvPr/>
          </p:nvSpPr>
          <p:spPr bwMode="auto">
            <a:xfrm>
              <a:off x="237162" y="0"/>
              <a:ext cx="285752" cy="285752"/>
            </a:xfrm>
            <a:prstGeom prst="chevron">
              <a:avLst>
                <a:gd name="adj" fmla="val 50000"/>
              </a:avLst>
            </a:prstGeom>
            <a:grpFill/>
            <a:ln w="9525">
              <a:noFill/>
              <a:miter lim="800000"/>
            </a:ln>
          </p:spPr>
          <p:txBody>
            <a:bodyPr anchor="ctr"/>
            <a:lstStyle/>
            <a:p>
              <a:pPr algn="ctr"/>
              <a:endParaRPr lang="zh-CN" altLang="zh-CN">
                <a:latin typeface="宋体" panose="02010600030101010101" pitchFamily="2" charset="-122"/>
                <a:sym typeface="宋体" panose="02010600030101010101" pitchFamily="2" charset="-122"/>
              </a:endParaRPr>
            </a:p>
          </p:txBody>
        </p:sp>
      </p:grpSp>
      <p:grpSp>
        <p:nvGrpSpPr>
          <p:cNvPr id="61" name="Group 18"/>
          <p:cNvGrpSpPr/>
          <p:nvPr/>
        </p:nvGrpSpPr>
        <p:grpSpPr bwMode="auto">
          <a:xfrm>
            <a:off x="4092411" y="1780455"/>
            <a:ext cx="1039241" cy="2016224"/>
            <a:chOff x="0" y="0"/>
            <a:chExt cx="1521423" cy="2950591"/>
          </a:xfrm>
        </p:grpSpPr>
        <p:sp>
          <p:nvSpPr>
            <p:cNvPr id="62" name="圆角矩形 273"/>
            <p:cNvSpPr>
              <a:spLocks noChangeArrowheads="1"/>
            </p:cNvSpPr>
            <p:nvPr/>
          </p:nvSpPr>
          <p:spPr bwMode="auto">
            <a:xfrm rot="5400000">
              <a:off x="-714584" y="714584"/>
              <a:ext cx="2950591" cy="1521423"/>
            </a:xfrm>
            <a:prstGeom prst="roundRect">
              <a:avLst>
                <a:gd name="adj" fmla="val 50000"/>
              </a:avLst>
            </a:prstGeom>
            <a:solidFill>
              <a:schemeClr val="bg1">
                <a:alpha val="12000"/>
              </a:schemeClr>
            </a:solidFill>
            <a:ln w="34925">
              <a:solidFill>
                <a:srgbClr val="FFFFFF"/>
              </a:solidFill>
              <a:round/>
            </a:ln>
          </p:spPr>
          <p:txBody>
            <a:bodyPr anchor="ctr"/>
            <a:lstStyle/>
            <a:p>
              <a:pPr algn="ctr"/>
              <a:endParaRPr lang="zh-CN" altLang="zh-CN" sz="1600">
                <a:solidFill>
                  <a:srgbClr val="FFFFFF"/>
                </a:solidFill>
                <a:latin typeface="宋体" panose="02010600030101010101" pitchFamily="2" charset="-122"/>
                <a:sym typeface="宋体" panose="02010600030101010101" pitchFamily="2" charset="-122"/>
              </a:endParaRPr>
            </a:p>
          </p:txBody>
        </p:sp>
        <p:sp>
          <p:nvSpPr>
            <p:cNvPr id="63" name="椭圆 274"/>
            <p:cNvSpPr>
              <a:spLocks noChangeArrowheads="1"/>
            </p:cNvSpPr>
            <p:nvPr/>
          </p:nvSpPr>
          <p:spPr bwMode="auto">
            <a:xfrm>
              <a:off x="152670" y="176755"/>
              <a:ext cx="1189128" cy="1189128"/>
            </a:xfrm>
            <a:prstGeom prst="ellipse">
              <a:avLst/>
            </a:prstGeom>
            <a:solidFill>
              <a:schemeClr val="bg1"/>
            </a:solidFill>
            <a:ln w="25400">
              <a:solidFill>
                <a:srgbClr val="E2E9E9"/>
              </a:solidFill>
              <a:round/>
            </a:ln>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64" name="Text Box 39"/>
            <p:cNvSpPr>
              <a:spLocks noChangeArrowheads="1"/>
            </p:cNvSpPr>
            <p:nvPr/>
          </p:nvSpPr>
          <p:spPr bwMode="auto">
            <a:xfrm>
              <a:off x="125777" y="151437"/>
              <a:ext cx="1307517" cy="1101058"/>
            </a:xfrm>
            <a:prstGeom prst="rect">
              <a:avLst/>
            </a:prstGeom>
            <a:noFill/>
            <a:ln w="9525">
              <a:noFill/>
              <a:miter lim="800000"/>
            </a:ln>
          </p:spPr>
          <p:txBody>
            <a:bodyPr>
              <a:spAutoFit/>
            </a:bodyPr>
            <a:lstStyle/>
            <a:p>
              <a:pPr algn="ctr">
                <a:lnSpc>
                  <a:spcPct val="150000"/>
                </a:lnSpc>
              </a:pPr>
              <a:r>
                <a:rPr lang="en-US" altLang="zh-CN" sz="3200" dirty="0">
                  <a:solidFill>
                    <a:srgbClr val="314865"/>
                  </a:solidFill>
                  <a:latin typeface="微软雅黑" panose="020B0503020204020204" pitchFamily="34" charset="-122"/>
                  <a:sym typeface="微软雅黑" panose="020B0503020204020204" pitchFamily="34" charset="-122"/>
                </a:rPr>
                <a:t>3</a:t>
              </a:r>
              <a:endParaRPr lang="zh-CN" altLang="en-US" dirty="0">
                <a:solidFill>
                  <a:srgbClr val="314865"/>
                </a:solidFill>
              </a:endParaRPr>
            </a:p>
          </p:txBody>
        </p:sp>
        <p:sp>
          <p:nvSpPr>
            <p:cNvPr id="65" name="Text Box 39"/>
            <p:cNvSpPr>
              <a:spLocks noChangeArrowheads="1"/>
            </p:cNvSpPr>
            <p:nvPr/>
          </p:nvSpPr>
          <p:spPr bwMode="auto">
            <a:xfrm>
              <a:off x="100052" y="1580197"/>
              <a:ext cx="1361749" cy="551749"/>
            </a:xfrm>
            <a:prstGeom prst="rect">
              <a:avLst/>
            </a:prstGeom>
            <a:noFill/>
            <a:ln w="9525">
              <a:noFill/>
              <a:miter lim="800000"/>
            </a:ln>
          </p:spPr>
          <p:txBody>
            <a:bodyPr>
              <a:spAutoFit/>
            </a:bodyPr>
            <a:lstStyle/>
            <a:p>
              <a:pPr algn="ctr">
                <a:lnSpc>
                  <a:spcPct val="150000"/>
                </a:lnSpc>
                <a:buClr>
                  <a:schemeClr val="tx1"/>
                </a:buClr>
              </a:pPr>
              <a:r>
                <a:rPr lang="zh-CN" altLang="en-US" sz="1400" b="1" dirty="0" smtClean="0">
                  <a:solidFill>
                    <a:schemeClr val="bg1"/>
                  </a:solidFill>
                  <a:latin typeface="微软雅黑" panose="020B0503020204020204" pitchFamily="34" charset="-122"/>
                  <a:sym typeface="微软雅黑" panose="020B0503020204020204" pitchFamily="34" charset="-122"/>
                </a:rPr>
                <a:t>分析方法</a:t>
              </a:r>
              <a:endParaRPr lang="en-US" sz="2400" b="1" dirty="0"/>
            </a:p>
          </p:txBody>
        </p:sp>
      </p:grpSp>
      <p:grpSp>
        <p:nvGrpSpPr>
          <p:cNvPr id="66" name="Group 24"/>
          <p:cNvGrpSpPr/>
          <p:nvPr/>
        </p:nvGrpSpPr>
        <p:grpSpPr bwMode="auto">
          <a:xfrm>
            <a:off x="5676187" y="1780455"/>
            <a:ext cx="1039241" cy="2016224"/>
            <a:chOff x="0" y="0"/>
            <a:chExt cx="1521423" cy="2950591"/>
          </a:xfrm>
        </p:grpSpPr>
        <p:sp>
          <p:nvSpPr>
            <p:cNvPr id="67" name="圆角矩形 279"/>
            <p:cNvSpPr>
              <a:spLocks noChangeArrowheads="1"/>
            </p:cNvSpPr>
            <p:nvPr/>
          </p:nvSpPr>
          <p:spPr bwMode="auto">
            <a:xfrm rot="5400000">
              <a:off x="-714584" y="714584"/>
              <a:ext cx="2950591" cy="1521423"/>
            </a:xfrm>
            <a:prstGeom prst="roundRect">
              <a:avLst>
                <a:gd name="adj" fmla="val 50000"/>
              </a:avLst>
            </a:prstGeom>
            <a:solidFill>
              <a:schemeClr val="bg1">
                <a:alpha val="12000"/>
              </a:schemeClr>
            </a:solidFill>
            <a:ln w="34925">
              <a:solidFill>
                <a:srgbClr val="FFFFFF"/>
              </a:solidFill>
              <a:round/>
            </a:ln>
          </p:spPr>
          <p:txBody>
            <a:bodyPr anchor="ctr"/>
            <a:lstStyle/>
            <a:p>
              <a:pPr algn="ctr"/>
              <a:endParaRPr lang="zh-CN" altLang="zh-CN" sz="1600">
                <a:solidFill>
                  <a:srgbClr val="FFFFFF"/>
                </a:solidFill>
                <a:latin typeface="宋体" panose="02010600030101010101" pitchFamily="2" charset="-122"/>
                <a:sym typeface="宋体" panose="02010600030101010101" pitchFamily="2" charset="-122"/>
              </a:endParaRPr>
            </a:p>
          </p:txBody>
        </p:sp>
        <p:sp>
          <p:nvSpPr>
            <p:cNvPr id="68" name="椭圆 280"/>
            <p:cNvSpPr>
              <a:spLocks noChangeArrowheads="1"/>
            </p:cNvSpPr>
            <p:nvPr/>
          </p:nvSpPr>
          <p:spPr bwMode="auto">
            <a:xfrm>
              <a:off x="152670" y="176755"/>
              <a:ext cx="1189128" cy="1189128"/>
            </a:xfrm>
            <a:prstGeom prst="ellipse">
              <a:avLst/>
            </a:prstGeom>
            <a:solidFill>
              <a:schemeClr val="bg1"/>
            </a:solidFill>
            <a:ln w="25400">
              <a:solidFill>
                <a:srgbClr val="E2E9E9"/>
              </a:solidFill>
              <a:round/>
            </a:ln>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69" name="Text Box 39"/>
            <p:cNvSpPr>
              <a:spLocks noChangeArrowheads="1"/>
            </p:cNvSpPr>
            <p:nvPr/>
          </p:nvSpPr>
          <p:spPr bwMode="auto">
            <a:xfrm>
              <a:off x="125777" y="151437"/>
              <a:ext cx="1307517" cy="1101058"/>
            </a:xfrm>
            <a:prstGeom prst="rect">
              <a:avLst/>
            </a:prstGeom>
            <a:noFill/>
            <a:ln w="9525">
              <a:noFill/>
              <a:miter lim="800000"/>
            </a:ln>
          </p:spPr>
          <p:txBody>
            <a:bodyPr>
              <a:spAutoFit/>
            </a:bodyPr>
            <a:lstStyle/>
            <a:p>
              <a:pPr algn="ctr">
                <a:lnSpc>
                  <a:spcPct val="150000"/>
                </a:lnSpc>
              </a:pPr>
              <a:r>
                <a:rPr lang="en-US" altLang="zh-CN" sz="3200" dirty="0">
                  <a:solidFill>
                    <a:srgbClr val="314865"/>
                  </a:solidFill>
                  <a:latin typeface="微软雅黑" panose="020B0503020204020204" pitchFamily="34" charset="-122"/>
                  <a:sym typeface="微软雅黑" panose="020B0503020204020204" pitchFamily="34" charset="-122"/>
                </a:rPr>
                <a:t>4</a:t>
              </a:r>
              <a:endParaRPr lang="zh-CN" altLang="en-US" dirty="0">
                <a:solidFill>
                  <a:srgbClr val="314865"/>
                </a:solidFill>
              </a:endParaRPr>
            </a:p>
          </p:txBody>
        </p:sp>
        <p:sp>
          <p:nvSpPr>
            <p:cNvPr id="70" name="Text Box 39"/>
            <p:cNvSpPr>
              <a:spLocks noChangeArrowheads="1"/>
            </p:cNvSpPr>
            <p:nvPr/>
          </p:nvSpPr>
          <p:spPr bwMode="auto">
            <a:xfrm>
              <a:off x="100052" y="1580197"/>
              <a:ext cx="1361749" cy="551749"/>
            </a:xfrm>
            <a:prstGeom prst="rect">
              <a:avLst/>
            </a:prstGeom>
            <a:noFill/>
            <a:ln w="9525">
              <a:noFill/>
              <a:miter lim="800000"/>
            </a:ln>
          </p:spPr>
          <p:txBody>
            <a:bodyPr>
              <a:spAutoFit/>
            </a:bodyPr>
            <a:lstStyle/>
            <a:p>
              <a:pPr algn="ctr">
                <a:lnSpc>
                  <a:spcPct val="150000"/>
                </a:lnSpc>
                <a:buClr>
                  <a:schemeClr val="tx1"/>
                </a:buClr>
              </a:pPr>
              <a:r>
                <a:rPr lang="zh-CN" altLang="en-US" sz="1400" b="1" dirty="0" smtClean="0">
                  <a:solidFill>
                    <a:schemeClr val="bg1"/>
                  </a:solidFill>
                  <a:latin typeface="微软雅黑" panose="020B0503020204020204" pitchFamily="34" charset="-122"/>
                  <a:sym typeface="微软雅黑" panose="020B0503020204020204" pitchFamily="34" charset="-122"/>
                </a:rPr>
                <a:t>实践运用</a:t>
              </a:r>
              <a:endParaRPr lang="en-US" sz="2400" b="1" dirty="0"/>
            </a:p>
          </p:txBody>
        </p:sp>
      </p:grpSp>
      <p:grpSp>
        <p:nvGrpSpPr>
          <p:cNvPr id="71" name="Group 30"/>
          <p:cNvGrpSpPr/>
          <p:nvPr/>
        </p:nvGrpSpPr>
        <p:grpSpPr bwMode="auto">
          <a:xfrm>
            <a:off x="5213023" y="2764705"/>
            <a:ext cx="356791" cy="195157"/>
            <a:chOff x="0" y="0"/>
            <a:chExt cx="522914" cy="285752"/>
          </a:xfrm>
          <a:solidFill>
            <a:schemeClr val="bg1"/>
          </a:solidFill>
        </p:grpSpPr>
        <p:sp>
          <p:nvSpPr>
            <p:cNvPr id="72" name="燕尾形 285"/>
            <p:cNvSpPr>
              <a:spLocks noChangeArrowheads="1"/>
            </p:cNvSpPr>
            <p:nvPr/>
          </p:nvSpPr>
          <p:spPr bwMode="auto">
            <a:xfrm>
              <a:off x="0" y="0"/>
              <a:ext cx="285752" cy="285752"/>
            </a:xfrm>
            <a:prstGeom prst="chevron">
              <a:avLst>
                <a:gd name="adj" fmla="val 50000"/>
              </a:avLst>
            </a:prstGeom>
            <a:grpFill/>
            <a:ln w="9525">
              <a:noFill/>
              <a:miter lim="800000"/>
            </a:ln>
          </p:spPr>
          <p:txBody>
            <a:bodyPr anchor="ctr"/>
            <a:lstStyle/>
            <a:p>
              <a:pPr algn="ctr"/>
              <a:endParaRPr lang="zh-CN" altLang="zh-CN">
                <a:latin typeface="宋体" panose="02010600030101010101" pitchFamily="2" charset="-122"/>
                <a:sym typeface="宋体" panose="02010600030101010101" pitchFamily="2" charset="-122"/>
              </a:endParaRPr>
            </a:p>
          </p:txBody>
        </p:sp>
        <p:sp>
          <p:nvSpPr>
            <p:cNvPr id="73" name="燕尾形 286"/>
            <p:cNvSpPr>
              <a:spLocks noChangeArrowheads="1"/>
            </p:cNvSpPr>
            <p:nvPr/>
          </p:nvSpPr>
          <p:spPr bwMode="auto">
            <a:xfrm>
              <a:off x="237162" y="0"/>
              <a:ext cx="285752" cy="285752"/>
            </a:xfrm>
            <a:prstGeom prst="chevron">
              <a:avLst>
                <a:gd name="adj" fmla="val 50000"/>
              </a:avLst>
            </a:prstGeom>
            <a:grpFill/>
            <a:ln w="9525">
              <a:noFill/>
              <a:miter lim="800000"/>
            </a:ln>
          </p:spPr>
          <p:txBody>
            <a:bodyPr anchor="ctr"/>
            <a:lstStyle/>
            <a:p>
              <a:pPr algn="ctr"/>
              <a:endParaRPr lang="zh-CN" altLang="zh-CN">
                <a:latin typeface="宋体" panose="02010600030101010101" pitchFamily="2" charset="-122"/>
                <a:sym typeface="宋体" panose="02010600030101010101" pitchFamily="2" charset="-122"/>
              </a:endParaRPr>
            </a:p>
          </p:txBody>
        </p:sp>
      </p:grpSp>
      <p:grpSp>
        <p:nvGrpSpPr>
          <p:cNvPr id="74" name="Group 33"/>
          <p:cNvGrpSpPr/>
          <p:nvPr/>
        </p:nvGrpSpPr>
        <p:grpSpPr bwMode="auto">
          <a:xfrm>
            <a:off x="3654250" y="2764705"/>
            <a:ext cx="356791" cy="195157"/>
            <a:chOff x="0" y="0"/>
            <a:chExt cx="522914" cy="285752"/>
          </a:xfrm>
          <a:solidFill>
            <a:schemeClr val="bg1"/>
          </a:solidFill>
        </p:grpSpPr>
        <p:sp>
          <p:nvSpPr>
            <p:cNvPr id="75" name="燕尾形 288"/>
            <p:cNvSpPr>
              <a:spLocks noChangeArrowheads="1"/>
            </p:cNvSpPr>
            <p:nvPr/>
          </p:nvSpPr>
          <p:spPr bwMode="auto">
            <a:xfrm>
              <a:off x="0" y="0"/>
              <a:ext cx="285752" cy="285752"/>
            </a:xfrm>
            <a:prstGeom prst="chevron">
              <a:avLst>
                <a:gd name="adj" fmla="val 50000"/>
              </a:avLst>
            </a:prstGeom>
            <a:grpFill/>
            <a:ln w="9525">
              <a:noFill/>
              <a:miter lim="800000"/>
            </a:ln>
          </p:spPr>
          <p:txBody>
            <a:bodyPr anchor="ctr"/>
            <a:lstStyle/>
            <a:p>
              <a:pPr algn="ctr"/>
              <a:endParaRPr lang="zh-CN" altLang="zh-CN">
                <a:latin typeface="宋体" panose="02010600030101010101" pitchFamily="2" charset="-122"/>
                <a:sym typeface="宋体" panose="02010600030101010101" pitchFamily="2" charset="-122"/>
              </a:endParaRPr>
            </a:p>
          </p:txBody>
        </p:sp>
        <p:sp>
          <p:nvSpPr>
            <p:cNvPr id="76" name="燕尾形 289"/>
            <p:cNvSpPr>
              <a:spLocks noChangeArrowheads="1"/>
            </p:cNvSpPr>
            <p:nvPr/>
          </p:nvSpPr>
          <p:spPr bwMode="auto">
            <a:xfrm>
              <a:off x="237162" y="0"/>
              <a:ext cx="285752" cy="285752"/>
            </a:xfrm>
            <a:prstGeom prst="chevron">
              <a:avLst>
                <a:gd name="adj" fmla="val 50000"/>
              </a:avLst>
            </a:prstGeom>
            <a:grpFill/>
            <a:ln w="9525">
              <a:noFill/>
              <a:miter lim="800000"/>
            </a:ln>
          </p:spPr>
          <p:txBody>
            <a:bodyPr anchor="ctr"/>
            <a:lstStyle/>
            <a:p>
              <a:pPr algn="ctr"/>
              <a:endParaRPr lang="zh-CN" altLang="zh-CN">
                <a:latin typeface="宋体" panose="02010600030101010101" pitchFamily="2" charset="-122"/>
                <a:sym typeface="宋体" panose="02010600030101010101" pitchFamily="2" charset="-122"/>
              </a:endParaRPr>
            </a:p>
          </p:txBody>
        </p:sp>
      </p:grpSp>
      <p:grpSp>
        <p:nvGrpSpPr>
          <p:cNvPr id="77" name="Group 24"/>
          <p:cNvGrpSpPr/>
          <p:nvPr/>
        </p:nvGrpSpPr>
        <p:grpSpPr bwMode="auto">
          <a:xfrm>
            <a:off x="7277175" y="1780456"/>
            <a:ext cx="1039241" cy="2016224"/>
            <a:chOff x="0" y="0"/>
            <a:chExt cx="1521423" cy="2950591"/>
          </a:xfrm>
        </p:grpSpPr>
        <p:sp>
          <p:nvSpPr>
            <p:cNvPr id="78" name="圆角矩形 279"/>
            <p:cNvSpPr>
              <a:spLocks noChangeArrowheads="1"/>
            </p:cNvSpPr>
            <p:nvPr/>
          </p:nvSpPr>
          <p:spPr bwMode="auto">
            <a:xfrm rot="5400000">
              <a:off x="-714584" y="714584"/>
              <a:ext cx="2950591" cy="1521423"/>
            </a:xfrm>
            <a:prstGeom prst="roundRect">
              <a:avLst>
                <a:gd name="adj" fmla="val 50000"/>
              </a:avLst>
            </a:prstGeom>
            <a:solidFill>
              <a:schemeClr val="bg1">
                <a:alpha val="12000"/>
              </a:schemeClr>
            </a:solidFill>
            <a:ln w="34925">
              <a:solidFill>
                <a:srgbClr val="FFFFFF"/>
              </a:solidFill>
              <a:round/>
            </a:ln>
          </p:spPr>
          <p:txBody>
            <a:bodyPr anchor="ctr"/>
            <a:lstStyle/>
            <a:p>
              <a:pPr algn="ctr"/>
              <a:endParaRPr lang="zh-CN" altLang="zh-CN" sz="1600">
                <a:solidFill>
                  <a:srgbClr val="FFFFFF"/>
                </a:solidFill>
                <a:latin typeface="宋体" panose="02010600030101010101" pitchFamily="2" charset="-122"/>
                <a:sym typeface="宋体" panose="02010600030101010101" pitchFamily="2" charset="-122"/>
              </a:endParaRPr>
            </a:p>
          </p:txBody>
        </p:sp>
        <p:sp>
          <p:nvSpPr>
            <p:cNvPr id="79" name="椭圆 280"/>
            <p:cNvSpPr>
              <a:spLocks noChangeArrowheads="1"/>
            </p:cNvSpPr>
            <p:nvPr/>
          </p:nvSpPr>
          <p:spPr bwMode="auto">
            <a:xfrm>
              <a:off x="152670" y="176755"/>
              <a:ext cx="1189128" cy="1189128"/>
            </a:xfrm>
            <a:prstGeom prst="ellipse">
              <a:avLst/>
            </a:prstGeom>
            <a:solidFill>
              <a:schemeClr val="bg1"/>
            </a:solidFill>
            <a:ln w="25400">
              <a:solidFill>
                <a:srgbClr val="E2E9E9"/>
              </a:solidFill>
              <a:round/>
            </a:ln>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80" name="Text Box 39"/>
            <p:cNvSpPr>
              <a:spLocks noChangeArrowheads="1"/>
            </p:cNvSpPr>
            <p:nvPr/>
          </p:nvSpPr>
          <p:spPr bwMode="auto">
            <a:xfrm>
              <a:off x="125777" y="151437"/>
              <a:ext cx="1307517" cy="1101058"/>
            </a:xfrm>
            <a:prstGeom prst="rect">
              <a:avLst/>
            </a:prstGeom>
            <a:noFill/>
            <a:ln w="9525">
              <a:noFill/>
              <a:miter lim="800000"/>
            </a:ln>
          </p:spPr>
          <p:txBody>
            <a:bodyPr>
              <a:spAutoFit/>
            </a:bodyPr>
            <a:lstStyle/>
            <a:p>
              <a:pPr algn="ctr">
                <a:lnSpc>
                  <a:spcPct val="150000"/>
                </a:lnSpc>
              </a:pPr>
              <a:r>
                <a:rPr lang="en-US" altLang="zh-CN" sz="3200" dirty="0" smtClean="0">
                  <a:solidFill>
                    <a:srgbClr val="314865"/>
                  </a:solidFill>
                  <a:latin typeface="微软雅黑" panose="020B0503020204020204" pitchFamily="34" charset="-122"/>
                  <a:sym typeface="微软雅黑" panose="020B0503020204020204" pitchFamily="34" charset="-122"/>
                </a:rPr>
                <a:t>5</a:t>
              </a:r>
              <a:endParaRPr lang="zh-CN" altLang="en-US" dirty="0">
                <a:solidFill>
                  <a:srgbClr val="314865"/>
                </a:solidFill>
              </a:endParaRPr>
            </a:p>
          </p:txBody>
        </p:sp>
        <p:sp>
          <p:nvSpPr>
            <p:cNvPr id="81" name="Text Box 39"/>
            <p:cNvSpPr>
              <a:spLocks noChangeArrowheads="1"/>
            </p:cNvSpPr>
            <p:nvPr/>
          </p:nvSpPr>
          <p:spPr bwMode="auto">
            <a:xfrm>
              <a:off x="100052" y="1580197"/>
              <a:ext cx="1361749" cy="608050"/>
            </a:xfrm>
            <a:prstGeom prst="rect">
              <a:avLst/>
            </a:prstGeom>
            <a:noFill/>
            <a:ln w="9525">
              <a:noFill/>
              <a:miter lim="800000"/>
            </a:ln>
          </p:spPr>
          <p:txBody>
            <a:bodyPr>
              <a:spAutoFit/>
            </a:bodyPr>
            <a:lstStyle/>
            <a:p>
              <a:pPr algn="ctr">
                <a:lnSpc>
                  <a:spcPct val="150000"/>
                </a:lnSpc>
                <a:buClr>
                  <a:schemeClr val="tx1"/>
                </a:buClr>
              </a:pPr>
              <a:r>
                <a:rPr lang="zh-CN" altLang="en-US" sz="1400" b="1" dirty="0" smtClean="0">
                  <a:solidFill>
                    <a:schemeClr val="bg1"/>
                  </a:solidFill>
                </a:rPr>
                <a:t>总结建议</a:t>
              </a:r>
              <a:endParaRPr lang="en-US" sz="1400" b="1" dirty="0">
                <a:solidFill>
                  <a:schemeClr val="bg1"/>
                </a:solidFill>
              </a:endParaRPr>
            </a:p>
          </p:txBody>
        </p:sp>
      </p:grpSp>
      <p:grpSp>
        <p:nvGrpSpPr>
          <p:cNvPr id="82" name="Group 30"/>
          <p:cNvGrpSpPr/>
          <p:nvPr/>
        </p:nvGrpSpPr>
        <p:grpSpPr bwMode="auto">
          <a:xfrm>
            <a:off x="6814011" y="2764706"/>
            <a:ext cx="356791" cy="195157"/>
            <a:chOff x="0" y="0"/>
            <a:chExt cx="522914" cy="285752"/>
          </a:xfrm>
          <a:solidFill>
            <a:schemeClr val="bg1"/>
          </a:solidFill>
        </p:grpSpPr>
        <p:sp>
          <p:nvSpPr>
            <p:cNvPr id="83" name="燕尾形 285"/>
            <p:cNvSpPr>
              <a:spLocks noChangeArrowheads="1"/>
            </p:cNvSpPr>
            <p:nvPr/>
          </p:nvSpPr>
          <p:spPr bwMode="auto">
            <a:xfrm>
              <a:off x="0" y="0"/>
              <a:ext cx="285752" cy="285752"/>
            </a:xfrm>
            <a:prstGeom prst="chevron">
              <a:avLst>
                <a:gd name="adj" fmla="val 50000"/>
              </a:avLst>
            </a:prstGeom>
            <a:grpFill/>
            <a:ln w="9525">
              <a:noFill/>
              <a:miter lim="800000"/>
            </a:ln>
          </p:spPr>
          <p:txBody>
            <a:bodyPr anchor="ctr"/>
            <a:lstStyle/>
            <a:p>
              <a:pPr algn="ctr"/>
              <a:endParaRPr lang="zh-CN" altLang="zh-CN">
                <a:latin typeface="宋体" panose="02010600030101010101" pitchFamily="2" charset="-122"/>
                <a:sym typeface="宋体" panose="02010600030101010101" pitchFamily="2" charset="-122"/>
              </a:endParaRPr>
            </a:p>
          </p:txBody>
        </p:sp>
        <p:sp>
          <p:nvSpPr>
            <p:cNvPr id="84" name="燕尾形 286"/>
            <p:cNvSpPr>
              <a:spLocks noChangeArrowheads="1"/>
            </p:cNvSpPr>
            <p:nvPr/>
          </p:nvSpPr>
          <p:spPr bwMode="auto">
            <a:xfrm>
              <a:off x="237162" y="0"/>
              <a:ext cx="285752" cy="285752"/>
            </a:xfrm>
            <a:prstGeom prst="chevron">
              <a:avLst>
                <a:gd name="adj" fmla="val 50000"/>
              </a:avLst>
            </a:prstGeom>
            <a:grpFill/>
            <a:ln w="9525">
              <a:noFill/>
              <a:miter lim="800000"/>
            </a:ln>
          </p:spPr>
          <p:txBody>
            <a:bodyPr anchor="ctr"/>
            <a:lstStyle/>
            <a:p>
              <a:pPr algn="ctr"/>
              <a:endParaRPr lang="zh-CN" altLang="zh-CN">
                <a:latin typeface="宋体" panose="02010600030101010101" pitchFamily="2" charset="-122"/>
                <a:sym typeface="宋体" panose="02010600030101010101" pitchFamily="2" charset="-122"/>
              </a:endParaRPr>
            </a:p>
          </p:txBody>
        </p:sp>
      </p:grpSp>
    </p:spTree>
  </p:cSld>
  <p:clrMapOvr>
    <a:masterClrMapping/>
  </p:clrMapOvr>
  <p:transition spd="slow" advClick="0" advTm="8269">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0-#ppt_w/2"/>
                                              </p:val>
                                            </p:tav>
                                            <p:tav tm="100000">
                                              <p:val>
                                                <p:strVal val="#ppt_x"/>
                                              </p:val>
                                            </p:tav>
                                          </p:tavLst>
                                        </p:anim>
                                        <p:anim calcmode="lin" valueType="num">
                                          <p:cBhvr additive="base">
                                            <p:cTn id="8" dur="500" fill="hold"/>
                                            <p:tgtEl>
                                              <p:spTgt spid="45"/>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additive="base">
                                            <p:cTn id="11" dur="500" fill="hold"/>
                                            <p:tgtEl>
                                              <p:spTgt spid="46"/>
                                            </p:tgtEl>
                                            <p:attrNameLst>
                                              <p:attrName>ppt_x</p:attrName>
                                            </p:attrNameLst>
                                          </p:cBhvr>
                                          <p:tavLst>
                                            <p:tav tm="0">
                                              <p:val>
                                                <p:strVal val="1+#ppt_w/2"/>
                                              </p:val>
                                            </p:tav>
                                            <p:tav tm="100000">
                                              <p:val>
                                                <p:strVal val="#ppt_x"/>
                                              </p:val>
                                            </p:tav>
                                          </p:tavLst>
                                        </p:anim>
                                        <p:anim calcmode="lin" valueType="num">
                                          <p:cBhvr additive="base">
                                            <p:cTn id="12" dur="500" fill="hold"/>
                                            <p:tgtEl>
                                              <p:spTgt spid="4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1" fill="hold" grpId="0" nodeType="afterEffect" p14:presetBounceEnd="52000">
                                      <p:stCondLst>
                                        <p:cond delay="0"/>
                                      </p:stCondLst>
                                      <p:childTnLst>
                                        <p:set>
                                          <p:cBhvr>
                                            <p:cTn id="15" dur="1" fill="hold">
                                              <p:stCondLst>
                                                <p:cond delay="0"/>
                                              </p:stCondLst>
                                            </p:cTn>
                                            <p:tgtEl>
                                              <p:spTgt spid="47"/>
                                            </p:tgtEl>
                                            <p:attrNameLst>
                                              <p:attrName>style.visibility</p:attrName>
                                            </p:attrNameLst>
                                          </p:cBhvr>
                                          <p:to>
                                            <p:strVal val="visible"/>
                                          </p:to>
                                        </p:set>
                                        <p:anim calcmode="lin" valueType="num" p14:bounceEnd="52000">
                                          <p:cBhvr additive="base">
                                            <p:cTn id="16" dur="500" fill="hold"/>
                                            <p:tgtEl>
                                              <p:spTgt spid="47"/>
                                            </p:tgtEl>
                                            <p:attrNameLst>
                                              <p:attrName>ppt_x</p:attrName>
                                            </p:attrNameLst>
                                          </p:cBhvr>
                                          <p:tavLst>
                                            <p:tav tm="0">
                                              <p:val>
                                                <p:strVal val="#ppt_x"/>
                                              </p:val>
                                            </p:tav>
                                            <p:tav tm="100000">
                                              <p:val>
                                                <p:strVal val="#ppt_x"/>
                                              </p:val>
                                            </p:tav>
                                          </p:tavLst>
                                        </p:anim>
                                        <p:anim calcmode="lin" valueType="num" p14:bounceEnd="52000">
                                          <p:cBhvr additive="base">
                                            <p:cTn id="17" dur="500" fill="hold"/>
                                            <p:tgtEl>
                                              <p:spTgt spid="47"/>
                                            </p:tgtEl>
                                            <p:attrNameLst>
                                              <p:attrName>ppt_y</p:attrName>
                                            </p:attrNameLst>
                                          </p:cBhvr>
                                          <p:tavLst>
                                            <p:tav tm="0">
                                              <p:val>
                                                <p:strVal val="0-#ppt_h/2"/>
                                              </p:val>
                                            </p:tav>
                                            <p:tav tm="100000">
                                              <p:val>
                                                <p:strVal val="#ppt_y"/>
                                              </p:val>
                                            </p:tav>
                                          </p:tavLst>
                                        </p:anim>
                                      </p:childTnLst>
                                    </p:cTn>
                                  </p:par>
                                </p:childTnLst>
                              </p:cTn>
                            </p:par>
                            <p:par>
                              <p:cTn id="18" fill="hold">
                                <p:stCondLst>
                                  <p:cond delay="1000"/>
                                </p:stCondLst>
                                <p:childTnLst>
                                  <p:par>
                                    <p:cTn id="19" presetID="12" presetClass="entr" presetSubtype="8" fill="hold" nodeType="after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slide(fromLeft)">
                                          <p:cBhvr>
                                            <p:cTn id="21" dur="500"/>
                                            <p:tgtEl>
                                              <p:spTgt spid="48"/>
                                            </p:tgtEl>
                                          </p:cBhvr>
                                        </p:animEffect>
                                      </p:childTnLst>
                                    </p:cTn>
                                  </p:par>
                                </p:childTnLst>
                              </p:cTn>
                            </p:par>
                            <p:par>
                              <p:cTn id="22" fill="hold">
                                <p:stCondLst>
                                  <p:cond delay="1500"/>
                                </p:stCondLst>
                                <p:childTnLst>
                                  <p:par>
                                    <p:cTn id="23" presetID="12" presetClass="entr" presetSubtype="8" fill="hold" nodeType="after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slide(fromLeft)">
                                          <p:cBhvr>
                                            <p:cTn id="25" dur="500"/>
                                            <p:tgtEl>
                                              <p:spTgt spid="58"/>
                                            </p:tgtEl>
                                          </p:cBhvr>
                                        </p:animEffect>
                                      </p:childTnLst>
                                    </p:cTn>
                                  </p:par>
                                </p:childTnLst>
                              </p:cTn>
                            </p:par>
                            <p:par>
                              <p:cTn id="26" fill="hold">
                                <p:stCondLst>
                                  <p:cond delay="2000"/>
                                </p:stCondLst>
                                <p:childTnLst>
                                  <p:par>
                                    <p:cTn id="27" presetID="12" presetClass="entr" presetSubtype="8" fill="hold" nodeType="afterEffect">
                                      <p:stCondLst>
                                        <p:cond delay="0"/>
                                      </p:stCondLst>
                                      <p:childTnLst>
                                        <p:set>
                                          <p:cBhvr>
                                            <p:cTn id="28" dur="1" fill="hold">
                                              <p:stCondLst>
                                                <p:cond delay="0"/>
                                              </p:stCondLst>
                                            </p:cTn>
                                            <p:tgtEl>
                                              <p:spTgt spid="53"/>
                                            </p:tgtEl>
                                            <p:attrNameLst>
                                              <p:attrName>style.visibility</p:attrName>
                                            </p:attrNameLst>
                                          </p:cBhvr>
                                          <p:to>
                                            <p:strVal val="visible"/>
                                          </p:to>
                                        </p:set>
                                        <p:animEffect transition="in" filter="slide(fromLeft)">
                                          <p:cBhvr>
                                            <p:cTn id="29" dur="1000"/>
                                            <p:tgtEl>
                                              <p:spTgt spid="53"/>
                                            </p:tgtEl>
                                          </p:cBhvr>
                                        </p:animEffect>
                                      </p:childTnLst>
                                    </p:cTn>
                                  </p:par>
                                </p:childTnLst>
                              </p:cTn>
                            </p:par>
                            <p:par>
                              <p:cTn id="30" fill="hold">
                                <p:stCondLst>
                                  <p:cond delay="3000"/>
                                </p:stCondLst>
                                <p:childTnLst>
                                  <p:par>
                                    <p:cTn id="31" presetID="12" presetClass="entr" presetSubtype="8" fill="hold" nodeType="afterEffect">
                                      <p:stCondLst>
                                        <p:cond delay="0"/>
                                      </p:stCondLst>
                                      <p:childTnLst>
                                        <p:set>
                                          <p:cBhvr>
                                            <p:cTn id="32" dur="1" fill="hold">
                                              <p:stCondLst>
                                                <p:cond delay="0"/>
                                              </p:stCondLst>
                                            </p:cTn>
                                            <p:tgtEl>
                                              <p:spTgt spid="74"/>
                                            </p:tgtEl>
                                            <p:attrNameLst>
                                              <p:attrName>style.visibility</p:attrName>
                                            </p:attrNameLst>
                                          </p:cBhvr>
                                          <p:to>
                                            <p:strVal val="visible"/>
                                          </p:to>
                                        </p:set>
                                        <p:animEffect transition="in" filter="slide(fromLeft)">
                                          <p:cBhvr>
                                            <p:cTn id="33" dur="500"/>
                                            <p:tgtEl>
                                              <p:spTgt spid="74"/>
                                            </p:tgtEl>
                                          </p:cBhvr>
                                        </p:animEffect>
                                      </p:childTnLst>
                                    </p:cTn>
                                  </p:par>
                                </p:childTnLst>
                              </p:cTn>
                            </p:par>
                            <p:par>
                              <p:cTn id="34" fill="hold">
                                <p:stCondLst>
                                  <p:cond delay="3500"/>
                                </p:stCondLst>
                                <p:childTnLst>
                                  <p:par>
                                    <p:cTn id="35" presetID="12" presetClass="entr" presetSubtype="8" fill="hold" nodeType="after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slide(fromLeft)">
                                          <p:cBhvr>
                                            <p:cTn id="37" dur="1000"/>
                                            <p:tgtEl>
                                              <p:spTgt spid="61"/>
                                            </p:tgtEl>
                                          </p:cBhvr>
                                        </p:animEffect>
                                      </p:childTnLst>
                                    </p:cTn>
                                  </p:par>
                                </p:childTnLst>
                              </p:cTn>
                            </p:par>
                            <p:par>
                              <p:cTn id="38" fill="hold">
                                <p:stCondLst>
                                  <p:cond delay="4500"/>
                                </p:stCondLst>
                                <p:childTnLst>
                                  <p:par>
                                    <p:cTn id="39" presetID="12" presetClass="entr" presetSubtype="8" fill="hold" nodeType="afterEffect">
                                      <p:stCondLst>
                                        <p:cond delay="0"/>
                                      </p:stCondLst>
                                      <p:childTnLst>
                                        <p:set>
                                          <p:cBhvr>
                                            <p:cTn id="40" dur="1" fill="hold">
                                              <p:stCondLst>
                                                <p:cond delay="0"/>
                                              </p:stCondLst>
                                            </p:cTn>
                                            <p:tgtEl>
                                              <p:spTgt spid="71"/>
                                            </p:tgtEl>
                                            <p:attrNameLst>
                                              <p:attrName>style.visibility</p:attrName>
                                            </p:attrNameLst>
                                          </p:cBhvr>
                                          <p:to>
                                            <p:strVal val="visible"/>
                                          </p:to>
                                        </p:set>
                                        <p:animEffect transition="in" filter="slide(fromLeft)">
                                          <p:cBhvr>
                                            <p:cTn id="41" dur="500"/>
                                            <p:tgtEl>
                                              <p:spTgt spid="71"/>
                                            </p:tgtEl>
                                          </p:cBhvr>
                                        </p:animEffect>
                                      </p:childTnLst>
                                    </p:cTn>
                                  </p:par>
                                </p:childTnLst>
                              </p:cTn>
                            </p:par>
                            <p:par>
                              <p:cTn id="42" fill="hold">
                                <p:stCondLst>
                                  <p:cond delay="5000"/>
                                </p:stCondLst>
                                <p:childTnLst>
                                  <p:par>
                                    <p:cTn id="43" presetID="12" presetClass="entr" presetSubtype="8" fill="hold" nodeType="afterEffect">
                                      <p:stCondLst>
                                        <p:cond delay="0"/>
                                      </p:stCondLst>
                                      <p:childTnLst>
                                        <p:set>
                                          <p:cBhvr>
                                            <p:cTn id="44" dur="1" fill="hold">
                                              <p:stCondLst>
                                                <p:cond delay="0"/>
                                              </p:stCondLst>
                                            </p:cTn>
                                            <p:tgtEl>
                                              <p:spTgt spid="66"/>
                                            </p:tgtEl>
                                            <p:attrNameLst>
                                              <p:attrName>style.visibility</p:attrName>
                                            </p:attrNameLst>
                                          </p:cBhvr>
                                          <p:to>
                                            <p:strVal val="visible"/>
                                          </p:to>
                                        </p:set>
                                        <p:animEffect transition="in" filter="slide(fromLeft)">
                                          <p:cBhvr>
                                            <p:cTn id="45" dur="1000"/>
                                            <p:tgtEl>
                                              <p:spTgt spid="66"/>
                                            </p:tgtEl>
                                          </p:cBhvr>
                                        </p:animEffect>
                                      </p:childTnLst>
                                    </p:cTn>
                                  </p:par>
                                </p:childTnLst>
                              </p:cTn>
                            </p:par>
                            <p:par>
                              <p:cTn id="46" fill="hold">
                                <p:stCondLst>
                                  <p:cond delay="6000"/>
                                </p:stCondLst>
                                <p:childTnLst>
                                  <p:par>
                                    <p:cTn id="47" presetID="12" presetClass="entr" presetSubtype="8" fill="hold" nodeType="afterEffect">
                                      <p:stCondLst>
                                        <p:cond delay="0"/>
                                      </p:stCondLst>
                                      <p:childTnLst>
                                        <p:set>
                                          <p:cBhvr>
                                            <p:cTn id="48" dur="1" fill="hold">
                                              <p:stCondLst>
                                                <p:cond delay="0"/>
                                              </p:stCondLst>
                                            </p:cTn>
                                            <p:tgtEl>
                                              <p:spTgt spid="82"/>
                                            </p:tgtEl>
                                            <p:attrNameLst>
                                              <p:attrName>style.visibility</p:attrName>
                                            </p:attrNameLst>
                                          </p:cBhvr>
                                          <p:to>
                                            <p:strVal val="visible"/>
                                          </p:to>
                                        </p:set>
                                        <p:animEffect transition="in" filter="slide(fromLeft)">
                                          <p:cBhvr>
                                            <p:cTn id="49" dur="500"/>
                                            <p:tgtEl>
                                              <p:spTgt spid="82"/>
                                            </p:tgtEl>
                                          </p:cBhvr>
                                        </p:animEffect>
                                      </p:childTnLst>
                                    </p:cTn>
                                  </p:par>
                                </p:childTnLst>
                              </p:cTn>
                            </p:par>
                            <p:par>
                              <p:cTn id="50" fill="hold">
                                <p:stCondLst>
                                  <p:cond delay="6500"/>
                                </p:stCondLst>
                                <p:childTnLst>
                                  <p:par>
                                    <p:cTn id="51" presetID="12" presetClass="entr" presetSubtype="8" fill="hold" nodeType="afterEffect">
                                      <p:stCondLst>
                                        <p:cond delay="0"/>
                                      </p:stCondLst>
                                      <p:childTnLst>
                                        <p:set>
                                          <p:cBhvr>
                                            <p:cTn id="52" dur="1" fill="hold">
                                              <p:stCondLst>
                                                <p:cond delay="0"/>
                                              </p:stCondLst>
                                            </p:cTn>
                                            <p:tgtEl>
                                              <p:spTgt spid="77"/>
                                            </p:tgtEl>
                                            <p:attrNameLst>
                                              <p:attrName>style.visibility</p:attrName>
                                            </p:attrNameLst>
                                          </p:cBhvr>
                                          <p:to>
                                            <p:strVal val="visible"/>
                                          </p:to>
                                        </p:set>
                                        <p:animEffect transition="in" filter="slide(fromLeft)">
                                          <p:cBhvr>
                                            <p:cTn id="53" dur="10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0-#ppt_w/2"/>
                                              </p:val>
                                            </p:tav>
                                            <p:tav tm="100000">
                                              <p:val>
                                                <p:strVal val="#ppt_x"/>
                                              </p:val>
                                            </p:tav>
                                          </p:tavLst>
                                        </p:anim>
                                        <p:anim calcmode="lin" valueType="num">
                                          <p:cBhvr additive="base">
                                            <p:cTn id="8" dur="500" fill="hold"/>
                                            <p:tgtEl>
                                              <p:spTgt spid="45"/>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additive="base">
                                            <p:cTn id="11" dur="500" fill="hold"/>
                                            <p:tgtEl>
                                              <p:spTgt spid="46"/>
                                            </p:tgtEl>
                                            <p:attrNameLst>
                                              <p:attrName>ppt_x</p:attrName>
                                            </p:attrNameLst>
                                          </p:cBhvr>
                                          <p:tavLst>
                                            <p:tav tm="0">
                                              <p:val>
                                                <p:strVal val="1+#ppt_w/2"/>
                                              </p:val>
                                            </p:tav>
                                            <p:tav tm="100000">
                                              <p:val>
                                                <p:strVal val="#ppt_x"/>
                                              </p:val>
                                            </p:tav>
                                          </p:tavLst>
                                        </p:anim>
                                        <p:anim calcmode="lin" valueType="num">
                                          <p:cBhvr additive="base">
                                            <p:cTn id="12" dur="500" fill="hold"/>
                                            <p:tgtEl>
                                              <p:spTgt spid="4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1" fill="hold" grpId="0" nodeType="afterEffect">
                                      <p:stCondLst>
                                        <p:cond delay="0"/>
                                      </p:stCondLst>
                                      <p:childTnLst>
                                        <p:set>
                                          <p:cBhvr>
                                            <p:cTn id="15" dur="1" fill="hold">
                                              <p:stCondLst>
                                                <p:cond delay="0"/>
                                              </p:stCondLst>
                                            </p:cTn>
                                            <p:tgtEl>
                                              <p:spTgt spid="47"/>
                                            </p:tgtEl>
                                            <p:attrNameLst>
                                              <p:attrName>style.visibility</p:attrName>
                                            </p:attrNameLst>
                                          </p:cBhvr>
                                          <p:to>
                                            <p:strVal val="visible"/>
                                          </p:to>
                                        </p:set>
                                        <p:anim calcmode="lin" valueType="num">
                                          <p:cBhvr additive="base">
                                            <p:cTn id="16" dur="500" fill="hold"/>
                                            <p:tgtEl>
                                              <p:spTgt spid="47"/>
                                            </p:tgtEl>
                                            <p:attrNameLst>
                                              <p:attrName>ppt_x</p:attrName>
                                            </p:attrNameLst>
                                          </p:cBhvr>
                                          <p:tavLst>
                                            <p:tav tm="0">
                                              <p:val>
                                                <p:strVal val="#ppt_x"/>
                                              </p:val>
                                            </p:tav>
                                            <p:tav tm="100000">
                                              <p:val>
                                                <p:strVal val="#ppt_x"/>
                                              </p:val>
                                            </p:tav>
                                          </p:tavLst>
                                        </p:anim>
                                        <p:anim calcmode="lin" valueType="num">
                                          <p:cBhvr additive="base">
                                            <p:cTn id="17" dur="500" fill="hold"/>
                                            <p:tgtEl>
                                              <p:spTgt spid="47"/>
                                            </p:tgtEl>
                                            <p:attrNameLst>
                                              <p:attrName>ppt_y</p:attrName>
                                            </p:attrNameLst>
                                          </p:cBhvr>
                                          <p:tavLst>
                                            <p:tav tm="0">
                                              <p:val>
                                                <p:strVal val="0-#ppt_h/2"/>
                                              </p:val>
                                            </p:tav>
                                            <p:tav tm="100000">
                                              <p:val>
                                                <p:strVal val="#ppt_y"/>
                                              </p:val>
                                            </p:tav>
                                          </p:tavLst>
                                        </p:anim>
                                      </p:childTnLst>
                                    </p:cTn>
                                  </p:par>
                                </p:childTnLst>
                              </p:cTn>
                            </p:par>
                            <p:par>
                              <p:cTn id="18" fill="hold">
                                <p:stCondLst>
                                  <p:cond delay="1000"/>
                                </p:stCondLst>
                                <p:childTnLst>
                                  <p:par>
                                    <p:cTn id="19" presetID="12" presetClass="entr" presetSubtype="8" fill="hold" nodeType="after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slide(fromLeft)">
                                          <p:cBhvr>
                                            <p:cTn id="21" dur="500"/>
                                            <p:tgtEl>
                                              <p:spTgt spid="48"/>
                                            </p:tgtEl>
                                          </p:cBhvr>
                                        </p:animEffect>
                                      </p:childTnLst>
                                    </p:cTn>
                                  </p:par>
                                </p:childTnLst>
                              </p:cTn>
                            </p:par>
                            <p:par>
                              <p:cTn id="22" fill="hold">
                                <p:stCondLst>
                                  <p:cond delay="1500"/>
                                </p:stCondLst>
                                <p:childTnLst>
                                  <p:par>
                                    <p:cTn id="23" presetID="12" presetClass="entr" presetSubtype="8" fill="hold" nodeType="after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slide(fromLeft)">
                                          <p:cBhvr>
                                            <p:cTn id="25" dur="500"/>
                                            <p:tgtEl>
                                              <p:spTgt spid="58"/>
                                            </p:tgtEl>
                                          </p:cBhvr>
                                        </p:animEffect>
                                      </p:childTnLst>
                                    </p:cTn>
                                  </p:par>
                                </p:childTnLst>
                              </p:cTn>
                            </p:par>
                            <p:par>
                              <p:cTn id="26" fill="hold">
                                <p:stCondLst>
                                  <p:cond delay="2000"/>
                                </p:stCondLst>
                                <p:childTnLst>
                                  <p:par>
                                    <p:cTn id="27" presetID="12" presetClass="entr" presetSubtype="8" fill="hold" nodeType="afterEffect">
                                      <p:stCondLst>
                                        <p:cond delay="0"/>
                                      </p:stCondLst>
                                      <p:childTnLst>
                                        <p:set>
                                          <p:cBhvr>
                                            <p:cTn id="28" dur="1" fill="hold">
                                              <p:stCondLst>
                                                <p:cond delay="0"/>
                                              </p:stCondLst>
                                            </p:cTn>
                                            <p:tgtEl>
                                              <p:spTgt spid="53"/>
                                            </p:tgtEl>
                                            <p:attrNameLst>
                                              <p:attrName>style.visibility</p:attrName>
                                            </p:attrNameLst>
                                          </p:cBhvr>
                                          <p:to>
                                            <p:strVal val="visible"/>
                                          </p:to>
                                        </p:set>
                                        <p:animEffect transition="in" filter="slide(fromLeft)">
                                          <p:cBhvr>
                                            <p:cTn id="29" dur="1000"/>
                                            <p:tgtEl>
                                              <p:spTgt spid="53"/>
                                            </p:tgtEl>
                                          </p:cBhvr>
                                        </p:animEffect>
                                      </p:childTnLst>
                                    </p:cTn>
                                  </p:par>
                                </p:childTnLst>
                              </p:cTn>
                            </p:par>
                            <p:par>
                              <p:cTn id="30" fill="hold">
                                <p:stCondLst>
                                  <p:cond delay="3000"/>
                                </p:stCondLst>
                                <p:childTnLst>
                                  <p:par>
                                    <p:cTn id="31" presetID="12" presetClass="entr" presetSubtype="8" fill="hold" nodeType="afterEffect">
                                      <p:stCondLst>
                                        <p:cond delay="0"/>
                                      </p:stCondLst>
                                      <p:childTnLst>
                                        <p:set>
                                          <p:cBhvr>
                                            <p:cTn id="32" dur="1" fill="hold">
                                              <p:stCondLst>
                                                <p:cond delay="0"/>
                                              </p:stCondLst>
                                            </p:cTn>
                                            <p:tgtEl>
                                              <p:spTgt spid="74"/>
                                            </p:tgtEl>
                                            <p:attrNameLst>
                                              <p:attrName>style.visibility</p:attrName>
                                            </p:attrNameLst>
                                          </p:cBhvr>
                                          <p:to>
                                            <p:strVal val="visible"/>
                                          </p:to>
                                        </p:set>
                                        <p:animEffect transition="in" filter="slide(fromLeft)">
                                          <p:cBhvr>
                                            <p:cTn id="33" dur="500"/>
                                            <p:tgtEl>
                                              <p:spTgt spid="74"/>
                                            </p:tgtEl>
                                          </p:cBhvr>
                                        </p:animEffect>
                                      </p:childTnLst>
                                    </p:cTn>
                                  </p:par>
                                </p:childTnLst>
                              </p:cTn>
                            </p:par>
                            <p:par>
                              <p:cTn id="34" fill="hold">
                                <p:stCondLst>
                                  <p:cond delay="3500"/>
                                </p:stCondLst>
                                <p:childTnLst>
                                  <p:par>
                                    <p:cTn id="35" presetID="12" presetClass="entr" presetSubtype="8" fill="hold" nodeType="after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slide(fromLeft)">
                                          <p:cBhvr>
                                            <p:cTn id="37" dur="1000"/>
                                            <p:tgtEl>
                                              <p:spTgt spid="61"/>
                                            </p:tgtEl>
                                          </p:cBhvr>
                                        </p:animEffect>
                                      </p:childTnLst>
                                    </p:cTn>
                                  </p:par>
                                </p:childTnLst>
                              </p:cTn>
                            </p:par>
                            <p:par>
                              <p:cTn id="38" fill="hold">
                                <p:stCondLst>
                                  <p:cond delay="4500"/>
                                </p:stCondLst>
                                <p:childTnLst>
                                  <p:par>
                                    <p:cTn id="39" presetID="12" presetClass="entr" presetSubtype="8" fill="hold" nodeType="afterEffect">
                                      <p:stCondLst>
                                        <p:cond delay="0"/>
                                      </p:stCondLst>
                                      <p:childTnLst>
                                        <p:set>
                                          <p:cBhvr>
                                            <p:cTn id="40" dur="1" fill="hold">
                                              <p:stCondLst>
                                                <p:cond delay="0"/>
                                              </p:stCondLst>
                                            </p:cTn>
                                            <p:tgtEl>
                                              <p:spTgt spid="71"/>
                                            </p:tgtEl>
                                            <p:attrNameLst>
                                              <p:attrName>style.visibility</p:attrName>
                                            </p:attrNameLst>
                                          </p:cBhvr>
                                          <p:to>
                                            <p:strVal val="visible"/>
                                          </p:to>
                                        </p:set>
                                        <p:animEffect transition="in" filter="slide(fromLeft)">
                                          <p:cBhvr>
                                            <p:cTn id="41" dur="500"/>
                                            <p:tgtEl>
                                              <p:spTgt spid="71"/>
                                            </p:tgtEl>
                                          </p:cBhvr>
                                        </p:animEffect>
                                      </p:childTnLst>
                                    </p:cTn>
                                  </p:par>
                                </p:childTnLst>
                              </p:cTn>
                            </p:par>
                            <p:par>
                              <p:cTn id="42" fill="hold">
                                <p:stCondLst>
                                  <p:cond delay="5000"/>
                                </p:stCondLst>
                                <p:childTnLst>
                                  <p:par>
                                    <p:cTn id="43" presetID="12" presetClass="entr" presetSubtype="8" fill="hold" nodeType="afterEffect">
                                      <p:stCondLst>
                                        <p:cond delay="0"/>
                                      </p:stCondLst>
                                      <p:childTnLst>
                                        <p:set>
                                          <p:cBhvr>
                                            <p:cTn id="44" dur="1" fill="hold">
                                              <p:stCondLst>
                                                <p:cond delay="0"/>
                                              </p:stCondLst>
                                            </p:cTn>
                                            <p:tgtEl>
                                              <p:spTgt spid="66"/>
                                            </p:tgtEl>
                                            <p:attrNameLst>
                                              <p:attrName>style.visibility</p:attrName>
                                            </p:attrNameLst>
                                          </p:cBhvr>
                                          <p:to>
                                            <p:strVal val="visible"/>
                                          </p:to>
                                        </p:set>
                                        <p:animEffect transition="in" filter="slide(fromLeft)">
                                          <p:cBhvr>
                                            <p:cTn id="45" dur="1000"/>
                                            <p:tgtEl>
                                              <p:spTgt spid="66"/>
                                            </p:tgtEl>
                                          </p:cBhvr>
                                        </p:animEffect>
                                      </p:childTnLst>
                                    </p:cTn>
                                  </p:par>
                                </p:childTnLst>
                              </p:cTn>
                            </p:par>
                            <p:par>
                              <p:cTn id="46" fill="hold">
                                <p:stCondLst>
                                  <p:cond delay="6000"/>
                                </p:stCondLst>
                                <p:childTnLst>
                                  <p:par>
                                    <p:cTn id="47" presetID="12" presetClass="entr" presetSubtype="8" fill="hold" nodeType="afterEffect">
                                      <p:stCondLst>
                                        <p:cond delay="0"/>
                                      </p:stCondLst>
                                      <p:childTnLst>
                                        <p:set>
                                          <p:cBhvr>
                                            <p:cTn id="48" dur="1" fill="hold">
                                              <p:stCondLst>
                                                <p:cond delay="0"/>
                                              </p:stCondLst>
                                            </p:cTn>
                                            <p:tgtEl>
                                              <p:spTgt spid="82"/>
                                            </p:tgtEl>
                                            <p:attrNameLst>
                                              <p:attrName>style.visibility</p:attrName>
                                            </p:attrNameLst>
                                          </p:cBhvr>
                                          <p:to>
                                            <p:strVal val="visible"/>
                                          </p:to>
                                        </p:set>
                                        <p:animEffect transition="in" filter="slide(fromLeft)">
                                          <p:cBhvr>
                                            <p:cTn id="49" dur="500"/>
                                            <p:tgtEl>
                                              <p:spTgt spid="82"/>
                                            </p:tgtEl>
                                          </p:cBhvr>
                                        </p:animEffect>
                                      </p:childTnLst>
                                    </p:cTn>
                                  </p:par>
                                </p:childTnLst>
                              </p:cTn>
                            </p:par>
                            <p:par>
                              <p:cTn id="50" fill="hold">
                                <p:stCondLst>
                                  <p:cond delay="6500"/>
                                </p:stCondLst>
                                <p:childTnLst>
                                  <p:par>
                                    <p:cTn id="51" presetID="12" presetClass="entr" presetSubtype="8" fill="hold" nodeType="afterEffect">
                                      <p:stCondLst>
                                        <p:cond delay="0"/>
                                      </p:stCondLst>
                                      <p:childTnLst>
                                        <p:set>
                                          <p:cBhvr>
                                            <p:cTn id="52" dur="1" fill="hold">
                                              <p:stCondLst>
                                                <p:cond delay="0"/>
                                              </p:stCondLst>
                                            </p:cTn>
                                            <p:tgtEl>
                                              <p:spTgt spid="77"/>
                                            </p:tgtEl>
                                            <p:attrNameLst>
                                              <p:attrName>style.visibility</p:attrName>
                                            </p:attrNameLst>
                                          </p:cBhvr>
                                          <p:to>
                                            <p:strVal val="visible"/>
                                          </p:to>
                                        </p:set>
                                        <p:animEffect transition="in" filter="slide(fromLeft)">
                                          <p:cBhvr>
                                            <p:cTn id="53" dur="10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93867"/>
            <a:ext cx="1107996" cy="369332"/>
          </a:xfrm>
          <a:prstGeom prst="rect">
            <a:avLst/>
          </a:prstGeom>
          <a:noFill/>
        </p:spPr>
        <p:txBody>
          <a:bodyPr wrap="none" rtlCol="0">
            <a:spAutoFit/>
          </a:bodyPr>
          <a:lstStyle/>
          <a:p>
            <a:r>
              <a:rPr lang="zh-CN" altLang="en-US" dirty="0">
                <a:solidFill>
                  <a:schemeClr val="bg1"/>
                </a:solidFill>
                <a:latin typeface="Adobe 黑体 Std R" panose="020B0400000000000000" pitchFamily="34" charset="-122"/>
                <a:ea typeface="Adobe 黑体 Std R" panose="020B0400000000000000" pitchFamily="34" charset="-122"/>
              </a:rPr>
              <a:t>选题内容</a:t>
            </a:r>
            <a:endParaRPr lang="zh-CN" altLang="en-US" dirty="0">
              <a:solidFill>
                <a:schemeClr val="bg1"/>
              </a:solidFill>
              <a:latin typeface="Adobe 黑体 Std R" panose="020B0400000000000000" pitchFamily="34" charset="-122"/>
              <a:ea typeface="Adobe 黑体 Std R" panose="020B0400000000000000" pitchFamily="34" charset="-122"/>
            </a:endParaRPr>
          </a:p>
        </p:txBody>
      </p:sp>
      <p:cxnSp>
        <p:nvCxnSpPr>
          <p:cNvPr id="3" name="直接连接符 2"/>
          <p:cNvCxnSpPr/>
          <p:nvPr/>
        </p:nvCxnSpPr>
        <p:spPr>
          <a:xfrm>
            <a:off x="251520" y="556320"/>
            <a:ext cx="85689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V="1">
            <a:off x="2018852" y="3209594"/>
            <a:ext cx="1348932" cy="939553"/>
          </a:xfrm>
          <a:prstGeom prst="line">
            <a:avLst/>
          </a:prstGeom>
          <a:ln w="76200">
            <a:solidFill>
              <a:schemeClr val="bg1">
                <a:lumMod val="75000"/>
              </a:schemeClr>
            </a:solidFill>
          </a:ln>
          <a:effectLst/>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36512" y="4144388"/>
            <a:ext cx="2062918" cy="999112"/>
          </a:xfrm>
          <a:prstGeom prst="line">
            <a:avLst/>
          </a:prstGeom>
          <a:ln w="76200">
            <a:solidFill>
              <a:schemeClr val="bg1">
                <a:lumMod val="75000"/>
              </a:schemeClr>
            </a:solidFill>
          </a:ln>
          <a:effectLst/>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3367784" y="3209595"/>
            <a:ext cx="1816070" cy="638773"/>
          </a:xfrm>
          <a:prstGeom prst="line">
            <a:avLst/>
          </a:prstGeom>
          <a:ln w="76200">
            <a:solidFill>
              <a:schemeClr val="bg1">
                <a:lumMod val="75000"/>
              </a:schemeClr>
            </a:solidFill>
          </a:ln>
          <a:effectLst/>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V="1">
            <a:off x="5183854" y="2423427"/>
            <a:ext cx="1816825" cy="1424941"/>
          </a:xfrm>
          <a:prstGeom prst="line">
            <a:avLst/>
          </a:prstGeom>
          <a:ln w="76200">
            <a:solidFill>
              <a:schemeClr val="bg1">
                <a:lumMod val="75000"/>
              </a:schemeClr>
            </a:solidFill>
          </a:ln>
          <a:effectLst/>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1620880" y="3703428"/>
            <a:ext cx="836538" cy="836538"/>
            <a:chOff x="1566862" y="4055810"/>
            <a:chExt cx="827056" cy="827056"/>
          </a:xfrm>
        </p:grpSpPr>
        <p:grpSp>
          <p:nvGrpSpPr>
            <p:cNvPr id="10" name="组合 9"/>
            <p:cNvGrpSpPr/>
            <p:nvPr/>
          </p:nvGrpSpPr>
          <p:grpSpPr>
            <a:xfrm>
              <a:off x="1566862" y="4055810"/>
              <a:ext cx="827056" cy="827056"/>
              <a:chOff x="304800" y="673100"/>
              <a:chExt cx="4000500" cy="4000500"/>
            </a:xfrm>
            <a:effectLst>
              <a:outerShdw blurRad="584200" dist="520700" dir="8100000" algn="tr" rotWithShape="0">
                <a:prstClr val="black">
                  <a:alpha val="35000"/>
                </a:prstClr>
              </a:outerShdw>
            </a:effectLst>
          </p:grpSpPr>
          <p:sp>
            <p:nvSpPr>
              <p:cNvPr id="12" name="同心圆 1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latin typeface="Adobe 黑体 Std R" panose="020B0400000000000000" pitchFamily="34" charset="-122"/>
                  <a:ea typeface="Adobe 黑体 Std R" panose="020B0400000000000000" pitchFamily="34" charset="-122"/>
                </a:endParaRPr>
              </a:p>
            </p:txBody>
          </p:sp>
          <p:sp>
            <p:nvSpPr>
              <p:cNvPr id="13" name="椭圆 12"/>
              <p:cNvSpPr/>
              <p:nvPr/>
            </p:nvSpPr>
            <p:spPr>
              <a:xfrm>
                <a:off x="431574" y="799874"/>
                <a:ext cx="3746952" cy="3746952"/>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latin typeface="Adobe 黑体 Std R" panose="020B0400000000000000" pitchFamily="34" charset="-122"/>
                  <a:ea typeface="Adobe 黑体 Std R" panose="020B0400000000000000" pitchFamily="34" charset="-122"/>
                </a:endParaRPr>
              </a:p>
            </p:txBody>
          </p:sp>
        </p:grpSp>
        <p:sp>
          <p:nvSpPr>
            <p:cNvPr id="11" name="TextBox 7"/>
            <p:cNvSpPr txBox="1"/>
            <p:nvPr/>
          </p:nvSpPr>
          <p:spPr>
            <a:xfrm>
              <a:off x="1617926" y="4218412"/>
              <a:ext cx="730851" cy="517289"/>
            </a:xfrm>
            <a:prstGeom prst="rect">
              <a:avLst/>
            </a:prstGeom>
            <a:noFill/>
            <a:ln>
              <a:noFill/>
            </a:ln>
          </p:spPr>
          <p:txBody>
            <a:bodyPr wrap="square" rtlCol="0">
              <a:spAutoFit/>
            </a:bodyPr>
            <a:lstStyle/>
            <a:p>
              <a:pPr algn="ctr"/>
              <a:r>
                <a:rPr lang="zh-CN" altLang="en-US" sz="1400" dirty="0" smtClean="0">
                  <a:latin typeface="Adobe 黑体 Std R" panose="020B0400000000000000" pitchFamily="34" charset="-122"/>
                  <a:ea typeface="Adobe 黑体 Std R" panose="020B0400000000000000" pitchFamily="34" charset="-122"/>
                </a:rPr>
                <a:t>添加</a:t>
              </a:r>
              <a:endParaRPr lang="en-US" altLang="zh-CN" sz="1400" dirty="0" smtClean="0">
                <a:latin typeface="Adobe 黑体 Std R" panose="020B0400000000000000" pitchFamily="34" charset="-122"/>
                <a:ea typeface="Adobe 黑体 Std R" panose="020B0400000000000000" pitchFamily="34" charset="-122"/>
              </a:endParaRPr>
            </a:p>
            <a:p>
              <a:pPr algn="ctr"/>
              <a:r>
                <a:rPr lang="zh-CN" altLang="en-US" sz="1400" dirty="0">
                  <a:latin typeface="Adobe 黑体 Std R" panose="020B0400000000000000" pitchFamily="34" charset="-122"/>
                  <a:ea typeface="Adobe 黑体 Std R" panose="020B0400000000000000" pitchFamily="34" charset="-122"/>
                </a:rPr>
                <a:t>标题</a:t>
              </a:r>
              <a:endParaRPr lang="zh-CN" altLang="en-US" sz="1400" dirty="0">
                <a:latin typeface="Adobe 黑体 Std R" panose="020B0400000000000000" pitchFamily="34" charset="-122"/>
                <a:ea typeface="Adobe 黑体 Std R" panose="020B0400000000000000" pitchFamily="34" charset="-122"/>
              </a:endParaRPr>
            </a:p>
          </p:txBody>
        </p:sp>
      </p:grpSp>
      <p:grpSp>
        <p:nvGrpSpPr>
          <p:cNvPr id="14" name="组合 13"/>
          <p:cNvGrpSpPr/>
          <p:nvPr/>
        </p:nvGrpSpPr>
        <p:grpSpPr>
          <a:xfrm>
            <a:off x="2845016" y="2754205"/>
            <a:ext cx="1016704" cy="1049832"/>
            <a:chOff x="2781516" y="3097105"/>
            <a:chExt cx="1016704" cy="1049832"/>
          </a:xfrm>
          <a:effectLst/>
        </p:grpSpPr>
        <p:grpSp>
          <p:nvGrpSpPr>
            <p:cNvPr id="15" name="组合 14"/>
            <p:cNvGrpSpPr/>
            <p:nvPr/>
          </p:nvGrpSpPr>
          <p:grpSpPr>
            <a:xfrm>
              <a:off x="2781516" y="3097105"/>
              <a:ext cx="1016704" cy="1016704"/>
              <a:chOff x="304800" y="673100"/>
              <a:chExt cx="4000500" cy="4000500"/>
            </a:xfrm>
            <a:effectLst>
              <a:outerShdw blurRad="584200" dist="520700" dir="8100000" algn="tr" rotWithShape="0">
                <a:prstClr val="black">
                  <a:alpha val="35000"/>
                </a:prstClr>
              </a:outerShdw>
            </a:effectLst>
          </p:grpSpPr>
          <p:sp>
            <p:nvSpPr>
              <p:cNvPr id="17" name="同心圆 1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latin typeface="Adobe 黑体 Std R" panose="020B0400000000000000" pitchFamily="34" charset="-122"/>
                  <a:ea typeface="Adobe 黑体 Std R" panose="020B0400000000000000" pitchFamily="34" charset="-122"/>
                </a:endParaRPr>
              </a:p>
            </p:txBody>
          </p:sp>
          <p:sp>
            <p:nvSpPr>
              <p:cNvPr id="18" name="椭圆 17"/>
              <p:cNvSpPr/>
              <p:nvPr/>
            </p:nvSpPr>
            <p:spPr>
              <a:xfrm>
                <a:off x="392113" y="760413"/>
                <a:ext cx="3825875" cy="3825875"/>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latin typeface="Adobe 黑体 Std R" panose="020B0400000000000000" pitchFamily="34" charset="-122"/>
                  <a:ea typeface="Adobe 黑体 Std R" panose="020B0400000000000000" pitchFamily="34" charset="-122"/>
                </a:endParaRPr>
              </a:p>
            </p:txBody>
          </p:sp>
        </p:grpSp>
        <p:sp>
          <p:nvSpPr>
            <p:cNvPr id="16" name="TextBox 12"/>
            <p:cNvSpPr txBox="1"/>
            <p:nvPr/>
          </p:nvSpPr>
          <p:spPr>
            <a:xfrm>
              <a:off x="2980409" y="3315940"/>
              <a:ext cx="595035" cy="830997"/>
            </a:xfrm>
            <a:prstGeom prst="rect">
              <a:avLst/>
            </a:prstGeom>
            <a:noFill/>
            <a:ln>
              <a:noFill/>
            </a:ln>
          </p:spPr>
          <p:txBody>
            <a:bodyPr wrap="none" rtlCol="0">
              <a:spAutoFit/>
            </a:bodyPr>
            <a:lstStyle/>
            <a:p>
              <a:pPr algn="ctr"/>
              <a:r>
                <a:rPr lang="zh-CN" altLang="en-US" sz="1600" dirty="0" smtClean="0">
                  <a:latin typeface="Adobe 黑体 Std R" panose="020B0400000000000000" pitchFamily="34" charset="-122"/>
                  <a:ea typeface="Adobe 黑体 Std R" panose="020B0400000000000000" pitchFamily="34" charset="-122"/>
                </a:rPr>
                <a:t>添加</a:t>
              </a:r>
              <a:endParaRPr lang="en-US" altLang="zh-CN" sz="1600" dirty="0" smtClean="0">
                <a:latin typeface="Adobe 黑体 Std R" panose="020B0400000000000000" pitchFamily="34" charset="-122"/>
                <a:ea typeface="Adobe 黑体 Std R" panose="020B0400000000000000" pitchFamily="34" charset="-122"/>
              </a:endParaRPr>
            </a:p>
            <a:p>
              <a:pPr algn="ctr"/>
              <a:r>
                <a:rPr lang="zh-CN" altLang="en-US" sz="1600" dirty="0" smtClean="0">
                  <a:latin typeface="Adobe 黑体 Std R" panose="020B0400000000000000" pitchFamily="34" charset="-122"/>
                  <a:ea typeface="Adobe 黑体 Std R" panose="020B0400000000000000" pitchFamily="34" charset="-122"/>
                </a:rPr>
                <a:t>标题</a:t>
              </a:r>
              <a:endParaRPr lang="en-US" altLang="zh-CN" sz="1600" dirty="0">
                <a:latin typeface="Adobe 黑体 Std R" panose="020B0400000000000000" pitchFamily="34" charset="-122"/>
                <a:ea typeface="Adobe 黑体 Std R" panose="020B0400000000000000" pitchFamily="34" charset="-122"/>
              </a:endParaRPr>
            </a:p>
            <a:p>
              <a:pPr algn="ctr"/>
              <a:endParaRPr lang="zh-CN" altLang="en-US" sz="1600" dirty="0">
                <a:latin typeface="Adobe 黑体 Std R" panose="020B0400000000000000" pitchFamily="34" charset="-122"/>
                <a:ea typeface="Adobe 黑体 Std R" panose="020B0400000000000000" pitchFamily="34" charset="-122"/>
              </a:endParaRPr>
            </a:p>
          </p:txBody>
        </p:sp>
      </p:grpSp>
      <p:grpSp>
        <p:nvGrpSpPr>
          <p:cNvPr id="19" name="组合 18"/>
          <p:cNvGrpSpPr/>
          <p:nvPr/>
        </p:nvGrpSpPr>
        <p:grpSpPr>
          <a:xfrm>
            <a:off x="4592277" y="3232510"/>
            <a:ext cx="1239392" cy="1239392"/>
            <a:chOff x="4464548" y="3511181"/>
            <a:chExt cx="1303621" cy="1303621"/>
          </a:xfrm>
        </p:grpSpPr>
        <p:grpSp>
          <p:nvGrpSpPr>
            <p:cNvPr id="20" name="组合 19"/>
            <p:cNvGrpSpPr/>
            <p:nvPr/>
          </p:nvGrpSpPr>
          <p:grpSpPr>
            <a:xfrm>
              <a:off x="4464548" y="3511181"/>
              <a:ext cx="1303621" cy="1303621"/>
              <a:chOff x="304800" y="673100"/>
              <a:chExt cx="4000500" cy="4000500"/>
            </a:xfrm>
            <a:effectLst>
              <a:outerShdw blurRad="584200" dist="520700" dir="8100000" algn="tr" rotWithShape="0">
                <a:prstClr val="black">
                  <a:alpha val="35000"/>
                </a:prstClr>
              </a:outerShdw>
            </a:effectLst>
          </p:grpSpPr>
          <p:sp>
            <p:nvSpPr>
              <p:cNvPr id="22" name="同心圆 2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latin typeface="Adobe 黑体 Std R" panose="020B0400000000000000" pitchFamily="34" charset="-122"/>
                  <a:ea typeface="Adobe 黑体 Std R" panose="020B0400000000000000" pitchFamily="34" charset="-122"/>
                </a:endParaRPr>
              </a:p>
            </p:txBody>
          </p:sp>
          <p:sp>
            <p:nvSpPr>
              <p:cNvPr id="23" name="椭圆 22"/>
              <p:cNvSpPr/>
              <p:nvPr/>
            </p:nvSpPr>
            <p:spPr>
              <a:xfrm>
                <a:off x="404596" y="772896"/>
                <a:ext cx="3800908" cy="3800908"/>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latin typeface="Adobe 黑体 Std R" panose="020B0400000000000000" pitchFamily="34" charset="-122"/>
                  <a:ea typeface="Adobe 黑体 Std R" panose="020B0400000000000000" pitchFamily="34" charset="-122"/>
                </a:endParaRPr>
              </a:p>
            </p:txBody>
          </p:sp>
        </p:grpSp>
        <p:sp>
          <p:nvSpPr>
            <p:cNvPr id="21" name="TextBox 17"/>
            <p:cNvSpPr txBox="1"/>
            <p:nvPr/>
          </p:nvSpPr>
          <p:spPr>
            <a:xfrm>
              <a:off x="4806394" y="3825704"/>
              <a:ext cx="625871" cy="615080"/>
            </a:xfrm>
            <a:prstGeom prst="rect">
              <a:avLst/>
            </a:prstGeom>
            <a:noFill/>
            <a:ln>
              <a:noFill/>
            </a:ln>
          </p:spPr>
          <p:txBody>
            <a:bodyPr wrap="none" rtlCol="0">
              <a:spAutoFit/>
            </a:bodyPr>
            <a:lstStyle/>
            <a:p>
              <a:pPr algn="ctr"/>
              <a:r>
                <a:rPr lang="zh-CN" altLang="en-US" sz="1600" dirty="0" smtClean="0">
                  <a:latin typeface="Adobe 黑体 Std R" panose="020B0400000000000000" pitchFamily="34" charset="-122"/>
                  <a:ea typeface="Adobe 黑体 Std R" panose="020B0400000000000000" pitchFamily="34" charset="-122"/>
                </a:rPr>
                <a:t>添加</a:t>
              </a:r>
              <a:endParaRPr lang="en-US" altLang="zh-CN" sz="1600" dirty="0" smtClean="0">
                <a:latin typeface="Adobe 黑体 Std R" panose="020B0400000000000000" pitchFamily="34" charset="-122"/>
                <a:ea typeface="Adobe 黑体 Std R" panose="020B0400000000000000" pitchFamily="34" charset="-122"/>
              </a:endParaRPr>
            </a:p>
            <a:p>
              <a:pPr algn="ctr"/>
              <a:r>
                <a:rPr lang="zh-CN" altLang="en-US" sz="1600" dirty="0" smtClean="0">
                  <a:latin typeface="Adobe 黑体 Std R" panose="020B0400000000000000" pitchFamily="34" charset="-122"/>
                  <a:ea typeface="Adobe 黑体 Std R" panose="020B0400000000000000" pitchFamily="34" charset="-122"/>
                </a:rPr>
                <a:t>标题</a:t>
              </a:r>
              <a:endParaRPr lang="zh-CN" altLang="en-US" sz="1600" dirty="0">
                <a:latin typeface="Adobe 黑体 Std R" panose="020B0400000000000000" pitchFamily="34" charset="-122"/>
                <a:ea typeface="Adobe 黑体 Std R" panose="020B0400000000000000" pitchFamily="34" charset="-122"/>
              </a:endParaRPr>
            </a:p>
          </p:txBody>
        </p:sp>
      </p:grpSp>
      <p:grpSp>
        <p:nvGrpSpPr>
          <p:cNvPr id="24" name="组合 23"/>
          <p:cNvGrpSpPr/>
          <p:nvPr/>
        </p:nvGrpSpPr>
        <p:grpSpPr>
          <a:xfrm>
            <a:off x="6300192" y="1635646"/>
            <a:ext cx="1454948" cy="1454948"/>
            <a:chOff x="6075122" y="1932896"/>
            <a:chExt cx="1688526" cy="1688526"/>
          </a:xfrm>
        </p:grpSpPr>
        <p:grpSp>
          <p:nvGrpSpPr>
            <p:cNvPr id="25" name="组合 24"/>
            <p:cNvGrpSpPr/>
            <p:nvPr/>
          </p:nvGrpSpPr>
          <p:grpSpPr>
            <a:xfrm>
              <a:off x="6075122" y="1932896"/>
              <a:ext cx="1688526" cy="1688526"/>
              <a:chOff x="304800" y="673100"/>
              <a:chExt cx="4000500" cy="4000500"/>
            </a:xfrm>
            <a:effectLst>
              <a:outerShdw blurRad="584200" dist="520700" dir="8100000" algn="tr" rotWithShape="0">
                <a:prstClr val="black">
                  <a:alpha val="35000"/>
                </a:prstClr>
              </a:outerShdw>
            </a:effectLst>
          </p:grpSpPr>
          <p:sp>
            <p:nvSpPr>
              <p:cNvPr id="27" name="同心圆 2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latin typeface="Adobe 黑体 Std R" panose="020B0400000000000000" pitchFamily="34" charset="-122"/>
                  <a:ea typeface="Adobe 黑体 Std R" panose="020B0400000000000000" pitchFamily="34" charset="-122"/>
                </a:endParaRPr>
              </a:p>
            </p:txBody>
          </p:sp>
          <p:sp>
            <p:nvSpPr>
              <p:cNvPr id="28" name="椭圆 27"/>
              <p:cNvSpPr/>
              <p:nvPr/>
            </p:nvSpPr>
            <p:spPr>
              <a:xfrm>
                <a:off x="411027" y="779327"/>
                <a:ext cx="3788049" cy="3788049"/>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latin typeface="Adobe 黑体 Std R" panose="020B0400000000000000" pitchFamily="34" charset="-122"/>
                  <a:ea typeface="Adobe 黑体 Std R" panose="020B0400000000000000" pitchFamily="34" charset="-122"/>
                </a:endParaRPr>
              </a:p>
            </p:txBody>
          </p:sp>
        </p:grpSp>
        <p:sp>
          <p:nvSpPr>
            <p:cNvPr id="26" name="TextBox 22"/>
            <p:cNvSpPr txBox="1"/>
            <p:nvPr/>
          </p:nvSpPr>
          <p:spPr>
            <a:xfrm>
              <a:off x="6542784" y="2395939"/>
              <a:ext cx="690562" cy="678655"/>
            </a:xfrm>
            <a:prstGeom prst="rect">
              <a:avLst/>
            </a:prstGeom>
            <a:noFill/>
            <a:ln>
              <a:noFill/>
            </a:ln>
          </p:spPr>
          <p:txBody>
            <a:bodyPr wrap="none" rtlCol="0">
              <a:spAutoFit/>
            </a:bodyPr>
            <a:lstStyle/>
            <a:p>
              <a:pPr algn="ctr"/>
              <a:r>
                <a:rPr lang="zh-CN" altLang="en-US" sz="1600" dirty="0" smtClean="0">
                  <a:latin typeface="Adobe 黑体 Std R" panose="020B0400000000000000" pitchFamily="34" charset="-122"/>
                  <a:ea typeface="Adobe 黑体 Std R" panose="020B0400000000000000" pitchFamily="34" charset="-122"/>
                </a:rPr>
                <a:t>添加</a:t>
              </a:r>
              <a:endParaRPr lang="en-US" altLang="zh-CN" sz="1600" dirty="0" smtClean="0">
                <a:latin typeface="Adobe 黑体 Std R" panose="020B0400000000000000" pitchFamily="34" charset="-122"/>
                <a:ea typeface="Adobe 黑体 Std R" panose="020B0400000000000000" pitchFamily="34" charset="-122"/>
              </a:endParaRPr>
            </a:p>
            <a:p>
              <a:pPr algn="ctr"/>
              <a:r>
                <a:rPr lang="zh-CN" altLang="en-US" sz="1600" dirty="0">
                  <a:latin typeface="Adobe 黑体 Std R" panose="020B0400000000000000" pitchFamily="34" charset="-122"/>
                  <a:ea typeface="Adobe 黑体 Std R" panose="020B0400000000000000" pitchFamily="34" charset="-122"/>
                </a:rPr>
                <a:t>标题</a:t>
              </a:r>
              <a:endParaRPr lang="en-US" altLang="zh-CN" sz="1600" dirty="0" smtClean="0">
                <a:latin typeface="Adobe 黑体 Std R" panose="020B0400000000000000" pitchFamily="34" charset="-122"/>
                <a:ea typeface="Adobe 黑体 Std R" panose="020B0400000000000000" pitchFamily="34" charset="-122"/>
              </a:endParaRPr>
            </a:p>
          </p:txBody>
        </p:sp>
      </p:grpSp>
      <p:sp>
        <p:nvSpPr>
          <p:cNvPr id="29" name="TextBox 29"/>
          <p:cNvSpPr txBox="1"/>
          <p:nvPr/>
        </p:nvSpPr>
        <p:spPr>
          <a:xfrm>
            <a:off x="2230637" y="1923678"/>
            <a:ext cx="2448272" cy="752514"/>
          </a:xfrm>
          <a:prstGeom prst="rect">
            <a:avLst/>
          </a:prstGeom>
          <a:noFill/>
        </p:spPr>
        <p:txBody>
          <a:bodyPr wrap="square" rtlCol="0">
            <a:spAutoFit/>
          </a:bodyPr>
          <a:lstStyle/>
          <a:p>
            <a:pPr>
              <a:lnSpc>
                <a:spcPct val="130000"/>
              </a:lnSpc>
            </a:pPr>
            <a:r>
              <a:rPr lang="zh-CN" altLang="en-US" sz="1100" dirty="0">
                <a:solidFill>
                  <a:schemeClr val="bg1">
                    <a:lumMod val="95000"/>
                  </a:schemeClr>
                </a:solidFill>
                <a:latin typeface="Adobe 黑体 Std R" panose="020B0400000000000000" pitchFamily="34" charset="-122"/>
                <a:ea typeface="Adobe 黑体 Std R" panose="020B0400000000000000" pitchFamily="34" charset="-122"/>
              </a:rPr>
              <a:t>点击输入本栏的具体文字，简明扼要的说明分项内容，此为概念图解，请根据您的具体内容酌情修改。</a:t>
            </a:r>
            <a:endParaRPr lang="en-US" altLang="zh-CN" sz="1100" dirty="0">
              <a:solidFill>
                <a:schemeClr val="bg1">
                  <a:lumMod val="95000"/>
                </a:schemeClr>
              </a:solidFill>
              <a:latin typeface="Adobe 黑体 Std R" panose="020B0400000000000000" pitchFamily="34" charset="-122"/>
              <a:ea typeface="Adobe 黑体 Std R" panose="020B0400000000000000" pitchFamily="34" charset="-122"/>
            </a:endParaRPr>
          </a:p>
        </p:txBody>
      </p:sp>
      <p:sp>
        <p:nvSpPr>
          <p:cNvPr id="30" name="TextBox 30"/>
          <p:cNvSpPr txBox="1"/>
          <p:nvPr/>
        </p:nvSpPr>
        <p:spPr>
          <a:xfrm>
            <a:off x="323528" y="2920772"/>
            <a:ext cx="2448272" cy="752514"/>
          </a:xfrm>
          <a:prstGeom prst="rect">
            <a:avLst/>
          </a:prstGeom>
          <a:noFill/>
        </p:spPr>
        <p:txBody>
          <a:bodyPr wrap="square" rtlCol="0">
            <a:spAutoFit/>
          </a:bodyPr>
          <a:lstStyle/>
          <a:p>
            <a:pPr>
              <a:lnSpc>
                <a:spcPct val="130000"/>
              </a:lnSpc>
            </a:pPr>
            <a:r>
              <a:rPr lang="zh-CN" altLang="en-US" sz="1100" dirty="0">
                <a:solidFill>
                  <a:schemeClr val="bg1">
                    <a:lumMod val="95000"/>
                  </a:schemeClr>
                </a:solidFill>
                <a:latin typeface="Adobe 黑体 Std R" panose="020B0400000000000000" pitchFamily="34" charset="-122"/>
                <a:ea typeface="Adobe 黑体 Std R" panose="020B0400000000000000" pitchFamily="34" charset="-122"/>
              </a:rPr>
              <a:t>点击输入本栏的具体文字，简明扼要的说明分项内容，此为概念图解，请根据您的具体内容酌情修改。</a:t>
            </a:r>
            <a:endParaRPr lang="en-US" altLang="zh-CN" sz="1100" dirty="0">
              <a:solidFill>
                <a:schemeClr val="bg1">
                  <a:lumMod val="95000"/>
                </a:schemeClr>
              </a:solidFill>
              <a:latin typeface="Adobe 黑体 Std R" panose="020B0400000000000000" pitchFamily="34" charset="-122"/>
              <a:ea typeface="Adobe 黑体 Std R" panose="020B0400000000000000" pitchFamily="34" charset="-122"/>
            </a:endParaRPr>
          </a:p>
        </p:txBody>
      </p:sp>
      <p:sp>
        <p:nvSpPr>
          <p:cNvPr id="31" name="TextBox 31"/>
          <p:cNvSpPr txBox="1"/>
          <p:nvPr/>
        </p:nvSpPr>
        <p:spPr>
          <a:xfrm>
            <a:off x="6156176" y="3770953"/>
            <a:ext cx="2448272" cy="752514"/>
          </a:xfrm>
          <a:prstGeom prst="rect">
            <a:avLst/>
          </a:prstGeom>
          <a:noFill/>
        </p:spPr>
        <p:txBody>
          <a:bodyPr wrap="square" rtlCol="0">
            <a:spAutoFit/>
          </a:bodyPr>
          <a:lstStyle/>
          <a:p>
            <a:pPr>
              <a:lnSpc>
                <a:spcPct val="130000"/>
              </a:lnSpc>
            </a:pPr>
            <a:r>
              <a:rPr lang="zh-CN" altLang="en-US" sz="1100" dirty="0">
                <a:solidFill>
                  <a:schemeClr val="bg1">
                    <a:lumMod val="95000"/>
                  </a:schemeClr>
                </a:solidFill>
                <a:latin typeface="Adobe 黑体 Std R" panose="020B0400000000000000" pitchFamily="34" charset="-122"/>
                <a:ea typeface="Adobe 黑体 Std R" panose="020B0400000000000000" pitchFamily="34" charset="-122"/>
              </a:rPr>
              <a:t>点击输入本栏的具体文字，简明扼要的说明分项内容，此为概念图解，请根据您的具体内容酌情修改。</a:t>
            </a:r>
            <a:endParaRPr lang="en-US" altLang="zh-CN" sz="1100" dirty="0">
              <a:solidFill>
                <a:schemeClr val="bg1">
                  <a:lumMod val="95000"/>
                </a:schemeClr>
              </a:solidFill>
              <a:latin typeface="Adobe 黑体 Std R" panose="020B0400000000000000" pitchFamily="34" charset="-122"/>
              <a:ea typeface="Adobe 黑体 Std R" panose="020B0400000000000000" pitchFamily="34" charset="-122"/>
            </a:endParaRPr>
          </a:p>
        </p:txBody>
      </p:sp>
      <p:sp>
        <p:nvSpPr>
          <p:cNvPr id="32" name="TextBox 32"/>
          <p:cNvSpPr txBox="1"/>
          <p:nvPr/>
        </p:nvSpPr>
        <p:spPr>
          <a:xfrm>
            <a:off x="5436096" y="915566"/>
            <a:ext cx="2448272" cy="752514"/>
          </a:xfrm>
          <a:prstGeom prst="rect">
            <a:avLst/>
          </a:prstGeom>
          <a:noFill/>
        </p:spPr>
        <p:txBody>
          <a:bodyPr wrap="square" rtlCol="0">
            <a:spAutoFit/>
          </a:bodyPr>
          <a:lstStyle/>
          <a:p>
            <a:pPr>
              <a:lnSpc>
                <a:spcPct val="130000"/>
              </a:lnSpc>
            </a:pPr>
            <a:r>
              <a:rPr lang="zh-CN" altLang="en-US" sz="1100" dirty="0">
                <a:solidFill>
                  <a:schemeClr val="bg1">
                    <a:lumMod val="95000"/>
                  </a:schemeClr>
                </a:solidFill>
                <a:latin typeface="Adobe 黑体 Std R" panose="020B0400000000000000" pitchFamily="34" charset="-122"/>
                <a:ea typeface="Adobe 黑体 Std R" panose="020B0400000000000000" pitchFamily="34" charset="-122"/>
              </a:rPr>
              <a:t>点击输入本栏的具体文字，简明扼要的说明分项内容，此为概念图解，请根据您的具体内容酌情修改。</a:t>
            </a:r>
            <a:endParaRPr lang="en-US" altLang="zh-CN" sz="1100" dirty="0">
              <a:solidFill>
                <a:schemeClr val="bg1">
                  <a:lumMod val="95000"/>
                </a:schemeClr>
              </a:solidFill>
              <a:latin typeface="Adobe 黑体 Std R" panose="020B0400000000000000" pitchFamily="34" charset="-122"/>
              <a:ea typeface="Adobe 黑体 Std R" panose="020B04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4968">
        <p14:gallery dir="l"/>
      </p:transition>
    </mc:Choice>
    <mc:Fallback>
      <p:transition spd="slow" advClick="0" advTm="496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upRight)">
                                      <p:cBhvr>
                                        <p:cTn id="7" dur="300"/>
                                        <p:tgtEl>
                                          <p:spTgt spid="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300" fill="hold"/>
                                        <p:tgtEl>
                                          <p:spTgt spid="9"/>
                                        </p:tgtEl>
                                        <p:attrNameLst>
                                          <p:attrName>ppt_w</p:attrName>
                                        </p:attrNameLst>
                                      </p:cBhvr>
                                      <p:tavLst>
                                        <p:tav tm="0">
                                          <p:val>
                                            <p:fltVal val="0"/>
                                          </p:val>
                                        </p:tav>
                                        <p:tav tm="100000">
                                          <p:val>
                                            <p:strVal val="#ppt_w"/>
                                          </p:val>
                                        </p:tav>
                                      </p:tavLst>
                                    </p:anim>
                                    <p:anim calcmode="lin" valueType="num">
                                      <p:cBhvr>
                                        <p:cTn id="12" dur="300" fill="hold"/>
                                        <p:tgtEl>
                                          <p:spTgt spid="9"/>
                                        </p:tgtEl>
                                        <p:attrNameLst>
                                          <p:attrName>ppt_h</p:attrName>
                                        </p:attrNameLst>
                                      </p:cBhvr>
                                      <p:tavLst>
                                        <p:tav tm="0">
                                          <p:val>
                                            <p:fltVal val="0"/>
                                          </p:val>
                                        </p:tav>
                                        <p:tav tm="100000">
                                          <p:val>
                                            <p:strVal val="#ppt_h"/>
                                          </p:val>
                                        </p:tav>
                                      </p:tavLst>
                                    </p:anim>
                                    <p:animEffect transition="in" filter="fade">
                                      <p:cBhvr>
                                        <p:cTn id="13" dur="300"/>
                                        <p:tgtEl>
                                          <p:spTgt spid="9"/>
                                        </p:tgtEl>
                                      </p:cBhvr>
                                    </p:animEffect>
                                  </p:childTnLst>
                                </p:cTn>
                              </p:par>
                            </p:childTnLst>
                          </p:cTn>
                        </p:par>
                        <p:par>
                          <p:cTn id="14" fill="hold">
                            <p:stCondLst>
                              <p:cond delay="1000"/>
                            </p:stCondLst>
                            <p:childTnLst>
                              <p:par>
                                <p:cTn id="15" presetID="18" presetClass="entr" presetSubtype="3"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trips(upRight)">
                                      <p:cBhvr>
                                        <p:cTn id="17" dur="300"/>
                                        <p:tgtEl>
                                          <p:spTgt spid="5"/>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300" fill="hold"/>
                                        <p:tgtEl>
                                          <p:spTgt spid="14"/>
                                        </p:tgtEl>
                                        <p:attrNameLst>
                                          <p:attrName>ppt_w</p:attrName>
                                        </p:attrNameLst>
                                      </p:cBhvr>
                                      <p:tavLst>
                                        <p:tav tm="0">
                                          <p:val>
                                            <p:fltVal val="0"/>
                                          </p:val>
                                        </p:tav>
                                        <p:tav tm="100000">
                                          <p:val>
                                            <p:strVal val="#ppt_w"/>
                                          </p:val>
                                        </p:tav>
                                      </p:tavLst>
                                    </p:anim>
                                    <p:anim calcmode="lin" valueType="num">
                                      <p:cBhvr>
                                        <p:cTn id="22" dur="300" fill="hold"/>
                                        <p:tgtEl>
                                          <p:spTgt spid="14"/>
                                        </p:tgtEl>
                                        <p:attrNameLst>
                                          <p:attrName>ppt_h</p:attrName>
                                        </p:attrNameLst>
                                      </p:cBhvr>
                                      <p:tavLst>
                                        <p:tav tm="0">
                                          <p:val>
                                            <p:fltVal val="0"/>
                                          </p:val>
                                        </p:tav>
                                        <p:tav tm="100000">
                                          <p:val>
                                            <p:strVal val="#ppt_h"/>
                                          </p:val>
                                        </p:tav>
                                      </p:tavLst>
                                    </p:anim>
                                    <p:animEffect transition="in" filter="fade">
                                      <p:cBhvr>
                                        <p:cTn id="23" dur="300"/>
                                        <p:tgtEl>
                                          <p:spTgt spid="14"/>
                                        </p:tgtEl>
                                      </p:cBhvr>
                                    </p:animEffect>
                                  </p:childTnLst>
                                </p:cTn>
                              </p:par>
                            </p:childTnLst>
                          </p:cTn>
                        </p:par>
                        <p:par>
                          <p:cTn id="24" fill="hold">
                            <p:stCondLst>
                              <p:cond delay="2000"/>
                            </p:stCondLst>
                            <p:childTnLst>
                              <p:par>
                                <p:cTn id="25" presetID="18" presetClass="entr" presetSubtype="6"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strips(downRight)">
                                      <p:cBhvr>
                                        <p:cTn id="27" dur="300"/>
                                        <p:tgtEl>
                                          <p:spTgt spid="7"/>
                                        </p:tgtEl>
                                      </p:cBhvr>
                                    </p:animEffect>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300" fill="hold"/>
                                        <p:tgtEl>
                                          <p:spTgt spid="19"/>
                                        </p:tgtEl>
                                        <p:attrNameLst>
                                          <p:attrName>ppt_w</p:attrName>
                                        </p:attrNameLst>
                                      </p:cBhvr>
                                      <p:tavLst>
                                        <p:tav tm="0">
                                          <p:val>
                                            <p:fltVal val="0"/>
                                          </p:val>
                                        </p:tav>
                                        <p:tav tm="100000">
                                          <p:val>
                                            <p:strVal val="#ppt_w"/>
                                          </p:val>
                                        </p:tav>
                                      </p:tavLst>
                                    </p:anim>
                                    <p:anim calcmode="lin" valueType="num">
                                      <p:cBhvr>
                                        <p:cTn id="32" dur="300" fill="hold"/>
                                        <p:tgtEl>
                                          <p:spTgt spid="19"/>
                                        </p:tgtEl>
                                        <p:attrNameLst>
                                          <p:attrName>ppt_h</p:attrName>
                                        </p:attrNameLst>
                                      </p:cBhvr>
                                      <p:tavLst>
                                        <p:tav tm="0">
                                          <p:val>
                                            <p:fltVal val="0"/>
                                          </p:val>
                                        </p:tav>
                                        <p:tav tm="100000">
                                          <p:val>
                                            <p:strVal val="#ppt_h"/>
                                          </p:val>
                                        </p:tav>
                                      </p:tavLst>
                                    </p:anim>
                                    <p:animEffect transition="in" filter="fade">
                                      <p:cBhvr>
                                        <p:cTn id="33" dur="300"/>
                                        <p:tgtEl>
                                          <p:spTgt spid="19"/>
                                        </p:tgtEl>
                                      </p:cBhvr>
                                    </p:animEffect>
                                  </p:childTnLst>
                                </p:cTn>
                              </p:par>
                            </p:childTnLst>
                          </p:cTn>
                        </p:par>
                        <p:par>
                          <p:cTn id="34" fill="hold">
                            <p:stCondLst>
                              <p:cond delay="3000"/>
                            </p:stCondLst>
                            <p:childTnLst>
                              <p:par>
                                <p:cTn id="35" presetID="18" presetClass="entr" presetSubtype="3"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strips(upRight)">
                                      <p:cBhvr>
                                        <p:cTn id="37" dur="300"/>
                                        <p:tgtEl>
                                          <p:spTgt spid="8"/>
                                        </p:tgtEl>
                                      </p:cBhvr>
                                    </p:animEffect>
                                  </p:childTnLst>
                                </p:cTn>
                              </p:par>
                            </p:childTnLst>
                          </p:cTn>
                        </p:par>
                        <p:par>
                          <p:cTn id="38" fill="hold">
                            <p:stCondLst>
                              <p:cond delay="3500"/>
                            </p:stCondLst>
                            <p:childTnLst>
                              <p:par>
                                <p:cTn id="39" presetID="53" presetClass="entr" presetSubtype="16" fill="hold" nodeType="after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p:cTn id="41" dur="300" fill="hold"/>
                                        <p:tgtEl>
                                          <p:spTgt spid="24"/>
                                        </p:tgtEl>
                                        <p:attrNameLst>
                                          <p:attrName>ppt_w</p:attrName>
                                        </p:attrNameLst>
                                      </p:cBhvr>
                                      <p:tavLst>
                                        <p:tav tm="0">
                                          <p:val>
                                            <p:fltVal val="0"/>
                                          </p:val>
                                        </p:tav>
                                        <p:tav tm="100000">
                                          <p:val>
                                            <p:strVal val="#ppt_w"/>
                                          </p:val>
                                        </p:tav>
                                      </p:tavLst>
                                    </p:anim>
                                    <p:anim calcmode="lin" valueType="num">
                                      <p:cBhvr>
                                        <p:cTn id="42" dur="300" fill="hold"/>
                                        <p:tgtEl>
                                          <p:spTgt spid="24"/>
                                        </p:tgtEl>
                                        <p:attrNameLst>
                                          <p:attrName>ppt_h</p:attrName>
                                        </p:attrNameLst>
                                      </p:cBhvr>
                                      <p:tavLst>
                                        <p:tav tm="0">
                                          <p:val>
                                            <p:fltVal val="0"/>
                                          </p:val>
                                        </p:tav>
                                        <p:tav tm="100000">
                                          <p:val>
                                            <p:strVal val="#ppt_h"/>
                                          </p:val>
                                        </p:tav>
                                      </p:tavLst>
                                    </p:anim>
                                    <p:animEffect transition="in" filter="fade">
                                      <p:cBhvr>
                                        <p:cTn id="43" dur="300"/>
                                        <p:tgtEl>
                                          <p:spTgt spid="24"/>
                                        </p:tgtEl>
                                      </p:cBhvr>
                                    </p:animEffect>
                                  </p:childTnLst>
                                </p:cTn>
                              </p:par>
                            </p:childTnLst>
                          </p:cTn>
                        </p:par>
                        <p:par>
                          <p:cTn id="44" fill="hold">
                            <p:stCondLst>
                              <p:cond delay="4000"/>
                            </p:stCondLst>
                            <p:childTnLst>
                              <p:par>
                                <p:cTn id="45" presetID="22" presetClass="entr" presetSubtype="1" fill="hold" grpId="0" nodeType="after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wipe(up)">
                                      <p:cBhvr>
                                        <p:cTn id="47" dur="500"/>
                                        <p:tgtEl>
                                          <p:spTgt spid="30"/>
                                        </p:tgtEl>
                                      </p:cBhvr>
                                    </p:animEffect>
                                  </p:childTnLst>
                                </p:cTn>
                              </p:par>
                            </p:childTnLst>
                          </p:cTn>
                        </p:par>
                        <p:par>
                          <p:cTn id="48" fill="hold">
                            <p:stCondLst>
                              <p:cond delay="4500"/>
                            </p:stCondLst>
                            <p:childTnLst>
                              <p:par>
                                <p:cTn id="49" presetID="22" presetClass="entr" presetSubtype="1" fill="hold" grpId="0" nodeType="after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ipe(up)">
                                      <p:cBhvr>
                                        <p:cTn id="51" dur="500"/>
                                        <p:tgtEl>
                                          <p:spTgt spid="29"/>
                                        </p:tgtEl>
                                      </p:cBhvr>
                                    </p:animEffect>
                                  </p:childTnLst>
                                </p:cTn>
                              </p:par>
                            </p:childTnLst>
                          </p:cTn>
                        </p:par>
                        <p:par>
                          <p:cTn id="52" fill="hold">
                            <p:stCondLst>
                              <p:cond delay="5000"/>
                            </p:stCondLst>
                            <p:childTnLst>
                              <p:par>
                                <p:cTn id="53" presetID="22" presetClass="entr" presetSubtype="1" fill="hold" grpId="0" nodeType="after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wipe(up)">
                                      <p:cBhvr>
                                        <p:cTn id="55" dur="500"/>
                                        <p:tgtEl>
                                          <p:spTgt spid="31"/>
                                        </p:tgtEl>
                                      </p:cBhvr>
                                    </p:animEffect>
                                  </p:childTnLst>
                                </p:cTn>
                              </p:par>
                            </p:childTnLst>
                          </p:cTn>
                        </p:par>
                        <p:par>
                          <p:cTn id="56" fill="hold">
                            <p:stCondLst>
                              <p:cond delay="5500"/>
                            </p:stCondLst>
                            <p:childTnLst>
                              <p:par>
                                <p:cTn id="57" presetID="22" presetClass="entr" presetSubtype="1" fill="hold" grpId="0" nodeType="after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wipe(up)">
                                      <p:cBhvr>
                                        <p:cTn id="5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93867"/>
            <a:ext cx="1107996" cy="369332"/>
          </a:xfrm>
          <a:prstGeom prst="rect">
            <a:avLst/>
          </a:prstGeom>
          <a:noFill/>
        </p:spPr>
        <p:txBody>
          <a:bodyPr wrap="none" rtlCol="0">
            <a:spAutoFit/>
          </a:bodyPr>
          <a:lstStyle/>
          <a:p>
            <a:r>
              <a:rPr lang="zh-CN" altLang="en-US" dirty="0">
                <a:solidFill>
                  <a:schemeClr val="bg1"/>
                </a:solidFill>
                <a:latin typeface="Adobe 黑体 Std R" panose="020B0400000000000000" pitchFamily="34" charset="-122"/>
                <a:ea typeface="Adobe 黑体 Std R" panose="020B0400000000000000" pitchFamily="34" charset="-122"/>
              </a:rPr>
              <a:t>选题内容</a:t>
            </a:r>
            <a:endParaRPr lang="zh-CN" altLang="en-US" dirty="0">
              <a:solidFill>
                <a:schemeClr val="bg1"/>
              </a:solidFill>
              <a:latin typeface="Adobe 黑体 Std R" panose="020B0400000000000000" pitchFamily="34" charset="-122"/>
              <a:ea typeface="Adobe 黑体 Std R" panose="020B0400000000000000" pitchFamily="34" charset="-122"/>
            </a:endParaRPr>
          </a:p>
        </p:txBody>
      </p:sp>
      <p:cxnSp>
        <p:nvCxnSpPr>
          <p:cNvPr id="3" name="直接连接符 2"/>
          <p:cNvCxnSpPr/>
          <p:nvPr/>
        </p:nvCxnSpPr>
        <p:spPr>
          <a:xfrm>
            <a:off x="251520" y="556320"/>
            <a:ext cx="85689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Block Arc 51"/>
          <p:cNvSpPr/>
          <p:nvPr/>
        </p:nvSpPr>
        <p:spPr>
          <a:xfrm>
            <a:off x="925758" y="1999225"/>
            <a:ext cx="1663184" cy="1663184"/>
          </a:xfrm>
          <a:prstGeom prst="blockArc">
            <a:avLst>
              <a:gd name="adj1" fmla="val 10800000"/>
              <a:gd name="adj2" fmla="val 3"/>
              <a:gd name="adj3" fmla="val 15291"/>
            </a:avLst>
          </a:prstGeom>
          <a:solidFill>
            <a:schemeClr val="bg1">
              <a:alpha val="50000"/>
            </a:schemeClr>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ea"/>
              <a:ea typeface="+mj-ea"/>
            </a:endParaRPr>
          </a:p>
        </p:txBody>
      </p:sp>
      <p:sp>
        <p:nvSpPr>
          <p:cNvPr id="5" name="Block Arc 53"/>
          <p:cNvSpPr/>
          <p:nvPr/>
        </p:nvSpPr>
        <p:spPr>
          <a:xfrm>
            <a:off x="3740445" y="1999225"/>
            <a:ext cx="1663184" cy="1663184"/>
          </a:xfrm>
          <a:prstGeom prst="blockArc">
            <a:avLst>
              <a:gd name="adj1" fmla="val 10800000"/>
              <a:gd name="adj2" fmla="val 3"/>
              <a:gd name="adj3" fmla="val 15291"/>
            </a:avLst>
          </a:prstGeom>
          <a:solidFill>
            <a:schemeClr val="bg1">
              <a:alpha val="50000"/>
            </a:schemeClr>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ea"/>
              <a:ea typeface="+mj-ea"/>
            </a:endParaRPr>
          </a:p>
        </p:txBody>
      </p:sp>
      <p:sp>
        <p:nvSpPr>
          <p:cNvPr id="6" name="Block Arc 55"/>
          <p:cNvSpPr/>
          <p:nvPr/>
        </p:nvSpPr>
        <p:spPr>
          <a:xfrm>
            <a:off x="6555059" y="1999225"/>
            <a:ext cx="1663184" cy="1663184"/>
          </a:xfrm>
          <a:prstGeom prst="blockArc">
            <a:avLst>
              <a:gd name="adj1" fmla="val 10800000"/>
              <a:gd name="adj2" fmla="val 3"/>
              <a:gd name="adj3" fmla="val 15291"/>
            </a:avLst>
          </a:prstGeom>
          <a:solidFill>
            <a:schemeClr val="bg1">
              <a:alpha val="50000"/>
            </a:schemeClr>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ea"/>
              <a:ea typeface="+mj-ea"/>
            </a:endParaRPr>
          </a:p>
        </p:txBody>
      </p:sp>
      <p:sp>
        <p:nvSpPr>
          <p:cNvPr id="7" name="TextBox 6"/>
          <p:cNvSpPr txBox="1"/>
          <p:nvPr/>
        </p:nvSpPr>
        <p:spPr>
          <a:xfrm>
            <a:off x="1278430" y="3485235"/>
            <a:ext cx="923330" cy="276999"/>
          </a:xfrm>
          <a:prstGeom prst="rect">
            <a:avLst/>
          </a:prstGeom>
          <a:noFill/>
        </p:spPr>
        <p:txBody>
          <a:bodyPr wrap="none" lIns="0" tIns="0" rIns="0" bIns="0" rtlCol="0" anchor="ctr">
            <a:spAutoFit/>
          </a:bodyPr>
          <a:lstStyle/>
          <a:p>
            <a:pPr lvl="0" algn="ctr">
              <a:spcBef>
                <a:spcPct val="20000"/>
              </a:spcBef>
              <a:defRPr/>
            </a:pPr>
            <a:r>
              <a:rPr lang="zh-CN" altLang="en-US" dirty="0">
                <a:solidFill>
                  <a:schemeClr val="bg1"/>
                </a:solidFill>
                <a:latin typeface="Adobe 黑体 Std R" panose="020B0400000000000000" pitchFamily="34" charset="-122"/>
                <a:ea typeface="Adobe 黑体 Std R" panose="020B0400000000000000" pitchFamily="34" charset="-122"/>
              </a:rPr>
              <a:t>添加标题</a:t>
            </a:r>
            <a:endParaRPr lang="en-US" altLang="zh-CN" dirty="0">
              <a:solidFill>
                <a:schemeClr val="bg1"/>
              </a:solidFill>
              <a:latin typeface="Adobe 黑体 Std R" panose="020B0400000000000000" pitchFamily="34" charset="-122"/>
              <a:ea typeface="Adobe 黑体 Std R" panose="020B0400000000000000" pitchFamily="34" charset="-122"/>
            </a:endParaRPr>
          </a:p>
        </p:txBody>
      </p:sp>
      <p:sp>
        <p:nvSpPr>
          <p:cNvPr id="8" name="TextBox 7"/>
          <p:cNvSpPr txBox="1"/>
          <p:nvPr/>
        </p:nvSpPr>
        <p:spPr>
          <a:xfrm>
            <a:off x="2682314" y="2019924"/>
            <a:ext cx="923330" cy="276999"/>
          </a:xfrm>
          <a:prstGeom prst="rect">
            <a:avLst/>
          </a:prstGeom>
          <a:noFill/>
        </p:spPr>
        <p:txBody>
          <a:bodyPr wrap="none" lIns="0" tIns="0" rIns="0" bIns="0" rtlCol="0" anchor="ctr">
            <a:spAutoFit/>
          </a:bodyPr>
          <a:lstStyle/>
          <a:p>
            <a:pPr lvl="0" algn="ctr" defTabSz="914400">
              <a:spcBef>
                <a:spcPct val="20000"/>
              </a:spcBef>
              <a:defRPr/>
            </a:pPr>
            <a:r>
              <a:rPr lang="zh-CN" altLang="en-US" dirty="0" smtClean="0">
                <a:solidFill>
                  <a:schemeClr val="bg1">
                    <a:lumMod val="95000"/>
                  </a:schemeClr>
                </a:solidFill>
                <a:latin typeface="Adobe 黑体 Std R" panose="020B0400000000000000" pitchFamily="34" charset="-122"/>
                <a:ea typeface="Adobe 黑体 Std R" panose="020B0400000000000000" pitchFamily="34" charset="-122"/>
              </a:rPr>
              <a:t>添加标题</a:t>
            </a:r>
            <a:endParaRPr lang="en-US" altLang="zh-CN" dirty="0">
              <a:solidFill>
                <a:schemeClr val="bg1">
                  <a:lumMod val="95000"/>
                </a:schemeClr>
              </a:solidFill>
              <a:latin typeface="Adobe 黑体 Std R" panose="020B0400000000000000" pitchFamily="34" charset="-122"/>
              <a:ea typeface="Adobe 黑体 Std R" panose="020B0400000000000000" pitchFamily="34" charset="-122"/>
            </a:endParaRPr>
          </a:p>
        </p:txBody>
      </p:sp>
      <p:sp>
        <p:nvSpPr>
          <p:cNvPr id="9" name="TextBox 8"/>
          <p:cNvSpPr txBox="1"/>
          <p:nvPr/>
        </p:nvSpPr>
        <p:spPr>
          <a:xfrm>
            <a:off x="4133243" y="3485235"/>
            <a:ext cx="923330" cy="276999"/>
          </a:xfrm>
          <a:prstGeom prst="rect">
            <a:avLst/>
          </a:prstGeom>
          <a:noFill/>
        </p:spPr>
        <p:txBody>
          <a:bodyPr wrap="none" lIns="0" tIns="0" rIns="0" bIns="0" rtlCol="0" anchor="ctr">
            <a:spAutoFit/>
          </a:bodyPr>
          <a:lstStyle/>
          <a:p>
            <a:pPr lvl="0" algn="ctr">
              <a:spcBef>
                <a:spcPct val="20000"/>
              </a:spcBef>
              <a:defRPr/>
            </a:pPr>
            <a:r>
              <a:rPr lang="zh-CN" altLang="en-US" dirty="0">
                <a:solidFill>
                  <a:schemeClr val="bg1"/>
                </a:solidFill>
                <a:latin typeface="Adobe 黑体 Std R" panose="020B0400000000000000" pitchFamily="34" charset="-122"/>
                <a:ea typeface="Adobe 黑体 Std R" panose="020B0400000000000000" pitchFamily="34" charset="-122"/>
              </a:rPr>
              <a:t>添加标题</a:t>
            </a:r>
            <a:endParaRPr lang="en-US" altLang="zh-CN" dirty="0">
              <a:solidFill>
                <a:schemeClr val="bg1"/>
              </a:solidFill>
              <a:latin typeface="Adobe 黑体 Std R" panose="020B0400000000000000" pitchFamily="34" charset="-122"/>
              <a:ea typeface="Adobe 黑体 Std R" panose="020B0400000000000000" pitchFamily="34" charset="-122"/>
            </a:endParaRPr>
          </a:p>
        </p:txBody>
      </p:sp>
      <p:sp>
        <p:nvSpPr>
          <p:cNvPr id="10" name="TextBox 9"/>
          <p:cNvSpPr txBox="1"/>
          <p:nvPr/>
        </p:nvSpPr>
        <p:spPr>
          <a:xfrm>
            <a:off x="5522163" y="2019924"/>
            <a:ext cx="923330" cy="276999"/>
          </a:xfrm>
          <a:prstGeom prst="rect">
            <a:avLst/>
          </a:prstGeom>
          <a:noFill/>
        </p:spPr>
        <p:txBody>
          <a:bodyPr wrap="none" lIns="0" tIns="0" rIns="0" bIns="0" rtlCol="0" anchor="ctr">
            <a:spAutoFit/>
          </a:bodyPr>
          <a:lstStyle/>
          <a:p>
            <a:pPr lvl="0" algn="ctr">
              <a:spcBef>
                <a:spcPct val="20000"/>
              </a:spcBef>
              <a:defRPr/>
            </a:pPr>
            <a:r>
              <a:rPr lang="zh-CN" altLang="en-US" dirty="0">
                <a:solidFill>
                  <a:schemeClr val="bg1">
                    <a:lumMod val="95000"/>
                  </a:schemeClr>
                </a:solidFill>
                <a:latin typeface="Adobe 黑体 Std R" panose="020B0400000000000000" pitchFamily="34" charset="-122"/>
                <a:ea typeface="Adobe 黑体 Std R" panose="020B0400000000000000" pitchFamily="34" charset="-122"/>
              </a:rPr>
              <a:t>添加标题</a:t>
            </a:r>
            <a:endParaRPr lang="en-US" altLang="zh-CN" dirty="0">
              <a:solidFill>
                <a:schemeClr val="bg1">
                  <a:lumMod val="95000"/>
                </a:schemeClr>
              </a:solidFill>
              <a:latin typeface="Adobe 黑体 Std R" panose="020B0400000000000000" pitchFamily="34" charset="-122"/>
              <a:ea typeface="Adobe 黑体 Std R" panose="020B0400000000000000" pitchFamily="34" charset="-122"/>
            </a:endParaRPr>
          </a:p>
        </p:txBody>
      </p:sp>
      <p:sp>
        <p:nvSpPr>
          <p:cNvPr id="11" name="TextBox 10"/>
          <p:cNvSpPr txBox="1"/>
          <p:nvPr/>
        </p:nvSpPr>
        <p:spPr>
          <a:xfrm>
            <a:off x="6962338" y="3485235"/>
            <a:ext cx="923330" cy="276999"/>
          </a:xfrm>
          <a:prstGeom prst="rect">
            <a:avLst/>
          </a:prstGeom>
          <a:noFill/>
        </p:spPr>
        <p:txBody>
          <a:bodyPr wrap="none" lIns="0" tIns="0" rIns="0" bIns="0" rtlCol="0" anchor="ctr">
            <a:spAutoFit/>
          </a:bodyPr>
          <a:lstStyle/>
          <a:p>
            <a:pPr lvl="0" algn="ctr">
              <a:spcBef>
                <a:spcPct val="20000"/>
              </a:spcBef>
              <a:defRPr/>
            </a:pPr>
            <a:r>
              <a:rPr lang="zh-CN" altLang="en-US" dirty="0">
                <a:solidFill>
                  <a:schemeClr val="bg1"/>
                </a:solidFill>
                <a:latin typeface="Adobe 黑体 Std R" panose="020B0400000000000000" pitchFamily="34" charset="-122"/>
                <a:ea typeface="Adobe 黑体 Std R" panose="020B0400000000000000" pitchFamily="34" charset="-122"/>
              </a:rPr>
              <a:t>添加标题</a:t>
            </a:r>
            <a:endParaRPr lang="en-US" altLang="zh-CN" dirty="0">
              <a:solidFill>
                <a:schemeClr val="bg1"/>
              </a:solidFill>
              <a:latin typeface="Adobe 黑体 Std R" panose="020B0400000000000000" pitchFamily="34" charset="-122"/>
              <a:ea typeface="Adobe 黑体 Std R" panose="020B0400000000000000" pitchFamily="34" charset="-122"/>
            </a:endParaRPr>
          </a:p>
        </p:txBody>
      </p:sp>
      <p:sp>
        <p:nvSpPr>
          <p:cNvPr id="12" name="Block Arc 52"/>
          <p:cNvSpPr/>
          <p:nvPr/>
        </p:nvSpPr>
        <p:spPr>
          <a:xfrm rot="10800000">
            <a:off x="2332371" y="1997063"/>
            <a:ext cx="1663184" cy="1663184"/>
          </a:xfrm>
          <a:prstGeom prst="blockArc">
            <a:avLst>
              <a:gd name="adj1" fmla="val 10800000"/>
              <a:gd name="adj2" fmla="val 3"/>
              <a:gd name="adj3" fmla="val 15291"/>
            </a:avLst>
          </a:prstGeom>
          <a:solidFill>
            <a:schemeClr val="bg1">
              <a:alpha val="50000"/>
            </a:schemeClr>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ea"/>
              <a:ea typeface="+mj-ea"/>
            </a:endParaRPr>
          </a:p>
        </p:txBody>
      </p:sp>
      <p:sp>
        <p:nvSpPr>
          <p:cNvPr id="13" name="Block Arc 54"/>
          <p:cNvSpPr/>
          <p:nvPr/>
        </p:nvSpPr>
        <p:spPr>
          <a:xfrm rot="10800000">
            <a:off x="5147059" y="1997063"/>
            <a:ext cx="1663184" cy="1663184"/>
          </a:xfrm>
          <a:prstGeom prst="blockArc">
            <a:avLst>
              <a:gd name="adj1" fmla="val 10800000"/>
              <a:gd name="adj2" fmla="val 3"/>
              <a:gd name="adj3" fmla="val 15291"/>
            </a:avLst>
          </a:prstGeom>
          <a:solidFill>
            <a:schemeClr val="bg1">
              <a:alpha val="50000"/>
            </a:schemeClr>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ea"/>
              <a:ea typeface="+mj-ea"/>
            </a:endParaRPr>
          </a:p>
        </p:txBody>
      </p:sp>
      <p:grpSp>
        <p:nvGrpSpPr>
          <p:cNvPr id="14" name="组合 13"/>
          <p:cNvGrpSpPr/>
          <p:nvPr/>
        </p:nvGrpSpPr>
        <p:grpSpPr>
          <a:xfrm>
            <a:off x="1287029" y="2384716"/>
            <a:ext cx="925239" cy="925239"/>
            <a:chOff x="1318780" y="2410117"/>
            <a:chExt cx="806358" cy="806358"/>
          </a:xfrm>
        </p:grpSpPr>
        <p:grpSp>
          <p:nvGrpSpPr>
            <p:cNvPr id="15" name="组合 14"/>
            <p:cNvGrpSpPr/>
            <p:nvPr/>
          </p:nvGrpSpPr>
          <p:grpSpPr>
            <a:xfrm>
              <a:off x="1318780" y="2410117"/>
              <a:ext cx="806358" cy="806358"/>
              <a:chOff x="3724322" y="1908536"/>
              <a:chExt cx="1329153" cy="1329153"/>
            </a:xfrm>
          </p:grpSpPr>
          <p:sp>
            <p:nvSpPr>
              <p:cNvPr id="17" name="椭圆 16"/>
              <p:cNvSpPr/>
              <p:nvPr/>
            </p:nvSpPr>
            <p:spPr>
              <a:xfrm>
                <a:off x="3724322" y="1908536"/>
                <a:ext cx="1329153" cy="1329153"/>
              </a:xfrm>
              <a:prstGeom prst="ellipse">
                <a:avLst/>
              </a:prstGeom>
              <a:gradFill flip="none" rotWithShape="1">
                <a:gsLst>
                  <a:gs pos="0">
                    <a:schemeClr val="bg1"/>
                  </a:gs>
                  <a:gs pos="100000">
                    <a:srgbClr val="DDDEDD"/>
                  </a:gs>
                </a:gsLst>
                <a:lin ang="9600000" scaled="0"/>
                <a:tileRect/>
              </a:gradFill>
              <a:ln w="28575">
                <a:solidFill>
                  <a:schemeClr val="bg1"/>
                </a:soli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椭圆 17"/>
              <p:cNvSpPr/>
              <p:nvPr/>
            </p:nvSpPr>
            <p:spPr>
              <a:xfrm>
                <a:off x="3839838" y="2024052"/>
                <a:ext cx="1098122" cy="1098122"/>
              </a:xfrm>
              <a:prstGeom prst="ellipse">
                <a:avLst/>
              </a:prstGeom>
              <a:solidFill>
                <a:srgbClr val="00206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grpSp>
        <p:sp>
          <p:nvSpPr>
            <p:cNvPr id="16" name="Freeform 116"/>
            <p:cNvSpPr>
              <a:spLocks noEditPoints="1"/>
            </p:cNvSpPr>
            <p:nvPr/>
          </p:nvSpPr>
          <p:spPr bwMode="auto">
            <a:xfrm>
              <a:off x="1497123" y="2652994"/>
              <a:ext cx="397548" cy="320603"/>
            </a:xfrm>
            <a:custGeom>
              <a:avLst/>
              <a:gdLst/>
              <a:ahLst/>
              <a:cxnLst>
                <a:cxn ang="0">
                  <a:pos x="55" y="27"/>
                </a:cxn>
                <a:cxn ang="0">
                  <a:pos x="54" y="27"/>
                </a:cxn>
                <a:cxn ang="0">
                  <a:pos x="54" y="27"/>
                </a:cxn>
                <a:cxn ang="0">
                  <a:pos x="53" y="27"/>
                </a:cxn>
                <a:cxn ang="0">
                  <a:pos x="28" y="6"/>
                </a:cxn>
                <a:cxn ang="0">
                  <a:pos x="4" y="27"/>
                </a:cxn>
                <a:cxn ang="0">
                  <a:pos x="3" y="27"/>
                </a:cxn>
                <a:cxn ang="0">
                  <a:pos x="2" y="27"/>
                </a:cxn>
                <a:cxn ang="0">
                  <a:pos x="0" y="24"/>
                </a:cxn>
                <a:cxn ang="0">
                  <a:pos x="0" y="23"/>
                </a:cxn>
                <a:cxn ang="0">
                  <a:pos x="26" y="1"/>
                </a:cxn>
                <a:cxn ang="0">
                  <a:pos x="31" y="1"/>
                </a:cxn>
                <a:cxn ang="0">
                  <a:pos x="40" y="8"/>
                </a:cxn>
                <a:cxn ang="0">
                  <a:pos x="40" y="1"/>
                </a:cxn>
                <a:cxn ang="0">
                  <a:pos x="41" y="0"/>
                </a:cxn>
                <a:cxn ang="0">
                  <a:pos x="48" y="0"/>
                </a:cxn>
                <a:cxn ang="0">
                  <a:pos x="49" y="1"/>
                </a:cxn>
                <a:cxn ang="0">
                  <a:pos x="49" y="16"/>
                </a:cxn>
                <a:cxn ang="0">
                  <a:pos x="57" y="23"/>
                </a:cxn>
                <a:cxn ang="0">
                  <a:pos x="57" y="24"/>
                </a:cxn>
                <a:cxn ang="0">
                  <a:pos x="55" y="27"/>
                </a:cxn>
                <a:cxn ang="0">
                  <a:pos x="49" y="44"/>
                </a:cxn>
                <a:cxn ang="0">
                  <a:pos x="47" y="46"/>
                </a:cxn>
                <a:cxn ang="0">
                  <a:pos x="33" y="46"/>
                </a:cxn>
                <a:cxn ang="0">
                  <a:pos x="33" y="32"/>
                </a:cxn>
                <a:cxn ang="0">
                  <a:pos x="24" y="32"/>
                </a:cxn>
                <a:cxn ang="0">
                  <a:pos x="24" y="46"/>
                </a:cxn>
                <a:cxn ang="0">
                  <a:pos x="10" y="46"/>
                </a:cxn>
                <a:cxn ang="0">
                  <a:pos x="8" y="44"/>
                </a:cxn>
                <a:cxn ang="0">
                  <a:pos x="8" y="27"/>
                </a:cxn>
                <a:cxn ang="0">
                  <a:pos x="8" y="26"/>
                </a:cxn>
                <a:cxn ang="0">
                  <a:pos x="28" y="9"/>
                </a:cxn>
                <a:cxn ang="0">
                  <a:pos x="49" y="26"/>
                </a:cxn>
                <a:cxn ang="0">
                  <a:pos x="49" y="27"/>
                </a:cxn>
                <a:cxn ang="0">
                  <a:pos x="49" y="44"/>
                </a:cxn>
              </a:cxnLst>
              <a:rect l="0" t="0" r="r" b="b"/>
              <a:pathLst>
                <a:path w="57" h="46">
                  <a:moveTo>
                    <a:pt x="55" y="27"/>
                  </a:moveTo>
                  <a:cubicBezTo>
                    <a:pt x="55" y="27"/>
                    <a:pt x="54" y="27"/>
                    <a:pt x="54" y="27"/>
                  </a:cubicBezTo>
                  <a:cubicBezTo>
                    <a:pt x="54" y="27"/>
                    <a:pt x="54" y="27"/>
                    <a:pt x="54" y="27"/>
                  </a:cubicBezTo>
                  <a:cubicBezTo>
                    <a:pt x="54" y="27"/>
                    <a:pt x="53" y="27"/>
                    <a:pt x="53" y="27"/>
                  </a:cubicBezTo>
                  <a:cubicBezTo>
                    <a:pt x="28" y="6"/>
                    <a:pt x="28" y="6"/>
                    <a:pt x="28" y="6"/>
                  </a:cubicBezTo>
                  <a:cubicBezTo>
                    <a:pt x="4" y="27"/>
                    <a:pt x="4" y="27"/>
                    <a:pt x="4" y="27"/>
                  </a:cubicBezTo>
                  <a:cubicBezTo>
                    <a:pt x="4" y="27"/>
                    <a:pt x="3" y="27"/>
                    <a:pt x="3" y="27"/>
                  </a:cubicBezTo>
                  <a:cubicBezTo>
                    <a:pt x="3" y="27"/>
                    <a:pt x="2" y="27"/>
                    <a:pt x="2" y="27"/>
                  </a:cubicBezTo>
                  <a:cubicBezTo>
                    <a:pt x="0" y="24"/>
                    <a:pt x="0" y="24"/>
                    <a:pt x="0" y="24"/>
                  </a:cubicBezTo>
                  <a:cubicBezTo>
                    <a:pt x="0" y="24"/>
                    <a:pt x="0" y="23"/>
                    <a:pt x="0" y="23"/>
                  </a:cubicBezTo>
                  <a:cubicBezTo>
                    <a:pt x="26" y="1"/>
                    <a:pt x="26" y="1"/>
                    <a:pt x="26" y="1"/>
                  </a:cubicBezTo>
                  <a:cubicBezTo>
                    <a:pt x="27" y="0"/>
                    <a:pt x="30" y="0"/>
                    <a:pt x="31" y="1"/>
                  </a:cubicBezTo>
                  <a:cubicBezTo>
                    <a:pt x="40" y="8"/>
                    <a:pt x="40" y="8"/>
                    <a:pt x="40" y="8"/>
                  </a:cubicBezTo>
                  <a:cubicBezTo>
                    <a:pt x="40" y="1"/>
                    <a:pt x="40" y="1"/>
                    <a:pt x="40" y="1"/>
                  </a:cubicBezTo>
                  <a:cubicBezTo>
                    <a:pt x="40" y="1"/>
                    <a:pt x="40" y="0"/>
                    <a:pt x="41" y="0"/>
                  </a:cubicBezTo>
                  <a:cubicBezTo>
                    <a:pt x="48" y="0"/>
                    <a:pt x="48" y="0"/>
                    <a:pt x="48" y="0"/>
                  </a:cubicBezTo>
                  <a:cubicBezTo>
                    <a:pt x="49" y="0"/>
                    <a:pt x="49" y="1"/>
                    <a:pt x="49" y="1"/>
                  </a:cubicBezTo>
                  <a:cubicBezTo>
                    <a:pt x="49" y="16"/>
                    <a:pt x="49" y="16"/>
                    <a:pt x="49" y="16"/>
                  </a:cubicBezTo>
                  <a:cubicBezTo>
                    <a:pt x="57" y="23"/>
                    <a:pt x="57" y="23"/>
                    <a:pt x="57" y="23"/>
                  </a:cubicBezTo>
                  <a:cubicBezTo>
                    <a:pt x="57" y="23"/>
                    <a:pt x="57" y="24"/>
                    <a:pt x="57" y="24"/>
                  </a:cubicBezTo>
                  <a:lnTo>
                    <a:pt x="55" y="27"/>
                  </a:lnTo>
                  <a:close/>
                  <a:moveTo>
                    <a:pt x="49" y="44"/>
                  </a:moveTo>
                  <a:cubicBezTo>
                    <a:pt x="49" y="45"/>
                    <a:pt x="48" y="46"/>
                    <a:pt x="47" y="46"/>
                  </a:cubicBezTo>
                  <a:cubicBezTo>
                    <a:pt x="33" y="46"/>
                    <a:pt x="33" y="46"/>
                    <a:pt x="33" y="46"/>
                  </a:cubicBezTo>
                  <a:cubicBezTo>
                    <a:pt x="33" y="32"/>
                    <a:pt x="33" y="32"/>
                    <a:pt x="33" y="32"/>
                  </a:cubicBezTo>
                  <a:cubicBezTo>
                    <a:pt x="24" y="32"/>
                    <a:pt x="24" y="32"/>
                    <a:pt x="24" y="32"/>
                  </a:cubicBezTo>
                  <a:cubicBezTo>
                    <a:pt x="24" y="46"/>
                    <a:pt x="24" y="46"/>
                    <a:pt x="24" y="46"/>
                  </a:cubicBezTo>
                  <a:cubicBezTo>
                    <a:pt x="10" y="46"/>
                    <a:pt x="10" y="46"/>
                    <a:pt x="10" y="46"/>
                  </a:cubicBezTo>
                  <a:cubicBezTo>
                    <a:pt x="9" y="46"/>
                    <a:pt x="8" y="45"/>
                    <a:pt x="8" y="44"/>
                  </a:cubicBezTo>
                  <a:cubicBezTo>
                    <a:pt x="8" y="27"/>
                    <a:pt x="8" y="27"/>
                    <a:pt x="8" y="27"/>
                  </a:cubicBezTo>
                  <a:cubicBezTo>
                    <a:pt x="8" y="27"/>
                    <a:pt x="8" y="26"/>
                    <a:pt x="8" y="26"/>
                  </a:cubicBezTo>
                  <a:cubicBezTo>
                    <a:pt x="28" y="9"/>
                    <a:pt x="28" y="9"/>
                    <a:pt x="28" y="9"/>
                  </a:cubicBezTo>
                  <a:cubicBezTo>
                    <a:pt x="49" y="26"/>
                    <a:pt x="49" y="26"/>
                    <a:pt x="49" y="26"/>
                  </a:cubicBezTo>
                  <a:cubicBezTo>
                    <a:pt x="49" y="26"/>
                    <a:pt x="49" y="27"/>
                    <a:pt x="49" y="27"/>
                  </a:cubicBezTo>
                  <a:lnTo>
                    <a:pt x="49" y="44"/>
                  </a:lnTo>
                  <a:close/>
                </a:path>
              </a:pathLst>
            </a:custGeom>
            <a:solidFill>
              <a:schemeClr val="bg1"/>
            </a:solidFill>
            <a:ln w="9525">
              <a:noFill/>
              <a:round/>
            </a:ln>
          </p:spPr>
          <p:txBody>
            <a:bodyPr vert="horz" wrap="square" lIns="91440" tIns="45720" rIns="91440" bIns="45720" numCol="1" anchor="t" anchorCtr="0" compatLnSpc="1"/>
            <a:lstStyle/>
            <a:p>
              <a:endParaRPr lang="en-US"/>
            </a:p>
          </p:txBody>
        </p:sp>
      </p:grpSp>
      <p:grpSp>
        <p:nvGrpSpPr>
          <p:cNvPr id="19" name="组合 18"/>
          <p:cNvGrpSpPr/>
          <p:nvPr/>
        </p:nvGrpSpPr>
        <p:grpSpPr>
          <a:xfrm>
            <a:off x="2701342" y="2384716"/>
            <a:ext cx="925239" cy="925239"/>
            <a:chOff x="2701342" y="2384716"/>
            <a:chExt cx="925239" cy="925239"/>
          </a:xfrm>
        </p:grpSpPr>
        <p:grpSp>
          <p:nvGrpSpPr>
            <p:cNvPr id="20" name="组合 19"/>
            <p:cNvGrpSpPr/>
            <p:nvPr/>
          </p:nvGrpSpPr>
          <p:grpSpPr>
            <a:xfrm>
              <a:off x="2701342" y="2384716"/>
              <a:ext cx="925239" cy="925239"/>
              <a:chOff x="3724322" y="1908536"/>
              <a:chExt cx="1329153" cy="1329153"/>
            </a:xfrm>
          </p:grpSpPr>
          <p:sp>
            <p:nvSpPr>
              <p:cNvPr id="22" name="椭圆 21"/>
              <p:cNvSpPr/>
              <p:nvPr/>
            </p:nvSpPr>
            <p:spPr>
              <a:xfrm>
                <a:off x="3724322" y="1908536"/>
                <a:ext cx="1329153" cy="1329153"/>
              </a:xfrm>
              <a:prstGeom prst="ellipse">
                <a:avLst/>
              </a:prstGeom>
              <a:gradFill flip="none" rotWithShape="1">
                <a:gsLst>
                  <a:gs pos="0">
                    <a:schemeClr val="bg1"/>
                  </a:gs>
                  <a:gs pos="100000">
                    <a:srgbClr val="DDDEDD"/>
                  </a:gs>
                </a:gsLst>
                <a:lin ang="9600000" scaled="0"/>
                <a:tileRect/>
              </a:gradFill>
              <a:ln w="28575">
                <a:solidFill>
                  <a:schemeClr val="bg1"/>
                </a:soli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3" name="椭圆 22"/>
              <p:cNvSpPr/>
              <p:nvPr/>
            </p:nvSpPr>
            <p:spPr>
              <a:xfrm>
                <a:off x="3839838" y="2024052"/>
                <a:ext cx="1098122" cy="1098122"/>
              </a:xfrm>
              <a:prstGeom prst="ellipse">
                <a:avLst/>
              </a:prstGeom>
              <a:solidFill>
                <a:srgbClr val="00206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grpSp>
        <p:sp>
          <p:nvSpPr>
            <p:cNvPr id="21" name="Freeform 105"/>
            <p:cNvSpPr>
              <a:spLocks noEditPoints="1"/>
            </p:cNvSpPr>
            <p:nvPr/>
          </p:nvSpPr>
          <p:spPr bwMode="auto">
            <a:xfrm>
              <a:off x="2943474" y="2657050"/>
              <a:ext cx="433281" cy="427002"/>
            </a:xfrm>
            <a:custGeom>
              <a:avLst/>
              <a:gdLst/>
              <a:ahLst/>
              <a:cxnLst>
                <a:cxn ang="0">
                  <a:pos x="59" y="63"/>
                </a:cxn>
                <a:cxn ang="0">
                  <a:pos x="55" y="61"/>
                </a:cxn>
                <a:cxn ang="0">
                  <a:pos x="42" y="48"/>
                </a:cxn>
                <a:cxn ang="0">
                  <a:pos x="27" y="53"/>
                </a:cxn>
                <a:cxn ang="0">
                  <a:pos x="0" y="26"/>
                </a:cxn>
                <a:cxn ang="0">
                  <a:pos x="27" y="0"/>
                </a:cxn>
                <a:cxn ang="0">
                  <a:pos x="54" y="26"/>
                </a:cxn>
                <a:cxn ang="0">
                  <a:pos x="49" y="41"/>
                </a:cxn>
                <a:cxn ang="0">
                  <a:pos x="62" y="54"/>
                </a:cxn>
                <a:cxn ang="0">
                  <a:pos x="64" y="58"/>
                </a:cxn>
                <a:cxn ang="0">
                  <a:pos x="59" y="63"/>
                </a:cxn>
                <a:cxn ang="0">
                  <a:pos x="27" y="9"/>
                </a:cxn>
                <a:cxn ang="0">
                  <a:pos x="10" y="26"/>
                </a:cxn>
                <a:cxn ang="0">
                  <a:pos x="27" y="43"/>
                </a:cxn>
                <a:cxn ang="0">
                  <a:pos x="44" y="26"/>
                </a:cxn>
                <a:cxn ang="0">
                  <a:pos x="27" y="9"/>
                </a:cxn>
              </a:cxnLst>
              <a:rect l="0" t="0" r="r" b="b"/>
              <a:pathLst>
                <a:path w="64" h="63">
                  <a:moveTo>
                    <a:pt x="59" y="63"/>
                  </a:moveTo>
                  <a:cubicBezTo>
                    <a:pt x="57" y="63"/>
                    <a:pt x="56" y="62"/>
                    <a:pt x="55" y="61"/>
                  </a:cubicBezTo>
                  <a:cubicBezTo>
                    <a:pt x="42" y="48"/>
                    <a:pt x="42" y="48"/>
                    <a:pt x="42" y="48"/>
                  </a:cubicBezTo>
                  <a:cubicBezTo>
                    <a:pt x="38" y="51"/>
                    <a:pt x="33" y="53"/>
                    <a:pt x="27" y="53"/>
                  </a:cubicBezTo>
                  <a:cubicBezTo>
                    <a:pt x="12" y="53"/>
                    <a:pt x="0" y="41"/>
                    <a:pt x="0" y="26"/>
                  </a:cubicBezTo>
                  <a:cubicBezTo>
                    <a:pt x="0" y="12"/>
                    <a:pt x="12" y="0"/>
                    <a:pt x="27" y="0"/>
                  </a:cubicBezTo>
                  <a:cubicBezTo>
                    <a:pt x="42" y="0"/>
                    <a:pt x="54" y="12"/>
                    <a:pt x="54" y="26"/>
                  </a:cubicBezTo>
                  <a:cubicBezTo>
                    <a:pt x="54" y="32"/>
                    <a:pt x="52" y="37"/>
                    <a:pt x="49" y="41"/>
                  </a:cubicBezTo>
                  <a:cubicBezTo>
                    <a:pt x="62" y="54"/>
                    <a:pt x="62" y="54"/>
                    <a:pt x="62" y="54"/>
                  </a:cubicBezTo>
                  <a:cubicBezTo>
                    <a:pt x="63" y="55"/>
                    <a:pt x="64" y="57"/>
                    <a:pt x="64" y="58"/>
                  </a:cubicBezTo>
                  <a:cubicBezTo>
                    <a:pt x="64" y="61"/>
                    <a:pt x="61" y="63"/>
                    <a:pt x="59" y="63"/>
                  </a:cubicBezTo>
                  <a:close/>
                  <a:moveTo>
                    <a:pt x="27" y="9"/>
                  </a:moveTo>
                  <a:cubicBezTo>
                    <a:pt x="18" y="9"/>
                    <a:pt x="10" y="17"/>
                    <a:pt x="10" y="26"/>
                  </a:cubicBezTo>
                  <a:cubicBezTo>
                    <a:pt x="10" y="36"/>
                    <a:pt x="18" y="43"/>
                    <a:pt x="27" y="43"/>
                  </a:cubicBezTo>
                  <a:cubicBezTo>
                    <a:pt x="37" y="43"/>
                    <a:pt x="44" y="36"/>
                    <a:pt x="44" y="26"/>
                  </a:cubicBezTo>
                  <a:cubicBezTo>
                    <a:pt x="44" y="17"/>
                    <a:pt x="37" y="9"/>
                    <a:pt x="27" y="9"/>
                  </a:cubicBezTo>
                  <a:close/>
                </a:path>
              </a:pathLst>
            </a:custGeom>
            <a:solidFill>
              <a:schemeClr val="bg1"/>
            </a:solidFill>
            <a:ln w="9525">
              <a:noFill/>
              <a:round/>
            </a:ln>
          </p:spPr>
          <p:txBody>
            <a:bodyPr vert="horz" wrap="square" lIns="91440" tIns="45720" rIns="91440" bIns="45720" numCol="1" anchor="t" anchorCtr="0" compatLnSpc="1"/>
            <a:lstStyle/>
            <a:p>
              <a:endParaRPr lang="en-US" dirty="0">
                <a:solidFill>
                  <a:schemeClr val="accent3">
                    <a:lumMod val="50000"/>
                  </a:schemeClr>
                </a:solidFill>
              </a:endParaRPr>
            </a:p>
          </p:txBody>
        </p:sp>
      </p:grpSp>
      <p:grpSp>
        <p:nvGrpSpPr>
          <p:cNvPr id="24" name="组合 23"/>
          <p:cNvGrpSpPr/>
          <p:nvPr/>
        </p:nvGrpSpPr>
        <p:grpSpPr>
          <a:xfrm>
            <a:off x="5521207" y="2357049"/>
            <a:ext cx="925239" cy="925239"/>
            <a:chOff x="5521207" y="2357049"/>
            <a:chExt cx="925239" cy="925239"/>
          </a:xfrm>
        </p:grpSpPr>
        <p:grpSp>
          <p:nvGrpSpPr>
            <p:cNvPr id="25" name="组合 24"/>
            <p:cNvGrpSpPr/>
            <p:nvPr/>
          </p:nvGrpSpPr>
          <p:grpSpPr>
            <a:xfrm>
              <a:off x="5521207" y="2357049"/>
              <a:ext cx="925239" cy="925239"/>
              <a:chOff x="3724322" y="1908536"/>
              <a:chExt cx="1329153" cy="1329153"/>
            </a:xfrm>
          </p:grpSpPr>
          <p:sp>
            <p:nvSpPr>
              <p:cNvPr id="27" name="椭圆 26"/>
              <p:cNvSpPr/>
              <p:nvPr/>
            </p:nvSpPr>
            <p:spPr>
              <a:xfrm>
                <a:off x="3724322" y="1908536"/>
                <a:ext cx="1329153" cy="1329153"/>
              </a:xfrm>
              <a:prstGeom prst="ellipse">
                <a:avLst/>
              </a:prstGeom>
              <a:gradFill flip="none" rotWithShape="1">
                <a:gsLst>
                  <a:gs pos="0">
                    <a:schemeClr val="bg1"/>
                  </a:gs>
                  <a:gs pos="100000">
                    <a:srgbClr val="DDDEDD"/>
                  </a:gs>
                </a:gsLst>
                <a:lin ang="9600000" scaled="0"/>
                <a:tileRect/>
              </a:gradFill>
              <a:ln w="28575">
                <a:solidFill>
                  <a:schemeClr val="bg1"/>
                </a:soli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8" name="椭圆 27"/>
              <p:cNvSpPr/>
              <p:nvPr/>
            </p:nvSpPr>
            <p:spPr>
              <a:xfrm>
                <a:off x="3839838" y="2024052"/>
                <a:ext cx="1098122" cy="1098122"/>
              </a:xfrm>
              <a:prstGeom prst="ellipse">
                <a:avLst/>
              </a:prstGeom>
              <a:solidFill>
                <a:srgbClr val="00206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grpSp>
        <p:sp>
          <p:nvSpPr>
            <p:cNvPr id="26" name="Freeform 45"/>
            <p:cNvSpPr>
              <a:spLocks noEditPoints="1"/>
            </p:cNvSpPr>
            <p:nvPr/>
          </p:nvSpPr>
          <p:spPr bwMode="auto">
            <a:xfrm>
              <a:off x="5784023" y="2620287"/>
              <a:ext cx="389255" cy="389255"/>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bg1"/>
            </a:solidFill>
            <a:ln w="9525">
              <a:noFill/>
              <a:round/>
            </a:ln>
          </p:spPr>
          <p:txBody>
            <a:bodyPr vert="horz" wrap="square" lIns="91440" tIns="45720" rIns="91440" bIns="45720" numCol="1" anchor="t" anchorCtr="0" compatLnSpc="1"/>
            <a:lstStyle/>
            <a:p>
              <a:endParaRPr lang="en-US"/>
            </a:p>
          </p:txBody>
        </p:sp>
      </p:grpSp>
      <p:grpSp>
        <p:nvGrpSpPr>
          <p:cNvPr id="29" name="组合 28"/>
          <p:cNvGrpSpPr/>
          <p:nvPr/>
        </p:nvGrpSpPr>
        <p:grpSpPr>
          <a:xfrm>
            <a:off x="6935520" y="2364357"/>
            <a:ext cx="925239" cy="925239"/>
            <a:chOff x="6935520" y="2364357"/>
            <a:chExt cx="925239" cy="925239"/>
          </a:xfrm>
        </p:grpSpPr>
        <p:grpSp>
          <p:nvGrpSpPr>
            <p:cNvPr id="30" name="组合 29"/>
            <p:cNvGrpSpPr/>
            <p:nvPr/>
          </p:nvGrpSpPr>
          <p:grpSpPr>
            <a:xfrm>
              <a:off x="6935520" y="2364357"/>
              <a:ext cx="925239" cy="925239"/>
              <a:chOff x="3724322" y="1908536"/>
              <a:chExt cx="1329153" cy="1329153"/>
            </a:xfrm>
          </p:grpSpPr>
          <p:sp>
            <p:nvSpPr>
              <p:cNvPr id="32" name="椭圆 31"/>
              <p:cNvSpPr/>
              <p:nvPr/>
            </p:nvSpPr>
            <p:spPr>
              <a:xfrm>
                <a:off x="3724322" y="1908536"/>
                <a:ext cx="1329153" cy="1329153"/>
              </a:xfrm>
              <a:prstGeom prst="ellipse">
                <a:avLst/>
              </a:prstGeom>
              <a:gradFill flip="none" rotWithShape="1">
                <a:gsLst>
                  <a:gs pos="0">
                    <a:schemeClr val="bg1"/>
                  </a:gs>
                  <a:gs pos="100000">
                    <a:srgbClr val="DDDEDD"/>
                  </a:gs>
                </a:gsLst>
                <a:lin ang="9600000" scaled="0"/>
                <a:tileRect/>
              </a:gradFill>
              <a:ln w="28575">
                <a:solidFill>
                  <a:schemeClr val="bg1"/>
                </a:soli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3" name="椭圆 32"/>
              <p:cNvSpPr/>
              <p:nvPr/>
            </p:nvSpPr>
            <p:spPr>
              <a:xfrm>
                <a:off x="3839838" y="2024052"/>
                <a:ext cx="1098122" cy="1098122"/>
              </a:xfrm>
              <a:prstGeom prst="ellipse">
                <a:avLst/>
              </a:prstGeom>
              <a:solidFill>
                <a:srgbClr val="00206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grpSp>
        <p:sp>
          <p:nvSpPr>
            <p:cNvPr id="31" name="Freeform 62"/>
            <p:cNvSpPr>
              <a:spLocks noChangeAspect="1" noEditPoints="1"/>
            </p:cNvSpPr>
            <p:nvPr/>
          </p:nvSpPr>
          <p:spPr bwMode="auto">
            <a:xfrm>
              <a:off x="7183365" y="2621245"/>
              <a:ext cx="423615" cy="427002"/>
            </a:xfrm>
            <a:custGeom>
              <a:avLst/>
              <a:gdLst/>
              <a:ahLst/>
              <a:cxnLst>
                <a:cxn ang="0">
                  <a:pos x="58" y="33"/>
                </a:cxn>
                <a:cxn ang="0">
                  <a:pos x="57" y="34"/>
                </a:cxn>
                <a:cxn ang="0">
                  <a:pos x="50" y="35"/>
                </a:cxn>
                <a:cxn ang="0">
                  <a:pos x="49" y="39"/>
                </a:cxn>
                <a:cxn ang="0">
                  <a:pos x="53" y="44"/>
                </a:cxn>
                <a:cxn ang="0">
                  <a:pos x="53" y="45"/>
                </a:cxn>
                <a:cxn ang="0">
                  <a:pos x="53" y="46"/>
                </a:cxn>
                <a:cxn ang="0">
                  <a:pos x="45" y="53"/>
                </a:cxn>
                <a:cxn ang="0">
                  <a:pos x="44" y="52"/>
                </a:cxn>
                <a:cxn ang="0">
                  <a:pos x="39" y="48"/>
                </a:cxn>
                <a:cxn ang="0">
                  <a:pos x="36" y="50"/>
                </a:cxn>
                <a:cxn ang="0">
                  <a:pos x="34" y="57"/>
                </a:cxn>
                <a:cxn ang="0">
                  <a:pos x="33" y="58"/>
                </a:cxn>
                <a:cxn ang="0">
                  <a:pos x="25" y="58"/>
                </a:cxn>
                <a:cxn ang="0">
                  <a:pos x="23" y="57"/>
                </a:cxn>
                <a:cxn ang="0">
                  <a:pos x="22" y="50"/>
                </a:cxn>
                <a:cxn ang="0">
                  <a:pos x="19" y="48"/>
                </a:cxn>
                <a:cxn ang="0">
                  <a:pos x="14" y="52"/>
                </a:cxn>
                <a:cxn ang="0">
                  <a:pos x="13" y="53"/>
                </a:cxn>
                <a:cxn ang="0">
                  <a:pos x="12" y="52"/>
                </a:cxn>
                <a:cxn ang="0">
                  <a:pos x="5" y="46"/>
                </a:cxn>
                <a:cxn ang="0">
                  <a:pos x="5" y="45"/>
                </a:cxn>
                <a:cxn ang="0">
                  <a:pos x="5" y="44"/>
                </a:cxn>
                <a:cxn ang="0">
                  <a:pos x="9" y="39"/>
                </a:cxn>
                <a:cxn ang="0">
                  <a:pos x="8" y="35"/>
                </a:cxn>
                <a:cxn ang="0">
                  <a:pos x="1" y="34"/>
                </a:cxn>
                <a:cxn ang="0">
                  <a:pos x="0" y="33"/>
                </a:cxn>
                <a:cxn ang="0">
                  <a:pos x="0" y="24"/>
                </a:cxn>
                <a:cxn ang="0">
                  <a:pos x="1" y="23"/>
                </a:cxn>
                <a:cxn ang="0">
                  <a:pos x="8" y="22"/>
                </a:cxn>
                <a:cxn ang="0">
                  <a:pos x="9" y="18"/>
                </a:cxn>
                <a:cxn ang="0">
                  <a:pos x="5" y="13"/>
                </a:cxn>
                <a:cxn ang="0">
                  <a:pos x="5" y="12"/>
                </a:cxn>
                <a:cxn ang="0">
                  <a:pos x="5" y="11"/>
                </a:cxn>
                <a:cxn ang="0">
                  <a:pos x="13" y="5"/>
                </a:cxn>
                <a:cxn ang="0">
                  <a:pos x="14" y="5"/>
                </a:cxn>
                <a:cxn ang="0">
                  <a:pos x="19" y="9"/>
                </a:cxn>
                <a:cxn ang="0">
                  <a:pos x="22" y="8"/>
                </a:cxn>
                <a:cxn ang="0">
                  <a:pos x="23" y="1"/>
                </a:cxn>
                <a:cxn ang="0">
                  <a:pos x="25" y="0"/>
                </a:cxn>
                <a:cxn ang="0">
                  <a:pos x="33" y="0"/>
                </a:cxn>
                <a:cxn ang="0">
                  <a:pos x="34" y="1"/>
                </a:cxn>
                <a:cxn ang="0">
                  <a:pos x="36" y="8"/>
                </a:cxn>
                <a:cxn ang="0">
                  <a:pos x="39" y="9"/>
                </a:cxn>
                <a:cxn ang="0">
                  <a:pos x="44" y="5"/>
                </a:cxn>
                <a:cxn ang="0">
                  <a:pos x="45" y="5"/>
                </a:cxn>
                <a:cxn ang="0">
                  <a:pos x="46" y="5"/>
                </a:cxn>
                <a:cxn ang="0">
                  <a:pos x="52" y="12"/>
                </a:cxn>
                <a:cxn ang="0">
                  <a:pos x="53" y="12"/>
                </a:cxn>
                <a:cxn ang="0">
                  <a:pos x="52" y="13"/>
                </a:cxn>
                <a:cxn ang="0">
                  <a:pos x="48" y="18"/>
                </a:cxn>
                <a:cxn ang="0">
                  <a:pos x="50" y="22"/>
                </a:cxn>
                <a:cxn ang="0">
                  <a:pos x="57" y="23"/>
                </a:cxn>
                <a:cxn ang="0">
                  <a:pos x="58" y="25"/>
                </a:cxn>
                <a:cxn ang="0">
                  <a:pos x="58" y="33"/>
                </a:cxn>
                <a:cxn ang="0">
                  <a:pos x="29" y="19"/>
                </a:cxn>
                <a:cxn ang="0">
                  <a:pos x="19" y="29"/>
                </a:cxn>
                <a:cxn ang="0">
                  <a:pos x="29" y="38"/>
                </a:cxn>
                <a:cxn ang="0">
                  <a:pos x="39" y="29"/>
                </a:cxn>
                <a:cxn ang="0">
                  <a:pos x="29" y="19"/>
                </a:cxn>
              </a:cxnLst>
              <a:rect l="0" t="0" r="r" b="b"/>
              <a:pathLst>
                <a:path w="58" h="58">
                  <a:moveTo>
                    <a:pt x="58" y="33"/>
                  </a:moveTo>
                  <a:cubicBezTo>
                    <a:pt x="58" y="34"/>
                    <a:pt x="58" y="34"/>
                    <a:pt x="57" y="34"/>
                  </a:cubicBezTo>
                  <a:cubicBezTo>
                    <a:pt x="50" y="35"/>
                    <a:pt x="50" y="35"/>
                    <a:pt x="50" y="35"/>
                  </a:cubicBezTo>
                  <a:cubicBezTo>
                    <a:pt x="50" y="37"/>
                    <a:pt x="49" y="38"/>
                    <a:pt x="49" y="39"/>
                  </a:cubicBezTo>
                  <a:cubicBezTo>
                    <a:pt x="50" y="41"/>
                    <a:pt x="51" y="42"/>
                    <a:pt x="53" y="44"/>
                  </a:cubicBezTo>
                  <a:cubicBezTo>
                    <a:pt x="53" y="44"/>
                    <a:pt x="53" y="45"/>
                    <a:pt x="53" y="45"/>
                  </a:cubicBezTo>
                  <a:cubicBezTo>
                    <a:pt x="53" y="45"/>
                    <a:pt x="53" y="46"/>
                    <a:pt x="53" y="46"/>
                  </a:cubicBezTo>
                  <a:cubicBezTo>
                    <a:pt x="52" y="47"/>
                    <a:pt x="47" y="53"/>
                    <a:pt x="45" y="53"/>
                  </a:cubicBezTo>
                  <a:cubicBezTo>
                    <a:pt x="45" y="53"/>
                    <a:pt x="45" y="53"/>
                    <a:pt x="44" y="52"/>
                  </a:cubicBezTo>
                  <a:cubicBezTo>
                    <a:pt x="39" y="48"/>
                    <a:pt x="39" y="48"/>
                    <a:pt x="39" y="48"/>
                  </a:cubicBezTo>
                  <a:cubicBezTo>
                    <a:pt x="38" y="49"/>
                    <a:pt x="37" y="49"/>
                    <a:pt x="36" y="50"/>
                  </a:cubicBezTo>
                  <a:cubicBezTo>
                    <a:pt x="35" y="52"/>
                    <a:pt x="35" y="55"/>
                    <a:pt x="34" y="57"/>
                  </a:cubicBezTo>
                  <a:cubicBezTo>
                    <a:pt x="34" y="57"/>
                    <a:pt x="34" y="58"/>
                    <a:pt x="33" y="58"/>
                  </a:cubicBezTo>
                  <a:cubicBezTo>
                    <a:pt x="25" y="58"/>
                    <a:pt x="25" y="58"/>
                    <a:pt x="25" y="58"/>
                  </a:cubicBezTo>
                  <a:cubicBezTo>
                    <a:pt x="24" y="58"/>
                    <a:pt x="23" y="57"/>
                    <a:pt x="23" y="57"/>
                  </a:cubicBezTo>
                  <a:cubicBezTo>
                    <a:pt x="22" y="50"/>
                    <a:pt x="22" y="50"/>
                    <a:pt x="22" y="50"/>
                  </a:cubicBezTo>
                  <a:cubicBezTo>
                    <a:pt x="21" y="49"/>
                    <a:pt x="20" y="49"/>
                    <a:pt x="19" y="48"/>
                  </a:cubicBezTo>
                  <a:cubicBezTo>
                    <a:pt x="14" y="52"/>
                    <a:pt x="14" y="52"/>
                    <a:pt x="14" y="52"/>
                  </a:cubicBezTo>
                  <a:cubicBezTo>
                    <a:pt x="13" y="53"/>
                    <a:pt x="13" y="53"/>
                    <a:pt x="13" y="53"/>
                  </a:cubicBezTo>
                  <a:cubicBezTo>
                    <a:pt x="12" y="53"/>
                    <a:pt x="12" y="53"/>
                    <a:pt x="12" y="52"/>
                  </a:cubicBezTo>
                  <a:cubicBezTo>
                    <a:pt x="10" y="50"/>
                    <a:pt x="7" y="48"/>
                    <a:pt x="5" y="46"/>
                  </a:cubicBezTo>
                  <a:cubicBezTo>
                    <a:pt x="5" y="46"/>
                    <a:pt x="5" y="45"/>
                    <a:pt x="5" y="45"/>
                  </a:cubicBezTo>
                  <a:cubicBezTo>
                    <a:pt x="5" y="45"/>
                    <a:pt x="5" y="44"/>
                    <a:pt x="5" y="44"/>
                  </a:cubicBezTo>
                  <a:cubicBezTo>
                    <a:pt x="7" y="42"/>
                    <a:pt x="8" y="41"/>
                    <a:pt x="9" y="39"/>
                  </a:cubicBezTo>
                  <a:cubicBezTo>
                    <a:pt x="9" y="38"/>
                    <a:pt x="8" y="37"/>
                    <a:pt x="8" y="35"/>
                  </a:cubicBezTo>
                  <a:cubicBezTo>
                    <a:pt x="1" y="34"/>
                    <a:pt x="1" y="34"/>
                    <a:pt x="1" y="34"/>
                  </a:cubicBezTo>
                  <a:cubicBezTo>
                    <a:pt x="0" y="34"/>
                    <a:pt x="0" y="33"/>
                    <a:pt x="0" y="33"/>
                  </a:cubicBezTo>
                  <a:cubicBezTo>
                    <a:pt x="0" y="24"/>
                    <a:pt x="0" y="24"/>
                    <a:pt x="0" y="24"/>
                  </a:cubicBezTo>
                  <a:cubicBezTo>
                    <a:pt x="0" y="24"/>
                    <a:pt x="0" y="23"/>
                    <a:pt x="1" y="23"/>
                  </a:cubicBezTo>
                  <a:cubicBezTo>
                    <a:pt x="8" y="22"/>
                    <a:pt x="8" y="22"/>
                    <a:pt x="8" y="22"/>
                  </a:cubicBezTo>
                  <a:cubicBezTo>
                    <a:pt x="8" y="21"/>
                    <a:pt x="9" y="20"/>
                    <a:pt x="9" y="18"/>
                  </a:cubicBezTo>
                  <a:cubicBezTo>
                    <a:pt x="8" y="17"/>
                    <a:pt x="7" y="15"/>
                    <a:pt x="5" y="13"/>
                  </a:cubicBezTo>
                  <a:cubicBezTo>
                    <a:pt x="5" y="13"/>
                    <a:pt x="5" y="13"/>
                    <a:pt x="5" y="12"/>
                  </a:cubicBezTo>
                  <a:cubicBezTo>
                    <a:pt x="5" y="12"/>
                    <a:pt x="5" y="12"/>
                    <a:pt x="5" y="11"/>
                  </a:cubicBezTo>
                  <a:cubicBezTo>
                    <a:pt x="6" y="10"/>
                    <a:pt x="11" y="5"/>
                    <a:pt x="13" y="5"/>
                  </a:cubicBezTo>
                  <a:cubicBezTo>
                    <a:pt x="13" y="5"/>
                    <a:pt x="13" y="5"/>
                    <a:pt x="14" y="5"/>
                  </a:cubicBezTo>
                  <a:cubicBezTo>
                    <a:pt x="19" y="9"/>
                    <a:pt x="19" y="9"/>
                    <a:pt x="19" y="9"/>
                  </a:cubicBezTo>
                  <a:cubicBezTo>
                    <a:pt x="20" y="9"/>
                    <a:pt x="21" y="8"/>
                    <a:pt x="22" y="8"/>
                  </a:cubicBezTo>
                  <a:cubicBezTo>
                    <a:pt x="22" y="5"/>
                    <a:pt x="23" y="3"/>
                    <a:pt x="23" y="1"/>
                  </a:cubicBezTo>
                  <a:cubicBezTo>
                    <a:pt x="23" y="0"/>
                    <a:pt x="24" y="0"/>
                    <a:pt x="25" y="0"/>
                  </a:cubicBezTo>
                  <a:cubicBezTo>
                    <a:pt x="33" y="0"/>
                    <a:pt x="33" y="0"/>
                    <a:pt x="33" y="0"/>
                  </a:cubicBezTo>
                  <a:cubicBezTo>
                    <a:pt x="34" y="0"/>
                    <a:pt x="34" y="0"/>
                    <a:pt x="34" y="1"/>
                  </a:cubicBezTo>
                  <a:cubicBezTo>
                    <a:pt x="36" y="8"/>
                    <a:pt x="36" y="8"/>
                    <a:pt x="36" y="8"/>
                  </a:cubicBezTo>
                  <a:cubicBezTo>
                    <a:pt x="37" y="8"/>
                    <a:pt x="38" y="9"/>
                    <a:pt x="39" y="9"/>
                  </a:cubicBezTo>
                  <a:cubicBezTo>
                    <a:pt x="44" y="5"/>
                    <a:pt x="44" y="5"/>
                    <a:pt x="44" y="5"/>
                  </a:cubicBezTo>
                  <a:cubicBezTo>
                    <a:pt x="45" y="5"/>
                    <a:pt x="45" y="5"/>
                    <a:pt x="45" y="5"/>
                  </a:cubicBezTo>
                  <a:cubicBezTo>
                    <a:pt x="46" y="5"/>
                    <a:pt x="46" y="5"/>
                    <a:pt x="46" y="5"/>
                  </a:cubicBezTo>
                  <a:cubicBezTo>
                    <a:pt x="48" y="7"/>
                    <a:pt x="51" y="9"/>
                    <a:pt x="52" y="12"/>
                  </a:cubicBezTo>
                  <a:cubicBezTo>
                    <a:pt x="53" y="12"/>
                    <a:pt x="53" y="12"/>
                    <a:pt x="53" y="12"/>
                  </a:cubicBezTo>
                  <a:cubicBezTo>
                    <a:pt x="53" y="13"/>
                    <a:pt x="53" y="13"/>
                    <a:pt x="52" y="13"/>
                  </a:cubicBezTo>
                  <a:cubicBezTo>
                    <a:pt x="51" y="15"/>
                    <a:pt x="50" y="17"/>
                    <a:pt x="48" y="18"/>
                  </a:cubicBezTo>
                  <a:cubicBezTo>
                    <a:pt x="49" y="20"/>
                    <a:pt x="50" y="21"/>
                    <a:pt x="50" y="22"/>
                  </a:cubicBezTo>
                  <a:cubicBezTo>
                    <a:pt x="57" y="23"/>
                    <a:pt x="57" y="23"/>
                    <a:pt x="57" y="23"/>
                  </a:cubicBezTo>
                  <a:cubicBezTo>
                    <a:pt x="58" y="23"/>
                    <a:pt x="58" y="24"/>
                    <a:pt x="58" y="25"/>
                  </a:cubicBezTo>
                  <a:lnTo>
                    <a:pt x="58" y="33"/>
                  </a:lnTo>
                  <a:close/>
                  <a:moveTo>
                    <a:pt x="29" y="19"/>
                  </a:moveTo>
                  <a:cubicBezTo>
                    <a:pt x="24" y="19"/>
                    <a:pt x="19" y="23"/>
                    <a:pt x="19" y="29"/>
                  </a:cubicBezTo>
                  <a:cubicBezTo>
                    <a:pt x="19" y="34"/>
                    <a:pt x="24" y="38"/>
                    <a:pt x="29" y="38"/>
                  </a:cubicBezTo>
                  <a:cubicBezTo>
                    <a:pt x="34" y="38"/>
                    <a:pt x="39" y="34"/>
                    <a:pt x="39" y="29"/>
                  </a:cubicBezTo>
                  <a:cubicBezTo>
                    <a:pt x="39" y="23"/>
                    <a:pt x="34" y="19"/>
                    <a:pt x="29" y="19"/>
                  </a:cubicBezTo>
                  <a:close/>
                </a:path>
              </a:pathLst>
            </a:custGeom>
            <a:solidFill>
              <a:schemeClr val="bg1"/>
            </a:solidFill>
            <a:ln w="9525">
              <a:noFill/>
              <a:round/>
            </a:ln>
          </p:spPr>
          <p:txBody>
            <a:bodyPr vert="horz" wrap="square" lIns="91440" tIns="45720" rIns="91440" bIns="45720" numCol="1" anchor="t" anchorCtr="0" compatLnSpc="1"/>
            <a:lstStyle/>
            <a:p>
              <a:endParaRPr lang="en-US"/>
            </a:p>
          </p:txBody>
        </p:sp>
      </p:grpSp>
      <p:grpSp>
        <p:nvGrpSpPr>
          <p:cNvPr id="34" name="组合 33"/>
          <p:cNvGrpSpPr/>
          <p:nvPr/>
        </p:nvGrpSpPr>
        <p:grpSpPr>
          <a:xfrm>
            <a:off x="4108005" y="2390405"/>
            <a:ext cx="925239" cy="925239"/>
            <a:chOff x="4313078" y="3516012"/>
            <a:chExt cx="925239" cy="925239"/>
          </a:xfrm>
        </p:grpSpPr>
        <p:grpSp>
          <p:nvGrpSpPr>
            <p:cNvPr id="35" name="组合 34"/>
            <p:cNvGrpSpPr/>
            <p:nvPr/>
          </p:nvGrpSpPr>
          <p:grpSpPr>
            <a:xfrm>
              <a:off x="4313078" y="3516012"/>
              <a:ext cx="925239" cy="925239"/>
              <a:chOff x="3724322" y="1908536"/>
              <a:chExt cx="1329153" cy="1329153"/>
            </a:xfrm>
          </p:grpSpPr>
          <p:sp>
            <p:nvSpPr>
              <p:cNvPr id="37" name="椭圆 36"/>
              <p:cNvSpPr/>
              <p:nvPr/>
            </p:nvSpPr>
            <p:spPr>
              <a:xfrm>
                <a:off x="3724322" y="1908536"/>
                <a:ext cx="1329153" cy="1329153"/>
              </a:xfrm>
              <a:prstGeom prst="ellipse">
                <a:avLst/>
              </a:prstGeom>
              <a:gradFill flip="none" rotWithShape="1">
                <a:gsLst>
                  <a:gs pos="0">
                    <a:schemeClr val="bg1"/>
                  </a:gs>
                  <a:gs pos="100000">
                    <a:srgbClr val="DDDEDD"/>
                  </a:gs>
                </a:gsLst>
                <a:lin ang="9600000" scaled="0"/>
                <a:tileRect/>
              </a:gradFill>
              <a:ln w="28575">
                <a:solidFill>
                  <a:schemeClr val="bg1"/>
                </a:soli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8" name="椭圆 37"/>
              <p:cNvSpPr/>
              <p:nvPr/>
            </p:nvSpPr>
            <p:spPr>
              <a:xfrm>
                <a:off x="3839838" y="2024052"/>
                <a:ext cx="1098122" cy="1098122"/>
              </a:xfrm>
              <a:prstGeom prst="ellipse">
                <a:avLst/>
              </a:prstGeom>
              <a:solidFill>
                <a:srgbClr val="00206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grpSp>
        <p:sp>
          <p:nvSpPr>
            <p:cNvPr id="36" name="Freeform 178"/>
            <p:cNvSpPr>
              <a:spLocks noEditPoints="1"/>
            </p:cNvSpPr>
            <p:nvPr/>
          </p:nvSpPr>
          <p:spPr bwMode="auto">
            <a:xfrm>
              <a:off x="4518150" y="3784655"/>
              <a:ext cx="515095" cy="387952"/>
            </a:xfrm>
            <a:custGeom>
              <a:avLst/>
              <a:gdLst/>
              <a:ahLst/>
              <a:cxnLst>
                <a:cxn ang="0">
                  <a:pos x="158" y="119"/>
                </a:cxn>
                <a:cxn ang="0">
                  <a:pos x="0" y="119"/>
                </a:cxn>
                <a:cxn ang="0">
                  <a:pos x="0" y="0"/>
                </a:cxn>
                <a:cxn ang="0">
                  <a:pos x="9" y="0"/>
                </a:cxn>
                <a:cxn ang="0">
                  <a:pos x="9" y="108"/>
                </a:cxn>
                <a:cxn ang="0">
                  <a:pos x="158" y="108"/>
                </a:cxn>
                <a:cxn ang="0">
                  <a:pos x="158" y="119"/>
                </a:cxn>
                <a:cxn ang="0">
                  <a:pos x="50" y="99"/>
                </a:cxn>
                <a:cxn ang="0">
                  <a:pos x="29" y="99"/>
                </a:cxn>
                <a:cxn ang="0">
                  <a:pos x="29" y="60"/>
                </a:cxn>
                <a:cxn ang="0">
                  <a:pos x="50" y="60"/>
                </a:cxn>
                <a:cxn ang="0">
                  <a:pos x="50" y="99"/>
                </a:cxn>
                <a:cxn ang="0">
                  <a:pos x="78" y="99"/>
                </a:cxn>
                <a:cxn ang="0">
                  <a:pos x="59" y="99"/>
                </a:cxn>
                <a:cxn ang="0">
                  <a:pos x="59" y="19"/>
                </a:cxn>
                <a:cxn ang="0">
                  <a:pos x="78" y="19"/>
                </a:cxn>
                <a:cxn ang="0">
                  <a:pos x="78" y="99"/>
                </a:cxn>
                <a:cxn ang="0">
                  <a:pos x="109" y="99"/>
                </a:cxn>
                <a:cxn ang="0">
                  <a:pos x="89" y="99"/>
                </a:cxn>
                <a:cxn ang="0">
                  <a:pos x="89" y="39"/>
                </a:cxn>
                <a:cxn ang="0">
                  <a:pos x="109" y="39"/>
                </a:cxn>
                <a:cxn ang="0">
                  <a:pos x="109" y="99"/>
                </a:cxn>
                <a:cxn ang="0">
                  <a:pos x="139" y="99"/>
                </a:cxn>
                <a:cxn ang="0">
                  <a:pos x="119" y="99"/>
                </a:cxn>
                <a:cxn ang="0">
                  <a:pos x="119" y="11"/>
                </a:cxn>
                <a:cxn ang="0">
                  <a:pos x="139" y="11"/>
                </a:cxn>
                <a:cxn ang="0">
                  <a:pos x="139" y="99"/>
                </a:cxn>
              </a:cxnLst>
              <a:rect l="0" t="0" r="r" b="b"/>
              <a:pathLst>
                <a:path w="158" h="119">
                  <a:moveTo>
                    <a:pt x="158" y="119"/>
                  </a:moveTo>
                  <a:lnTo>
                    <a:pt x="0" y="119"/>
                  </a:lnTo>
                  <a:lnTo>
                    <a:pt x="0" y="0"/>
                  </a:lnTo>
                  <a:lnTo>
                    <a:pt x="9" y="0"/>
                  </a:lnTo>
                  <a:lnTo>
                    <a:pt x="9" y="108"/>
                  </a:lnTo>
                  <a:lnTo>
                    <a:pt x="158" y="108"/>
                  </a:lnTo>
                  <a:lnTo>
                    <a:pt x="158" y="119"/>
                  </a:lnTo>
                  <a:close/>
                  <a:moveTo>
                    <a:pt x="50" y="99"/>
                  </a:moveTo>
                  <a:lnTo>
                    <a:pt x="29" y="99"/>
                  </a:lnTo>
                  <a:lnTo>
                    <a:pt x="29" y="60"/>
                  </a:lnTo>
                  <a:lnTo>
                    <a:pt x="50" y="60"/>
                  </a:lnTo>
                  <a:lnTo>
                    <a:pt x="50" y="99"/>
                  </a:lnTo>
                  <a:close/>
                  <a:moveTo>
                    <a:pt x="78" y="99"/>
                  </a:moveTo>
                  <a:lnTo>
                    <a:pt x="59" y="99"/>
                  </a:lnTo>
                  <a:lnTo>
                    <a:pt x="59" y="19"/>
                  </a:lnTo>
                  <a:lnTo>
                    <a:pt x="78" y="19"/>
                  </a:lnTo>
                  <a:lnTo>
                    <a:pt x="78" y="99"/>
                  </a:lnTo>
                  <a:close/>
                  <a:moveTo>
                    <a:pt x="109" y="99"/>
                  </a:moveTo>
                  <a:lnTo>
                    <a:pt x="89" y="99"/>
                  </a:lnTo>
                  <a:lnTo>
                    <a:pt x="89" y="39"/>
                  </a:lnTo>
                  <a:lnTo>
                    <a:pt x="109" y="39"/>
                  </a:lnTo>
                  <a:lnTo>
                    <a:pt x="109" y="99"/>
                  </a:lnTo>
                  <a:close/>
                  <a:moveTo>
                    <a:pt x="139" y="99"/>
                  </a:moveTo>
                  <a:lnTo>
                    <a:pt x="119" y="99"/>
                  </a:lnTo>
                  <a:lnTo>
                    <a:pt x="119" y="11"/>
                  </a:lnTo>
                  <a:lnTo>
                    <a:pt x="139" y="11"/>
                  </a:lnTo>
                  <a:lnTo>
                    <a:pt x="139" y="99"/>
                  </a:lnTo>
                  <a:close/>
                </a:path>
              </a:pathLst>
            </a:custGeom>
            <a:solidFill>
              <a:schemeClr val="bg1"/>
            </a:solidFill>
            <a:ln w="9525">
              <a:noFill/>
              <a:round/>
            </a:ln>
          </p:spPr>
          <p:txBody>
            <a:bodyPr vert="horz" wrap="square" lIns="91440" tIns="45720" rIns="91440" bIns="45720" numCol="1" anchor="t" anchorCtr="0" compatLnSpc="1"/>
            <a:lstStyle/>
            <a:p>
              <a:endParaRPr lang="en-US"/>
            </a:p>
          </p:txBody>
        </p:sp>
      </p:grpSp>
      <p:sp>
        <p:nvSpPr>
          <p:cNvPr id="39" name="TextBox 77"/>
          <p:cNvSpPr txBox="1"/>
          <p:nvPr/>
        </p:nvSpPr>
        <p:spPr>
          <a:xfrm>
            <a:off x="562557" y="1214593"/>
            <a:ext cx="2311374" cy="523220"/>
          </a:xfrm>
          <a:prstGeom prst="rect">
            <a:avLst/>
          </a:prstGeom>
          <a:noFill/>
          <a:ln w="3175">
            <a:no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200" dirty="0" smtClean="0">
                <a:solidFill>
                  <a:schemeClr val="bg1">
                    <a:lumMod val="95000"/>
                  </a:schemeClr>
                </a:solidFill>
                <a:latin typeface="Adobe 黑体 Std R" panose="020B0400000000000000" pitchFamily="34" charset="-122"/>
                <a:ea typeface="Adobe 黑体 Std R" panose="020B0400000000000000" pitchFamily="34" charset="-122"/>
              </a:rPr>
              <a:t>添加标题</a:t>
            </a:r>
            <a:endParaRPr lang="en-US" altLang="zh-CN" sz="1200" dirty="0" smtClean="0">
              <a:solidFill>
                <a:schemeClr val="bg1">
                  <a:lumMod val="95000"/>
                </a:schemeClr>
              </a:solidFill>
              <a:latin typeface="Adobe 黑体 Std R" panose="020B0400000000000000" pitchFamily="34" charset="-122"/>
              <a:ea typeface="Adobe 黑体 Std R" panose="020B0400000000000000" pitchFamily="34" charset="-122"/>
            </a:endParaRPr>
          </a:p>
          <a:p>
            <a:pPr algn="ctr"/>
            <a:r>
              <a:rPr lang="zh-CN" altLang="en-US" sz="800" dirty="0" smtClean="0">
                <a:solidFill>
                  <a:schemeClr val="bg1">
                    <a:lumMod val="95000"/>
                  </a:schemeClr>
                </a:solidFill>
                <a:latin typeface="Adobe 黑体 Std R" panose="020B0400000000000000" pitchFamily="34" charset="-122"/>
                <a:ea typeface="Adobe 黑体 Std R" panose="020B0400000000000000" pitchFamily="34" charset="-122"/>
              </a:rPr>
              <a:t>单击</a:t>
            </a:r>
            <a:r>
              <a:rPr lang="zh-CN" altLang="en-US" sz="800" dirty="0">
                <a:solidFill>
                  <a:schemeClr val="bg1">
                    <a:lumMod val="95000"/>
                  </a:schemeClr>
                </a:solidFill>
                <a:latin typeface="Adobe 黑体 Std R" panose="020B0400000000000000" pitchFamily="34" charset="-122"/>
                <a:ea typeface="Adobe 黑体 Std R" panose="020B0400000000000000" pitchFamily="34" charset="-122"/>
              </a:rPr>
              <a:t>此处添加文本单击此处添加文本</a:t>
            </a:r>
            <a:endParaRPr lang="en-US" altLang="zh-CN" sz="800" dirty="0">
              <a:solidFill>
                <a:schemeClr val="bg1">
                  <a:lumMod val="95000"/>
                </a:schemeClr>
              </a:solidFill>
              <a:latin typeface="Adobe 黑体 Std R" panose="020B0400000000000000" pitchFamily="34" charset="-122"/>
              <a:ea typeface="Adobe 黑体 Std R" panose="020B0400000000000000" pitchFamily="34" charset="-122"/>
            </a:endParaRPr>
          </a:p>
          <a:p>
            <a:pPr algn="ctr"/>
            <a:r>
              <a:rPr lang="zh-CN" altLang="en-US" sz="800"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单击此处添加文本单击此处添加文本</a:t>
            </a:r>
            <a:endParaRPr lang="en-US" altLang="zh-CN" sz="800" dirty="0">
              <a:solidFill>
                <a:schemeClr val="bg1">
                  <a:lumMod val="95000"/>
                </a:schemeClr>
              </a:solidFill>
              <a:latin typeface="Adobe 黑体 Std R" panose="020B0400000000000000" pitchFamily="34" charset="-122"/>
              <a:ea typeface="Adobe 黑体 Std R" panose="020B0400000000000000" pitchFamily="34" charset="-122"/>
            </a:endParaRPr>
          </a:p>
        </p:txBody>
      </p:sp>
      <p:sp>
        <p:nvSpPr>
          <p:cNvPr id="40" name="TextBox 77"/>
          <p:cNvSpPr txBox="1"/>
          <p:nvPr/>
        </p:nvSpPr>
        <p:spPr>
          <a:xfrm>
            <a:off x="3422475" y="1214593"/>
            <a:ext cx="2311374" cy="523220"/>
          </a:xfrm>
          <a:prstGeom prst="rect">
            <a:avLst/>
          </a:prstGeom>
          <a:noFill/>
          <a:ln w="3175">
            <a:no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200" dirty="0">
                <a:solidFill>
                  <a:schemeClr val="bg1">
                    <a:lumMod val="95000"/>
                  </a:schemeClr>
                </a:solidFill>
                <a:latin typeface="Adobe 黑体 Std R" panose="020B0400000000000000" pitchFamily="34" charset="-122"/>
                <a:ea typeface="Adobe 黑体 Std R" panose="020B0400000000000000" pitchFamily="34" charset="-122"/>
              </a:rPr>
              <a:t>添加标题</a:t>
            </a:r>
            <a:endParaRPr lang="en-US" altLang="zh-CN" sz="1200" dirty="0">
              <a:solidFill>
                <a:schemeClr val="bg1">
                  <a:lumMod val="95000"/>
                </a:schemeClr>
              </a:solidFill>
              <a:latin typeface="Adobe 黑体 Std R" panose="020B0400000000000000" pitchFamily="34" charset="-122"/>
              <a:ea typeface="Adobe 黑体 Std R" panose="020B0400000000000000" pitchFamily="34" charset="-122"/>
            </a:endParaRPr>
          </a:p>
          <a:p>
            <a:pPr algn="ctr"/>
            <a:r>
              <a:rPr lang="zh-CN" altLang="en-US" sz="800" dirty="0" smtClean="0">
                <a:solidFill>
                  <a:schemeClr val="bg1">
                    <a:lumMod val="95000"/>
                  </a:schemeClr>
                </a:solidFill>
                <a:latin typeface="Adobe 黑体 Std R" panose="020B0400000000000000" pitchFamily="34" charset="-122"/>
                <a:ea typeface="Adobe 黑体 Std R" panose="020B0400000000000000" pitchFamily="34" charset="-122"/>
              </a:rPr>
              <a:t>单击</a:t>
            </a:r>
            <a:r>
              <a:rPr lang="zh-CN" altLang="en-US" sz="800" dirty="0">
                <a:solidFill>
                  <a:schemeClr val="bg1">
                    <a:lumMod val="95000"/>
                  </a:schemeClr>
                </a:solidFill>
                <a:latin typeface="Adobe 黑体 Std R" panose="020B0400000000000000" pitchFamily="34" charset="-122"/>
                <a:ea typeface="Adobe 黑体 Std R" panose="020B0400000000000000" pitchFamily="34" charset="-122"/>
              </a:rPr>
              <a:t>此处添加文本单击此处添加文本</a:t>
            </a:r>
            <a:endParaRPr lang="en-US" altLang="zh-CN" sz="800" dirty="0">
              <a:solidFill>
                <a:schemeClr val="bg1">
                  <a:lumMod val="95000"/>
                </a:schemeClr>
              </a:solidFill>
              <a:latin typeface="Adobe 黑体 Std R" panose="020B0400000000000000" pitchFamily="34" charset="-122"/>
              <a:ea typeface="Adobe 黑体 Std R" panose="020B0400000000000000" pitchFamily="34" charset="-122"/>
            </a:endParaRPr>
          </a:p>
          <a:p>
            <a:pPr algn="ctr"/>
            <a:r>
              <a:rPr lang="zh-CN" altLang="en-US" sz="800"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单击此处添加文本单击此处添加文本</a:t>
            </a:r>
            <a:endParaRPr lang="en-US" altLang="zh-CN" sz="800" dirty="0">
              <a:solidFill>
                <a:schemeClr val="bg1">
                  <a:lumMod val="95000"/>
                </a:schemeClr>
              </a:solidFill>
              <a:latin typeface="Adobe 黑体 Std R" panose="020B0400000000000000" pitchFamily="34" charset="-122"/>
              <a:ea typeface="Adobe 黑体 Std R" panose="020B0400000000000000" pitchFamily="34" charset="-122"/>
            </a:endParaRPr>
          </a:p>
        </p:txBody>
      </p:sp>
      <p:sp>
        <p:nvSpPr>
          <p:cNvPr id="41" name="TextBox 77"/>
          <p:cNvSpPr txBox="1"/>
          <p:nvPr/>
        </p:nvSpPr>
        <p:spPr>
          <a:xfrm>
            <a:off x="6230964" y="1214593"/>
            <a:ext cx="2311374" cy="523220"/>
          </a:xfrm>
          <a:prstGeom prst="rect">
            <a:avLst/>
          </a:prstGeom>
          <a:noFill/>
          <a:ln w="3175">
            <a:no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200" dirty="0">
                <a:solidFill>
                  <a:schemeClr val="bg1">
                    <a:lumMod val="95000"/>
                  </a:schemeClr>
                </a:solidFill>
                <a:latin typeface="Adobe 黑体 Std R" panose="020B0400000000000000" pitchFamily="34" charset="-122"/>
                <a:ea typeface="Adobe 黑体 Std R" panose="020B0400000000000000" pitchFamily="34" charset="-122"/>
              </a:rPr>
              <a:t>添加标题</a:t>
            </a:r>
            <a:endParaRPr lang="en-US" altLang="zh-CN" sz="1200" dirty="0">
              <a:solidFill>
                <a:schemeClr val="bg1">
                  <a:lumMod val="95000"/>
                </a:schemeClr>
              </a:solidFill>
              <a:latin typeface="Adobe 黑体 Std R" panose="020B0400000000000000" pitchFamily="34" charset="-122"/>
              <a:ea typeface="Adobe 黑体 Std R" panose="020B0400000000000000" pitchFamily="34" charset="-122"/>
            </a:endParaRPr>
          </a:p>
          <a:p>
            <a:pPr algn="ctr"/>
            <a:r>
              <a:rPr lang="zh-CN" altLang="en-US" sz="800" dirty="0" smtClean="0">
                <a:solidFill>
                  <a:schemeClr val="bg1">
                    <a:lumMod val="95000"/>
                  </a:schemeClr>
                </a:solidFill>
                <a:latin typeface="Adobe 黑体 Std R" panose="020B0400000000000000" pitchFamily="34" charset="-122"/>
                <a:ea typeface="Adobe 黑体 Std R" panose="020B0400000000000000" pitchFamily="34" charset="-122"/>
              </a:rPr>
              <a:t>单击</a:t>
            </a:r>
            <a:r>
              <a:rPr lang="zh-CN" altLang="en-US" sz="800" dirty="0">
                <a:solidFill>
                  <a:schemeClr val="bg1">
                    <a:lumMod val="95000"/>
                  </a:schemeClr>
                </a:solidFill>
                <a:latin typeface="Adobe 黑体 Std R" panose="020B0400000000000000" pitchFamily="34" charset="-122"/>
                <a:ea typeface="Adobe 黑体 Std R" panose="020B0400000000000000" pitchFamily="34" charset="-122"/>
              </a:rPr>
              <a:t>此处添加文本单击此处添加文本</a:t>
            </a:r>
            <a:endParaRPr lang="en-US" altLang="zh-CN" sz="800" dirty="0">
              <a:solidFill>
                <a:schemeClr val="bg1">
                  <a:lumMod val="95000"/>
                </a:schemeClr>
              </a:solidFill>
              <a:latin typeface="Adobe 黑体 Std R" panose="020B0400000000000000" pitchFamily="34" charset="-122"/>
              <a:ea typeface="Adobe 黑体 Std R" panose="020B0400000000000000" pitchFamily="34" charset="-122"/>
            </a:endParaRPr>
          </a:p>
          <a:p>
            <a:pPr algn="ctr"/>
            <a:r>
              <a:rPr lang="zh-CN" altLang="en-US" sz="800"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单击此处添加文本单击此处添加文本</a:t>
            </a:r>
            <a:endParaRPr lang="en-US" altLang="zh-CN" sz="800" dirty="0">
              <a:solidFill>
                <a:schemeClr val="bg1">
                  <a:lumMod val="95000"/>
                </a:schemeClr>
              </a:solidFill>
              <a:latin typeface="Adobe 黑体 Std R" panose="020B0400000000000000" pitchFamily="34" charset="-122"/>
              <a:ea typeface="Adobe 黑体 Std R" panose="020B0400000000000000" pitchFamily="34" charset="-122"/>
            </a:endParaRPr>
          </a:p>
        </p:txBody>
      </p:sp>
      <p:sp>
        <p:nvSpPr>
          <p:cNvPr id="42" name="TextBox 77"/>
          <p:cNvSpPr txBox="1"/>
          <p:nvPr/>
        </p:nvSpPr>
        <p:spPr>
          <a:xfrm>
            <a:off x="2098694" y="3873973"/>
            <a:ext cx="2311374" cy="523220"/>
          </a:xfrm>
          <a:prstGeom prst="rect">
            <a:avLst/>
          </a:prstGeom>
          <a:noFill/>
          <a:ln w="3175">
            <a:no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200" dirty="0">
                <a:solidFill>
                  <a:schemeClr val="bg1"/>
                </a:solidFill>
                <a:latin typeface="Adobe 黑体 Std R" panose="020B0400000000000000" pitchFamily="34" charset="-122"/>
                <a:ea typeface="Adobe 黑体 Std R" panose="020B0400000000000000" pitchFamily="34" charset="-122"/>
              </a:rPr>
              <a:t>添加标题</a:t>
            </a:r>
            <a:endParaRPr lang="en-US" altLang="zh-CN" sz="1200" dirty="0">
              <a:solidFill>
                <a:schemeClr val="bg1"/>
              </a:solidFill>
              <a:latin typeface="Adobe 黑体 Std R" panose="020B0400000000000000" pitchFamily="34" charset="-122"/>
              <a:ea typeface="Adobe 黑体 Std R" panose="020B0400000000000000" pitchFamily="34" charset="-122"/>
            </a:endParaRPr>
          </a:p>
          <a:p>
            <a:pPr algn="ctr"/>
            <a:r>
              <a:rPr lang="zh-CN" altLang="en-US" sz="800" dirty="0" smtClean="0">
                <a:solidFill>
                  <a:schemeClr val="bg1"/>
                </a:solidFill>
                <a:latin typeface="Adobe 黑体 Std R" panose="020B0400000000000000" pitchFamily="34" charset="-122"/>
                <a:ea typeface="Adobe 黑体 Std R" panose="020B0400000000000000" pitchFamily="34" charset="-122"/>
              </a:rPr>
              <a:t>单击</a:t>
            </a:r>
            <a:r>
              <a:rPr lang="zh-CN" altLang="en-US" sz="800" dirty="0">
                <a:solidFill>
                  <a:schemeClr val="bg1"/>
                </a:solidFill>
                <a:latin typeface="Adobe 黑体 Std R" panose="020B0400000000000000" pitchFamily="34" charset="-122"/>
                <a:ea typeface="Adobe 黑体 Std R" panose="020B0400000000000000" pitchFamily="34" charset="-122"/>
              </a:rPr>
              <a:t>此处添加文本单击此处添加文本</a:t>
            </a:r>
            <a:endParaRPr lang="en-US" altLang="zh-CN" sz="800" dirty="0">
              <a:solidFill>
                <a:schemeClr val="bg1"/>
              </a:solidFill>
              <a:latin typeface="Adobe 黑体 Std R" panose="020B0400000000000000" pitchFamily="34" charset="-122"/>
              <a:ea typeface="Adobe 黑体 Std R" panose="020B0400000000000000" pitchFamily="34" charset="-122"/>
            </a:endParaRPr>
          </a:p>
          <a:p>
            <a:pPr algn="ctr"/>
            <a:r>
              <a:rPr lang="zh-CN" altLang="en-US" sz="800" dirty="0">
                <a:solidFill>
                  <a:schemeClr val="bg1"/>
                </a:solidFill>
                <a:latin typeface="Adobe 黑体 Std R" panose="020B0400000000000000" pitchFamily="34" charset="-122"/>
                <a:ea typeface="Adobe 黑体 Std R" panose="020B0400000000000000" pitchFamily="34" charset="-122"/>
              </a:rPr>
              <a:t>单击此处添加文本单击此处添加文本</a:t>
            </a:r>
            <a:endParaRPr lang="en-US" altLang="zh-CN" sz="800" dirty="0">
              <a:solidFill>
                <a:schemeClr val="bg1"/>
              </a:solidFill>
              <a:latin typeface="Adobe 黑体 Std R" panose="020B0400000000000000" pitchFamily="34" charset="-122"/>
              <a:ea typeface="Adobe 黑体 Std R" panose="020B0400000000000000" pitchFamily="34" charset="-122"/>
            </a:endParaRPr>
          </a:p>
        </p:txBody>
      </p:sp>
      <p:sp>
        <p:nvSpPr>
          <p:cNvPr id="43" name="TextBox 77"/>
          <p:cNvSpPr txBox="1"/>
          <p:nvPr/>
        </p:nvSpPr>
        <p:spPr>
          <a:xfrm>
            <a:off x="4907183" y="3873973"/>
            <a:ext cx="2311374" cy="523220"/>
          </a:xfrm>
          <a:prstGeom prst="rect">
            <a:avLst/>
          </a:prstGeom>
          <a:noFill/>
          <a:ln w="3175">
            <a:no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200" dirty="0">
                <a:solidFill>
                  <a:schemeClr val="bg1"/>
                </a:solidFill>
                <a:latin typeface="Adobe 黑体 Std R" panose="020B0400000000000000" pitchFamily="34" charset="-122"/>
                <a:ea typeface="Adobe 黑体 Std R" panose="020B0400000000000000" pitchFamily="34" charset="-122"/>
              </a:rPr>
              <a:t>添加标题</a:t>
            </a:r>
            <a:endParaRPr lang="en-US" altLang="zh-CN" sz="1200" dirty="0">
              <a:solidFill>
                <a:schemeClr val="bg1"/>
              </a:solidFill>
              <a:latin typeface="Adobe 黑体 Std R" panose="020B0400000000000000" pitchFamily="34" charset="-122"/>
              <a:ea typeface="Adobe 黑体 Std R" panose="020B0400000000000000" pitchFamily="34" charset="-122"/>
            </a:endParaRPr>
          </a:p>
          <a:p>
            <a:pPr algn="ctr"/>
            <a:r>
              <a:rPr lang="zh-CN" altLang="en-US" sz="800" dirty="0" smtClean="0">
                <a:solidFill>
                  <a:schemeClr val="bg1"/>
                </a:solidFill>
                <a:latin typeface="Adobe 黑体 Std R" panose="020B0400000000000000" pitchFamily="34" charset="-122"/>
                <a:ea typeface="Adobe 黑体 Std R" panose="020B0400000000000000" pitchFamily="34" charset="-122"/>
              </a:rPr>
              <a:t>单击</a:t>
            </a:r>
            <a:r>
              <a:rPr lang="zh-CN" altLang="en-US" sz="800" dirty="0">
                <a:solidFill>
                  <a:schemeClr val="bg1"/>
                </a:solidFill>
                <a:latin typeface="Adobe 黑体 Std R" panose="020B0400000000000000" pitchFamily="34" charset="-122"/>
                <a:ea typeface="Adobe 黑体 Std R" panose="020B0400000000000000" pitchFamily="34" charset="-122"/>
              </a:rPr>
              <a:t>此处添加文本单击此处添加文本</a:t>
            </a:r>
            <a:endParaRPr lang="en-US" altLang="zh-CN" sz="800" dirty="0">
              <a:solidFill>
                <a:schemeClr val="bg1"/>
              </a:solidFill>
              <a:latin typeface="Adobe 黑体 Std R" panose="020B0400000000000000" pitchFamily="34" charset="-122"/>
              <a:ea typeface="Adobe 黑体 Std R" panose="020B0400000000000000" pitchFamily="34" charset="-122"/>
            </a:endParaRPr>
          </a:p>
          <a:p>
            <a:pPr algn="ctr"/>
            <a:r>
              <a:rPr lang="zh-CN" altLang="en-US" sz="800" dirty="0">
                <a:solidFill>
                  <a:schemeClr val="bg1"/>
                </a:solidFill>
                <a:latin typeface="Adobe 黑体 Std R" panose="020B0400000000000000" pitchFamily="34" charset="-122"/>
                <a:ea typeface="Adobe 黑体 Std R" panose="020B0400000000000000" pitchFamily="34" charset="-122"/>
              </a:rPr>
              <a:t>单击此处添加文本单击此处添加文本</a:t>
            </a:r>
            <a:endParaRPr lang="en-US" altLang="zh-CN" sz="800" dirty="0">
              <a:solidFill>
                <a:schemeClr val="bg1"/>
              </a:solidFill>
              <a:latin typeface="Adobe 黑体 Std R" panose="020B0400000000000000" pitchFamily="34" charset="-122"/>
              <a:ea typeface="Adobe 黑体 Std R" panose="020B04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6800">
        <p14:gallery dir="l"/>
      </p:transition>
    </mc:Choice>
    <mc:Fallback>
      <p:transition spd="slow" advClick="0" advTm="680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par>
                              <p:cTn id="24" fill="hold">
                                <p:stCondLst>
                                  <p:cond delay="2500"/>
                                </p:stCondLst>
                                <p:childTnLst>
                                  <p:par>
                                    <p:cTn id="25" presetID="2" presetClass="entr" presetSubtype="4" fill="hold" nodeType="afterEffect" p14:presetBounceEnd="78000">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14:bounceEnd="78000">
                                          <p:cBhvr additive="base">
                                            <p:cTn id="27" dur="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par>
                              <p:cTn id="29" fill="hold">
                                <p:stCondLst>
                                  <p:cond delay="3000"/>
                                </p:stCondLst>
                                <p:childTnLst>
                                  <p:par>
                                    <p:cTn id="30" presetID="2" presetClass="entr" presetSubtype="4" fill="hold" nodeType="afterEffect" p14:presetBounceEnd="78000">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14:bounceEnd="78000">
                                          <p:cBhvr additive="base">
                                            <p:cTn id="32" dur="500" fill="hold"/>
                                            <p:tgtEl>
                                              <p:spTgt spid="19"/>
                                            </p:tgtEl>
                                            <p:attrNameLst>
                                              <p:attrName>ppt_x</p:attrName>
                                            </p:attrNameLst>
                                          </p:cBhvr>
                                          <p:tavLst>
                                            <p:tav tm="0">
                                              <p:val>
                                                <p:strVal val="#ppt_x"/>
                                              </p:val>
                                            </p:tav>
                                            <p:tav tm="100000">
                                              <p:val>
                                                <p:strVal val="#ppt_x"/>
                                              </p:val>
                                            </p:tav>
                                          </p:tavLst>
                                        </p:anim>
                                        <p:anim calcmode="lin" valueType="num" p14:bounceEnd="78000">
                                          <p:cBhvr additive="base">
                                            <p:cTn id="33" dur="500" fill="hold"/>
                                            <p:tgtEl>
                                              <p:spTgt spid="19"/>
                                            </p:tgtEl>
                                            <p:attrNameLst>
                                              <p:attrName>ppt_y</p:attrName>
                                            </p:attrNameLst>
                                          </p:cBhvr>
                                          <p:tavLst>
                                            <p:tav tm="0">
                                              <p:val>
                                                <p:strVal val="1+#ppt_h/2"/>
                                              </p:val>
                                            </p:tav>
                                            <p:tav tm="100000">
                                              <p:val>
                                                <p:strVal val="#ppt_y"/>
                                              </p:val>
                                            </p:tav>
                                          </p:tavLst>
                                        </p:anim>
                                      </p:childTnLst>
                                    </p:cTn>
                                  </p:par>
                                </p:childTnLst>
                              </p:cTn>
                            </p:par>
                            <p:par>
                              <p:cTn id="34" fill="hold">
                                <p:stCondLst>
                                  <p:cond delay="3500"/>
                                </p:stCondLst>
                                <p:childTnLst>
                                  <p:par>
                                    <p:cTn id="35" presetID="2" presetClass="entr" presetSubtype="4" fill="hold" nodeType="afterEffect" p14:presetBounceEnd="78000">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14:bounceEnd="78000">
                                          <p:cBhvr additive="base">
                                            <p:cTn id="37" dur="500" fill="hold"/>
                                            <p:tgtEl>
                                              <p:spTgt spid="34"/>
                                            </p:tgtEl>
                                            <p:attrNameLst>
                                              <p:attrName>ppt_x</p:attrName>
                                            </p:attrNameLst>
                                          </p:cBhvr>
                                          <p:tavLst>
                                            <p:tav tm="0">
                                              <p:val>
                                                <p:strVal val="#ppt_x"/>
                                              </p:val>
                                            </p:tav>
                                            <p:tav tm="100000">
                                              <p:val>
                                                <p:strVal val="#ppt_x"/>
                                              </p:val>
                                            </p:tav>
                                          </p:tavLst>
                                        </p:anim>
                                        <p:anim calcmode="lin" valueType="num" p14:bounceEnd="78000">
                                          <p:cBhvr additive="base">
                                            <p:cTn id="38" dur="500" fill="hold"/>
                                            <p:tgtEl>
                                              <p:spTgt spid="34"/>
                                            </p:tgtEl>
                                            <p:attrNameLst>
                                              <p:attrName>ppt_y</p:attrName>
                                            </p:attrNameLst>
                                          </p:cBhvr>
                                          <p:tavLst>
                                            <p:tav tm="0">
                                              <p:val>
                                                <p:strVal val="1+#ppt_h/2"/>
                                              </p:val>
                                            </p:tav>
                                            <p:tav tm="100000">
                                              <p:val>
                                                <p:strVal val="#ppt_y"/>
                                              </p:val>
                                            </p:tav>
                                          </p:tavLst>
                                        </p:anim>
                                      </p:childTnLst>
                                    </p:cTn>
                                  </p:par>
                                </p:childTnLst>
                              </p:cTn>
                            </p:par>
                            <p:par>
                              <p:cTn id="39" fill="hold">
                                <p:stCondLst>
                                  <p:cond delay="4000"/>
                                </p:stCondLst>
                                <p:childTnLst>
                                  <p:par>
                                    <p:cTn id="40" presetID="2" presetClass="entr" presetSubtype="4" fill="hold" nodeType="afterEffect" p14:presetBounceEnd="78000">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14:bounceEnd="78000">
                                          <p:cBhvr additive="base">
                                            <p:cTn id="42" dur="500" fill="hold"/>
                                            <p:tgtEl>
                                              <p:spTgt spid="24"/>
                                            </p:tgtEl>
                                            <p:attrNameLst>
                                              <p:attrName>ppt_x</p:attrName>
                                            </p:attrNameLst>
                                          </p:cBhvr>
                                          <p:tavLst>
                                            <p:tav tm="0">
                                              <p:val>
                                                <p:strVal val="#ppt_x"/>
                                              </p:val>
                                            </p:tav>
                                            <p:tav tm="100000">
                                              <p:val>
                                                <p:strVal val="#ppt_x"/>
                                              </p:val>
                                            </p:tav>
                                          </p:tavLst>
                                        </p:anim>
                                        <p:anim calcmode="lin" valueType="num" p14:bounceEnd="78000">
                                          <p:cBhvr additive="base">
                                            <p:cTn id="43" dur="500" fill="hold"/>
                                            <p:tgtEl>
                                              <p:spTgt spid="24"/>
                                            </p:tgtEl>
                                            <p:attrNameLst>
                                              <p:attrName>ppt_y</p:attrName>
                                            </p:attrNameLst>
                                          </p:cBhvr>
                                          <p:tavLst>
                                            <p:tav tm="0">
                                              <p:val>
                                                <p:strVal val="1+#ppt_h/2"/>
                                              </p:val>
                                            </p:tav>
                                            <p:tav tm="100000">
                                              <p:val>
                                                <p:strVal val="#ppt_y"/>
                                              </p:val>
                                            </p:tav>
                                          </p:tavLst>
                                        </p:anim>
                                      </p:childTnLst>
                                    </p:cTn>
                                  </p:par>
                                </p:childTnLst>
                              </p:cTn>
                            </p:par>
                            <p:par>
                              <p:cTn id="44" fill="hold">
                                <p:stCondLst>
                                  <p:cond delay="4500"/>
                                </p:stCondLst>
                                <p:childTnLst>
                                  <p:par>
                                    <p:cTn id="45" presetID="2" presetClass="entr" presetSubtype="4" fill="hold" nodeType="afterEffect" p14:presetBounceEnd="78000">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14:bounceEnd="78000">
                                          <p:cBhvr additive="base">
                                            <p:cTn id="47" dur="500" fill="hold"/>
                                            <p:tgtEl>
                                              <p:spTgt spid="29"/>
                                            </p:tgtEl>
                                            <p:attrNameLst>
                                              <p:attrName>ppt_x</p:attrName>
                                            </p:attrNameLst>
                                          </p:cBhvr>
                                          <p:tavLst>
                                            <p:tav tm="0">
                                              <p:val>
                                                <p:strVal val="#ppt_x"/>
                                              </p:val>
                                            </p:tav>
                                            <p:tav tm="100000">
                                              <p:val>
                                                <p:strVal val="#ppt_x"/>
                                              </p:val>
                                            </p:tav>
                                          </p:tavLst>
                                        </p:anim>
                                        <p:anim calcmode="lin" valueType="num" p14:bounceEnd="78000">
                                          <p:cBhvr additive="base">
                                            <p:cTn id="48" dur="500" fill="hold"/>
                                            <p:tgtEl>
                                              <p:spTgt spid="29"/>
                                            </p:tgtEl>
                                            <p:attrNameLst>
                                              <p:attrName>ppt_y</p:attrName>
                                            </p:attrNameLst>
                                          </p:cBhvr>
                                          <p:tavLst>
                                            <p:tav tm="0">
                                              <p:val>
                                                <p:strVal val="1+#ppt_h/2"/>
                                              </p:val>
                                            </p:tav>
                                            <p:tav tm="100000">
                                              <p:val>
                                                <p:strVal val="#ppt_y"/>
                                              </p:val>
                                            </p:tav>
                                          </p:tavLst>
                                        </p:anim>
                                      </p:childTnLst>
                                    </p:cTn>
                                  </p:par>
                                </p:childTnLst>
                              </p:cTn>
                            </p:par>
                            <p:par>
                              <p:cTn id="49" fill="hold">
                                <p:stCondLst>
                                  <p:cond delay="5000"/>
                                </p:stCondLst>
                                <p:childTnLst>
                                  <p:par>
                                    <p:cTn id="50" presetID="47" presetClass="entr" presetSubtype="0" fill="hold" grpId="0" nodeType="after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1000"/>
                                            <p:tgtEl>
                                              <p:spTgt spid="7"/>
                                            </p:tgtEl>
                                          </p:cBhvr>
                                        </p:animEffect>
                                        <p:anim calcmode="lin" valueType="num">
                                          <p:cBhvr>
                                            <p:cTn id="53" dur="1000" fill="hold"/>
                                            <p:tgtEl>
                                              <p:spTgt spid="7"/>
                                            </p:tgtEl>
                                            <p:attrNameLst>
                                              <p:attrName>ppt_x</p:attrName>
                                            </p:attrNameLst>
                                          </p:cBhvr>
                                          <p:tavLst>
                                            <p:tav tm="0">
                                              <p:val>
                                                <p:strVal val="#ppt_x"/>
                                              </p:val>
                                            </p:tav>
                                            <p:tav tm="100000">
                                              <p:val>
                                                <p:strVal val="#ppt_x"/>
                                              </p:val>
                                            </p:tav>
                                          </p:tavLst>
                                        </p:anim>
                                        <p:anim calcmode="lin" valueType="num">
                                          <p:cBhvr>
                                            <p:cTn id="54" dur="1000" fill="hold"/>
                                            <p:tgtEl>
                                              <p:spTgt spid="7"/>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1000"/>
                                            <p:tgtEl>
                                              <p:spTgt spid="9"/>
                                            </p:tgtEl>
                                          </p:cBhvr>
                                        </p:animEffect>
                                        <p:anim calcmode="lin" valueType="num">
                                          <p:cBhvr>
                                            <p:cTn id="58" dur="1000" fill="hold"/>
                                            <p:tgtEl>
                                              <p:spTgt spid="9"/>
                                            </p:tgtEl>
                                            <p:attrNameLst>
                                              <p:attrName>ppt_x</p:attrName>
                                            </p:attrNameLst>
                                          </p:cBhvr>
                                          <p:tavLst>
                                            <p:tav tm="0">
                                              <p:val>
                                                <p:strVal val="#ppt_x"/>
                                              </p:val>
                                            </p:tav>
                                            <p:tav tm="100000">
                                              <p:val>
                                                <p:strVal val="#ppt_x"/>
                                              </p:val>
                                            </p:tav>
                                          </p:tavLst>
                                        </p:anim>
                                        <p:anim calcmode="lin" valueType="num">
                                          <p:cBhvr>
                                            <p:cTn id="59" dur="1000" fill="hold"/>
                                            <p:tgtEl>
                                              <p:spTgt spid="9"/>
                                            </p:tgtEl>
                                            <p:attrNameLst>
                                              <p:attrName>ppt_y</p:attrName>
                                            </p:attrNameLst>
                                          </p:cBhvr>
                                          <p:tavLst>
                                            <p:tav tm="0">
                                              <p:val>
                                                <p:strVal val="#ppt_y-.1"/>
                                              </p:val>
                                            </p:tav>
                                            <p:tav tm="100000">
                                              <p:val>
                                                <p:strVal val="#ppt_y"/>
                                              </p:val>
                                            </p:tav>
                                          </p:tavLst>
                                        </p:anim>
                                      </p:childTnLst>
                                    </p:cTn>
                                  </p:par>
                                  <p:par>
                                    <p:cTn id="60" presetID="47" presetClass="entr" presetSubtype="0" fill="hold" grpId="0" nodeType="with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1000"/>
                                            <p:tgtEl>
                                              <p:spTgt spid="11"/>
                                            </p:tgtEl>
                                          </p:cBhvr>
                                        </p:animEffect>
                                        <p:anim calcmode="lin" valueType="num">
                                          <p:cBhvr>
                                            <p:cTn id="63" dur="1000" fill="hold"/>
                                            <p:tgtEl>
                                              <p:spTgt spid="11"/>
                                            </p:tgtEl>
                                            <p:attrNameLst>
                                              <p:attrName>ppt_x</p:attrName>
                                            </p:attrNameLst>
                                          </p:cBhvr>
                                          <p:tavLst>
                                            <p:tav tm="0">
                                              <p:val>
                                                <p:strVal val="#ppt_x"/>
                                              </p:val>
                                            </p:tav>
                                            <p:tav tm="100000">
                                              <p:val>
                                                <p:strVal val="#ppt_x"/>
                                              </p:val>
                                            </p:tav>
                                          </p:tavLst>
                                        </p:anim>
                                        <p:anim calcmode="lin" valueType="num">
                                          <p:cBhvr>
                                            <p:cTn id="64" dur="1000" fill="hold"/>
                                            <p:tgtEl>
                                              <p:spTgt spid="11"/>
                                            </p:tgtEl>
                                            <p:attrNameLst>
                                              <p:attrName>ppt_y</p:attrName>
                                            </p:attrNameLst>
                                          </p:cBhvr>
                                          <p:tavLst>
                                            <p:tav tm="0">
                                              <p:val>
                                                <p:strVal val="#ppt_y-.1"/>
                                              </p:val>
                                            </p:tav>
                                            <p:tav tm="100000">
                                              <p:val>
                                                <p:strVal val="#ppt_y"/>
                                              </p:val>
                                            </p:tav>
                                          </p:tavLst>
                                        </p:anim>
                                      </p:childTnLst>
                                    </p:cTn>
                                  </p:par>
                                  <p:par>
                                    <p:cTn id="65" presetID="47" presetClass="entr" presetSubtype="0" fill="hold" grpId="0" nodeType="with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fade">
                                          <p:cBhvr>
                                            <p:cTn id="67" dur="1000"/>
                                            <p:tgtEl>
                                              <p:spTgt spid="42"/>
                                            </p:tgtEl>
                                          </p:cBhvr>
                                        </p:animEffect>
                                        <p:anim calcmode="lin" valueType="num">
                                          <p:cBhvr>
                                            <p:cTn id="68" dur="1000" fill="hold"/>
                                            <p:tgtEl>
                                              <p:spTgt spid="42"/>
                                            </p:tgtEl>
                                            <p:attrNameLst>
                                              <p:attrName>ppt_x</p:attrName>
                                            </p:attrNameLst>
                                          </p:cBhvr>
                                          <p:tavLst>
                                            <p:tav tm="0">
                                              <p:val>
                                                <p:strVal val="#ppt_x"/>
                                              </p:val>
                                            </p:tav>
                                            <p:tav tm="100000">
                                              <p:val>
                                                <p:strVal val="#ppt_x"/>
                                              </p:val>
                                            </p:tav>
                                          </p:tavLst>
                                        </p:anim>
                                        <p:anim calcmode="lin" valueType="num">
                                          <p:cBhvr>
                                            <p:cTn id="69" dur="1000" fill="hold"/>
                                            <p:tgtEl>
                                              <p:spTgt spid="42"/>
                                            </p:tgtEl>
                                            <p:attrNameLst>
                                              <p:attrName>ppt_y</p:attrName>
                                            </p:attrNameLst>
                                          </p:cBhvr>
                                          <p:tavLst>
                                            <p:tav tm="0">
                                              <p:val>
                                                <p:strVal val="#ppt_y-.1"/>
                                              </p:val>
                                            </p:tav>
                                            <p:tav tm="100000">
                                              <p:val>
                                                <p:strVal val="#ppt_y"/>
                                              </p:val>
                                            </p:tav>
                                          </p:tavLst>
                                        </p:anim>
                                      </p:childTnLst>
                                    </p:cTn>
                                  </p:par>
                                  <p:par>
                                    <p:cTn id="70" presetID="47" presetClass="entr" presetSubtype="0" fill="hold" grpId="0" nodeType="withEffect">
                                      <p:stCondLst>
                                        <p:cond delay="0"/>
                                      </p:stCondLst>
                                      <p:childTnLst>
                                        <p:set>
                                          <p:cBhvr>
                                            <p:cTn id="71" dur="1" fill="hold">
                                              <p:stCondLst>
                                                <p:cond delay="0"/>
                                              </p:stCondLst>
                                            </p:cTn>
                                            <p:tgtEl>
                                              <p:spTgt spid="43"/>
                                            </p:tgtEl>
                                            <p:attrNameLst>
                                              <p:attrName>style.visibility</p:attrName>
                                            </p:attrNameLst>
                                          </p:cBhvr>
                                          <p:to>
                                            <p:strVal val="visible"/>
                                          </p:to>
                                        </p:set>
                                        <p:animEffect transition="in" filter="fade">
                                          <p:cBhvr>
                                            <p:cTn id="72" dur="1000"/>
                                            <p:tgtEl>
                                              <p:spTgt spid="43"/>
                                            </p:tgtEl>
                                          </p:cBhvr>
                                        </p:animEffect>
                                        <p:anim calcmode="lin" valueType="num">
                                          <p:cBhvr>
                                            <p:cTn id="73" dur="1000" fill="hold"/>
                                            <p:tgtEl>
                                              <p:spTgt spid="43"/>
                                            </p:tgtEl>
                                            <p:attrNameLst>
                                              <p:attrName>ppt_x</p:attrName>
                                            </p:attrNameLst>
                                          </p:cBhvr>
                                          <p:tavLst>
                                            <p:tav tm="0">
                                              <p:val>
                                                <p:strVal val="#ppt_x"/>
                                              </p:val>
                                            </p:tav>
                                            <p:tav tm="100000">
                                              <p:val>
                                                <p:strVal val="#ppt_x"/>
                                              </p:val>
                                            </p:tav>
                                          </p:tavLst>
                                        </p:anim>
                                        <p:anim calcmode="lin" valueType="num">
                                          <p:cBhvr>
                                            <p:cTn id="74" dur="1000" fill="hold"/>
                                            <p:tgtEl>
                                              <p:spTgt spid="43"/>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8"/>
                                            </p:tgtEl>
                                            <p:attrNameLst>
                                              <p:attrName>style.visibility</p:attrName>
                                            </p:attrNameLst>
                                          </p:cBhvr>
                                          <p:to>
                                            <p:strVal val="visible"/>
                                          </p:to>
                                        </p:set>
                                        <p:animEffect transition="in" filter="fade">
                                          <p:cBhvr>
                                            <p:cTn id="77" dur="1000"/>
                                            <p:tgtEl>
                                              <p:spTgt spid="8"/>
                                            </p:tgtEl>
                                          </p:cBhvr>
                                        </p:animEffect>
                                        <p:anim calcmode="lin" valueType="num">
                                          <p:cBhvr>
                                            <p:cTn id="78" dur="1000" fill="hold"/>
                                            <p:tgtEl>
                                              <p:spTgt spid="8"/>
                                            </p:tgtEl>
                                            <p:attrNameLst>
                                              <p:attrName>ppt_x</p:attrName>
                                            </p:attrNameLst>
                                          </p:cBhvr>
                                          <p:tavLst>
                                            <p:tav tm="0">
                                              <p:val>
                                                <p:strVal val="#ppt_x"/>
                                              </p:val>
                                            </p:tav>
                                            <p:tav tm="100000">
                                              <p:val>
                                                <p:strVal val="#ppt_x"/>
                                              </p:val>
                                            </p:tav>
                                          </p:tavLst>
                                        </p:anim>
                                        <p:anim calcmode="lin" valueType="num">
                                          <p:cBhvr>
                                            <p:cTn id="79" dur="1000" fill="hold"/>
                                            <p:tgtEl>
                                              <p:spTgt spid="8"/>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10"/>
                                            </p:tgtEl>
                                            <p:attrNameLst>
                                              <p:attrName>style.visibility</p:attrName>
                                            </p:attrNameLst>
                                          </p:cBhvr>
                                          <p:to>
                                            <p:strVal val="visible"/>
                                          </p:to>
                                        </p:set>
                                        <p:animEffect transition="in" filter="fade">
                                          <p:cBhvr>
                                            <p:cTn id="82" dur="1000"/>
                                            <p:tgtEl>
                                              <p:spTgt spid="10"/>
                                            </p:tgtEl>
                                          </p:cBhvr>
                                        </p:animEffect>
                                        <p:anim calcmode="lin" valueType="num">
                                          <p:cBhvr>
                                            <p:cTn id="83" dur="1000" fill="hold"/>
                                            <p:tgtEl>
                                              <p:spTgt spid="10"/>
                                            </p:tgtEl>
                                            <p:attrNameLst>
                                              <p:attrName>ppt_x</p:attrName>
                                            </p:attrNameLst>
                                          </p:cBhvr>
                                          <p:tavLst>
                                            <p:tav tm="0">
                                              <p:val>
                                                <p:strVal val="#ppt_x"/>
                                              </p:val>
                                            </p:tav>
                                            <p:tav tm="100000">
                                              <p:val>
                                                <p:strVal val="#ppt_x"/>
                                              </p:val>
                                            </p:tav>
                                          </p:tavLst>
                                        </p:anim>
                                        <p:anim calcmode="lin" valueType="num">
                                          <p:cBhvr>
                                            <p:cTn id="84" dur="1000" fill="hold"/>
                                            <p:tgtEl>
                                              <p:spTgt spid="10"/>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39"/>
                                            </p:tgtEl>
                                            <p:attrNameLst>
                                              <p:attrName>style.visibility</p:attrName>
                                            </p:attrNameLst>
                                          </p:cBhvr>
                                          <p:to>
                                            <p:strVal val="visible"/>
                                          </p:to>
                                        </p:set>
                                        <p:animEffect transition="in" filter="fade">
                                          <p:cBhvr>
                                            <p:cTn id="87" dur="1000"/>
                                            <p:tgtEl>
                                              <p:spTgt spid="39"/>
                                            </p:tgtEl>
                                          </p:cBhvr>
                                        </p:animEffect>
                                        <p:anim calcmode="lin" valueType="num">
                                          <p:cBhvr>
                                            <p:cTn id="88" dur="1000" fill="hold"/>
                                            <p:tgtEl>
                                              <p:spTgt spid="39"/>
                                            </p:tgtEl>
                                            <p:attrNameLst>
                                              <p:attrName>ppt_x</p:attrName>
                                            </p:attrNameLst>
                                          </p:cBhvr>
                                          <p:tavLst>
                                            <p:tav tm="0">
                                              <p:val>
                                                <p:strVal val="#ppt_x"/>
                                              </p:val>
                                            </p:tav>
                                            <p:tav tm="100000">
                                              <p:val>
                                                <p:strVal val="#ppt_x"/>
                                              </p:val>
                                            </p:tav>
                                          </p:tavLst>
                                        </p:anim>
                                        <p:anim calcmode="lin" valueType="num">
                                          <p:cBhvr>
                                            <p:cTn id="89" dur="1000" fill="hold"/>
                                            <p:tgtEl>
                                              <p:spTgt spid="39"/>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40"/>
                                            </p:tgtEl>
                                            <p:attrNameLst>
                                              <p:attrName>style.visibility</p:attrName>
                                            </p:attrNameLst>
                                          </p:cBhvr>
                                          <p:to>
                                            <p:strVal val="visible"/>
                                          </p:to>
                                        </p:set>
                                        <p:animEffect transition="in" filter="fade">
                                          <p:cBhvr>
                                            <p:cTn id="92" dur="1000"/>
                                            <p:tgtEl>
                                              <p:spTgt spid="40"/>
                                            </p:tgtEl>
                                          </p:cBhvr>
                                        </p:animEffect>
                                        <p:anim calcmode="lin" valueType="num">
                                          <p:cBhvr>
                                            <p:cTn id="93" dur="1000" fill="hold"/>
                                            <p:tgtEl>
                                              <p:spTgt spid="40"/>
                                            </p:tgtEl>
                                            <p:attrNameLst>
                                              <p:attrName>ppt_x</p:attrName>
                                            </p:attrNameLst>
                                          </p:cBhvr>
                                          <p:tavLst>
                                            <p:tav tm="0">
                                              <p:val>
                                                <p:strVal val="#ppt_x"/>
                                              </p:val>
                                            </p:tav>
                                            <p:tav tm="100000">
                                              <p:val>
                                                <p:strVal val="#ppt_x"/>
                                              </p:val>
                                            </p:tav>
                                          </p:tavLst>
                                        </p:anim>
                                        <p:anim calcmode="lin" valueType="num">
                                          <p:cBhvr>
                                            <p:cTn id="94" dur="1000" fill="hold"/>
                                            <p:tgtEl>
                                              <p:spTgt spid="40"/>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41"/>
                                            </p:tgtEl>
                                            <p:attrNameLst>
                                              <p:attrName>style.visibility</p:attrName>
                                            </p:attrNameLst>
                                          </p:cBhvr>
                                          <p:to>
                                            <p:strVal val="visible"/>
                                          </p:to>
                                        </p:set>
                                        <p:animEffect transition="in" filter="fade">
                                          <p:cBhvr>
                                            <p:cTn id="97" dur="1000"/>
                                            <p:tgtEl>
                                              <p:spTgt spid="41"/>
                                            </p:tgtEl>
                                          </p:cBhvr>
                                        </p:animEffect>
                                        <p:anim calcmode="lin" valueType="num">
                                          <p:cBhvr>
                                            <p:cTn id="98" dur="1000" fill="hold"/>
                                            <p:tgtEl>
                                              <p:spTgt spid="41"/>
                                            </p:tgtEl>
                                            <p:attrNameLst>
                                              <p:attrName>ppt_x</p:attrName>
                                            </p:attrNameLst>
                                          </p:cBhvr>
                                          <p:tavLst>
                                            <p:tav tm="0">
                                              <p:val>
                                                <p:strVal val="#ppt_x"/>
                                              </p:val>
                                            </p:tav>
                                            <p:tav tm="100000">
                                              <p:val>
                                                <p:strVal val="#ppt_x"/>
                                              </p:val>
                                            </p:tav>
                                          </p:tavLst>
                                        </p:anim>
                                        <p:anim calcmode="lin" valueType="num">
                                          <p:cBhvr>
                                            <p:cTn id="9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P spid="8" grpId="0"/>
          <p:bldP spid="9" grpId="0"/>
          <p:bldP spid="10" grpId="0"/>
          <p:bldP spid="11" grpId="0"/>
          <p:bldP spid="12" grpId="0" animBg="1"/>
          <p:bldP spid="13" grpId="0" animBg="1"/>
          <p:bldP spid="39" grpId="0"/>
          <p:bldP spid="40" grpId="0"/>
          <p:bldP spid="41" grpId="0"/>
          <p:bldP spid="42" grpId="0"/>
          <p:bldP spid="4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par>
                              <p:cTn id="24" fill="hold">
                                <p:stCondLst>
                                  <p:cond delay="2500"/>
                                </p:stCondLst>
                                <p:childTnLst>
                                  <p:par>
                                    <p:cTn id="25" presetID="2" presetClass="entr" presetSubtype="4"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par>
                              <p:cTn id="29" fill="hold">
                                <p:stCondLst>
                                  <p:cond delay="3000"/>
                                </p:stCondLst>
                                <p:childTnLst>
                                  <p:par>
                                    <p:cTn id="30" presetID="2" presetClass="entr" presetSubtype="4" fill="hold" nodeType="after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500" fill="hold"/>
                                            <p:tgtEl>
                                              <p:spTgt spid="19"/>
                                            </p:tgtEl>
                                            <p:attrNameLst>
                                              <p:attrName>ppt_x</p:attrName>
                                            </p:attrNameLst>
                                          </p:cBhvr>
                                          <p:tavLst>
                                            <p:tav tm="0">
                                              <p:val>
                                                <p:strVal val="#ppt_x"/>
                                              </p:val>
                                            </p:tav>
                                            <p:tav tm="100000">
                                              <p:val>
                                                <p:strVal val="#ppt_x"/>
                                              </p:val>
                                            </p:tav>
                                          </p:tavLst>
                                        </p:anim>
                                        <p:anim calcmode="lin" valueType="num">
                                          <p:cBhvr additive="base">
                                            <p:cTn id="33" dur="500" fill="hold"/>
                                            <p:tgtEl>
                                              <p:spTgt spid="19"/>
                                            </p:tgtEl>
                                            <p:attrNameLst>
                                              <p:attrName>ppt_y</p:attrName>
                                            </p:attrNameLst>
                                          </p:cBhvr>
                                          <p:tavLst>
                                            <p:tav tm="0">
                                              <p:val>
                                                <p:strVal val="1+#ppt_h/2"/>
                                              </p:val>
                                            </p:tav>
                                            <p:tav tm="100000">
                                              <p:val>
                                                <p:strVal val="#ppt_y"/>
                                              </p:val>
                                            </p:tav>
                                          </p:tavLst>
                                        </p:anim>
                                      </p:childTnLst>
                                    </p:cTn>
                                  </p:par>
                                </p:childTnLst>
                              </p:cTn>
                            </p:par>
                            <p:par>
                              <p:cTn id="34" fill="hold">
                                <p:stCondLst>
                                  <p:cond delay="3500"/>
                                </p:stCondLst>
                                <p:childTnLst>
                                  <p:par>
                                    <p:cTn id="35" presetID="2" presetClass="entr" presetSubtype="4" fill="hold" nodeType="afterEffect">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cBhvr additive="base">
                                            <p:cTn id="37" dur="500" fill="hold"/>
                                            <p:tgtEl>
                                              <p:spTgt spid="34"/>
                                            </p:tgtEl>
                                            <p:attrNameLst>
                                              <p:attrName>ppt_x</p:attrName>
                                            </p:attrNameLst>
                                          </p:cBhvr>
                                          <p:tavLst>
                                            <p:tav tm="0">
                                              <p:val>
                                                <p:strVal val="#ppt_x"/>
                                              </p:val>
                                            </p:tav>
                                            <p:tav tm="100000">
                                              <p:val>
                                                <p:strVal val="#ppt_x"/>
                                              </p:val>
                                            </p:tav>
                                          </p:tavLst>
                                        </p:anim>
                                        <p:anim calcmode="lin" valueType="num">
                                          <p:cBhvr additive="base">
                                            <p:cTn id="38" dur="500" fill="hold"/>
                                            <p:tgtEl>
                                              <p:spTgt spid="34"/>
                                            </p:tgtEl>
                                            <p:attrNameLst>
                                              <p:attrName>ppt_y</p:attrName>
                                            </p:attrNameLst>
                                          </p:cBhvr>
                                          <p:tavLst>
                                            <p:tav tm="0">
                                              <p:val>
                                                <p:strVal val="1+#ppt_h/2"/>
                                              </p:val>
                                            </p:tav>
                                            <p:tav tm="100000">
                                              <p:val>
                                                <p:strVal val="#ppt_y"/>
                                              </p:val>
                                            </p:tav>
                                          </p:tavLst>
                                        </p:anim>
                                      </p:childTnLst>
                                    </p:cTn>
                                  </p:par>
                                </p:childTnLst>
                              </p:cTn>
                            </p:par>
                            <p:par>
                              <p:cTn id="39" fill="hold">
                                <p:stCondLst>
                                  <p:cond delay="4000"/>
                                </p:stCondLst>
                                <p:childTnLst>
                                  <p:par>
                                    <p:cTn id="40" presetID="2" presetClass="entr" presetSubtype="4" fill="hold" nodeType="after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additive="base">
                                            <p:cTn id="42" dur="500" fill="hold"/>
                                            <p:tgtEl>
                                              <p:spTgt spid="24"/>
                                            </p:tgtEl>
                                            <p:attrNameLst>
                                              <p:attrName>ppt_x</p:attrName>
                                            </p:attrNameLst>
                                          </p:cBhvr>
                                          <p:tavLst>
                                            <p:tav tm="0">
                                              <p:val>
                                                <p:strVal val="#ppt_x"/>
                                              </p:val>
                                            </p:tav>
                                            <p:tav tm="100000">
                                              <p:val>
                                                <p:strVal val="#ppt_x"/>
                                              </p:val>
                                            </p:tav>
                                          </p:tavLst>
                                        </p:anim>
                                        <p:anim calcmode="lin" valueType="num">
                                          <p:cBhvr additive="base">
                                            <p:cTn id="43" dur="500" fill="hold"/>
                                            <p:tgtEl>
                                              <p:spTgt spid="24"/>
                                            </p:tgtEl>
                                            <p:attrNameLst>
                                              <p:attrName>ppt_y</p:attrName>
                                            </p:attrNameLst>
                                          </p:cBhvr>
                                          <p:tavLst>
                                            <p:tav tm="0">
                                              <p:val>
                                                <p:strVal val="1+#ppt_h/2"/>
                                              </p:val>
                                            </p:tav>
                                            <p:tav tm="100000">
                                              <p:val>
                                                <p:strVal val="#ppt_y"/>
                                              </p:val>
                                            </p:tav>
                                          </p:tavLst>
                                        </p:anim>
                                      </p:childTnLst>
                                    </p:cTn>
                                  </p:par>
                                </p:childTnLst>
                              </p:cTn>
                            </p:par>
                            <p:par>
                              <p:cTn id="44" fill="hold">
                                <p:stCondLst>
                                  <p:cond delay="4500"/>
                                </p:stCondLst>
                                <p:childTnLst>
                                  <p:par>
                                    <p:cTn id="45" presetID="2" presetClass="entr" presetSubtype="4" fill="hold" nodeType="after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additive="base">
                                            <p:cTn id="47" dur="500" fill="hold"/>
                                            <p:tgtEl>
                                              <p:spTgt spid="29"/>
                                            </p:tgtEl>
                                            <p:attrNameLst>
                                              <p:attrName>ppt_x</p:attrName>
                                            </p:attrNameLst>
                                          </p:cBhvr>
                                          <p:tavLst>
                                            <p:tav tm="0">
                                              <p:val>
                                                <p:strVal val="#ppt_x"/>
                                              </p:val>
                                            </p:tav>
                                            <p:tav tm="100000">
                                              <p:val>
                                                <p:strVal val="#ppt_x"/>
                                              </p:val>
                                            </p:tav>
                                          </p:tavLst>
                                        </p:anim>
                                        <p:anim calcmode="lin" valueType="num">
                                          <p:cBhvr additive="base">
                                            <p:cTn id="48" dur="500" fill="hold"/>
                                            <p:tgtEl>
                                              <p:spTgt spid="29"/>
                                            </p:tgtEl>
                                            <p:attrNameLst>
                                              <p:attrName>ppt_y</p:attrName>
                                            </p:attrNameLst>
                                          </p:cBhvr>
                                          <p:tavLst>
                                            <p:tav tm="0">
                                              <p:val>
                                                <p:strVal val="1+#ppt_h/2"/>
                                              </p:val>
                                            </p:tav>
                                            <p:tav tm="100000">
                                              <p:val>
                                                <p:strVal val="#ppt_y"/>
                                              </p:val>
                                            </p:tav>
                                          </p:tavLst>
                                        </p:anim>
                                      </p:childTnLst>
                                    </p:cTn>
                                  </p:par>
                                </p:childTnLst>
                              </p:cTn>
                            </p:par>
                            <p:par>
                              <p:cTn id="49" fill="hold">
                                <p:stCondLst>
                                  <p:cond delay="5000"/>
                                </p:stCondLst>
                                <p:childTnLst>
                                  <p:par>
                                    <p:cTn id="50" presetID="47" presetClass="entr" presetSubtype="0" fill="hold" grpId="0" nodeType="after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1000"/>
                                            <p:tgtEl>
                                              <p:spTgt spid="7"/>
                                            </p:tgtEl>
                                          </p:cBhvr>
                                        </p:animEffect>
                                        <p:anim calcmode="lin" valueType="num">
                                          <p:cBhvr>
                                            <p:cTn id="53" dur="1000" fill="hold"/>
                                            <p:tgtEl>
                                              <p:spTgt spid="7"/>
                                            </p:tgtEl>
                                            <p:attrNameLst>
                                              <p:attrName>ppt_x</p:attrName>
                                            </p:attrNameLst>
                                          </p:cBhvr>
                                          <p:tavLst>
                                            <p:tav tm="0">
                                              <p:val>
                                                <p:strVal val="#ppt_x"/>
                                              </p:val>
                                            </p:tav>
                                            <p:tav tm="100000">
                                              <p:val>
                                                <p:strVal val="#ppt_x"/>
                                              </p:val>
                                            </p:tav>
                                          </p:tavLst>
                                        </p:anim>
                                        <p:anim calcmode="lin" valueType="num">
                                          <p:cBhvr>
                                            <p:cTn id="54" dur="1000" fill="hold"/>
                                            <p:tgtEl>
                                              <p:spTgt spid="7"/>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1000"/>
                                            <p:tgtEl>
                                              <p:spTgt spid="9"/>
                                            </p:tgtEl>
                                          </p:cBhvr>
                                        </p:animEffect>
                                        <p:anim calcmode="lin" valueType="num">
                                          <p:cBhvr>
                                            <p:cTn id="58" dur="1000" fill="hold"/>
                                            <p:tgtEl>
                                              <p:spTgt spid="9"/>
                                            </p:tgtEl>
                                            <p:attrNameLst>
                                              <p:attrName>ppt_x</p:attrName>
                                            </p:attrNameLst>
                                          </p:cBhvr>
                                          <p:tavLst>
                                            <p:tav tm="0">
                                              <p:val>
                                                <p:strVal val="#ppt_x"/>
                                              </p:val>
                                            </p:tav>
                                            <p:tav tm="100000">
                                              <p:val>
                                                <p:strVal val="#ppt_x"/>
                                              </p:val>
                                            </p:tav>
                                          </p:tavLst>
                                        </p:anim>
                                        <p:anim calcmode="lin" valueType="num">
                                          <p:cBhvr>
                                            <p:cTn id="59" dur="1000" fill="hold"/>
                                            <p:tgtEl>
                                              <p:spTgt spid="9"/>
                                            </p:tgtEl>
                                            <p:attrNameLst>
                                              <p:attrName>ppt_y</p:attrName>
                                            </p:attrNameLst>
                                          </p:cBhvr>
                                          <p:tavLst>
                                            <p:tav tm="0">
                                              <p:val>
                                                <p:strVal val="#ppt_y-.1"/>
                                              </p:val>
                                            </p:tav>
                                            <p:tav tm="100000">
                                              <p:val>
                                                <p:strVal val="#ppt_y"/>
                                              </p:val>
                                            </p:tav>
                                          </p:tavLst>
                                        </p:anim>
                                      </p:childTnLst>
                                    </p:cTn>
                                  </p:par>
                                  <p:par>
                                    <p:cTn id="60" presetID="47" presetClass="entr" presetSubtype="0" fill="hold" grpId="0" nodeType="with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1000"/>
                                            <p:tgtEl>
                                              <p:spTgt spid="11"/>
                                            </p:tgtEl>
                                          </p:cBhvr>
                                        </p:animEffect>
                                        <p:anim calcmode="lin" valueType="num">
                                          <p:cBhvr>
                                            <p:cTn id="63" dur="1000" fill="hold"/>
                                            <p:tgtEl>
                                              <p:spTgt spid="11"/>
                                            </p:tgtEl>
                                            <p:attrNameLst>
                                              <p:attrName>ppt_x</p:attrName>
                                            </p:attrNameLst>
                                          </p:cBhvr>
                                          <p:tavLst>
                                            <p:tav tm="0">
                                              <p:val>
                                                <p:strVal val="#ppt_x"/>
                                              </p:val>
                                            </p:tav>
                                            <p:tav tm="100000">
                                              <p:val>
                                                <p:strVal val="#ppt_x"/>
                                              </p:val>
                                            </p:tav>
                                          </p:tavLst>
                                        </p:anim>
                                        <p:anim calcmode="lin" valueType="num">
                                          <p:cBhvr>
                                            <p:cTn id="64" dur="1000" fill="hold"/>
                                            <p:tgtEl>
                                              <p:spTgt spid="11"/>
                                            </p:tgtEl>
                                            <p:attrNameLst>
                                              <p:attrName>ppt_y</p:attrName>
                                            </p:attrNameLst>
                                          </p:cBhvr>
                                          <p:tavLst>
                                            <p:tav tm="0">
                                              <p:val>
                                                <p:strVal val="#ppt_y-.1"/>
                                              </p:val>
                                            </p:tav>
                                            <p:tav tm="100000">
                                              <p:val>
                                                <p:strVal val="#ppt_y"/>
                                              </p:val>
                                            </p:tav>
                                          </p:tavLst>
                                        </p:anim>
                                      </p:childTnLst>
                                    </p:cTn>
                                  </p:par>
                                  <p:par>
                                    <p:cTn id="65" presetID="47" presetClass="entr" presetSubtype="0" fill="hold" grpId="0" nodeType="with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fade">
                                          <p:cBhvr>
                                            <p:cTn id="67" dur="1000"/>
                                            <p:tgtEl>
                                              <p:spTgt spid="42"/>
                                            </p:tgtEl>
                                          </p:cBhvr>
                                        </p:animEffect>
                                        <p:anim calcmode="lin" valueType="num">
                                          <p:cBhvr>
                                            <p:cTn id="68" dur="1000" fill="hold"/>
                                            <p:tgtEl>
                                              <p:spTgt spid="42"/>
                                            </p:tgtEl>
                                            <p:attrNameLst>
                                              <p:attrName>ppt_x</p:attrName>
                                            </p:attrNameLst>
                                          </p:cBhvr>
                                          <p:tavLst>
                                            <p:tav tm="0">
                                              <p:val>
                                                <p:strVal val="#ppt_x"/>
                                              </p:val>
                                            </p:tav>
                                            <p:tav tm="100000">
                                              <p:val>
                                                <p:strVal val="#ppt_x"/>
                                              </p:val>
                                            </p:tav>
                                          </p:tavLst>
                                        </p:anim>
                                        <p:anim calcmode="lin" valueType="num">
                                          <p:cBhvr>
                                            <p:cTn id="69" dur="1000" fill="hold"/>
                                            <p:tgtEl>
                                              <p:spTgt spid="42"/>
                                            </p:tgtEl>
                                            <p:attrNameLst>
                                              <p:attrName>ppt_y</p:attrName>
                                            </p:attrNameLst>
                                          </p:cBhvr>
                                          <p:tavLst>
                                            <p:tav tm="0">
                                              <p:val>
                                                <p:strVal val="#ppt_y-.1"/>
                                              </p:val>
                                            </p:tav>
                                            <p:tav tm="100000">
                                              <p:val>
                                                <p:strVal val="#ppt_y"/>
                                              </p:val>
                                            </p:tav>
                                          </p:tavLst>
                                        </p:anim>
                                      </p:childTnLst>
                                    </p:cTn>
                                  </p:par>
                                  <p:par>
                                    <p:cTn id="70" presetID="47" presetClass="entr" presetSubtype="0" fill="hold" grpId="0" nodeType="withEffect">
                                      <p:stCondLst>
                                        <p:cond delay="0"/>
                                      </p:stCondLst>
                                      <p:childTnLst>
                                        <p:set>
                                          <p:cBhvr>
                                            <p:cTn id="71" dur="1" fill="hold">
                                              <p:stCondLst>
                                                <p:cond delay="0"/>
                                              </p:stCondLst>
                                            </p:cTn>
                                            <p:tgtEl>
                                              <p:spTgt spid="43"/>
                                            </p:tgtEl>
                                            <p:attrNameLst>
                                              <p:attrName>style.visibility</p:attrName>
                                            </p:attrNameLst>
                                          </p:cBhvr>
                                          <p:to>
                                            <p:strVal val="visible"/>
                                          </p:to>
                                        </p:set>
                                        <p:animEffect transition="in" filter="fade">
                                          <p:cBhvr>
                                            <p:cTn id="72" dur="1000"/>
                                            <p:tgtEl>
                                              <p:spTgt spid="43"/>
                                            </p:tgtEl>
                                          </p:cBhvr>
                                        </p:animEffect>
                                        <p:anim calcmode="lin" valueType="num">
                                          <p:cBhvr>
                                            <p:cTn id="73" dur="1000" fill="hold"/>
                                            <p:tgtEl>
                                              <p:spTgt spid="43"/>
                                            </p:tgtEl>
                                            <p:attrNameLst>
                                              <p:attrName>ppt_x</p:attrName>
                                            </p:attrNameLst>
                                          </p:cBhvr>
                                          <p:tavLst>
                                            <p:tav tm="0">
                                              <p:val>
                                                <p:strVal val="#ppt_x"/>
                                              </p:val>
                                            </p:tav>
                                            <p:tav tm="100000">
                                              <p:val>
                                                <p:strVal val="#ppt_x"/>
                                              </p:val>
                                            </p:tav>
                                          </p:tavLst>
                                        </p:anim>
                                        <p:anim calcmode="lin" valueType="num">
                                          <p:cBhvr>
                                            <p:cTn id="74" dur="1000" fill="hold"/>
                                            <p:tgtEl>
                                              <p:spTgt spid="43"/>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8"/>
                                            </p:tgtEl>
                                            <p:attrNameLst>
                                              <p:attrName>style.visibility</p:attrName>
                                            </p:attrNameLst>
                                          </p:cBhvr>
                                          <p:to>
                                            <p:strVal val="visible"/>
                                          </p:to>
                                        </p:set>
                                        <p:animEffect transition="in" filter="fade">
                                          <p:cBhvr>
                                            <p:cTn id="77" dur="1000"/>
                                            <p:tgtEl>
                                              <p:spTgt spid="8"/>
                                            </p:tgtEl>
                                          </p:cBhvr>
                                        </p:animEffect>
                                        <p:anim calcmode="lin" valueType="num">
                                          <p:cBhvr>
                                            <p:cTn id="78" dur="1000" fill="hold"/>
                                            <p:tgtEl>
                                              <p:spTgt spid="8"/>
                                            </p:tgtEl>
                                            <p:attrNameLst>
                                              <p:attrName>ppt_x</p:attrName>
                                            </p:attrNameLst>
                                          </p:cBhvr>
                                          <p:tavLst>
                                            <p:tav tm="0">
                                              <p:val>
                                                <p:strVal val="#ppt_x"/>
                                              </p:val>
                                            </p:tav>
                                            <p:tav tm="100000">
                                              <p:val>
                                                <p:strVal val="#ppt_x"/>
                                              </p:val>
                                            </p:tav>
                                          </p:tavLst>
                                        </p:anim>
                                        <p:anim calcmode="lin" valueType="num">
                                          <p:cBhvr>
                                            <p:cTn id="79" dur="1000" fill="hold"/>
                                            <p:tgtEl>
                                              <p:spTgt spid="8"/>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10"/>
                                            </p:tgtEl>
                                            <p:attrNameLst>
                                              <p:attrName>style.visibility</p:attrName>
                                            </p:attrNameLst>
                                          </p:cBhvr>
                                          <p:to>
                                            <p:strVal val="visible"/>
                                          </p:to>
                                        </p:set>
                                        <p:animEffect transition="in" filter="fade">
                                          <p:cBhvr>
                                            <p:cTn id="82" dur="1000"/>
                                            <p:tgtEl>
                                              <p:spTgt spid="10"/>
                                            </p:tgtEl>
                                          </p:cBhvr>
                                        </p:animEffect>
                                        <p:anim calcmode="lin" valueType="num">
                                          <p:cBhvr>
                                            <p:cTn id="83" dur="1000" fill="hold"/>
                                            <p:tgtEl>
                                              <p:spTgt spid="10"/>
                                            </p:tgtEl>
                                            <p:attrNameLst>
                                              <p:attrName>ppt_x</p:attrName>
                                            </p:attrNameLst>
                                          </p:cBhvr>
                                          <p:tavLst>
                                            <p:tav tm="0">
                                              <p:val>
                                                <p:strVal val="#ppt_x"/>
                                              </p:val>
                                            </p:tav>
                                            <p:tav tm="100000">
                                              <p:val>
                                                <p:strVal val="#ppt_x"/>
                                              </p:val>
                                            </p:tav>
                                          </p:tavLst>
                                        </p:anim>
                                        <p:anim calcmode="lin" valueType="num">
                                          <p:cBhvr>
                                            <p:cTn id="84" dur="1000" fill="hold"/>
                                            <p:tgtEl>
                                              <p:spTgt spid="10"/>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39"/>
                                            </p:tgtEl>
                                            <p:attrNameLst>
                                              <p:attrName>style.visibility</p:attrName>
                                            </p:attrNameLst>
                                          </p:cBhvr>
                                          <p:to>
                                            <p:strVal val="visible"/>
                                          </p:to>
                                        </p:set>
                                        <p:animEffect transition="in" filter="fade">
                                          <p:cBhvr>
                                            <p:cTn id="87" dur="1000"/>
                                            <p:tgtEl>
                                              <p:spTgt spid="39"/>
                                            </p:tgtEl>
                                          </p:cBhvr>
                                        </p:animEffect>
                                        <p:anim calcmode="lin" valueType="num">
                                          <p:cBhvr>
                                            <p:cTn id="88" dur="1000" fill="hold"/>
                                            <p:tgtEl>
                                              <p:spTgt spid="39"/>
                                            </p:tgtEl>
                                            <p:attrNameLst>
                                              <p:attrName>ppt_x</p:attrName>
                                            </p:attrNameLst>
                                          </p:cBhvr>
                                          <p:tavLst>
                                            <p:tav tm="0">
                                              <p:val>
                                                <p:strVal val="#ppt_x"/>
                                              </p:val>
                                            </p:tav>
                                            <p:tav tm="100000">
                                              <p:val>
                                                <p:strVal val="#ppt_x"/>
                                              </p:val>
                                            </p:tav>
                                          </p:tavLst>
                                        </p:anim>
                                        <p:anim calcmode="lin" valueType="num">
                                          <p:cBhvr>
                                            <p:cTn id="89" dur="1000" fill="hold"/>
                                            <p:tgtEl>
                                              <p:spTgt spid="39"/>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40"/>
                                            </p:tgtEl>
                                            <p:attrNameLst>
                                              <p:attrName>style.visibility</p:attrName>
                                            </p:attrNameLst>
                                          </p:cBhvr>
                                          <p:to>
                                            <p:strVal val="visible"/>
                                          </p:to>
                                        </p:set>
                                        <p:animEffect transition="in" filter="fade">
                                          <p:cBhvr>
                                            <p:cTn id="92" dur="1000"/>
                                            <p:tgtEl>
                                              <p:spTgt spid="40"/>
                                            </p:tgtEl>
                                          </p:cBhvr>
                                        </p:animEffect>
                                        <p:anim calcmode="lin" valueType="num">
                                          <p:cBhvr>
                                            <p:cTn id="93" dur="1000" fill="hold"/>
                                            <p:tgtEl>
                                              <p:spTgt spid="40"/>
                                            </p:tgtEl>
                                            <p:attrNameLst>
                                              <p:attrName>ppt_x</p:attrName>
                                            </p:attrNameLst>
                                          </p:cBhvr>
                                          <p:tavLst>
                                            <p:tav tm="0">
                                              <p:val>
                                                <p:strVal val="#ppt_x"/>
                                              </p:val>
                                            </p:tav>
                                            <p:tav tm="100000">
                                              <p:val>
                                                <p:strVal val="#ppt_x"/>
                                              </p:val>
                                            </p:tav>
                                          </p:tavLst>
                                        </p:anim>
                                        <p:anim calcmode="lin" valueType="num">
                                          <p:cBhvr>
                                            <p:cTn id="94" dur="1000" fill="hold"/>
                                            <p:tgtEl>
                                              <p:spTgt spid="40"/>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41"/>
                                            </p:tgtEl>
                                            <p:attrNameLst>
                                              <p:attrName>style.visibility</p:attrName>
                                            </p:attrNameLst>
                                          </p:cBhvr>
                                          <p:to>
                                            <p:strVal val="visible"/>
                                          </p:to>
                                        </p:set>
                                        <p:animEffect transition="in" filter="fade">
                                          <p:cBhvr>
                                            <p:cTn id="97" dur="1000"/>
                                            <p:tgtEl>
                                              <p:spTgt spid="41"/>
                                            </p:tgtEl>
                                          </p:cBhvr>
                                        </p:animEffect>
                                        <p:anim calcmode="lin" valueType="num">
                                          <p:cBhvr>
                                            <p:cTn id="98" dur="1000" fill="hold"/>
                                            <p:tgtEl>
                                              <p:spTgt spid="41"/>
                                            </p:tgtEl>
                                            <p:attrNameLst>
                                              <p:attrName>ppt_x</p:attrName>
                                            </p:attrNameLst>
                                          </p:cBhvr>
                                          <p:tavLst>
                                            <p:tav tm="0">
                                              <p:val>
                                                <p:strVal val="#ppt_x"/>
                                              </p:val>
                                            </p:tav>
                                            <p:tav tm="100000">
                                              <p:val>
                                                <p:strVal val="#ppt_x"/>
                                              </p:val>
                                            </p:tav>
                                          </p:tavLst>
                                        </p:anim>
                                        <p:anim calcmode="lin" valueType="num">
                                          <p:cBhvr>
                                            <p:cTn id="9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P spid="8" grpId="0"/>
          <p:bldP spid="9" grpId="0"/>
          <p:bldP spid="10" grpId="0"/>
          <p:bldP spid="11" grpId="0"/>
          <p:bldP spid="12" grpId="0" animBg="1"/>
          <p:bldP spid="13" grpId="0" animBg="1"/>
          <p:bldP spid="39" grpId="0"/>
          <p:bldP spid="40" grpId="0"/>
          <p:bldP spid="41" grpId="0"/>
          <p:bldP spid="42" grpId="0"/>
          <p:bldP spid="43"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93867"/>
            <a:ext cx="1107996" cy="369332"/>
          </a:xfrm>
          <a:prstGeom prst="rect">
            <a:avLst/>
          </a:prstGeom>
          <a:noFill/>
        </p:spPr>
        <p:txBody>
          <a:bodyPr wrap="none" rtlCol="0">
            <a:spAutoFit/>
          </a:bodyPr>
          <a:lstStyle/>
          <a:p>
            <a:r>
              <a:rPr lang="zh-CN" altLang="en-US" dirty="0">
                <a:solidFill>
                  <a:schemeClr val="bg1"/>
                </a:solidFill>
                <a:latin typeface="Adobe 黑体 Std R" panose="020B0400000000000000" pitchFamily="34" charset="-122"/>
                <a:ea typeface="Adobe 黑体 Std R" panose="020B0400000000000000" pitchFamily="34" charset="-122"/>
              </a:rPr>
              <a:t>选题内容</a:t>
            </a:r>
            <a:endParaRPr lang="zh-CN" altLang="en-US" dirty="0">
              <a:solidFill>
                <a:schemeClr val="bg1"/>
              </a:solidFill>
              <a:latin typeface="Adobe 黑体 Std R" panose="020B0400000000000000" pitchFamily="34" charset="-122"/>
              <a:ea typeface="Adobe 黑体 Std R" panose="020B0400000000000000" pitchFamily="34" charset="-122"/>
            </a:endParaRPr>
          </a:p>
        </p:txBody>
      </p:sp>
      <p:cxnSp>
        <p:nvCxnSpPr>
          <p:cNvPr id="3" name="直接连接符 2"/>
          <p:cNvCxnSpPr/>
          <p:nvPr/>
        </p:nvCxnSpPr>
        <p:spPr>
          <a:xfrm>
            <a:off x="251520" y="556320"/>
            <a:ext cx="85689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图片占位符 3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010431" y="1020886"/>
            <a:ext cx="1766888" cy="1766888"/>
          </a:xfrm>
          <a:prstGeom prst="ellipse">
            <a:avLst/>
          </a:prstGeom>
          <a:solidFill>
            <a:schemeClr val="accent5"/>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pic>
      <p:pic>
        <p:nvPicPr>
          <p:cNvPr id="5" name="图片占位符 2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97745" y="1202180"/>
            <a:ext cx="1766888" cy="1766888"/>
          </a:xfrm>
          <a:prstGeom prst="ellipse">
            <a:avLst/>
          </a:prstGeom>
          <a:solidFill>
            <a:schemeClr val="accent5"/>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pic>
      <p:pic>
        <p:nvPicPr>
          <p:cNvPr id="6" name="图片占位符 26"/>
          <p:cNvPicPr>
            <a:picLocks noChangeAspect="1"/>
          </p:cNvPicPr>
          <p:nvPr/>
        </p:nvPicPr>
        <p:blipFill>
          <a:blip r:embed="rId3">
            <a:extLst>
              <a:ext uri="{28A0092B-C50C-407E-A947-70E740481C1C}">
                <a14:useLocalDpi xmlns:a14="http://schemas.microsoft.com/office/drawing/2010/main" val="0"/>
              </a:ext>
            </a:extLst>
          </a:blip>
          <a:srcRect l="18699" r="18699"/>
          <a:stretch>
            <a:fillRect/>
          </a:stretch>
        </p:blipFill>
        <p:spPr>
          <a:xfrm>
            <a:off x="5364088" y="3143859"/>
            <a:ext cx="1768475" cy="1766888"/>
          </a:xfrm>
          <a:prstGeom prst="ellipse">
            <a:avLst/>
          </a:prstGeom>
          <a:solidFill>
            <a:schemeClr val="accent5"/>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pic>
      <p:pic>
        <p:nvPicPr>
          <p:cNvPr id="7" name="图片占位符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673" y="1459022"/>
            <a:ext cx="1766888" cy="1766888"/>
          </a:xfrm>
          <a:prstGeom prst="ellipse">
            <a:avLst/>
          </a:prstGeom>
          <a:blipFill>
            <a:blip r:embed="rId5"/>
            <a:stretch>
              <a:fillRect/>
            </a:stretch>
          </a:blip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pic>
      <p:pic>
        <p:nvPicPr>
          <p:cNvPr id="8" name="图片占位符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27784" y="2787774"/>
            <a:ext cx="1766888" cy="1766888"/>
          </a:xfrm>
          <a:prstGeom prst="ellipse">
            <a:avLst/>
          </a:prstGeom>
          <a:solidFill>
            <a:schemeClr val="accent5"/>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pic>
      <p:sp>
        <p:nvSpPr>
          <p:cNvPr id="9" name="Rounded Rectangle 36"/>
          <p:cNvSpPr/>
          <p:nvPr/>
        </p:nvSpPr>
        <p:spPr>
          <a:xfrm>
            <a:off x="7666732" y="1441032"/>
            <a:ext cx="924820" cy="206456"/>
          </a:xfrm>
          <a:prstGeom prst="roundRect">
            <a:avLst>
              <a:gd name="adj" fmla="val 50000"/>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lIns="91420" tIns="0" rIns="0" bIns="45710" rtlCol="0" anchor="t"/>
          <a:lstStyle/>
          <a:p>
            <a:r>
              <a:rPr lang="zh-CN" altLang="en-US" sz="900" b="1" dirty="0">
                <a:latin typeface="+mj-ea"/>
                <a:ea typeface="+mj-ea"/>
                <a:cs typeface="Source Sans Pro ExtraLight"/>
              </a:rPr>
              <a:t>项目名称 </a:t>
            </a:r>
            <a:r>
              <a:rPr lang="en-US" altLang="zh-CN" sz="900" b="1" dirty="0" smtClean="0">
                <a:latin typeface="+mj-ea"/>
                <a:ea typeface="+mj-ea"/>
                <a:cs typeface="Source Sans Pro ExtraLight"/>
              </a:rPr>
              <a:t>05</a:t>
            </a:r>
            <a:endParaRPr lang="en-US" sz="900" b="1" dirty="0">
              <a:latin typeface="+mj-ea"/>
              <a:ea typeface="+mj-ea"/>
              <a:cs typeface="Source Sans Pro ExtraLight"/>
            </a:endParaRPr>
          </a:p>
        </p:txBody>
      </p:sp>
      <p:sp>
        <p:nvSpPr>
          <p:cNvPr id="10" name="Rounded Rectangle 33"/>
          <p:cNvSpPr/>
          <p:nvPr/>
        </p:nvSpPr>
        <p:spPr>
          <a:xfrm>
            <a:off x="3890133" y="2902940"/>
            <a:ext cx="814154" cy="206456"/>
          </a:xfrm>
          <a:prstGeom prst="roundRect">
            <a:avLst>
              <a:gd name="adj" fmla="val 50000"/>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lIns="91420" tIns="0" rIns="0" bIns="45710" rtlCol="0" anchor="t"/>
          <a:lstStyle/>
          <a:p>
            <a:r>
              <a:rPr lang="zh-CN" altLang="en-US" sz="900" b="1" dirty="0">
                <a:latin typeface="+mj-ea"/>
                <a:ea typeface="+mj-ea"/>
                <a:cs typeface="Source Sans Pro ExtraLight"/>
              </a:rPr>
              <a:t>项目名称 </a:t>
            </a:r>
            <a:r>
              <a:rPr lang="en-US" altLang="zh-CN" sz="900" b="1" dirty="0">
                <a:latin typeface="+mj-ea"/>
                <a:ea typeface="+mj-ea"/>
                <a:cs typeface="Source Sans Pro ExtraLight"/>
              </a:rPr>
              <a:t>0</a:t>
            </a:r>
            <a:r>
              <a:rPr lang="en-US" sz="900" b="1" dirty="0">
                <a:latin typeface="+mj-ea"/>
                <a:ea typeface="+mj-ea"/>
                <a:cs typeface="Source Sans Pro ExtraLight"/>
              </a:rPr>
              <a:t>2</a:t>
            </a:r>
            <a:endParaRPr lang="en-US" sz="900" b="1" dirty="0">
              <a:latin typeface="+mj-ea"/>
              <a:ea typeface="+mj-ea"/>
              <a:cs typeface="Source Sans Pro ExtraLight"/>
            </a:endParaRPr>
          </a:p>
        </p:txBody>
      </p:sp>
      <p:sp>
        <p:nvSpPr>
          <p:cNvPr id="11" name="Rounded Rectangle 32"/>
          <p:cNvSpPr/>
          <p:nvPr/>
        </p:nvSpPr>
        <p:spPr>
          <a:xfrm>
            <a:off x="1813630" y="1574188"/>
            <a:ext cx="814154" cy="206456"/>
          </a:xfrm>
          <a:prstGeom prst="roundRect">
            <a:avLst>
              <a:gd name="adj" fmla="val 50000"/>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lIns="91420" tIns="0" rIns="0" bIns="45710" rtlCol="0" anchor="t"/>
          <a:lstStyle/>
          <a:p>
            <a:r>
              <a:rPr lang="zh-CN" altLang="en-US" sz="900" b="1" dirty="0">
                <a:latin typeface="+mj-ea"/>
                <a:ea typeface="+mj-ea"/>
                <a:cs typeface="Source Sans Pro ExtraLight"/>
              </a:rPr>
              <a:t>项目名称 </a:t>
            </a:r>
            <a:r>
              <a:rPr lang="en-US" altLang="zh-CN" sz="900" b="1" dirty="0">
                <a:latin typeface="+mj-ea"/>
                <a:ea typeface="+mj-ea"/>
                <a:cs typeface="Source Sans Pro ExtraLight"/>
              </a:rPr>
              <a:t>0</a:t>
            </a:r>
            <a:r>
              <a:rPr lang="en-US" sz="900" b="1" dirty="0">
                <a:latin typeface="+mj-ea"/>
                <a:ea typeface="+mj-ea"/>
                <a:cs typeface="Source Sans Pro ExtraLight"/>
              </a:rPr>
              <a:t>1</a:t>
            </a:r>
            <a:endParaRPr lang="en-US" sz="900" b="1" dirty="0">
              <a:latin typeface="+mj-ea"/>
              <a:ea typeface="+mj-ea"/>
              <a:cs typeface="Source Sans Pro ExtraLight"/>
            </a:endParaRPr>
          </a:p>
        </p:txBody>
      </p:sp>
      <p:sp>
        <p:nvSpPr>
          <p:cNvPr id="12" name="Rounded Rectangle 34"/>
          <p:cNvSpPr/>
          <p:nvPr/>
        </p:nvSpPr>
        <p:spPr>
          <a:xfrm>
            <a:off x="5159006" y="1135750"/>
            <a:ext cx="814154" cy="206456"/>
          </a:xfrm>
          <a:prstGeom prst="roundRect">
            <a:avLst>
              <a:gd name="adj" fmla="val 50000"/>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lIns="91420" tIns="0" rIns="0" bIns="45710" rtlCol="0" anchor="t"/>
          <a:lstStyle/>
          <a:p>
            <a:r>
              <a:rPr lang="zh-CN" altLang="en-US" sz="900" b="1" dirty="0">
                <a:latin typeface="+mj-ea"/>
                <a:ea typeface="+mj-ea"/>
                <a:cs typeface="Source Sans Pro ExtraLight"/>
              </a:rPr>
              <a:t>项目名称 </a:t>
            </a:r>
            <a:r>
              <a:rPr lang="en-US" altLang="zh-CN" sz="900" b="1" dirty="0" smtClean="0">
                <a:latin typeface="+mj-ea"/>
                <a:ea typeface="+mj-ea"/>
                <a:cs typeface="Source Sans Pro ExtraLight"/>
              </a:rPr>
              <a:t>03</a:t>
            </a:r>
            <a:endParaRPr lang="en-US" sz="900" b="1" dirty="0">
              <a:latin typeface="+mj-ea"/>
              <a:ea typeface="+mj-ea"/>
              <a:cs typeface="Source Sans Pro ExtraLight"/>
            </a:endParaRPr>
          </a:p>
        </p:txBody>
      </p:sp>
      <p:sp>
        <p:nvSpPr>
          <p:cNvPr id="13" name="Rounded Rectangle 35"/>
          <p:cNvSpPr/>
          <p:nvPr/>
        </p:nvSpPr>
        <p:spPr>
          <a:xfrm>
            <a:off x="6546207" y="3396031"/>
            <a:ext cx="896437" cy="206456"/>
          </a:xfrm>
          <a:prstGeom prst="roundRect">
            <a:avLst>
              <a:gd name="adj" fmla="val 50000"/>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lIns="91420" tIns="0" rIns="0" bIns="45710" rtlCol="0" anchor="t"/>
          <a:lstStyle/>
          <a:p>
            <a:r>
              <a:rPr lang="zh-CN" altLang="en-US" sz="1000" b="1" dirty="0">
                <a:latin typeface="+mj-ea"/>
                <a:ea typeface="+mj-ea"/>
                <a:cs typeface="Source Sans Pro ExtraLight"/>
              </a:rPr>
              <a:t>项目名称 </a:t>
            </a:r>
            <a:r>
              <a:rPr lang="en-US" altLang="zh-CN" sz="1000" b="1" dirty="0" smtClean="0">
                <a:latin typeface="+mj-ea"/>
                <a:ea typeface="+mj-ea"/>
                <a:cs typeface="Source Sans Pro ExtraLight"/>
              </a:rPr>
              <a:t>04</a:t>
            </a:r>
            <a:endParaRPr lang="en-US" sz="1000" b="1" dirty="0">
              <a:latin typeface="+mj-ea"/>
              <a:ea typeface="+mj-ea"/>
              <a:cs typeface="Source Sans Pro ExtraLight"/>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6642">
        <p14:gallery dir="l"/>
      </p:transition>
    </mc:Choice>
    <mc:Fallback>
      <p:transition spd="slow" advClick="0" advTm="6642">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65000" fill="hold" nodeType="withEffect" p14:presetBounceEnd="58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8000">
                                          <p:cBhvr additive="base">
                                            <p:cTn id="7" dur="2000" fill="hold"/>
                                            <p:tgtEl>
                                              <p:spTgt spid="7"/>
                                            </p:tgtEl>
                                            <p:attrNameLst>
                                              <p:attrName>ppt_x</p:attrName>
                                            </p:attrNameLst>
                                          </p:cBhvr>
                                          <p:tavLst>
                                            <p:tav tm="0">
                                              <p:val>
                                                <p:strVal val="0-#ppt_w/2"/>
                                              </p:val>
                                            </p:tav>
                                            <p:tav tm="100000">
                                              <p:val>
                                                <p:strVal val="#ppt_x"/>
                                              </p:val>
                                            </p:tav>
                                          </p:tavLst>
                                        </p:anim>
                                        <p:anim calcmode="lin" valueType="num" p14:bounceEnd="58000">
                                          <p:cBhvr additive="base">
                                            <p:cTn id="8" dur="20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accel="65000" fill="hold" nodeType="withEffect" p14:presetBounceEnd="58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58000">
                                          <p:cBhvr additive="base">
                                            <p:cTn id="11" dur="2000" fill="hold"/>
                                            <p:tgtEl>
                                              <p:spTgt spid="8"/>
                                            </p:tgtEl>
                                            <p:attrNameLst>
                                              <p:attrName>ppt_x</p:attrName>
                                            </p:attrNameLst>
                                          </p:cBhvr>
                                          <p:tavLst>
                                            <p:tav tm="0">
                                              <p:val>
                                                <p:strVal val="#ppt_x"/>
                                              </p:val>
                                            </p:tav>
                                            <p:tav tm="100000">
                                              <p:val>
                                                <p:strVal val="#ppt_x"/>
                                              </p:val>
                                            </p:tav>
                                          </p:tavLst>
                                        </p:anim>
                                        <p:anim calcmode="lin" valueType="num" p14:bounceEnd="58000">
                                          <p:cBhvr additive="base">
                                            <p:cTn id="12" dur="20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3" accel="65000" fill="hold" nodeType="withEffect" p14:presetBounceEnd="58000">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14:bounceEnd="58000">
                                          <p:cBhvr additive="base">
                                            <p:cTn id="15" dur="2000" fill="hold"/>
                                            <p:tgtEl>
                                              <p:spTgt spid="4"/>
                                            </p:tgtEl>
                                            <p:attrNameLst>
                                              <p:attrName>ppt_x</p:attrName>
                                            </p:attrNameLst>
                                          </p:cBhvr>
                                          <p:tavLst>
                                            <p:tav tm="0">
                                              <p:val>
                                                <p:strVal val="1+#ppt_w/2"/>
                                              </p:val>
                                            </p:tav>
                                            <p:tav tm="100000">
                                              <p:val>
                                                <p:strVal val="#ppt_x"/>
                                              </p:val>
                                            </p:tav>
                                          </p:tavLst>
                                        </p:anim>
                                        <p:anim calcmode="lin" valueType="num" p14:bounceEnd="58000">
                                          <p:cBhvr additive="base">
                                            <p:cTn id="16" dur="2000" fill="hold"/>
                                            <p:tgtEl>
                                              <p:spTgt spid="4"/>
                                            </p:tgtEl>
                                            <p:attrNameLst>
                                              <p:attrName>ppt_y</p:attrName>
                                            </p:attrNameLst>
                                          </p:cBhvr>
                                          <p:tavLst>
                                            <p:tav tm="0">
                                              <p:val>
                                                <p:strVal val="0-#ppt_h/2"/>
                                              </p:val>
                                            </p:tav>
                                            <p:tav tm="100000">
                                              <p:val>
                                                <p:strVal val="#ppt_y"/>
                                              </p:val>
                                            </p:tav>
                                          </p:tavLst>
                                        </p:anim>
                                      </p:childTnLst>
                                    </p:cTn>
                                  </p:par>
                                  <p:par>
                                    <p:cTn id="17" presetID="2" presetClass="entr" presetSubtype="12" accel="65000" fill="hold" nodeType="withEffect" p14:presetBounceEnd="58000">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14:bounceEnd="58000">
                                          <p:cBhvr additive="base">
                                            <p:cTn id="19" dur="2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20" dur="20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6" accel="65000" fill="hold" nodeType="withEffect" p14:presetBounceEnd="58000">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14:bounceEnd="58000">
                                          <p:cBhvr additive="base">
                                            <p:cTn id="23" dur="2000" fill="hold"/>
                                            <p:tgtEl>
                                              <p:spTgt spid="5"/>
                                            </p:tgtEl>
                                            <p:attrNameLst>
                                              <p:attrName>ppt_x</p:attrName>
                                            </p:attrNameLst>
                                          </p:cBhvr>
                                          <p:tavLst>
                                            <p:tav tm="0">
                                              <p:val>
                                                <p:strVal val="1+#ppt_w/2"/>
                                              </p:val>
                                            </p:tav>
                                            <p:tav tm="100000">
                                              <p:val>
                                                <p:strVal val="#ppt_x"/>
                                              </p:val>
                                            </p:tav>
                                          </p:tavLst>
                                        </p:anim>
                                        <p:anim calcmode="lin" valueType="num" p14:bounceEnd="58000">
                                          <p:cBhvr additive="base">
                                            <p:cTn id="24" dur="2000" fill="hold"/>
                                            <p:tgtEl>
                                              <p:spTgt spid="5"/>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53" presetClass="entr" presetSubtype="16"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750" fill="hold"/>
                                            <p:tgtEl>
                                              <p:spTgt spid="11"/>
                                            </p:tgtEl>
                                            <p:attrNameLst>
                                              <p:attrName>ppt_w</p:attrName>
                                            </p:attrNameLst>
                                          </p:cBhvr>
                                          <p:tavLst>
                                            <p:tav tm="0">
                                              <p:val>
                                                <p:fltVal val="0"/>
                                              </p:val>
                                            </p:tav>
                                            <p:tav tm="100000">
                                              <p:val>
                                                <p:strVal val="#ppt_w"/>
                                              </p:val>
                                            </p:tav>
                                          </p:tavLst>
                                        </p:anim>
                                        <p:anim calcmode="lin" valueType="num">
                                          <p:cBhvr>
                                            <p:cTn id="29" dur="750" fill="hold"/>
                                            <p:tgtEl>
                                              <p:spTgt spid="11"/>
                                            </p:tgtEl>
                                            <p:attrNameLst>
                                              <p:attrName>ppt_h</p:attrName>
                                            </p:attrNameLst>
                                          </p:cBhvr>
                                          <p:tavLst>
                                            <p:tav tm="0">
                                              <p:val>
                                                <p:fltVal val="0"/>
                                              </p:val>
                                            </p:tav>
                                            <p:tav tm="100000">
                                              <p:val>
                                                <p:strVal val="#ppt_h"/>
                                              </p:val>
                                            </p:tav>
                                          </p:tavLst>
                                        </p:anim>
                                        <p:animEffect transition="in" filter="fade">
                                          <p:cBhvr>
                                            <p:cTn id="30" dur="750"/>
                                            <p:tgtEl>
                                              <p:spTgt spid="11"/>
                                            </p:tgtEl>
                                          </p:cBhvr>
                                        </p:animEffect>
                                      </p:childTnLst>
                                    </p:cTn>
                                  </p:par>
                                </p:childTnLst>
                              </p:cTn>
                            </p:par>
                            <p:par>
                              <p:cTn id="31" fill="hold">
                                <p:stCondLst>
                                  <p:cond delay="3000"/>
                                </p:stCondLst>
                                <p:childTnLst>
                                  <p:par>
                                    <p:cTn id="32" presetID="53" presetClass="entr" presetSubtype="16"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750" fill="hold"/>
                                            <p:tgtEl>
                                              <p:spTgt spid="10"/>
                                            </p:tgtEl>
                                            <p:attrNameLst>
                                              <p:attrName>ppt_w</p:attrName>
                                            </p:attrNameLst>
                                          </p:cBhvr>
                                          <p:tavLst>
                                            <p:tav tm="0">
                                              <p:val>
                                                <p:fltVal val="0"/>
                                              </p:val>
                                            </p:tav>
                                            <p:tav tm="100000">
                                              <p:val>
                                                <p:strVal val="#ppt_w"/>
                                              </p:val>
                                            </p:tav>
                                          </p:tavLst>
                                        </p:anim>
                                        <p:anim calcmode="lin" valueType="num">
                                          <p:cBhvr>
                                            <p:cTn id="35" dur="750" fill="hold"/>
                                            <p:tgtEl>
                                              <p:spTgt spid="10"/>
                                            </p:tgtEl>
                                            <p:attrNameLst>
                                              <p:attrName>ppt_h</p:attrName>
                                            </p:attrNameLst>
                                          </p:cBhvr>
                                          <p:tavLst>
                                            <p:tav tm="0">
                                              <p:val>
                                                <p:fltVal val="0"/>
                                              </p:val>
                                            </p:tav>
                                            <p:tav tm="100000">
                                              <p:val>
                                                <p:strVal val="#ppt_h"/>
                                              </p:val>
                                            </p:tav>
                                          </p:tavLst>
                                        </p:anim>
                                        <p:animEffect transition="in" filter="fade">
                                          <p:cBhvr>
                                            <p:cTn id="36" dur="750"/>
                                            <p:tgtEl>
                                              <p:spTgt spid="10"/>
                                            </p:tgtEl>
                                          </p:cBhvr>
                                        </p:animEffect>
                                      </p:childTnLst>
                                    </p:cTn>
                                  </p:par>
                                </p:childTnLst>
                              </p:cTn>
                            </p:par>
                            <p:par>
                              <p:cTn id="37" fill="hold">
                                <p:stCondLst>
                                  <p:cond delay="4000"/>
                                </p:stCondLst>
                                <p:childTnLst>
                                  <p:par>
                                    <p:cTn id="38" presetID="53" presetClass="entr" presetSubtype="16"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750" fill="hold"/>
                                            <p:tgtEl>
                                              <p:spTgt spid="12"/>
                                            </p:tgtEl>
                                            <p:attrNameLst>
                                              <p:attrName>ppt_w</p:attrName>
                                            </p:attrNameLst>
                                          </p:cBhvr>
                                          <p:tavLst>
                                            <p:tav tm="0">
                                              <p:val>
                                                <p:fltVal val="0"/>
                                              </p:val>
                                            </p:tav>
                                            <p:tav tm="100000">
                                              <p:val>
                                                <p:strVal val="#ppt_w"/>
                                              </p:val>
                                            </p:tav>
                                          </p:tavLst>
                                        </p:anim>
                                        <p:anim calcmode="lin" valueType="num">
                                          <p:cBhvr>
                                            <p:cTn id="41" dur="750" fill="hold"/>
                                            <p:tgtEl>
                                              <p:spTgt spid="12"/>
                                            </p:tgtEl>
                                            <p:attrNameLst>
                                              <p:attrName>ppt_h</p:attrName>
                                            </p:attrNameLst>
                                          </p:cBhvr>
                                          <p:tavLst>
                                            <p:tav tm="0">
                                              <p:val>
                                                <p:fltVal val="0"/>
                                              </p:val>
                                            </p:tav>
                                            <p:tav tm="100000">
                                              <p:val>
                                                <p:strVal val="#ppt_h"/>
                                              </p:val>
                                            </p:tav>
                                          </p:tavLst>
                                        </p:anim>
                                        <p:animEffect transition="in" filter="fade">
                                          <p:cBhvr>
                                            <p:cTn id="42" dur="750"/>
                                            <p:tgtEl>
                                              <p:spTgt spid="12"/>
                                            </p:tgtEl>
                                          </p:cBhvr>
                                        </p:animEffect>
                                      </p:childTnLst>
                                    </p:cTn>
                                  </p:par>
                                </p:childTnLst>
                              </p:cTn>
                            </p:par>
                            <p:par>
                              <p:cTn id="43" fill="hold">
                                <p:stCondLst>
                                  <p:cond delay="5000"/>
                                </p:stCondLst>
                                <p:childTnLst>
                                  <p:par>
                                    <p:cTn id="44" presetID="53" presetClass="entr" presetSubtype="16"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p:cTn id="46" dur="750" fill="hold"/>
                                            <p:tgtEl>
                                              <p:spTgt spid="13"/>
                                            </p:tgtEl>
                                            <p:attrNameLst>
                                              <p:attrName>ppt_w</p:attrName>
                                            </p:attrNameLst>
                                          </p:cBhvr>
                                          <p:tavLst>
                                            <p:tav tm="0">
                                              <p:val>
                                                <p:fltVal val="0"/>
                                              </p:val>
                                            </p:tav>
                                            <p:tav tm="100000">
                                              <p:val>
                                                <p:strVal val="#ppt_w"/>
                                              </p:val>
                                            </p:tav>
                                          </p:tavLst>
                                        </p:anim>
                                        <p:anim calcmode="lin" valueType="num">
                                          <p:cBhvr>
                                            <p:cTn id="47" dur="750" fill="hold"/>
                                            <p:tgtEl>
                                              <p:spTgt spid="13"/>
                                            </p:tgtEl>
                                            <p:attrNameLst>
                                              <p:attrName>ppt_h</p:attrName>
                                            </p:attrNameLst>
                                          </p:cBhvr>
                                          <p:tavLst>
                                            <p:tav tm="0">
                                              <p:val>
                                                <p:fltVal val="0"/>
                                              </p:val>
                                            </p:tav>
                                            <p:tav tm="100000">
                                              <p:val>
                                                <p:strVal val="#ppt_h"/>
                                              </p:val>
                                            </p:tav>
                                          </p:tavLst>
                                        </p:anim>
                                        <p:animEffect transition="in" filter="fade">
                                          <p:cBhvr>
                                            <p:cTn id="48" dur="750"/>
                                            <p:tgtEl>
                                              <p:spTgt spid="13"/>
                                            </p:tgtEl>
                                          </p:cBhvr>
                                        </p:animEffect>
                                      </p:childTnLst>
                                    </p:cTn>
                                  </p:par>
                                </p:childTnLst>
                              </p:cTn>
                            </p:par>
                            <p:par>
                              <p:cTn id="49" fill="hold">
                                <p:stCondLst>
                                  <p:cond delay="6000"/>
                                </p:stCondLst>
                                <p:childTnLst>
                                  <p:par>
                                    <p:cTn id="50" presetID="53" presetClass="entr" presetSubtype="16" fill="hold" grpId="0" nodeType="after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p:cTn id="52" dur="750" fill="hold"/>
                                            <p:tgtEl>
                                              <p:spTgt spid="9"/>
                                            </p:tgtEl>
                                            <p:attrNameLst>
                                              <p:attrName>ppt_w</p:attrName>
                                            </p:attrNameLst>
                                          </p:cBhvr>
                                          <p:tavLst>
                                            <p:tav tm="0">
                                              <p:val>
                                                <p:fltVal val="0"/>
                                              </p:val>
                                            </p:tav>
                                            <p:tav tm="100000">
                                              <p:val>
                                                <p:strVal val="#ppt_w"/>
                                              </p:val>
                                            </p:tav>
                                          </p:tavLst>
                                        </p:anim>
                                        <p:anim calcmode="lin" valueType="num">
                                          <p:cBhvr>
                                            <p:cTn id="53" dur="750" fill="hold"/>
                                            <p:tgtEl>
                                              <p:spTgt spid="9"/>
                                            </p:tgtEl>
                                            <p:attrNameLst>
                                              <p:attrName>ppt_h</p:attrName>
                                            </p:attrNameLst>
                                          </p:cBhvr>
                                          <p:tavLst>
                                            <p:tav tm="0">
                                              <p:val>
                                                <p:fltVal val="0"/>
                                              </p:val>
                                            </p:tav>
                                            <p:tav tm="100000">
                                              <p:val>
                                                <p:strVal val="#ppt_h"/>
                                              </p:val>
                                            </p:tav>
                                          </p:tavLst>
                                        </p:anim>
                                        <p:animEffect transition="in" filter="fade">
                                          <p:cBhvr>
                                            <p:cTn id="54"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65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0" fill="hold"/>
                                            <p:tgtEl>
                                              <p:spTgt spid="7"/>
                                            </p:tgtEl>
                                            <p:attrNameLst>
                                              <p:attrName>ppt_x</p:attrName>
                                            </p:attrNameLst>
                                          </p:cBhvr>
                                          <p:tavLst>
                                            <p:tav tm="0">
                                              <p:val>
                                                <p:strVal val="0-#ppt_w/2"/>
                                              </p:val>
                                            </p:tav>
                                            <p:tav tm="100000">
                                              <p:val>
                                                <p:strVal val="#ppt_x"/>
                                              </p:val>
                                            </p:tav>
                                          </p:tavLst>
                                        </p:anim>
                                        <p:anim calcmode="lin" valueType="num">
                                          <p:cBhvr additive="base">
                                            <p:cTn id="8" dur="20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accel="6500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2000" fill="hold"/>
                                            <p:tgtEl>
                                              <p:spTgt spid="8"/>
                                            </p:tgtEl>
                                            <p:attrNameLst>
                                              <p:attrName>ppt_x</p:attrName>
                                            </p:attrNameLst>
                                          </p:cBhvr>
                                          <p:tavLst>
                                            <p:tav tm="0">
                                              <p:val>
                                                <p:strVal val="#ppt_x"/>
                                              </p:val>
                                            </p:tav>
                                            <p:tav tm="100000">
                                              <p:val>
                                                <p:strVal val="#ppt_x"/>
                                              </p:val>
                                            </p:tav>
                                          </p:tavLst>
                                        </p:anim>
                                        <p:anim calcmode="lin" valueType="num">
                                          <p:cBhvr additive="base">
                                            <p:cTn id="12" dur="20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3" accel="6500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2000" fill="hold"/>
                                            <p:tgtEl>
                                              <p:spTgt spid="4"/>
                                            </p:tgtEl>
                                            <p:attrNameLst>
                                              <p:attrName>ppt_x</p:attrName>
                                            </p:attrNameLst>
                                          </p:cBhvr>
                                          <p:tavLst>
                                            <p:tav tm="0">
                                              <p:val>
                                                <p:strVal val="1+#ppt_w/2"/>
                                              </p:val>
                                            </p:tav>
                                            <p:tav tm="100000">
                                              <p:val>
                                                <p:strVal val="#ppt_x"/>
                                              </p:val>
                                            </p:tav>
                                          </p:tavLst>
                                        </p:anim>
                                        <p:anim calcmode="lin" valueType="num">
                                          <p:cBhvr additive="base">
                                            <p:cTn id="16" dur="2000" fill="hold"/>
                                            <p:tgtEl>
                                              <p:spTgt spid="4"/>
                                            </p:tgtEl>
                                            <p:attrNameLst>
                                              <p:attrName>ppt_y</p:attrName>
                                            </p:attrNameLst>
                                          </p:cBhvr>
                                          <p:tavLst>
                                            <p:tav tm="0">
                                              <p:val>
                                                <p:strVal val="0-#ppt_h/2"/>
                                              </p:val>
                                            </p:tav>
                                            <p:tav tm="100000">
                                              <p:val>
                                                <p:strVal val="#ppt_y"/>
                                              </p:val>
                                            </p:tav>
                                          </p:tavLst>
                                        </p:anim>
                                      </p:childTnLst>
                                    </p:cTn>
                                  </p:par>
                                  <p:par>
                                    <p:cTn id="17" presetID="2" presetClass="entr" presetSubtype="12" accel="6500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2000" fill="hold"/>
                                            <p:tgtEl>
                                              <p:spTgt spid="6"/>
                                            </p:tgtEl>
                                            <p:attrNameLst>
                                              <p:attrName>ppt_x</p:attrName>
                                            </p:attrNameLst>
                                          </p:cBhvr>
                                          <p:tavLst>
                                            <p:tav tm="0">
                                              <p:val>
                                                <p:strVal val="0-#ppt_w/2"/>
                                              </p:val>
                                            </p:tav>
                                            <p:tav tm="100000">
                                              <p:val>
                                                <p:strVal val="#ppt_x"/>
                                              </p:val>
                                            </p:tav>
                                          </p:tavLst>
                                        </p:anim>
                                        <p:anim calcmode="lin" valueType="num">
                                          <p:cBhvr additive="base">
                                            <p:cTn id="20" dur="20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6" accel="6500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2000" fill="hold"/>
                                            <p:tgtEl>
                                              <p:spTgt spid="5"/>
                                            </p:tgtEl>
                                            <p:attrNameLst>
                                              <p:attrName>ppt_x</p:attrName>
                                            </p:attrNameLst>
                                          </p:cBhvr>
                                          <p:tavLst>
                                            <p:tav tm="0">
                                              <p:val>
                                                <p:strVal val="1+#ppt_w/2"/>
                                              </p:val>
                                            </p:tav>
                                            <p:tav tm="100000">
                                              <p:val>
                                                <p:strVal val="#ppt_x"/>
                                              </p:val>
                                            </p:tav>
                                          </p:tavLst>
                                        </p:anim>
                                        <p:anim calcmode="lin" valueType="num">
                                          <p:cBhvr additive="base">
                                            <p:cTn id="24" dur="2000" fill="hold"/>
                                            <p:tgtEl>
                                              <p:spTgt spid="5"/>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53" presetClass="entr" presetSubtype="16"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750" fill="hold"/>
                                            <p:tgtEl>
                                              <p:spTgt spid="11"/>
                                            </p:tgtEl>
                                            <p:attrNameLst>
                                              <p:attrName>ppt_w</p:attrName>
                                            </p:attrNameLst>
                                          </p:cBhvr>
                                          <p:tavLst>
                                            <p:tav tm="0">
                                              <p:val>
                                                <p:fltVal val="0"/>
                                              </p:val>
                                            </p:tav>
                                            <p:tav tm="100000">
                                              <p:val>
                                                <p:strVal val="#ppt_w"/>
                                              </p:val>
                                            </p:tav>
                                          </p:tavLst>
                                        </p:anim>
                                        <p:anim calcmode="lin" valueType="num">
                                          <p:cBhvr>
                                            <p:cTn id="29" dur="750" fill="hold"/>
                                            <p:tgtEl>
                                              <p:spTgt spid="11"/>
                                            </p:tgtEl>
                                            <p:attrNameLst>
                                              <p:attrName>ppt_h</p:attrName>
                                            </p:attrNameLst>
                                          </p:cBhvr>
                                          <p:tavLst>
                                            <p:tav tm="0">
                                              <p:val>
                                                <p:fltVal val="0"/>
                                              </p:val>
                                            </p:tav>
                                            <p:tav tm="100000">
                                              <p:val>
                                                <p:strVal val="#ppt_h"/>
                                              </p:val>
                                            </p:tav>
                                          </p:tavLst>
                                        </p:anim>
                                        <p:animEffect transition="in" filter="fade">
                                          <p:cBhvr>
                                            <p:cTn id="30" dur="750"/>
                                            <p:tgtEl>
                                              <p:spTgt spid="11"/>
                                            </p:tgtEl>
                                          </p:cBhvr>
                                        </p:animEffect>
                                      </p:childTnLst>
                                    </p:cTn>
                                  </p:par>
                                </p:childTnLst>
                              </p:cTn>
                            </p:par>
                            <p:par>
                              <p:cTn id="31" fill="hold">
                                <p:stCondLst>
                                  <p:cond delay="3000"/>
                                </p:stCondLst>
                                <p:childTnLst>
                                  <p:par>
                                    <p:cTn id="32" presetID="53" presetClass="entr" presetSubtype="16"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750" fill="hold"/>
                                            <p:tgtEl>
                                              <p:spTgt spid="10"/>
                                            </p:tgtEl>
                                            <p:attrNameLst>
                                              <p:attrName>ppt_w</p:attrName>
                                            </p:attrNameLst>
                                          </p:cBhvr>
                                          <p:tavLst>
                                            <p:tav tm="0">
                                              <p:val>
                                                <p:fltVal val="0"/>
                                              </p:val>
                                            </p:tav>
                                            <p:tav tm="100000">
                                              <p:val>
                                                <p:strVal val="#ppt_w"/>
                                              </p:val>
                                            </p:tav>
                                          </p:tavLst>
                                        </p:anim>
                                        <p:anim calcmode="lin" valueType="num">
                                          <p:cBhvr>
                                            <p:cTn id="35" dur="750" fill="hold"/>
                                            <p:tgtEl>
                                              <p:spTgt spid="10"/>
                                            </p:tgtEl>
                                            <p:attrNameLst>
                                              <p:attrName>ppt_h</p:attrName>
                                            </p:attrNameLst>
                                          </p:cBhvr>
                                          <p:tavLst>
                                            <p:tav tm="0">
                                              <p:val>
                                                <p:fltVal val="0"/>
                                              </p:val>
                                            </p:tav>
                                            <p:tav tm="100000">
                                              <p:val>
                                                <p:strVal val="#ppt_h"/>
                                              </p:val>
                                            </p:tav>
                                          </p:tavLst>
                                        </p:anim>
                                        <p:animEffect transition="in" filter="fade">
                                          <p:cBhvr>
                                            <p:cTn id="36" dur="750"/>
                                            <p:tgtEl>
                                              <p:spTgt spid="10"/>
                                            </p:tgtEl>
                                          </p:cBhvr>
                                        </p:animEffect>
                                      </p:childTnLst>
                                    </p:cTn>
                                  </p:par>
                                </p:childTnLst>
                              </p:cTn>
                            </p:par>
                            <p:par>
                              <p:cTn id="37" fill="hold">
                                <p:stCondLst>
                                  <p:cond delay="4000"/>
                                </p:stCondLst>
                                <p:childTnLst>
                                  <p:par>
                                    <p:cTn id="38" presetID="53" presetClass="entr" presetSubtype="16"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750" fill="hold"/>
                                            <p:tgtEl>
                                              <p:spTgt spid="12"/>
                                            </p:tgtEl>
                                            <p:attrNameLst>
                                              <p:attrName>ppt_w</p:attrName>
                                            </p:attrNameLst>
                                          </p:cBhvr>
                                          <p:tavLst>
                                            <p:tav tm="0">
                                              <p:val>
                                                <p:fltVal val="0"/>
                                              </p:val>
                                            </p:tav>
                                            <p:tav tm="100000">
                                              <p:val>
                                                <p:strVal val="#ppt_w"/>
                                              </p:val>
                                            </p:tav>
                                          </p:tavLst>
                                        </p:anim>
                                        <p:anim calcmode="lin" valueType="num">
                                          <p:cBhvr>
                                            <p:cTn id="41" dur="750" fill="hold"/>
                                            <p:tgtEl>
                                              <p:spTgt spid="12"/>
                                            </p:tgtEl>
                                            <p:attrNameLst>
                                              <p:attrName>ppt_h</p:attrName>
                                            </p:attrNameLst>
                                          </p:cBhvr>
                                          <p:tavLst>
                                            <p:tav tm="0">
                                              <p:val>
                                                <p:fltVal val="0"/>
                                              </p:val>
                                            </p:tav>
                                            <p:tav tm="100000">
                                              <p:val>
                                                <p:strVal val="#ppt_h"/>
                                              </p:val>
                                            </p:tav>
                                          </p:tavLst>
                                        </p:anim>
                                        <p:animEffect transition="in" filter="fade">
                                          <p:cBhvr>
                                            <p:cTn id="42" dur="750"/>
                                            <p:tgtEl>
                                              <p:spTgt spid="12"/>
                                            </p:tgtEl>
                                          </p:cBhvr>
                                        </p:animEffect>
                                      </p:childTnLst>
                                    </p:cTn>
                                  </p:par>
                                </p:childTnLst>
                              </p:cTn>
                            </p:par>
                            <p:par>
                              <p:cTn id="43" fill="hold">
                                <p:stCondLst>
                                  <p:cond delay="5000"/>
                                </p:stCondLst>
                                <p:childTnLst>
                                  <p:par>
                                    <p:cTn id="44" presetID="53" presetClass="entr" presetSubtype="16"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p:cTn id="46" dur="750" fill="hold"/>
                                            <p:tgtEl>
                                              <p:spTgt spid="13"/>
                                            </p:tgtEl>
                                            <p:attrNameLst>
                                              <p:attrName>ppt_w</p:attrName>
                                            </p:attrNameLst>
                                          </p:cBhvr>
                                          <p:tavLst>
                                            <p:tav tm="0">
                                              <p:val>
                                                <p:fltVal val="0"/>
                                              </p:val>
                                            </p:tav>
                                            <p:tav tm="100000">
                                              <p:val>
                                                <p:strVal val="#ppt_w"/>
                                              </p:val>
                                            </p:tav>
                                          </p:tavLst>
                                        </p:anim>
                                        <p:anim calcmode="lin" valueType="num">
                                          <p:cBhvr>
                                            <p:cTn id="47" dur="750" fill="hold"/>
                                            <p:tgtEl>
                                              <p:spTgt spid="13"/>
                                            </p:tgtEl>
                                            <p:attrNameLst>
                                              <p:attrName>ppt_h</p:attrName>
                                            </p:attrNameLst>
                                          </p:cBhvr>
                                          <p:tavLst>
                                            <p:tav tm="0">
                                              <p:val>
                                                <p:fltVal val="0"/>
                                              </p:val>
                                            </p:tav>
                                            <p:tav tm="100000">
                                              <p:val>
                                                <p:strVal val="#ppt_h"/>
                                              </p:val>
                                            </p:tav>
                                          </p:tavLst>
                                        </p:anim>
                                        <p:animEffect transition="in" filter="fade">
                                          <p:cBhvr>
                                            <p:cTn id="48" dur="750"/>
                                            <p:tgtEl>
                                              <p:spTgt spid="13"/>
                                            </p:tgtEl>
                                          </p:cBhvr>
                                        </p:animEffect>
                                      </p:childTnLst>
                                    </p:cTn>
                                  </p:par>
                                </p:childTnLst>
                              </p:cTn>
                            </p:par>
                            <p:par>
                              <p:cTn id="49" fill="hold">
                                <p:stCondLst>
                                  <p:cond delay="6000"/>
                                </p:stCondLst>
                                <p:childTnLst>
                                  <p:par>
                                    <p:cTn id="50" presetID="53" presetClass="entr" presetSubtype="16" fill="hold" grpId="0" nodeType="after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p:cTn id="52" dur="750" fill="hold"/>
                                            <p:tgtEl>
                                              <p:spTgt spid="9"/>
                                            </p:tgtEl>
                                            <p:attrNameLst>
                                              <p:attrName>ppt_w</p:attrName>
                                            </p:attrNameLst>
                                          </p:cBhvr>
                                          <p:tavLst>
                                            <p:tav tm="0">
                                              <p:val>
                                                <p:fltVal val="0"/>
                                              </p:val>
                                            </p:tav>
                                            <p:tav tm="100000">
                                              <p:val>
                                                <p:strVal val="#ppt_w"/>
                                              </p:val>
                                            </p:tav>
                                          </p:tavLst>
                                        </p:anim>
                                        <p:anim calcmode="lin" valueType="num">
                                          <p:cBhvr>
                                            <p:cTn id="53" dur="750" fill="hold"/>
                                            <p:tgtEl>
                                              <p:spTgt spid="9"/>
                                            </p:tgtEl>
                                            <p:attrNameLst>
                                              <p:attrName>ppt_h</p:attrName>
                                            </p:attrNameLst>
                                          </p:cBhvr>
                                          <p:tavLst>
                                            <p:tav tm="0">
                                              <p:val>
                                                <p:fltVal val="0"/>
                                              </p:val>
                                            </p:tav>
                                            <p:tav tm="100000">
                                              <p:val>
                                                <p:strVal val="#ppt_h"/>
                                              </p:val>
                                            </p:tav>
                                          </p:tavLst>
                                        </p:anim>
                                        <p:animEffect transition="in" filter="fade">
                                          <p:cBhvr>
                                            <p:cTn id="54"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179512" y="193867"/>
            <a:ext cx="1107996" cy="369332"/>
          </a:xfrm>
          <a:prstGeom prst="rect">
            <a:avLst/>
          </a:prstGeom>
          <a:noFill/>
        </p:spPr>
        <p:txBody>
          <a:bodyPr wrap="none" rtlCol="0">
            <a:spAutoFit/>
          </a:bodyPr>
          <a:lstStyle/>
          <a:p>
            <a:r>
              <a:rPr lang="zh-CN" altLang="en-US" dirty="0">
                <a:solidFill>
                  <a:schemeClr val="bg1"/>
                </a:solidFill>
                <a:latin typeface="Adobe 黑体 Std R" panose="020B0400000000000000" pitchFamily="34" charset="-122"/>
                <a:ea typeface="Adobe 黑体 Std R" panose="020B0400000000000000" pitchFamily="34" charset="-122"/>
              </a:rPr>
              <a:t>选题内容</a:t>
            </a:r>
            <a:endParaRPr lang="zh-CN" altLang="en-US" dirty="0">
              <a:solidFill>
                <a:schemeClr val="bg1"/>
              </a:solidFill>
              <a:latin typeface="Adobe 黑体 Std R" panose="020B0400000000000000" pitchFamily="34" charset="-122"/>
              <a:ea typeface="Adobe 黑体 Std R" panose="020B0400000000000000" pitchFamily="34" charset="-122"/>
            </a:endParaRPr>
          </a:p>
        </p:txBody>
      </p:sp>
      <p:cxnSp>
        <p:nvCxnSpPr>
          <p:cNvPr id="22" name="直接连接符 21"/>
          <p:cNvCxnSpPr/>
          <p:nvPr/>
        </p:nvCxnSpPr>
        <p:spPr>
          <a:xfrm>
            <a:off x="251520" y="556320"/>
            <a:ext cx="85689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Freeform 913"/>
          <p:cNvSpPr>
            <a:spLocks noEditPoints="1"/>
          </p:cNvSpPr>
          <p:nvPr/>
        </p:nvSpPr>
        <p:spPr bwMode="auto">
          <a:xfrm>
            <a:off x="4152789" y="3007097"/>
            <a:ext cx="650666" cy="558502"/>
          </a:xfrm>
          <a:custGeom>
            <a:avLst/>
            <a:gdLst>
              <a:gd name="T0" fmla="*/ 562282 w 154"/>
              <a:gd name="T1" fmla="*/ 371910 h 144"/>
              <a:gd name="T2" fmla="*/ 621754 w 154"/>
              <a:gd name="T3" fmla="*/ 355740 h 144"/>
              <a:gd name="T4" fmla="*/ 805577 w 154"/>
              <a:gd name="T5" fmla="*/ 32340 h 144"/>
              <a:gd name="T6" fmla="*/ 697446 w 154"/>
              <a:gd name="T7" fmla="*/ 32340 h 144"/>
              <a:gd name="T8" fmla="*/ 643380 w 154"/>
              <a:gd name="T9" fmla="*/ 32340 h 144"/>
              <a:gd name="T10" fmla="*/ 643380 w 154"/>
              <a:gd name="T11" fmla="*/ 0 h 144"/>
              <a:gd name="T12" fmla="*/ 189230 w 154"/>
              <a:gd name="T13" fmla="*/ 0 h 144"/>
              <a:gd name="T14" fmla="*/ 189230 w 154"/>
              <a:gd name="T15" fmla="*/ 32340 h 144"/>
              <a:gd name="T16" fmla="*/ 135164 w 154"/>
              <a:gd name="T17" fmla="*/ 32340 h 144"/>
              <a:gd name="T18" fmla="*/ 27033 w 154"/>
              <a:gd name="T19" fmla="*/ 32340 h 144"/>
              <a:gd name="T20" fmla="*/ 210856 w 154"/>
              <a:gd name="T21" fmla="*/ 355740 h 144"/>
              <a:gd name="T22" fmla="*/ 270328 w 154"/>
              <a:gd name="T23" fmla="*/ 371910 h 144"/>
              <a:gd name="T24" fmla="*/ 383866 w 154"/>
              <a:gd name="T25" fmla="*/ 447371 h 144"/>
              <a:gd name="T26" fmla="*/ 383866 w 154"/>
              <a:gd name="T27" fmla="*/ 679141 h 144"/>
              <a:gd name="T28" fmla="*/ 189230 w 154"/>
              <a:gd name="T29" fmla="*/ 776161 h 144"/>
              <a:gd name="T30" fmla="*/ 643380 w 154"/>
              <a:gd name="T31" fmla="*/ 776161 h 144"/>
              <a:gd name="T32" fmla="*/ 448744 w 154"/>
              <a:gd name="T33" fmla="*/ 679141 h 144"/>
              <a:gd name="T34" fmla="*/ 448744 w 154"/>
              <a:gd name="T35" fmla="*/ 447371 h 144"/>
              <a:gd name="T36" fmla="*/ 562282 w 154"/>
              <a:gd name="T37" fmla="*/ 371910 h 144"/>
              <a:gd name="T38" fmla="*/ 643380 w 154"/>
              <a:gd name="T39" fmla="*/ 140140 h 144"/>
              <a:gd name="T40" fmla="*/ 643380 w 154"/>
              <a:gd name="T41" fmla="*/ 64680 h 144"/>
              <a:gd name="T42" fmla="*/ 697446 w 154"/>
              <a:gd name="T43" fmla="*/ 64680 h 144"/>
              <a:gd name="T44" fmla="*/ 773138 w 154"/>
              <a:gd name="T45" fmla="*/ 64680 h 144"/>
              <a:gd name="T46" fmla="*/ 610941 w 154"/>
              <a:gd name="T47" fmla="*/ 323400 h 144"/>
              <a:gd name="T48" fmla="*/ 589315 w 154"/>
              <a:gd name="T49" fmla="*/ 334180 h 144"/>
              <a:gd name="T50" fmla="*/ 643380 w 154"/>
              <a:gd name="T51" fmla="*/ 140140 h 144"/>
              <a:gd name="T52" fmla="*/ 221669 w 154"/>
              <a:gd name="T53" fmla="*/ 323400 h 144"/>
              <a:gd name="T54" fmla="*/ 59472 w 154"/>
              <a:gd name="T55" fmla="*/ 64680 h 144"/>
              <a:gd name="T56" fmla="*/ 135164 w 154"/>
              <a:gd name="T57" fmla="*/ 64680 h 144"/>
              <a:gd name="T58" fmla="*/ 189230 w 154"/>
              <a:gd name="T59" fmla="*/ 64680 h 144"/>
              <a:gd name="T60" fmla="*/ 189230 w 154"/>
              <a:gd name="T61" fmla="*/ 140140 h 144"/>
              <a:gd name="T62" fmla="*/ 243295 w 154"/>
              <a:gd name="T63" fmla="*/ 334180 h 144"/>
              <a:gd name="T64" fmla="*/ 221669 w 154"/>
              <a:gd name="T65" fmla="*/ 323400 h 144"/>
              <a:gd name="T66" fmla="*/ 416305 w 154"/>
              <a:gd name="T67" fmla="*/ 285670 h 144"/>
              <a:gd name="T68" fmla="*/ 313580 w 154"/>
              <a:gd name="T69" fmla="*/ 355740 h 144"/>
              <a:gd name="T70" fmla="*/ 351426 w 154"/>
              <a:gd name="T71" fmla="*/ 237160 h 144"/>
              <a:gd name="T72" fmla="*/ 254108 w 154"/>
              <a:gd name="T73" fmla="*/ 167090 h 144"/>
              <a:gd name="T74" fmla="*/ 378459 w 154"/>
              <a:gd name="T75" fmla="*/ 161700 h 144"/>
              <a:gd name="T76" fmla="*/ 416305 w 154"/>
              <a:gd name="T77" fmla="*/ 48510 h 144"/>
              <a:gd name="T78" fmla="*/ 454151 w 154"/>
              <a:gd name="T79" fmla="*/ 161700 h 144"/>
              <a:gd name="T80" fmla="*/ 578502 w 154"/>
              <a:gd name="T81" fmla="*/ 167090 h 144"/>
              <a:gd name="T82" fmla="*/ 481184 w 154"/>
              <a:gd name="T83" fmla="*/ 237160 h 144"/>
              <a:gd name="T84" fmla="*/ 519030 w 154"/>
              <a:gd name="T85" fmla="*/ 355740 h 144"/>
              <a:gd name="T86" fmla="*/ 416305 w 154"/>
              <a:gd name="T87" fmla="*/ 285670 h 14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54"/>
              <a:gd name="T133" fmla="*/ 0 h 144"/>
              <a:gd name="T134" fmla="*/ 154 w 154"/>
              <a:gd name="T135" fmla="*/ 144 h 14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54" h="144">
                <a:moveTo>
                  <a:pt x="104" y="69"/>
                </a:moveTo>
                <a:cubicBezTo>
                  <a:pt x="107" y="69"/>
                  <a:pt x="110" y="68"/>
                  <a:pt x="115" y="66"/>
                </a:cubicBezTo>
                <a:cubicBezTo>
                  <a:pt x="154" y="54"/>
                  <a:pt x="149" y="6"/>
                  <a:pt x="149" y="6"/>
                </a:cubicBezTo>
                <a:cubicBezTo>
                  <a:pt x="129" y="6"/>
                  <a:pt x="129" y="6"/>
                  <a:pt x="129" y="6"/>
                </a:cubicBezTo>
                <a:cubicBezTo>
                  <a:pt x="119" y="6"/>
                  <a:pt x="119" y="6"/>
                  <a:pt x="119" y="6"/>
                </a:cubicBezTo>
                <a:cubicBezTo>
                  <a:pt x="119" y="0"/>
                  <a:pt x="119" y="0"/>
                  <a:pt x="119" y="0"/>
                </a:cubicBezTo>
                <a:cubicBezTo>
                  <a:pt x="35" y="0"/>
                  <a:pt x="35" y="0"/>
                  <a:pt x="35" y="0"/>
                </a:cubicBezTo>
                <a:cubicBezTo>
                  <a:pt x="35" y="6"/>
                  <a:pt x="35" y="6"/>
                  <a:pt x="35" y="6"/>
                </a:cubicBezTo>
                <a:cubicBezTo>
                  <a:pt x="25" y="6"/>
                  <a:pt x="25" y="6"/>
                  <a:pt x="25" y="6"/>
                </a:cubicBezTo>
                <a:cubicBezTo>
                  <a:pt x="5" y="6"/>
                  <a:pt x="5" y="6"/>
                  <a:pt x="5" y="6"/>
                </a:cubicBezTo>
                <a:cubicBezTo>
                  <a:pt x="5" y="6"/>
                  <a:pt x="0" y="54"/>
                  <a:pt x="39" y="66"/>
                </a:cubicBezTo>
                <a:cubicBezTo>
                  <a:pt x="43" y="67"/>
                  <a:pt x="47" y="69"/>
                  <a:pt x="50" y="69"/>
                </a:cubicBezTo>
                <a:cubicBezTo>
                  <a:pt x="56" y="76"/>
                  <a:pt x="63" y="82"/>
                  <a:pt x="71" y="83"/>
                </a:cubicBezTo>
                <a:cubicBezTo>
                  <a:pt x="71" y="126"/>
                  <a:pt x="71" y="126"/>
                  <a:pt x="71" y="126"/>
                </a:cubicBezTo>
                <a:cubicBezTo>
                  <a:pt x="51" y="127"/>
                  <a:pt x="35" y="135"/>
                  <a:pt x="35" y="144"/>
                </a:cubicBezTo>
                <a:cubicBezTo>
                  <a:pt x="119" y="144"/>
                  <a:pt x="119" y="144"/>
                  <a:pt x="119" y="144"/>
                </a:cubicBezTo>
                <a:cubicBezTo>
                  <a:pt x="119" y="135"/>
                  <a:pt x="103" y="127"/>
                  <a:pt x="83" y="126"/>
                </a:cubicBezTo>
                <a:cubicBezTo>
                  <a:pt x="83" y="83"/>
                  <a:pt x="83" y="83"/>
                  <a:pt x="83" y="83"/>
                </a:cubicBezTo>
                <a:cubicBezTo>
                  <a:pt x="91" y="82"/>
                  <a:pt x="98" y="77"/>
                  <a:pt x="104" y="69"/>
                </a:cubicBezTo>
                <a:moveTo>
                  <a:pt x="119" y="26"/>
                </a:moveTo>
                <a:cubicBezTo>
                  <a:pt x="119" y="12"/>
                  <a:pt x="119" y="12"/>
                  <a:pt x="119" y="12"/>
                </a:cubicBezTo>
                <a:cubicBezTo>
                  <a:pt x="129" y="12"/>
                  <a:pt x="129" y="12"/>
                  <a:pt x="129" y="12"/>
                </a:cubicBezTo>
                <a:cubicBezTo>
                  <a:pt x="143" y="12"/>
                  <a:pt x="143" y="12"/>
                  <a:pt x="143" y="12"/>
                </a:cubicBezTo>
                <a:cubicBezTo>
                  <a:pt x="143" y="24"/>
                  <a:pt x="140" y="52"/>
                  <a:pt x="113" y="60"/>
                </a:cubicBezTo>
                <a:cubicBezTo>
                  <a:pt x="112" y="61"/>
                  <a:pt x="111" y="61"/>
                  <a:pt x="109" y="62"/>
                </a:cubicBezTo>
                <a:cubicBezTo>
                  <a:pt x="115" y="51"/>
                  <a:pt x="119" y="38"/>
                  <a:pt x="119" y="26"/>
                </a:cubicBezTo>
                <a:close/>
                <a:moveTo>
                  <a:pt x="41" y="60"/>
                </a:moveTo>
                <a:cubicBezTo>
                  <a:pt x="14" y="52"/>
                  <a:pt x="11" y="24"/>
                  <a:pt x="11" y="12"/>
                </a:cubicBezTo>
                <a:cubicBezTo>
                  <a:pt x="25" y="12"/>
                  <a:pt x="25" y="12"/>
                  <a:pt x="25" y="12"/>
                </a:cubicBezTo>
                <a:cubicBezTo>
                  <a:pt x="35" y="12"/>
                  <a:pt x="35" y="12"/>
                  <a:pt x="35" y="12"/>
                </a:cubicBezTo>
                <a:cubicBezTo>
                  <a:pt x="35" y="26"/>
                  <a:pt x="35" y="26"/>
                  <a:pt x="35" y="26"/>
                </a:cubicBezTo>
                <a:cubicBezTo>
                  <a:pt x="35" y="38"/>
                  <a:pt x="39" y="51"/>
                  <a:pt x="45" y="62"/>
                </a:cubicBezTo>
                <a:cubicBezTo>
                  <a:pt x="43" y="61"/>
                  <a:pt x="42" y="61"/>
                  <a:pt x="41" y="60"/>
                </a:cubicBezTo>
                <a:moveTo>
                  <a:pt x="77" y="53"/>
                </a:moveTo>
                <a:cubicBezTo>
                  <a:pt x="58" y="66"/>
                  <a:pt x="58" y="66"/>
                  <a:pt x="58" y="66"/>
                </a:cubicBezTo>
                <a:cubicBezTo>
                  <a:pt x="65" y="44"/>
                  <a:pt x="65" y="44"/>
                  <a:pt x="65" y="44"/>
                </a:cubicBezTo>
                <a:cubicBezTo>
                  <a:pt x="47" y="31"/>
                  <a:pt x="47" y="31"/>
                  <a:pt x="47" y="31"/>
                </a:cubicBezTo>
                <a:cubicBezTo>
                  <a:pt x="70" y="30"/>
                  <a:pt x="70" y="30"/>
                  <a:pt x="70" y="30"/>
                </a:cubicBezTo>
                <a:cubicBezTo>
                  <a:pt x="77" y="9"/>
                  <a:pt x="77" y="9"/>
                  <a:pt x="77" y="9"/>
                </a:cubicBezTo>
                <a:cubicBezTo>
                  <a:pt x="84" y="30"/>
                  <a:pt x="84" y="30"/>
                  <a:pt x="84" y="30"/>
                </a:cubicBezTo>
                <a:cubicBezTo>
                  <a:pt x="107" y="31"/>
                  <a:pt x="107" y="31"/>
                  <a:pt x="107" y="31"/>
                </a:cubicBezTo>
                <a:cubicBezTo>
                  <a:pt x="89" y="44"/>
                  <a:pt x="89" y="44"/>
                  <a:pt x="89" y="44"/>
                </a:cubicBezTo>
                <a:cubicBezTo>
                  <a:pt x="96" y="66"/>
                  <a:pt x="96" y="66"/>
                  <a:pt x="96" y="66"/>
                </a:cubicBezTo>
                <a:lnTo>
                  <a:pt x="77" y="53"/>
                </a:lnTo>
                <a:close/>
              </a:path>
            </a:pathLst>
          </a:custGeom>
          <a:solidFill>
            <a:schemeClr val="bg1"/>
          </a:solidFill>
          <a:ln w="9525">
            <a:noFill/>
            <a:round/>
          </a:ln>
          <a:effectLst>
            <a:outerShdw blurRad="50800" dist="38100" dir="2700000" algn="tl" rotWithShape="0">
              <a:prstClr val="black">
                <a:alpha val="40000"/>
              </a:prstClr>
            </a:outerShdw>
          </a:effectLst>
        </p:spPr>
        <p:txBody>
          <a:bodyPr/>
          <a:lstStyle/>
          <a:p>
            <a:endParaRPr lang="zh-CN" altLang="en-US" sz="5000"/>
          </a:p>
        </p:txBody>
      </p:sp>
      <p:grpSp>
        <p:nvGrpSpPr>
          <p:cNvPr id="3" name="组合 2"/>
          <p:cNvGrpSpPr/>
          <p:nvPr/>
        </p:nvGrpSpPr>
        <p:grpSpPr>
          <a:xfrm>
            <a:off x="2780717" y="2803531"/>
            <a:ext cx="1679171" cy="1332374"/>
            <a:chOff x="2780717" y="2867031"/>
            <a:chExt cx="1679171" cy="1332374"/>
          </a:xfrm>
        </p:grpSpPr>
        <p:sp>
          <p:nvSpPr>
            <p:cNvPr id="4" name="等腰三角形 3"/>
            <p:cNvSpPr/>
            <p:nvPr/>
          </p:nvSpPr>
          <p:spPr bwMode="auto">
            <a:xfrm>
              <a:off x="2780717" y="2867031"/>
              <a:ext cx="1679171" cy="1332374"/>
            </a:xfrm>
            <a:prstGeom prst="triangle">
              <a:avLst/>
            </a:prstGeom>
            <a:solidFill>
              <a:schemeClr val="bg1">
                <a:alpha val="20000"/>
              </a:schemeClr>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5" name="文本框 6"/>
            <p:cNvSpPr txBox="1">
              <a:spLocks noChangeArrowheads="1"/>
            </p:cNvSpPr>
            <p:nvPr/>
          </p:nvSpPr>
          <p:spPr bwMode="auto">
            <a:xfrm>
              <a:off x="3284876" y="3310341"/>
              <a:ext cx="500458" cy="707886"/>
            </a:xfrm>
            <a:prstGeom prst="rect">
              <a:avLst/>
            </a:prstGeom>
            <a:noFill/>
            <a:ln w="9525">
              <a:noFill/>
              <a:miter lim="800000"/>
            </a:ln>
          </p:spPr>
          <p:txBody>
            <a:bodyPr wrap="none">
              <a:spAutoFit/>
            </a:bodyPr>
            <a:lstStyle/>
            <a:p>
              <a:r>
                <a:rPr lang="en-US" altLang="zh-CN" sz="4000" b="1" dirty="0">
                  <a:solidFill>
                    <a:schemeClr val="bg1"/>
                  </a:solidFill>
                  <a:latin typeface="微软雅黑" panose="020B0503020204020204" pitchFamily="34" charset="-122"/>
                  <a:ea typeface="微软雅黑" panose="020B0503020204020204" pitchFamily="34" charset="-122"/>
                </a:rPr>
                <a:t>2</a:t>
              </a:r>
              <a:endParaRPr lang="zh-CN" altLang="en-US" sz="4000" b="1" dirty="0">
                <a:solidFill>
                  <a:schemeClr val="bg1"/>
                </a:solidFill>
                <a:latin typeface="微软雅黑" panose="020B0503020204020204" pitchFamily="34" charset="-122"/>
                <a:ea typeface="微软雅黑" panose="020B0503020204020204" pitchFamily="34" charset="-122"/>
              </a:endParaRPr>
            </a:p>
          </p:txBody>
        </p:sp>
      </p:grpSp>
      <p:grpSp>
        <p:nvGrpSpPr>
          <p:cNvPr id="6" name="组合 5"/>
          <p:cNvGrpSpPr/>
          <p:nvPr/>
        </p:nvGrpSpPr>
        <p:grpSpPr>
          <a:xfrm>
            <a:off x="3620303" y="1471157"/>
            <a:ext cx="1677880" cy="1332374"/>
            <a:chOff x="3620303" y="1534657"/>
            <a:chExt cx="1677880" cy="1332374"/>
          </a:xfrm>
        </p:grpSpPr>
        <p:sp>
          <p:nvSpPr>
            <p:cNvPr id="7" name="等腰三角形 6"/>
            <p:cNvSpPr/>
            <p:nvPr/>
          </p:nvSpPr>
          <p:spPr bwMode="auto">
            <a:xfrm>
              <a:off x="3620303" y="1534657"/>
              <a:ext cx="1677880" cy="1332374"/>
            </a:xfrm>
            <a:prstGeom prst="triangle">
              <a:avLst/>
            </a:prstGeom>
            <a:solidFill>
              <a:schemeClr val="bg1">
                <a:alpha val="20000"/>
              </a:schemeClr>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8" name="文本框 60"/>
            <p:cNvSpPr txBox="1">
              <a:spLocks noChangeArrowheads="1"/>
            </p:cNvSpPr>
            <p:nvPr/>
          </p:nvSpPr>
          <p:spPr bwMode="auto">
            <a:xfrm>
              <a:off x="4200851" y="1980774"/>
              <a:ext cx="500458" cy="707886"/>
            </a:xfrm>
            <a:prstGeom prst="rect">
              <a:avLst/>
            </a:prstGeom>
            <a:noFill/>
            <a:ln w="9525">
              <a:noFill/>
              <a:miter lim="800000"/>
            </a:ln>
          </p:spPr>
          <p:txBody>
            <a:bodyPr wrap="none">
              <a:spAutoFit/>
            </a:bodyPr>
            <a:lstStyle/>
            <a:p>
              <a:r>
                <a:rPr lang="en-US" altLang="zh-CN" sz="4000" b="1" dirty="0">
                  <a:solidFill>
                    <a:schemeClr val="bg1"/>
                  </a:solidFill>
                  <a:latin typeface="微软雅黑" panose="020B0503020204020204" pitchFamily="34" charset="-122"/>
                  <a:ea typeface="微软雅黑" panose="020B0503020204020204" pitchFamily="34" charset="-122"/>
                </a:rPr>
                <a:t>1</a:t>
              </a:r>
              <a:endParaRPr lang="zh-CN" altLang="en-US" sz="4000" b="1" dirty="0">
                <a:solidFill>
                  <a:schemeClr val="bg1"/>
                </a:solidFill>
                <a:latin typeface="微软雅黑" panose="020B0503020204020204" pitchFamily="34" charset="-122"/>
                <a:ea typeface="微软雅黑" panose="020B0503020204020204" pitchFamily="34" charset="-122"/>
              </a:endParaRPr>
            </a:p>
          </p:txBody>
        </p:sp>
      </p:grpSp>
      <p:grpSp>
        <p:nvGrpSpPr>
          <p:cNvPr id="9" name="组合 8"/>
          <p:cNvGrpSpPr/>
          <p:nvPr/>
        </p:nvGrpSpPr>
        <p:grpSpPr>
          <a:xfrm>
            <a:off x="4459888" y="2803531"/>
            <a:ext cx="1677881" cy="1332374"/>
            <a:chOff x="4459888" y="2867031"/>
            <a:chExt cx="1677881" cy="1332374"/>
          </a:xfrm>
        </p:grpSpPr>
        <p:sp>
          <p:nvSpPr>
            <p:cNvPr id="10" name="等腰三角形 9"/>
            <p:cNvSpPr/>
            <p:nvPr/>
          </p:nvSpPr>
          <p:spPr bwMode="auto">
            <a:xfrm>
              <a:off x="4459888" y="2867031"/>
              <a:ext cx="1677881" cy="1332374"/>
            </a:xfrm>
            <a:prstGeom prst="triangle">
              <a:avLst/>
            </a:prstGeom>
            <a:solidFill>
              <a:schemeClr val="bg1">
                <a:alpha val="15000"/>
              </a:schemeClr>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11" name="文本框 6"/>
            <p:cNvSpPr txBox="1">
              <a:spLocks noChangeArrowheads="1"/>
            </p:cNvSpPr>
            <p:nvPr/>
          </p:nvSpPr>
          <p:spPr bwMode="auto">
            <a:xfrm>
              <a:off x="5007879" y="3323041"/>
              <a:ext cx="500458" cy="707886"/>
            </a:xfrm>
            <a:prstGeom prst="rect">
              <a:avLst/>
            </a:prstGeom>
            <a:noFill/>
            <a:ln w="9525">
              <a:noFill/>
              <a:miter lim="800000"/>
            </a:ln>
          </p:spPr>
          <p:txBody>
            <a:bodyPr wrap="none">
              <a:spAutoFit/>
            </a:bodyPr>
            <a:lstStyle/>
            <a:p>
              <a:r>
                <a:rPr lang="en-US" altLang="zh-CN" sz="4000" b="1" dirty="0" smtClean="0">
                  <a:solidFill>
                    <a:schemeClr val="bg1"/>
                  </a:solidFill>
                  <a:latin typeface="微软雅黑" panose="020B0503020204020204" pitchFamily="34" charset="-122"/>
                  <a:ea typeface="微软雅黑" panose="020B0503020204020204" pitchFamily="34" charset="-122"/>
                </a:rPr>
                <a:t>3</a:t>
              </a:r>
              <a:endParaRPr lang="zh-CN" altLang="en-US" sz="4000" b="1" dirty="0">
                <a:solidFill>
                  <a:schemeClr val="bg1"/>
                </a:solidFill>
                <a:latin typeface="微软雅黑" panose="020B0503020204020204" pitchFamily="34" charset="-122"/>
                <a:ea typeface="微软雅黑" panose="020B0503020204020204" pitchFamily="34" charset="-122"/>
              </a:endParaRPr>
            </a:p>
          </p:txBody>
        </p:sp>
      </p:grpSp>
      <p:grpSp>
        <p:nvGrpSpPr>
          <p:cNvPr id="12" name="组合 11"/>
          <p:cNvGrpSpPr/>
          <p:nvPr/>
        </p:nvGrpSpPr>
        <p:grpSpPr>
          <a:xfrm>
            <a:off x="5340985" y="1787896"/>
            <a:ext cx="1923767" cy="781585"/>
            <a:chOff x="1078513" y="1638320"/>
            <a:chExt cx="1923767" cy="781585"/>
          </a:xfrm>
        </p:grpSpPr>
        <p:sp>
          <p:nvSpPr>
            <p:cNvPr id="13" name="TextBox 12"/>
            <p:cNvSpPr txBox="1"/>
            <p:nvPr/>
          </p:nvSpPr>
          <p:spPr>
            <a:xfrm>
              <a:off x="1078513" y="1958240"/>
              <a:ext cx="1923767" cy="461665"/>
            </a:xfrm>
            <a:prstGeom prst="rect">
              <a:avLst/>
            </a:prstGeom>
            <a:noFill/>
          </p:spPr>
          <p:txBody>
            <a:bodyPr wrap="square" lIns="0" tIns="0" rtlCol="0" anchor="t">
              <a:spAutoFit/>
            </a:bodyPr>
            <a:lstStyle/>
            <a:p>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单击此处添加文本单击此处添加文本</a:t>
              </a:r>
              <a:endParaRPr lang="en-US" altLang="zh-CN" sz="900" dirty="0">
                <a:solidFill>
                  <a:schemeClr val="bg1">
                    <a:lumMod val="95000"/>
                  </a:schemeClr>
                </a:solidFill>
                <a:latin typeface="Adobe 黑体 Std R" panose="020B0400000000000000" pitchFamily="34" charset="-122"/>
                <a:ea typeface="Adobe 黑体 Std R" panose="020B0400000000000000" pitchFamily="34" charset="-122"/>
              </a:endParaRPr>
            </a:p>
            <a:p>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单击此处添加文本单击此处添加</a:t>
              </a:r>
              <a:r>
                <a:rPr lang="zh-CN" altLang="en-US" sz="900" dirty="0" smtClean="0">
                  <a:solidFill>
                    <a:schemeClr val="bg1">
                      <a:lumMod val="95000"/>
                    </a:schemeClr>
                  </a:solidFill>
                  <a:latin typeface="Adobe 黑体 Std R" panose="020B0400000000000000" pitchFamily="34" charset="-122"/>
                  <a:ea typeface="Adobe 黑体 Std R" panose="020B0400000000000000" pitchFamily="34" charset="-122"/>
                </a:rPr>
                <a:t>文本</a:t>
              </a:r>
              <a:endParaRPr lang="en-US" altLang="zh-CN" sz="900" dirty="0" smtClean="0">
                <a:solidFill>
                  <a:schemeClr val="bg1">
                    <a:lumMod val="95000"/>
                  </a:schemeClr>
                </a:solidFill>
                <a:latin typeface="Adobe 黑体 Std R" panose="020B0400000000000000" pitchFamily="34" charset="-122"/>
                <a:ea typeface="Adobe 黑体 Std R" panose="020B0400000000000000" pitchFamily="34" charset="-122"/>
              </a:endParaRPr>
            </a:p>
            <a:p>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单击此处添加文本单击此处添加</a:t>
              </a:r>
              <a:r>
                <a:rPr lang="zh-CN" altLang="en-US" sz="900" dirty="0" smtClean="0">
                  <a:solidFill>
                    <a:schemeClr val="bg1">
                      <a:lumMod val="95000"/>
                    </a:schemeClr>
                  </a:solidFill>
                  <a:latin typeface="Adobe 黑体 Std R" panose="020B0400000000000000" pitchFamily="34" charset="-122"/>
                  <a:ea typeface="Adobe 黑体 Std R" panose="020B0400000000000000" pitchFamily="34" charset="-122"/>
                </a:rPr>
                <a:t>文本</a:t>
              </a:r>
              <a:endParaRPr lang="en-US" altLang="zh-CN" sz="900" dirty="0">
                <a:solidFill>
                  <a:schemeClr val="bg1">
                    <a:lumMod val="95000"/>
                  </a:schemeClr>
                </a:solidFill>
                <a:latin typeface="Adobe 黑体 Std R" panose="020B0400000000000000" pitchFamily="34" charset="-122"/>
                <a:ea typeface="Adobe 黑体 Std R" panose="020B0400000000000000" pitchFamily="34" charset="-122"/>
              </a:endParaRPr>
            </a:p>
          </p:txBody>
        </p:sp>
        <p:sp>
          <p:nvSpPr>
            <p:cNvPr id="14" name="TextBox 13"/>
            <p:cNvSpPr txBox="1"/>
            <p:nvPr/>
          </p:nvSpPr>
          <p:spPr>
            <a:xfrm>
              <a:off x="1608646" y="1638320"/>
              <a:ext cx="820738" cy="246221"/>
            </a:xfrm>
            <a:prstGeom prst="rect">
              <a:avLst/>
            </a:prstGeom>
            <a:noFill/>
          </p:spPr>
          <p:txBody>
            <a:bodyPr wrap="none" lIns="0" tIns="0" rIns="0" bIns="0" rtlCol="0" anchor="t">
              <a:spAutoFit/>
            </a:bodyPr>
            <a:lstStyle/>
            <a:p>
              <a:pPr algn="ctr"/>
              <a:r>
                <a:rPr lang="zh-CN" altLang="en-US" sz="1600" dirty="0" smtClean="0">
                  <a:solidFill>
                    <a:schemeClr val="bg1">
                      <a:lumMod val="95000"/>
                    </a:schemeClr>
                  </a:solidFill>
                  <a:latin typeface="Adobe 黑体 Std R" panose="020B0400000000000000" pitchFamily="34" charset="-122"/>
                  <a:ea typeface="Adobe 黑体 Std R" panose="020B0400000000000000" pitchFamily="34" charset="-122"/>
                </a:rPr>
                <a:t>添加标题</a:t>
              </a:r>
              <a:endParaRPr lang="en-US" sz="1600" dirty="0" smtClean="0">
                <a:solidFill>
                  <a:schemeClr val="bg1">
                    <a:lumMod val="95000"/>
                  </a:schemeClr>
                </a:solidFill>
                <a:latin typeface="Adobe 黑体 Std R" panose="020B0400000000000000" pitchFamily="34" charset="-122"/>
                <a:ea typeface="Adobe 黑体 Std R" panose="020B0400000000000000" pitchFamily="34" charset="-122"/>
              </a:endParaRPr>
            </a:p>
          </p:txBody>
        </p:sp>
      </p:grpSp>
      <p:grpSp>
        <p:nvGrpSpPr>
          <p:cNvPr id="15" name="组合 14"/>
          <p:cNvGrpSpPr/>
          <p:nvPr/>
        </p:nvGrpSpPr>
        <p:grpSpPr>
          <a:xfrm>
            <a:off x="6154187" y="3022704"/>
            <a:ext cx="1923767" cy="781585"/>
            <a:chOff x="1078513" y="1638320"/>
            <a:chExt cx="1923767" cy="781585"/>
          </a:xfrm>
        </p:grpSpPr>
        <p:sp>
          <p:nvSpPr>
            <p:cNvPr id="16" name="TextBox 15"/>
            <p:cNvSpPr txBox="1"/>
            <p:nvPr/>
          </p:nvSpPr>
          <p:spPr>
            <a:xfrm>
              <a:off x="1078513" y="1958240"/>
              <a:ext cx="1923767" cy="461665"/>
            </a:xfrm>
            <a:prstGeom prst="rect">
              <a:avLst/>
            </a:prstGeom>
            <a:noFill/>
          </p:spPr>
          <p:txBody>
            <a:bodyPr wrap="square" lIns="0" tIns="0" rtlCol="0" anchor="t">
              <a:spAutoFit/>
            </a:bodyPr>
            <a:lstStyle/>
            <a:p>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单击此处添加文本单击此处添加文本</a:t>
              </a:r>
              <a:endParaRPr lang="en-US" altLang="zh-CN" sz="900" dirty="0">
                <a:solidFill>
                  <a:schemeClr val="bg1">
                    <a:lumMod val="95000"/>
                  </a:schemeClr>
                </a:solidFill>
                <a:latin typeface="Adobe 黑体 Std R" panose="020B0400000000000000" pitchFamily="34" charset="-122"/>
                <a:ea typeface="Adobe 黑体 Std R" panose="020B0400000000000000" pitchFamily="34" charset="-122"/>
              </a:endParaRPr>
            </a:p>
            <a:p>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单击此处添加文本单击此处添加</a:t>
              </a:r>
              <a:r>
                <a:rPr lang="zh-CN" altLang="en-US" sz="900" dirty="0" smtClean="0">
                  <a:solidFill>
                    <a:schemeClr val="bg1">
                      <a:lumMod val="95000"/>
                    </a:schemeClr>
                  </a:solidFill>
                  <a:latin typeface="Adobe 黑体 Std R" panose="020B0400000000000000" pitchFamily="34" charset="-122"/>
                  <a:ea typeface="Adobe 黑体 Std R" panose="020B0400000000000000" pitchFamily="34" charset="-122"/>
                </a:rPr>
                <a:t>文本</a:t>
              </a:r>
              <a:endParaRPr lang="en-US" altLang="zh-CN" sz="900" dirty="0" smtClean="0">
                <a:solidFill>
                  <a:schemeClr val="bg1">
                    <a:lumMod val="95000"/>
                  </a:schemeClr>
                </a:solidFill>
                <a:latin typeface="Adobe 黑体 Std R" panose="020B0400000000000000" pitchFamily="34" charset="-122"/>
                <a:ea typeface="Adobe 黑体 Std R" panose="020B0400000000000000" pitchFamily="34" charset="-122"/>
              </a:endParaRPr>
            </a:p>
            <a:p>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单击此处添加文本单击此处添加</a:t>
              </a:r>
              <a:r>
                <a:rPr lang="zh-CN" altLang="en-US" sz="900" dirty="0" smtClean="0">
                  <a:solidFill>
                    <a:schemeClr val="bg1">
                      <a:lumMod val="95000"/>
                    </a:schemeClr>
                  </a:solidFill>
                  <a:latin typeface="Adobe 黑体 Std R" panose="020B0400000000000000" pitchFamily="34" charset="-122"/>
                  <a:ea typeface="Adobe 黑体 Std R" panose="020B0400000000000000" pitchFamily="34" charset="-122"/>
                </a:rPr>
                <a:t>文本</a:t>
              </a:r>
              <a:endParaRPr lang="en-US" altLang="zh-CN" sz="900" dirty="0">
                <a:solidFill>
                  <a:schemeClr val="bg1">
                    <a:lumMod val="95000"/>
                  </a:schemeClr>
                </a:solidFill>
                <a:latin typeface="Adobe 黑体 Std R" panose="020B0400000000000000" pitchFamily="34" charset="-122"/>
                <a:ea typeface="Adobe 黑体 Std R" panose="020B0400000000000000" pitchFamily="34" charset="-122"/>
              </a:endParaRPr>
            </a:p>
          </p:txBody>
        </p:sp>
        <p:sp>
          <p:nvSpPr>
            <p:cNvPr id="17" name="TextBox 16"/>
            <p:cNvSpPr txBox="1"/>
            <p:nvPr/>
          </p:nvSpPr>
          <p:spPr>
            <a:xfrm>
              <a:off x="1608646" y="1638320"/>
              <a:ext cx="820738" cy="246221"/>
            </a:xfrm>
            <a:prstGeom prst="rect">
              <a:avLst/>
            </a:prstGeom>
            <a:noFill/>
          </p:spPr>
          <p:txBody>
            <a:bodyPr wrap="none" lIns="0" tIns="0" rIns="0" bIns="0" rtlCol="0" anchor="t">
              <a:spAutoFit/>
            </a:bodyPr>
            <a:lstStyle/>
            <a:p>
              <a:pPr algn="ctr"/>
              <a:r>
                <a:rPr lang="zh-CN" altLang="en-US" sz="1600" dirty="0" smtClean="0">
                  <a:solidFill>
                    <a:schemeClr val="bg1">
                      <a:lumMod val="95000"/>
                    </a:schemeClr>
                  </a:solidFill>
                  <a:latin typeface="Adobe 黑体 Std R" panose="020B0400000000000000" pitchFamily="34" charset="-122"/>
                  <a:ea typeface="Adobe 黑体 Std R" panose="020B0400000000000000" pitchFamily="34" charset="-122"/>
                </a:rPr>
                <a:t>添加标题</a:t>
              </a:r>
              <a:endParaRPr lang="en-US" sz="1600" dirty="0" smtClean="0">
                <a:solidFill>
                  <a:schemeClr val="bg1">
                    <a:lumMod val="95000"/>
                  </a:schemeClr>
                </a:solidFill>
                <a:latin typeface="Adobe 黑体 Std R" panose="020B0400000000000000" pitchFamily="34" charset="-122"/>
                <a:ea typeface="Adobe 黑体 Std R" panose="020B0400000000000000" pitchFamily="34" charset="-122"/>
              </a:endParaRPr>
            </a:p>
          </p:txBody>
        </p:sp>
      </p:grpSp>
      <p:grpSp>
        <p:nvGrpSpPr>
          <p:cNvPr id="18" name="组合 17"/>
          <p:cNvGrpSpPr/>
          <p:nvPr/>
        </p:nvGrpSpPr>
        <p:grpSpPr>
          <a:xfrm>
            <a:off x="1196130" y="2512098"/>
            <a:ext cx="1923767" cy="781585"/>
            <a:chOff x="1078513" y="1638320"/>
            <a:chExt cx="1923767" cy="781585"/>
          </a:xfrm>
        </p:grpSpPr>
        <p:sp>
          <p:nvSpPr>
            <p:cNvPr id="19" name="TextBox 18"/>
            <p:cNvSpPr txBox="1"/>
            <p:nvPr/>
          </p:nvSpPr>
          <p:spPr>
            <a:xfrm>
              <a:off x="1078513" y="1958240"/>
              <a:ext cx="1923767" cy="461665"/>
            </a:xfrm>
            <a:prstGeom prst="rect">
              <a:avLst/>
            </a:prstGeom>
            <a:noFill/>
          </p:spPr>
          <p:txBody>
            <a:bodyPr wrap="square" lIns="0" tIns="0" rtlCol="0" anchor="t">
              <a:spAutoFit/>
            </a:bodyPr>
            <a:lstStyle/>
            <a:p>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单击此处添加文本单击此处添加文本</a:t>
              </a:r>
              <a:endParaRPr lang="en-US" altLang="zh-CN" sz="900" dirty="0">
                <a:solidFill>
                  <a:schemeClr val="bg1">
                    <a:lumMod val="95000"/>
                  </a:schemeClr>
                </a:solidFill>
                <a:latin typeface="Adobe 黑体 Std R" panose="020B0400000000000000" pitchFamily="34" charset="-122"/>
                <a:ea typeface="Adobe 黑体 Std R" panose="020B0400000000000000" pitchFamily="34" charset="-122"/>
              </a:endParaRPr>
            </a:p>
            <a:p>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单击此处添加文本单击此处添加</a:t>
              </a:r>
              <a:r>
                <a:rPr lang="zh-CN" altLang="en-US" sz="900" dirty="0" smtClean="0">
                  <a:solidFill>
                    <a:schemeClr val="bg1">
                      <a:lumMod val="95000"/>
                    </a:schemeClr>
                  </a:solidFill>
                  <a:latin typeface="Adobe 黑体 Std R" panose="020B0400000000000000" pitchFamily="34" charset="-122"/>
                  <a:ea typeface="Adobe 黑体 Std R" panose="020B0400000000000000" pitchFamily="34" charset="-122"/>
                </a:rPr>
                <a:t>文本</a:t>
              </a:r>
              <a:endParaRPr lang="en-US" altLang="zh-CN" sz="900" dirty="0" smtClean="0">
                <a:solidFill>
                  <a:schemeClr val="bg1">
                    <a:lumMod val="95000"/>
                  </a:schemeClr>
                </a:solidFill>
                <a:latin typeface="Adobe 黑体 Std R" panose="020B0400000000000000" pitchFamily="34" charset="-122"/>
                <a:ea typeface="Adobe 黑体 Std R" panose="020B0400000000000000" pitchFamily="34" charset="-122"/>
              </a:endParaRPr>
            </a:p>
            <a:p>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单击此处添加文本单击此处添加</a:t>
              </a:r>
              <a:r>
                <a:rPr lang="zh-CN" altLang="en-US" sz="900" dirty="0" smtClean="0">
                  <a:solidFill>
                    <a:schemeClr val="bg1">
                      <a:lumMod val="95000"/>
                    </a:schemeClr>
                  </a:solidFill>
                  <a:latin typeface="Adobe 黑体 Std R" panose="020B0400000000000000" pitchFamily="34" charset="-122"/>
                  <a:ea typeface="Adobe 黑体 Std R" panose="020B0400000000000000" pitchFamily="34" charset="-122"/>
                </a:rPr>
                <a:t>文本</a:t>
              </a:r>
              <a:endParaRPr lang="en-US" altLang="zh-CN" sz="900" dirty="0">
                <a:solidFill>
                  <a:schemeClr val="bg1">
                    <a:lumMod val="95000"/>
                  </a:schemeClr>
                </a:solidFill>
                <a:latin typeface="Adobe 黑体 Std R" panose="020B0400000000000000" pitchFamily="34" charset="-122"/>
                <a:ea typeface="Adobe 黑体 Std R" panose="020B0400000000000000" pitchFamily="34" charset="-122"/>
              </a:endParaRPr>
            </a:p>
          </p:txBody>
        </p:sp>
        <p:sp>
          <p:nvSpPr>
            <p:cNvPr id="20" name="TextBox 19"/>
            <p:cNvSpPr txBox="1"/>
            <p:nvPr/>
          </p:nvSpPr>
          <p:spPr>
            <a:xfrm>
              <a:off x="1608646" y="1638320"/>
              <a:ext cx="820738" cy="246221"/>
            </a:xfrm>
            <a:prstGeom prst="rect">
              <a:avLst/>
            </a:prstGeom>
            <a:noFill/>
          </p:spPr>
          <p:txBody>
            <a:bodyPr wrap="none" lIns="0" tIns="0" rIns="0" bIns="0" rtlCol="0" anchor="t">
              <a:spAutoFit/>
            </a:bodyPr>
            <a:lstStyle/>
            <a:p>
              <a:pPr algn="ctr"/>
              <a:r>
                <a:rPr lang="zh-CN" altLang="en-US" sz="1600" dirty="0" smtClean="0">
                  <a:solidFill>
                    <a:schemeClr val="bg1">
                      <a:lumMod val="95000"/>
                    </a:schemeClr>
                  </a:solidFill>
                  <a:latin typeface="Adobe 黑体 Std R" panose="020B0400000000000000" pitchFamily="34" charset="-122"/>
                  <a:ea typeface="Adobe 黑体 Std R" panose="020B0400000000000000" pitchFamily="34" charset="-122"/>
                </a:rPr>
                <a:t>添加标题</a:t>
              </a:r>
              <a:endParaRPr lang="en-US" sz="1600" dirty="0" smtClean="0">
                <a:solidFill>
                  <a:schemeClr val="bg1">
                    <a:lumMod val="95000"/>
                  </a:schemeClr>
                </a:solidFill>
                <a:latin typeface="Adobe 黑体 Std R" panose="020B0400000000000000" pitchFamily="34" charset="-122"/>
                <a:ea typeface="Adobe 黑体 Std R" panose="020B0400000000000000"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600" advClick="0" advTm="3688">
        <p14:gallery dir="l"/>
      </p:transition>
    </mc:Choice>
    <mc:Fallback>
      <p:transition spd="slow" advClick="0" advTm="36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par>
                          <p:cTn id="23" fill="hold">
                            <p:stCondLst>
                              <p:cond delay="1000"/>
                            </p:stCondLst>
                            <p:childTnLst>
                              <p:par>
                                <p:cTn id="24" presetID="2" presetClass="entr" presetSubtype="2"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1+#ppt_w/2"/>
                                          </p:val>
                                        </p:tav>
                                        <p:tav tm="100000">
                                          <p:val>
                                            <p:strVal val="#ppt_x"/>
                                          </p:val>
                                        </p:tav>
                                      </p:tavLst>
                                    </p:anim>
                                    <p:anim calcmode="lin" valueType="num">
                                      <p:cBhvr additive="base">
                                        <p:cTn id="27" dur="500" fill="hold"/>
                                        <p:tgtEl>
                                          <p:spTgt spid="12"/>
                                        </p:tgtEl>
                                        <p:attrNameLst>
                                          <p:attrName>ppt_y</p:attrName>
                                        </p:attrNameLst>
                                      </p:cBhvr>
                                      <p:tavLst>
                                        <p:tav tm="0">
                                          <p:val>
                                            <p:strVal val="#ppt_y"/>
                                          </p:val>
                                        </p:tav>
                                        <p:tav tm="100000">
                                          <p:val>
                                            <p:strVal val="#ppt_y"/>
                                          </p:val>
                                        </p:tav>
                                      </p:tavLst>
                                    </p:anim>
                                  </p:childTnLst>
                                </p:cTn>
                              </p:par>
                            </p:childTnLst>
                          </p:cTn>
                        </p:par>
                        <p:par>
                          <p:cTn id="28" fill="hold">
                            <p:stCondLst>
                              <p:cond delay="1500"/>
                            </p:stCondLst>
                            <p:childTnLst>
                              <p:par>
                                <p:cTn id="29" presetID="2" presetClass="entr" presetSubtype="2"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1+#ppt_w/2"/>
                                          </p:val>
                                        </p:tav>
                                        <p:tav tm="100000">
                                          <p:val>
                                            <p:strVal val="#ppt_x"/>
                                          </p:val>
                                        </p:tav>
                                      </p:tavLst>
                                    </p:anim>
                                    <p:anim calcmode="lin" valueType="num">
                                      <p:cBhvr additive="base">
                                        <p:cTn id="32" dur="500" fill="hold"/>
                                        <p:tgtEl>
                                          <p:spTgt spid="15"/>
                                        </p:tgtEl>
                                        <p:attrNameLst>
                                          <p:attrName>ppt_y</p:attrName>
                                        </p:attrNameLst>
                                      </p:cBhvr>
                                      <p:tavLst>
                                        <p:tav tm="0">
                                          <p:val>
                                            <p:strVal val="#ppt_y"/>
                                          </p:val>
                                        </p:tav>
                                        <p:tav tm="100000">
                                          <p:val>
                                            <p:strVal val="#ppt_y"/>
                                          </p:val>
                                        </p:tav>
                                      </p:tavLst>
                                    </p:anim>
                                  </p:childTnLst>
                                </p:cTn>
                              </p:par>
                            </p:childTnLst>
                          </p:cTn>
                        </p:par>
                        <p:par>
                          <p:cTn id="33" fill="hold">
                            <p:stCondLst>
                              <p:cond delay="2000"/>
                            </p:stCondLst>
                            <p:childTnLst>
                              <p:par>
                                <p:cTn id="34" presetID="2" presetClass="entr" presetSubtype="8"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500" fill="hold"/>
                                        <p:tgtEl>
                                          <p:spTgt spid="18"/>
                                        </p:tgtEl>
                                        <p:attrNameLst>
                                          <p:attrName>ppt_x</p:attrName>
                                        </p:attrNameLst>
                                      </p:cBhvr>
                                      <p:tavLst>
                                        <p:tav tm="0">
                                          <p:val>
                                            <p:strVal val="0-#ppt_w/2"/>
                                          </p:val>
                                        </p:tav>
                                        <p:tav tm="100000">
                                          <p:val>
                                            <p:strVal val="#ppt_x"/>
                                          </p:val>
                                        </p:tav>
                                      </p:tavLst>
                                    </p:anim>
                                    <p:anim calcmode="lin" valueType="num">
                                      <p:cBhvr additive="base">
                                        <p:cTn id="37"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dministrator\Desktop\218.png"/>
          <p:cNvPicPr>
            <a:picLocks noChangeAspect="1" noChangeArrowheads="1"/>
          </p:cNvPicPr>
          <p:nvPr/>
        </p:nvPicPr>
        <p:blipFill rotWithShape="1">
          <a:blip r:embed="rId1" cstate="screen">
            <a:extLst>
              <a:ext uri="{BEBA8EAE-BF5A-486C-A8C5-ECC9F3942E4B}">
                <a14:imgProps xmlns:a14="http://schemas.microsoft.com/office/drawing/2010/main">
                  <a14:imgLayer r:embed="rId2">
                    <a14:imgEffect>
                      <a14:backgroundRemoval t="0" b="99412" l="0" r="90000">
                        <a14:foregroundMark x1="14182" y1="94118" x2="14182" y2="94118"/>
                        <a14:foregroundMark x1="8909" y1="10588" x2="8909" y2="10588"/>
                        <a14:foregroundMark x1="3455" y1="10588" x2="3455" y2="10588"/>
                        <a14:backgroundMark x1="1091" y1="2353" x2="1091" y2="2353"/>
                        <a14:backgroundMark x1="1818" y1="1176" x2="1818" y2="1176"/>
                      </a14:backgroundRemoval>
                    </a14:imgEffect>
                  </a14:imgLayer>
                </a14:imgProps>
              </a:ext>
            </a:extLst>
          </a:blip>
          <a:srcRect l="8641" r="45448"/>
          <a:stretch>
            <a:fillRect/>
          </a:stretch>
        </p:blipFill>
        <p:spPr bwMode="auto">
          <a:xfrm flipH="1">
            <a:off x="6588223" y="0"/>
            <a:ext cx="2639513" cy="520007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79512" y="193867"/>
            <a:ext cx="1107996" cy="369332"/>
          </a:xfrm>
          <a:prstGeom prst="rect">
            <a:avLst/>
          </a:prstGeom>
          <a:noFill/>
          <a:ln>
            <a:noFill/>
          </a:ln>
        </p:spPr>
        <p:txBody>
          <a:bodyPr wrap="none" rtlCol="0">
            <a:spAutoFit/>
          </a:bodyPr>
          <a:lstStyle/>
          <a:p>
            <a:r>
              <a:rPr lang="zh-CN" altLang="en-US" dirty="0">
                <a:solidFill>
                  <a:schemeClr val="bg1"/>
                </a:solidFill>
                <a:latin typeface="Adobe 黑体 Std R" panose="020B0400000000000000" pitchFamily="34" charset="-122"/>
                <a:ea typeface="Adobe 黑体 Std R" panose="020B0400000000000000" pitchFamily="34" charset="-122"/>
              </a:rPr>
              <a:t>选题内容</a:t>
            </a:r>
            <a:endParaRPr lang="zh-CN" altLang="en-US" dirty="0">
              <a:solidFill>
                <a:schemeClr val="bg1"/>
              </a:solidFill>
              <a:latin typeface="Adobe 黑体 Std R" panose="020B0400000000000000" pitchFamily="34" charset="-122"/>
              <a:ea typeface="Adobe 黑体 Std R" panose="020B0400000000000000" pitchFamily="34" charset="-122"/>
            </a:endParaRPr>
          </a:p>
        </p:txBody>
      </p:sp>
      <p:cxnSp>
        <p:nvCxnSpPr>
          <p:cNvPr id="17" name="直接连接符 16"/>
          <p:cNvCxnSpPr/>
          <p:nvPr/>
        </p:nvCxnSpPr>
        <p:spPr>
          <a:xfrm>
            <a:off x="251520" y="556320"/>
            <a:ext cx="85689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4226" y="978054"/>
            <a:ext cx="1966899" cy="1267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62" t="-103" r="388" b="4995"/>
          <a:stretch>
            <a:fillRect/>
          </a:stretch>
        </p:blipFill>
        <p:spPr bwMode="auto">
          <a:xfrm>
            <a:off x="482267" y="978054"/>
            <a:ext cx="1979710" cy="1267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descr="E:\图片素材库\jpg\商务\图片包\631.jpg"/>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54699" y="2368728"/>
            <a:ext cx="2009463" cy="1283142"/>
          </a:xfrm>
          <a:prstGeom prst="rect">
            <a:avLst/>
          </a:prstGeom>
          <a:noFill/>
          <a:ln w="28575">
            <a:noFill/>
          </a:ln>
          <a:extLst>
            <a:ext uri="{909E8E84-426E-40DD-AFC4-6F175D3DCCD1}">
              <a14:hiddenFill xmlns:a14="http://schemas.microsoft.com/office/drawing/2010/main">
                <a:solidFill>
                  <a:srgbClr val="FFFFFF"/>
                </a:solidFill>
              </a14:hiddenFill>
            </a:ext>
          </a:extLst>
        </p:spPr>
      </p:pic>
      <p:grpSp>
        <p:nvGrpSpPr>
          <p:cNvPr id="6" name="组合 5"/>
          <p:cNvGrpSpPr/>
          <p:nvPr/>
        </p:nvGrpSpPr>
        <p:grpSpPr>
          <a:xfrm>
            <a:off x="4694226" y="2368728"/>
            <a:ext cx="1958168" cy="1283142"/>
            <a:chOff x="3946913" y="1827911"/>
            <a:chExt cx="1958168" cy="1283142"/>
          </a:xfrm>
        </p:grpSpPr>
        <p:sp>
          <p:nvSpPr>
            <p:cNvPr id="7" name="矩形 6"/>
            <p:cNvSpPr/>
            <p:nvPr/>
          </p:nvSpPr>
          <p:spPr>
            <a:xfrm>
              <a:off x="3946913" y="1827911"/>
              <a:ext cx="1958168" cy="1283142"/>
            </a:xfrm>
            <a:prstGeom prst="rect">
              <a:avLst/>
            </a:prstGeom>
            <a:solidFill>
              <a:schemeClr val="bg1">
                <a:alpha val="20000"/>
              </a:schemeClr>
            </a:solid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ysClr val="window" lastClr="FFFFFF"/>
                </a:solidFill>
                <a:effectLst/>
                <a:uLnTx/>
                <a:uFillTx/>
                <a:latin typeface="+mj-ea"/>
                <a:ea typeface="+mj-ea"/>
              </a:endParaRPr>
            </a:p>
          </p:txBody>
        </p:sp>
        <p:sp>
          <p:nvSpPr>
            <p:cNvPr id="8" name="TextBox 17"/>
            <p:cNvSpPr txBox="1">
              <a:spLocks noChangeArrowheads="1"/>
            </p:cNvSpPr>
            <p:nvPr/>
          </p:nvSpPr>
          <p:spPr bwMode="auto">
            <a:xfrm flipH="1">
              <a:off x="4287376" y="2207582"/>
              <a:ext cx="1335298" cy="523221"/>
            </a:xfrm>
            <a:prstGeom prst="rect">
              <a:avLst/>
            </a:prstGeom>
            <a:no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rPr>
                <a:t>点击添加文本    </a:t>
              </a:r>
              <a:endParaRPr kumimoji="0" lang="en-US" altLang="zh-CN" sz="14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rPr>
                <a:t>点击添加文本</a:t>
              </a:r>
              <a:endParaRPr kumimoji="0" lang="en-US" altLang="zh-CN" sz="14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endParaRPr>
            </a:p>
          </p:txBody>
        </p:sp>
      </p:grpSp>
      <p:grpSp>
        <p:nvGrpSpPr>
          <p:cNvPr id="9" name="组合 8"/>
          <p:cNvGrpSpPr/>
          <p:nvPr/>
        </p:nvGrpSpPr>
        <p:grpSpPr>
          <a:xfrm>
            <a:off x="482266" y="2368728"/>
            <a:ext cx="1979711" cy="1283142"/>
            <a:chOff x="0" y="2095862"/>
            <a:chExt cx="1979711" cy="1283142"/>
          </a:xfrm>
        </p:grpSpPr>
        <p:sp>
          <p:nvSpPr>
            <p:cNvPr id="10" name="矩形 9"/>
            <p:cNvSpPr/>
            <p:nvPr/>
          </p:nvSpPr>
          <p:spPr>
            <a:xfrm>
              <a:off x="0" y="2095862"/>
              <a:ext cx="1979711" cy="1283142"/>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11" name="TextBox 18"/>
            <p:cNvSpPr txBox="1">
              <a:spLocks noChangeArrowheads="1"/>
            </p:cNvSpPr>
            <p:nvPr/>
          </p:nvSpPr>
          <p:spPr bwMode="auto">
            <a:xfrm flipH="1">
              <a:off x="322206" y="2432019"/>
              <a:ext cx="1335298" cy="523221"/>
            </a:xfrm>
            <a:prstGeom prst="rect">
              <a:avLst/>
            </a:prstGeom>
            <a:no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rPr>
                <a:t>点击添加文本    </a:t>
              </a:r>
              <a:endParaRPr kumimoji="0" lang="en-US" altLang="zh-CN" sz="14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rPr>
                <a:t>点击添加文本</a:t>
              </a:r>
              <a:endParaRPr kumimoji="0" lang="en-US" altLang="zh-CN" sz="14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endParaRPr>
            </a:p>
          </p:txBody>
        </p:sp>
      </p:grpSp>
      <p:grpSp>
        <p:nvGrpSpPr>
          <p:cNvPr id="12" name="组合 11"/>
          <p:cNvGrpSpPr/>
          <p:nvPr/>
        </p:nvGrpSpPr>
        <p:grpSpPr>
          <a:xfrm>
            <a:off x="2554699" y="978054"/>
            <a:ext cx="2009463" cy="1267904"/>
            <a:chOff x="2072433" y="511758"/>
            <a:chExt cx="2009463" cy="1267904"/>
          </a:xfrm>
        </p:grpSpPr>
        <p:sp>
          <p:nvSpPr>
            <p:cNvPr id="13" name="矩形 12"/>
            <p:cNvSpPr/>
            <p:nvPr/>
          </p:nvSpPr>
          <p:spPr>
            <a:xfrm>
              <a:off x="2072433" y="511758"/>
              <a:ext cx="2009463" cy="1267904"/>
            </a:xfrm>
            <a:prstGeom prst="rect">
              <a:avLst/>
            </a:prstGeom>
            <a:solidFill>
              <a:schemeClr val="bg1">
                <a:alpha val="20000"/>
              </a:schemeClr>
            </a:solid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ysClr val="window" lastClr="FFFFFF"/>
                </a:solidFill>
                <a:effectLst/>
                <a:uLnTx/>
                <a:uFillTx/>
                <a:latin typeface="+mj-ea"/>
                <a:ea typeface="+mj-ea"/>
              </a:endParaRPr>
            </a:p>
          </p:txBody>
        </p:sp>
        <p:sp>
          <p:nvSpPr>
            <p:cNvPr id="14" name="TextBox 18"/>
            <p:cNvSpPr txBox="1">
              <a:spLocks noChangeArrowheads="1"/>
            </p:cNvSpPr>
            <p:nvPr/>
          </p:nvSpPr>
          <p:spPr bwMode="auto">
            <a:xfrm flipH="1">
              <a:off x="2409515" y="866643"/>
              <a:ext cx="1335298" cy="523220"/>
            </a:xfrm>
            <a:prstGeom prst="rect">
              <a:avLst/>
            </a:prstGeom>
            <a:no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rPr>
                <a:t>点击添加文本    </a:t>
              </a:r>
              <a:endParaRPr kumimoji="0" lang="en-US" altLang="zh-CN" sz="14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rPr>
                <a:t>点击添加文本</a:t>
              </a:r>
              <a:endParaRPr kumimoji="0" lang="en-US" altLang="zh-CN" sz="14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endParaRPr>
            </a:p>
          </p:txBody>
        </p:sp>
      </p:grpSp>
      <p:sp>
        <p:nvSpPr>
          <p:cNvPr id="15" name="TextBox 14"/>
          <p:cNvSpPr txBox="1"/>
          <p:nvPr/>
        </p:nvSpPr>
        <p:spPr>
          <a:xfrm>
            <a:off x="568950" y="3652664"/>
            <a:ext cx="6236191" cy="1107996"/>
          </a:xfrm>
          <a:prstGeom prst="rect">
            <a:avLst/>
          </a:prstGeom>
          <a:noFill/>
        </p:spPr>
        <p:txBody>
          <a:bodyPr wrap="square" rtlCol="0">
            <a:spAutoFit/>
          </a:bodyPr>
          <a:lstStyle/>
          <a:p>
            <a:pPr>
              <a:lnSpc>
                <a:spcPct val="150000"/>
              </a:lnSpc>
            </a:pPr>
            <a:r>
              <a:rPr lang="zh-CN" altLang="en-US" sz="1600" b="1" dirty="0" smtClean="0">
                <a:solidFill>
                  <a:schemeClr val="bg1"/>
                </a:solidFill>
                <a:latin typeface="微软雅黑" panose="020B0503020204020204" pitchFamily="34" charset="-122"/>
                <a:ea typeface="微软雅黑" panose="020B0503020204020204" pitchFamily="34" charset="-122"/>
              </a:rPr>
              <a:t>解决方案</a:t>
            </a:r>
            <a:endParaRPr lang="en-US" altLang="zh-CN" sz="1600" b="1" dirty="0" smtClean="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400" dirty="0" smtClean="0">
                <a:solidFill>
                  <a:schemeClr val="bg1"/>
                </a:solidFill>
                <a:latin typeface="微软雅黑" panose="020B0503020204020204" pitchFamily="34" charset="-122"/>
                <a:ea typeface="微软雅黑" panose="020B0503020204020204" pitchFamily="34" charset="-122"/>
              </a:rPr>
              <a:t>单击此处添加文本单击此处添加文本 单击</a:t>
            </a:r>
            <a:r>
              <a:rPr lang="zh-CN" altLang="en-US" sz="1400" dirty="0">
                <a:solidFill>
                  <a:schemeClr val="bg1"/>
                </a:solidFill>
                <a:latin typeface="微软雅黑" panose="020B0503020204020204" pitchFamily="34" charset="-122"/>
                <a:ea typeface="微软雅黑" panose="020B0503020204020204" pitchFamily="34" charset="-122"/>
              </a:rPr>
              <a:t>此处添加文本单击此处添加文本</a:t>
            </a:r>
            <a:endParaRPr lang="en-US" altLang="zh-CN" sz="140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400" dirty="0" smtClean="0">
                <a:solidFill>
                  <a:schemeClr val="bg1"/>
                </a:solidFill>
                <a:latin typeface="微软雅黑" panose="020B0503020204020204" pitchFamily="34" charset="-122"/>
                <a:ea typeface="微软雅黑" panose="020B0503020204020204" pitchFamily="34" charset="-122"/>
              </a:rPr>
              <a:t>单击此处添加</a:t>
            </a:r>
            <a:r>
              <a:rPr lang="zh-CN" altLang="en-US" sz="1400" dirty="0">
                <a:solidFill>
                  <a:schemeClr val="bg1"/>
                </a:solidFill>
                <a:latin typeface="微软雅黑" panose="020B0503020204020204" pitchFamily="34" charset="-122"/>
                <a:ea typeface="微软雅黑" panose="020B0503020204020204" pitchFamily="34" charset="-122"/>
              </a:rPr>
              <a:t>文本单击此处添加</a:t>
            </a:r>
            <a:r>
              <a:rPr lang="zh-CN" altLang="en-US" sz="1400" dirty="0" smtClean="0">
                <a:solidFill>
                  <a:schemeClr val="bg1"/>
                </a:solidFill>
                <a:latin typeface="微软雅黑" panose="020B0503020204020204" pitchFamily="34" charset="-122"/>
                <a:ea typeface="微软雅黑" panose="020B0503020204020204" pitchFamily="34" charset="-122"/>
              </a:rPr>
              <a:t>文本 单击</a:t>
            </a:r>
            <a:r>
              <a:rPr lang="zh-CN" altLang="en-US" sz="1400" dirty="0">
                <a:solidFill>
                  <a:schemeClr val="bg1"/>
                </a:solidFill>
                <a:latin typeface="微软雅黑" panose="020B0503020204020204" pitchFamily="34" charset="-122"/>
                <a:ea typeface="微软雅黑" panose="020B0503020204020204" pitchFamily="34" charset="-122"/>
              </a:rPr>
              <a:t>此处添加文本单击此处添加</a:t>
            </a:r>
            <a:r>
              <a:rPr lang="zh-CN" altLang="en-US" sz="1400" dirty="0" smtClean="0">
                <a:solidFill>
                  <a:schemeClr val="bg1"/>
                </a:solidFill>
                <a:latin typeface="微软雅黑" panose="020B0503020204020204" pitchFamily="34" charset="-122"/>
                <a:ea typeface="微软雅黑" panose="020B0503020204020204" pitchFamily="34" charset="-122"/>
              </a:rPr>
              <a:t>文本</a:t>
            </a:r>
            <a:endParaRPr lang="en-US" altLang="zh-CN" sz="14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3473">
        <p14:gallery dir="l"/>
      </p:transition>
    </mc:Choice>
    <mc:Fallback>
      <p:transition spd="slow" advClick="0" advTm="347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3" presetClass="entr" presetSubtype="528"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 calcmode="lin" valueType="num">
                                      <p:cBhvr>
                                        <p:cTn id="14" dur="500" fill="hold"/>
                                        <p:tgtEl>
                                          <p:spTgt spid="3"/>
                                        </p:tgtEl>
                                        <p:attrNameLst>
                                          <p:attrName>ppt_x</p:attrName>
                                        </p:attrNameLst>
                                      </p:cBhvr>
                                      <p:tavLst>
                                        <p:tav tm="0">
                                          <p:val>
                                            <p:fltVal val="0.5"/>
                                          </p:val>
                                        </p:tav>
                                        <p:tav tm="100000">
                                          <p:val>
                                            <p:strVal val="#ppt_x"/>
                                          </p:val>
                                        </p:tav>
                                      </p:tavLst>
                                    </p:anim>
                                    <p:anim calcmode="lin" valueType="num">
                                      <p:cBhvr>
                                        <p:cTn id="15" dur="500" fill="hold"/>
                                        <p:tgtEl>
                                          <p:spTgt spid="3"/>
                                        </p:tgtEl>
                                        <p:attrNameLst>
                                          <p:attrName>ppt_y</p:attrName>
                                        </p:attrNameLst>
                                      </p:cBhvr>
                                      <p:tavLst>
                                        <p:tav tm="0">
                                          <p:val>
                                            <p:fltVal val="0.5"/>
                                          </p:val>
                                        </p:tav>
                                        <p:tav tm="100000">
                                          <p:val>
                                            <p:strVal val="#ppt_y"/>
                                          </p:val>
                                        </p:tav>
                                      </p:tavLst>
                                    </p:anim>
                                  </p:childTnLst>
                                </p:cTn>
                              </p:par>
                              <p:par>
                                <p:cTn id="16" presetID="23" presetClass="entr" presetSubtype="528" fill="hold" nodeType="withEffect">
                                  <p:stCondLst>
                                    <p:cond delay="25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 calcmode="lin" valueType="num">
                                      <p:cBhvr>
                                        <p:cTn id="20" dur="500" fill="hold"/>
                                        <p:tgtEl>
                                          <p:spTgt spid="9"/>
                                        </p:tgtEl>
                                        <p:attrNameLst>
                                          <p:attrName>ppt_x</p:attrName>
                                        </p:attrNameLst>
                                      </p:cBhvr>
                                      <p:tavLst>
                                        <p:tav tm="0">
                                          <p:val>
                                            <p:fltVal val="0.5"/>
                                          </p:val>
                                        </p:tav>
                                        <p:tav tm="100000">
                                          <p:val>
                                            <p:strVal val="#ppt_x"/>
                                          </p:val>
                                        </p:tav>
                                      </p:tavLst>
                                    </p:anim>
                                    <p:anim calcmode="lin" valueType="num">
                                      <p:cBhvr>
                                        <p:cTn id="21" dur="500" fill="hold"/>
                                        <p:tgtEl>
                                          <p:spTgt spid="9"/>
                                        </p:tgtEl>
                                        <p:attrNameLst>
                                          <p:attrName>ppt_y</p:attrName>
                                        </p:attrNameLst>
                                      </p:cBhvr>
                                      <p:tavLst>
                                        <p:tav tm="0">
                                          <p:val>
                                            <p:fltVal val="0.5"/>
                                          </p:val>
                                        </p:tav>
                                        <p:tav tm="100000">
                                          <p:val>
                                            <p:strVal val="#ppt_y"/>
                                          </p:val>
                                        </p:tav>
                                      </p:tavLst>
                                    </p:anim>
                                  </p:childTnLst>
                                </p:cTn>
                              </p:par>
                              <p:par>
                                <p:cTn id="22" presetID="23" presetClass="entr" presetSubtype="528" fill="hold" nodeType="withEffect">
                                  <p:stCondLst>
                                    <p:cond delay="50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 calcmode="lin" valueType="num">
                                      <p:cBhvr>
                                        <p:cTn id="26" dur="500" fill="hold"/>
                                        <p:tgtEl>
                                          <p:spTgt spid="5"/>
                                        </p:tgtEl>
                                        <p:attrNameLst>
                                          <p:attrName>ppt_x</p:attrName>
                                        </p:attrNameLst>
                                      </p:cBhvr>
                                      <p:tavLst>
                                        <p:tav tm="0">
                                          <p:val>
                                            <p:fltVal val="0.5"/>
                                          </p:val>
                                        </p:tav>
                                        <p:tav tm="100000">
                                          <p:val>
                                            <p:strVal val="#ppt_x"/>
                                          </p:val>
                                        </p:tav>
                                      </p:tavLst>
                                    </p:anim>
                                    <p:anim calcmode="lin" valueType="num">
                                      <p:cBhvr>
                                        <p:cTn id="27" dur="500" fill="hold"/>
                                        <p:tgtEl>
                                          <p:spTgt spid="5"/>
                                        </p:tgtEl>
                                        <p:attrNameLst>
                                          <p:attrName>ppt_y</p:attrName>
                                        </p:attrNameLst>
                                      </p:cBhvr>
                                      <p:tavLst>
                                        <p:tav tm="0">
                                          <p:val>
                                            <p:fltVal val="0.5"/>
                                          </p:val>
                                        </p:tav>
                                        <p:tav tm="100000">
                                          <p:val>
                                            <p:strVal val="#ppt_y"/>
                                          </p:val>
                                        </p:tav>
                                      </p:tavLst>
                                    </p:anim>
                                  </p:childTnLst>
                                </p:cTn>
                              </p:par>
                              <p:par>
                                <p:cTn id="28" presetID="23" presetClass="entr" presetSubtype="528" fill="hold" nodeType="withEffect">
                                  <p:stCondLst>
                                    <p:cond delay="30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 calcmode="lin" valueType="num">
                                      <p:cBhvr>
                                        <p:cTn id="32" dur="500" fill="hold"/>
                                        <p:tgtEl>
                                          <p:spTgt spid="12"/>
                                        </p:tgtEl>
                                        <p:attrNameLst>
                                          <p:attrName>ppt_x</p:attrName>
                                        </p:attrNameLst>
                                      </p:cBhvr>
                                      <p:tavLst>
                                        <p:tav tm="0">
                                          <p:val>
                                            <p:fltVal val="0.5"/>
                                          </p:val>
                                        </p:tav>
                                        <p:tav tm="100000">
                                          <p:val>
                                            <p:strVal val="#ppt_x"/>
                                          </p:val>
                                        </p:tav>
                                      </p:tavLst>
                                    </p:anim>
                                    <p:anim calcmode="lin" valueType="num">
                                      <p:cBhvr>
                                        <p:cTn id="33" dur="500" fill="hold"/>
                                        <p:tgtEl>
                                          <p:spTgt spid="12"/>
                                        </p:tgtEl>
                                        <p:attrNameLst>
                                          <p:attrName>ppt_y</p:attrName>
                                        </p:attrNameLst>
                                      </p:cBhvr>
                                      <p:tavLst>
                                        <p:tav tm="0">
                                          <p:val>
                                            <p:fltVal val="0.5"/>
                                          </p:val>
                                        </p:tav>
                                        <p:tav tm="100000">
                                          <p:val>
                                            <p:strVal val="#ppt_y"/>
                                          </p:val>
                                        </p:tav>
                                      </p:tavLst>
                                    </p:anim>
                                  </p:childTnLst>
                                </p:cTn>
                              </p:par>
                              <p:par>
                                <p:cTn id="34" presetID="23" presetClass="entr" presetSubtype="528" fill="hold" nodeType="withEffect">
                                  <p:stCondLst>
                                    <p:cond delay="750"/>
                                  </p:stCondLst>
                                  <p:childTnLst>
                                    <p:set>
                                      <p:cBhvr>
                                        <p:cTn id="35" dur="1" fill="hold">
                                          <p:stCondLst>
                                            <p:cond delay="0"/>
                                          </p:stCondLst>
                                        </p:cTn>
                                        <p:tgtEl>
                                          <p:spTgt spid="2"/>
                                        </p:tgtEl>
                                        <p:attrNameLst>
                                          <p:attrName>style.visibility</p:attrName>
                                        </p:attrNameLst>
                                      </p:cBhvr>
                                      <p:to>
                                        <p:strVal val="visible"/>
                                      </p:to>
                                    </p:set>
                                    <p:anim calcmode="lin" valueType="num">
                                      <p:cBhvr>
                                        <p:cTn id="36" dur="500" fill="hold"/>
                                        <p:tgtEl>
                                          <p:spTgt spid="2"/>
                                        </p:tgtEl>
                                        <p:attrNameLst>
                                          <p:attrName>ppt_w</p:attrName>
                                        </p:attrNameLst>
                                      </p:cBhvr>
                                      <p:tavLst>
                                        <p:tav tm="0">
                                          <p:val>
                                            <p:fltVal val="0"/>
                                          </p:val>
                                        </p:tav>
                                        <p:tav tm="100000">
                                          <p:val>
                                            <p:strVal val="#ppt_w"/>
                                          </p:val>
                                        </p:tav>
                                      </p:tavLst>
                                    </p:anim>
                                    <p:anim calcmode="lin" valueType="num">
                                      <p:cBhvr>
                                        <p:cTn id="37" dur="500" fill="hold"/>
                                        <p:tgtEl>
                                          <p:spTgt spid="2"/>
                                        </p:tgtEl>
                                        <p:attrNameLst>
                                          <p:attrName>ppt_h</p:attrName>
                                        </p:attrNameLst>
                                      </p:cBhvr>
                                      <p:tavLst>
                                        <p:tav tm="0">
                                          <p:val>
                                            <p:fltVal val="0"/>
                                          </p:val>
                                        </p:tav>
                                        <p:tav tm="100000">
                                          <p:val>
                                            <p:strVal val="#ppt_h"/>
                                          </p:val>
                                        </p:tav>
                                      </p:tavLst>
                                    </p:anim>
                                    <p:anim calcmode="lin" valueType="num">
                                      <p:cBhvr>
                                        <p:cTn id="38" dur="500" fill="hold"/>
                                        <p:tgtEl>
                                          <p:spTgt spid="2"/>
                                        </p:tgtEl>
                                        <p:attrNameLst>
                                          <p:attrName>ppt_x</p:attrName>
                                        </p:attrNameLst>
                                      </p:cBhvr>
                                      <p:tavLst>
                                        <p:tav tm="0">
                                          <p:val>
                                            <p:fltVal val="0.5"/>
                                          </p:val>
                                        </p:tav>
                                        <p:tav tm="100000">
                                          <p:val>
                                            <p:strVal val="#ppt_x"/>
                                          </p:val>
                                        </p:tav>
                                      </p:tavLst>
                                    </p:anim>
                                    <p:anim calcmode="lin" valueType="num">
                                      <p:cBhvr>
                                        <p:cTn id="39" dur="500" fill="hold"/>
                                        <p:tgtEl>
                                          <p:spTgt spid="2"/>
                                        </p:tgtEl>
                                        <p:attrNameLst>
                                          <p:attrName>ppt_y</p:attrName>
                                        </p:attrNameLst>
                                      </p:cBhvr>
                                      <p:tavLst>
                                        <p:tav tm="0">
                                          <p:val>
                                            <p:fltVal val="0.5"/>
                                          </p:val>
                                        </p:tav>
                                        <p:tav tm="100000">
                                          <p:val>
                                            <p:strVal val="#ppt_y"/>
                                          </p:val>
                                        </p:tav>
                                      </p:tavLst>
                                    </p:anim>
                                  </p:childTnLst>
                                </p:cTn>
                              </p:par>
                              <p:par>
                                <p:cTn id="40" presetID="23" presetClass="entr" presetSubtype="528" fill="hold" nodeType="withEffect">
                                  <p:stCondLst>
                                    <p:cond delay="1000"/>
                                  </p:stCondLst>
                                  <p:childTnLst>
                                    <p:set>
                                      <p:cBhvr>
                                        <p:cTn id="41" dur="1" fill="hold">
                                          <p:stCondLst>
                                            <p:cond delay="0"/>
                                          </p:stCondLst>
                                        </p:cTn>
                                        <p:tgtEl>
                                          <p:spTgt spid="6"/>
                                        </p:tgtEl>
                                        <p:attrNameLst>
                                          <p:attrName>style.visibility</p:attrName>
                                        </p:attrNameLst>
                                      </p:cBhvr>
                                      <p:to>
                                        <p:strVal val="visible"/>
                                      </p:to>
                                    </p:set>
                                    <p:anim calcmode="lin" valueType="num">
                                      <p:cBhvr>
                                        <p:cTn id="42" dur="500" fill="hold"/>
                                        <p:tgtEl>
                                          <p:spTgt spid="6"/>
                                        </p:tgtEl>
                                        <p:attrNameLst>
                                          <p:attrName>ppt_w</p:attrName>
                                        </p:attrNameLst>
                                      </p:cBhvr>
                                      <p:tavLst>
                                        <p:tav tm="0">
                                          <p:val>
                                            <p:fltVal val="0"/>
                                          </p:val>
                                        </p:tav>
                                        <p:tav tm="100000">
                                          <p:val>
                                            <p:strVal val="#ppt_w"/>
                                          </p:val>
                                        </p:tav>
                                      </p:tavLst>
                                    </p:anim>
                                    <p:anim calcmode="lin" valueType="num">
                                      <p:cBhvr>
                                        <p:cTn id="43" dur="500" fill="hold"/>
                                        <p:tgtEl>
                                          <p:spTgt spid="6"/>
                                        </p:tgtEl>
                                        <p:attrNameLst>
                                          <p:attrName>ppt_h</p:attrName>
                                        </p:attrNameLst>
                                      </p:cBhvr>
                                      <p:tavLst>
                                        <p:tav tm="0">
                                          <p:val>
                                            <p:fltVal val="0"/>
                                          </p:val>
                                        </p:tav>
                                        <p:tav tm="100000">
                                          <p:val>
                                            <p:strVal val="#ppt_h"/>
                                          </p:val>
                                        </p:tav>
                                      </p:tavLst>
                                    </p:anim>
                                    <p:anim calcmode="lin" valueType="num">
                                      <p:cBhvr>
                                        <p:cTn id="44" dur="500" fill="hold"/>
                                        <p:tgtEl>
                                          <p:spTgt spid="6"/>
                                        </p:tgtEl>
                                        <p:attrNameLst>
                                          <p:attrName>ppt_x</p:attrName>
                                        </p:attrNameLst>
                                      </p:cBhvr>
                                      <p:tavLst>
                                        <p:tav tm="0">
                                          <p:val>
                                            <p:fltVal val="0.5"/>
                                          </p:val>
                                        </p:tav>
                                        <p:tav tm="100000">
                                          <p:val>
                                            <p:strVal val="#ppt_x"/>
                                          </p:val>
                                        </p:tav>
                                      </p:tavLst>
                                    </p:anim>
                                    <p:anim calcmode="lin" valueType="num">
                                      <p:cBhvr>
                                        <p:cTn id="45" dur="500" fill="hold"/>
                                        <p:tgtEl>
                                          <p:spTgt spid="6"/>
                                        </p:tgtEl>
                                        <p:attrNameLst>
                                          <p:attrName>ppt_y</p:attrName>
                                        </p:attrNameLst>
                                      </p:cBhvr>
                                      <p:tavLst>
                                        <p:tav tm="0">
                                          <p:val>
                                            <p:fltVal val="0.5"/>
                                          </p:val>
                                        </p:tav>
                                        <p:tav tm="100000">
                                          <p:val>
                                            <p:strVal val="#ppt_y"/>
                                          </p:val>
                                        </p:tav>
                                      </p:tavLst>
                                    </p:anim>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left)">
                                      <p:cBhvr>
                                        <p:cTn id="49"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a:xfrm>
            <a:off x="3815147" y="1071537"/>
            <a:ext cx="1426074" cy="1426074"/>
            <a:chOff x="304800" y="673100"/>
            <a:chExt cx="4000500" cy="4000500"/>
          </a:xfrm>
          <a:effectLst>
            <a:outerShdw blurRad="381000" dist="152400" dir="8100000" algn="tr" rotWithShape="0">
              <a:prstClr val="black">
                <a:alpha val="70000"/>
              </a:prstClr>
            </a:outerShdw>
          </a:effectLst>
        </p:grpSpPr>
        <p:sp>
          <p:nvSpPr>
            <p:cNvPr id="27" name="同心圆 2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anose="020B0503020204020204" pitchFamily="34" charset="-122"/>
              </a:endParaRPr>
            </a:p>
          </p:txBody>
        </p:sp>
        <p:sp>
          <p:nvSpPr>
            <p:cNvPr id="28" name="椭圆 27"/>
            <p:cNvSpPr/>
            <p:nvPr/>
          </p:nvSpPr>
          <p:spPr>
            <a:xfrm>
              <a:off x="479425" y="847725"/>
              <a:ext cx="3651250" cy="3651250"/>
            </a:xfrm>
            <a:prstGeom prst="ellipse">
              <a:avLst/>
            </a:prstGeom>
            <a:solidFill>
              <a:schemeClr val="bg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sp>
        <p:nvSpPr>
          <p:cNvPr id="29" name="矩形 28"/>
          <p:cNvSpPr/>
          <p:nvPr/>
        </p:nvSpPr>
        <p:spPr>
          <a:xfrm>
            <a:off x="4104666" y="1014045"/>
            <a:ext cx="790601" cy="1477328"/>
          </a:xfrm>
          <a:prstGeom prst="rect">
            <a:avLst/>
          </a:prstGeom>
        </p:spPr>
        <p:txBody>
          <a:bodyPr wrap="none">
            <a:spAutoFit/>
          </a:bodyPr>
          <a:lstStyle/>
          <a:p>
            <a:r>
              <a:rPr lang="en-US" altLang="zh-CN" sz="9000" b="1" spc="-300" dirty="0" smtClean="0">
                <a:solidFill>
                  <a:schemeClr val="bg1">
                    <a:lumMod val="95000"/>
                  </a:schemeClr>
                </a:solidFill>
                <a:latin typeface="方正黑体简体" pitchFamily="65" charset="-122"/>
                <a:ea typeface="方正黑体简体" pitchFamily="65" charset="-122"/>
              </a:rPr>
              <a:t>3</a:t>
            </a:r>
            <a:endParaRPr lang="zh-CN" altLang="en-US" sz="9000" b="1" spc="-300" dirty="0">
              <a:solidFill>
                <a:schemeClr val="bg1">
                  <a:lumMod val="95000"/>
                </a:schemeClr>
              </a:solidFill>
              <a:latin typeface="方正黑体简体" pitchFamily="65" charset="-122"/>
              <a:ea typeface="方正黑体简体" pitchFamily="65" charset="-122"/>
            </a:endParaRPr>
          </a:p>
        </p:txBody>
      </p:sp>
      <p:sp>
        <p:nvSpPr>
          <p:cNvPr id="30" name="矩形 29"/>
          <p:cNvSpPr/>
          <p:nvPr/>
        </p:nvSpPr>
        <p:spPr>
          <a:xfrm>
            <a:off x="3308031" y="2883223"/>
            <a:ext cx="2416046" cy="646331"/>
          </a:xfrm>
          <a:prstGeom prst="rect">
            <a:avLst/>
          </a:prstGeom>
        </p:spPr>
        <p:txBody>
          <a:bodyPr wrap="none">
            <a:spAutoFit/>
          </a:bodyPr>
          <a:lstStyle/>
          <a:p>
            <a:r>
              <a:rPr lang="zh-CN" altLang="en-US" sz="3600" spc="-300" dirty="0" smtClean="0">
                <a:solidFill>
                  <a:schemeClr val="bg1"/>
                </a:solidFill>
                <a:latin typeface="方正黑体简体" pitchFamily="65" charset="-122"/>
                <a:ea typeface="方正黑体简体" pitchFamily="65" charset="-122"/>
              </a:rPr>
              <a:t>分  析  方  法</a:t>
            </a:r>
            <a:endParaRPr lang="zh-CN" altLang="en-US" sz="3600" spc="-300" dirty="0">
              <a:solidFill>
                <a:schemeClr val="bg1"/>
              </a:solidFill>
              <a:latin typeface="方正黑体简体" pitchFamily="65" charset="-122"/>
              <a:ea typeface="方正黑体简体" pitchFamily="65" charset="-122"/>
            </a:endParaRPr>
          </a:p>
        </p:txBody>
      </p:sp>
      <p:grpSp>
        <p:nvGrpSpPr>
          <p:cNvPr id="31" name="组合 30"/>
          <p:cNvGrpSpPr/>
          <p:nvPr/>
        </p:nvGrpSpPr>
        <p:grpSpPr>
          <a:xfrm>
            <a:off x="3928996" y="2323223"/>
            <a:ext cx="112138" cy="112138"/>
            <a:chOff x="304800" y="673100"/>
            <a:chExt cx="4000500" cy="4000500"/>
          </a:xfrm>
          <a:effectLst>
            <a:outerShdw blurRad="381000" dist="152400" dir="8100000" algn="tr" rotWithShape="0">
              <a:prstClr val="black">
                <a:alpha val="70000"/>
              </a:prstClr>
            </a:outerShdw>
          </a:effectLst>
        </p:grpSpPr>
        <p:sp>
          <p:nvSpPr>
            <p:cNvPr id="32" name="同心圆 3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anose="020B0503020204020204" pitchFamily="34" charset="-122"/>
              </a:endParaRPr>
            </a:p>
          </p:txBody>
        </p:sp>
        <p:sp>
          <p:nvSpPr>
            <p:cNvPr id="33" name="椭圆 32"/>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grpSp>
        <p:nvGrpSpPr>
          <p:cNvPr id="34" name="组合 33"/>
          <p:cNvGrpSpPr/>
          <p:nvPr/>
        </p:nvGrpSpPr>
        <p:grpSpPr>
          <a:xfrm>
            <a:off x="3694158" y="2140427"/>
            <a:ext cx="112138" cy="112138"/>
            <a:chOff x="304800" y="673100"/>
            <a:chExt cx="4000500" cy="4000500"/>
          </a:xfrm>
          <a:effectLst>
            <a:outerShdw blurRad="381000" dist="152400" dir="8100000" algn="tr" rotWithShape="0">
              <a:prstClr val="black">
                <a:alpha val="70000"/>
              </a:prstClr>
            </a:outerShdw>
          </a:effectLst>
        </p:grpSpPr>
        <p:sp>
          <p:nvSpPr>
            <p:cNvPr id="35" name="同心圆 3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anose="020B0503020204020204" pitchFamily="34" charset="-122"/>
              </a:endParaRPr>
            </a:p>
          </p:txBody>
        </p:sp>
        <p:sp>
          <p:nvSpPr>
            <p:cNvPr id="36" name="椭圆 35"/>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grpSp>
        <p:nvGrpSpPr>
          <p:cNvPr id="37" name="组合 36"/>
          <p:cNvGrpSpPr/>
          <p:nvPr/>
        </p:nvGrpSpPr>
        <p:grpSpPr>
          <a:xfrm>
            <a:off x="3563888" y="2328118"/>
            <a:ext cx="234512" cy="234512"/>
            <a:chOff x="304800" y="673100"/>
            <a:chExt cx="4000500" cy="4000500"/>
          </a:xfrm>
          <a:effectLst>
            <a:outerShdw blurRad="381000" dist="152400" dir="8100000" algn="tr" rotWithShape="0">
              <a:prstClr val="black">
                <a:alpha val="70000"/>
              </a:prstClr>
            </a:outerShdw>
          </a:effectLst>
        </p:grpSpPr>
        <p:sp>
          <p:nvSpPr>
            <p:cNvPr id="38" name="同心圆 3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anose="020B0503020204020204" pitchFamily="34" charset="-122"/>
              </a:endParaRPr>
            </a:p>
          </p:txBody>
        </p:sp>
        <p:sp>
          <p:nvSpPr>
            <p:cNvPr id="39" name="椭圆 38"/>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grpSp>
        <p:nvGrpSpPr>
          <p:cNvPr id="40" name="组合 39"/>
          <p:cNvGrpSpPr/>
          <p:nvPr/>
        </p:nvGrpSpPr>
        <p:grpSpPr>
          <a:xfrm>
            <a:off x="4951307" y="2390127"/>
            <a:ext cx="112138" cy="112138"/>
            <a:chOff x="304800" y="673100"/>
            <a:chExt cx="4000500" cy="4000500"/>
          </a:xfrm>
          <a:effectLst>
            <a:outerShdw blurRad="381000" dist="152400" dir="8100000" algn="tr" rotWithShape="0">
              <a:prstClr val="black">
                <a:alpha val="70000"/>
              </a:prstClr>
            </a:outerShdw>
          </a:effectLst>
        </p:grpSpPr>
        <p:sp>
          <p:nvSpPr>
            <p:cNvPr id="41" name="同心圆 4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anose="020B0503020204020204" pitchFamily="34" charset="-122"/>
              </a:endParaRPr>
            </a:p>
          </p:txBody>
        </p:sp>
        <p:sp>
          <p:nvSpPr>
            <p:cNvPr id="42" name="椭圆 41"/>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grpSp>
        <p:nvGrpSpPr>
          <p:cNvPr id="43" name="组合 42"/>
          <p:cNvGrpSpPr/>
          <p:nvPr/>
        </p:nvGrpSpPr>
        <p:grpSpPr>
          <a:xfrm>
            <a:off x="5134202" y="2058932"/>
            <a:ext cx="112138" cy="112138"/>
            <a:chOff x="304800" y="673100"/>
            <a:chExt cx="4000500" cy="4000500"/>
          </a:xfrm>
          <a:effectLst>
            <a:outerShdw blurRad="381000" dist="152400" dir="8100000" algn="tr" rotWithShape="0">
              <a:prstClr val="black">
                <a:alpha val="70000"/>
              </a:prstClr>
            </a:outerShdw>
          </a:effectLst>
        </p:grpSpPr>
        <p:sp>
          <p:nvSpPr>
            <p:cNvPr id="44" name="同心圆 4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anose="020B0503020204020204" pitchFamily="34" charset="-122"/>
              </a:endParaRPr>
            </a:p>
          </p:txBody>
        </p:sp>
        <p:sp>
          <p:nvSpPr>
            <p:cNvPr id="45" name="椭圆 44"/>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grpSp>
        <p:nvGrpSpPr>
          <p:cNvPr id="46" name="组合 45"/>
          <p:cNvGrpSpPr/>
          <p:nvPr/>
        </p:nvGrpSpPr>
        <p:grpSpPr>
          <a:xfrm>
            <a:off x="5123965" y="2338355"/>
            <a:ext cx="234512" cy="234512"/>
            <a:chOff x="304800" y="673100"/>
            <a:chExt cx="4000500" cy="4000500"/>
          </a:xfrm>
          <a:effectLst>
            <a:outerShdw blurRad="381000" dist="152400" dir="8100000" algn="tr" rotWithShape="0">
              <a:prstClr val="black">
                <a:alpha val="70000"/>
              </a:prstClr>
            </a:outerShdw>
          </a:effectLst>
        </p:grpSpPr>
        <p:sp>
          <p:nvSpPr>
            <p:cNvPr id="47" name="同心圆 4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anose="020B0503020204020204" pitchFamily="34" charset="-122"/>
              </a:endParaRPr>
            </a:p>
          </p:txBody>
        </p:sp>
        <p:sp>
          <p:nvSpPr>
            <p:cNvPr id="48" name="椭圆 47"/>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cxnSp>
        <p:nvCxnSpPr>
          <p:cNvPr id="49" name="直接连接符 48"/>
          <p:cNvCxnSpPr/>
          <p:nvPr/>
        </p:nvCxnSpPr>
        <p:spPr>
          <a:xfrm>
            <a:off x="-180528" y="3206388"/>
            <a:ext cx="3488559"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5655441" y="3193326"/>
            <a:ext cx="3488559"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600" advClick="0" advTm="5143">
        <p:blinds dir="vert"/>
      </p:transition>
    </mc:Choice>
    <mc:Fallback>
      <p:transition spd="slow" advClick="0" advTm="5143">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2" presetClass="entr" presetSubtype="12"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0-#ppt_w/2"/>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par>
                                <p:cTn id="15" presetID="2" presetClass="entr" presetSubtype="12" fill="hold" nodeType="withEffect">
                                  <p:stCondLst>
                                    <p:cond delay="40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500" fill="hold"/>
                                        <p:tgtEl>
                                          <p:spTgt spid="34"/>
                                        </p:tgtEl>
                                        <p:attrNameLst>
                                          <p:attrName>ppt_x</p:attrName>
                                        </p:attrNameLst>
                                      </p:cBhvr>
                                      <p:tavLst>
                                        <p:tav tm="0">
                                          <p:val>
                                            <p:strVal val="0-#ppt_w/2"/>
                                          </p:val>
                                        </p:tav>
                                        <p:tav tm="100000">
                                          <p:val>
                                            <p:strVal val="#ppt_x"/>
                                          </p:val>
                                        </p:tav>
                                      </p:tavLst>
                                    </p:anim>
                                    <p:anim calcmode="lin" valueType="num">
                                      <p:cBhvr additive="base">
                                        <p:cTn id="18" dur="500" fill="hold"/>
                                        <p:tgtEl>
                                          <p:spTgt spid="34"/>
                                        </p:tgtEl>
                                        <p:attrNameLst>
                                          <p:attrName>ppt_y</p:attrName>
                                        </p:attrNameLst>
                                      </p:cBhvr>
                                      <p:tavLst>
                                        <p:tav tm="0">
                                          <p:val>
                                            <p:strVal val="1+#ppt_h/2"/>
                                          </p:val>
                                        </p:tav>
                                        <p:tav tm="100000">
                                          <p:val>
                                            <p:strVal val="#ppt_y"/>
                                          </p:val>
                                        </p:tav>
                                      </p:tavLst>
                                    </p:anim>
                                  </p:childTnLst>
                                </p:cTn>
                              </p:par>
                              <p:par>
                                <p:cTn id="19" presetID="2" presetClass="entr" presetSubtype="12"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additive="base">
                                        <p:cTn id="21" dur="500" fill="hold"/>
                                        <p:tgtEl>
                                          <p:spTgt spid="37"/>
                                        </p:tgtEl>
                                        <p:attrNameLst>
                                          <p:attrName>ppt_x</p:attrName>
                                        </p:attrNameLst>
                                      </p:cBhvr>
                                      <p:tavLst>
                                        <p:tav tm="0">
                                          <p:val>
                                            <p:strVal val="0-#ppt_w/2"/>
                                          </p:val>
                                        </p:tav>
                                        <p:tav tm="100000">
                                          <p:val>
                                            <p:strVal val="#ppt_x"/>
                                          </p:val>
                                        </p:tav>
                                      </p:tavLst>
                                    </p:anim>
                                    <p:anim calcmode="lin" valueType="num">
                                      <p:cBhvr additive="base">
                                        <p:cTn id="22" dur="500" fill="hold"/>
                                        <p:tgtEl>
                                          <p:spTgt spid="37"/>
                                        </p:tgtEl>
                                        <p:attrNameLst>
                                          <p:attrName>ppt_y</p:attrName>
                                        </p:attrNameLst>
                                      </p:cBhvr>
                                      <p:tavLst>
                                        <p:tav tm="0">
                                          <p:val>
                                            <p:strVal val="1+#ppt_h/2"/>
                                          </p:val>
                                        </p:tav>
                                        <p:tav tm="100000">
                                          <p:val>
                                            <p:strVal val="#ppt_y"/>
                                          </p:val>
                                        </p:tav>
                                      </p:tavLst>
                                    </p:anim>
                                  </p:childTnLst>
                                </p:cTn>
                              </p:par>
                              <p:par>
                                <p:cTn id="23" presetID="2" presetClass="entr" presetSubtype="6" fill="hold" nodeType="withEffect">
                                  <p:stCondLst>
                                    <p:cond delay="4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500" fill="hold"/>
                                        <p:tgtEl>
                                          <p:spTgt spid="40"/>
                                        </p:tgtEl>
                                        <p:attrNameLst>
                                          <p:attrName>ppt_x</p:attrName>
                                        </p:attrNameLst>
                                      </p:cBhvr>
                                      <p:tavLst>
                                        <p:tav tm="0">
                                          <p:val>
                                            <p:strVal val="1+#ppt_w/2"/>
                                          </p:val>
                                        </p:tav>
                                        <p:tav tm="100000">
                                          <p:val>
                                            <p:strVal val="#ppt_x"/>
                                          </p:val>
                                        </p:tav>
                                      </p:tavLst>
                                    </p:anim>
                                    <p:anim calcmode="lin" valueType="num">
                                      <p:cBhvr additive="base">
                                        <p:cTn id="26" dur="5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6"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anim calcmode="lin" valueType="num">
                                      <p:cBhvr additive="base">
                                        <p:cTn id="29" dur="500" fill="hold"/>
                                        <p:tgtEl>
                                          <p:spTgt spid="43"/>
                                        </p:tgtEl>
                                        <p:attrNameLst>
                                          <p:attrName>ppt_x</p:attrName>
                                        </p:attrNameLst>
                                      </p:cBhvr>
                                      <p:tavLst>
                                        <p:tav tm="0">
                                          <p:val>
                                            <p:strVal val="1+#ppt_w/2"/>
                                          </p:val>
                                        </p:tav>
                                        <p:tav tm="100000">
                                          <p:val>
                                            <p:strVal val="#ppt_x"/>
                                          </p:val>
                                        </p:tav>
                                      </p:tavLst>
                                    </p:anim>
                                    <p:anim calcmode="lin" valueType="num">
                                      <p:cBhvr additive="base">
                                        <p:cTn id="30" dur="500" fill="hold"/>
                                        <p:tgtEl>
                                          <p:spTgt spid="43"/>
                                        </p:tgtEl>
                                        <p:attrNameLst>
                                          <p:attrName>ppt_y</p:attrName>
                                        </p:attrNameLst>
                                      </p:cBhvr>
                                      <p:tavLst>
                                        <p:tav tm="0">
                                          <p:val>
                                            <p:strVal val="1+#ppt_h/2"/>
                                          </p:val>
                                        </p:tav>
                                        <p:tav tm="100000">
                                          <p:val>
                                            <p:strVal val="#ppt_y"/>
                                          </p:val>
                                        </p:tav>
                                      </p:tavLst>
                                    </p:anim>
                                  </p:childTnLst>
                                </p:cTn>
                              </p:par>
                              <p:par>
                                <p:cTn id="31" presetID="2" presetClass="entr" presetSubtype="6" fill="hold" nodeType="withEffect">
                                  <p:stCondLst>
                                    <p:cond delay="200"/>
                                  </p:stCondLst>
                                  <p:childTnLst>
                                    <p:set>
                                      <p:cBhvr>
                                        <p:cTn id="32" dur="1" fill="hold">
                                          <p:stCondLst>
                                            <p:cond delay="0"/>
                                          </p:stCondLst>
                                        </p:cTn>
                                        <p:tgtEl>
                                          <p:spTgt spid="46"/>
                                        </p:tgtEl>
                                        <p:attrNameLst>
                                          <p:attrName>style.visibility</p:attrName>
                                        </p:attrNameLst>
                                      </p:cBhvr>
                                      <p:to>
                                        <p:strVal val="visible"/>
                                      </p:to>
                                    </p:set>
                                    <p:anim calcmode="lin" valueType="num">
                                      <p:cBhvr additive="base">
                                        <p:cTn id="33" dur="500" fill="hold"/>
                                        <p:tgtEl>
                                          <p:spTgt spid="46"/>
                                        </p:tgtEl>
                                        <p:attrNameLst>
                                          <p:attrName>ppt_x</p:attrName>
                                        </p:attrNameLst>
                                      </p:cBhvr>
                                      <p:tavLst>
                                        <p:tav tm="0">
                                          <p:val>
                                            <p:strVal val="1+#ppt_w/2"/>
                                          </p:val>
                                        </p:tav>
                                        <p:tav tm="100000">
                                          <p:val>
                                            <p:strVal val="#ppt_x"/>
                                          </p:val>
                                        </p:tav>
                                      </p:tavLst>
                                    </p:anim>
                                    <p:anim calcmode="lin" valueType="num">
                                      <p:cBhvr additive="base">
                                        <p:cTn id="34" dur="500" fill="hold"/>
                                        <p:tgtEl>
                                          <p:spTgt spid="46"/>
                                        </p:tgtEl>
                                        <p:attrNameLst>
                                          <p:attrName>ppt_y</p:attrName>
                                        </p:attrNameLst>
                                      </p:cBhvr>
                                      <p:tavLst>
                                        <p:tav tm="0">
                                          <p:val>
                                            <p:strVal val="1+#ppt_h/2"/>
                                          </p:val>
                                        </p:tav>
                                        <p:tav tm="100000">
                                          <p:val>
                                            <p:strVal val="#ppt_y"/>
                                          </p:val>
                                        </p:tav>
                                      </p:tavLst>
                                    </p:anim>
                                  </p:childTnLst>
                                </p:cTn>
                              </p:par>
                            </p:childTnLst>
                          </p:cTn>
                        </p:par>
                        <p:par>
                          <p:cTn id="35" fill="hold">
                            <p:stCondLst>
                              <p:cond delay="1000"/>
                            </p:stCondLst>
                            <p:childTnLst>
                              <p:par>
                                <p:cTn id="36" presetID="53" presetClass="entr" presetSubtype="16" fill="hold" grpId="0" nodeType="afterEffect">
                                  <p:stCondLst>
                                    <p:cond delay="0"/>
                                  </p:stCondLst>
                                  <p:childTnLst>
                                    <p:set>
                                      <p:cBhvr>
                                        <p:cTn id="37" dur="1" fill="hold">
                                          <p:stCondLst>
                                            <p:cond delay="0"/>
                                          </p:stCondLst>
                                        </p:cTn>
                                        <p:tgtEl>
                                          <p:spTgt spid="29"/>
                                        </p:tgtEl>
                                        <p:attrNameLst>
                                          <p:attrName>style.visibility</p:attrName>
                                        </p:attrNameLst>
                                      </p:cBhvr>
                                      <p:to>
                                        <p:strVal val="visible"/>
                                      </p:to>
                                    </p:set>
                                    <p:anim calcmode="lin" valueType="num">
                                      <p:cBhvr>
                                        <p:cTn id="38" dur="500" fill="hold"/>
                                        <p:tgtEl>
                                          <p:spTgt spid="29"/>
                                        </p:tgtEl>
                                        <p:attrNameLst>
                                          <p:attrName>ppt_w</p:attrName>
                                        </p:attrNameLst>
                                      </p:cBhvr>
                                      <p:tavLst>
                                        <p:tav tm="0">
                                          <p:val>
                                            <p:fltVal val="0"/>
                                          </p:val>
                                        </p:tav>
                                        <p:tav tm="100000">
                                          <p:val>
                                            <p:strVal val="#ppt_w"/>
                                          </p:val>
                                        </p:tav>
                                      </p:tavLst>
                                    </p:anim>
                                    <p:anim calcmode="lin" valueType="num">
                                      <p:cBhvr>
                                        <p:cTn id="39" dur="500" fill="hold"/>
                                        <p:tgtEl>
                                          <p:spTgt spid="29"/>
                                        </p:tgtEl>
                                        <p:attrNameLst>
                                          <p:attrName>ppt_h</p:attrName>
                                        </p:attrNameLst>
                                      </p:cBhvr>
                                      <p:tavLst>
                                        <p:tav tm="0">
                                          <p:val>
                                            <p:fltVal val="0"/>
                                          </p:val>
                                        </p:tav>
                                        <p:tav tm="100000">
                                          <p:val>
                                            <p:strVal val="#ppt_h"/>
                                          </p:val>
                                        </p:tav>
                                      </p:tavLst>
                                    </p:anim>
                                    <p:animEffect transition="in" filter="fade">
                                      <p:cBhvr>
                                        <p:cTn id="40" dur="500"/>
                                        <p:tgtEl>
                                          <p:spTgt spid="29"/>
                                        </p:tgtEl>
                                      </p:cBhvr>
                                    </p:animEffect>
                                  </p:childTnLst>
                                </p:cTn>
                              </p:par>
                            </p:childTnLst>
                          </p:cTn>
                        </p:par>
                        <p:par>
                          <p:cTn id="41" fill="hold">
                            <p:stCondLst>
                              <p:cond delay="1500"/>
                            </p:stCondLst>
                            <p:childTnLst>
                              <p:par>
                                <p:cTn id="42" presetID="22" presetClass="entr" presetSubtype="8" fill="hold" nodeType="after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wipe(left)">
                                      <p:cBhvr>
                                        <p:cTn id="44" dur="500"/>
                                        <p:tgtEl>
                                          <p:spTgt spid="49"/>
                                        </p:tgtEl>
                                      </p:cBhvr>
                                    </p:animEffect>
                                  </p:childTnLst>
                                </p:cTn>
                              </p:par>
                            </p:childTnLst>
                          </p:cTn>
                        </p:par>
                        <p:par>
                          <p:cTn id="45" fill="hold">
                            <p:stCondLst>
                              <p:cond delay="2000"/>
                            </p:stCondLst>
                            <p:childTnLst>
                              <p:par>
                                <p:cTn id="46" presetID="41" presetClass="entr" presetSubtype="0" fill="hold" grpId="0" nodeType="afterEffect">
                                  <p:stCondLst>
                                    <p:cond delay="0"/>
                                  </p:stCondLst>
                                  <p:iterate type="lt">
                                    <p:tmPct val="10000"/>
                                  </p:iterate>
                                  <p:childTnLst>
                                    <p:set>
                                      <p:cBhvr>
                                        <p:cTn id="47" dur="1" fill="hold">
                                          <p:stCondLst>
                                            <p:cond delay="0"/>
                                          </p:stCondLst>
                                        </p:cTn>
                                        <p:tgtEl>
                                          <p:spTgt spid="30"/>
                                        </p:tgtEl>
                                        <p:attrNameLst>
                                          <p:attrName>style.visibility</p:attrName>
                                        </p:attrNameLst>
                                      </p:cBhvr>
                                      <p:to>
                                        <p:strVal val="visible"/>
                                      </p:to>
                                    </p:set>
                                    <p:anim calcmode="lin" valueType="num">
                                      <p:cBhvr>
                                        <p:cTn id="48" dur="500" fill="hold"/>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49" dur="500" fill="hold"/>
                                        <p:tgtEl>
                                          <p:spTgt spid="30"/>
                                        </p:tgtEl>
                                        <p:attrNameLst>
                                          <p:attrName>ppt_y</p:attrName>
                                        </p:attrNameLst>
                                      </p:cBhvr>
                                      <p:tavLst>
                                        <p:tav tm="0">
                                          <p:val>
                                            <p:strVal val="#ppt_y"/>
                                          </p:val>
                                        </p:tav>
                                        <p:tav tm="100000">
                                          <p:val>
                                            <p:strVal val="#ppt_y"/>
                                          </p:val>
                                        </p:tav>
                                      </p:tavLst>
                                    </p:anim>
                                    <p:anim calcmode="lin" valueType="num">
                                      <p:cBhvr>
                                        <p:cTn id="50" dur="500" fill="hold"/>
                                        <p:tgtEl>
                                          <p:spTgt spid="30"/>
                                        </p:tgtEl>
                                        <p:attrNameLst>
                                          <p:attrName>ppt_h</p:attrName>
                                        </p:attrNameLst>
                                      </p:cBhvr>
                                      <p:tavLst>
                                        <p:tav tm="0">
                                          <p:val>
                                            <p:strVal val="#ppt_h/10"/>
                                          </p:val>
                                        </p:tav>
                                        <p:tav tm="50000">
                                          <p:val>
                                            <p:strVal val="#ppt_h+.01"/>
                                          </p:val>
                                        </p:tav>
                                        <p:tav tm="100000">
                                          <p:val>
                                            <p:strVal val="#ppt_h"/>
                                          </p:val>
                                        </p:tav>
                                      </p:tavLst>
                                    </p:anim>
                                    <p:anim calcmode="lin" valueType="num">
                                      <p:cBhvr>
                                        <p:cTn id="51" dur="500" fill="hold"/>
                                        <p:tgtEl>
                                          <p:spTgt spid="30"/>
                                        </p:tgtEl>
                                        <p:attrNameLst>
                                          <p:attrName>ppt_w</p:attrName>
                                        </p:attrNameLst>
                                      </p:cBhvr>
                                      <p:tavLst>
                                        <p:tav tm="0">
                                          <p:val>
                                            <p:strVal val="#ppt_w/10"/>
                                          </p:val>
                                        </p:tav>
                                        <p:tav tm="50000">
                                          <p:val>
                                            <p:strVal val="#ppt_w+.01"/>
                                          </p:val>
                                        </p:tav>
                                        <p:tav tm="100000">
                                          <p:val>
                                            <p:strVal val="#ppt_w"/>
                                          </p:val>
                                        </p:tav>
                                      </p:tavLst>
                                    </p:anim>
                                    <p:animEffect transition="in" filter="fade">
                                      <p:cBhvr>
                                        <p:cTn id="52" dur="500" tmFilter="0,0; .5, 1; 1, 1"/>
                                        <p:tgtEl>
                                          <p:spTgt spid="30"/>
                                        </p:tgtEl>
                                      </p:cBhvr>
                                    </p:animEffect>
                                  </p:childTnLst>
                                </p:cTn>
                              </p:par>
                            </p:childTnLst>
                          </p:cTn>
                        </p:par>
                        <p:par>
                          <p:cTn id="53" fill="hold">
                            <p:stCondLst>
                              <p:cond delay="2849"/>
                            </p:stCondLst>
                            <p:childTnLst>
                              <p:par>
                                <p:cTn id="54" presetID="22" presetClass="entr" presetSubtype="8" fill="hold" nodeType="afterEffect">
                                  <p:stCondLst>
                                    <p:cond delay="0"/>
                                  </p:stCondLst>
                                  <p:childTnLst>
                                    <p:set>
                                      <p:cBhvr>
                                        <p:cTn id="55" dur="1" fill="hold">
                                          <p:stCondLst>
                                            <p:cond delay="0"/>
                                          </p:stCondLst>
                                        </p:cTn>
                                        <p:tgtEl>
                                          <p:spTgt spid="50"/>
                                        </p:tgtEl>
                                        <p:attrNameLst>
                                          <p:attrName>style.visibility</p:attrName>
                                        </p:attrNameLst>
                                      </p:cBhvr>
                                      <p:to>
                                        <p:strVal val="visible"/>
                                      </p:to>
                                    </p:set>
                                    <p:animEffect transition="in" filter="wipe(left)">
                                      <p:cBhvr>
                                        <p:cTn id="56"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extBox 62"/>
          <p:cNvSpPr txBox="1"/>
          <p:nvPr/>
        </p:nvSpPr>
        <p:spPr>
          <a:xfrm>
            <a:off x="179512" y="193867"/>
            <a:ext cx="1107996" cy="369332"/>
          </a:xfrm>
          <a:prstGeom prst="rect">
            <a:avLst/>
          </a:prstGeom>
          <a:noFill/>
        </p:spPr>
        <p:txBody>
          <a:bodyPr wrap="none" rtlCol="0">
            <a:spAutoFit/>
          </a:bodyPr>
          <a:lstStyle/>
          <a:p>
            <a:r>
              <a:rPr lang="zh-CN" altLang="en-US" dirty="0" smtClean="0">
                <a:solidFill>
                  <a:schemeClr val="bg1"/>
                </a:solidFill>
                <a:latin typeface="Adobe 黑体 Std R" panose="020B0400000000000000" pitchFamily="34" charset="-122"/>
                <a:ea typeface="Adobe 黑体 Std R" panose="020B0400000000000000" pitchFamily="34" charset="-122"/>
              </a:rPr>
              <a:t>分析方法</a:t>
            </a:r>
            <a:endParaRPr lang="zh-CN" altLang="en-US" dirty="0">
              <a:solidFill>
                <a:schemeClr val="bg1"/>
              </a:solidFill>
              <a:latin typeface="Adobe 黑体 Std R" panose="020B0400000000000000" pitchFamily="34" charset="-122"/>
              <a:ea typeface="Adobe 黑体 Std R" panose="020B0400000000000000" pitchFamily="34" charset="-122"/>
            </a:endParaRPr>
          </a:p>
        </p:txBody>
      </p:sp>
      <p:cxnSp>
        <p:nvCxnSpPr>
          <p:cNvPr id="64" name="直接连接符 63"/>
          <p:cNvCxnSpPr/>
          <p:nvPr/>
        </p:nvCxnSpPr>
        <p:spPr>
          <a:xfrm>
            <a:off x="251520" y="556320"/>
            <a:ext cx="85689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Arrow Connector 25"/>
          <p:cNvCxnSpPr/>
          <p:nvPr/>
        </p:nvCxnSpPr>
        <p:spPr bwMode="auto">
          <a:xfrm>
            <a:off x="4912672" y="1239158"/>
            <a:ext cx="1766888" cy="0"/>
          </a:xfrm>
          <a:prstGeom prst="straightConnector1">
            <a:avLst/>
          </a:prstGeom>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bwMode="auto">
          <a:xfrm>
            <a:off x="5461335" y="3214264"/>
            <a:ext cx="1127107" cy="607317"/>
            <a:chOff x="7906533" y="4840050"/>
            <a:chExt cx="1125966" cy="606826"/>
          </a:xfrm>
        </p:grpSpPr>
        <p:cxnSp>
          <p:nvCxnSpPr>
            <p:cNvPr id="4" name="Straight Arrow Connector 42"/>
            <p:cNvCxnSpPr/>
            <p:nvPr/>
          </p:nvCxnSpPr>
          <p:spPr>
            <a:xfrm>
              <a:off x="8636025" y="5446875"/>
              <a:ext cx="396474" cy="0"/>
            </a:xfrm>
            <a:prstGeom prst="straightConnector1">
              <a:avLst/>
            </a:prstGeom>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5"/>
            <p:cNvCxnSpPr/>
            <p:nvPr/>
          </p:nvCxnSpPr>
          <p:spPr>
            <a:xfrm flipH="1" flipV="1">
              <a:off x="7906533" y="4840050"/>
              <a:ext cx="729493" cy="606826"/>
            </a:xfrm>
            <a:prstGeom prst="line">
              <a:avLst/>
            </a:prstGeom>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grpSp>
      <p:grpSp>
        <p:nvGrpSpPr>
          <p:cNvPr id="6" name="组合 5"/>
          <p:cNvGrpSpPr/>
          <p:nvPr/>
        </p:nvGrpSpPr>
        <p:grpSpPr bwMode="auto">
          <a:xfrm>
            <a:off x="5548468" y="2074920"/>
            <a:ext cx="1129509" cy="558411"/>
            <a:chOff x="7902901" y="3124000"/>
            <a:chExt cx="1129418" cy="558855"/>
          </a:xfrm>
        </p:grpSpPr>
        <p:cxnSp>
          <p:nvCxnSpPr>
            <p:cNvPr id="7" name="Straight Arrow Connector 38"/>
            <p:cNvCxnSpPr/>
            <p:nvPr/>
          </p:nvCxnSpPr>
          <p:spPr>
            <a:xfrm>
              <a:off x="8460865" y="3124000"/>
              <a:ext cx="571454" cy="558855"/>
            </a:xfrm>
            <a:prstGeom prst="straightConnector1">
              <a:avLst/>
            </a:prstGeom>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8" name="Straight Connector 41"/>
            <p:cNvCxnSpPr/>
            <p:nvPr/>
          </p:nvCxnSpPr>
          <p:spPr>
            <a:xfrm flipH="1" flipV="1">
              <a:off x="7902901" y="3124000"/>
              <a:ext cx="557964" cy="2"/>
            </a:xfrm>
            <a:prstGeom prst="line">
              <a:avLst/>
            </a:prstGeom>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grpSp>
      <p:grpSp>
        <p:nvGrpSpPr>
          <p:cNvPr id="9" name="组合 8"/>
          <p:cNvGrpSpPr/>
          <p:nvPr/>
        </p:nvGrpSpPr>
        <p:grpSpPr bwMode="auto">
          <a:xfrm>
            <a:off x="2448036" y="1284929"/>
            <a:ext cx="1300163" cy="271463"/>
            <a:chOff x="3181205" y="2010025"/>
            <a:chExt cx="1299921" cy="271166"/>
          </a:xfrm>
        </p:grpSpPr>
        <p:cxnSp>
          <p:nvCxnSpPr>
            <p:cNvPr id="10" name="Straight Arrow Connector 70"/>
            <p:cNvCxnSpPr/>
            <p:nvPr/>
          </p:nvCxnSpPr>
          <p:spPr>
            <a:xfrm flipH="1">
              <a:off x="3181205" y="2010025"/>
              <a:ext cx="780905" cy="0"/>
            </a:xfrm>
            <a:prstGeom prst="straightConnector1">
              <a:avLst/>
            </a:prstGeom>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72"/>
            <p:cNvCxnSpPr/>
            <p:nvPr/>
          </p:nvCxnSpPr>
          <p:spPr>
            <a:xfrm>
              <a:off x="3962110" y="2010025"/>
              <a:ext cx="519016" cy="271166"/>
            </a:xfrm>
            <a:prstGeom prst="line">
              <a:avLst/>
            </a:prstGeom>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grpSp>
      <p:grpSp>
        <p:nvGrpSpPr>
          <p:cNvPr id="12" name="组合 11"/>
          <p:cNvGrpSpPr/>
          <p:nvPr/>
        </p:nvGrpSpPr>
        <p:grpSpPr bwMode="auto">
          <a:xfrm>
            <a:off x="2528500" y="3114890"/>
            <a:ext cx="960141" cy="833683"/>
            <a:chOff x="3243437" y="4210024"/>
            <a:chExt cx="960324" cy="834506"/>
          </a:xfrm>
        </p:grpSpPr>
        <p:cxnSp>
          <p:nvCxnSpPr>
            <p:cNvPr id="13" name="Straight Arrow Connector 57"/>
            <p:cNvCxnSpPr/>
            <p:nvPr/>
          </p:nvCxnSpPr>
          <p:spPr>
            <a:xfrm flipH="1">
              <a:off x="3243437" y="5044530"/>
              <a:ext cx="564561" cy="0"/>
            </a:xfrm>
            <a:prstGeom prst="straightConnector1">
              <a:avLst/>
            </a:prstGeom>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60"/>
            <p:cNvCxnSpPr/>
            <p:nvPr/>
          </p:nvCxnSpPr>
          <p:spPr>
            <a:xfrm flipH="1">
              <a:off x="3816345" y="4210024"/>
              <a:ext cx="387416" cy="834506"/>
            </a:xfrm>
            <a:prstGeom prst="line">
              <a:avLst/>
            </a:prstGeom>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grpSp>
      <p:grpSp>
        <p:nvGrpSpPr>
          <p:cNvPr id="15" name="组合 14"/>
          <p:cNvGrpSpPr/>
          <p:nvPr/>
        </p:nvGrpSpPr>
        <p:grpSpPr bwMode="auto">
          <a:xfrm>
            <a:off x="2564739" y="2616965"/>
            <a:ext cx="1871862" cy="325928"/>
            <a:chOff x="3279710" y="3713495"/>
            <a:chExt cx="1872464" cy="325928"/>
          </a:xfrm>
        </p:grpSpPr>
        <p:cxnSp>
          <p:nvCxnSpPr>
            <p:cNvPr id="16" name="Straight Arrow Connector 62"/>
            <p:cNvCxnSpPr/>
            <p:nvPr/>
          </p:nvCxnSpPr>
          <p:spPr>
            <a:xfrm flipH="1">
              <a:off x="3279710" y="3713495"/>
              <a:ext cx="1412285" cy="4452"/>
            </a:xfrm>
            <a:prstGeom prst="straightConnector1">
              <a:avLst/>
            </a:prstGeom>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64"/>
            <p:cNvCxnSpPr/>
            <p:nvPr/>
          </p:nvCxnSpPr>
          <p:spPr>
            <a:xfrm flipH="1" flipV="1">
              <a:off x="4690107" y="3717947"/>
              <a:ext cx="462067" cy="321476"/>
            </a:xfrm>
            <a:prstGeom prst="line">
              <a:avLst/>
            </a:prstGeom>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grpSp>
      <p:sp>
        <p:nvSpPr>
          <p:cNvPr id="18" name="TextBox 59"/>
          <p:cNvSpPr txBox="1">
            <a:spLocks noChangeArrowheads="1"/>
          </p:cNvSpPr>
          <p:nvPr/>
        </p:nvSpPr>
        <p:spPr bwMode="auto">
          <a:xfrm flipH="1">
            <a:off x="497936" y="1128589"/>
            <a:ext cx="1786358" cy="323157"/>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defTabSz="913765" fontAlgn="auto">
              <a:spcBef>
                <a:spcPts val="0"/>
              </a:spcBef>
              <a:spcAft>
                <a:spcPts val="0"/>
              </a:spcAft>
              <a:defRPr/>
            </a:pPr>
            <a:r>
              <a:rPr lang="zh-CN" altLang="en-US" sz="1500" dirty="0" smtClean="0">
                <a:solidFill>
                  <a:schemeClr val="bg1">
                    <a:lumMod val="95000"/>
                  </a:schemeClr>
                </a:solidFill>
                <a:latin typeface="Adobe 黑体 Std R" panose="020B0400000000000000" pitchFamily="34" charset="-122"/>
                <a:ea typeface="Adobe 黑体 Std R" panose="020B0400000000000000" pitchFamily="34" charset="-122"/>
              </a:rPr>
              <a:t>添加标题</a:t>
            </a:r>
            <a:endParaRPr lang="en-US" altLang="ko-KR" sz="1500" dirty="0">
              <a:solidFill>
                <a:schemeClr val="bg1">
                  <a:lumMod val="95000"/>
                </a:schemeClr>
              </a:solidFill>
              <a:latin typeface="Adobe 黑体 Std R" panose="020B0400000000000000" pitchFamily="34" charset="-122"/>
              <a:ea typeface="Adobe 黑体 Std R" panose="020B0400000000000000" pitchFamily="34" charset="-122"/>
            </a:endParaRPr>
          </a:p>
        </p:txBody>
      </p:sp>
      <p:sp>
        <p:nvSpPr>
          <p:cNvPr id="19" name="矩形 17"/>
          <p:cNvSpPr>
            <a:spLocks noChangeArrowheads="1"/>
          </p:cNvSpPr>
          <p:nvPr/>
        </p:nvSpPr>
        <p:spPr bwMode="auto">
          <a:xfrm>
            <a:off x="467544" y="1478137"/>
            <a:ext cx="1822450" cy="650939"/>
          </a:xfrm>
          <a:prstGeom prst="rect">
            <a:avLst/>
          </a:prstGeom>
          <a:noFill/>
          <a:ln>
            <a:noFill/>
          </a:ln>
        </p:spPr>
        <p:txBody>
          <a:bodyPr lIns="91431" tIns="45716" rIns="91431" bIns="45716">
            <a:spAutoFit/>
          </a:bodyPr>
          <a:lstStyle/>
          <a:p>
            <a:pPr algn="r" defTabSz="913765" fontAlgn="auto">
              <a:lnSpc>
                <a:spcPct val="110000"/>
              </a:lnSpc>
              <a:spcBef>
                <a:spcPts val="0"/>
              </a:spcBef>
              <a:spcAft>
                <a:spcPts val="0"/>
              </a:spcAft>
              <a:defRPr/>
            </a:pPr>
            <a:r>
              <a:rPr lang="zh-CN" altLang="en-US" sz="1100" dirty="0">
                <a:solidFill>
                  <a:schemeClr val="bg1">
                    <a:lumMod val="95000"/>
                  </a:schemeClr>
                </a:solidFill>
                <a:latin typeface="Adobe 黑体 Std R" panose="020B0400000000000000" pitchFamily="34" charset="-122"/>
                <a:ea typeface="Adobe 黑体 Std R" panose="020B0400000000000000" pitchFamily="34" charset="-122"/>
                <a:sym typeface="微软雅黑" panose="020B0503020204020204" pitchFamily="34" charset="-122"/>
              </a:rPr>
              <a:t>在此录入上述图表的综合描述说明，在此录入上述图表的综合描述说明。</a:t>
            </a:r>
            <a:endParaRPr lang="zh-CN" altLang="en-US" sz="1100" dirty="0">
              <a:solidFill>
                <a:schemeClr val="bg1">
                  <a:lumMod val="95000"/>
                </a:schemeClr>
              </a:solidFill>
              <a:latin typeface="Adobe 黑体 Std R" panose="020B0400000000000000" pitchFamily="34" charset="-122"/>
              <a:ea typeface="Adobe 黑体 Std R" panose="020B0400000000000000" pitchFamily="34" charset="-122"/>
            </a:endParaRPr>
          </a:p>
        </p:txBody>
      </p:sp>
      <p:sp>
        <p:nvSpPr>
          <p:cNvPr id="20" name="TextBox 59"/>
          <p:cNvSpPr txBox="1">
            <a:spLocks noChangeArrowheads="1"/>
          </p:cNvSpPr>
          <p:nvPr/>
        </p:nvSpPr>
        <p:spPr bwMode="auto">
          <a:xfrm flipH="1">
            <a:off x="497936" y="2453070"/>
            <a:ext cx="1822450" cy="323157"/>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defTabSz="913765" fontAlgn="auto">
              <a:spcBef>
                <a:spcPts val="0"/>
              </a:spcBef>
              <a:spcAft>
                <a:spcPts val="0"/>
              </a:spcAft>
              <a:defRPr/>
            </a:pPr>
            <a:r>
              <a:rPr lang="zh-CN" altLang="en-US" sz="1500" dirty="0">
                <a:solidFill>
                  <a:schemeClr val="bg1">
                    <a:lumMod val="95000"/>
                  </a:schemeClr>
                </a:solidFill>
                <a:latin typeface="Adobe 黑体 Std R" panose="020B0400000000000000" pitchFamily="34" charset="-122"/>
                <a:ea typeface="Adobe 黑体 Std R" panose="020B0400000000000000" pitchFamily="34" charset="-122"/>
              </a:rPr>
              <a:t>添加标题</a:t>
            </a:r>
            <a:endParaRPr lang="en-US" altLang="ko-KR" sz="1500" dirty="0">
              <a:solidFill>
                <a:schemeClr val="bg1">
                  <a:lumMod val="95000"/>
                </a:schemeClr>
              </a:solidFill>
              <a:latin typeface="Adobe 黑体 Std R" panose="020B0400000000000000" pitchFamily="34" charset="-122"/>
              <a:ea typeface="Adobe 黑体 Std R" panose="020B0400000000000000" pitchFamily="34" charset="-122"/>
            </a:endParaRPr>
          </a:p>
        </p:txBody>
      </p:sp>
      <p:sp>
        <p:nvSpPr>
          <p:cNvPr id="21" name="矩形 17"/>
          <p:cNvSpPr>
            <a:spLocks noChangeArrowheads="1"/>
          </p:cNvSpPr>
          <p:nvPr/>
        </p:nvSpPr>
        <p:spPr bwMode="auto">
          <a:xfrm>
            <a:off x="474419" y="2763549"/>
            <a:ext cx="1822450" cy="650939"/>
          </a:xfrm>
          <a:prstGeom prst="rect">
            <a:avLst/>
          </a:prstGeom>
          <a:noFill/>
          <a:ln>
            <a:noFill/>
          </a:ln>
        </p:spPr>
        <p:txBody>
          <a:bodyPr lIns="91431" tIns="45716" rIns="91431" bIns="45716">
            <a:spAutoFit/>
          </a:bodyPr>
          <a:lstStyle/>
          <a:p>
            <a:pPr algn="r" defTabSz="913765" fontAlgn="auto">
              <a:lnSpc>
                <a:spcPct val="110000"/>
              </a:lnSpc>
              <a:spcBef>
                <a:spcPts val="0"/>
              </a:spcBef>
              <a:spcAft>
                <a:spcPts val="0"/>
              </a:spcAft>
              <a:defRPr/>
            </a:pPr>
            <a:r>
              <a:rPr lang="zh-CN" altLang="en-US" sz="1100" dirty="0">
                <a:solidFill>
                  <a:schemeClr val="bg1">
                    <a:lumMod val="95000"/>
                  </a:schemeClr>
                </a:solidFill>
                <a:latin typeface="Adobe 黑体 Std R" panose="020B0400000000000000" pitchFamily="34" charset="-122"/>
                <a:ea typeface="Adobe 黑体 Std R" panose="020B0400000000000000" pitchFamily="34" charset="-122"/>
                <a:sym typeface="微软雅黑" panose="020B0503020204020204" pitchFamily="34" charset="-122"/>
              </a:rPr>
              <a:t>在此录入上述图表的综合描述说明，在此录入上述图表的综合描述说明。</a:t>
            </a:r>
            <a:endParaRPr lang="zh-CN" altLang="en-US" sz="1100" dirty="0">
              <a:solidFill>
                <a:schemeClr val="bg1">
                  <a:lumMod val="95000"/>
                </a:schemeClr>
              </a:solidFill>
              <a:latin typeface="Adobe 黑体 Std R" panose="020B0400000000000000" pitchFamily="34" charset="-122"/>
              <a:ea typeface="Adobe 黑体 Std R" panose="020B0400000000000000" pitchFamily="34" charset="-122"/>
            </a:endParaRPr>
          </a:p>
        </p:txBody>
      </p:sp>
      <p:sp>
        <p:nvSpPr>
          <p:cNvPr id="22" name="TextBox 59"/>
          <p:cNvSpPr txBox="1">
            <a:spLocks noChangeArrowheads="1"/>
          </p:cNvSpPr>
          <p:nvPr/>
        </p:nvSpPr>
        <p:spPr bwMode="auto">
          <a:xfrm flipH="1">
            <a:off x="497936" y="3763758"/>
            <a:ext cx="1792058" cy="323157"/>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defTabSz="913765" fontAlgn="auto">
              <a:spcBef>
                <a:spcPts val="0"/>
              </a:spcBef>
              <a:spcAft>
                <a:spcPts val="0"/>
              </a:spcAft>
              <a:defRPr/>
            </a:pPr>
            <a:r>
              <a:rPr lang="zh-CN" altLang="en-US" sz="1500" dirty="0">
                <a:solidFill>
                  <a:schemeClr val="bg1">
                    <a:lumMod val="95000"/>
                  </a:schemeClr>
                </a:solidFill>
                <a:latin typeface="Adobe 黑体 Std R" panose="020B0400000000000000" pitchFamily="34" charset="-122"/>
                <a:ea typeface="Adobe 黑体 Std R" panose="020B0400000000000000" pitchFamily="34" charset="-122"/>
              </a:rPr>
              <a:t>添加标题</a:t>
            </a:r>
            <a:endParaRPr lang="en-US" altLang="ko-KR" sz="1500" dirty="0">
              <a:solidFill>
                <a:schemeClr val="bg1">
                  <a:lumMod val="95000"/>
                </a:schemeClr>
              </a:solidFill>
              <a:latin typeface="Adobe 黑体 Std R" panose="020B0400000000000000" pitchFamily="34" charset="-122"/>
              <a:ea typeface="Adobe 黑体 Std R" panose="020B0400000000000000" pitchFamily="34" charset="-122"/>
            </a:endParaRPr>
          </a:p>
        </p:txBody>
      </p:sp>
      <p:sp>
        <p:nvSpPr>
          <p:cNvPr id="23" name="矩形 17"/>
          <p:cNvSpPr>
            <a:spLocks noChangeArrowheads="1"/>
          </p:cNvSpPr>
          <p:nvPr/>
        </p:nvSpPr>
        <p:spPr bwMode="auto">
          <a:xfrm>
            <a:off x="497936" y="4090653"/>
            <a:ext cx="1822450" cy="650939"/>
          </a:xfrm>
          <a:prstGeom prst="rect">
            <a:avLst/>
          </a:prstGeom>
          <a:noFill/>
          <a:ln>
            <a:noFill/>
          </a:ln>
        </p:spPr>
        <p:txBody>
          <a:bodyPr lIns="91431" tIns="45716" rIns="91431" bIns="45716">
            <a:spAutoFit/>
          </a:bodyPr>
          <a:lstStyle/>
          <a:p>
            <a:pPr algn="r" defTabSz="913765" fontAlgn="auto">
              <a:lnSpc>
                <a:spcPct val="110000"/>
              </a:lnSpc>
              <a:spcBef>
                <a:spcPts val="0"/>
              </a:spcBef>
              <a:spcAft>
                <a:spcPts val="0"/>
              </a:spcAft>
              <a:defRPr/>
            </a:pPr>
            <a:r>
              <a:rPr lang="zh-CN" altLang="en-US" sz="1100" dirty="0">
                <a:solidFill>
                  <a:schemeClr val="bg1">
                    <a:lumMod val="95000"/>
                  </a:schemeClr>
                </a:solidFill>
                <a:latin typeface="Adobe 黑体 Std R" panose="020B0400000000000000" pitchFamily="34" charset="-122"/>
                <a:ea typeface="Adobe 黑体 Std R" panose="020B0400000000000000" pitchFamily="34" charset="-122"/>
                <a:sym typeface="微软雅黑" panose="020B0503020204020204" pitchFamily="34" charset="-122"/>
              </a:rPr>
              <a:t>在此录入上述图表的描述说明，在此录入图表的描述说明。</a:t>
            </a:r>
            <a:endParaRPr lang="zh-CN" altLang="en-US" sz="1100" dirty="0">
              <a:solidFill>
                <a:schemeClr val="bg1">
                  <a:lumMod val="95000"/>
                </a:schemeClr>
              </a:solidFill>
              <a:latin typeface="Adobe 黑体 Std R" panose="020B0400000000000000" pitchFamily="34" charset="-122"/>
              <a:ea typeface="Adobe 黑体 Std R" panose="020B0400000000000000" pitchFamily="34" charset="-122"/>
            </a:endParaRPr>
          </a:p>
        </p:txBody>
      </p:sp>
      <p:sp>
        <p:nvSpPr>
          <p:cNvPr id="24" name="TextBox 59"/>
          <p:cNvSpPr txBox="1">
            <a:spLocks noChangeArrowheads="1"/>
          </p:cNvSpPr>
          <p:nvPr/>
        </p:nvSpPr>
        <p:spPr bwMode="auto">
          <a:xfrm flipH="1">
            <a:off x="6913327" y="1047005"/>
            <a:ext cx="1599745" cy="323157"/>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913765" fontAlgn="auto">
              <a:spcBef>
                <a:spcPts val="0"/>
              </a:spcBef>
              <a:spcAft>
                <a:spcPts val="0"/>
              </a:spcAft>
              <a:defRPr/>
            </a:pPr>
            <a:r>
              <a:rPr lang="zh-CN" altLang="en-US" sz="1500" dirty="0">
                <a:solidFill>
                  <a:schemeClr val="bg1">
                    <a:lumMod val="95000"/>
                  </a:schemeClr>
                </a:solidFill>
                <a:latin typeface="Adobe 黑体 Std R" panose="020B0400000000000000" pitchFamily="34" charset="-122"/>
                <a:ea typeface="Adobe 黑体 Std R" panose="020B0400000000000000" pitchFamily="34" charset="-122"/>
              </a:rPr>
              <a:t>添加标题</a:t>
            </a:r>
            <a:endParaRPr lang="en-US" altLang="ko-KR" sz="1500" dirty="0">
              <a:solidFill>
                <a:schemeClr val="bg1">
                  <a:lumMod val="95000"/>
                </a:schemeClr>
              </a:solidFill>
              <a:latin typeface="Adobe 黑体 Std R" panose="020B0400000000000000" pitchFamily="34" charset="-122"/>
              <a:ea typeface="Adobe 黑体 Std R" panose="020B0400000000000000" pitchFamily="34" charset="-122"/>
            </a:endParaRPr>
          </a:p>
        </p:txBody>
      </p:sp>
      <p:sp>
        <p:nvSpPr>
          <p:cNvPr id="25" name="矩形 17"/>
          <p:cNvSpPr>
            <a:spLocks noChangeArrowheads="1"/>
          </p:cNvSpPr>
          <p:nvPr/>
        </p:nvSpPr>
        <p:spPr bwMode="auto">
          <a:xfrm>
            <a:off x="6913328" y="1396307"/>
            <a:ext cx="1822450" cy="650939"/>
          </a:xfrm>
          <a:prstGeom prst="rect">
            <a:avLst/>
          </a:prstGeom>
          <a:noFill/>
          <a:ln>
            <a:noFill/>
          </a:ln>
        </p:spPr>
        <p:txBody>
          <a:bodyPr lIns="91431" tIns="45716" rIns="91431" bIns="45716">
            <a:spAutoFit/>
          </a:bodyPr>
          <a:lstStyle/>
          <a:p>
            <a:pPr defTabSz="913765" fontAlgn="auto">
              <a:lnSpc>
                <a:spcPct val="110000"/>
              </a:lnSpc>
              <a:spcBef>
                <a:spcPts val="0"/>
              </a:spcBef>
              <a:spcAft>
                <a:spcPts val="0"/>
              </a:spcAft>
              <a:defRPr/>
            </a:pPr>
            <a:r>
              <a:rPr lang="zh-CN" altLang="en-US" sz="1100" dirty="0">
                <a:solidFill>
                  <a:schemeClr val="bg1">
                    <a:lumMod val="95000"/>
                  </a:schemeClr>
                </a:solidFill>
                <a:latin typeface="Adobe 黑体 Std R" panose="020B0400000000000000" pitchFamily="34" charset="-122"/>
                <a:ea typeface="Adobe 黑体 Std R" panose="020B0400000000000000" pitchFamily="34" charset="-122"/>
                <a:sym typeface="微软雅黑" panose="020B0503020204020204" pitchFamily="34" charset="-122"/>
              </a:rPr>
              <a:t>在此录入上述图表的综合描述说明，在此录入上述图表的综合描述说明。</a:t>
            </a:r>
            <a:endParaRPr lang="zh-CN" altLang="en-US" sz="1100" dirty="0">
              <a:solidFill>
                <a:schemeClr val="bg1">
                  <a:lumMod val="95000"/>
                </a:schemeClr>
              </a:solidFill>
              <a:latin typeface="Adobe 黑体 Std R" panose="020B0400000000000000" pitchFamily="34" charset="-122"/>
              <a:ea typeface="Adobe 黑体 Std R" panose="020B0400000000000000" pitchFamily="34" charset="-122"/>
            </a:endParaRPr>
          </a:p>
        </p:txBody>
      </p:sp>
      <p:sp>
        <p:nvSpPr>
          <p:cNvPr id="26" name="TextBox 59"/>
          <p:cNvSpPr txBox="1">
            <a:spLocks noChangeArrowheads="1"/>
          </p:cNvSpPr>
          <p:nvPr/>
        </p:nvSpPr>
        <p:spPr bwMode="auto">
          <a:xfrm flipH="1">
            <a:off x="6913326" y="2466473"/>
            <a:ext cx="1599747" cy="323157"/>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913765" fontAlgn="auto">
              <a:spcBef>
                <a:spcPts val="0"/>
              </a:spcBef>
              <a:spcAft>
                <a:spcPts val="0"/>
              </a:spcAft>
              <a:defRPr/>
            </a:pPr>
            <a:r>
              <a:rPr lang="zh-CN" altLang="en-US" sz="1500" dirty="0">
                <a:solidFill>
                  <a:schemeClr val="bg1">
                    <a:lumMod val="95000"/>
                  </a:schemeClr>
                </a:solidFill>
                <a:latin typeface="Adobe 黑体 Std R" panose="020B0400000000000000" pitchFamily="34" charset="-122"/>
                <a:ea typeface="Adobe 黑体 Std R" panose="020B0400000000000000" pitchFamily="34" charset="-122"/>
              </a:rPr>
              <a:t>添加标题</a:t>
            </a:r>
            <a:endParaRPr lang="en-US" altLang="ko-KR" sz="1500" dirty="0">
              <a:solidFill>
                <a:schemeClr val="bg1">
                  <a:lumMod val="95000"/>
                </a:schemeClr>
              </a:solidFill>
              <a:latin typeface="Adobe 黑体 Std R" panose="020B0400000000000000" pitchFamily="34" charset="-122"/>
              <a:ea typeface="Adobe 黑体 Std R" panose="020B0400000000000000" pitchFamily="34" charset="-122"/>
            </a:endParaRPr>
          </a:p>
        </p:txBody>
      </p:sp>
      <p:sp>
        <p:nvSpPr>
          <p:cNvPr id="27" name="矩形 17"/>
          <p:cNvSpPr>
            <a:spLocks noChangeArrowheads="1"/>
          </p:cNvSpPr>
          <p:nvPr/>
        </p:nvSpPr>
        <p:spPr bwMode="auto">
          <a:xfrm>
            <a:off x="6913328" y="2788387"/>
            <a:ext cx="1822450" cy="650939"/>
          </a:xfrm>
          <a:prstGeom prst="rect">
            <a:avLst/>
          </a:prstGeom>
          <a:noFill/>
          <a:ln>
            <a:noFill/>
          </a:ln>
        </p:spPr>
        <p:txBody>
          <a:bodyPr lIns="91431" tIns="45716" rIns="91431" bIns="45716">
            <a:spAutoFit/>
          </a:bodyPr>
          <a:lstStyle/>
          <a:p>
            <a:pPr defTabSz="913765" fontAlgn="auto">
              <a:lnSpc>
                <a:spcPct val="110000"/>
              </a:lnSpc>
              <a:spcBef>
                <a:spcPts val="0"/>
              </a:spcBef>
              <a:spcAft>
                <a:spcPts val="0"/>
              </a:spcAft>
              <a:defRPr/>
            </a:pPr>
            <a:r>
              <a:rPr lang="zh-CN" altLang="en-US" sz="1100" dirty="0">
                <a:solidFill>
                  <a:schemeClr val="bg1">
                    <a:lumMod val="95000"/>
                  </a:schemeClr>
                </a:solidFill>
                <a:latin typeface="Adobe 黑体 Std R" panose="020B0400000000000000" pitchFamily="34" charset="-122"/>
                <a:ea typeface="Adobe 黑体 Std R" panose="020B0400000000000000" pitchFamily="34" charset="-122"/>
                <a:sym typeface="微软雅黑" panose="020B0503020204020204" pitchFamily="34" charset="-122"/>
              </a:rPr>
              <a:t>在此录入上述图表的综合描述说明，在此录入上述图表的综合描述说明。</a:t>
            </a:r>
            <a:endParaRPr lang="zh-CN" altLang="en-US" sz="1100" dirty="0">
              <a:solidFill>
                <a:schemeClr val="bg1">
                  <a:lumMod val="95000"/>
                </a:schemeClr>
              </a:solidFill>
              <a:latin typeface="Adobe 黑体 Std R" panose="020B0400000000000000" pitchFamily="34" charset="-122"/>
              <a:ea typeface="Adobe 黑体 Std R" panose="020B0400000000000000" pitchFamily="34" charset="-122"/>
            </a:endParaRPr>
          </a:p>
        </p:txBody>
      </p:sp>
      <p:sp>
        <p:nvSpPr>
          <p:cNvPr id="28" name="TextBox 59"/>
          <p:cNvSpPr txBox="1">
            <a:spLocks noChangeArrowheads="1"/>
          </p:cNvSpPr>
          <p:nvPr/>
        </p:nvSpPr>
        <p:spPr bwMode="auto">
          <a:xfrm flipH="1">
            <a:off x="6913327" y="3663280"/>
            <a:ext cx="1599745" cy="323157"/>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913765" fontAlgn="auto">
              <a:spcBef>
                <a:spcPts val="0"/>
              </a:spcBef>
              <a:spcAft>
                <a:spcPts val="0"/>
              </a:spcAft>
              <a:defRPr/>
            </a:pPr>
            <a:r>
              <a:rPr lang="zh-CN" altLang="en-US" sz="1500" dirty="0">
                <a:solidFill>
                  <a:schemeClr val="bg1">
                    <a:lumMod val="95000"/>
                  </a:schemeClr>
                </a:solidFill>
                <a:latin typeface="Adobe 黑体 Std R" panose="020B0400000000000000" pitchFamily="34" charset="-122"/>
                <a:ea typeface="Adobe 黑体 Std R" panose="020B0400000000000000" pitchFamily="34" charset="-122"/>
              </a:rPr>
              <a:t>添加标题</a:t>
            </a:r>
            <a:endParaRPr lang="en-US" altLang="ko-KR" sz="1500" dirty="0">
              <a:solidFill>
                <a:schemeClr val="bg1">
                  <a:lumMod val="95000"/>
                </a:schemeClr>
              </a:solidFill>
              <a:latin typeface="Adobe 黑体 Std R" panose="020B0400000000000000" pitchFamily="34" charset="-122"/>
              <a:ea typeface="Adobe 黑体 Std R" panose="020B0400000000000000" pitchFamily="34" charset="-122"/>
            </a:endParaRPr>
          </a:p>
        </p:txBody>
      </p:sp>
      <p:sp>
        <p:nvSpPr>
          <p:cNvPr id="29" name="矩形 17"/>
          <p:cNvSpPr>
            <a:spLocks noChangeArrowheads="1"/>
          </p:cNvSpPr>
          <p:nvPr/>
        </p:nvSpPr>
        <p:spPr bwMode="auto">
          <a:xfrm>
            <a:off x="6913328" y="4001328"/>
            <a:ext cx="1822450" cy="464735"/>
          </a:xfrm>
          <a:prstGeom prst="rect">
            <a:avLst/>
          </a:prstGeom>
          <a:noFill/>
          <a:ln>
            <a:noFill/>
          </a:ln>
        </p:spPr>
        <p:txBody>
          <a:bodyPr lIns="91431" tIns="45716" rIns="91431" bIns="45716">
            <a:spAutoFit/>
          </a:bodyPr>
          <a:lstStyle/>
          <a:p>
            <a:pPr defTabSz="913765" fontAlgn="auto">
              <a:lnSpc>
                <a:spcPct val="110000"/>
              </a:lnSpc>
              <a:spcBef>
                <a:spcPts val="0"/>
              </a:spcBef>
              <a:spcAft>
                <a:spcPts val="0"/>
              </a:spcAft>
              <a:defRPr/>
            </a:pPr>
            <a:r>
              <a:rPr lang="zh-CN" altLang="en-US" sz="1100" dirty="0">
                <a:solidFill>
                  <a:schemeClr val="bg1">
                    <a:lumMod val="95000"/>
                  </a:schemeClr>
                </a:solidFill>
                <a:latin typeface="Adobe 黑体 Std R" panose="020B0400000000000000" pitchFamily="34" charset="-122"/>
                <a:ea typeface="Adobe 黑体 Std R" panose="020B0400000000000000" pitchFamily="34" charset="-122"/>
                <a:sym typeface="微软雅黑" panose="020B0503020204020204" pitchFamily="34" charset="-122"/>
              </a:rPr>
              <a:t>在此录入上述图表的综合描述说明，在此录入。</a:t>
            </a:r>
            <a:endParaRPr lang="zh-CN" altLang="en-US" sz="1100" dirty="0">
              <a:solidFill>
                <a:schemeClr val="bg1">
                  <a:lumMod val="95000"/>
                </a:schemeClr>
              </a:solidFill>
              <a:latin typeface="Adobe 黑体 Std R" panose="020B0400000000000000" pitchFamily="34" charset="-122"/>
              <a:ea typeface="Adobe 黑体 Std R" panose="020B0400000000000000" pitchFamily="34" charset="-122"/>
            </a:endParaRPr>
          </a:p>
        </p:txBody>
      </p:sp>
      <p:sp>
        <p:nvSpPr>
          <p:cNvPr id="30" name="Freeform 6"/>
          <p:cNvSpPr>
            <a:spLocks noEditPoints="1"/>
          </p:cNvSpPr>
          <p:nvPr/>
        </p:nvSpPr>
        <p:spPr bwMode="auto">
          <a:xfrm>
            <a:off x="3821328" y="3452799"/>
            <a:ext cx="1487760" cy="1585771"/>
          </a:xfrm>
          <a:custGeom>
            <a:avLst/>
            <a:gdLst>
              <a:gd name="T0" fmla="*/ 1459818 w 957"/>
              <a:gd name="T1" fmla="*/ 614910 h 1020"/>
              <a:gd name="T2" fmla="*/ 1485360 w 957"/>
              <a:gd name="T3" fmla="*/ 840835 h 1020"/>
              <a:gd name="T4" fmla="*/ 1383192 w 957"/>
              <a:gd name="T5" fmla="*/ 1007823 h 1020"/>
              <a:gd name="T6" fmla="*/ 1422488 w 957"/>
              <a:gd name="T7" fmla="*/ 669918 h 1020"/>
              <a:gd name="T8" fmla="*/ 1383192 w 957"/>
              <a:gd name="T9" fmla="*/ 298614 h 1020"/>
              <a:gd name="T10" fmla="*/ 1872418 w 957"/>
              <a:gd name="T11" fmla="*/ 1817225 h 1020"/>
              <a:gd name="T12" fmla="*/ 1383192 w 957"/>
              <a:gd name="T13" fmla="*/ 2003859 h 1020"/>
              <a:gd name="T14" fmla="*/ 939156 w 957"/>
              <a:gd name="T15" fmla="*/ 31433 h 1020"/>
              <a:gd name="T16" fmla="*/ 1383192 w 957"/>
              <a:gd name="T17" fmla="*/ 605087 h 1020"/>
              <a:gd name="T18" fmla="*/ 1334073 w 957"/>
              <a:gd name="T19" fmla="*/ 970496 h 1020"/>
              <a:gd name="T20" fmla="*/ 1383192 w 957"/>
              <a:gd name="T21" fmla="*/ 1007823 h 1020"/>
              <a:gd name="T22" fmla="*/ 1306567 w 957"/>
              <a:gd name="T23" fmla="*/ 1111946 h 1020"/>
              <a:gd name="T24" fmla="*/ 1343897 w 957"/>
              <a:gd name="T25" fmla="*/ 1420383 h 1020"/>
              <a:gd name="T26" fmla="*/ 1383192 w 957"/>
              <a:gd name="T27" fmla="*/ 2003859 h 1020"/>
              <a:gd name="T28" fmla="*/ 939156 w 957"/>
              <a:gd name="T29" fmla="*/ 1933135 h 1020"/>
              <a:gd name="T30" fmla="*/ 968628 w 957"/>
              <a:gd name="T31" fmla="*/ 1903666 h 1020"/>
              <a:gd name="T32" fmla="*/ 939156 w 957"/>
              <a:gd name="T33" fmla="*/ 1876162 h 1020"/>
              <a:gd name="T34" fmla="*/ 943086 w 957"/>
              <a:gd name="T35" fmla="*/ 1856516 h 1020"/>
              <a:gd name="T36" fmla="*/ 943086 w 957"/>
              <a:gd name="T37" fmla="*/ 1799544 h 1020"/>
              <a:gd name="T38" fmla="*/ 939156 w 957"/>
              <a:gd name="T39" fmla="*/ 1770076 h 1020"/>
              <a:gd name="T40" fmla="*/ 1157245 w 957"/>
              <a:gd name="T41" fmla="*/ 1302509 h 1020"/>
              <a:gd name="T42" fmla="*/ 941121 w 957"/>
              <a:gd name="T43" fmla="*/ 1392879 h 1020"/>
              <a:gd name="T44" fmla="*/ 939156 w 957"/>
              <a:gd name="T45" fmla="*/ 1204280 h 1020"/>
              <a:gd name="T46" fmla="*/ 1019712 w 957"/>
              <a:gd name="T47" fmla="*/ 1233749 h 1020"/>
              <a:gd name="T48" fmla="*/ 939156 w 957"/>
              <a:gd name="T49" fmla="*/ 1005859 h 1020"/>
              <a:gd name="T50" fmla="*/ 1153315 w 957"/>
              <a:gd name="T51" fmla="*/ 986213 h 1020"/>
              <a:gd name="T52" fmla="*/ 1304602 w 957"/>
              <a:gd name="T53" fmla="*/ 626697 h 1020"/>
              <a:gd name="T54" fmla="*/ 939156 w 957"/>
              <a:gd name="T55" fmla="*/ 31433 h 1020"/>
              <a:gd name="T56" fmla="*/ 776081 w 957"/>
              <a:gd name="T57" fmla="*/ 68760 h 1020"/>
              <a:gd name="T58" fmla="*/ 939156 w 957"/>
              <a:gd name="T59" fmla="*/ 31433 h 1020"/>
              <a:gd name="T60" fmla="*/ 835024 w 957"/>
              <a:gd name="T61" fmla="*/ 400772 h 1020"/>
              <a:gd name="T62" fmla="*/ 577640 w 957"/>
              <a:gd name="T63" fmla="*/ 557937 h 1020"/>
              <a:gd name="T64" fmla="*/ 711244 w 957"/>
              <a:gd name="T65" fmla="*/ 994071 h 1020"/>
              <a:gd name="T66" fmla="*/ 937191 w 957"/>
              <a:gd name="T67" fmla="*/ 939063 h 1020"/>
              <a:gd name="T68" fmla="*/ 939156 w 957"/>
              <a:gd name="T69" fmla="*/ 1005859 h 1020"/>
              <a:gd name="T70" fmla="*/ 860566 w 957"/>
              <a:gd name="T71" fmla="*/ 1233749 h 1020"/>
              <a:gd name="T72" fmla="*/ 939156 w 957"/>
              <a:gd name="T73" fmla="*/ 1392879 h 1020"/>
              <a:gd name="T74" fmla="*/ 726962 w 957"/>
              <a:gd name="T75" fmla="*/ 1306438 h 1020"/>
              <a:gd name="T76" fmla="*/ 939156 w 957"/>
              <a:gd name="T77" fmla="*/ 1770076 h 1020"/>
              <a:gd name="T78" fmla="*/ 939156 w 957"/>
              <a:gd name="T79" fmla="*/ 1799544 h 1020"/>
              <a:gd name="T80" fmla="*/ 939156 w 957"/>
              <a:gd name="T81" fmla="*/ 1856516 h 1020"/>
              <a:gd name="T82" fmla="*/ 915579 w 957"/>
              <a:gd name="T83" fmla="*/ 1903666 h 1020"/>
              <a:gd name="T84" fmla="*/ 939156 w 957"/>
              <a:gd name="T85" fmla="*/ 2003859 h 1020"/>
              <a:gd name="T86" fmla="*/ 497085 w 957"/>
              <a:gd name="T87" fmla="*/ 1434135 h 1020"/>
              <a:gd name="T88" fmla="*/ 671949 w 957"/>
              <a:gd name="T89" fmla="*/ 1257323 h 1020"/>
              <a:gd name="T90" fmla="*/ 520662 w 957"/>
              <a:gd name="T91" fmla="*/ 1019611 h 1020"/>
              <a:gd name="T92" fmla="*/ 497085 w 957"/>
              <a:gd name="T93" fmla="*/ 937099 h 1020"/>
              <a:gd name="T94" fmla="*/ 542274 w 957"/>
              <a:gd name="T95" fmla="*/ 669918 h 1020"/>
              <a:gd name="T96" fmla="*/ 497085 w 957"/>
              <a:gd name="T97" fmla="*/ 280933 h 1020"/>
              <a:gd name="T98" fmla="*/ 420459 w 957"/>
              <a:gd name="T99" fmla="*/ 614910 h 1020"/>
              <a:gd name="T100" fmla="*/ 497085 w 957"/>
              <a:gd name="T101" fmla="*/ 609016 h 1020"/>
              <a:gd name="T102" fmla="*/ 497085 w 957"/>
              <a:gd name="T103" fmla="*/ 937099 h 1020"/>
              <a:gd name="T104" fmla="*/ 446001 w 957"/>
              <a:gd name="T105" fmla="*/ 962638 h 1020"/>
              <a:gd name="T106" fmla="*/ 390988 w 957"/>
              <a:gd name="T107" fmla="*/ 705280 h 1020"/>
              <a:gd name="T108" fmla="*/ 497085 w 957"/>
              <a:gd name="T109" fmla="*/ 2003859 h 1020"/>
              <a:gd name="T110" fmla="*/ 5894 w 957"/>
              <a:gd name="T111" fmla="*/ 1817225 h 1020"/>
              <a:gd name="T112" fmla="*/ 497085 w 957"/>
              <a:gd name="T113" fmla="*/ 2003859 h 102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57"/>
              <a:gd name="T172" fmla="*/ 0 h 1020"/>
              <a:gd name="T173" fmla="*/ 957 w 957"/>
              <a:gd name="T174" fmla="*/ 1020 h 102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57" h="1020">
                <a:moveTo>
                  <a:pt x="704" y="152"/>
                </a:moveTo>
                <a:cubicBezTo>
                  <a:pt x="723" y="197"/>
                  <a:pt x="736" y="251"/>
                  <a:pt x="743" y="313"/>
                </a:cubicBezTo>
                <a:cubicBezTo>
                  <a:pt x="750" y="327"/>
                  <a:pt x="755" y="342"/>
                  <a:pt x="757" y="359"/>
                </a:cubicBezTo>
                <a:cubicBezTo>
                  <a:pt x="761" y="381"/>
                  <a:pt x="760" y="406"/>
                  <a:pt x="756" y="428"/>
                </a:cubicBezTo>
                <a:cubicBezTo>
                  <a:pt x="751" y="452"/>
                  <a:pt x="742" y="473"/>
                  <a:pt x="729" y="490"/>
                </a:cubicBezTo>
                <a:cubicBezTo>
                  <a:pt x="722" y="500"/>
                  <a:pt x="713" y="508"/>
                  <a:pt x="704" y="513"/>
                </a:cubicBezTo>
                <a:cubicBezTo>
                  <a:pt x="704" y="476"/>
                  <a:pt x="704" y="476"/>
                  <a:pt x="704" y="476"/>
                </a:cubicBezTo>
                <a:cubicBezTo>
                  <a:pt x="730" y="445"/>
                  <a:pt x="739" y="384"/>
                  <a:pt x="724" y="341"/>
                </a:cubicBezTo>
                <a:cubicBezTo>
                  <a:pt x="718" y="320"/>
                  <a:pt x="710" y="310"/>
                  <a:pt x="704" y="308"/>
                </a:cubicBezTo>
                <a:lnTo>
                  <a:pt x="704" y="152"/>
                </a:lnTo>
                <a:close/>
                <a:moveTo>
                  <a:pt x="704" y="731"/>
                </a:moveTo>
                <a:cubicBezTo>
                  <a:pt x="815" y="772"/>
                  <a:pt x="957" y="791"/>
                  <a:pt x="953" y="925"/>
                </a:cubicBezTo>
                <a:cubicBezTo>
                  <a:pt x="952" y="956"/>
                  <a:pt x="940" y="988"/>
                  <a:pt x="921" y="1020"/>
                </a:cubicBezTo>
                <a:cubicBezTo>
                  <a:pt x="704" y="1020"/>
                  <a:pt x="704" y="1020"/>
                  <a:pt x="704" y="1020"/>
                </a:cubicBezTo>
                <a:lnTo>
                  <a:pt x="704" y="731"/>
                </a:lnTo>
                <a:close/>
                <a:moveTo>
                  <a:pt x="478" y="16"/>
                </a:moveTo>
                <a:cubicBezTo>
                  <a:pt x="588" y="0"/>
                  <a:pt x="661" y="52"/>
                  <a:pt x="704" y="152"/>
                </a:cubicBezTo>
                <a:cubicBezTo>
                  <a:pt x="704" y="308"/>
                  <a:pt x="704" y="308"/>
                  <a:pt x="704" y="308"/>
                </a:cubicBezTo>
                <a:cubicBezTo>
                  <a:pt x="693" y="305"/>
                  <a:pt x="684" y="321"/>
                  <a:pt x="680" y="350"/>
                </a:cubicBezTo>
                <a:cubicBezTo>
                  <a:pt x="675" y="381"/>
                  <a:pt x="674" y="429"/>
                  <a:pt x="679" y="494"/>
                </a:cubicBezTo>
                <a:cubicBezTo>
                  <a:pt x="688" y="491"/>
                  <a:pt x="697" y="484"/>
                  <a:pt x="704" y="476"/>
                </a:cubicBezTo>
                <a:cubicBezTo>
                  <a:pt x="704" y="513"/>
                  <a:pt x="704" y="513"/>
                  <a:pt x="704" y="513"/>
                </a:cubicBezTo>
                <a:cubicBezTo>
                  <a:pt x="700" y="515"/>
                  <a:pt x="696" y="517"/>
                  <a:pt x="692" y="519"/>
                </a:cubicBezTo>
                <a:cubicBezTo>
                  <a:pt x="684" y="535"/>
                  <a:pt x="675" y="552"/>
                  <a:pt x="665" y="566"/>
                </a:cubicBezTo>
                <a:cubicBezTo>
                  <a:pt x="654" y="594"/>
                  <a:pt x="635" y="619"/>
                  <a:pt x="614" y="640"/>
                </a:cubicBezTo>
                <a:cubicBezTo>
                  <a:pt x="621" y="675"/>
                  <a:pt x="640" y="705"/>
                  <a:pt x="684" y="723"/>
                </a:cubicBezTo>
                <a:cubicBezTo>
                  <a:pt x="690" y="726"/>
                  <a:pt x="697" y="728"/>
                  <a:pt x="704" y="731"/>
                </a:cubicBezTo>
                <a:cubicBezTo>
                  <a:pt x="704" y="1020"/>
                  <a:pt x="704" y="1020"/>
                  <a:pt x="704" y="1020"/>
                </a:cubicBezTo>
                <a:cubicBezTo>
                  <a:pt x="478" y="1020"/>
                  <a:pt x="478" y="1020"/>
                  <a:pt x="478" y="1020"/>
                </a:cubicBezTo>
                <a:cubicBezTo>
                  <a:pt x="478" y="984"/>
                  <a:pt x="478" y="984"/>
                  <a:pt x="478" y="984"/>
                </a:cubicBezTo>
                <a:cubicBezTo>
                  <a:pt x="479" y="984"/>
                  <a:pt x="479" y="984"/>
                  <a:pt x="480" y="984"/>
                </a:cubicBezTo>
                <a:cubicBezTo>
                  <a:pt x="487" y="984"/>
                  <a:pt x="493" y="977"/>
                  <a:pt x="493" y="969"/>
                </a:cubicBezTo>
                <a:cubicBezTo>
                  <a:pt x="493" y="961"/>
                  <a:pt x="487" y="955"/>
                  <a:pt x="480" y="955"/>
                </a:cubicBezTo>
                <a:cubicBezTo>
                  <a:pt x="479" y="955"/>
                  <a:pt x="479" y="955"/>
                  <a:pt x="478" y="955"/>
                </a:cubicBezTo>
                <a:cubicBezTo>
                  <a:pt x="478" y="945"/>
                  <a:pt x="478" y="945"/>
                  <a:pt x="478" y="945"/>
                </a:cubicBezTo>
                <a:cubicBezTo>
                  <a:pt x="479" y="945"/>
                  <a:pt x="479" y="945"/>
                  <a:pt x="480" y="945"/>
                </a:cubicBezTo>
                <a:cubicBezTo>
                  <a:pt x="487" y="945"/>
                  <a:pt x="493" y="938"/>
                  <a:pt x="493" y="930"/>
                </a:cubicBezTo>
                <a:cubicBezTo>
                  <a:pt x="493" y="922"/>
                  <a:pt x="487" y="916"/>
                  <a:pt x="480" y="916"/>
                </a:cubicBezTo>
                <a:cubicBezTo>
                  <a:pt x="479" y="916"/>
                  <a:pt x="479" y="916"/>
                  <a:pt x="478" y="916"/>
                </a:cubicBezTo>
                <a:cubicBezTo>
                  <a:pt x="478" y="901"/>
                  <a:pt x="478" y="901"/>
                  <a:pt x="478" y="901"/>
                </a:cubicBezTo>
                <a:cubicBezTo>
                  <a:pt x="556" y="871"/>
                  <a:pt x="598" y="831"/>
                  <a:pt x="661" y="751"/>
                </a:cubicBezTo>
                <a:cubicBezTo>
                  <a:pt x="625" y="737"/>
                  <a:pt x="602" y="703"/>
                  <a:pt x="589" y="663"/>
                </a:cubicBezTo>
                <a:cubicBezTo>
                  <a:pt x="553" y="691"/>
                  <a:pt x="514" y="709"/>
                  <a:pt x="485" y="709"/>
                </a:cubicBezTo>
                <a:cubicBezTo>
                  <a:pt x="483" y="709"/>
                  <a:pt x="481" y="709"/>
                  <a:pt x="479" y="709"/>
                </a:cubicBezTo>
                <a:cubicBezTo>
                  <a:pt x="478" y="709"/>
                  <a:pt x="478" y="709"/>
                  <a:pt x="478" y="709"/>
                </a:cubicBezTo>
                <a:cubicBezTo>
                  <a:pt x="478" y="613"/>
                  <a:pt x="478" y="613"/>
                  <a:pt x="478" y="613"/>
                </a:cubicBezTo>
                <a:cubicBezTo>
                  <a:pt x="479" y="613"/>
                  <a:pt x="479" y="613"/>
                  <a:pt x="479" y="613"/>
                </a:cubicBezTo>
                <a:cubicBezTo>
                  <a:pt x="493" y="613"/>
                  <a:pt x="503" y="634"/>
                  <a:pt x="519" y="628"/>
                </a:cubicBezTo>
                <a:cubicBezTo>
                  <a:pt x="555" y="615"/>
                  <a:pt x="571" y="591"/>
                  <a:pt x="571" y="565"/>
                </a:cubicBezTo>
                <a:cubicBezTo>
                  <a:pt x="571" y="529"/>
                  <a:pt x="525" y="512"/>
                  <a:pt x="478" y="512"/>
                </a:cubicBezTo>
                <a:cubicBezTo>
                  <a:pt x="478" y="478"/>
                  <a:pt x="478" y="478"/>
                  <a:pt x="478" y="478"/>
                </a:cubicBezTo>
                <a:cubicBezTo>
                  <a:pt x="531" y="470"/>
                  <a:pt x="566" y="485"/>
                  <a:pt x="587" y="502"/>
                </a:cubicBezTo>
                <a:cubicBezTo>
                  <a:pt x="588" y="503"/>
                  <a:pt x="590" y="504"/>
                  <a:pt x="591" y="506"/>
                </a:cubicBezTo>
                <a:cubicBezTo>
                  <a:pt x="644" y="538"/>
                  <a:pt x="663" y="405"/>
                  <a:pt x="664" y="319"/>
                </a:cubicBezTo>
                <a:cubicBezTo>
                  <a:pt x="580" y="314"/>
                  <a:pt x="531" y="271"/>
                  <a:pt x="478" y="235"/>
                </a:cubicBezTo>
                <a:lnTo>
                  <a:pt x="478" y="16"/>
                </a:lnTo>
                <a:close/>
                <a:moveTo>
                  <a:pt x="253" y="143"/>
                </a:moveTo>
                <a:cubicBezTo>
                  <a:pt x="281" y="83"/>
                  <a:pt x="325" y="38"/>
                  <a:pt x="395" y="35"/>
                </a:cubicBezTo>
                <a:cubicBezTo>
                  <a:pt x="408" y="31"/>
                  <a:pt x="422" y="27"/>
                  <a:pt x="437" y="25"/>
                </a:cubicBezTo>
                <a:cubicBezTo>
                  <a:pt x="451" y="21"/>
                  <a:pt x="465" y="18"/>
                  <a:pt x="478" y="16"/>
                </a:cubicBezTo>
                <a:cubicBezTo>
                  <a:pt x="478" y="235"/>
                  <a:pt x="478" y="235"/>
                  <a:pt x="478" y="235"/>
                </a:cubicBezTo>
                <a:cubicBezTo>
                  <a:pt x="461" y="223"/>
                  <a:pt x="444" y="212"/>
                  <a:pt x="425" y="204"/>
                </a:cubicBezTo>
                <a:cubicBezTo>
                  <a:pt x="378" y="183"/>
                  <a:pt x="333" y="179"/>
                  <a:pt x="316" y="207"/>
                </a:cubicBezTo>
                <a:cubicBezTo>
                  <a:pt x="303" y="228"/>
                  <a:pt x="296" y="254"/>
                  <a:pt x="294" y="284"/>
                </a:cubicBezTo>
                <a:cubicBezTo>
                  <a:pt x="294" y="285"/>
                  <a:pt x="294" y="287"/>
                  <a:pt x="294" y="289"/>
                </a:cubicBezTo>
                <a:cubicBezTo>
                  <a:pt x="290" y="370"/>
                  <a:pt x="303" y="542"/>
                  <a:pt x="362" y="506"/>
                </a:cubicBezTo>
                <a:cubicBezTo>
                  <a:pt x="364" y="504"/>
                  <a:pt x="365" y="503"/>
                  <a:pt x="367" y="502"/>
                </a:cubicBezTo>
                <a:cubicBezTo>
                  <a:pt x="388" y="485"/>
                  <a:pt x="423" y="469"/>
                  <a:pt x="477" y="478"/>
                </a:cubicBezTo>
                <a:cubicBezTo>
                  <a:pt x="478" y="478"/>
                  <a:pt x="478" y="478"/>
                  <a:pt x="478" y="478"/>
                </a:cubicBezTo>
                <a:cubicBezTo>
                  <a:pt x="478" y="512"/>
                  <a:pt x="478" y="512"/>
                  <a:pt x="478" y="512"/>
                </a:cubicBezTo>
                <a:cubicBezTo>
                  <a:pt x="432" y="512"/>
                  <a:pt x="384" y="529"/>
                  <a:pt x="382" y="561"/>
                </a:cubicBezTo>
                <a:cubicBezTo>
                  <a:pt x="380" y="588"/>
                  <a:pt x="400" y="615"/>
                  <a:pt x="438" y="628"/>
                </a:cubicBezTo>
                <a:cubicBezTo>
                  <a:pt x="454" y="634"/>
                  <a:pt x="464" y="613"/>
                  <a:pt x="478" y="613"/>
                </a:cubicBezTo>
                <a:cubicBezTo>
                  <a:pt x="478" y="709"/>
                  <a:pt x="478" y="709"/>
                  <a:pt x="478" y="709"/>
                </a:cubicBezTo>
                <a:cubicBezTo>
                  <a:pt x="477" y="709"/>
                  <a:pt x="475" y="709"/>
                  <a:pt x="472" y="709"/>
                </a:cubicBezTo>
                <a:cubicBezTo>
                  <a:pt x="444" y="709"/>
                  <a:pt x="405" y="692"/>
                  <a:pt x="370" y="665"/>
                </a:cubicBezTo>
                <a:cubicBezTo>
                  <a:pt x="357" y="704"/>
                  <a:pt x="334" y="737"/>
                  <a:pt x="298" y="751"/>
                </a:cubicBezTo>
                <a:cubicBezTo>
                  <a:pt x="358" y="841"/>
                  <a:pt x="407" y="878"/>
                  <a:pt x="478" y="901"/>
                </a:cubicBezTo>
                <a:cubicBezTo>
                  <a:pt x="478" y="901"/>
                  <a:pt x="478" y="901"/>
                  <a:pt x="478" y="901"/>
                </a:cubicBezTo>
                <a:cubicBezTo>
                  <a:pt x="478" y="916"/>
                  <a:pt x="478" y="916"/>
                  <a:pt x="478" y="916"/>
                </a:cubicBezTo>
                <a:cubicBezTo>
                  <a:pt x="471" y="916"/>
                  <a:pt x="466" y="923"/>
                  <a:pt x="466" y="930"/>
                </a:cubicBezTo>
                <a:cubicBezTo>
                  <a:pt x="466" y="938"/>
                  <a:pt x="471" y="944"/>
                  <a:pt x="478" y="945"/>
                </a:cubicBezTo>
                <a:cubicBezTo>
                  <a:pt x="478" y="955"/>
                  <a:pt x="478" y="955"/>
                  <a:pt x="478" y="955"/>
                </a:cubicBezTo>
                <a:cubicBezTo>
                  <a:pt x="471" y="956"/>
                  <a:pt x="466" y="962"/>
                  <a:pt x="466" y="969"/>
                </a:cubicBezTo>
                <a:cubicBezTo>
                  <a:pt x="466" y="977"/>
                  <a:pt x="471" y="983"/>
                  <a:pt x="478" y="984"/>
                </a:cubicBezTo>
                <a:cubicBezTo>
                  <a:pt x="478" y="1020"/>
                  <a:pt x="478" y="1020"/>
                  <a:pt x="478" y="1020"/>
                </a:cubicBezTo>
                <a:cubicBezTo>
                  <a:pt x="253" y="1020"/>
                  <a:pt x="253" y="1020"/>
                  <a:pt x="253" y="1020"/>
                </a:cubicBezTo>
                <a:cubicBezTo>
                  <a:pt x="253" y="730"/>
                  <a:pt x="253" y="730"/>
                  <a:pt x="253" y="730"/>
                </a:cubicBezTo>
                <a:cubicBezTo>
                  <a:pt x="260" y="728"/>
                  <a:pt x="266" y="726"/>
                  <a:pt x="272" y="723"/>
                </a:cubicBezTo>
                <a:cubicBezTo>
                  <a:pt x="317" y="704"/>
                  <a:pt x="336" y="675"/>
                  <a:pt x="342" y="640"/>
                </a:cubicBezTo>
                <a:cubicBezTo>
                  <a:pt x="322" y="619"/>
                  <a:pt x="304" y="595"/>
                  <a:pt x="293" y="569"/>
                </a:cubicBezTo>
                <a:cubicBezTo>
                  <a:pt x="282" y="554"/>
                  <a:pt x="273" y="537"/>
                  <a:pt x="265" y="519"/>
                </a:cubicBezTo>
                <a:cubicBezTo>
                  <a:pt x="261" y="517"/>
                  <a:pt x="257" y="516"/>
                  <a:pt x="253" y="513"/>
                </a:cubicBezTo>
                <a:cubicBezTo>
                  <a:pt x="253" y="477"/>
                  <a:pt x="253" y="477"/>
                  <a:pt x="253" y="477"/>
                </a:cubicBezTo>
                <a:cubicBezTo>
                  <a:pt x="260" y="485"/>
                  <a:pt x="269" y="491"/>
                  <a:pt x="278" y="494"/>
                </a:cubicBezTo>
                <a:cubicBezTo>
                  <a:pt x="283" y="431"/>
                  <a:pt x="283" y="374"/>
                  <a:pt x="276" y="341"/>
                </a:cubicBezTo>
                <a:cubicBezTo>
                  <a:pt x="271" y="317"/>
                  <a:pt x="262" y="308"/>
                  <a:pt x="253" y="310"/>
                </a:cubicBezTo>
                <a:lnTo>
                  <a:pt x="253" y="143"/>
                </a:lnTo>
                <a:close/>
                <a:moveTo>
                  <a:pt x="214" y="313"/>
                </a:moveTo>
                <a:cubicBezTo>
                  <a:pt x="214" y="313"/>
                  <a:pt x="214" y="313"/>
                  <a:pt x="214" y="313"/>
                </a:cubicBezTo>
                <a:cubicBezTo>
                  <a:pt x="218" y="258"/>
                  <a:pt x="229" y="195"/>
                  <a:pt x="253" y="143"/>
                </a:cubicBezTo>
                <a:cubicBezTo>
                  <a:pt x="253" y="310"/>
                  <a:pt x="253" y="310"/>
                  <a:pt x="253" y="310"/>
                </a:cubicBezTo>
                <a:cubicBezTo>
                  <a:pt x="246" y="312"/>
                  <a:pt x="238" y="323"/>
                  <a:pt x="233" y="339"/>
                </a:cubicBezTo>
                <a:cubicBezTo>
                  <a:pt x="217" y="383"/>
                  <a:pt x="226" y="445"/>
                  <a:pt x="253" y="477"/>
                </a:cubicBezTo>
                <a:cubicBezTo>
                  <a:pt x="253" y="513"/>
                  <a:pt x="253" y="513"/>
                  <a:pt x="253" y="513"/>
                </a:cubicBezTo>
                <a:cubicBezTo>
                  <a:pt x="243" y="508"/>
                  <a:pt x="235" y="500"/>
                  <a:pt x="227" y="490"/>
                </a:cubicBezTo>
                <a:cubicBezTo>
                  <a:pt x="214" y="473"/>
                  <a:pt x="206" y="452"/>
                  <a:pt x="201" y="428"/>
                </a:cubicBezTo>
                <a:cubicBezTo>
                  <a:pt x="196" y="406"/>
                  <a:pt x="195" y="381"/>
                  <a:pt x="199" y="359"/>
                </a:cubicBezTo>
                <a:cubicBezTo>
                  <a:pt x="202" y="342"/>
                  <a:pt x="206" y="326"/>
                  <a:pt x="214" y="313"/>
                </a:cubicBezTo>
                <a:moveTo>
                  <a:pt x="253" y="1020"/>
                </a:moveTo>
                <a:cubicBezTo>
                  <a:pt x="35" y="1020"/>
                  <a:pt x="35" y="1020"/>
                  <a:pt x="35" y="1020"/>
                </a:cubicBezTo>
                <a:cubicBezTo>
                  <a:pt x="16" y="988"/>
                  <a:pt x="4" y="956"/>
                  <a:pt x="3" y="925"/>
                </a:cubicBezTo>
                <a:cubicBezTo>
                  <a:pt x="0" y="791"/>
                  <a:pt x="142" y="772"/>
                  <a:pt x="253" y="730"/>
                </a:cubicBezTo>
                <a:lnTo>
                  <a:pt x="253" y="1020"/>
                </a:lnTo>
                <a:close/>
              </a:path>
            </a:pathLst>
          </a:custGeom>
          <a:solidFill>
            <a:schemeClr val="bg1">
              <a:alpha val="50000"/>
            </a:schemeClr>
          </a:solidFill>
          <a:ln w="9525">
            <a:noFill/>
            <a:round/>
          </a:ln>
        </p:spPr>
        <p:txBody>
          <a:bodyPr lIns="121920" tIns="60960" rIns="121920" bIns="60960"/>
          <a:lstStyle/>
          <a:p>
            <a:endParaRPr lang="zh-CN" altLang="en-US">
              <a:solidFill>
                <a:prstClr val="black"/>
              </a:solidFill>
              <a:latin typeface="+mj-ea"/>
              <a:ea typeface="+mj-ea"/>
            </a:endParaRPr>
          </a:p>
        </p:txBody>
      </p:sp>
      <p:grpSp>
        <p:nvGrpSpPr>
          <p:cNvPr id="31" name="组合 30"/>
          <p:cNvGrpSpPr/>
          <p:nvPr/>
        </p:nvGrpSpPr>
        <p:grpSpPr>
          <a:xfrm>
            <a:off x="4048578" y="2554870"/>
            <a:ext cx="776045" cy="776045"/>
            <a:chOff x="304800" y="673100"/>
            <a:chExt cx="4000500" cy="4000500"/>
          </a:xfrm>
          <a:solidFill>
            <a:schemeClr val="bg1">
              <a:alpha val="50000"/>
            </a:schemeClr>
          </a:solidFill>
          <a:effectLst>
            <a:outerShdw blurRad="444500" dist="254000" dir="8100000" algn="tr" rotWithShape="0">
              <a:prstClr val="black">
                <a:alpha val="50000"/>
              </a:prstClr>
            </a:outerShdw>
          </a:effectLst>
        </p:grpSpPr>
        <p:sp>
          <p:nvSpPr>
            <p:cNvPr id="32" name="同心圆 31"/>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latin typeface="+mj-ea"/>
                <a:ea typeface="+mj-ea"/>
              </a:endParaRPr>
            </a:p>
          </p:txBody>
        </p:sp>
        <p:sp>
          <p:nvSpPr>
            <p:cNvPr id="33" name="椭圆 32"/>
            <p:cNvSpPr/>
            <p:nvPr/>
          </p:nvSpPr>
          <p:spPr>
            <a:xfrm>
              <a:off x="392112" y="760412"/>
              <a:ext cx="3825877" cy="38258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mj-ea"/>
                <a:ea typeface="+mj-ea"/>
              </a:endParaRPr>
            </a:p>
          </p:txBody>
        </p:sp>
      </p:grpSp>
      <p:grpSp>
        <p:nvGrpSpPr>
          <p:cNvPr id="34" name="组合 33"/>
          <p:cNvGrpSpPr/>
          <p:nvPr/>
        </p:nvGrpSpPr>
        <p:grpSpPr>
          <a:xfrm>
            <a:off x="5009057" y="1602724"/>
            <a:ext cx="904550" cy="904550"/>
            <a:chOff x="304800" y="673100"/>
            <a:chExt cx="4000500" cy="4000500"/>
          </a:xfrm>
          <a:solidFill>
            <a:schemeClr val="bg1">
              <a:alpha val="50000"/>
            </a:schemeClr>
          </a:solidFill>
          <a:effectLst>
            <a:outerShdw blurRad="444500" dist="254000" dir="8100000" algn="tr" rotWithShape="0">
              <a:prstClr val="black">
                <a:alpha val="50000"/>
              </a:prstClr>
            </a:outerShdw>
          </a:effectLst>
        </p:grpSpPr>
        <p:sp>
          <p:nvSpPr>
            <p:cNvPr id="35" name="同心圆 34"/>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latin typeface="+mj-ea"/>
                <a:ea typeface="+mj-ea"/>
              </a:endParaRPr>
            </a:p>
          </p:txBody>
        </p:sp>
        <p:sp>
          <p:nvSpPr>
            <p:cNvPr id="36" name="椭圆 35"/>
            <p:cNvSpPr/>
            <p:nvPr/>
          </p:nvSpPr>
          <p:spPr>
            <a:xfrm>
              <a:off x="392112" y="760412"/>
              <a:ext cx="3825877" cy="38258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mj-ea"/>
                <a:ea typeface="+mj-ea"/>
              </a:endParaRPr>
            </a:p>
          </p:txBody>
        </p:sp>
      </p:grpSp>
      <p:grpSp>
        <p:nvGrpSpPr>
          <p:cNvPr id="37" name="组合 36"/>
          <p:cNvGrpSpPr/>
          <p:nvPr/>
        </p:nvGrpSpPr>
        <p:grpSpPr>
          <a:xfrm>
            <a:off x="3622770" y="1345601"/>
            <a:ext cx="1121219" cy="1121219"/>
            <a:chOff x="304800" y="673100"/>
            <a:chExt cx="4000500" cy="4000500"/>
          </a:xfrm>
          <a:solidFill>
            <a:schemeClr val="bg1">
              <a:alpha val="50000"/>
            </a:schemeClr>
          </a:solidFill>
          <a:effectLst>
            <a:outerShdw blurRad="444500" dist="254000" dir="8100000" algn="tr" rotWithShape="0">
              <a:prstClr val="black">
                <a:alpha val="50000"/>
              </a:prstClr>
            </a:outerShdw>
          </a:effectLst>
        </p:grpSpPr>
        <p:sp>
          <p:nvSpPr>
            <p:cNvPr id="38" name="同心圆 37"/>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latin typeface="+mj-ea"/>
                <a:ea typeface="+mj-ea"/>
              </a:endParaRPr>
            </a:p>
          </p:txBody>
        </p:sp>
        <p:sp>
          <p:nvSpPr>
            <p:cNvPr id="39" name="椭圆 38"/>
            <p:cNvSpPr/>
            <p:nvPr/>
          </p:nvSpPr>
          <p:spPr>
            <a:xfrm>
              <a:off x="392112" y="760412"/>
              <a:ext cx="3825877" cy="38258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mj-ea"/>
                <a:ea typeface="+mj-ea"/>
              </a:endParaRPr>
            </a:p>
          </p:txBody>
        </p:sp>
      </p:grpSp>
      <p:grpSp>
        <p:nvGrpSpPr>
          <p:cNvPr id="40" name="组合 39"/>
          <p:cNvGrpSpPr/>
          <p:nvPr/>
        </p:nvGrpSpPr>
        <p:grpSpPr>
          <a:xfrm>
            <a:off x="4732484" y="916360"/>
            <a:ext cx="654934" cy="654934"/>
            <a:chOff x="304800" y="673100"/>
            <a:chExt cx="4000500" cy="4000500"/>
          </a:xfrm>
          <a:solidFill>
            <a:schemeClr val="bg1">
              <a:alpha val="50000"/>
            </a:schemeClr>
          </a:solidFill>
          <a:effectLst>
            <a:outerShdw blurRad="444500" dist="254000" dir="8100000" algn="tr" rotWithShape="0">
              <a:prstClr val="black">
                <a:alpha val="50000"/>
              </a:prstClr>
            </a:outerShdw>
          </a:effectLst>
        </p:grpSpPr>
        <p:sp>
          <p:nvSpPr>
            <p:cNvPr id="41" name="同心圆 40"/>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latin typeface="+mj-ea"/>
                <a:ea typeface="+mj-ea"/>
              </a:endParaRPr>
            </a:p>
          </p:txBody>
        </p:sp>
        <p:sp>
          <p:nvSpPr>
            <p:cNvPr id="42" name="椭圆 41"/>
            <p:cNvSpPr/>
            <p:nvPr/>
          </p:nvSpPr>
          <p:spPr>
            <a:xfrm>
              <a:off x="392112" y="760412"/>
              <a:ext cx="3825877" cy="38258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mj-ea"/>
                <a:ea typeface="+mj-ea"/>
              </a:endParaRPr>
            </a:p>
          </p:txBody>
        </p:sp>
      </p:grpSp>
      <p:grpSp>
        <p:nvGrpSpPr>
          <p:cNvPr id="43" name="组合 42"/>
          <p:cNvGrpSpPr/>
          <p:nvPr/>
        </p:nvGrpSpPr>
        <p:grpSpPr>
          <a:xfrm>
            <a:off x="5022393" y="2796051"/>
            <a:ext cx="836431" cy="836431"/>
            <a:chOff x="304800" y="673100"/>
            <a:chExt cx="4000500" cy="4000500"/>
          </a:xfrm>
          <a:solidFill>
            <a:schemeClr val="bg1">
              <a:alpha val="50000"/>
            </a:schemeClr>
          </a:solidFill>
          <a:effectLst>
            <a:outerShdw blurRad="444500" dist="254000" dir="8100000" algn="tr" rotWithShape="0">
              <a:prstClr val="black">
                <a:alpha val="50000"/>
              </a:prstClr>
            </a:outerShdw>
          </a:effectLst>
        </p:grpSpPr>
        <p:sp>
          <p:nvSpPr>
            <p:cNvPr id="44" name="同心圆 43"/>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latin typeface="+mj-ea"/>
                <a:ea typeface="+mj-ea"/>
              </a:endParaRPr>
            </a:p>
          </p:txBody>
        </p:sp>
        <p:sp>
          <p:nvSpPr>
            <p:cNvPr id="45" name="椭圆 44"/>
            <p:cNvSpPr/>
            <p:nvPr/>
          </p:nvSpPr>
          <p:spPr>
            <a:xfrm>
              <a:off x="392112" y="760412"/>
              <a:ext cx="3825877" cy="38258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mj-ea"/>
                <a:ea typeface="+mj-ea"/>
              </a:endParaRPr>
            </a:p>
          </p:txBody>
        </p:sp>
      </p:grpSp>
      <p:grpSp>
        <p:nvGrpSpPr>
          <p:cNvPr id="46" name="组合 45"/>
          <p:cNvGrpSpPr/>
          <p:nvPr/>
        </p:nvGrpSpPr>
        <p:grpSpPr>
          <a:xfrm>
            <a:off x="3075116" y="2666304"/>
            <a:ext cx="817141" cy="817141"/>
            <a:chOff x="304800" y="673100"/>
            <a:chExt cx="4000500" cy="4000500"/>
          </a:xfrm>
          <a:solidFill>
            <a:schemeClr val="bg1">
              <a:alpha val="50000"/>
            </a:schemeClr>
          </a:solidFill>
          <a:effectLst>
            <a:outerShdw blurRad="444500" dist="254000" dir="8100000" algn="tr" rotWithShape="0">
              <a:prstClr val="black">
                <a:alpha val="50000"/>
              </a:prstClr>
            </a:outerShdw>
          </a:effectLst>
        </p:grpSpPr>
        <p:sp>
          <p:nvSpPr>
            <p:cNvPr id="47" name="同心圆 46"/>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latin typeface="+mj-ea"/>
                <a:ea typeface="+mj-ea"/>
              </a:endParaRPr>
            </a:p>
          </p:txBody>
        </p:sp>
        <p:sp>
          <p:nvSpPr>
            <p:cNvPr id="48" name="椭圆 47"/>
            <p:cNvSpPr/>
            <p:nvPr/>
          </p:nvSpPr>
          <p:spPr>
            <a:xfrm>
              <a:off x="392112" y="760412"/>
              <a:ext cx="3825877" cy="38258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mj-ea"/>
                <a:ea typeface="+mj-ea"/>
              </a:endParaRPr>
            </a:p>
          </p:txBody>
        </p:sp>
      </p:grpSp>
      <p:sp>
        <p:nvSpPr>
          <p:cNvPr id="49" name="椭圆 48"/>
          <p:cNvSpPr/>
          <p:nvPr/>
        </p:nvSpPr>
        <p:spPr>
          <a:xfrm>
            <a:off x="3527201" y="2106780"/>
            <a:ext cx="449369" cy="449369"/>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lin ang="8100000" scaled="1"/>
            <a:tileRect/>
          </a:gra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mj-ea"/>
              <a:ea typeface="+mj-ea"/>
            </a:endParaRPr>
          </a:p>
        </p:txBody>
      </p:sp>
      <p:sp>
        <p:nvSpPr>
          <p:cNvPr id="50" name="椭圆 49"/>
          <p:cNvSpPr/>
          <p:nvPr/>
        </p:nvSpPr>
        <p:spPr>
          <a:xfrm>
            <a:off x="3310827" y="1651779"/>
            <a:ext cx="137599" cy="137599"/>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lin ang="8100000" scaled="1"/>
            <a:tileRect/>
          </a:gra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mj-ea"/>
              <a:ea typeface="+mj-ea"/>
            </a:endParaRPr>
          </a:p>
        </p:txBody>
      </p:sp>
      <p:sp>
        <p:nvSpPr>
          <p:cNvPr id="51" name="椭圆 50"/>
          <p:cNvSpPr/>
          <p:nvPr/>
        </p:nvSpPr>
        <p:spPr>
          <a:xfrm>
            <a:off x="5737761" y="2572866"/>
            <a:ext cx="307718" cy="307718"/>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lin ang="8100000" scaled="1"/>
            <a:tileRect/>
          </a:gra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mj-ea"/>
              <a:ea typeface="+mj-ea"/>
            </a:endParaRPr>
          </a:p>
        </p:txBody>
      </p:sp>
      <p:sp>
        <p:nvSpPr>
          <p:cNvPr id="52" name="椭圆 51"/>
          <p:cNvSpPr/>
          <p:nvPr/>
        </p:nvSpPr>
        <p:spPr>
          <a:xfrm>
            <a:off x="4768423" y="1981595"/>
            <a:ext cx="269201" cy="269201"/>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lin ang="8100000" scaled="1"/>
            <a:tileRect/>
          </a:gra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mj-ea"/>
              <a:ea typeface="+mj-ea"/>
            </a:endParaRPr>
          </a:p>
        </p:txBody>
      </p:sp>
      <p:sp>
        <p:nvSpPr>
          <p:cNvPr id="53" name="椭圆 52"/>
          <p:cNvSpPr/>
          <p:nvPr/>
        </p:nvSpPr>
        <p:spPr>
          <a:xfrm>
            <a:off x="3629344" y="3546939"/>
            <a:ext cx="345339" cy="345339"/>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lin ang="8100000" scaled="1"/>
            <a:tileRect/>
          </a:gra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mj-ea"/>
              <a:ea typeface="+mj-ea"/>
            </a:endParaRPr>
          </a:p>
        </p:txBody>
      </p:sp>
      <p:sp>
        <p:nvSpPr>
          <p:cNvPr id="54" name="椭圆 53"/>
          <p:cNvSpPr/>
          <p:nvPr/>
        </p:nvSpPr>
        <p:spPr>
          <a:xfrm>
            <a:off x="4696650" y="2992697"/>
            <a:ext cx="211067" cy="211067"/>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lin ang="8100000" scaled="1"/>
            <a:tileRect/>
          </a:gra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mj-ea"/>
              <a:ea typeface="+mj-ea"/>
            </a:endParaRPr>
          </a:p>
        </p:txBody>
      </p:sp>
      <p:sp>
        <p:nvSpPr>
          <p:cNvPr id="55" name="椭圆 54"/>
          <p:cNvSpPr/>
          <p:nvPr/>
        </p:nvSpPr>
        <p:spPr>
          <a:xfrm>
            <a:off x="5560746" y="1498038"/>
            <a:ext cx="245925" cy="245925"/>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lin ang="8100000" scaled="1"/>
            <a:tileRect/>
          </a:gra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mj-ea"/>
              <a:ea typeface="+mj-ea"/>
            </a:endParaRPr>
          </a:p>
        </p:txBody>
      </p:sp>
      <p:sp>
        <p:nvSpPr>
          <p:cNvPr id="56" name="椭圆 55"/>
          <p:cNvSpPr/>
          <p:nvPr/>
        </p:nvSpPr>
        <p:spPr>
          <a:xfrm>
            <a:off x="2375825" y="1166432"/>
            <a:ext cx="258866" cy="258866"/>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lin ang="8100000" scaled="1"/>
            <a:tileRect/>
          </a:gra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mj-ea"/>
              <a:ea typeface="+mj-ea"/>
            </a:endParaRPr>
          </a:p>
        </p:txBody>
      </p:sp>
      <p:sp>
        <p:nvSpPr>
          <p:cNvPr id="57" name="椭圆 56"/>
          <p:cNvSpPr/>
          <p:nvPr/>
        </p:nvSpPr>
        <p:spPr>
          <a:xfrm>
            <a:off x="2368844" y="2482959"/>
            <a:ext cx="258866" cy="258866"/>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lin ang="8100000" scaled="1"/>
            <a:tileRect/>
          </a:gra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mj-ea"/>
              <a:ea typeface="+mj-ea"/>
            </a:endParaRPr>
          </a:p>
        </p:txBody>
      </p:sp>
      <p:sp>
        <p:nvSpPr>
          <p:cNvPr id="58" name="椭圆 57"/>
          <p:cNvSpPr/>
          <p:nvPr/>
        </p:nvSpPr>
        <p:spPr>
          <a:xfrm>
            <a:off x="2367876" y="3819143"/>
            <a:ext cx="258866" cy="258866"/>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lin ang="8100000" scaled="1"/>
            <a:tileRect/>
          </a:gra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mj-ea"/>
              <a:ea typeface="+mj-ea"/>
            </a:endParaRPr>
          </a:p>
        </p:txBody>
      </p:sp>
      <p:sp>
        <p:nvSpPr>
          <p:cNvPr id="59" name="椭圆 58"/>
          <p:cNvSpPr/>
          <p:nvPr/>
        </p:nvSpPr>
        <p:spPr>
          <a:xfrm>
            <a:off x="6551558" y="1127834"/>
            <a:ext cx="258866" cy="258866"/>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lin ang="8100000" scaled="1"/>
            <a:tileRect/>
          </a:gra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mj-ea"/>
              <a:ea typeface="+mj-ea"/>
            </a:endParaRPr>
          </a:p>
        </p:txBody>
      </p:sp>
      <p:sp>
        <p:nvSpPr>
          <p:cNvPr id="60" name="椭圆 59"/>
          <p:cNvSpPr/>
          <p:nvPr/>
        </p:nvSpPr>
        <p:spPr>
          <a:xfrm>
            <a:off x="6561198" y="2487532"/>
            <a:ext cx="258866" cy="258866"/>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lin ang="8100000" scaled="1"/>
            <a:tileRect/>
          </a:gra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mj-ea"/>
              <a:ea typeface="+mj-ea"/>
            </a:endParaRPr>
          </a:p>
        </p:txBody>
      </p:sp>
      <p:sp>
        <p:nvSpPr>
          <p:cNvPr id="61" name="椭圆 60"/>
          <p:cNvSpPr/>
          <p:nvPr/>
        </p:nvSpPr>
        <p:spPr>
          <a:xfrm>
            <a:off x="6551558" y="3689707"/>
            <a:ext cx="258866" cy="258866"/>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lin ang="8100000" scaled="1"/>
            <a:tileRect/>
          </a:gra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mj-ea"/>
              <a:ea typeface="+mj-ea"/>
            </a:endParaRPr>
          </a:p>
        </p:txBody>
      </p:sp>
      <p:sp>
        <p:nvSpPr>
          <p:cNvPr id="62" name="椭圆 61"/>
          <p:cNvSpPr/>
          <p:nvPr/>
        </p:nvSpPr>
        <p:spPr>
          <a:xfrm>
            <a:off x="5009057" y="2368399"/>
            <a:ext cx="98421" cy="98421"/>
          </a:xfrm>
          <a:prstGeom prst="ellipse">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lin ang="8100000" scaled="1"/>
            <a:tileRect/>
          </a:gra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8556">
        <p14:prism isInverted="1"/>
      </p:transition>
    </mc:Choice>
    <mc:Fallback>
      <p:transition spd="slow" advClick="0" advTm="855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750"/>
                                        <p:tgtEl>
                                          <p:spTgt spid="30"/>
                                        </p:tgtEl>
                                      </p:cBhvr>
                                    </p:animEffect>
                                    <p:anim calcmode="lin" valueType="num">
                                      <p:cBhvr>
                                        <p:cTn id="8" dur="750" fill="hold"/>
                                        <p:tgtEl>
                                          <p:spTgt spid="30"/>
                                        </p:tgtEl>
                                        <p:attrNameLst>
                                          <p:attrName>ppt_x</p:attrName>
                                        </p:attrNameLst>
                                      </p:cBhvr>
                                      <p:tavLst>
                                        <p:tav tm="0">
                                          <p:val>
                                            <p:strVal val="#ppt_x"/>
                                          </p:val>
                                        </p:tav>
                                        <p:tav tm="100000">
                                          <p:val>
                                            <p:strVal val="#ppt_x"/>
                                          </p:val>
                                        </p:tav>
                                      </p:tavLst>
                                    </p:anim>
                                    <p:anim calcmode="lin" valueType="num">
                                      <p:cBhvr>
                                        <p:cTn id="9" dur="750" fill="hold"/>
                                        <p:tgtEl>
                                          <p:spTgt spid="30"/>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70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fill="hold"/>
                                        <p:tgtEl>
                                          <p:spTgt spid="37"/>
                                        </p:tgtEl>
                                        <p:attrNameLst>
                                          <p:attrName>ppt_w</p:attrName>
                                        </p:attrNameLst>
                                      </p:cBhvr>
                                      <p:tavLst>
                                        <p:tav tm="0">
                                          <p:val>
                                            <p:fltVal val="0"/>
                                          </p:val>
                                        </p:tav>
                                        <p:tav tm="100000">
                                          <p:val>
                                            <p:strVal val="#ppt_w"/>
                                          </p:val>
                                        </p:tav>
                                      </p:tavLst>
                                    </p:anim>
                                    <p:anim calcmode="lin" valueType="num">
                                      <p:cBhvr>
                                        <p:cTn id="13" dur="500" fill="hold"/>
                                        <p:tgtEl>
                                          <p:spTgt spid="37"/>
                                        </p:tgtEl>
                                        <p:attrNameLst>
                                          <p:attrName>ppt_h</p:attrName>
                                        </p:attrNameLst>
                                      </p:cBhvr>
                                      <p:tavLst>
                                        <p:tav tm="0">
                                          <p:val>
                                            <p:fltVal val="0"/>
                                          </p:val>
                                        </p:tav>
                                        <p:tav tm="100000">
                                          <p:val>
                                            <p:strVal val="#ppt_h"/>
                                          </p:val>
                                        </p:tav>
                                      </p:tavLst>
                                    </p:anim>
                                    <p:animEffect transition="in" filter="fade">
                                      <p:cBhvr>
                                        <p:cTn id="14" dur="500"/>
                                        <p:tgtEl>
                                          <p:spTgt spid="37"/>
                                        </p:tgtEl>
                                      </p:cBhvr>
                                    </p:animEffect>
                                  </p:childTnLst>
                                </p:cTn>
                              </p:par>
                              <p:par>
                                <p:cTn id="15" presetID="53" presetClass="entr" presetSubtype="16" fill="hold" nodeType="withEffect">
                                  <p:stCondLst>
                                    <p:cond delay="200"/>
                                  </p:stCondLst>
                                  <p:childTnLst>
                                    <p:set>
                                      <p:cBhvr>
                                        <p:cTn id="16" dur="1" fill="hold">
                                          <p:stCondLst>
                                            <p:cond delay="0"/>
                                          </p:stCondLst>
                                        </p:cTn>
                                        <p:tgtEl>
                                          <p:spTgt spid="46"/>
                                        </p:tgtEl>
                                        <p:attrNameLst>
                                          <p:attrName>style.visibility</p:attrName>
                                        </p:attrNameLst>
                                      </p:cBhvr>
                                      <p:to>
                                        <p:strVal val="visible"/>
                                      </p:to>
                                    </p:set>
                                    <p:anim calcmode="lin" valueType="num">
                                      <p:cBhvr>
                                        <p:cTn id="17" dur="500" fill="hold"/>
                                        <p:tgtEl>
                                          <p:spTgt spid="46"/>
                                        </p:tgtEl>
                                        <p:attrNameLst>
                                          <p:attrName>ppt_w</p:attrName>
                                        </p:attrNameLst>
                                      </p:cBhvr>
                                      <p:tavLst>
                                        <p:tav tm="0">
                                          <p:val>
                                            <p:fltVal val="0"/>
                                          </p:val>
                                        </p:tav>
                                        <p:tav tm="100000">
                                          <p:val>
                                            <p:strVal val="#ppt_w"/>
                                          </p:val>
                                        </p:tav>
                                      </p:tavLst>
                                    </p:anim>
                                    <p:anim calcmode="lin" valueType="num">
                                      <p:cBhvr>
                                        <p:cTn id="18" dur="500" fill="hold"/>
                                        <p:tgtEl>
                                          <p:spTgt spid="46"/>
                                        </p:tgtEl>
                                        <p:attrNameLst>
                                          <p:attrName>ppt_h</p:attrName>
                                        </p:attrNameLst>
                                      </p:cBhvr>
                                      <p:tavLst>
                                        <p:tav tm="0">
                                          <p:val>
                                            <p:fltVal val="0"/>
                                          </p:val>
                                        </p:tav>
                                        <p:tav tm="100000">
                                          <p:val>
                                            <p:strVal val="#ppt_h"/>
                                          </p:val>
                                        </p:tav>
                                      </p:tavLst>
                                    </p:anim>
                                    <p:animEffect transition="in" filter="fade">
                                      <p:cBhvr>
                                        <p:cTn id="19" dur="500"/>
                                        <p:tgtEl>
                                          <p:spTgt spid="46"/>
                                        </p:tgtEl>
                                      </p:cBhvr>
                                    </p:animEffect>
                                  </p:childTnLst>
                                </p:cTn>
                              </p:par>
                              <p:par>
                                <p:cTn id="20" presetID="53" presetClass="entr" presetSubtype="16" fill="hold" nodeType="withEffect">
                                  <p:stCondLst>
                                    <p:cond delay="500"/>
                                  </p:stCondLst>
                                  <p:childTnLst>
                                    <p:set>
                                      <p:cBhvr>
                                        <p:cTn id="21" dur="1" fill="hold">
                                          <p:stCondLst>
                                            <p:cond delay="0"/>
                                          </p:stCondLst>
                                        </p:cTn>
                                        <p:tgtEl>
                                          <p:spTgt spid="40"/>
                                        </p:tgtEl>
                                        <p:attrNameLst>
                                          <p:attrName>style.visibility</p:attrName>
                                        </p:attrNameLst>
                                      </p:cBhvr>
                                      <p:to>
                                        <p:strVal val="visible"/>
                                      </p:to>
                                    </p:set>
                                    <p:anim calcmode="lin" valueType="num">
                                      <p:cBhvr>
                                        <p:cTn id="22" dur="300" fill="hold"/>
                                        <p:tgtEl>
                                          <p:spTgt spid="40"/>
                                        </p:tgtEl>
                                        <p:attrNameLst>
                                          <p:attrName>ppt_w</p:attrName>
                                        </p:attrNameLst>
                                      </p:cBhvr>
                                      <p:tavLst>
                                        <p:tav tm="0">
                                          <p:val>
                                            <p:fltVal val="0"/>
                                          </p:val>
                                        </p:tav>
                                        <p:tav tm="100000">
                                          <p:val>
                                            <p:strVal val="#ppt_w"/>
                                          </p:val>
                                        </p:tav>
                                      </p:tavLst>
                                    </p:anim>
                                    <p:anim calcmode="lin" valueType="num">
                                      <p:cBhvr>
                                        <p:cTn id="23" dur="300" fill="hold"/>
                                        <p:tgtEl>
                                          <p:spTgt spid="40"/>
                                        </p:tgtEl>
                                        <p:attrNameLst>
                                          <p:attrName>ppt_h</p:attrName>
                                        </p:attrNameLst>
                                      </p:cBhvr>
                                      <p:tavLst>
                                        <p:tav tm="0">
                                          <p:val>
                                            <p:fltVal val="0"/>
                                          </p:val>
                                        </p:tav>
                                        <p:tav tm="100000">
                                          <p:val>
                                            <p:strVal val="#ppt_h"/>
                                          </p:val>
                                        </p:tav>
                                      </p:tavLst>
                                    </p:anim>
                                    <p:animEffect transition="in" filter="fade">
                                      <p:cBhvr>
                                        <p:cTn id="24" dur="300"/>
                                        <p:tgtEl>
                                          <p:spTgt spid="40"/>
                                        </p:tgtEl>
                                      </p:cBhvr>
                                    </p:animEffect>
                                  </p:childTnLst>
                                </p:cTn>
                              </p:par>
                              <p:par>
                                <p:cTn id="25" presetID="53" presetClass="entr" presetSubtype="16" fill="hold" nodeType="withEffect">
                                  <p:stCondLst>
                                    <p:cond delay="700"/>
                                  </p:stCondLst>
                                  <p:childTnLst>
                                    <p:set>
                                      <p:cBhvr>
                                        <p:cTn id="26" dur="1" fill="hold">
                                          <p:stCondLst>
                                            <p:cond delay="0"/>
                                          </p:stCondLst>
                                        </p:cTn>
                                        <p:tgtEl>
                                          <p:spTgt spid="34"/>
                                        </p:tgtEl>
                                        <p:attrNameLst>
                                          <p:attrName>style.visibility</p:attrName>
                                        </p:attrNameLst>
                                      </p:cBhvr>
                                      <p:to>
                                        <p:strVal val="visible"/>
                                      </p:to>
                                    </p:set>
                                    <p:anim calcmode="lin" valueType="num">
                                      <p:cBhvr>
                                        <p:cTn id="27" dur="500" fill="hold"/>
                                        <p:tgtEl>
                                          <p:spTgt spid="34"/>
                                        </p:tgtEl>
                                        <p:attrNameLst>
                                          <p:attrName>ppt_w</p:attrName>
                                        </p:attrNameLst>
                                      </p:cBhvr>
                                      <p:tavLst>
                                        <p:tav tm="0">
                                          <p:val>
                                            <p:fltVal val="0"/>
                                          </p:val>
                                        </p:tav>
                                        <p:tav tm="100000">
                                          <p:val>
                                            <p:strVal val="#ppt_w"/>
                                          </p:val>
                                        </p:tav>
                                      </p:tavLst>
                                    </p:anim>
                                    <p:anim calcmode="lin" valueType="num">
                                      <p:cBhvr>
                                        <p:cTn id="28" dur="500" fill="hold"/>
                                        <p:tgtEl>
                                          <p:spTgt spid="34"/>
                                        </p:tgtEl>
                                        <p:attrNameLst>
                                          <p:attrName>ppt_h</p:attrName>
                                        </p:attrNameLst>
                                      </p:cBhvr>
                                      <p:tavLst>
                                        <p:tav tm="0">
                                          <p:val>
                                            <p:fltVal val="0"/>
                                          </p:val>
                                        </p:tav>
                                        <p:tav tm="100000">
                                          <p:val>
                                            <p:strVal val="#ppt_h"/>
                                          </p:val>
                                        </p:tav>
                                      </p:tavLst>
                                    </p:anim>
                                    <p:animEffect transition="in" filter="fade">
                                      <p:cBhvr>
                                        <p:cTn id="29" dur="500"/>
                                        <p:tgtEl>
                                          <p:spTgt spid="34"/>
                                        </p:tgtEl>
                                      </p:cBhvr>
                                    </p:animEffect>
                                  </p:childTnLst>
                                </p:cTn>
                              </p:par>
                              <p:par>
                                <p:cTn id="30" presetID="53" presetClass="entr" presetSubtype="16" fill="hold" nodeType="withEffect">
                                  <p:stCondLst>
                                    <p:cond delay="600"/>
                                  </p:stCondLst>
                                  <p:childTnLst>
                                    <p:set>
                                      <p:cBhvr>
                                        <p:cTn id="31" dur="1" fill="hold">
                                          <p:stCondLst>
                                            <p:cond delay="0"/>
                                          </p:stCondLst>
                                        </p:cTn>
                                        <p:tgtEl>
                                          <p:spTgt spid="31"/>
                                        </p:tgtEl>
                                        <p:attrNameLst>
                                          <p:attrName>style.visibility</p:attrName>
                                        </p:attrNameLst>
                                      </p:cBhvr>
                                      <p:to>
                                        <p:strVal val="visible"/>
                                      </p:to>
                                    </p:set>
                                    <p:anim calcmode="lin" valueType="num">
                                      <p:cBhvr>
                                        <p:cTn id="32" dur="500" fill="hold"/>
                                        <p:tgtEl>
                                          <p:spTgt spid="31"/>
                                        </p:tgtEl>
                                        <p:attrNameLst>
                                          <p:attrName>ppt_w</p:attrName>
                                        </p:attrNameLst>
                                      </p:cBhvr>
                                      <p:tavLst>
                                        <p:tav tm="0">
                                          <p:val>
                                            <p:fltVal val="0"/>
                                          </p:val>
                                        </p:tav>
                                        <p:tav tm="100000">
                                          <p:val>
                                            <p:strVal val="#ppt_w"/>
                                          </p:val>
                                        </p:tav>
                                      </p:tavLst>
                                    </p:anim>
                                    <p:anim calcmode="lin" valueType="num">
                                      <p:cBhvr>
                                        <p:cTn id="33" dur="500" fill="hold"/>
                                        <p:tgtEl>
                                          <p:spTgt spid="31"/>
                                        </p:tgtEl>
                                        <p:attrNameLst>
                                          <p:attrName>ppt_h</p:attrName>
                                        </p:attrNameLst>
                                      </p:cBhvr>
                                      <p:tavLst>
                                        <p:tav tm="0">
                                          <p:val>
                                            <p:fltVal val="0"/>
                                          </p:val>
                                        </p:tav>
                                        <p:tav tm="100000">
                                          <p:val>
                                            <p:strVal val="#ppt_h"/>
                                          </p:val>
                                        </p:tav>
                                      </p:tavLst>
                                    </p:anim>
                                    <p:animEffect transition="in" filter="fade">
                                      <p:cBhvr>
                                        <p:cTn id="34" dur="500"/>
                                        <p:tgtEl>
                                          <p:spTgt spid="31"/>
                                        </p:tgtEl>
                                      </p:cBhvr>
                                    </p:animEffect>
                                  </p:childTnLst>
                                </p:cTn>
                              </p:par>
                              <p:par>
                                <p:cTn id="35" presetID="53" presetClass="entr" presetSubtype="16" fill="hold" nodeType="withEffect">
                                  <p:stCondLst>
                                    <p:cond delay="200"/>
                                  </p:stCondLst>
                                  <p:childTnLst>
                                    <p:set>
                                      <p:cBhvr>
                                        <p:cTn id="36" dur="1" fill="hold">
                                          <p:stCondLst>
                                            <p:cond delay="0"/>
                                          </p:stCondLst>
                                        </p:cTn>
                                        <p:tgtEl>
                                          <p:spTgt spid="43"/>
                                        </p:tgtEl>
                                        <p:attrNameLst>
                                          <p:attrName>style.visibility</p:attrName>
                                        </p:attrNameLst>
                                      </p:cBhvr>
                                      <p:to>
                                        <p:strVal val="visible"/>
                                      </p:to>
                                    </p:set>
                                    <p:anim calcmode="lin" valueType="num">
                                      <p:cBhvr>
                                        <p:cTn id="37" dur="800" fill="hold"/>
                                        <p:tgtEl>
                                          <p:spTgt spid="43"/>
                                        </p:tgtEl>
                                        <p:attrNameLst>
                                          <p:attrName>ppt_w</p:attrName>
                                        </p:attrNameLst>
                                      </p:cBhvr>
                                      <p:tavLst>
                                        <p:tav tm="0">
                                          <p:val>
                                            <p:fltVal val="0"/>
                                          </p:val>
                                        </p:tav>
                                        <p:tav tm="100000">
                                          <p:val>
                                            <p:strVal val="#ppt_w"/>
                                          </p:val>
                                        </p:tav>
                                      </p:tavLst>
                                    </p:anim>
                                    <p:anim calcmode="lin" valueType="num">
                                      <p:cBhvr>
                                        <p:cTn id="38" dur="800" fill="hold"/>
                                        <p:tgtEl>
                                          <p:spTgt spid="43"/>
                                        </p:tgtEl>
                                        <p:attrNameLst>
                                          <p:attrName>ppt_h</p:attrName>
                                        </p:attrNameLst>
                                      </p:cBhvr>
                                      <p:tavLst>
                                        <p:tav tm="0">
                                          <p:val>
                                            <p:fltVal val="0"/>
                                          </p:val>
                                        </p:tav>
                                        <p:tav tm="100000">
                                          <p:val>
                                            <p:strVal val="#ppt_h"/>
                                          </p:val>
                                        </p:tav>
                                      </p:tavLst>
                                    </p:anim>
                                    <p:animEffect transition="in" filter="fade">
                                      <p:cBhvr>
                                        <p:cTn id="39" dur="800"/>
                                        <p:tgtEl>
                                          <p:spTgt spid="43"/>
                                        </p:tgtEl>
                                      </p:cBhvr>
                                    </p:animEffect>
                                  </p:childTnLst>
                                </p:cTn>
                              </p:par>
                              <p:par>
                                <p:cTn id="40" presetID="53" presetClass="entr" presetSubtype="16" fill="hold" grpId="0" nodeType="withEffect">
                                  <p:stCondLst>
                                    <p:cond delay="800"/>
                                  </p:stCondLst>
                                  <p:childTnLst>
                                    <p:set>
                                      <p:cBhvr>
                                        <p:cTn id="41" dur="1" fill="hold">
                                          <p:stCondLst>
                                            <p:cond delay="0"/>
                                          </p:stCondLst>
                                        </p:cTn>
                                        <p:tgtEl>
                                          <p:spTgt spid="49"/>
                                        </p:tgtEl>
                                        <p:attrNameLst>
                                          <p:attrName>style.visibility</p:attrName>
                                        </p:attrNameLst>
                                      </p:cBhvr>
                                      <p:to>
                                        <p:strVal val="visible"/>
                                      </p:to>
                                    </p:set>
                                    <p:anim calcmode="lin" valueType="num">
                                      <p:cBhvr>
                                        <p:cTn id="42" dur="500" fill="hold"/>
                                        <p:tgtEl>
                                          <p:spTgt spid="49"/>
                                        </p:tgtEl>
                                        <p:attrNameLst>
                                          <p:attrName>ppt_w</p:attrName>
                                        </p:attrNameLst>
                                      </p:cBhvr>
                                      <p:tavLst>
                                        <p:tav tm="0">
                                          <p:val>
                                            <p:fltVal val="0"/>
                                          </p:val>
                                        </p:tav>
                                        <p:tav tm="100000">
                                          <p:val>
                                            <p:strVal val="#ppt_w"/>
                                          </p:val>
                                        </p:tav>
                                      </p:tavLst>
                                    </p:anim>
                                    <p:anim calcmode="lin" valueType="num">
                                      <p:cBhvr>
                                        <p:cTn id="43" dur="500" fill="hold"/>
                                        <p:tgtEl>
                                          <p:spTgt spid="49"/>
                                        </p:tgtEl>
                                        <p:attrNameLst>
                                          <p:attrName>ppt_h</p:attrName>
                                        </p:attrNameLst>
                                      </p:cBhvr>
                                      <p:tavLst>
                                        <p:tav tm="0">
                                          <p:val>
                                            <p:fltVal val="0"/>
                                          </p:val>
                                        </p:tav>
                                        <p:tav tm="100000">
                                          <p:val>
                                            <p:strVal val="#ppt_h"/>
                                          </p:val>
                                        </p:tav>
                                      </p:tavLst>
                                    </p:anim>
                                    <p:animEffect transition="in" filter="fade">
                                      <p:cBhvr>
                                        <p:cTn id="44" dur="500"/>
                                        <p:tgtEl>
                                          <p:spTgt spid="49"/>
                                        </p:tgtEl>
                                      </p:cBhvr>
                                    </p:animEffect>
                                  </p:childTnLst>
                                </p:cTn>
                              </p:par>
                              <p:par>
                                <p:cTn id="45" presetID="53" presetClass="entr" presetSubtype="16" fill="hold" grpId="0" nodeType="withEffect">
                                  <p:stCondLst>
                                    <p:cond delay="600"/>
                                  </p:stCondLst>
                                  <p:childTnLst>
                                    <p:set>
                                      <p:cBhvr>
                                        <p:cTn id="46" dur="1" fill="hold">
                                          <p:stCondLst>
                                            <p:cond delay="0"/>
                                          </p:stCondLst>
                                        </p:cTn>
                                        <p:tgtEl>
                                          <p:spTgt spid="50"/>
                                        </p:tgtEl>
                                        <p:attrNameLst>
                                          <p:attrName>style.visibility</p:attrName>
                                        </p:attrNameLst>
                                      </p:cBhvr>
                                      <p:to>
                                        <p:strVal val="visible"/>
                                      </p:to>
                                    </p:set>
                                    <p:anim calcmode="lin" valueType="num">
                                      <p:cBhvr>
                                        <p:cTn id="47" dur="300" fill="hold"/>
                                        <p:tgtEl>
                                          <p:spTgt spid="50"/>
                                        </p:tgtEl>
                                        <p:attrNameLst>
                                          <p:attrName>ppt_w</p:attrName>
                                        </p:attrNameLst>
                                      </p:cBhvr>
                                      <p:tavLst>
                                        <p:tav tm="0">
                                          <p:val>
                                            <p:fltVal val="0"/>
                                          </p:val>
                                        </p:tav>
                                        <p:tav tm="100000">
                                          <p:val>
                                            <p:strVal val="#ppt_w"/>
                                          </p:val>
                                        </p:tav>
                                      </p:tavLst>
                                    </p:anim>
                                    <p:anim calcmode="lin" valueType="num">
                                      <p:cBhvr>
                                        <p:cTn id="48" dur="300" fill="hold"/>
                                        <p:tgtEl>
                                          <p:spTgt spid="50"/>
                                        </p:tgtEl>
                                        <p:attrNameLst>
                                          <p:attrName>ppt_h</p:attrName>
                                        </p:attrNameLst>
                                      </p:cBhvr>
                                      <p:tavLst>
                                        <p:tav tm="0">
                                          <p:val>
                                            <p:fltVal val="0"/>
                                          </p:val>
                                        </p:tav>
                                        <p:tav tm="100000">
                                          <p:val>
                                            <p:strVal val="#ppt_h"/>
                                          </p:val>
                                        </p:tav>
                                      </p:tavLst>
                                    </p:anim>
                                    <p:animEffect transition="in" filter="fade">
                                      <p:cBhvr>
                                        <p:cTn id="49" dur="300"/>
                                        <p:tgtEl>
                                          <p:spTgt spid="50"/>
                                        </p:tgtEl>
                                      </p:cBhvr>
                                    </p:animEffect>
                                  </p:childTnLst>
                                </p:cTn>
                              </p:par>
                              <p:par>
                                <p:cTn id="50" presetID="53" presetClass="entr" presetSubtype="16" fill="hold" grpId="0" nodeType="withEffect">
                                  <p:stCondLst>
                                    <p:cond delay="400"/>
                                  </p:stCondLst>
                                  <p:childTnLst>
                                    <p:set>
                                      <p:cBhvr>
                                        <p:cTn id="51" dur="1" fill="hold">
                                          <p:stCondLst>
                                            <p:cond delay="0"/>
                                          </p:stCondLst>
                                        </p:cTn>
                                        <p:tgtEl>
                                          <p:spTgt spid="51"/>
                                        </p:tgtEl>
                                        <p:attrNameLst>
                                          <p:attrName>style.visibility</p:attrName>
                                        </p:attrNameLst>
                                      </p:cBhvr>
                                      <p:to>
                                        <p:strVal val="visible"/>
                                      </p:to>
                                    </p:set>
                                    <p:anim calcmode="lin" valueType="num">
                                      <p:cBhvr>
                                        <p:cTn id="52" dur="600" fill="hold"/>
                                        <p:tgtEl>
                                          <p:spTgt spid="51"/>
                                        </p:tgtEl>
                                        <p:attrNameLst>
                                          <p:attrName>ppt_w</p:attrName>
                                        </p:attrNameLst>
                                      </p:cBhvr>
                                      <p:tavLst>
                                        <p:tav tm="0">
                                          <p:val>
                                            <p:fltVal val="0"/>
                                          </p:val>
                                        </p:tav>
                                        <p:tav tm="100000">
                                          <p:val>
                                            <p:strVal val="#ppt_w"/>
                                          </p:val>
                                        </p:tav>
                                      </p:tavLst>
                                    </p:anim>
                                    <p:anim calcmode="lin" valueType="num">
                                      <p:cBhvr>
                                        <p:cTn id="53" dur="600" fill="hold"/>
                                        <p:tgtEl>
                                          <p:spTgt spid="51"/>
                                        </p:tgtEl>
                                        <p:attrNameLst>
                                          <p:attrName>ppt_h</p:attrName>
                                        </p:attrNameLst>
                                      </p:cBhvr>
                                      <p:tavLst>
                                        <p:tav tm="0">
                                          <p:val>
                                            <p:fltVal val="0"/>
                                          </p:val>
                                        </p:tav>
                                        <p:tav tm="100000">
                                          <p:val>
                                            <p:strVal val="#ppt_h"/>
                                          </p:val>
                                        </p:tav>
                                      </p:tavLst>
                                    </p:anim>
                                    <p:animEffect transition="in" filter="fade">
                                      <p:cBhvr>
                                        <p:cTn id="54" dur="600"/>
                                        <p:tgtEl>
                                          <p:spTgt spid="51"/>
                                        </p:tgtEl>
                                      </p:cBhvr>
                                    </p:animEffect>
                                  </p:childTnLst>
                                </p:cTn>
                              </p:par>
                              <p:par>
                                <p:cTn id="55" presetID="53" presetClass="entr" presetSubtype="16" fill="hold" grpId="0" nodeType="withEffect">
                                  <p:stCondLst>
                                    <p:cond delay="200"/>
                                  </p:stCondLst>
                                  <p:childTnLst>
                                    <p:set>
                                      <p:cBhvr>
                                        <p:cTn id="56" dur="1" fill="hold">
                                          <p:stCondLst>
                                            <p:cond delay="0"/>
                                          </p:stCondLst>
                                        </p:cTn>
                                        <p:tgtEl>
                                          <p:spTgt spid="52"/>
                                        </p:tgtEl>
                                        <p:attrNameLst>
                                          <p:attrName>style.visibility</p:attrName>
                                        </p:attrNameLst>
                                      </p:cBhvr>
                                      <p:to>
                                        <p:strVal val="visible"/>
                                      </p:to>
                                    </p:set>
                                    <p:anim calcmode="lin" valueType="num">
                                      <p:cBhvr>
                                        <p:cTn id="57" dur="500" fill="hold"/>
                                        <p:tgtEl>
                                          <p:spTgt spid="52"/>
                                        </p:tgtEl>
                                        <p:attrNameLst>
                                          <p:attrName>ppt_w</p:attrName>
                                        </p:attrNameLst>
                                      </p:cBhvr>
                                      <p:tavLst>
                                        <p:tav tm="0">
                                          <p:val>
                                            <p:fltVal val="0"/>
                                          </p:val>
                                        </p:tav>
                                        <p:tav tm="100000">
                                          <p:val>
                                            <p:strVal val="#ppt_w"/>
                                          </p:val>
                                        </p:tav>
                                      </p:tavLst>
                                    </p:anim>
                                    <p:anim calcmode="lin" valueType="num">
                                      <p:cBhvr>
                                        <p:cTn id="58" dur="500" fill="hold"/>
                                        <p:tgtEl>
                                          <p:spTgt spid="52"/>
                                        </p:tgtEl>
                                        <p:attrNameLst>
                                          <p:attrName>ppt_h</p:attrName>
                                        </p:attrNameLst>
                                      </p:cBhvr>
                                      <p:tavLst>
                                        <p:tav tm="0">
                                          <p:val>
                                            <p:fltVal val="0"/>
                                          </p:val>
                                        </p:tav>
                                        <p:tav tm="100000">
                                          <p:val>
                                            <p:strVal val="#ppt_h"/>
                                          </p:val>
                                        </p:tav>
                                      </p:tavLst>
                                    </p:anim>
                                    <p:animEffect transition="in" filter="fade">
                                      <p:cBhvr>
                                        <p:cTn id="59" dur="500"/>
                                        <p:tgtEl>
                                          <p:spTgt spid="52"/>
                                        </p:tgtEl>
                                      </p:cBhvr>
                                    </p:animEffect>
                                  </p:childTnLst>
                                </p:cTn>
                              </p:par>
                              <p:par>
                                <p:cTn id="60" presetID="53" presetClass="entr" presetSubtype="16" fill="hold" grpId="0" nodeType="withEffect">
                                  <p:stCondLst>
                                    <p:cond delay="900"/>
                                  </p:stCondLst>
                                  <p:childTnLst>
                                    <p:set>
                                      <p:cBhvr>
                                        <p:cTn id="61" dur="1" fill="hold">
                                          <p:stCondLst>
                                            <p:cond delay="0"/>
                                          </p:stCondLst>
                                        </p:cTn>
                                        <p:tgtEl>
                                          <p:spTgt spid="53"/>
                                        </p:tgtEl>
                                        <p:attrNameLst>
                                          <p:attrName>style.visibility</p:attrName>
                                        </p:attrNameLst>
                                      </p:cBhvr>
                                      <p:to>
                                        <p:strVal val="visible"/>
                                      </p:to>
                                    </p:set>
                                    <p:anim calcmode="lin" valueType="num">
                                      <p:cBhvr>
                                        <p:cTn id="62" dur="800" fill="hold"/>
                                        <p:tgtEl>
                                          <p:spTgt spid="53"/>
                                        </p:tgtEl>
                                        <p:attrNameLst>
                                          <p:attrName>ppt_w</p:attrName>
                                        </p:attrNameLst>
                                      </p:cBhvr>
                                      <p:tavLst>
                                        <p:tav tm="0">
                                          <p:val>
                                            <p:fltVal val="0"/>
                                          </p:val>
                                        </p:tav>
                                        <p:tav tm="100000">
                                          <p:val>
                                            <p:strVal val="#ppt_w"/>
                                          </p:val>
                                        </p:tav>
                                      </p:tavLst>
                                    </p:anim>
                                    <p:anim calcmode="lin" valueType="num">
                                      <p:cBhvr>
                                        <p:cTn id="63" dur="800" fill="hold"/>
                                        <p:tgtEl>
                                          <p:spTgt spid="53"/>
                                        </p:tgtEl>
                                        <p:attrNameLst>
                                          <p:attrName>ppt_h</p:attrName>
                                        </p:attrNameLst>
                                      </p:cBhvr>
                                      <p:tavLst>
                                        <p:tav tm="0">
                                          <p:val>
                                            <p:fltVal val="0"/>
                                          </p:val>
                                        </p:tav>
                                        <p:tav tm="100000">
                                          <p:val>
                                            <p:strVal val="#ppt_h"/>
                                          </p:val>
                                        </p:tav>
                                      </p:tavLst>
                                    </p:anim>
                                    <p:animEffect transition="in" filter="fade">
                                      <p:cBhvr>
                                        <p:cTn id="64" dur="800"/>
                                        <p:tgtEl>
                                          <p:spTgt spid="53"/>
                                        </p:tgtEl>
                                      </p:cBhvr>
                                    </p:animEffect>
                                  </p:childTnLst>
                                </p:cTn>
                              </p:par>
                              <p:par>
                                <p:cTn id="65" presetID="53" presetClass="entr" presetSubtype="16" fill="hold" grpId="0" nodeType="withEffect">
                                  <p:stCondLst>
                                    <p:cond delay="200"/>
                                  </p:stCondLst>
                                  <p:childTnLst>
                                    <p:set>
                                      <p:cBhvr>
                                        <p:cTn id="66" dur="1" fill="hold">
                                          <p:stCondLst>
                                            <p:cond delay="0"/>
                                          </p:stCondLst>
                                        </p:cTn>
                                        <p:tgtEl>
                                          <p:spTgt spid="54"/>
                                        </p:tgtEl>
                                        <p:attrNameLst>
                                          <p:attrName>style.visibility</p:attrName>
                                        </p:attrNameLst>
                                      </p:cBhvr>
                                      <p:to>
                                        <p:strVal val="visible"/>
                                      </p:to>
                                    </p:set>
                                    <p:anim calcmode="lin" valueType="num">
                                      <p:cBhvr>
                                        <p:cTn id="67" dur="500" fill="hold"/>
                                        <p:tgtEl>
                                          <p:spTgt spid="54"/>
                                        </p:tgtEl>
                                        <p:attrNameLst>
                                          <p:attrName>ppt_w</p:attrName>
                                        </p:attrNameLst>
                                      </p:cBhvr>
                                      <p:tavLst>
                                        <p:tav tm="0">
                                          <p:val>
                                            <p:fltVal val="0"/>
                                          </p:val>
                                        </p:tav>
                                        <p:tav tm="100000">
                                          <p:val>
                                            <p:strVal val="#ppt_w"/>
                                          </p:val>
                                        </p:tav>
                                      </p:tavLst>
                                    </p:anim>
                                    <p:anim calcmode="lin" valueType="num">
                                      <p:cBhvr>
                                        <p:cTn id="68" dur="500" fill="hold"/>
                                        <p:tgtEl>
                                          <p:spTgt spid="54"/>
                                        </p:tgtEl>
                                        <p:attrNameLst>
                                          <p:attrName>ppt_h</p:attrName>
                                        </p:attrNameLst>
                                      </p:cBhvr>
                                      <p:tavLst>
                                        <p:tav tm="0">
                                          <p:val>
                                            <p:fltVal val="0"/>
                                          </p:val>
                                        </p:tav>
                                        <p:tav tm="100000">
                                          <p:val>
                                            <p:strVal val="#ppt_h"/>
                                          </p:val>
                                        </p:tav>
                                      </p:tavLst>
                                    </p:anim>
                                    <p:animEffect transition="in" filter="fade">
                                      <p:cBhvr>
                                        <p:cTn id="69" dur="500"/>
                                        <p:tgtEl>
                                          <p:spTgt spid="54"/>
                                        </p:tgtEl>
                                      </p:cBhvr>
                                    </p:animEffect>
                                  </p:childTnLst>
                                </p:cTn>
                              </p:par>
                              <p:par>
                                <p:cTn id="70" presetID="53" presetClass="entr" presetSubtype="16" fill="hold" grpId="0" nodeType="withEffect">
                                  <p:stCondLst>
                                    <p:cond delay="600"/>
                                  </p:stCondLst>
                                  <p:childTnLst>
                                    <p:set>
                                      <p:cBhvr>
                                        <p:cTn id="71" dur="1" fill="hold">
                                          <p:stCondLst>
                                            <p:cond delay="0"/>
                                          </p:stCondLst>
                                        </p:cTn>
                                        <p:tgtEl>
                                          <p:spTgt spid="55"/>
                                        </p:tgtEl>
                                        <p:attrNameLst>
                                          <p:attrName>style.visibility</p:attrName>
                                        </p:attrNameLst>
                                      </p:cBhvr>
                                      <p:to>
                                        <p:strVal val="visible"/>
                                      </p:to>
                                    </p:set>
                                    <p:anim calcmode="lin" valueType="num">
                                      <p:cBhvr>
                                        <p:cTn id="72" dur="500" fill="hold"/>
                                        <p:tgtEl>
                                          <p:spTgt spid="55"/>
                                        </p:tgtEl>
                                        <p:attrNameLst>
                                          <p:attrName>ppt_w</p:attrName>
                                        </p:attrNameLst>
                                      </p:cBhvr>
                                      <p:tavLst>
                                        <p:tav tm="0">
                                          <p:val>
                                            <p:fltVal val="0"/>
                                          </p:val>
                                        </p:tav>
                                        <p:tav tm="100000">
                                          <p:val>
                                            <p:strVal val="#ppt_w"/>
                                          </p:val>
                                        </p:tav>
                                      </p:tavLst>
                                    </p:anim>
                                    <p:anim calcmode="lin" valueType="num">
                                      <p:cBhvr>
                                        <p:cTn id="73" dur="500" fill="hold"/>
                                        <p:tgtEl>
                                          <p:spTgt spid="55"/>
                                        </p:tgtEl>
                                        <p:attrNameLst>
                                          <p:attrName>ppt_h</p:attrName>
                                        </p:attrNameLst>
                                      </p:cBhvr>
                                      <p:tavLst>
                                        <p:tav tm="0">
                                          <p:val>
                                            <p:fltVal val="0"/>
                                          </p:val>
                                        </p:tav>
                                        <p:tav tm="100000">
                                          <p:val>
                                            <p:strVal val="#ppt_h"/>
                                          </p:val>
                                        </p:tav>
                                      </p:tavLst>
                                    </p:anim>
                                    <p:animEffect transition="in" filter="fade">
                                      <p:cBhvr>
                                        <p:cTn id="74" dur="500"/>
                                        <p:tgtEl>
                                          <p:spTgt spid="55"/>
                                        </p:tgtEl>
                                      </p:cBhvr>
                                    </p:animEffect>
                                  </p:childTnLst>
                                </p:cTn>
                              </p:par>
                              <p:par>
                                <p:cTn id="75" presetID="53" presetClass="entr" presetSubtype="16" fill="hold" grpId="0" nodeType="withEffect">
                                  <p:stCondLst>
                                    <p:cond delay="200"/>
                                  </p:stCondLst>
                                  <p:childTnLst>
                                    <p:set>
                                      <p:cBhvr>
                                        <p:cTn id="76" dur="1" fill="hold">
                                          <p:stCondLst>
                                            <p:cond delay="0"/>
                                          </p:stCondLst>
                                        </p:cTn>
                                        <p:tgtEl>
                                          <p:spTgt spid="56"/>
                                        </p:tgtEl>
                                        <p:attrNameLst>
                                          <p:attrName>style.visibility</p:attrName>
                                        </p:attrNameLst>
                                      </p:cBhvr>
                                      <p:to>
                                        <p:strVal val="visible"/>
                                      </p:to>
                                    </p:set>
                                    <p:anim calcmode="lin" valueType="num">
                                      <p:cBhvr>
                                        <p:cTn id="77" dur="300" fill="hold"/>
                                        <p:tgtEl>
                                          <p:spTgt spid="56"/>
                                        </p:tgtEl>
                                        <p:attrNameLst>
                                          <p:attrName>ppt_w</p:attrName>
                                        </p:attrNameLst>
                                      </p:cBhvr>
                                      <p:tavLst>
                                        <p:tav tm="0">
                                          <p:val>
                                            <p:fltVal val="0"/>
                                          </p:val>
                                        </p:tav>
                                        <p:tav tm="100000">
                                          <p:val>
                                            <p:strVal val="#ppt_w"/>
                                          </p:val>
                                        </p:tav>
                                      </p:tavLst>
                                    </p:anim>
                                    <p:anim calcmode="lin" valueType="num">
                                      <p:cBhvr>
                                        <p:cTn id="78" dur="300" fill="hold"/>
                                        <p:tgtEl>
                                          <p:spTgt spid="56"/>
                                        </p:tgtEl>
                                        <p:attrNameLst>
                                          <p:attrName>ppt_h</p:attrName>
                                        </p:attrNameLst>
                                      </p:cBhvr>
                                      <p:tavLst>
                                        <p:tav tm="0">
                                          <p:val>
                                            <p:fltVal val="0"/>
                                          </p:val>
                                        </p:tav>
                                        <p:tav tm="100000">
                                          <p:val>
                                            <p:strVal val="#ppt_h"/>
                                          </p:val>
                                        </p:tav>
                                      </p:tavLst>
                                    </p:anim>
                                    <p:animEffect transition="in" filter="fade">
                                      <p:cBhvr>
                                        <p:cTn id="79" dur="300"/>
                                        <p:tgtEl>
                                          <p:spTgt spid="56"/>
                                        </p:tgtEl>
                                      </p:cBhvr>
                                    </p:animEffect>
                                  </p:childTnLst>
                                </p:cTn>
                              </p:par>
                              <p:par>
                                <p:cTn id="80" presetID="53" presetClass="entr" presetSubtype="16" fill="hold" grpId="0" nodeType="withEffect">
                                  <p:stCondLst>
                                    <p:cond delay="900"/>
                                  </p:stCondLst>
                                  <p:childTnLst>
                                    <p:set>
                                      <p:cBhvr>
                                        <p:cTn id="81" dur="1" fill="hold">
                                          <p:stCondLst>
                                            <p:cond delay="0"/>
                                          </p:stCondLst>
                                        </p:cTn>
                                        <p:tgtEl>
                                          <p:spTgt spid="57"/>
                                        </p:tgtEl>
                                        <p:attrNameLst>
                                          <p:attrName>style.visibility</p:attrName>
                                        </p:attrNameLst>
                                      </p:cBhvr>
                                      <p:to>
                                        <p:strVal val="visible"/>
                                      </p:to>
                                    </p:set>
                                    <p:anim calcmode="lin" valueType="num">
                                      <p:cBhvr>
                                        <p:cTn id="82" dur="500" fill="hold"/>
                                        <p:tgtEl>
                                          <p:spTgt spid="57"/>
                                        </p:tgtEl>
                                        <p:attrNameLst>
                                          <p:attrName>ppt_w</p:attrName>
                                        </p:attrNameLst>
                                      </p:cBhvr>
                                      <p:tavLst>
                                        <p:tav tm="0">
                                          <p:val>
                                            <p:fltVal val="0"/>
                                          </p:val>
                                        </p:tav>
                                        <p:tav tm="100000">
                                          <p:val>
                                            <p:strVal val="#ppt_w"/>
                                          </p:val>
                                        </p:tav>
                                      </p:tavLst>
                                    </p:anim>
                                    <p:anim calcmode="lin" valueType="num">
                                      <p:cBhvr>
                                        <p:cTn id="83" dur="500" fill="hold"/>
                                        <p:tgtEl>
                                          <p:spTgt spid="57"/>
                                        </p:tgtEl>
                                        <p:attrNameLst>
                                          <p:attrName>ppt_h</p:attrName>
                                        </p:attrNameLst>
                                      </p:cBhvr>
                                      <p:tavLst>
                                        <p:tav tm="0">
                                          <p:val>
                                            <p:fltVal val="0"/>
                                          </p:val>
                                        </p:tav>
                                        <p:tav tm="100000">
                                          <p:val>
                                            <p:strVal val="#ppt_h"/>
                                          </p:val>
                                        </p:tav>
                                      </p:tavLst>
                                    </p:anim>
                                    <p:animEffect transition="in" filter="fade">
                                      <p:cBhvr>
                                        <p:cTn id="84" dur="500"/>
                                        <p:tgtEl>
                                          <p:spTgt spid="57"/>
                                        </p:tgtEl>
                                      </p:cBhvr>
                                    </p:animEffect>
                                  </p:childTnLst>
                                </p:cTn>
                              </p:par>
                              <p:par>
                                <p:cTn id="85" presetID="53" presetClass="entr" presetSubtype="16" fill="hold" grpId="0" nodeType="withEffect">
                                  <p:stCondLst>
                                    <p:cond delay="200"/>
                                  </p:stCondLst>
                                  <p:childTnLst>
                                    <p:set>
                                      <p:cBhvr>
                                        <p:cTn id="86" dur="1" fill="hold">
                                          <p:stCondLst>
                                            <p:cond delay="0"/>
                                          </p:stCondLst>
                                        </p:cTn>
                                        <p:tgtEl>
                                          <p:spTgt spid="58"/>
                                        </p:tgtEl>
                                        <p:attrNameLst>
                                          <p:attrName>style.visibility</p:attrName>
                                        </p:attrNameLst>
                                      </p:cBhvr>
                                      <p:to>
                                        <p:strVal val="visible"/>
                                      </p:to>
                                    </p:set>
                                    <p:anim calcmode="lin" valueType="num">
                                      <p:cBhvr>
                                        <p:cTn id="87" dur="500" fill="hold"/>
                                        <p:tgtEl>
                                          <p:spTgt spid="58"/>
                                        </p:tgtEl>
                                        <p:attrNameLst>
                                          <p:attrName>ppt_w</p:attrName>
                                        </p:attrNameLst>
                                      </p:cBhvr>
                                      <p:tavLst>
                                        <p:tav tm="0">
                                          <p:val>
                                            <p:fltVal val="0"/>
                                          </p:val>
                                        </p:tav>
                                        <p:tav tm="100000">
                                          <p:val>
                                            <p:strVal val="#ppt_w"/>
                                          </p:val>
                                        </p:tav>
                                      </p:tavLst>
                                    </p:anim>
                                    <p:anim calcmode="lin" valueType="num">
                                      <p:cBhvr>
                                        <p:cTn id="88" dur="500" fill="hold"/>
                                        <p:tgtEl>
                                          <p:spTgt spid="58"/>
                                        </p:tgtEl>
                                        <p:attrNameLst>
                                          <p:attrName>ppt_h</p:attrName>
                                        </p:attrNameLst>
                                      </p:cBhvr>
                                      <p:tavLst>
                                        <p:tav tm="0">
                                          <p:val>
                                            <p:fltVal val="0"/>
                                          </p:val>
                                        </p:tav>
                                        <p:tav tm="100000">
                                          <p:val>
                                            <p:strVal val="#ppt_h"/>
                                          </p:val>
                                        </p:tav>
                                      </p:tavLst>
                                    </p:anim>
                                    <p:animEffect transition="in" filter="fade">
                                      <p:cBhvr>
                                        <p:cTn id="89" dur="500"/>
                                        <p:tgtEl>
                                          <p:spTgt spid="58"/>
                                        </p:tgtEl>
                                      </p:cBhvr>
                                    </p:animEffect>
                                  </p:childTnLst>
                                </p:cTn>
                              </p:par>
                              <p:par>
                                <p:cTn id="90" presetID="53" presetClass="entr" presetSubtype="16" fill="hold" grpId="0" nodeType="withEffect">
                                  <p:stCondLst>
                                    <p:cond delay="600"/>
                                  </p:stCondLst>
                                  <p:childTnLst>
                                    <p:set>
                                      <p:cBhvr>
                                        <p:cTn id="91" dur="1" fill="hold">
                                          <p:stCondLst>
                                            <p:cond delay="0"/>
                                          </p:stCondLst>
                                        </p:cTn>
                                        <p:tgtEl>
                                          <p:spTgt spid="59"/>
                                        </p:tgtEl>
                                        <p:attrNameLst>
                                          <p:attrName>style.visibility</p:attrName>
                                        </p:attrNameLst>
                                      </p:cBhvr>
                                      <p:to>
                                        <p:strVal val="visible"/>
                                      </p:to>
                                    </p:set>
                                    <p:anim calcmode="lin" valueType="num">
                                      <p:cBhvr>
                                        <p:cTn id="92" dur="800" fill="hold"/>
                                        <p:tgtEl>
                                          <p:spTgt spid="59"/>
                                        </p:tgtEl>
                                        <p:attrNameLst>
                                          <p:attrName>ppt_w</p:attrName>
                                        </p:attrNameLst>
                                      </p:cBhvr>
                                      <p:tavLst>
                                        <p:tav tm="0">
                                          <p:val>
                                            <p:fltVal val="0"/>
                                          </p:val>
                                        </p:tav>
                                        <p:tav tm="100000">
                                          <p:val>
                                            <p:strVal val="#ppt_w"/>
                                          </p:val>
                                        </p:tav>
                                      </p:tavLst>
                                    </p:anim>
                                    <p:anim calcmode="lin" valueType="num">
                                      <p:cBhvr>
                                        <p:cTn id="93" dur="800" fill="hold"/>
                                        <p:tgtEl>
                                          <p:spTgt spid="59"/>
                                        </p:tgtEl>
                                        <p:attrNameLst>
                                          <p:attrName>ppt_h</p:attrName>
                                        </p:attrNameLst>
                                      </p:cBhvr>
                                      <p:tavLst>
                                        <p:tav tm="0">
                                          <p:val>
                                            <p:fltVal val="0"/>
                                          </p:val>
                                        </p:tav>
                                        <p:tav tm="100000">
                                          <p:val>
                                            <p:strVal val="#ppt_h"/>
                                          </p:val>
                                        </p:tav>
                                      </p:tavLst>
                                    </p:anim>
                                    <p:animEffect transition="in" filter="fade">
                                      <p:cBhvr>
                                        <p:cTn id="94" dur="800"/>
                                        <p:tgtEl>
                                          <p:spTgt spid="59"/>
                                        </p:tgtEl>
                                      </p:cBhvr>
                                    </p:animEffect>
                                  </p:childTnLst>
                                </p:cTn>
                              </p:par>
                              <p:par>
                                <p:cTn id="95" presetID="53" presetClass="entr" presetSubtype="16" fill="hold" grpId="0" nodeType="withEffect">
                                  <p:stCondLst>
                                    <p:cond delay="400"/>
                                  </p:stCondLst>
                                  <p:childTnLst>
                                    <p:set>
                                      <p:cBhvr>
                                        <p:cTn id="96" dur="1" fill="hold">
                                          <p:stCondLst>
                                            <p:cond delay="0"/>
                                          </p:stCondLst>
                                        </p:cTn>
                                        <p:tgtEl>
                                          <p:spTgt spid="60"/>
                                        </p:tgtEl>
                                        <p:attrNameLst>
                                          <p:attrName>style.visibility</p:attrName>
                                        </p:attrNameLst>
                                      </p:cBhvr>
                                      <p:to>
                                        <p:strVal val="visible"/>
                                      </p:to>
                                    </p:set>
                                    <p:anim calcmode="lin" valueType="num">
                                      <p:cBhvr>
                                        <p:cTn id="97" dur="500" fill="hold"/>
                                        <p:tgtEl>
                                          <p:spTgt spid="60"/>
                                        </p:tgtEl>
                                        <p:attrNameLst>
                                          <p:attrName>ppt_w</p:attrName>
                                        </p:attrNameLst>
                                      </p:cBhvr>
                                      <p:tavLst>
                                        <p:tav tm="0">
                                          <p:val>
                                            <p:fltVal val="0"/>
                                          </p:val>
                                        </p:tav>
                                        <p:tav tm="100000">
                                          <p:val>
                                            <p:strVal val="#ppt_w"/>
                                          </p:val>
                                        </p:tav>
                                      </p:tavLst>
                                    </p:anim>
                                    <p:anim calcmode="lin" valueType="num">
                                      <p:cBhvr>
                                        <p:cTn id="98" dur="500" fill="hold"/>
                                        <p:tgtEl>
                                          <p:spTgt spid="60"/>
                                        </p:tgtEl>
                                        <p:attrNameLst>
                                          <p:attrName>ppt_h</p:attrName>
                                        </p:attrNameLst>
                                      </p:cBhvr>
                                      <p:tavLst>
                                        <p:tav tm="0">
                                          <p:val>
                                            <p:fltVal val="0"/>
                                          </p:val>
                                        </p:tav>
                                        <p:tav tm="100000">
                                          <p:val>
                                            <p:strVal val="#ppt_h"/>
                                          </p:val>
                                        </p:tav>
                                      </p:tavLst>
                                    </p:anim>
                                    <p:animEffect transition="in" filter="fade">
                                      <p:cBhvr>
                                        <p:cTn id="99" dur="500"/>
                                        <p:tgtEl>
                                          <p:spTgt spid="60"/>
                                        </p:tgtEl>
                                      </p:cBhvr>
                                    </p:animEffect>
                                  </p:childTnLst>
                                </p:cTn>
                              </p:par>
                              <p:par>
                                <p:cTn id="100" presetID="53" presetClass="entr" presetSubtype="16" fill="hold" grpId="0" nodeType="withEffect">
                                  <p:stCondLst>
                                    <p:cond delay="700"/>
                                  </p:stCondLst>
                                  <p:childTnLst>
                                    <p:set>
                                      <p:cBhvr>
                                        <p:cTn id="101" dur="1" fill="hold">
                                          <p:stCondLst>
                                            <p:cond delay="0"/>
                                          </p:stCondLst>
                                        </p:cTn>
                                        <p:tgtEl>
                                          <p:spTgt spid="61"/>
                                        </p:tgtEl>
                                        <p:attrNameLst>
                                          <p:attrName>style.visibility</p:attrName>
                                        </p:attrNameLst>
                                      </p:cBhvr>
                                      <p:to>
                                        <p:strVal val="visible"/>
                                      </p:to>
                                    </p:set>
                                    <p:anim calcmode="lin" valueType="num">
                                      <p:cBhvr>
                                        <p:cTn id="102" dur="500" fill="hold"/>
                                        <p:tgtEl>
                                          <p:spTgt spid="61"/>
                                        </p:tgtEl>
                                        <p:attrNameLst>
                                          <p:attrName>ppt_w</p:attrName>
                                        </p:attrNameLst>
                                      </p:cBhvr>
                                      <p:tavLst>
                                        <p:tav tm="0">
                                          <p:val>
                                            <p:fltVal val="0"/>
                                          </p:val>
                                        </p:tav>
                                        <p:tav tm="100000">
                                          <p:val>
                                            <p:strVal val="#ppt_w"/>
                                          </p:val>
                                        </p:tav>
                                      </p:tavLst>
                                    </p:anim>
                                    <p:anim calcmode="lin" valueType="num">
                                      <p:cBhvr>
                                        <p:cTn id="103" dur="500" fill="hold"/>
                                        <p:tgtEl>
                                          <p:spTgt spid="61"/>
                                        </p:tgtEl>
                                        <p:attrNameLst>
                                          <p:attrName>ppt_h</p:attrName>
                                        </p:attrNameLst>
                                      </p:cBhvr>
                                      <p:tavLst>
                                        <p:tav tm="0">
                                          <p:val>
                                            <p:fltVal val="0"/>
                                          </p:val>
                                        </p:tav>
                                        <p:tav tm="100000">
                                          <p:val>
                                            <p:strVal val="#ppt_h"/>
                                          </p:val>
                                        </p:tav>
                                      </p:tavLst>
                                    </p:anim>
                                    <p:animEffect transition="in" filter="fade">
                                      <p:cBhvr>
                                        <p:cTn id="104" dur="500"/>
                                        <p:tgtEl>
                                          <p:spTgt spid="61"/>
                                        </p:tgtEl>
                                      </p:cBhvr>
                                    </p:animEffect>
                                  </p:childTnLst>
                                </p:cTn>
                              </p:par>
                              <p:par>
                                <p:cTn id="105" presetID="53" presetClass="entr" presetSubtype="16" fill="hold" grpId="0" nodeType="withEffect">
                                  <p:stCondLst>
                                    <p:cond delay="200"/>
                                  </p:stCondLst>
                                  <p:childTnLst>
                                    <p:set>
                                      <p:cBhvr>
                                        <p:cTn id="106" dur="1" fill="hold">
                                          <p:stCondLst>
                                            <p:cond delay="0"/>
                                          </p:stCondLst>
                                        </p:cTn>
                                        <p:tgtEl>
                                          <p:spTgt spid="62"/>
                                        </p:tgtEl>
                                        <p:attrNameLst>
                                          <p:attrName>style.visibility</p:attrName>
                                        </p:attrNameLst>
                                      </p:cBhvr>
                                      <p:to>
                                        <p:strVal val="visible"/>
                                      </p:to>
                                    </p:set>
                                    <p:anim calcmode="lin" valueType="num">
                                      <p:cBhvr>
                                        <p:cTn id="107" dur="500" fill="hold"/>
                                        <p:tgtEl>
                                          <p:spTgt spid="62"/>
                                        </p:tgtEl>
                                        <p:attrNameLst>
                                          <p:attrName>ppt_w</p:attrName>
                                        </p:attrNameLst>
                                      </p:cBhvr>
                                      <p:tavLst>
                                        <p:tav tm="0">
                                          <p:val>
                                            <p:fltVal val="0"/>
                                          </p:val>
                                        </p:tav>
                                        <p:tav tm="100000">
                                          <p:val>
                                            <p:strVal val="#ppt_w"/>
                                          </p:val>
                                        </p:tav>
                                      </p:tavLst>
                                    </p:anim>
                                    <p:anim calcmode="lin" valueType="num">
                                      <p:cBhvr>
                                        <p:cTn id="108" dur="500" fill="hold"/>
                                        <p:tgtEl>
                                          <p:spTgt spid="62"/>
                                        </p:tgtEl>
                                        <p:attrNameLst>
                                          <p:attrName>ppt_h</p:attrName>
                                        </p:attrNameLst>
                                      </p:cBhvr>
                                      <p:tavLst>
                                        <p:tav tm="0">
                                          <p:val>
                                            <p:fltVal val="0"/>
                                          </p:val>
                                        </p:tav>
                                        <p:tav tm="100000">
                                          <p:val>
                                            <p:strVal val="#ppt_h"/>
                                          </p:val>
                                        </p:tav>
                                      </p:tavLst>
                                    </p:anim>
                                    <p:animEffect transition="in" filter="fade">
                                      <p:cBhvr>
                                        <p:cTn id="109" dur="500"/>
                                        <p:tgtEl>
                                          <p:spTgt spid="62"/>
                                        </p:tgtEl>
                                      </p:cBhvr>
                                    </p:animEffect>
                                  </p:childTnLst>
                                </p:cTn>
                              </p:par>
                            </p:childTnLst>
                          </p:cTn>
                        </p:par>
                        <p:par>
                          <p:cTn id="110" fill="hold">
                            <p:stCondLst>
                              <p:cond delay="1000"/>
                            </p:stCondLst>
                            <p:childTnLst>
                              <p:par>
                                <p:cTn id="111" presetID="22" presetClass="entr" presetSubtype="2" fill="hold" nodeType="afterEffect">
                                  <p:stCondLst>
                                    <p:cond delay="0"/>
                                  </p:stCondLst>
                                  <p:childTnLst>
                                    <p:set>
                                      <p:cBhvr>
                                        <p:cTn id="112" dur="1" fill="hold">
                                          <p:stCondLst>
                                            <p:cond delay="0"/>
                                          </p:stCondLst>
                                        </p:cTn>
                                        <p:tgtEl>
                                          <p:spTgt spid="9"/>
                                        </p:tgtEl>
                                        <p:attrNameLst>
                                          <p:attrName>style.visibility</p:attrName>
                                        </p:attrNameLst>
                                      </p:cBhvr>
                                      <p:to>
                                        <p:strVal val="visible"/>
                                      </p:to>
                                    </p:set>
                                    <p:animEffect transition="in" filter="wipe(right)">
                                      <p:cBhvr>
                                        <p:cTn id="113" dur="500"/>
                                        <p:tgtEl>
                                          <p:spTgt spid="9"/>
                                        </p:tgtEl>
                                      </p:cBhvr>
                                    </p:animEffect>
                                  </p:childTnLst>
                                </p:cTn>
                              </p:par>
                            </p:childTnLst>
                          </p:cTn>
                        </p:par>
                        <p:par>
                          <p:cTn id="114" fill="hold">
                            <p:stCondLst>
                              <p:cond delay="1500"/>
                            </p:stCondLst>
                            <p:childTnLst>
                              <p:par>
                                <p:cTn id="115" presetID="22" presetClass="entr" presetSubtype="2" fill="hold" grpId="0" nodeType="afterEffect">
                                  <p:stCondLst>
                                    <p:cond delay="0"/>
                                  </p:stCondLst>
                                  <p:childTnLst>
                                    <p:set>
                                      <p:cBhvr>
                                        <p:cTn id="116" dur="1" fill="hold">
                                          <p:stCondLst>
                                            <p:cond delay="0"/>
                                          </p:stCondLst>
                                        </p:cTn>
                                        <p:tgtEl>
                                          <p:spTgt spid="18"/>
                                        </p:tgtEl>
                                        <p:attrNameLst>
                                          <p:attrName>style.visibility</p:attrName>
                                        </p:attrNameLst>
                                      </p:cBhvr>
                                      <p:to>
                                        <p:strVal val="visible"/>
                                      </p:to>
                                    </p:set>
                                    <p:animEffect transition="in" filter="wipe(right)">
                                      <p:cBhvr>
                                        <p:cTn id="117" dur="500"/>
                                        <p:tgtEl>
                                          <p:spTgt spid="18"/>
                                        </p:tgtEl>
                                      </p:cBhvr>
                                    </p:animEffect>
                                  </p:childTnLst>
                                </p:cTn>
                              </p:par>
                              <p:par>
                                <p:cTn id="118" presetID="22" presetClass="entr" presetSubtype="2" fill="hold" grpId="0" nodeType="withEffect">
                                  <p:stCondLst>
                                    <p:cond delay="0"/>
                                  </p:stCondLst>
                                  <p:childTnLst>
                                    <p:set>
                                      <p:cBhvr>
                                        <p:cTn id="119" dur="1" fill="hold">
                                          <p:stCondLst>
                                            <p:cond delay="0"/>
                                          </p:stCondLst>
                                        </p:cTn>
                                        <p:tgtEl>
                                          <p:spTgt spid="19"/>
                                        </p:tgtEl>
                                        <p:attrNameLst>
                                          <p:attrName>style.visibility</p:attrName>
                                        </p:attrNameLst>
                                      </p:cBhvr>
                                      <p:to>
                                        <p:strVal val="visible"/>
                                      </p:to>
                                    </p:set>
                                    <p:animEffect transition="in" filter="wipe(right)">
                                      <p:cBhvr>
                                        <p:cTn id="120" dur="500"/>
                                        <p:tgtEl>
                                          <p:spTgt spid="19"/>
                                        </p:tgtEl>
                                      </p:cBhvr>
                                    </p:animEffect>
                                  </p:childTnLst>
                                </p:cTn>
                              </p:par>
                            </p:childTnLst>
                          </p:cTn>
                        </p:par>
                        <p:par>
                          <p:cTn id="121" fill="hold">
                            <p:stCondLst>
                              <p:cond delay="2000"/>
                            </p:stCondLst>
                            <p:childTnLst>
                              <p:par>
                                <p:cTn id="122" presetID="22" presetClass="entr" presetSubtype="2" fill="hold" nodeType="afterEffect">
                                  <p:stCondLst>
                                    <p:cond delay="0"/>
                                  </p:stCondLst>
                                  <p:childTnLst>
                                    <p:set>
                                      <p:cBhvr>
                                        <p:cTn id="123" dur="1" fill="hold">
                                          <p:stCondLst>
                                            <p:cond delay="0"/>
                                          </p:stCondLst>
                                        </p:cTn>
                                        <p:tgtEl>
                                          <p:spTgt spid="15"/>
                                        </p:tgtEl>
                                        <p:attrNameLst>
                                          <p:attrName>style.visibility</p:attrName>
                                        </p:attrNameLst>
                                      </p:cBhvr>
                                      <p:to>
                                        <p:strVal val="visible"/>
                                      </p:to>
                                    </p:set>
                                    <p:animEffect transition="in" filter="wipe(right)">
                                      <p:cBhvr>
                                        <p:cTn id="124" dur="500"/>
                                        <p:tgtEl>
                                          <p:spTgt spid="15"/>
                                        </p:tgtEl>
                                      </p:cBhvr>
                                    </p:animEffect>
                                  </p:childTnLst>
                                </p:cTn>
                              </p:par>
                            </p:childTnLst>
                          </p:cTn>
                        </p:par>
                        <p:par>
                          <p:cTn id="125" fill="hold">
                            <p:stCondLst>
                              <p:cond delay="2500"/>
                            </p:stCondLst>
                            <p:childTnLst>
                              <p:par>
                                <p:cTn id="126" presetID="22" presetClass="entr" presetSubtype="2" fill="hold" grpId="0" nodeType="afterEffect">
                                  <p:stCondLst>
                                    <p:cond delay="0"/>
                                  </p:stCondLst>
                                  <p:childTnLst>
                                    <p:set>
                                      <p:cBhvr>
                                        <p:cTn id="127" dur="1" fill="hold">
                                          <p:stCondLst>
                                            <p:cond delay="0"/>
                                          </p:stCondLst>
                                        </p:cTn>
                                        <p:tgtEl>
                                          <p:spTgt spid="20"/>
                                        </p:tgtEl>
                                        <p:attrNameLst>
                                          <p:attrName>style.visibility</p:attrName>
                                        </p:attrNameLst>
                                      </p:cBhvr>
                                      <p:to>
                                        <p:strVal val="visible"/>
                                      </p:to>
                                    </p:set>
                                    <p:animEffect transition="in" filter="wipe(right)">
                                      <p:cBhvr>
                                        <p:cTn id="128" dur="500"/>
                                        <p:tgtEl>
                                          <p:spTgt spid="20"/>
                                        </p:tgtEl>
                                      </p:cBhvr>
                                    </p:animEffect>
                                  </p:childTnLst>
                                </p:cTn>
                              </p:par>
                              <p:par>
                                <p:cTn id="129" presetID="22" presetClass="entr" presetSubtype="2" fill="hold" grpId="0" nodeType="withEffect">
                                  <p:stCondLst>
                                    <p:cond delay="0"/>
                                  </p:stCondLst>
                                  <p:childTnLst>
                                    <p:set>
                                      <p:cBhvr>
                                        <p:cTn id="130" dur="1" fill="hold">
                                          <p:stCondLst>
                                            <p:cond delay="0"/>
                                          </p:stCondLst>
                                        </p:cTn>
                                        <p:tgtEl>
                                          <p:spTgt spid="21"/>
                                        </p:tgtEl>
                                        <p:attrNameLst>
                                          <p:attrName>style.visibility</p:attrName>
                                        </p:attrNameLst>
                                      </p:cBhvr>
                                      <p:to>
                                        <p:strVal val="visible"/>
                                      </p:to>
                                    </p:set>
                                    <p:animEffect transition="in" filter="wipe(right)">
                                      <p:cBhvr>
                                        <p:cTn id="131" dur="500"/>
                                        <p:tgtEl>
                                          <p:spTgt spid="21"/>
                                        </p:tgtEl>
                                      </p:cBhvr>
                                    </p:animEffect>
                                  </p:childTnLst>
                                </p:cTn>
                              </p:par>
                            </p:childTnLst>
                          </p:cTn>
                        </p:par>
                        <p:par>
                          <p:cTn id="132" fill="hold">
                            <p:stCondLst>
                              <p:cond delay="3000"/>
                            </p:stCondLst>
                            <p:childTnLst>
                              <p:par>
                                <p:cTn id="133" presetID="22" presetClass="entr" presetSubtype="2" fill="hold" nodeType="afterEffect">
                                  <p:stCondLst>
                                    <p:cond delay="0"/>
                                  </p:stCondLst>
                                  <p:childTnLst>
                                    <p:set>
                                      <p:cBhvr>
                                        <p:cTn id="134" dur="1" fill="hold">
                                          <p:stCondLst>
                                            <p:cond delay="0"/>
                                          </p:stCondLst>
                                        </p:cTn>
                                        <p:tgtEl>
                                          <p:spTgt spid="12"/>
                                        </p:tgtEl>
                                        <p:attrNameLst>
                                          <p:attrName>style.visibility</p:attrName>
                                        </p:attrNameLst>
                                      </p:cBhvr>
                                      <p:to>
                                        <p:strVal val="visible"/>
                                      </p:to>
                                    </p:set>
                                    <p:animEffect transition="in" filter="wipe(right)">
                                      <p:cBhvr>
                                        <p:cTn id="135" dur="500"/>
                                        <p:tgtEl>
                                          <p:spTgt spid="12"/>
                                        </p:tgtEl>
                                      </p:cBhvr>
                                    </p:animEffect>
                                  </p:childTnLst>
                                </p:cTn>
                              </p:par>
                            </p:childTnLst>
                          </p:cTn>
                        </p:par>
                        <p:par>
                          <p:cTn id="136" fill="hold">
                            <p:stCondLst>
                              <p:cond delay="3500"/>
                            </p:stCondLst>
                            <p:childTnLst>
                              <p:par>
                                <p:cTn id="137" presetID="22" presetClass="entr" presetSubtype="2" fill="hold" grpId="0" nodeType="afterEffect">
                                  <p:stCondLst>
                                    <p:cond delay="0"/>
                                  </p:stCondLst>
                                  <p:childTnLst>
                                    <p:set>
                                      <p:cBhvr>
                                        <p:cTn id="138" dur="1" fill="hold">
                                          <p:stCondLst>
                                            <p:cond delay="0"/>
                                          </p:stCondLst>
                                        </p:cTn>
                                        <p:tgtEl>
                                          <p:spTgt spid="22"/>
                                        </p:tgtEl>
                                        <p:attrNameLst>
                                          <p:attrName>style.visibility</p:attrName>
                                        </p:attrNameLst>
                                      </p:cBhvr>
                                      <p:to>
                                        <p:strVal val="visible"/>
                                      </p:to>
                                    </p:set>
                                    <p:animEffect transition="in" filter="wipe(right)">
                                      <p:cBhvr>
                                        <p:cTn id="139" dur="500"/>
                                        <p:tgtEl>
                                          <p:spTgt spid="22"/>
                                        </p:tgtEl>
                                      </p:cBhvr>
                                    </p:animEffect>
                                  </p:childTnLst>
                                </p:cTn>
                              </p:par>
                              <p:par>
                                <p:cTn id="140" presetID="22" presetClass="entr" presetSubtype="2" fill="hold" grpId="0" nodeType="withEffect">
                                  <p:stCondLst>
                                    <p:cond delay="0"/>
                                  </p:stCondLst>
                                  <p:childTnLst>
                                    <p:set>
                                      <p:cBhvr>
                                        <p:cTn id="141" dur="1" fill="hold">
                                          <p:stCondLst>
                                            <p:cond delay="0"/>
                                          </p:stCondLst>
                                        </p:cTn>
                                        <p:tgtEl>
                                          <p:spTgt spid="23"/>
                                        </p:tgtEl>
                                        <p:attrNameLst>
                                          <p:attrName>style.visibility</p:attrName>
                                        </p:attrNameLst>
                                      </p:cBhvr>
                                      <p:to>
                                        <p:strVal val="visible"/>
                                      </p:to>
                                    </p:set>
                                    <p:animEffect transition="in" filter="wipe(right)">
                                      <p:cBhvr>
                                        <p:cTn id="142" dur="500"/>
                                        <p:tgtEl>
                                          <p:spTgt spid="23"/>
                                        </p:tgtEl>
                                      </p:cBhvr>
                                    </p:animEffect>
                                  </p:childTnLst>
                                </p:cTn>
                              </p:par>
                            </p:childTnLst>
                          </p:cTn>
                        </p:par>
                        <p:par>
                          <p:cTn id="143" fill="hold">
                            <p:stCondLst>
                              <p:cond delay="4000"/>
                            </p:stCondLst>
                            <p:childTnLst>
                              <p:par>
                                <p:cTn id="144" presetID="22" presetClass="entr" presetSubtype="8" fill="hold" nodeType="afterEffect">
                                  <p:stCondLst>
                                    <p:cond delay="0"/>
                                  </p:stCondLst>
                                  <p:childTnLst>
                                    <p:set>
                                      <p:cBhvr>
                                        <p:cTn id="145" dur="1" fill="hold">
                                          <p:stCondLst>
                                            <p:cond delay="0"/>
                                          </p:stCondLst>
                                        </p:cTn>
                                        <p:tgtEl>
                                          <p:spTgt spid="2"/>
                                        </p:tgtEl>
                                        <p:attrNameLst>
                                          <p:attrName>style.visibility</p:attrName>
                                        </p:attrNameLst>
                                      </p:cBhvr>
                                      <p:to>
                                        <p:strVal val="visible"/>
                                      </p:to>
                                    </p:set>
                                    <p:animEffect transition="in" filter="wipe(left)">
                                      <p:cBhvr>
                                        <p:cTn id="146" dur="500"/>
                                        <p:tgtEl>
                                          <p:spTgt spid="2"/>
                                        </p:tgtEl>
                                      </p:cBhvr>
                                    </p:animEffect>
                                  </p:childTnLst>
                                </p:cTn>
                              </p:par>
                            </p:childTnLst>
                          </p:cTn>
                        </p:par>
                        <p:par>
                          <p:cTn id="147" fill="hold">
                            <p:stCondLst>
                              <p:cond delay="4500"/>
                            </p:stCondLst>
                            <p:childTnLst>
                              <p:par>
                                <p:cTn id="148" presetID="22" presetClass="entr" presetSubtype="8" fill="hold" grpId="0" nodeType="afterEffect">
                                  <p:stCondLst>
                                    <p:cond delay="0"/>
                                  </p:stCondLst>
                                  <p:childTnLst>
                                    <p:set>
                                      <p:cBhvr>
                                        <p:cTn id="149" dur="1" fill="hold">
                                          <p:stCondLst>
                                            <p:cond delay="0"/>
                                          </p:stCondLst>
                                        </p:cTn>
                                        <p:tgtEl>
                                          <p:spTgt spid="24"/>
                                        </p:tgtEl>
                                        <p:attrNameLst>
                                          <p:attrName>style.visibility</p:attrName>
                                        </p:attrNameLst>
                                      </p:cBhvr>
                                      <p:to>
                                        <p:strVal val="visible"/>
                                      </p:to>
                                    </p:set>
                                    <p:animEffect transition="in" filter="wipe(left)">
                                      <p:cBhvr>
                                        <p:cTn id="150" dur="500"/>
                                        <p:tgtEl>
                                          <p:spTgt spid="24"/>
                                        </p:tgtEl>
                                      </p:cBhvr>
                                    </p:animEffect>
                                  </p:childTnLst>
                                </p:cTn>
                              </p:par>
                              <p:par>
                                <p:cTn id="151" presetID="22" presetClass="entr" presetSubtype="8" fill="hold" grpId="0" nodeType="withEffect">
                                  <p:stCondLst>
                                    <p:cond delay="0"/>
                                  </p:stCondLst>
                                  <p:childTnLst>
                                    <p:set>
                                      <p:cBhvr>
                                        <p:cTn id="152" dur="1" fill="hold">
                                          <p:stCondLst>
                                            <p:cond delay="0"/>
                                          </p:stCondLst>
                                        </p:cTn>
                                        <p:tgtEl>
                                          <p:spTgt spid="25"/>
                                        </p:tgtEl>
                                        <p:attrNameLst>
                                          <p:attrName>style.visibility</p:attrName>
                                        </p:attrNameLst>
                                      </p:cBhvr>
                                      <p:to>
                                        <p:strVal val="visible"/>
                                      </p:to>
                                    </p:set>
                                    <p:animEffect transition="in" filter="wipe(left)">
                                      <p:cBhvr>
                                        <p:cTn id="153" dur="500"/>
                                        <p:tgtEl>
                                          <p:spTgt spid="25"/>
                                        </p:tgtEl>
                                      </p:cBhvr>
                                    </p:animEffect>
                                  </p:childTnLst>
                                </p:cTn>
                              </p:par>
                            </p:childTnLst>
                          </p:cTn>
                        </p:par>
                        <p:par>
                          <p:cTn id="154" fill="hold">
                            <p:stCondLst>
                              <p:cond delay="5000"/>
                            </p:stCondLst>
                            <p:childTnLst>
                              <p:par>
                                <p:cTn id="155" presetID="22" presetClass="entr" presetSubtype="8" fill="hold" nodeType="afterEffect">
                                  <p:stCondLst>
                                    <p:cond delay="0"/>
                                  </p:stCondLst>
                                  <p:childTnLst>
                                    <p:set>
                                      <p:cBhvr>
                                        <p:cTn id="156" dur="1" fill="hold">
                                          <p:stCondLst>
                                            <p:cond delay="0"/>
                                          </p:stCondLst>
                                        </p:cTn>
                                        <p:tgtEl>
                                          <p:spTgt spid="6"/>
                                        </p:tgtEl>
                                        <p:attrNameLst>
                                          <p:attrName>style.visibility</p:attrName>
                                        </p:attrNameLst>
                                      </p:cBhvr>
                                      <p:to>
                                        <p:strVal val="visible"/>
                                      </p:to>
                                    </p:set>
                                    <p:animEffect transition="in" filter="wipe(left)">
                                      <p:cBhvr>
                                        <p:cTn id="157" dur="500"/>
                                        <p:tgtEl>
                                          <p:spTgt spid="6"/>
                                        </p:tgtEl>
                                      </p:cBhvr>
                                    </p:animEffect>
                                  </p:childTnLst>
                                </p:cTn>
                              </p:par>
                              <p:par>
                                <p:cTn id="158" presetID="22" presetClass="entr" presetSubtype="8" fill="hold" grpId="0" nodeType="withEffect">
                                  <p:stCondLst>
                                    <p:cond delay="500"/>
                                  </p:stCondLst>
                                  <p:childTnLst>
                                    <p:set>
                                      <p:cBhvr>
                                        <p:cTn id="159" dur="1" fill="hold">
                                          <p:stCondLst>
                                            <p:cond delay="0"/>
                                          </p:stCondLst>
                                        </p:cTn>
                                        <p:tgtEl>
                                          <p:spTgt spid="26"/>
                                        </p:tgtEl>
                                        <p:attrNameLst>
                                          <p:attrName>style.visibility</p:attrName>
                                        </p:attrNameLst>
                                      </p:cBhvr>
                                      <p:to>
                                        <p:strVal val="visible"/>
                                      </p:to>
                                    </p:set>
                                    <p:animEffect transition="in" filter="wipe(left)">
                                      <p:cBhvr>
                                        <p:cTn id="160" dur="500"/>
                                        <p:tgtEl>
                                          <p:spTgt spid="26"/>
                                        </p:tgtEl>
                                      </p:cBhvr>
                                    </p:animEffect>
                                  </p:childTnLst>
                                </p:cTn>
                              </p:par>
                              <p:par>
                                <p:cTn id="161" presetID="22" presetClass="entr" presetSubtype="8" fill="hold" grpId="0" nodeType="withEffect">
                                  <p:stCondLst>
                                    <p:cond delay="500"/>
                                  </p:stCondLst>
                                  <p:childTnLst>
                                    <p:set>
                                      <p:cBhvr>
                                        <p:cTn id="162" dur="1" fill="hold">
                                          <p:stCondLst>
                                            <p:cond delay="0"/>
                                          </p:stCondLst>
                                        </p:cTn>
                                        <p:tgtEl>
                                          <p:spTgt spid="27"/>
                                        </p:tgtEl>
                                        <p:attrNameLst>
                                          <p:attrName>style.visibility</p:attrName>
                                        </p:attrNameLst>
                                      </p:cBhvr>
                                      <p:to>
                                        <p:strVal val="visible"/>
                                      </p:to>
                                    </p:set>
                                    <p:animEffect transition="in" filter="wipe(left)">
                                      <p:cBhvr>
                                        <p:cTn id="163" dur="500"/>
                                        <p:tgtEl>
                                          <p:spTgt spid="27"/>
                                        </p:tgtEl>
                                      </p:cBhvr>
                                    </p:animEffect>
                                  </p:childTnLst>
                                </p:cTn>
                              </p:par>
                            </p:childTnLst>
                          </p:cTn>
                        </p:par>
                        <p:par>
                          <p:cTn id="164" fill="hold">
                            <p:stCondLst>
                              <p:cond delay="5500"/>
                            </p:stCondLst>
                            <p:childTnLst>
                              <p:par>
                                <p:cTn id="165" presetID="22" presetClass="entr" presetSubtype="8" fill="hold" nodeType="afterEffect">
                                  <p:stCondLst>
                                    <p:cond delay="0"/>
                                  </p:stCondLst>
                                  <p:childTnLst>
                                    <p:set>
                                      <p:cBhvr>
                                        <p:cTn id="166" dur="1" fill="hold">
                                          <p:stCondLst>
                                            <p:cond delay="0"/>
                                          </p:stCondLst>
                                        </p:cTn>
                                        <p:tgtEl>
                                          <p:spTgt spid="3"/>
                                        </p:tgtEl>
                                        <p:attrNameLst>
                                          <p:attrName>style.visibility</p:attrName>
                                        </p:attrNameLst>
                                      </p:cBhvr>
                                      <p:to>
                                        <p:strVal val="visible"/>
                                      </p:to>
                                    </p:set>
                                    <p:animEffect transition="in" filter="wipe(left)">
                                      <p:cBhvr>
                                        <p:cTn id="167" dur="500"/>
                                        <p:tgtEl>
                                          <p:spTgt spid="3"/>
                                        </p:tgtEl>
                                      </p:cBhvr>
                                    </p:animEffect>
                                  </p:childTnLst>
                                </p:cTn>
                              </p:par>
                            </p:childTnLst>
                          </p:cTn>
                        </p:par>
                        <p:par>
                          <p:cTn id="168" fill="hold">
                            <p:stCondLst>
                              <p:cond delay="6000"/>
                            </p:stCondLst>
                            <p:childTnLst>
                              <p:par>
                                <p:cTn id="169" presetID="22" presetClass="entr" presetSubtype="8" fill="hold" grpId="0" nodeType="afterEffect">
                                  <p:stCondLst>
                                    <p:cond delay="0"/>
                                  </p:stCondLst>
                                  <p:childTnLst>
                                    <p:set>
                                      <p:cBhvr>
                                        <p:cTn id="170" dur="1" fill="hold">
                                          <p:stCondLst>
                                            <p:cond delay="0"/>
                                          </p:stCondLst>
                                        </p:cTn>
                                        <p:tgtEl>
                                          <p:spTgt spid="28"/>
                                        </p:tgtEl>
                                        <p:attrNameLst>
                                          <p:attrName>style.visibility</p:attrName>
                                        </p:attrNameLst>
                                      </p:cBhvr>
                                      <p:to>
                                        <p:strVal val="visible"/>
                                      </p:to>
                                    </p:set>
                                    <p:animEffect transition="in" filter="wipe(left)">
                                      <p:cBhvr>
                                        <p:cTn id="171" dur="500"/>
                                        <p:tgtEl>
                                          <p:spTgt spid="28"/>
                                        </p:tgtEl>
                                      </p:cBhvr>
                                    </p:animEffect>
                                  </p:childTnLst>
                                </p:cTn>
                              </p:par>
                              <p:par>
                                <p:cTn id="172" presetID="22" presetClass="entr" presetSubtype="8" fill="hold" grpId="0" nodeType="withEffect">
                                  <p:stCondLst>
                                    <p:cond delay="0"/>
                                  </p:stCondLst>
                                  <p:childTnLst>
                                    <p:set>
                                      <p:cBhvr>
                                        <p:cTn id="173" dur="1" fill="hold">
                                          <p:stCondLst>
                                            <p:cond delay="0"/>
                                          </p:stCondLst>
                                        </p:cTn>
                                        <p:tgtEl>
                                          <p:spTgt spid="29"/>
                                        </p:tgtEl>
                                        <p:attrNameLst>
                                          <p:attrName>style.visibility</p:attrName>
                                        </p:attrNameLst>
                                      </p:cBhvr>
                                      <p:to>
                                        <p:strVal val="visible"/>
                                      </p:to>
                                    </p:set>
                                    <p:animEffect transition="in" filter="wipe(left)">
                                      <p:cBhvr>
                                        <p:cTn id="17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P spid="24" grpId="0"/>
      <p:bldP spid="25" grpId="0"/>
      <p:bldP spid="26" grpId="0"/>
      <p:bldP spid="27" grpId="0"/>
      <p:bldP spid="28" grpId="0"/>
      <p:bldP spid="29" grpId="0"/>
      <p:bldP spid="30"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179512" y="193867"/>
            <a:ext cx="1107996" cy="369332"/>
          </a:xfrm>
          <a:prstGeom prst="rect">
            <a:avLst/>
          </a:prstGeom>
          <a:noFill/>
        </p:spPr>
        <p:txBody>
          <a:bodyPr wrap="none" rtlCol="0">
            <a:spAutoFit/>
          </a:bodyPr>
          <a:lstStyle/>
          <a:p>
            <a:r>
              <a:rPr lang="zh-CN" altLang="en-US" dirty="0">
                <a:solidFill>
                  <a:schemeClr val="bg1"/>
                </a:solidFill>
                <a:latin typeface="Adobe 黑体 Std R" panose="020B0400000000000000" pitchFamily="34" charset="-122"/>
                <a:ea typeface="Adobe 黑体 Std R" panose="020B0400000000000000" pitchFamily="34" charset="-122"/>
              </a:rPr>
              <a:t>分析方法</a:t>
            </a:r>
            <a:endParaRPr lang="zh-CN" altLang="en-US" dirty="0">
              <a:solidFill>
                <a:schemeClr val="bg1"/>
              </a:solidFill>
              <a:latin typeface="Adobe 黑体 Std R" panose="020B0400000000000000" pitchFamily="34" charset="-122"/>
              <a:ea typeface="Adobe 黑体 Std R" panose="020B0400000000000000" pitchFamily="34" charset="-122"/>
            </a:endParaRPr>
          </a:p>
        </p:txBody>
      </p:sp>
      <p:cxnSp>
        <p:nvCxnSpPr>
          <p:cNvPr id="37" name="直接连接符 36"/>
          <p:cNvCxnSpPr/>
          <p:nvPr/>
        </p:nvCxnSpPr>
        <p:spPr>
          <a:xfrm>
            <a:off x="251520" y="556320"/>
            <a:ext cx="85689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Freeform 5"/>
          <p:cNvSpPr/>
          <p:nvPr/>
        </p:nvSpPr>
        <p:spPr bwMode="invGray">
          <a:xfrm>
            <a:off x="3719557" y="4739823"/>
            <a:ext cx="262800" cy="243359"/>
          </a:xfrm>
          <a:custGeom>
            <a:avLst/>
            <a:gdLst>
              <a:gd name="T0" fmla="*/ 48 w 177"/>
              <a:gd name="T1" fmla="*/ 16 h 161"/>
              <a:gd name="T2" fmla="*/ 64 w 177"/>
              <a:gd name="T3" fmla="*/ 16 h 161"/>
              <a:gd name="T4" fmla="*/ 80 w 177"/>
              <a:gd name="T5" fmla="*/ 8 h 161"/>
              <a:gd name="T6" fmla="*/ 96 w 177"/>
              <a:gd name="T7" fmla="*/ 16 h 161"/>
              <a:gd name="T8" fmla="*/ 120 w 177"/>
              <a:gd name="T9" fmla="*/ 0 h 161"/>
              <a:gd name="T10" fmla="*/ 152 w 177"/>
              <a:gd name="T11" fmla="*/ 8 h 161"/>
              <a:gd name="T12" fmla="*/ 168 w 177"/>
              <a:gd name="T13" fmla="*/ 0 h 161"/>
              <a:gd name="T14" fmla="*/ 176 w 177"/>
              <a:gd name="T15" fmla="*/ 32 h 161"/>
              <a:gd name="T16" fmla="*/ 152 w 177"/>
              <a:gd name="T17" fmla="*/ 48 h 161"/>
              <a:gd name="T18" fmla="*/ 144 w 177"/>
              <a:gd name="T19" fmla="*/ 104 h 161"/>
              <a:gd name="T20" fmla="*/ 128 w 177"/>
              <a:gd name="T21" fmla="*/ 120 h 161"/>
              <a:gd name="T22" fmla="*/ 128 w 177"/>
              <a:gd name="T23" fmla="*/ 144 h 161"/>
              <a:gd name="T24" fmla="*/ 104 w 177"/>
              <a:gd name="T25" fmla="*/ 136 h 161"/>
              <a:gd name="T26" fmla="*/ 96 w 177"/>
              <a:gd name="T27" fmla="*/ 144 h 161"/>
              <a:gd name="T28" fmla="*/ 96 w 177"/>
              <a:gd name="T29" fmla="*/ 160 h 161"/>
              <a:gd name="T30" fmla="*/ 80 w 177"/>
              <a:gd name="T31" fmla="*/ 160 h 161"/>
              <a:gd name="T32" fmla="*/ 48 w 177"/>
              <a:gd name="T33" fmla="*/ 144 h 161"/>
              <a:gd name="T34" fmla="*/ 8 w 177"/>
              <a:gd name="T35" fmla="*/ 136 h 161"/>
              <a:gd name="T36" fmla="*/ 0 w 177"/>
              <a:gd name="T37" fmla="*/ 88 h 161"/>
              <a:gd name="T38" fmla="*/ 0 w 177"/>
              <a:gd name="T39" fmla="*/ 64 h 161"/>
              <a:gd name="T40" fmla="*/ 40 w 177"/>
              <a:gd name="T41" fmla="*/ 32 h 161"/>
              <a:gd name="T42" fmla="*/ 48 w 177"/>
              <a:gd name="T43" fmla="*/ 16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7" h="161">
                <a:moveTo>
                  <a:pt x="48" y="16"/>
                </a:moveTo>
                <a:lnTo>
                  <a:pt x="64" y="16"/>
                </a:lnTo>
                <a:lnTo>
                  <a:pt x="80" y="8"/>
                </a:lnTo>
                <a:lnTo>
                  <a:pt x="96" y="16"/>
                </a:lnTo>
                <a:lnTo>
                  <a:pt x="120" y="0"/>
                </a:lnTo>
                <a:lnTo>
                  <a:pt x="152" y="8"/>
                </a:lnTo>
                <a:lnTo>
                  <a:pt x="168" y="0"/>
                </a:lnTo>
                <a:lnTo>
                  <a:pt x="176" y="32"/>
                </a:lnTo>
                <a:lnTo>
                  <a:pt x="152" y="48"/>
                </a:lnTo>
                <a:lnTo>
                  <a:pt x="144" y="104"/>
                </a:lnTo>
                <a:lnTo>
                  <a:pt x="128" y="120"/>
                </a:lnTo>
                <a:lnTo>
                  <a:pt x="128" y="144"/>
                </a:lnTo>
                <a:lnTo>
                  <a:pt x="104" y="136"/>
                </a:lnTo>
                <a:lnTo>
                  <a:pt x="96" y="144"/>
                </a:lnTo>
                <a:lnTo>
                  <a:pt x="96" y="160"/>
                </a:lnTo>
                <a:lnTo>
                  <a:pt x="80" y="160"/>
                </a:lnTo>
                <a:lnTo>
                  <a:pt x="48" y="144"/>
                </a:lnTo>
                <a:lnTo>
                  <a:pt x="8" y="136"/>
                </a:lnTo>
                <a:lnTo>
                  <a:pt x="0" y="88"/>
                </a:lnTo>
                <a:lnTo>
                  <a:pt x="0" y="64"/>
                </a:lnTo>
                <a:lnTo>
                  <a:pt x="40" y="32"/>
                </a:lnTo>
                <a:lnTo>
                  <a:pt x="48" y="16"/>
                </a:lnTo>
              </a:path>
            </a:pathLst>
          </a:custGeom>
          <a:solidFill>
            <a:schemeClr val="bg1"/>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mj-ea"/>
              <a:ea typeface="+mj-ea"/>
            </a:endParaRPr>
          </a:p>
        </p:txBody>
      </p:sp>
      <p:sp>
        <p:nvSpPr>
          <p:cNvPr id="3" name="Freeform 7"/>
          <p:cNvSpPr/>
          <p:nvPr/>
        </p:nvSpPr>
        <p:spPr bwMode="invGray">
          <a:xfrm>
            <a:off x="4664835" y="772344"/>
            <a:ext cx="1049859" cy="1054553"/>
          </a:xfrm>
          <a:custGeom>
            <a:avLst/>
            <a:gdLst>
              <a:gd name="T0" fmla="*/ 16 w 705"/>
              <a:gd name="T1" fmla="*/ 64 h 697"/>
              <a:gd name="T2" fmla="*/ 32 w 705"/>
              <a:gd name="T3" fmla="*/ 104 h 697"/>
              <a:gd name="T4" fmla="*/ 72 w 705"/>
              <a:gd name="T5" fmla="*/ 104 h 697"/>
              <a:gd name="T6" fmla="*/ 104 w 705"/>
              <a:gd name="T7" fmla="*/ 176 h 697"/>
              <a:gd name="T8" fmla="*/ 160 w 705"/>
              <a:gd name="T9" fmla="*/ 160 h 697"/>
              <a:gd name="T10" fmla="*/ 232 w 705"/>
              <a:gd name="T11" fmla="*/ 168 h 697"/>
              <a:gd name="T12" fmla="*/ 216 w 705"/>
              <a:gd name="T13" fmla="*/ 312 h 697"/>
              <a:gd name="T14" fmla="*/ 192 w 705"/>
              <a:gd name="T15" fmla="*/ 392 h 697"/>
              <a:gd name="T16" fmla="*/ 104 w 705"/>
              <a:gd name="T17" fmla="*/ 464 h 697"/>
              <a:gd name="T18" fmla="*/ 152 w 705"/>
              <a:gd name="T19" fmla="*/ 488 h 697"/>
              <a:gd name="T20" fmla="*/ 136 w 705"/>
              <a:gd name="T21" fmla="*/ 520 h 697"/>
              <a:gd name="T22" fmla="*/ 176 w 705"/>
              <a:gd name="T23" fmla="*/ 544 h 697"/>
              <a:gd name="T24" fmla="*/ 192 w 705"/>
              <a:gd name="T25" fmla="*/ 576 h 697"/>
              <a:gd name="T26" fmla="*/ 288 w 705"/>
              <a:gd name="T27" fmla="*/ 584 h 697"/>
              <a:gd name="T28" fmla="*/ 320 w 705"/>
              <a:gd name="T29" fmla="*/ 592 h 697"/>
              <a:gd name="T30" fmla="*/ 384 w 705"/>
              <a:gd name="T31" fmla="*/ 640 h 697"/>
              <a:gd name="T32" fmla="*/ 424 w 705"/>
              <a:gd name="T33" fmla="*/ 664 h 697"/>
              <a:gd name="T34" fmla="*/ 432 w 705"/>
              <a:gd name="T35" fmla="*/ 624 h 697"/>
              <a:gd name="T36" fmla="*/ 480 w 705"/>
              <a:gd name="T37" fmla="*/ 696 h 697"/>
              <a:gd name="T38" fmla="*/ 496 w 705"/>
              <a:gd name="T39" fmla="*/ 680 h 697"/>
              <a:gd name="T40" fmla="*/ 552 w 705"/>
              <a:gd name="T41" fmla="*/ 680 h 697"/>
              <a:gd name="T42" fmla="*/ 592 w 705"/>
              <a:gd name="T43" fmla="*/ 632 h 697"/>
              <a:gd name="T44" fmla="*/ 600 w 705"/>
              <a:gd name="T45" fmla="*/ 528 h 697"/>
              <a:gd name="T46" fmla="*/ 664 w 705"/>
              <a:gd name="T47" fmla="*/ 536 h 697"/>
              <a:gd name="T48" fmla="*/ 680 w 705"/>
              <a:gd name="T49" fmla="*/ 344 h 697"/>
              <a:gd name="T50" fmla="*/ 696 w 705"/>
              <a:gd name="T51" fmla="*/ 296 h 697"/>
              <a:gd name="T52" fmla="*/ 704 w 705"/>
              <a:gd name="T53" fmla="*/ 256 h 697"/>
              <a:gd name="T54" fmla="*/ 608 w 705"/>
              <a:gd name="T55" fmla="*/ 320 h 697"/>
              <a:gd name="T56" fmla="*/ 560 w 705"/>
              <a:gd name="T57" fmla="*/ 360 h 697"/>
              <a:gd name="T58" fmla="*/ 488 w 705"/>
              <a:gd name="T59" fmla="*/ 304 h 697"/>
              <a:gd name="T60" fmla="*/ 440 w 705"/>
              <a:gd name="T61" fmla="*/ 280 h 697"/>
              <a:gd name="T62" fmla="*/ 376 w 705"/>
              <a:gd name="T63" fmla="*/ 256 h 697"/>
              <a:gd name="T64" fmla="*/ 360 w 705"/>
              <a:gd name="T65" fmla="*/ 240 h 697"/>
              <a:gd name="T66" fmla="*/ 336 w 705"/>
              <a:gd name="T67" fmla="*/ 248 h 697"/>
              <a:gd name="T68" fmla="*/ 264 w 705"/>
              <a:gd name="T69" fmla="*/ 128 h 697"/>
              <a:gd name="T70" fmla="*/ 248 w 705"/>
              <a:gd name="T71" fmla="*/ 88 h 697"/>
              <a:gd name="T72" fmla="*/ 144 w 705"/>
              <a:gd name="T73" fmla="*/ 24 h 697"/>
              <a:gd name="T74" fmla="*/ 16 w 705"/>
              <a:gd name="T75" fmla="*/ 16 h 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5" h="697">
                <a:moveTo>
                  <a:pt x="8" y="32"/>
                </a:moveTo>
                <a:lnTo>
                  <a:pt x="16" y="64"/>
                </a:lnTo>
                <a:lnTo>
                  <a:pt x="0" y="96"/>
                </a:lnTo>
                <a:lnTo>
                  <a:pt x="32" y="104"/>
                </a:lnTo>
                <a:lnTo>
                  <a:pt x="48" y="88"/>
                </a:lnTo>
                <a:lnTo>
                  <a:pt x="72" y="104"/>
                </a:lnTo>
                <a:lnTo>
                  <a:pt x="88" y="152"/>
                </a:lnTo>
                <a:lnTo>
                  <a:pt x="104" y="176"/>
                </a:lnTo>
                <a:lnTo>
                  <a:pt x="144" y="160"/>
                </a:lnTo>
                <a:lnTo>
                  <a:pt x="160" y="160"/>
                </a:lnTo>
                <a:lnTo>
                  <a:pt x="192" y="128"/>
                </a:lnTo>
                <a:lnTo>
                  <a:pt x="232" y="168"/>
                </a:lnTo>
                <a:lnTo>
                  <a:pt x="208" y="248"/>
                </a:lnTo>
                <a:lnTo>
                  <a:pt x="216" y="312"/>
                </a:lnTo>
                <a:lnTo>
                  <a:pt x="192" y="336"/>
                </a:lnTo>
                <a:lnTo>
                  <a:pt x="192" y="392"/>
                </a:lnTo>
                <a:lnTo>
                  <a:pt x="176" y="368"/>
                </a:lnTo>
                <a:lnTo>
                  <a:pt x="104" y="464"/>
                </a:lnTo>
                <a:lnTo>
                  <a:pt x="128" y="504"/>
                </a:lnTo>
                <a:lnTo>
                  <a:pt x="152" y="488"/>
                </a:lnTo>
                <a:lnTo>
                  <a:pt x="160" y="504"/>
                </a:lnTo>
                <a:lnTo>
                  <a:pt x="136" y="520"/>
                </a:lnTo>
                <a:lnTo>
                  <a:pt x="136" y="544"/>
                </a:lnTo>
                <a:lnTo>
                  <a:pt x="176" y="544"/>
                </a:lnTo>
                <a:lnTo>
                  <a:pt x="192" y="536"/>
                </a:lnTo>
                <a:lnTo>
                  <a:pt x="192" y="576"/>
                </a:lnTo>
                <a:lnTo>
                  <a:pt x="232" y="600"/>
                </a:lnTo>
                <a:lnTo>
                  <a:pt x="288" y="584"/>
                </a:lnTo>
                <a:lnTo>
                  <a:pt x="288" y="608"/>
                </a:lnTo>
                <a:lnTo>
                  <a:pt x="320" y="592"/>
                </a:lnTo>
                <a:lnTo>
                  <a:pt x="368" y="640"/>
                </a:lnTo>
                <a:lnTo>
                  <a:pt x="384" y="640"/>
                </a:lnTo>
                <a:lnTo>
                  <a:pt x="400" y="672"/>
                </a:lnTo>
                <a:lnTo>
                  <a:pt x="424" y="664"/>
                </a:lnTo>
                <a:lnTo>
                  <a:pt x="424" y="632"/>
                </a:lnTo>
                <a:lnTo>
                  <a:pt x="432" y="624"/>
                </a:lnTo>
                <a:lnTo>
                  <a:pt x="432" y="664"/>
                </a:lnTo>
                <a:lnTo>
                  <a:pt x="480" y="696"/>
                </a:lnTo>
                <a:lnTo>
                  <a:pt x="488" y="672"/>
                </a:lnTo>
                <a:lnTo>
                  <a:pt x="496" y="680"/>
                </a:lnTo>
                <a:lnTo>
                  <a:pt x="528" y="648"/>
                </a:lnTo>
                <a:lnTo>
                  <a:pt x="552" y="680"/>
                </a:lnTo>
                <a:lnTo>
                  <a:pt x="600" y="680"/>
                </a:lnTo>
                <a:lnTo>
                  <a:pt x="592" y="632"/>
                </a:lnTo>
                <a:lnTo>
                  <a:pt x="568" y="576"/>
                </a:lnTo>
                <a:lnTo>
                  <a:pt x="600" y="528"/>
                </a:lnTo>
                <a:lnTo>
                  <a:pt x="632" y="520"/>
                </a:lnTo>
                <a:lnTo>
                  <a:pt x="664" y="536"/>
                </a:lnTo>
                <a:lnTo>
                  <a:pt x="688" y="424"/>
                </a:lnTo>
                <a:lnTo>
                  <a:pt x="680" y="344"/>
                </a:lnTo>
                <a:lnTo>
                  <a:pt x="696" y="328"/>
                </a:lnTo>
                <a:lnTo>
                  <a:pt x="696" y="296"/>
                </a:lnTo>
                <a:lnTo>
                  <a:pt x="680" y="288"/>
                </a:lnTo>
                <a:lnTo>
                  <a:pt x="704" y="256"/>
                </a:lnTo>
                <a:lnTo>
                  <a:pt x="680" y="256"/>
                </a:lnTo>
                <a:lnTo>
                  <a:pt x="608" y="320"/>
                </a:lnTo>
                <a:lnTo>
                  <a:pt x="608" y="336"/>
                </a:lnTo>
                <a:lnTo>
                  <a:pt x="560" y="360"/>
                </a:lnTo>
                <a:lnTo>
                  <a:pt x="520" y="360"/>
                </a:lnTo>
                <a:lnTo>
                  <a:pt x="488" y="304"/>
                </a:lnTo>
                <a:lnTo>
                  <a:pt x="488" y="280"/>
                </a:lnTo>
                <a:lnTo>
                  <a:pt x="440" y="280"/>
                </a:lnTo>
                <a:lnTo>
                  <a:pt x="416" y="256"/>
                </a:lnTo>
                <a:lnTo>
                  <a:pt x="376" y="256"/>
                </a:lnTo>
                <a:lnTo>
                  <a:pt x="376" y="240"/>
                </a:lnTo>
                <a:lnTo>
                  <a:pt x="360" y="240"/>
                </a:lnTo>
                <a:lnTo>
                  <a:pt x="360" y="256"/>
                </a:lnTo>
                <a:lnTo>
                  <a:pt x="336" y="248"/>
                </a:lnTo>
                <a:lnTo>
                  <a:pt x="296" y="176"/>
                </a:lnTo>
                <a:lnTo>
                  <a:pt x="264" y="128"/>
                </a:lnTo>
                <a:lnTo>
                  <a:pt x="248" y="104"/>
                </a:lnTo>
                <a:lnTo>
                  <a:pt x="248" y="88"/>
                </a:lnTo>
                <a:lnTo>
                  <a:pt x="200" y="24"/>
                </a:lnTo>
                <a:lnTo>
                  <a:pt x="144" y="24"/>
                </a:lnTo>
                <a:lnTo>
                  <a:pt x="104" y="0"/>
                </a:lnTo>
                <a:lnTo>
                  <a:pt x="16" y="16"/>
                </a:lnTo>
                <a:lnTo>
                  <a:pt x="8" y="32"/>
                </a:lnTo>
              </a:path>
            </a:pathLst>
          </a:custGeom>
          <a:solidFill>
            <a:schemeClr val="bg1"/>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mj-ea"/>
              <a:ea typeface="+mj-ea"/>
            </a:endParaRPr>
          </a:p>
        </p:txBody>
      </p:sp>
      <p:sp>
        <p:nvSpPr>
          <p:cNvPr id="4" name="Freeform 8"/>
          <p:cNvSpPr/>
          <p:nvPr/>
        </p:nvSpPr>
        <p:spPr bwMode="invGray">
          <a:xfrm>
            <a:off x="4770758" y="1583538"/>
            <a:ext cx="787060" cy="607659"/>
          </a:xfrm>
          <a:custGeom>
            <a:avLst/>
            <a:gdLst>
              <a:gd name="T0" fmla="*/ 528 w 529"/>
              <a:gd name="T1" fmla="*/ 144 h 401"/>
              <a:gd name="T2" fmla="*/ 480 w 529"/>
              <a:gd name="T3" fmla="*/ 144 h 401"/>
              <a:gd name="T4" fmla="*/ 456 w 529"/>
              <a:gd name="T5" fmla="*/ 120 h 401"/>
              <a:gd name="T6" fmla="*/ 424 w 529"/>
              <a:gd name="T7" fmla="*/ 152 h 401"/>
              <a:gd name="T8" fmla="*/ 416 w 529"/>
              <a:gd name="T9" fmla="*/ 136 h 401"/>
              <a:gd name="T10" fmla="*/ 408 w 529"/>
              <a:gd name="T11" fmla="*/ 160 h 401"/>
              <a:gd name="T12" fmla="*/ 360 w 529"/>
              <a:gd name="T13" fmla="*/ 128 h 401"/>
              <a:gd name="T14" fmla="*/ 360 w 529"/>
              <a:gd name="T15" fmla="*/ 88 h 401"/>
              <a:gd name="T16" fmla="*/ 344 w 529"/>
              <a:gd name="T17" fmla="*/ 96 h 401"/>
              <a:gd name="T18" fmla="*/ 352 w 529"/>
              <a:gd name="T19" fmla="*/ 128 h 401"/>
              <a:gd name="T20" fmla="*/ 328 w 529"/>
              <a:gd name="T21" fmla="*/ 128 h 401"/>
              <a:gd name="T22" fmla="*/ 312 w 529"/>
              <a:gd name="T23" fmla="*/ 104 h 401"/>
              <a:gd name="T24" fmla="*/ 296 w 529"/>
              <a:gd name="T25" fmla="*/ 104 h 401"/>
              <a:gd name="T26" fmla="*/ 248 w 529"/>
              <a:gd name="T27" fmla="*/ 56 h 401"/>
              <a:gd name="T28" fmla="*/ 216 w 529"/>
              <a:gd name="T29" fmla="*/ 72 h 401"/>
              <a:gd name="T30" fmla="*/ 216 w 529"/>
              <a:gd name="T31" fmla="*/ 56 h 401"/>
              <a:gd name="T32" fmla="*/ 160 w 529"/>
              <a:gd name="T33" fmla="*/ 64 h 401"/>
              <a:gd name="T34" fmla="*/ 120 w 529"/>
              <a:gd name="T35" fmla="*/ 40 h 401"/>
              <a:gd name="T36" fmla="*/ 120 w 529"/>
              <a:gd name="T37" fmla="*/ 0 h 401"/>
              <a:gd name="T38" fmla="*/ 104 w 529"/>
              <a:gd name="T39" fmla="*/ 8 h 401"/>
              <a:gd name="T40" fmla="*/ 64 w 529"/>
              <a:gd name="T41" fmla="*/ 8 h 401"/>
              <a:gd name="T42" fmla="*/ 72 w 529"/>
              <a:gd name="T43" fmla="*/ 56 h 401"/>
              <a:gd name="T44" fmla="*/ 48 w 529"/>
              <a:gd name="T45" fmla="*/ 56 h 401"/>
              <a:gd name="T46" fmla="*/ 8 w 529"/>
              <a:gd name="T47" fmla="*/ 32 h 401"/>
              <a:gd name="T48" fmla="*/ 0 w 529"/>
              <a:gd name="T49" fmla="*/ 56 h 401"/>
              <a:gd name="T50" fmla="*/ 32 w 529"/>
              <a:gd name="T51" fmla="*/ 88 h 401"/>
              <a:gd name="T52" fmla="*/ 24 w 529"/>
              <a:gd name="T53" fmla="*/ 120 h 401"/>
              <a:gd name="T54" fmla="*/ 48 w 529"/>
              <a:gd name="T55" fmla="*/ 160 h 401"/>
              <a:gd name="T56" fmla="*/ 88 w 529"/>
              <a:gd name="T57" fmla="*/ 136 h 401"/>
              <a:gd name="T58" fmla="*/ 112 w 529"/>
              <a:gd name="T59" fmla="*/ 184 h 401"/>
              <a:gd name="T60" fmla="*/ 112 w 529"/>
              <a:gd name="T61" fmla="*/ 224 h 401"/>
              <a:gd name="T62" fmla="*/ 152 w 529"/>
              <a:gd name="T63" fmla="*/ 224 h 401"/>
              <a:gd name="T64" fmla="*/ 168 w 529"/>
              <a:gd name="T65" fmla="*/ 264 h 401"/>
              <a:gd name="T66" fmla="*/ 176 w 529"/>
              <a:gd name="T67" fmla="*/ 232 h 401"/>
              <a:gd name="T68" fmla="*/ 208 w 529"/>
              <a:gd name="T69" fmla="*/ 280 h 401"/>
              <a:gd name="T70" fmla="*/ 232 w 529"/>
              <a:gd name="T71" fmla="*/ 320 h 401"/>
              <a:gd name="T72" fmla="*/ 232 w 529"/>
              <a:gd name="T73" fmla="*/ 344 h 401"/>
              <a:gd name="T74" fmla="*/ 264 w 529"/>
              <a:gd name="T75" fmla="*/ 400 h 401"/>
              <a:gd name="T76" fmla="*/ 288 w 529"/>
              <a:gd name="T77" fmla="*/ 376 h 401"/>
              <a:gd name="T78" fmla="*/ 304 w 529"/>
              <a:gd name="T79" fmla="*/ 328 h 401"/>
              <a:gd name="T80" fmla="*/ 320 w 529"/>
              <a:gd name="T81" fmla="*/ 320 h 401"/>
              <a:gd name="T82" fmla="*/ 336 w 529"/>
              <a:gd name="T83" fmla="*/ 328 h 401"/>
              <a:gd name="T84" fmla="*/ 328 w 529"/>
              <a:gd name="T85" fmla="*/ 344 h 401"/>
              <a:gd name="T86" fmla="*/ 376 w 529"/>
              <a:gd name="T87" fmla="*/ 344 h 401"/>
              <a:gd name="T88" fmla="*/ 392 w 529"/>
              <a:gd name="T89" fmla="*/ 328 h 401"/>
              <a:gd name="T90" fmla="*/ 392 w 529"/>
              <a:gd name="T91" fmla="*/ 312 h 401"/>
              <a:gd name="T92" fmla="*/ 384 w 529"/>
              <a:gd name="T93" fmla="*/ 296 h 401"/>
              <a:gd name="T94" fmla="*/ 432 w 529"/>
              <a:gd name="T95" fmla="*/ 272 h 401"/>
              <a:gd name="T96" fmla="*/ 440 w 529"/>
              <a:gd name="T97" fmla="*/ 264 h 401"/>
              <a:gd name="T98" fmla="*/ 440 w 529"/>
              <a:gd name="T99" fmla="*/ 248 h 401"/>
              <a:gd name="T100" fmla="*/ 456 w 529"/>
              <a:gd name="T101" fmla="*/ 240 h 401"/>
              <a:gd name="T102" fmla="*/ 456 w 529"/>
              <a:gd name="T103" fmla="*/ 192 h 401"/>
              <a:gd name="T104" fmla="*/ 472 w 529"/>
              <a:gd name="T105" fmla="*/ 192 h 401"/>
              <a:gd name="T106" fmla="*/ 480 w 529"/>
              <a:gd name="T107" fmla="*/ 216 h 401"/>
              <a:gd name="T108" fmla="*/ 504 w 529"/>
              <a:gd name="T109" fmla="*/ 232 h 401"/>
              <a:gd name="T110" fmla="*/ 512 w 529"/>
              <a:gd name="T111" fmla="*/ 224 h 401"/>
              <a:gd name="T112" fmla="*/ 504 w 529"/>
              <a:gd name="T113" fmla="*/ 208 h 401"/>
              <a:gd name="T114" fmla="*/ 504 w 529"/>
              <a:gd name="T115" fmla="*/ 192 h 401"/>
              <a:gd name="T116" fmla="*/ 528 w 529"/>
              <a:gd name="T117" fmla="*/ 184 h 401"/>
              <a:gd name="T118" fmla="*/ 528 w 529"/>
              <a:gd name="T119" fmla="*/ 14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29" h="401">
                <a:moveTo>
                  <a:pt x="528" y="144"/>
                </a:moveTo>
                <a:lnTo>
                  <a:pt x="480" y="144"/>
                </a:lnTo>
                <a:lnTo>
                  <a:pt x="456" y="120"/>
                </a:lnTo>
                <a:lnTo>
                  <a:pt x="424" y="152"/>
                </a:lnTo>
                <a:lnTo>
                  <a:pt x="416" y="136"/>
                </a:lnTo>
                <a:lnTo>
                  <a:pt x="408" y="160"/>
                </a:lnTo>
                <a:lnTo>
                  <a:pt x="360" y="128"/>
                </a:lnTo>
                <a:lnTo>
                  <a:pt x="360" y="88"/>
                </a:lnTo>
                <a:lnTo>
                  <a:pt x="344" y="96"/>
                </a:lnTo>
                <a:lnTo>
                  <a:pt x="352" y="128"/>
                </a:lnTo>
                <a:lnTo>
                  <a:pt x="328" y="128"/>
                </a:lnTo>
                <a:lnTo>
                  <a:pt x="312" y="104"/>
                </a:lnTo>
                <a:lnTo>
                  <a:pt x="296" y="104"/>
                </a:lnTo>
                <a:lnTo>
                  <a:pt x="248" y="56"/>
                </a:lnTo>
                <a:lnTo>
                  <a:pt x="216" y="72"/>
                </a:lnTo>
                <a:lnTo>
                  <a:pt x="216" y="56"/>
                </a:lnTo>
                <a:lnTo>
                  <a:pt x="160" y="64"/>
                </a:lnTo>
                <a:lnTo>
                  <a:pt x="120" y="40"/>
                </a:lnTo>
                <a:lnTo>
                  <a:pt x="120" y="0"/>
                </a:lnTo>
                <a:lnTo>
                  <a:pt x="104" y="8"/>
                </a:lnTo>
                <a:lnTo>
                  <a:pt x="64" y="8"/>
                </a:lnTo>
                <a:lnTo>
                  <a:pt x="72" y="56"/>
                </a:lnTo>
                <a:lnTo>
                  <a:pt x="48" y="56"/>
                </a:lnTo>
                <a:lnTo>
                  <a:pt x="8" y="32"/>
                </a:lnTo>
                <a:lnTo>
                  <a:pt x="0" y="56"/>
                </a:lnTo>
                <a:lnTo>
                  <a:pt x="32" y="88"/>
                </a:lnTo>
                <a:lnTo>
                  <a:pt x="24" y="120"/>
                </a:lnTo>
                <a:lnTo>
                  <a:pt x="48" y="160"/>
                </a:lnTo>
                <a:lnTo>
                  <a:pt x="88" y="136"/>
                </a:lnTo>
                <a:lnTo>
                  <a:pt x="112" y="184"/>
                </a:lnTo>
                <a:lnTo>
                  <a:pt x="112" y="224"/>
                </a:lnTo>
                <a:lnTo>
                  <a:pt x="152" y="224"/>
                </a:lnTo>
                <a:lnTo>
                  <a:pt x="168" y="264"/>
                </a:lnTo>
                <a:lnTo>
                  <a:pt x="176" y="232"/>
                </a:lnTo>
                <a:lnTo>
                  <a:pt x="208" y="280"/>
                </a:lnTo>
                <a:lnTo>
                  <a:pt x="232" y="320"/>
                </a:lnTo>
                <a:lnTo>
                  <a:pt x="232" y="344"/>
                </a:lnTo>
                <a:lnTo>
                  <a:pt x="264" y="400"/>
                </a:lnTo>
                <a:lnTo>
                  <a:pt x="288" y="376"/>
                </a:lnTo>
                <a:lnTo>
                  <a:pt x="304" y="328"/>
                </a:lnTo>
                <a:lnTo>
                  <a:pt x="320" y="320"/>
                </a:lnTo>
                <a:lnTo>
                  <a:pt x="336" y="328"/>
                </a:lnTo>
                <a:lnTo>
                  <a:pt x="328" y="344"/>
                </a:lnTo>
                <a:lnTo>
                  <a:pt x="376" y="344"/>
                </a:lnTo>
                <a:lnTo>
                  <a:pt x="392" y="328"/>
                </a:lnTo>
                <a:lnTo>
                  <a:pt x="392" y="312"/>
                </a:lnTo>
                <a:lnTo>
                  <a:pt x="384" y="296"/>
                </a:lnTo>
                <a:lnTo>
                  <a:pt x="432" y="272"/>
                </a:lnTo>
                <a:lnTo>
                  <a:pt x="440" y="264"/>
                </a:lnTo>
                <a:lnTo>
                  <a:pt x="440" y="248"/>
                </a:lnTo>
                <a:lnTo>
                  <a:pt x="456" y="240"/>
                </a:lnTo>
                <a:lnTo>
                  <a:pt x="456" y="192"/>
                </a:lnTo>
                <a:lnTo>
                  <a:pt x="472" y="192"/>
                </a:lnTo>
                <a:lnTo>
                  <a:pt x="480" y="216"/>
                </a:lnTo>
                <a:lnTo>
                  <a:pt x="504" y="232"/>
                </a:lnTo>
                <a:lnTo>
                  <a:pt x="512" y="224"/>
                </a:lnTo>
                <a:lnTo>
                  <a:pt x="504" y="208"/>
                </a:lnTo>
                <a:lnTo>
                  <a:pt x="504" y="192"/>
                </a:lnTo>
                <a:lnTo>
                  <a:pt x="528" y="184"/>
                </a:lnTo>
                <a:lnTo>
                  <a:pt x="528" y="144"/>
                </a:lnTo>
              </a:path>
            </a:pathLst>
          </a:custGeom>
          <a:solidFill>
            <a:schemeClr val="bg1"/>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mj-ea"/>
              <a:ea typeface="+mj-ea"/>
            </a:endParaRPr>
          </a:p>
        </p:txBody>
      </p:sp>
      <p:sp>
        <p:nvSpPr>
          <p:cNvPr id="5" name="Freeform 9"/>
          <p:cNvSpPr/>
          <p:nvPr/>
        </p:nvSpPr>
        <p:spPr bwMode="gray">
          <a:xfrm>
            <a:off x="4604496" y="1921291"/>
            <a:ext cx="561803" cy="595859"/>
          </a:xfrm>
          <a:custGeom>
            <a:avLst/>
            <a:gdLst>
              <a:gd name="T0" fmla="*/ 376 w 377"/>
              <a:gd name="T1" fmla="*/ 176 h 393"/>
              <a:gd name="T2" fmla="*/ 336 w 377"/>
              <a:gd name="T3" fmla="*/ 120 h 393"/>
              <a:gd name="T4" fmla="*/ 344 w 377"/>
              <a:gd name="T5" fmla="*/ 96 h 393"/>
              <a:gd name="T6" fmla="*/ 312 w 377"/>
              <a:gd name="T7" fmla="*/ 40 h 393"/>
              <a:gd name="T8" fmla="*/ 288 w 377"/>
              <a:gd name="T9" fmla="*/ 8 h 393"/>
              <a:gd name="T10" fmla="*/ 280 w 377"/>
              <a:gd name="T11" fmla="*/ 40 h 393"/>
              <a:gd name="T12" fmla="*/ 264 w 377"/>
              <a:gd name="T13" fmla="*/ 0 h 393"/>
              <a:gd name="T14" fmla="*/ 232 w 377"/>
              <a:gd name="T15" fmla="*/ 0 h 393"/>
              <a:gd name="T16" fmla="*/ 240 w 377"/>
              <a:gd name="T17" fmla="*/ 24 h 393"/>
              <a:gd name="T18" fmla="*/ 200 w 377"/>
              <a:gd name="T19" fmla="*/ 56 h 393"/>
              <a:gd name="T20" fmla="*/ 176 w 377"/>
              <a:gd name="T21" fmla="*/ 56 h 393"/>
              <a:gd name="T22" fmla="*/ 48 w 377"/>
              <a:gd name="T23" fmla="*/ 144 h 393"/>
              <a:gd name="T24" fmla="*/ 24 w 377"/>
              <a:gd name="T25" fmla="*/ 112 h 393"/>
              <a:gd name="T26" fmla="*/ 8 w 377"/>
              <a:gd name="T27" fmla="*/ 112 h 393"/>
              <a:gd name="T28" fmla="*/ 16 w 377"/>
              <a:gd name="T29" fmla="*/ 136 h 393"/>
              <a:gd name="T30" fmla="*/ 16 w 377"/>
              <a:gd name="T31" fmla="*/ 160 h 393"/>
              <a:gd name="T32" fmla="*/ 24 w 377"/>
              <a:gd name="T33" fmla="*/ 184 h 393"/>
              <a:gd name="T34" fmla="*/ 8 w 377"/>
              <a:gd name="T35" fmla="*/ 184 h 393"/>
              <a:gd name="T36" fmla="*/ 8 w 377"/>
              <a:gd name="T37" fmla="*/ 216 h 393"/>
              <a:gd name="T38" fmla="*/ 0 w 377"/>
              <a:gd name="T39" fmla="*/ 232 h 393"/>
              <a:gd name="T40" fmla="*/ 32 w 377"/>
              <a:gd name="T41" fmla="*/ 240 h 393"/>
              <a:gd name="T42" fmla="*/ 64 w 377"/>
              <a:gd name="T43" fmla="*/ 296 h 393"/>
              <a:gd name="T44" fmla="*/ 104 w 377"/>
              <a:gd name="T45" fmla="*/ 240 h 393"/>
              <a:gd name="T46" fmla="*/ 120 w 377"/>
              <a:gd name="T47" fmla="*/ 208 h 393"/>
              <a:gd name="T48" fmla="*/ 160 w 377"/>
              <a:gd name="T49" fmla="*/ 200 h 393"/>
              <a:gd name="T50" fmla="*/ 184 w 377"/>
              <a:gd name="T51" fmla="*/ 216 h 393"/>
              <a:gd name="T52" fmla="*/ 184 w 377"/>
              <a:gd name="T53" fmla="*/ 224 h 393"/>
              <a:gd name="T54" fmla="*/ 192 w 377"/>
              <a:gd name="T55" fmla="*/ 224 h 393"/>
              <a:gd name="T56" fmla="*/ 168 w 377"/>
              <a:gd name="T57" fmla="*/ 280 h 393"/>
              <a:gd name="T58" fmla="*/ 152 w 377"/>
              <a:gd name="T59" fmla="*/ 280 h 393"/>
              <a:gd name="T60" fmla="*/ 160 w 377"/>
              <a:gd name="T61" fmla="*/ 312 h 393"/>
              <a:gd name="T62" fmla="*/ 152 w 377"/>
              <a:gd name="T63" fmla="*/ 320 h 393"/>
              <a:gd name="T64" fmla="*/ 168 w 377"/>
              <a:gd name="T65" fmla="*/ 320 h 393"/>
              <a:gd name="T66" fmla="*/ 136 w 377"/>
              <a:gd name="T67" fmla="*/ 376 h 393"/>
              <a:gd name="T68" fmla="*/ 144 w 377"/>
              <a:gd name="T69" fmla="*/ 392 h 393"/>
              <a:gd name="T70" fmla="*/ 160 w 377"/>
              <a:gd name="T71" fmla="*/ 376 h 393"/>
              <a:gd name="T72" fmla="*/ 168 w 377"/>
              <a:gd name="T73" fmla="*/ 352 h 393"/>
              <a:gd name="T74" fmla="*/ 184 w 377"/>
              <a:gd name="T75" fmla="*/ 352 h 393"/>
              <a:gd name="T76" fmla="*/ 200 w 377"/>
              <a:gd name="T77" fmla="*/ 336 h 393"/>
              <a:gd name="T78" fmla="*/ 200 w 377"/>
              <a:gd name="T79" fmla="*/ 312 h 393"/>
              <a:gd name="T80" fmla="*/ 256 w 377"/>
              <a:gd name="T81" fmla="*/ 280 h 393"/>
              <a:gd name="T82" fmla="*/ 304 w 377"/>
              <a:gd name="T83" fmla="*/ 264 h 393"/>
              <a:gd name="T84" fmla="*/ 312 w 377"/>
              <a:gd name="T85" fmla="*/ 224 h 393"/>
              <a:gd name="T86" fmla="*/ 344 w 377"/>
              <a:gd name="T87" fmla="*/ 200 h 393"/>
              <a:gd name="T88" fmla="*/ 368 w 377"/>
              <a:gd name="T89" fmla="*/ 192 h 393"/>
              <a:gd name="T90" fmla="*/ 376 w 377"/>
              <a:gd name="T91" fmla="*/ 176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77" h="393">
                <a:moveTo>
                  <a:pt x="376" y="176"/>
                </a:moveTo>
                <a:lnTo>
                  <a:pt x="336" y="120"/>
                </a:lnTo>
                <a:lnTo>
                  <a:pt x="344" y="96"/>
                </a:lnTo>
                <a:lnTo>
                  <a:pt x="312" y="40"/>
                </a:lnTo>
                <a:lnTo>
                  <a:pt x="288" y="8"/>
                </a:lnTo>
                <a:lnTo>
                  <a:pt x="280" y="40"/>
                </a:lnTo>
                <a:lnTo>
                  <a:pt x="264" y="0"/>
                </a:lnTo>
                <a:lnTo>
                  <a:pt x="232" y="0"/>
                </a:lnTo>
                <a:lnTo>
                  <a:pt x="240" y="24"/>
                </a:lnTo>
                <a:lnTo>
                  <a:pt x="200" y="56"/>
                </a:lnTo>
                <a:lnTo>
                  <a:pt x="176" y="56"/>
                </a:lnTo>
                <a:lnTo>
                  <a:pt x="48" y="144"/>
                </a:lnTo>
                <a:lnTo>
                  <a:pt x="24" y="112"/>
                </a:lnTo>
                <a:lnTo>
                  <a:pt x="8" y="112"/>
                </a:lnTo>
                <a:lnTo>
                  <a:pt x="16" y="136"/>
                </a:lnTo>
                <a:lnTo>
                  <a:pt x="16" y="160"/>
                </a:lnTo>
                <a:lnTo>
                  <a:pt x="24" y="184"/>
                </a:lnTo>
                <a:lnTo>
                  <a:pt x="8" y="184"/>
                </a:lnTo>
                <a:lnTo>
                  <a:pt x="8" y="216"/>
                </a:lnTo>
                <a:lnTo>
                  <a:pt x="0" y="232"/>
                </a:lnTo>
                <a:lnTo>
                  <a:pt x="32" y="240"/>
                </a:lnTo>
                <a:lnTo>
                  <a:pt x="64" y="296"/>
                </a:lnTo>
                <a:lnTo>
                  <a:pt x="104" y="240"/>
                </a:lnTo>
                <a:lnTo>
                  <a:pt x="120" y="208"/>
                </a:lnTo>
                <a:lnTo>
                  <a:pt x="160" y="200"/>
                </a:lnTo>
                <a:lnTo>
                  <a:pt x="184" y="216"/>
                </a:lnTo>
                <a:lnTo>
                  <a:pt x="184" y="224"/>
                </a:lnTo>
                <a:lnTo>
                  <a:pt x="192" y="224"/>
                </a:lnTo>
                <a:lnTo>
                  <a:pt x="168" y="280"/>
                </a:lnTo>
                <a:lnTo>
                  <a:pt x="152" y="280"/>
                </a:lnTo>
                <a:lnTo>
                  <a:pt x="160" y="312"/>
                </a:lnTo>
                <a:lnTo>
                  <a:pt x="152" y="320"/>
                </a:lnTo>
                <a:lnTo>
                  <a:pt x="168" y="320"/>
                </a:lnTo>
                <a:lnTo>
                  <a:pt x="136" y="376"/>
                </a:lnTo>
                <a:lnTo>
                  <a:pt x="144" y="392"/>
                </a:lnTo>
                <a:lnTo>
                  <a:pt x="160" y="376"/>
                </a:lnTo>
                <a:lnTo>
                  <a:pt x="168" y="352"/>
                </a:lnTo>
                <a:lnTo>
                  <a:pt x="184" y="352"/>
                </a:lnTo>
                <a:lnTo>
                  <a:pt x="200" y="336"/>
                </a:lnTo>
                <a:lnTo>
                  <a:pt x="200" y="312"/>
                </a:lnTo>
                <a:lnTo>
                  <a:pt x="256" y="280"/>
                </a:lnTo>
                <a:lnTo>
                  <a:pt x="304" y="264"/>
                </a:lnTo>
                <a:lnTo>
                  <a:pt x="312" y="224"/>
                </a:lnTo>
                <a:lnTo>
                  <a:pt x="344" y="200"/>
                </a:lnTo>
                <a:lnTo>
                  <a:pt x="368" y="192"/>
                </a:lnTo>
                <a:lnTo>
                  <a:pt x="376" y="176"/>
                </a:lnTo>
              </a:path>
            </a:pathLst>
          </a:custGeom>
          <a:solidFill>
            <a:schemeClr val="bg1"/>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mj-ea"/>
              <a:ea typeface="+mj-ea"/>
            </a:endParaRPr>
          </a:p>
        </p:txBody>
      </p:sp>
      <p:sp>
        <p:nvSpPr>
          <p:cNvPr id="6" name="Freeform 10"/>
          <p:cNvSpPr/>
          <p:nvPr/>
        </p:nvSpPr>
        <p:spPr bwMode="gray">
          <a:xfrm>
            <a:off x="4175435" y="2055506"/>
            <a:ext cx="525600" cy="812670"/>
          </a:xfrm>
          <a:custGeom>
            <a:avLst/>
            <a:gdLst>
              <a:gd name="T0" fmla="*/ 320 w 353"/>
              <a:gd name="T1" fmla="*/ 160 h 537"/>
              <a:gd name="T2" fmla="*/ 296 w 353"/>
              <a:gd name="T3" fmla="*/ 96 h 537"/>
              <a:gd name="T4" fmla="*/ 248 w 353"/>
              <a:gd name="T5" fmla="*/ 88 h 537"/>
              <a:gd name="T6" fmla="*/ 224 w 353"/>
              <a:gd name="T7" fmla="*/ 0 h 537"/>
              <a:gd name="T8" fmla="*/ 176 w 353"/>
              <a:gd name="T9" fmla="*/ 64 h 537"/>
              <a:gd name="T10" fmla="*/ 136 w 353"/>
              <a:gd name="T11" fmla="*/ 80 h 537"/>
              <a:gd name="T12" fmla="*/ 80 w 353"/>
              <a:gd name="T13" fmla="*/ 104 h 537"/>
              <a:gd name="T14" fmla="*/ 32 w 353"/>
              <a:gd name="T15" fmla="*/ 72 h 537"/>
              <a:gd name="T16" fmla="*/ 8 w 353"/>
              <a:gd name="T17" fmla="*/ 120 h 537"/>
              <a:gd name="T18" fmla="*/ 56 w 353"/>
              <a:gd name="T19" fmla="*/ 200 h 537"/>
              <a:gd name="T20" fmla="*/ 24 w 353"/>
              <a:gd name="T21" fmla="*/ 232 h 537"/>
              <a:gd name="T22" fmla="*/ 64 w 353"/>
              <a:gd name="T23" fmla="*/ 272 h 537"/>
              <a:gd name="T24" fmla="*/ 32 w 353"/>
              <a:gd name="T25" fmla="*/ 288 h 537"/>
              <a:gd name="T26" fmla="*/ 16 w 353"/>
              <a:gd name="T27" fmla="*/ 328 h 537"/>
              <a:gd name="T28" fmla="*/ 32 w 353"/>
              <a:gd name="T29" fmla="*/ 400 h 537"/>
              <a:gd name="T30" fmla="*/ 24 w 353"/>
              <a:gd name="T31" fmla="*/ 512 h 537"/>
              <a:gd name="T32" fmla="*/ 88 w 353"/>
              <a:gd name="T33" fmla="*/ 528 h 537"/>
              <a:gd name="T34" fmla="*/ 112 w 353"/>
              <a:gd name="T35" fmla="*/ 512 h 537"/>
              <a:gd name="T36" fmla="*/ 152 w 353"/>
              <a:gd name="T37" fmla="*/ 424 h 537"/>
              <a:gd name="T38" fmla="*/ 232 w 353"/>
              <a:gd name="T39" fmla="*/ 376 h 537"/>
              <a:gd name="T40" fmla="*/ 240 w 353"/>
              <a:gd name="T41" fmla="*/ 344 h 537"/>
              <a:gd name="T42" fmla="*/ 192 w 353"/>
              <a:gd name="T43" fmla="*/ 320 h 537"/>
              <a:gd name="T44" fmla="*/ 184 w 353"/>
              <a:gd name="T45" fmla="*/ 288 h 537"/>
              <a:gd name="T46" fmla="*/ 160 w 353"/>
              <a:gd name="T47" fmla="*/ 264 h 537"/>
              <a:gd name="T48" fmla="*/ 104 w 353"/>
              <a:gd name="T49" fmla="*/ 256 h 537"/>
              <a:gd name="T50" fmla="*/ 136 w 353"/>
              <a:gd name="T51" fmla="*/ 168 h 537"/>
              <a:gd name="T52" fmla="*/ 160 w 353"/>
              <a:gd name="T53" fmla="*/ 136 h 537"/>
              <a:gd name="T54" fmla="*/ 192 w 353"/>
              <a:gd name="T55" fmla="*/ 152 h 537"/>
              <a:gd name="T56" fmla="*/ 208 w 353"/>
              <a:gd name="T57" fmla="*/ 184 h 537"/>
              <a:gd name="T58" fmla="*/ 224 w 353"/>
              <a:gd name="T59" fmla="*/ 200 h 537"/>
              <a:gd name="T60" fmla="*/ 256 w 353"/>
              <a:gd name="T61" fmla="*/ 256 h 537"/>
              <a:gd name="T62" fmla="*/ 272 w 353"/>
              <a:gd name="T63" fmla="*/ 288 h 537"/>
              <a:gd name="T64" fmla="*/ 328 w 353"/>
              <a:gd name="T65" fmla="*/ 216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3" h="537">
                <a:moveTo>
                  <a:pt x="352" y="208"/>
                </a:moveTo>
                <a:lnTo>
                  <a:pt x="320" y="160"/>
                </a:lnTo>
                <a:lnTo>
                  <a:pt x="288" y="152"/>
                </a:lnTo>
                <a:lnTo>
                  <a:pt x="296" y="96"/>
                </a:lnTo>
                <a:lnTo>
                  <a:pt x="264" y="104"/>
                </a:lnTo>
                <a:lnTo>
                  <a:pt x="248" y="88"/>
                </a:lnTo>
                <a:lnTo>
                  <a:pt x="248" y="48"/>
                </a:lnTo>
                <a:lnTo>
                  <a:pt x="224" y="0"/>
                </a:lnTo>
                <a:lnTo>
                  <a:pt x="176" y="24"/>
                </a:lnTo>
                <a:lnTo>
                  <a:pt x="176" y="64"/>
                </a:lnTo>
                <a:lnTo>
                  <a:pt x="144" y="56"/>
                </a:lnTo>
                <a:lnTo>
                  <a:pt x="136" y="80"/>
                </a:lnTo>
                <a:lnTo>
                  <a:pt x="112" y="72"/>
                </a:lnTo>
                <a:lnTo>
                  <a:pt x="80" y="104"/>
                </a:lnTo>
                <a:lnTo>
                  <a:pt x="56" y="56"/>
                </a:lnTo>
                <a:lnTo>
                  <a:pt x="32" y="72"/>
                </a:lnTo>
                <a:lnTo>
                  <a:pt x="24" y="112"/>
                </a:lnTo>
                <a:lnTo>
                  <a:pt x="8" y="120"/>
                </a:lnTo>
                <a:lnTo>
                  <a:pt x="32" y="184"/>
                </a:lnTo>
                <a:lnTo>
                  <a:pt x="56" y="200"/>
                </a:lnTo>
                <a:lnTo>
                  <a:pt x="32" y="216"/>
                </a:lnTo>
                <a:lnTo>
                  <a:pt x="24" y="232"/>
                </a:lnTo>
                <a:lnTo>
                  <a:pt x="56" y="232"/>
                </a:lnTo>
                <a:lnTo>
                  <a:pt x="64" y="272"/>
                </a:lnTo>
                <a:lnTo>
                  <a:pt x="48" y="304"/>
                </a:lnTo>
                <a:lnTo>
                  <a:pt x="32" y="288"/>
                </a:lnTo>
                <a:lnTo>
                  <a:pt x="16" y="304"/>
                </a:lnTo>
                <a:lnTo>
                  <a:pt x="16" y="328"/>
                </a:lnTo>
                <a:lnTo>
                  <a:pt x="0" y="344"/>
                </a:lnTo>
                <a:lnTo>
                  <a:pt x="32" y="400"/>
                </a:lnTo>
                <a:lnTo>
                  <a:pt x="8" y="488"/>
                </a:lnTo>
                <a:lnTo>
                  <a:pt x="24" y="512"/>
                </a:lnTo>
                <a:lnTo>
                  <a:pt x="72" y="512"/>
                </a:lnTo>
                <a:lnTo>
                  <a:pt x="88" y="528"/>
                </a:lnTo>
                <a:lnTo>
                  <a:pt x="128" y="536"/>
                </a:lnTo>
                <a:lnTo>
                  <a:pt x="112" y="512"/>
                </a:lnTo>
                <a:lnTo>
                  <a:pt x="120" y="480"/>
                </a:lnTo>
                <a:lnTo>
                  <a:pt x="152" y="424"/>
                </a:lnTo>
                <a:lnTo>
                  <a:pt x="192" y="384"/>
                </a:lnTo>
                <a:lnTo>
                  <a:pt x="232" y="376"/>
                </a:lnTo>
                <a:lnTo>
                  <a:pt x="248" y="360"/>
                </a:lnTo>
                <a:lnTo>
                  <a:pt x="240" y="344"/>
                </a:lnTo>
                <a:lnTo>
                  <a:pt x="224" y="312"/>
                </a:lnTo>
                <a:lnTo>
                  <a:pt x="192" y="320"/>
                </a:lnTo>
                <a:lnTo>
                  <a:pt x="176" y="312"/>
                </a:lnTo>
                <a:lnTo>
                  <a:pt x="184" y="288"/>
                </a:lnTo>
                <a:lnTo>
                  <a:pt x="184" y="248"/>
                </a:lnTo>
                <a:lnTo>
                  <a:pt x="160" y="264"/>
                </a:lnTo>
                <a:lnTo>
                  <a:pt x="128" y="256"/>
                </a:lnTo>
                <a:lnTo>
                  <a:pt x="104" y="256"/>
                </a:lnTo>
                <a:lnTo>
                  <a:pt x="104" y="224"/>
                </a:lnTo>
                <a:lnTo>
                  <a:pt x="136" y="168"/>
                </a:lnTo>
                <a:lnTo>
                  <a:pt x="152" y="168"/>
                </a:lnTo>
                <a:lnTo>
                  <a:pt x="160" y="136"/>
                </a:lnTo>
                <a:lnTo>
                  <a:pt x="176" y="136"/>
                </a:lnTo>
                <a:lnTo>
                  <a:pt x="192" y="152"/>
                </a:lnTo>
                <a:lnTo>
                  <a:pt x="216" y="152"/>
                </a:lnTo>
                <a:lnTo>
                  <a:pt x="208" y="184"/>
                </a:lnTo>
                <a:lnTo>
                  <a:pt x="208" y="200"/>
                </a:lnTo>
                <a:lnTo>
                  <a:pt x="224" y="200"/>
                </a:lnTo>
                <a:lnTo>
                  <a:pt x="224" y="232"/>
                </a:lnTo>
                <a:lnTo>
                  <a:pt x="256" y="256"/>
                </a:lnTo>
                <a:lnTo>
                  <a:pt x="264" y="280"/>
                </a:lnTo>
                <a:lnTo>
                  <a:pt x="272" y="288"/>
                </a:lnTo>
                <a:lnTo>
                  <a:pt x="312" y="256"/>
                </a:lnTo>
                <a:lnTo>
                  <a:pt x="328" y="216"/>
                </a:lnTo>
                <a:lnTo>
                  <a:pt x="352" y="208"/>
                </a:lnTo>
              </a:path>
            </a:pathLst>
          </a:custGeom>
          <a:solidFill>
            <a:schemeClr val="bg1"/>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mj-ea"/>
              <a:ea typeface="+mj-ea"/>
            </a:endParaRPr>
          </a:p>
        </p:txBody>
      </p:sp>
      <p:sp>
        <p:nvSpPr>
          <p:cNvPr id="7" name="Freeform 11"/>
          <p:cNvSpPr/>
          <p:nvPr/>
        </p:nvSpPr>
        <p:spPr bwMode="gray">
          <a:xfrm>
            <a:off x="4328288" y="2261992"/>
            <a:ext cx="168942" cy="193212"/>
          </a:xfrm>
          <a:custGeom>
            <a:avLst/>
            <a:gdLst>
              <a:gd name="T0" fmla="*/ 112 w 113"/>
              <a:gd name="T1" fmla="*/ 64 h 129"/>
              <a:gd name="T2" fmla="*/ 96 w 113"/>
              <a:gd name="T3" fmla="*/ 40 h 129"/>
              <a:gd name="T4" fmla="*/ 112 w 113"/>
              <a:gd name="T5" fmla="*/ 16 h 129"/>
              <a:gd name="T6" fmla="*/ 80 w 113"/>
              <a:gd name="T7" fmla="*/ 16 h 129"/>
              <a:gd name="T8" fmla="*/ 72 w 113"/>
              <a:gd name="T9" fmla="*/ 0 h 129"/>
              <a:gd name="T10" fmla="*/ 56 w 113"/>
              <a:gd name="T11" fmla="*/ 0 h 129"/>
              <a:gd name="T12" fmla="*/ 48 w 113"/>
              <a:gd name="T13" fmla="*/ 32 h 129"/>
              <a:gd name="T14" fmla="*/ 32 w 113"/>
              <a:gd name="T15" fmla="*/ 32 h 129"/>
              <a:gd name="T16" fmla="*/ 0 w 113"/>
              <a:gd name="T17" fmla="*/ 88 h 129"/>
              <a:gd name="T18" fmla="*/ 0 w 113"/>
              <a:gd name="T19" fmla="*/ 120 h 129"/>
              <a:gd name="T20" fmla="*/ 32 w 113"/>
              <a:gd name="T21" fmla="*/ 120 h 129"/>
              <a:gd name="T22" fmla="*/ 48 w 113"/>
              <a:gd name="T23" fmla="*/ 128 h 129"/>
              <a:gd name="T24" fmla="*/ 80 w 113"/>
              <a:gd name="T25" fmla="*/ 112 h 129"/>
              <a:gd name="T26" fmla="*/ 80 w 113"/>
              <a:gd name="T27" fmla="*/ 96 h 129"/>
              <a:gd name="T28" fmla="*/ 72 w 113"/>
              <a:gd name="T29" fmla="*/ 80 h 129"/>
              <a:gd name="T30" fmla="*/ 96 w 113"/>
              <a:gd name="T31" fmla="*/ 80 h 129"/>
              <a:gd name="T32" fmla="*/ 112 w 113"/>
              <a:gd name="T33" fmla="*/ 6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3" h="129">
                <a:moveTo>
                  <a:pt x="112" y="64"/>
                </a:moveTo>
                <a:lnTo>
                  <a:pt x="96" y="40"/>
                </a:lnTo>
                <a:lnTo>
                  <a:pt x="112" y="16"/>
                </a:lnTo>
                <a:lnTo>
                  <a:pt x="80" y="16"/>
                </a:lnTo>
                <a:lnTo>
                  <a:pt x="72" y="0"/>
                </a:lnTo>
                <a:lnTo>
                  <a:pt x="56" y="0"/>
                </a:lnTo>
                <a:lnTo>
                  <a:pt x="48" y="32"/>
                </a:lnTo>
                <a:lnTo>
                  <a:pt x="32" y="32"/>
                </a:lnTo>
                <a:lnTo>
                  <a:pt x="0" y="88"/>
                </a:lnTo>
                <a:lnTo>
                  <a:pt x="0" y="120"/>
                </a:lnTo>
                <a:lnTo>
                  <a:pt x="32" y="120"/>
                </a:lnTo>
                <a:lnTo>
                  <a:pt x="48" y="128"/>
                </a:lnTo>
                <a:lnTo>
                  <a:pt x="80" y="112"/>
                </a:lnTo>
                <a:lnTo>
                  <a:pt x="80" y="96"/>
                </a:lnTo>
                <a:lnTo>
                  <a:pt x="72" y="80"/>
                </a:lnTo>
                <a:lnTo>
                  <a:pt x="96" y="80"/>
                </a:lnTo>
                <a:lnTo>
                  <a:pt x="112" y="64"/>
                </a:lnTo>
              </a:path>
            </a:pathLst>
          </a:custGeom>
          <a:solidFill>
            <a:schemeClr val="bg1"/>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mj-ea"/>
              <a:ea typeface="+mj-ea"/>
            </a:endParaRPr>
          </a:p>
        </p:txBody>
      </p:sp>
      <p:sp>
        <p:nvSpPr>
          <p:cNvPr id="8" name="Freeform 12"/>
          <p:cNvSpPr/>
          <p:nvPr/>
        </p:nvSpPr>
        <p:spPr bwMode="gray">
          <a:xfrm>
            <a:off x="4436895" y="2357861"/>
            <a:ext cx="132741" cy="182887"/>
          </a:xfrm>
          <a:custGeom>
            <a:avLst/>
            <a:gdLst>
              <a:gd name="T0" fmla="*/ 88 w 89"/>
              <a:gd name="T1" fmla="*/ 80 h 121"/>
              <a:gd name="T2" fmla="*/ 80 w 89"/>
              <a:gd name="T3" fmla="*/ 56 h 121"/>
              <a:gd name="T4" fmla="*/ 56 w 89"/>
              <a:gd name="T5" fmla="*/ 40 h 121"/>
              <a:gd name="T6" fmla="*/ 48 w 89"/>
              <a:gd name="T7" fmla="*/ 8 h 121"/>
              <a:gd name="T8" fmla="*/ 32 w 89"/>
              <a:gd name="T9" fmla="*/ 0 h 121"/>
              <a:gd name="T10" fmla="*/ 24 w 89"/>
              <a:gd name="T11" fmla="*/ 8 h 121"/>
              <a:gd name="T12" fmla="*/ 32 w 89"/>
              <a:gd name="T13" fmla="*/ 48 h 121"/>
              <a:gd name="T14" fmla="*/ 8 w 89"/>
              <a:gd name="T15" fmla="*/ 48 h 121"/>
              <a:gd name="T16" fmla="*/ 0 w 89"/>
              <a:gd name="T17" fmla="*/ 112 h 121"/>
              <a:gd name="T18" fmla="*/ 16 w 89"/>
              <a:gd name="T19" fmla="*/ 120 h 121"/>
              <a:gd name="T20" fmla="*/ 56 w 89"/>
              <a:gd name="T21" fmla="*/ 112 h 121"/>
              <a:gd name="T22" fmla="*/ 56 w 89"/>
              <a:gd name="T23" fmla="*/ 80 h 121"/>
              <a:gd name="T24" fmla="*/ 88 w 89"/>
              <a:gd name="T25" fmla="*/ 8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121">
                <a:moveTo>
                  <a:pt x="88" y="80"/>
                </a:moveTo>
                <a:lnTo>
                  <a:pt x="80" y="56"/>
                </a:lnTo>
                <a:lnTo>
                  <a:pt x="56" y="40"/>
                </a:lnTo>
                <a:lnTo>
                  <a:pt x="48" y="8"/>
                </a:lnTo>
                <a:lnTo>
                  <a:pt x="32" y="0"/>
                </a:lnTo>
                <a:lnTo>
                  <a:pt x="24" y="8"/>
                </a:lnTo>
                <a:lnTo>
                  <a:pt x="32" y="48"/>
                </a:lnTo>
                <a:lnTo>
                  <a:pt x="8" y="48"/>
                </a:lnTo>
                <a:lnTo>
                  <a:pt x="0" y="112"/>
                </a:lnTo>
                <a:lnTo>
                  <a:pt x="16" y="120"/>
                </a:lnTo>
                <a:lnTo>
                  <a:pt x="56" y="112"/>
                </a:lnTo>
                <a:lnTo>
                  <a:pt x="56" y="80"/>
                </a:lnTo>
                <a:lnTo>
                  <a:pt x="88" y="80"/>
                </a:lnTo>
              </a:path>
            </a:pathLst>
          </a:custGeom>
          <a:solidFill>
            <a:schemeClr val="bg1"/>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mj-ea"/>
              <a:ea typeface="+mj-ea"/>
            </a:endParaRPr>
          </a:p>
        </p:txBody>
      </p:sp>
      <p:sp>
        <p:nvSpPr>
          <p:cNvPr id="9" name="Freeform 13"/>
          <p:cNvSpPr/>
          <p:nvPr/>
        </p:nvSpPr>
        <p:spPr bwMode="gray">
          <a:xfrm>
            <a:off x="4436895" y="2369660"/>
            <a:ext cx="50951" cy="61945"/>
          </a:xfrm>
          <a:custGeom>
            <a:avLst/>
            <a:gdLst>
              <a:gd name="T0" fmla="*/ 32 w 33"/>
              <a:gd name="T1" fmla="*/ 40 h 41"/>
              <a:gd name="T2" fmla="*/ 8 w 33"/>
              <a:gd name="T3" fmla="*/ 40 h 41"/>
              <a:gd name="T4" fmla="*/ 8 w 33"/>
              <a:gd name="T5" fmla="*/ 24 h 41"/>
              <a:gd name="T6" fmla="*/ 0 w 33"/>
              <a:gd name="T7" fmla="*/ 0 h 41"/>
              <a:gd name="T8" fmla="*/ 24 w 33"/>
              <a:gd name="T9" fmla="*/ 8 h 41"/>
              <a:gd name="T10" fmla="*/ 32 w 33"/>
              <a:gd name="T11" fmla="*/ 40 h 41"/>
            </a:gdLst>
            <a:ahLst/>
            <a:cxnLst>
              <a:cxn ang="0">
                <a:pos x="T0" y="T1"/>
              </a:cxn>
              <a:cxn ang="0">
                <a:pos x="T2" y="T3"/>
              </a:cxn>
              <a:cxn ang="0">
                <a:pos x="T4" y="T5"/>
              </a:cxn>
              <a:cxn ang="0">
                <a:pos x="T6" y="T7"/>
              </a:cxn>
              <a:cxn ang="0">
                <a:pos x="T8" y="T9"/>
              </a:cxn>
              <a:cxn ang="0">
                <a:pos x="T10" y="T11"/>
              </a:cxn>
            </a:cxnLst>
            <a:rect l="0" t="0" r="r" b="b"/>
            <a:pathLst>
              <a:path w="33" h="41">
                <a:moveTo>
                  <a:pt x="32" y="40"/>
                </a:moveTo>
                <a:lnTo>
                  <a:pt x="8" y="40"/>
                </a:lnTo>
                <a:lnTo>
                  <a:pt x="8" y="24"/>
                </a:lnTo>
                <a:lnTo>
                  <a:pt x="0" y="0"/>
                </a:lnTo>
                <a:lnTo>
                  <a:pt x="24" y="8"/>
                </a:lnTo>
                <a:lnTo>
                  <a:pt x="32" y="40"/>
                </a:lnTo>
              </a:path>
            </a:pathLst>
          </a:custGeom>
          <a:solidFill>
            <a:schemeClr val="bg1"/>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mj-ea"/>
              <a:ea typeface="+mj-ea"/>
            </a:endParaRPr>
          </a:p>
        </p:txBody>
      </p:sp>
      <p:sp>
        <p:nvSpPr>
          <p:cNvPr id="10" name="Freeform 14"/>
          <p:cNvSpPr/>
          <p:nvPr/>
        </p:nvSpPr>
        <p:spPr bwMode="gray">
          <a:xfrm>
            <a:off x="4317562" y="2587945"/>
            <a:ext cx="646274" cy="438045"/>
          </a:xfrm>
          <a:custGeom>
            <a:avLst/>
            <a:gdLst>
              <a:gd name="T0" fmla="*/ 152 w 433"/>
              <a:gd name="T1" fmla="*/ 8 h 289"/>
              <a:gd name="T2" fmla="*/ 136 w 433"/>
              <a:gd name="T3" fmla="*/ 24 h 289"/>
              <a:gd name="T4" fmla="*/ 96 w 433"/>
              <a:gd name="T5" fmla="*/ 32 h 289"/>
              <a:gd name="T6" fmla="*/ 56 w 433"/>
              <a:gd name="T7" fmla="*/ 72 h 289"/>
              <a:gd name="T8" fmla="*/ 16 w 433"/>
              <a:gd name="T9" fmla="*/ 128 h 289"/>
              <a:gd name="T10" fmla="*/ 16 w 433"/>
              <a:gd name="T11" fmla="*/ 160 h 289"/>
              <a:gd name="T12" fmla="*/ 32 w 433"/>
              <a:gd name="T13" fmla="*/ 184 h 289"/>
              <a:gd name="T14" fmla="*/ 48 w 433"/>
              <a:gd name="T15" fmla="*/ 176 h 289"/>
              <a:gd name="T16" fmla="*/ 64 w 433"/>
              <a:gd name="T17" fmla="*/ 176 h 289"/>
              <a:gd name="T18" fmla="*/ 8 w 433"/>
              <a:gd name="T19" fmla="*/ 224 h 289"/>
              <a:gd name="T20" fmla="*/ 0 w 433"/>
              <a:gd name="T21" fmla="*/ 248 h 289"/>
              <a:gd name="T22" fmla="*/ 16 w 433"/>
              <a:gd name="T23" fmla="*/ 256 h 289"/>
              <a:gd name="T24" fmla="*/ 48 w 433"/>
              <a:gd name="T25" fmla="*/ 288 h 289"/>
              <a:gd name="T26" fmla="*/ 80 w 433"/>
              <a:gd name="T27" fmla="*/ 288 h 289"/>
              <a:gd name="T28" fmla="*/ 96 w 433"/>
              <a:gd name="T29" fmla="*/ 272 h 289"/>
              <a:gd name="T30" fmla="*/ 96 w 433"/>
              <a:gd name="T31" fmla="*/ 256 h 289"/>
              <a:gd name="T32" fmla="*/ 112 w 433"/>
              <a:gd name="T33" fmla="*/ 264 h 289"/>
              <a:gd name="T34" fmla="*/ 120 w 433"/>
              <a:gd name="T35" fmla="*/ 272 h 289"/>
              <a:gd name="T36" fmla="*/ 152 w 433"/>
              <a:gd name="T37" fmla="*/ 288 h 289"/>
              <a:gd name="T38" fmla="*/ 168 w 433"/>
              <a:gd name="T39" fmla="*/ 272 h 289"/>
              <a:gd name="T40" fmla="*/ 192 w 433"/>
              <a:gd name="T41" fmla="*/ 272 h 289"/>
              <a:gd name="T42" fmla="*/ 192 w 433"/>
              <a:gd name="T43" fmla="*/ 288 h 289"/>
              <a:gd name="T44" fmla="*/ 208 w 433"/>
              <a:gd name="T45" fmla="*/ 280 h 289"/>
              <a:gd name="T46" fmla="*/ 240 w 433"/>
              <a:gd name="T47" fmla="*/ 232 h 289"/>
              <a:gd name="T48" fmla="*/ 256 w 433"/>
              <a:gd name="T49" fmla="*/ 232 h 289"/>
              <a:gd name="T50" fmla="*/ 296 w 433"/>
              <a:gd name="T51" fmla="*/ 168 h 289"/>
              <a:gd name="T52" fmla="*/ 296 w 433"/>
              <a:gd name="T53" fmla="*/ 144 h 289"/>
              <a:gd name="T54" fmla="*/ 304 w 433"/>
              <a:gd name="T55" fmla="*/ 136 h 289"/>
              <a:gd name="T56" fmla="*/ 312 w 433"/>
              <a:gd name="T57" fmla="*/ 152 h 289"/>
              <a:gd name="T58" fmla="*/ 344 w 433"/>
              <a:gd name="T59" fmla="*/ 96 h 289"/>
              <a:gd name="T60" fmla="*/ 376 w 433"/>
              <a:gd name="T61" fmla="*/ 80 h 289"/>
              <a:gd name="T62" fmla="*/ 376 w 433"/>
              <a:gd name="T63" fmla="*/ 88 h 289"/>
              <a:gd name="T64" fmla="*/ 400 w 433"/>
              <a:gd name="T65" fmla="*/ 64 h 289"/>
              <a:gd name="T66" fmla="*/ 416 w 433"/>
              <a:gd name="T67" fmla="*/ 72 h 289"/>
              <a:gd name="T68" fmla="*/ 432 w 433"/>
              <a:gd name="T69" fmla="*/ 24 h 289"/>
              <a:gd name="T70" fmla="*/ 424 w 433"/>
              <a:gd name="T71" fmla="*/ 16 h 289"/>
              <a:gd name="T72" fmla="*/ 400 w 433"/>
              <a:gd name="T73" fmla="*/ 16 h 289"/>
              <a:gd name="T74" fmla="*/ 384 w 433"/>
              <a:gd name="T75" fmla="*/ 24 h 289"/>
              <a:gd name="T76" fmla="*/ 344 w 433"/>
              <a:gd name="T77" fmla="*/ 24 h 289"/>
              <a:gd name="T78" fmla="*/ 328 w 433"/>
              <a:gd name="T79" fmla="*/ 0 h 289"/>
              <a:gd name="T80" fmla="*/ 272 w 433"/>
              <a:gd name="T81" fmla="*/ 40 h 289"/>
              <a:gd name="T82" fmla="*/ 264 w 433"/>
              <a:gd name="T83" fmla="*/ 64 h 289"/>
              <a:gd name="T84" fmla="*/ 248 w 433"/>
              <a:gd name="T85" fmla="*/ 64 h 289"/>
              <a:gd name="T86" fmla="*/ 200 w 433"/>
              <a:gd name="T87" fmla="*/ 64 h 289"/>
              <a:gd name="T88" fmla="*/ 200 w 433"/>
              <a:gd name="T89" fmla="*/ 48 h 289"/>
              <a:gd name="T90" fmla="*/ 216 w 433"/>
              <a:gd name="T91" fmla="*/ 32 h 289"/>
              <a:gd name="T92" fmla="*/ 200 w 433"/>
              <a:gd name="T93" fmla="*/ 0 h 289"/>
              <a:gd name="T94" fmla="*/ 176 w 433"/>
              <a:gd name="T95" fmla="*/ 0 h 289"/>
              <a:gd name="T96" fmla="*/ 168 w 433"/>
              <a:gd name="T97" fmla="*/ 0 h 289"/>
              <a:gd name="T98" fmla="*/ 160 w 433"/>
              <a:gd name="T99" fmla="*/ 16 h 289"/>
              <a:gd name="T100" fmla="*/ 152 w 433"/>
              <a:gd name="T101" fmla="*/ 8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33" h="289">
                <a:moveTo>
                  <a:pt x="152" y="8"/>
                </a:moveTo>
                <a:lnTo>
                  <a:pt x="136" y="24"/>
                </a:lnTo>
                <a:lnTo>
                  <a:pt x="96" y="32"/>
                </a:lnTo>
                <a:lnTo>
                  <a:pt x="56" y="72"/>
                </a:lnTo>
                <a:lnTo>
                  <a:pt x="16" y="128"/>
                </a:lnTo>
                <a:lnTo>
                  <a:pt x="16" y="160"/>
                </a:lnTo>
                <a:lnTo>
                  <a:pt x="32" y="184"/>
                </a:lnTo>
                <a:lnTo>
                  <a:pt x="48" y="176"/>
                </a:lnTo>
                <a:lnTo>
                  <a:pt x="64" y="176"/>
                </a:lnTo>
                <a:lnTo>
                  <a:pt x="8" y="224"/>
                </a:lnTo>
                <a:lnTo>
                  <a:pt x="0" y="248"/>
                </a:lnTo>
                <a:lnTo>
                  <a:pt x="16" y="256"/>
                </a:lnTo>
                <a:lnTo>
                  <a:pt x="48" y="288"/>
                </a:lnTo>
                <a:lnTo>
                  <a:pt x="80" y="288"/>
                </a:lnTo>
                <a:lnTo>
                  <a:pt x="96" y="272"/>
                </a:lnTo>
                <a:lnTo>
                  <a:pt x="96" y="256"/>
                </a:lnTo>
                <a:lnTo>
                  <a:pt x="112" y="264"/>
                </a:lnTo>
                <a:lnTo>
                  <a:pt x="120" y="272"/>
                </a:lnTo>
                <a:lnTo>
                  <a:pt x="152" y="288"/>
                </a:lnTo>
                <a:lnTo>
                  <a:pt x="168" y="272"/>
                </a:lnTo>
                <a:lnTo>
                  <a:pt x="192" y="272"/>
                </a:lnTo>
                <a:lnTo>
                  <a:pt x="192" y="288"/>
                </a:lnTo>
                <a:lnTo>
                  <a:pt x="208" y="280"/>
                </a:lnTo>
                <a:lnTo>
                  <a:pt x="240" y="232"/>
                </a:lnTo>
                <a:lnTo>
                  <a:pt x="256" y="232"/>
                </a:lnTo>
                <a:lnTo>
                  <a:pt x="296" y="168"/>
                </a:lnTo>
                <a:lnTo>
                  <a:pt x="296" y="144"/>
                </a:lnTo>
                <a:lnTo>
                  <a:pt x="304" y="136"/>
                </a:lnTo>
                <a:lnTo>
                  <a:pt x="312" y="152"/>
                </a:lnTo>
                <a:lnTo>
                  <a:pt x="344" y="96"/>
                </a:lnTo>
                <a:lnTo>
                  <a:pt x="376" y="80"/>
                </a:lnTo>
                <a:lnTo>
                  <a:pt x="376" y="88"/>
                </a:lnTo>
                <a:lnTo>
                  <a:pt x="400" y="64"/>
                </a:lnTo>
                <a:lnTo>
                  <a:pt x="416" y="72"/>
                </a:lnTo>
                <a:lnTo>
                  <a:pt x="432" y="24"/>
                </a:lnTo>
                <a:lnTo>
                  <a:pt x="424" y="16"/>
                </a:lnTo>
                <a:lnTo>
                  <a:pt x="400" y="16"/>
                </a:lnTo>
                <a:lnTo>
                  <a:pt x="384" y="24"/>
                </a:lnTo>
                <a:lnTo>
                  <a:pt x="344" y="24"/>
                </a:lnTo>
                <a:lnTo>
                  <a:pt x="328" y="0"/>
                </a:lnTo>
                <a:lnTo>
                  <a:pt x="272" y="40"/>
                </a:lnTo>
                <a:lnTo>
                  <a:pt x="264" y="64"/>
                </a:lnTo>
                <a:lnTo>
                  <a:pt x="248" y="64"/>
                </a:lnTo>
                <a:lnTo>
                  <a:pt x="200" y="64"/>
                </a:lnTo>
                <a:lnTo>
                  <a:pt x="200" y="48"/>
                </a:lnTo>
                <a:lnTo>
                  <a:pt x="216" y="32"/>
                </a:lnTo>
                <a:lnTo>
                  <a:pt x="200" y="0"/>
                </a:lnTo>
                <a:lnTo>
                  <a:pt x="176" y="0"/>
                </a:lnTo>
                <a:lnTo>
                  <a:pt x="168" y="0"/>
                </a:lnTo>
                <a:lnTo>
                  <a:pt x="160" y="16"/>
                </a:lnTo>
                <a:lnTo>
                  <a:pt x="152" y="8"/>
                </a:lnTo>
              </a:path>
            </a:pathLst>
          </a:cu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schemeClr val="bg1"/>
              </a:solidFill>
            </a:endParaRPr>
          </a:p>
        </p:txBody>
      </p:sp>
      <p:sp>
        <p:nvSpPr>
          <p:cNvPr id="11" name="Freeform 15"/>
          <p:cNvSpPr/>
          <p:nvPr/>
        </p:nvSpPr>
        <p:spPr bwMode="gray">
          <a:xfrm>
            <a:off x="4450303" y="2938972"/>
            <a:ext cx="536327" cy="485242"/>
          </a:xfrm>
          <a:custGeom>
            <a:avLst/>
            <a:gdLst>
              <a:gd name="T0" fmla="*/ 168 w 361"/>
              <a:gd name="T1" fmla="*/ 0 h 321"/>
              <a:gd name="T2" fmla="*/ 152 w 361"/>
              <a:gd name="T3" fmla="*/ 0 h 321"/>
              <a:gd name="T4" fmla="*/ 120 w 361"/>
              <a:gd name="T5" fmla="*/ 48 h 321"/>
              <a:gd name="T6" fmla="*/ 96 w 361"/>
              <a:gd name="T7" fmla="*/ 56 h 321"/>
              <a:gd name="T8" fmla="*/ 96 w 361"/>
              <a:gd name="T9" fmla="*/ 40 h 321"/>
              <a:gd name="T10" fmla="*/ 80 w 361"/>
              <a:gd name="T11" fmla="*/ 40 h 321"/>
              <a:gd name="T12" fmla="*/ 64 w 361"/>
              <a:gd name="T13" fmla="*/ 56 h 321"/>
              <a:gd name="T14" fmla="*/ 32 w 361"/>
              <a:gd name="T15" fmla="*/ 40 h 321"/>
              <a:gd name="T16" fmla="*/ 24 w 361"/>
              <a:gd name="T17" fmla="*/ 32 h 321"/>
              <a:gd name="T18" fmla="*/ 8 w 361"/>
              <a:gd name="T19" fmla="*/ 24 h 321"/>
              <a:gd name="T20" fmla="*/ 8 w 361"/>
              <a:gd name="T21" fmla="*/ 40 h 321"/>
              <a:gd name="T22" fmla="*/ 0 w 361"/>
              <a:gd name="T23" fmla="*/ 48 h 321"/>
              <a:gd name="T24" fmla="*/ 32 w 361"/>
              <a:gd name="T25" fmla="*/ 56 h 321"/>
              <a:gd name="T26" fmla="*/ 40 w 361"/>
              <a:gd name="T27" fmla="*/ 80 h 321"/>
              <a:gd name="T28" fmla="*/ 56 w 361"/>
              <a:gd name="T29" fmla="*/ 80 h 321"/>
              <a:gd name="T30" fmla="*/ 80 w 361"/>
              <a:gd name="T31" fmla="*/ 112 h 321"/>
              <a:gd name="T32" fmla="*/ 104 w 361"/>
              <a:gd name="T33" fmla="*/ 104 h 321"/>
              <a:gd name="T34" fmla="*/ 104 w 361"/>
              <a:gd name="T35" fmla="*/ 144 h 321"/>
              <a:gd name="T36" fmla="*/ 136 w 361"/>
              <a:gd name="T37" fmla="*/ 184 h 321"/>
              <a:gd name="T38" fmla="*/ 152 w 361"/>
              <a:gd name="T39" fmla="*/ 184 h 321"/>
              <a:gd name="T40" fmla="*/ 160 w 361"/>
              <a:gd name="T41" fmla="*/ 168 h 321"/>
              <a:gd name="T42" fmla="*/ 184 w 361"/>
              <a:gd name="T43" fmla="*/ 192 h 321"/>
              <a:gd name="T44" fmla="*/ 168 w 361"/>
              <a:gd name="T45" fmla="*/ 208 h 321"/>
              <a:gd name="T46" fmla="*/ 160 w 361"/>
              <a:gd name="T47" fmla="*/ 200 h 321"/>
              <a:gd name="T48" fmla="*/ 144 w 361"/>
              <a:gd name="T49" fmla="*/ 192 h 321"/>
              <a:gd name="T50" fmla="*/ 144 w 361"/>
              <a:gd name="T51" fmla="*/ 224 h 321"/>
              <a:gd name="T52" fmla="*/ 136 w 361"/>
              <a:gd name="T53" fmla="*/ 240 h 321"/>
              <a:gd name="T54" fmla="*/ 160 w 361"/>
              <a:gd name="T55" fmla="*/ 272 h 321"/>
              <a:gd name="T56" fmla="*/ 160 w 361"/>
              <a:gd name="T57" fmla="*/ 296 h 321"/>
              <a:gd name="T58" fmla="*/ 200 w 361"/>
              <a:gd name="T59" fmla="*/ 296 h 321"/>
              <a:gd name="T60" fmla="*/ 216 w 361"/>
              <a:gd name="T61" fmla="*/ 312 h 321"/>
              <a:gd name="T62" fmla="*/ 240 w 361"/>
              <a:gd name="T63" fmla="*/ 304 h 321"/>
              <a:gd name="T64" fmla="*/ 272 w 361"/>
              <a:gd name="T65" fmla="*/ 320 h 321"/>
              <a:gd name="T66" fmla="*/ 296 w 361"/>
              <a:gd name="T67" fmla="*/ 296 h 321"/>
              <a:gd name="T68" fmla="*/ 320 w 361"/>
              <a:gd name="T69" fmla="*/ 256 h 321"/>
              <a:gd name="T70" fmla="*/ 288 w 361"/>
              <a:gd name="T71" fmla="*/ 240 h 321"/>
              <a:gd name="T72" fmla="*/ 320 w 361"/>
              <a:gd name="T73" fmla="*/ 232 h 321"/>
              <a:gd name="T74" fmla="*/ 328 w 361"/>
              <a:gd name="T75" fmla="*/ 240 h 321"/>
              <a:gd name="T76" fmla="*/ 360 w 361"/>
              <a:gd name="T77" fmla="*/ 232 h 321"/>
              <a:gd name="T78" fmla="*/ 360 w 361"/>
              <a:gd name="T79" fmla="*/ 224 h 321"/>
              <a:gd name="T80" fmla="*/ 320 w 361"/>
              <a:gd name="T81" fmla="*/ 200 h 321"/>
              <a:gd name="T82" fmla="*/ 320 w 361"/>
              <a:gd name="T83" fmla="*/ 184 h 321"/>
              <a:gd name="T84" fmla="*/ 304 w 361"/>
              <a:gd name="T85" fmla="*/ 176 h 321"/>
              <a:gd name="T86" fmla="*/ 288 w 361"/>
              <a:gd name="T87" fmla="*/ 168 h 321"/>
              <a:gd name="T88" fmla="*/ 272 w 361"/>
              <a:gd name="T89" fmla="*/ 128 h 321"/>
              <a:gd name="T90" fmla="*/ 232 w 361"/>
              <a:gd name="T91" fmla="*/ 64 h 321"/>
              <a:gd name="T92" fmla="*/ 232 w 361"/>
              <a:gd name="T93" fmla="*/ 40 h 321"/>
              <a:gd name="T94" fmla="*/ 192 w 361"/>
              <a:gd name="T95" fmla="*/ 32 h 321"/>
              <a:gd name="T96" fmla="*/ 176 w 361"/>
              <a:gd name="T97" fmla="*/ 24 h 321"/>
              <a:gd name="T98" fmla="*/ 168 w 361"/>
              <a:gd name="T99"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1" h="321">
                <a:moveTo>
                  <a:pt x="168" y="0"/>
                </a:moveTo>
                <a:lnTo>
                  <a:pt x="152" y="0"/>
                </a:lnTo>
                <a:lnTo>
                  <a:pt x="120" y="48"/>
                </a:lnTo>
                <a:lnTo>
                  <a:pt x="96" y="56"/>
                </a:lnTo>
                <a:lnTo>
                  <a:pt x="96" y="40"/>
                </a:lnTo>
                <a:lnTo>
                  <a:pt x="80" y="40"/>
                </a:lnTo>
                <a:lnTo>
                  <a:pt x="64" y="56"/>
                </a:lnTo>
                <a:lnTo>
                  <a:pt x="32" y="40"/>
                </a:lnTo>
                <a:lnTo>
                  <a:pt x="24" y="32"/>
                </a:lnTo>
                <a:lnTo>
                  <a:pt x="8" y="24"/>
                </a:lnTo>
                <a:lnTo>
                  <a:pt x="8" y="40"/>
                </a:lnTo>
                <a:lnTo>
                  <a:pt x="0" y="48"/>
                </a:lnTo>
                <a:lnTo>
                  <a:pt x="32" y="56"/>
                </a:lnTo>
                <a:lnTo>
                  <a:pt x="40" y="80"/>
                </a:lnTo>
                <a:lnTo>
                  <a:pt x="56" y="80"/>
                </a:lnTo>
                <a:lnTo>
                  <a:pt x="80" y="112"/>
                </a:lnTo>
                <a:lnTo>
                  <a:pt x="104" y="104"/>
                </a:lnTo>
                <a:lnTo>
                  <a:pt x="104" y="144"/>
                </a:lnTo>
                <a:lnTo>
                  <a:pt x="136" y="184"/>
                </a:lnTo>
                <a:lnTo>
                  <a:pt x="152" y="184"/>
                </a:lnTo>
                <a:lnTo>
                  <a:pt x="160" y="168"/>
                </a:lnTo>
                <a:lnTo>
                  <a:pt x="184" y="192"/>
                </a:lnTo>
                <a:lnTo>
                  <a:pt x="168" y="208"/>
                </a:lnTo>
                <a:lnTo>
                  <a:pt x="160" y="200"/>
                </a:lnTo>
                <a:lnTo>
                  <a:pt x="144" y="192"/>
                </a:lnTo>
                <a:lnTo>
                  <a:pt x="144" y="224"/>
                </a:lnTo>
                <a:lnTo>
                  <a:pt x="136" y="240"/>
                </a:lnTo>
                <a:lnTo>
                  <a:pt x="160" y="272"/>
                </a:lnTo>
                <a:lnTo>
                  <a:pt x="160" y="296"/>
                </a:lnTo>
                <a:lnTo>
                  <a:pt x="200" y="296"/>
                </a:lnTo>
                <a:lnTo>
                  <a:pt x="216" y="312"/>
                </a:lnTo>
                <a:lnTo>
                  <a:pt x="240" y="304"/>
                </a:lnTo>
                <a:lnTo>
                  <a:pt x="272" y="320"/>
                </a:lnTo>
                <a:lnTo>
                  <a:pt x="296" y="296"/>
                </a:lnTo>
                <a:lnTo>
                  <a:pt x="320" y="256"/>
                </a:lnTo>
                <a:lnTo>
                  <a:pt x="288" y="240"/>
                </a:lnTo>
                <a:lnTo>
                  <a:pt x="320" y="232"/>
                </a:lnTo>
                <a:lnTo>
                  <a:pt x="328" y="240"/>
                </a:lnTo>
                <a:lnTo>
                  <a:pt x="360" y="232"/>
                </a:lnTo>
                <a:lnTo>
                  <a:pt x="360" y="224"/>
                </a:lnTo>
                <a:lnTo>
                  <a:pt x="320" y="200"/>
                </a:lnTo>
                <a:lnTo>
                  <a:pt x="320" y="184"/>
                </a:lnTo>
                <a:lnTo>
                  <a:pt x="304" y="176"/>
                </a:lnTo>
                <a:lnTo>
                  <a:pt x="288" y="168"/>
                </a:lnTo>
                <a:lnTo>
                  <a:pt x="272" y="128"/>
                </a:lnTo>
                <a:lnTo>
                  <a:pt x="232" y="64"/>
                </a:lnTo>
                <a:lnTo>
                  <a:pt x="232" y="40"/>
                </a:lnTo>
                <a:lnTo>
                  <a:pt x="192" y="32"/>
                </a:lnTo>
                <a:lnTo>
                  <a:pt x="176" y="24"/>
                </a:lnTo>
                <a:lnTo>
                  <a:pt x="168" y="0"/>
                </a:lnTo>
              </a:path>
            </a:pathLst>
          </a:custGeom>
          <a:solidFill>
            <a:schemeClr val="bg1"/>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mj-ea"/>
              <a:ea typeface="+mj-ea"/>
            </a:endParaRPr>
          </a:p>
        </p:txBody>
      </p:sp>
      <p:sp>
        <p:nvSpPr>
          <p:cNvPr id="12" name="Freeform 16"/>
          <p:cNvSpPr/>
          <p:nvPr/>
        </p:nvSpPr>
        <p:spPr bwMode="invGray">
          <a:xfrm>
            <a:off x="4890092" y="3326870"/>
            <a:ext cx="96539" cy="84070"/>
          </a:xfrm>
          <a:custGeom>
            <a:avLst/>
            <a:gdLst>
              <a:gd name="T0" fmla="*/ 24 w 65"/>
              <a:gd name="T1" fmla="*/ 0 h 57"/>
              <a:gd name="T2" fmla="*/ 0 w 65"/>
              <a:gd name="T3" fmla="*/ 40 h 57"/>
              <a:gd name="T4" fmla="*/ 24 w 65"/>
              <a:gd name="T5" fmla="*/ 56 h 57"/>
              <a:gd name="T6" fmla="*/ 64 w 65"/>
              <a:gd name="T7" fmla="*/ 40 h 57"/>
              <a:gd name="T8" fmla="*/ 64 w 65"/>
              <a:gd name="T9" fmla="*/ 24 h 57"/>
              <a:gd name="T10" fmla="*/ 24 w 65"/>
              <a:gd name="T11" fmla="*/ 0 h 57"/>
            </a:gdLst>
            <a:ahLst/>
            <a:cxnLst>
              <a:cxn ang="0">
                <a:pos x="T0" y="T1"/>
              </a:cxn>
              <a:cxn ang="0">
                <a:pos x="T2" y="T3"/>
              </a:cxn>
              <a:cxn ang="0">
                <a:pos x="T4" y="T5"/>
              </a:cxn>
              <a:cxn ang="0">
                <a:pos x="T6" y="T7"/>
              </a:cxn>
              <a:cxn ang="0">
                <a:pos x="T8" y="T9"/>
              </a:cxn>
              <a:cxn ang="0">
                <a:pos x="T10" y="T11"/>
              </a:cxn>
            </a:cxnLst>
            <a:rect l="0" t="0" r="r" b="b"/>
            <a:pathLst>
              <a:path w="65" h="57">
                <a:moveTo>
                  <a:pt x="24" y="0"/>
                </a:moveTo>
                <a:lnTo>
                  <a:pt x="0" y="40"/>
                </a:lnTo>
                <a:lnTo>
                  <a:pt x="24" y="56"/>
                </a:lnTo>
                <a:lnTo>
                  <a:pt x="64" y="40"/>
                </a:lnTo>
                <a:lnTo>
                  <a:pt x="64" y="24"/>
                </a:lnTo>
                <a:lnTo>
                  <a:pt x="24" y="0"/>
                </a:lnTo>
              </a:path>
            </a:pathLst>
          </a:custGeom>
          <a:solidFill>
            <a:schemeClr val="bg1"/>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mj-ea"/>
              <a:ea typeface="+mj-ea"/>
            </a:endParaRPr>
          </a:p>
        </p:txBody>
      </p:sp>
      <p:sp>
        <p:nvSpPr>
          <p:cNvPr id="13" name="Freeform 17"/>
          <p:cNvSpPr/>
          <p:nvPr/>
        </p:nvSpPr>
        <p:spPr bwMode="gray">
          <a:xfrm>
            <a:off x="4652766" y="3385866"/>
            <a:ext cx="356658" cy="448369"/>
          </a:xfrm>
          <a:custGeom>
            <a:avLst/>
            <a:gdLst>
              <a:gd name="T0" fmla="*/ 184 w 241"/>
              <a:gd name="T1" fmla="*/ 16 h 297"/>
              <a:gd name="T2" fmla="*/ 160 w 241"/>
              <a:gd name="T3" fmla="*/ 0 h 297"/>
              <a:gd name="T4" fmla="*/ 136 w 241"/>
              <a:gd name="T5" fmla="*/ 24 h 297"/>
              <a:gd name="T6" fmla="*/ 104 w 241"/>
              <a:gd name="T7" fmla="*/ 8 h 297"/>
              <a:gd name="T8" fmla="*/ 80 w 241"/>
              <a:gd name="T9" fmla="*/ 16 h 297"/>
              <a:gd name="T10" fmla="*/ 72 w 241"/>
              <a:gd name="T11" fmla="*/ 32 h 297"/>
              <a:gd name="T12" fmla="*/ 64 w 241"/>
              <a:gd name="T13" fmla="*/ 48 h 297"/>
              <a:gd name="T14" fmla="*/ 72 w 241"/>
              <a:gd name="T15" fmla="*/ 72 h 297"/>
              <a:gd name="T16" fmla="*/ 56 w 241"/>
              <a:gd name="T17" fmla="*/ 72 h 297"/>
              <a:gd name="T18" fmla="*/ 48 w 241"/>
              <a:gd name="T19" fmla="*/ 64 h 297"/>
              <a:gd name="T20" fmla="*/ 40 w 241"/>
              <a:gd name="T21" fmla="*/ 64 h 297"/>
              <a:gd name="T22" fmla="*/ 40 w 241"/>
              <a:gd name="T23" fmla="*/ 80 h 297"/>
              <a:gd name="T24" fmla="*/ 40 w 241"/>
              <a:gd name="T25" fmla="*/ 96 h 297"/>
              <a:gd name="T26" fmla="*/ 40 w 241"/>
              <a:gd name="T27" fmla="*/ 96 h 297"/>
              <a:gd name="T28" fmla="*/ 40 w 241"/>
              <a:gd name="T29" fmla="*/ 112 h 297"/>
              <a:gd name="T30" fmla="*/ 8 w 241"/>
              <a:gd name="T31" fmla="*/ 136 h 297"/>
              <a:gd name="T32" fmla="*/ 0 w 241"/>
              <a:gd name="T33" fmla="*/ 144 h 297"/>
              <a:gd name="T34" fmla="*/ 0 w 241"/>
              <a:gd name="T35" fmla="*/ 176 h 297"/>
              <a:gd name="T36" fmla="*/ 24 w 241"/>
              <a:gd name="T37" fmla="*/ 192 h 297"/>
              <a:gd name="T38" fmla="*/ 24 w 241"/>
              <a:gd name="T39" fmla="*/ 232 h 297"/>
              <a:gd name="T40" fmla="*/ 48 w 241"/>
              <a:gd name="T41" fmla="*/ 232 h 297"/>
              <a:gd name="T42" fmla="*/ 48 w 241"/>
              <a:gd name="T43" fmla="*/ 248 h 297"/>
              <a:gd name="T44" fmla="*/ 56 w 241"/>
              <a:gd name="T45" fmla="*/ 264 h 297"/>
              <a:gd name="T46" fmla="*/ 64 w 241"/>
              <a:gd name="T47" fmla="*/ 288 h 297"/>
              <a:gd name="T48" fmla="*/ 88 w 241"/>
              <a:gd name="T49" fmla="*/ 288 h 297"/>
              <a:gd name="T50" fmla="*/ 104 w 241"/>
              <a:gd name="T51" fmla="*/ 264 h 297"/>
              <a:gd name="T52" fmla="*/ 112 w 241"/>
              <a:gd name="T53" fmla="*/ 264 h 297"/>
              <a:gd name="T54" fmla="*/ 112 w 241"/>
              <a:gd name="T55" fmla="*/ 280 h 297"/>
              <a:gd name="T56" fmla="*/ 120 w 241"/>
              <a:gd name="T57" fmla="*/ 288 h 297"/>
              <a:gd name="T58" fmla="*/ 136 w 241"/>
              <a:gd name="T59" fmla="*/ 288 h 297"/>
              <a:gd name="T60" fmla="*/ 136 w 241"/>
              <a:gd name="T61" fmla="*/ 280 h 297"/>
              <a:gd name="T62" fmla="*/ 152 w 241"/>
              <a:gd name="T63" fmla="*/ 280 h 297"/>
              <a:gd name="T64" fmla="*/ 152 w 241"/>
              <a:gd name="T65" fmla="*/ 288 h 297"/>
              <a:gd name="T66" fmla="*/ 160 w 241"/>
              <a:gd name="T67" fmla="*/ 296 h 297"/>
              <a:gd name="T68" fmla="*/ 176 w 241"/>
              <a:gd name="T69" fmla="*/ 288 h 297"/>
              <a:gd name="T70" fmla="*/ 184 w 241"/>
              <a:gd name="T71" fmla="*/ 256 h 297"/>
              <a:gd name="T72" fmla="*/ 184 w 241"/>
              <a:gd name="T73" fmla="*/ 224 h 297"/>
              <a:gd name="T74" fmla="*/ 200 w 241"/>
              <a:gd name="T75" fmla="*/ 224 h 297"/>
              <a:gd name="T76" fmla="*/ 200 w 241"/>
              <a:gd name="T77" fmla="*/ 216 h 297"/>
              <a:gd name="T78" fmla="*/ 200 w 241"/>
              <a:gd name="T79" fmla="*/ 200 h 297"/>
              <a:gd name="T80" fmla="*/ 216 w 241"/>
              <a:gd name="T81" fmla="*/ 216 h 297"/>
              <a:gd name="T82" fmla="*/ 232 w 241"/>
              <a:gd name="T83" fmla="*/ 192 h 297"/>
              <a:gd name="T84" fmla="*/ 216 w 241"/>
              <a:gd name="T85" fmla="*/ 176 h 297"/>
              <a:gd name="T86" fmla="*/ 216 w 241"/>
              <a:gd name="T87" fmla="*/ 168 h 297"/>
              <a:gd name="T88" fmla="*/ 232 w 241"/>
              <a:gd name="T89" fmla="*/ 160 h 297"/>
              <a:gd name="T90" fmla="*/ 224 w 241"/>
              <a:gd name="T91" fmla="*/ 136 h 297"/>
              <a:gd name="T92" fmla="*/ 216 w 241"/>
              <a:gd name="T93" fmla="*/ 128 h 297"/>
              <a:gd name="T94" fmla="*/ 240 w 241"/>
              <a:gd name="T95" fmla="*/ 136 h 297"/>
              <a:gd name="T96" fmla="*/ 240 w 241"/>
              <a:gd name="T97" fmla="*/ 104 h 297"/>
              <a:gd name="T98" fmla="*/ 216 w 241"/>
              <a:gd name="T99" fmla="*/ 120 h 297"/>
              <a:gd name="T100" fmla="*/ 240 w 241"/>
              <a:gd name="T101" fmla="*/ 80 h 297"/>
              <a:gd name="T102" fmla="*/ 200 w 241"/>
              <a:gd name="T103" fmla="*/ 56 h 297"/>
              <a:gd name="T104" fmla="*/ 176 w 241"/>
              <a:gd name="T105" fmla="*/ 56 h 297"/>
              <a:gd name="T106" fmla="*/ 160 w 241"/>
              <a:gd name="T107" fmla="*/ 72 h 297"/>
              <a:gd name="T108" fmla="*/ 152 w 241"/>
              <a:gd name="T109" fmla="*/ 48 h 297"/>
              <a:gd name="T110" fmla="*/ 160 w 241"/>
              <a:gd name="T111" fmla="*/ 40 h 297"/>
              <a:gd name="T112" fmla="*/ 184 w 241"/>
              <a:gd name="T113" fmla="*/ 16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1" h="297">
                <a:moveTo>
                  <a:pt x="184" y="16"/>
                </a:moveTo>
                <a:lnTo>
                  <a:pt x="160" y="0"/>
                </a:lnTo>
                <a:lnTo>
                  <a:pt x="136" y="24"/>
                </a:lnTo>
                <a:lnTo>
                  <a:pt x="104" y="8"/>
                </a:lnTo>
                <a:lnTo>
                  <a:pt x="80" y="16"/>
                </a:lnTo>
                <a:lnTo>
                  <a:pt x="72" y="32"/>
                </a:lnTo>
                <a:lnTo>
                  <a:pt x="64" y="48"/>
                </a:lnTo>
                <a:lnTo>
                  <a:pt x="72" y="72"/>
                </a:lnTo>
                <a:lnTo>
                  <a:pt x="56" y="72"/>
                </a:lnTo>
                <a:lnTo>
                  <a:pt x="48" y="64"/>
                </a:lnTo>
                <a:lnTo>
                  <a:pt x="40" y="64"/>
                </a:lnTo>
                <a:lnTo>
                  <a:pt x="40" y="80"/>
                </a:lnTo>
                <a:lnTo>
                  <a:pt x="40" y="96"/>
                </a:lnTo>
                <a:lnTo>
                  <a:pt x="40" y="96"/>
                </a:lnTo>
                <a:lnTo>
                  <a:pt x="40" y="112"/>
                </a:lnTo>
                <a:lnTo>
                  <a:pt x="8" y="136"/>
                </a:lnTo>
                <a:lnTo>
                  <a:pt x="0" y="144"/>
                </a:lnTo>
                <a:lnTo>
                  <a:pt x="0" y="176"/>
                </a:lnTo>
                <a:lnTo>
                  <a:pt x="24" y="192"/>
                </a:lnTo>
                <a:lnTo>
                  <a:pt x="24" y="232"/>
                </a:lnTo>
                <a:lnTo>
                  <a:pt x="48" y="232"/>
                </a:lnTo>
                <a:lnTo>
                  <a:pt x="48" y="248"/>
                </a:lnTo>
                <a:lnTo>
                  <a:pt x="56" y="264"/>
                </a:lnTo>
                <a:lnTo>
                  <a:pt x="64" y="288"/>
                </a:lnTo>
                <a:lnTo>
                  <a:pt x="88" y="288"/>
                </a:lnTo>
                <a:lnTo>
                  <a:pt x="104" y="264"/>
                </a:lnTo>
                <a:lnTo>
                  <a:pt x="112" y="264"/>
                </a:lnTo>
                <a:lnTo>
                  <a:pt x="112" y="280"/>
                </a:lnTo>
                <a:lnTo>
                  <a:pt x="120" y="288"/>
                </a:lnTo>
                <a:lnTo>
                  <a:pt x="136" y="288"/>
                </a:lnTo>
                <a:lnTo>
                  <a:pt x="136" y="280"/>
                </a:lnTo>
                <a:lnTo>
                  <a:pt x="152" y="280"/>
                </a:lnTo>
                <a:lnTo>
                  <a:pt x="152" y="288"/>
                </a:lnTo>
                <a:lnTo>
                  <a:pt x="160" y="296"/>
                </a:lnTo>
                <a:lnTo>
                  <a:pt x="176" y="288"/>
                </a:lnTo>
                <a:lnTo>
                  <a:pt x="184" y="256"/>
                </a:lnTo>
                <a:lnTo>
                  <a:pt x="184" y="224"/>
                </a:lnTo>
                <a:lnTo>
                  <a:pt x="200" y="224"/>
                </a:lnTo>
                <a:lnTo>
                  <a:pt x="200" y="216"/>
                </a:lnTo>
                <a:lnTo>
                  <a:pt x="200" y="200"/>
                </a:lnTo>
                <a:lnTo>
                  <a:pt x="216" y="216"/>
                </a:lnTo>
                <a:lnTo>
                  <a:pt x="232" y="192"/>
                </a:lnTo>
                <a:lnTo>
                  <a:pt x="216" y="176"/>
                </a:lnTo>
                <a:lnTo>
                  <a:pt x="216" y="168"/>
                </a:lnTo>
                <a:lnTo>
                  <a:pt x="232" y="160"/>
                </a:lnTo>
                <a:lnTo>
                  <a:pt x="224" y="136"/>
                </a:lnTo>
                <a:lnTo>
                  <a:pt x="216" y="128"/>
                </a:lnTo>
                <a:lnTo>
                  <a:pt x="240" y="136"/>
                </a:lnTo>
                <a:lnTo>
                  <a:pt x="240" y="104"/>
                </a:lnTo>
                <a:lnTo>
                  <a:pt x="216" y="120"/>
                </a:lnTo>
                <a:lnTo>
                  <a:pt x="240" y="80"/>
                </a:lnTo>
                <a:lnTo>
                  <a:pt x="200" y="56"/>
                </a:lnTo>
                <a:lnTo>
                  <a:pt x="176" y="56"/>
                </a:lnTo>
                <a:lnTo>
                  <a:pt x="160" y="72"/>
                </a:lnTo>
                <a:lnTo>
                  <a:pt x="152" y="48"/>
                </a:lnTo>
                <a:lnTo>
                  <a:pt x="160" y="40"/>
                </a:lnTo>
                <a:lnTo>
                  <a:pt x="184" y="16"/>
                </a:lnTo>
              </a:path>
            </a:pathLst>
          </a:custGeom>
          <a:solidFill>
            <a:schemeClr val="bg1"/>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mj-ea"/>
              <a:ea typeface="+mj-ea"/>
            </a:endParaRPr>
          </a:p>
        </p:txBody>
      </p:sp>
      <p:sp>
        <p:nvSpPr>
          <p:cNvPr id="14" name="Freeform 18"/>
          <p:cNvSpPr/>
          <p:nvPr/>
        </p:nvSpPr>
        <p:spPr bwMode="gray">
          <a:xfrm>
            <a:off x="4473096" y="3738368"/>
            <a:ext cx="406268" cy="557512"/>
          </a:xfrm>
          <a:custGeom>
            <a:avLst/>
            <a:gdLst>
              <a:gd name="T0" fmla="*/ 272 w 273"/>
              <a:gd name="T1" fmla="*/ 56 h 369"/>
              <a:gd name="T2" fmla="*/ 272 w 273"/>
              <a:gd name="T3" fmla="*/ 48 h 369"/>
              <a:gd name="T4" fmla="*/ 256 w 273"/>
              <a:gd name="T5" fmla="*/ 48 h 369"/>
              <a:gd name="T6" fmla="*/ 256 w 273"/>
              <a:gd name="T7" fmla="*/ 56 h 369"/>
              <a:gd name="T8" fmla="*/ 240 w 273"/>
              <a:gd name="T9" fmla="*/ 56 h 369"/>
              <a:gd name="T10" fmla="*/ 232 w 273"/>
              <a:gd name="T11" fmla="*/ 56 h 369"/>
              <a:gd name="T12" fmla="*/ 232 w 273"/>
              <a:gd name="T13" fmla="*/ 32 h 369"/>
              <a:gd name="T14" fmla="*/ 224 w 273"/>
              <a:gd name="T15" fmla="*/ 32 h 369"/>
              <a:gd name="T16" fmla="*/ 208 w 273"/>
              <a:gd name="T17" fmla="*/ 56 h 369"/>
              <a:gd name="T18" fmla="*/ 184 w 273"/>
              <a:gd name="T19" fmla="*/ 56 h 369"/>
              <a:gd name="T20" fmla="*/ 176 w 273"/>
              <a:gd name="T21" fmla="*/ 32 h 369"/>
              <a:gd name="T22" fmla="*/ 168 w 273"/>
              <a:gd name="T23" fmla="*/ 16 h 369"/>
              <a:gd name="T24" fmla="*/ 160 w 273"/>
              <a:gd name="T25" fmla="*/ 0 h 369"/>
              <a:gd name="T26" fmla="*/ 144 w 273"/>
              <a:gd name="T27" fmla="*/ 0 h 369"/>
              <a:gd name="T28" fmla="*/ 144 w 273"/>
              <a:gd name="T29" fmla="*/ 8 h 369"/>
              <a:gd name="T30" fmla="*/ 112 w 273"/>
              <a:gd name="T31" fmla="*/ 16 h 369"/>
              <a:gd name="T32" fmla="*/ 112 w 273"/>
              <a:gd name="T33" fmla="*/ 32 h 369"/>
              <a:gd name="T34" fmla="*/ 80 w 273"/>
              <a:gd name="T35" fmla="*/ 32 h 369"/>
              <a:gd name="T36" fmla="*/ 64 w 273"/>
              <a:gd name="T37" fmla="*/ 48 h 369"/>
              <a:gd name="T38" fmla="*/ 64 w 273"/>
              <a:gd name="T39" fmla="*/ 72 h 369"/>
              <a:gd name="T40" fmla="*/ 72 w 273"/>
              <a:gd name="T41" fmla="*/ 88 h 369"/>
              <a:gd name="T42" fmla="*/ 48 w 273"/>
              <a:gd name="T43" fmla="*/ 112 h 369"/>
              <a:gd name="T44" fmla="*/ 40 w 273"/>
              <a:gd name="T45" fmla="*/ 112 h 369"/>
              <a:gd name="T46" fmla="*/ 32 w 273"/>
              <a:gd name="T47" fmla="*/ 144 h 369"/>
              <a:gd name="T48" fmla="*/ 32 w 273"/>
              <a:gd name="T49" fmla="*/ 160 h 369"/>
              <a:gd name="T50" fmla="*/ 32 w 273"/>
              <a:gd name="T51" fmla="*/ 176 h 369"/>
              <a:gd name="T52" fmla="*/ 16 w 273"/>
              <a:gd name="T53" fmla="*/ 200 h 369"/>
              <a:gd name="T54" fmla="*/ 8 w 273"/>
              <a:gd name="T55" fmla="*/ 216 h 369"/>
              <a:gd name="T56" fmla="*/ 0 w 273"/>
              <a:gd name="T57" fmla="*/ 256 h 369"/>
              <a:gd name="T58" fmla="*/ 8 w 273"/>
              <a:gd name="T59" fmla="*/ 272 h 369"/>
              <a:gd name="T60" fmla="*/ 56 w 273"/>
              <a:gd name="T61" fmla="*/ 272 h 369"/>
              <a:gd name="T62" fmla="*/ 80 w 273"/>
              <a:gd name="T63" fmla="*/ 328 h 369"/>
              <a:gd name="T64" fmla="*/ 88 w 273"/>
              <a:gd name="T65" fmla="*/ 368 h 369"/>
              <a:gd name="T66" fmla="*/ 112 w 273"/>
              <a:gd name="T67" fmla="*/ 328 h 369"/>
              <a:gd name="T68" fmla="*/ 120 w 273"/>
              <a:gd name="T69" fmla="*/ 336 h 369"/>
              <a:gd name="T70" fmla="*/ 152 w 273"/>
              <a:gd name="T71" fmla="*/ 304 h 369"/>
              <a:gd name="T72" fmla="*/ 152 w 273"/>
              <a:gd name="T73" fmla="*/ 280 h 369"/>
              <a:gd name="T74" fmla="*/ 184 w 273"/>
              <a:gd name="T75" fmla="*/ 272 h 369"/>
              <a:gd name="T76" fmla="*/ 200 w 273"/>
              <a:gd name="T77" fmla="*/ 232 h 369"/>
              <a:gd name="T78" fmla="*/ 216 w 273"/>
              <a:gd name="T79" fmla="*/ 224 h 369"/>
              <a:gd name="T80" fmla="*/ 216 w 273"/>
              <a:gd name="T81" fmla="*/ 200 h 369"/>
              <a:gd name="T82" fmla="*/ 240 w 273"/>
              <a:gd name="T83" fmla="*/ 200 h 369"/>
              <a:gd name="T84" fmla="*/ 248 w 273"/>
              <a:gd name="T85" fmla="*/ 160 h 369"/>
              <a:gd name="T86" fmla="*/ 240 w 273"/>
              <a:gd name="T87" fmla="*/ 128 h 369"/>
              <a:gd name="T88" fmla="*/ 248 w 273"/>
              <a:gd name="T89" fmla="*/ 120 h 369"/>
              <a:gd name="T90" fmla="*/ 232 w 273"/>
              <a:gd name="T91" fmla="*/ 104 h 369"/>
              <a:gd name="T92" fmla="*/ 248 w 273"/>
              <a:gd name="T93" fmla="*/ 96 h 369"/>
              <a:gd name="T94" fmla="*/ 256 w 273"/>
              <a:gd name="T95" fmla="*/ 104 h 369"/>
              <a:gd name="T96" fmla="*/ 272 w 273"/>
              <a:gd name="T97" fmla="*/ 80 h 369"/>
              <a:gd name="T98" fmla="*/ 272 w 273"/>
              <a:gd name="T99" fmla="*/ 56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73" h="369">
                <a:moveTo>
                  <a:pt x="272" y="56"/>
                </a:moveTo>
                <a:lnTo>
                  <a:pt x="272" y="48"/>
                </a:lnTo>
                <a:lnTo>
                  <a:pt x="256" y="48"/>
                </a:lnTo>
                <a:lnTo>
                  <a:pt x="256" y="56"/>
                </a:lnTo>
                <a:lnTo>
                  <a:pt x="240" y="56"/>
                </a:lnTo>
                <a:lnTo>
                  <a:pt x="232" y="56"/>
                </a:lnTo>
                <a:lnTo>
                  <a:pt x="232" y="32"/>
                </a:lnTo>
                <a:lnTo>
                  <a:pt x="224" y="32"/>
                </a:lnTo>
                <a:lnTo>
                  <a:pt x="208" y="56"/>
                </a:lnTo>
                <a:lnTo>
                  <a:pt x="184" y="56"/>
                </a:lnTo>
                <a:lnTo>
                  <a:pt x="176" y="32"/>
                </a:lnTo>
                <a:lnTo>
                  <a:pt x="168" y="16"/>
                </a:lnTo>
                <a:lnTo>
                  <a:pt x="160" y="0"/>
                </a:lnTo>
                <a:lnTo>
                  <a:pt x="144" y="0"/>
                </a:lnTo>
                <a:lnTo>
                  <a:pt x="144" y="8"/>
                </a:lnTo>
                <a:lnTo>
                  <a:pt x="112" y="16"/>
                </a:lnTo>
                <a:lnTo>
                  <a:pt x="112" y="32"/>
                </a:lnTo>
                <a:lnTo>
                  <a:pt x="80" y="32"/>
                </a:lnTo>
                <a:lnTo>
                  <a:pt x="64" y="48"/>
                </a:lnTo>
                <a:lnTo>
                  <a:pt x="64" y="72"/>
                </a:lnTo>
                <a:lnTo>
                  <a:pt x="72" y="88"/>
                </a:lnTo>
                <a:lnTo>
                  <a:pt x="48" y="112"/>
                </a:lnTo>
                <a:lnTo>
                  <a:pt x="40" y="112"/>
                </a:lnTo>
                <a:lnTo>
                  <a:pt x="32" y="144"/>
                </a:lnTo>
                <a:lnTo>
                  <a:pt x="32" y="160"/>
                </a:lnTo>
                <a:lnTo>
                  <a:pt x="32" y="176"/>
                </a:lnTo>
                <a:lnTo>
                  <a:pt x="16" y="200"/>
                </a:lnTo>
                <a:lnTo>
                  <a:pt x="8" y="216"/>
                </a:lnTo>
                <a:lnTo>
                  <a:pt x="0" y="256"/>
                </a:lnTo>
                <a:lnTo>
                  <a:pt x="8" y="272"/>
                </a:lnTo>
                <a:lnTo>
                  <a:pt x="56" y="272"/>
                </a:lnTo>
                <a:lnTo>
                  <a:pt x="80" y="328"/>
                </a:lnTo>
                <a:lnTo>
                  <a:pt x="88" y="368"/>
                </a:lnTo>
                <a:lnTo>
                  <a:pt x="112" y="328"/>
                </a:lnTo>
                <a:lnTo>
                  <a:pt x="120" y="336"/>
                </a:lnTo>
                <a:lnTo>
                  <a:pt x="152" y="304"/>
                </a:lnTo>
                <a:lnTo>
                  <a:pt x="152" y="280"/>
                </a:lnTo>
                <a:lnTo>
                  <a:pt x="184" y="272"/>
                </a:lnTo>
                <a:lnTo>
                  <a:pt x="200" y="232"/>
                </a:lnTo>
                <a:lnTo>
                  <a:pt x="216" y="224"/>
                </a:lnTo>
                <a:lnTo>
                  <a:pt x="216" y="200"/>
                </a:lnTo>
                <a:lnTo>
                  <a:pt x="240" y="200"/>
                </a:lnTo>
                <a:lnTo>
                  <a:pt x="248" y="160"/>
                </a:lnTo>
                <a:lnTo>
                  <a:pt x="240" y="128"/>
                </a:lnTo>
                <a:lnTo>
                  <a:pt x="248" y="120"/>
                </a:lnTo>
                <a:lnTo>
                  <a:pt x="232" y="104"/>
                </a:lnTo>
                <a:lnTo>
                  <a:pt x="248" y="96"/>
                </a:lnTo>
                <a:lnTo>
                  <a:pt x="256" y="104"/>
                </a:lnTo>
                <a:lnTo>
                  <a:pt x="272" y="80"/>
                </a:lnTo>
                <a:lnTo>
                  <a:pt x="272" y="56"/>
                </a:lnTo>
              </a:path>
            </a:pathLst>
          </a:custGeom>
          <a:solidFill>
            <a:schemeClr val="bg1"/>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mj-ea"/>
              <a:ea typeface="+mj-ea"/>
            </a:endParaRPr>
          </a:p>
        </p:txBody>
      </p:sp>
      <p:sp>
        <p:nvSpPr>
          <p:cNvPr id="15" name="Freeform 19"/>
          <p:cNvSpPr/>
          <p:nvPr/>
        </p:nvSpPr>
        <p:spPr bwMode="gray">
          <a:xfrm>
            <a:off x="3852299" y="4089393"/>
            <a:ext cx="753540" cy="581110"/>
          </a:xfrm>
          <a:custGeom>
            <a:avLst/>
            <a:gdLst>
              <a:gd name="T0" fmla="*/ 496 w 505"/>
              <a:gd name="T1" fmla="*/ 96 h 385"/>
              <a:gd name="T2" fmla="*/ 424 w 505"/>
              <a:gd name="T3" fmla="*/ 40 h 385"/>
              <a:gd name="T4" fmla="*/ 408 w 505"/>
              <a:gd name="T5" fmla="*/ 56 h 385"/>
              <a:gd name="T6" fmla="*/ 376 w 505"/>
              <a:gd name="T7" fmla="*/ 40 h 385"/>
              <a:gd name="T8" fmla="*/ 312 w 505"/>
              <a:gd name="T9" fmla="*/ 56 h 385"/>
              <a:gd name="T10" fmla="*/ 312 w 505"/>
              <a:gd name="T11" fmla="*/ 0 h 385"/>
              <a:gd name="T12" fmla="*/ 280 w 505"/>
              <a:gd name="T13" fmla="*/ 0 h 385"/>
              <a:gd name="T14" fmla="*/ 216 w 505"/>
              <a:gd name="T15" fmla="*/ 8 h 385"/>
              <a:gd name="T16" fmla="*/ 208 w 505"/>
              <a:gd name="T17" fmla="*/ 40 h 385"/>
              <a:gd name="T18" fmla="*/ 168 w 505"/>
              <a:gd name="T19" fmla="*/ 24 h 385"/>
              <a:gd name="T20" fmla="*/ 144 w 505"/>
              <a:gd name="T21" fmla="*/ 48 h 385"/>
              <a:gd name="T22" fmla="*/ 152 w 505"/>
              <a:gd name="T23" fmla="*/ 88 h 385"/>
              <a:gd name="T24" fmla="*/ 144 w 505"/>
              <a:gd name="T25" fmla="*/ 112 h 385"/>
              <a:gd name="T26" fmla="*/ 112 w 505"/>
              <a:gd name="T27" fmla="*/ 168 h 385"/>
              <a:gd name="T28" fmla="*/ 72 w 505"/>
              <a:gd name="T29" fmla="*/ 224 h 385"/>
              <a:gd name="T30" fmla="*/ 32 w 505"/>
              <a:gd name="T31" fmla="*/ 272 h 385"/>
              <a:gd name="T32" fmla="*/ 0 w 505"/>
              <a:gd name="T33" fmla="*/ 296 h 385"/>
              <a:gd name="T34" fmla="*/ 8 w 505"/>
              <a:gd name="T35" fmla="*/ 312 h 385"/>
              <a:gd name="T36" fmla="*/ 16 w 505"/>
              <a:gd name="T37" fmla="*/ 360 h 385"/>
              <a:gd name="T38" fmla="*/ 56 w 505"/>
              <a:gd name="T39" fmla="*/ 384 h 385"/>
              <a:gd name="T40" fmla="*/ 40 w 505"/>
              <a:gd name="T41" fmla="*/ 344 h 385"/>
              <a:gd name="T42" fmla="*/ 80 w 505"/>
              <a:gd name="T43" fmla="*/ 304 h 385"/>
              <a:gd name="T44" fmla="*/ 152 w 505"/>
              <a:gd name="T45" fmla="*/ 280 h 385"/>
              <a:gd name="T46" fmla="*/ 192 w 505"/>
              <a:gd name="T47" fmla="*/ 296 h 385"/>
              <a:gd name="T48" fmla="*/ 240 w 505"/>
              <a:gd name="T49" fmla="*/ 248 h 385"/>
              <a:gd name="T50" fmla="*/ 264 w 505"/>
              <a:gd name="T51" fmla="*/ 240 h 385"/>
              <a:gd name="T52" fmla="*/ 264 w 505"/>
              <a:gd name="T53" fmla="*/ 216 h 385"/>
              <a:gd name="T54" fmla="*/ 280 w 505"/>
              <a:gd name="T55" fmla="*/ 208 h 385"/>
              <a:gd name="T56" fmla="*/ 336 w 505"/>
              <a:gd name="T57" fmla="*/ 232 h 385"/>
              <a:gd name="T58" fmla="*/ 336 w 505"/>
              <a:gd name="T59" fmla="*/ 200 h 385"/>
              <a:gd name="T60" fmla="*/ 376 w 505"/>
              <a:gd name="T61" fmla="*/ 192 h 385"/>
              <a:gd name="T62" fmla="*/ 392 w 505"/>
              <a:gd name="T63" fmla="*/ 200 h 385"/>
              <a:gd name="T64" fmla="*/ 400 w 505"/>
              <a:gd name="T65" fmla="*/ 184 h 385"/>
              <a:gd name="T66" fmla="*/ 448 w 505"/>
              <a:gd name="T67" fmla="*/ 176 h 385"/>
              <a:gd name="T68" fmla="*/ 480 w 505"/>
              <a:gd name="T69" fmla="*/ 13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05" h="385">
                <a:moveTo>
                  <a:pt x="504" y="128"/>
                </a:moveTo>
                <a:lnTo>
                  <a:pt x="496" y="96"/>
                </a:lnTo>
                <a:lnTo>
                  <a:pt x="472" y="40"/>
                </a:lnTo>
                <a:lnTo>
                  <a:pt x="424" y="40"/>
                </a:lnTo>
                <a:lnTo>
                  <a:pt x="416" y="32"/>
                </a:lnTo>
                <a:lnTo>
                  <a:pt x="408" y="56"/>
                </a:lnTo>
                <a:lnTo>
                  <a:pt x="392" y="56"/>
                </a:lnTo>
                <a:lnTo>
                  <a:pt x="376" y="40"/>
                </a:lnTo>
                <a:lnTo>
                  <a:pt x="320" y="64"/>
                </a:lnTo>
                <a:lnTo>
                  <a:pt x="312" y="56"/>
                </a:lnTo>
                <a:lnTo>
                  <a:pt x="336" y="8"/>
                </a:lnTo>
                <a:lnTo>
                  <a:pt x="312" y="0"/>
                </a:lnTo>
                <a:lnTo>
                  <a:pt x="296" y="16"/>
                </a:lnTo>
                <a:lnTo>
                  <a:pt x="280" y="0"/>
                </a:lnTo>
                <a:lnTo>
                  <a:pt x="272" y="8"/>
                </a:lnTo>
                <a:lnTo>
                  <a:pt x="216" y="8"/>
                </a:lnTo>
                <a:lnTo>
                  <a:pt x="224" y="40"/>
                </a:lnTo>
                <a:lnTo>
                  <a:pt x="208" y="40"/>
                </a:lnTo>
                <a:lnTo>
                  <a:pt x="176" y="16"/>
                </a:lnTo>
                <a:lnTo>
                  <a:pt x="168" y="24"/>
                </a:lnTo>
                <a:lnTo>
                  <a:pt x="168" y="48"/>
                </a:lnTo>
                <a:lnTo>
                  <a:pt x="144" y="48"/>
                </a:lnTo>
                <a:lnTo>
                  <a:pt x="144" y="72"/>
                </a:lnTo>
                <a:lnTo>
                  <a:pt x="152" y="88"/>
                </a:lnTo>
                <a:lnTo>
                  <a:pt x="144" y="96"/>
                </a:lnTo>
                <a:lnTo>
                  <a:pt x="144" y="112"/>
                </a:lnTo>
                <a:lnTo>
                  <a:pt x="112" y="144"/>
                </a:lnTo>
                <a:lnTo>
                  <a:pt x="112" y="168"/>
                </a:lnTo>
                <a:lnTo>
                  <a:pt x="104" y="200"/>
                </a:lnTo>
                <a:lnTo>
                  <a:pt x="72" y="224"/>
                </a:lnTo>
                <a:lnTo>
                  <a:pt x="48" y="256"/>
                </a:lnTo>
                <a:lnTo>
                  <a:pt x="32" y="272"/>
                </a:lnTo>
                <a:lnTo>
                  <a:pt x="8" y="280"/>
                </a:lnTo>
                <a:lnTo>
                  <a:pt x="0" y="296"/>
                </a:lnTo>
                <a:lnTo>
                  <a:pt x="16" y="304"/>
                </a:lnTo>
                <a:lnTo>
                  <a:pt x="8" y="312"/>
                </a:lnTo>
                <a:lnTo>
                  <a:pt x="8" y="352"/>
                </a:lnTo>
                <a:lnTo>
                  <a:pt x="16" y="360"/>
                </a:lnTo>
                <a:lnTo>
                  <a:pt x="16" y="384"/>
                </a:lnTo>
                <a:lnTo>
                  <a:pt x="56" y="384"/>
                </a:lnTo>
                <a:lnTo>
                  <a:pt x="56" y="360"/>
                </a:lnTo>
                <a:lnTo>
                  <a:pt x="40" y="344"/>
                </a:lnTo>
                <a:lnTo>
                  <a:pt x="48" y="312"/>
                </a:lnTo>
                <a:lnTo>
                  <a:pt x="80" y="304"/>
                </a:lnTo>
                <a:lnTo>
                  <a:pt x="104" y="304"/>
                </a:lnTo>
                <a:lnTo>
                  <a:pt x="152" y="280"/>
                </a:lnTo>
                <a:lnTo>
                  <a:pt x="184" y="280"/>
                </a:lnTo>
                <a:lnTo>
                  <a:pt x="192" y="296"/>
                </a:lnTo>
                <a:lnTo>
                  <a:pt x="208" y="264"/>
                </a:lnTo>
                <a:lnTo>
                  <a:pt x="240" y="248"/>
                </a:lnTo>
                <a:lnTo>
                  <a:pt x="248" y="224"/>
                </a:lnTo>
                <a:lnTo>
                  <a:pt x="264" y="240"/>
                </a:lnTo>
                <a:lnTo>
                  <a:pt x="272" y="240"/>
                </a:lnTo>
                <a:lnTo>
                  <a:pt x="264" y="216"/>
                </a:lnTo>
                <a:lnTo>
                  <a:pt x="264" y="184"/>
                </a:lnTo>
                <a:lnTo>
                  <a:pt x="280" y="208"/>
                </a:lnTo>
                <a:lnTo>
                  <a:pt x="288" y="232"/>
                </a:lnTo>
                <a:lnTo>
                  <a:pt x="336" y="232"/>
                </a:lnTo>
                <a:lnTo>
                  <a:pt x="320" y="216"/>
                </a:lnTo>
                <a:lnTo>
                  <a:pt x="336" y="200"/>
                </a:lnTo>
                <a:lnTo>
                  <a:pt x="360" y="208"/>
                </a:lnTo>
                <a:lnTo>
                  <a:pt x="376" y="192"/>
                </a:lnTo>
                <a:lnTo>
                  <a:pt x="392" y="192"/>
                </a:lnTo>
                <a:lnTo>
                  <a:pt x="392" y="200"/>
                </a:lnTo>
                <a:lnTo>
                  <a:pt x="400" y="200"/>
                </a:lnTo>
                <a:lnTo>
                  <a:pt x="400" y="184"/>
                </a:lnTo>
                <a:lnTo>
                  <a:pt x="424" y="192"/>
                </a:lnTo>
                <a:lnTo>
                  <a:pt x="448" y="176"/>
                </a:lnTo>
                <a:lnTo>
                  <a:pt x="472" y="168"/>
                </a:lnTo>
                <a:lnTo>
                  <a:pt x="480" y="136"/>
                </a:lnTo>
                <a:lnTo>
                  <a:pt x="504" y="128"/>
                </a:lnTo>
              </a:path>
            </a:pathLst>
          </a:custGeom>
          <a:solidFill>
            <a:schemeClr val="bg1"/>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mj-ea"/>
              <a:ea typeface="+mj-ea"/>
            </a:endParaRPr>
          </a:p>
        </p:txBody>
      </p:sp>
      <p:sp>
        <p:nvSpPr>
          <p:cNvPr id="16" name="Freeform 20"/>
          <p:cNvSpPr/>
          <p:nvPr/>
        </p:nvSpPr>
        <p:spPr bwMode="gray">
          <a:xfrm>
            <a:off x="3350833" y="3980250"/>
            <a:ext cx="741472" cy="581110"/>
          </a:xfrm>
          <a:custGeom>
            <a:avLst/>
            <a:gdLst>
              <a:gd name="T0" fmla="*/ 344 w 497"/>
              <a:gd name="T1" fmla="*/ 344 h 385"/>
              <a:gd name="T2" fmla="*/ 416 w 497"/>
              <a:gd name="T3" fmla="*/ 296 h 385"/>
              <a:gd name="T4" fmla="*/ 448 w 497"/>
              <a:gd name="T5" fmla="*/ 240 h 385"/>
              <a:gd name="T6" fmla="*/ 480 w 497"/>
              <a:gd name="T7" fmla="*/ 184 h 385"/>
              <a:gd name="T8" fmla="*/ 496 w 497"/>
              <a:gd name="T9" fmla="*/ 160 h 385"/>
              <a:gd name="T10" fmla="*/ 480 w 497"/>
              <a:gd name="T11" fmla="*/ 128 h 385"/>
              <a:gd name="T12" fmla="*/ 456 w 497"/>
              <a:gd name="T13" fmla="*/ 96 h 385"/>
              <a:gd name="T14" fmla="*/ 440 w 497"/>
              <a:gd name="T15" fmla="*/ 112 h 385"/>
              <a:gd name="T16" fmla="*/ 424 w 497"/>
              <a:gd name="T17" fmla="*/ 104 h 385"/>
              <a:gd name="T18" fmla="*/ 440 w 497"/>
              <a:gd name="T19" fmla="*/ 56 h 385"/>
              <a:gd name="T20" fmla="*/ 440 w 497"/>
              <a:gd name="T21" fmla="*/ 16 h 385"/>
              <a:gd name="T22" fmla="*/ 408 w 497"/>
              <a:gd name="T23" fmla="*/ 8 h 385"/>
              <a:gd name="T24" fmla="*/ 376 w 497"/>
              <a:gd name="T25" fmla="*/ 24 h 385"/>
              <a:gd name="T26" fmla="*/ 360 w 497"/>
              <a:gd name="T27" fmla="*/ 24 h 385"/>
              <a:gd name="T28" fmla="*/ 320 w 497"/>
              <a:gd name="T29" fmla="*/ 32 h 385"/>
              <a:gd name="T30" fmla="*/ 288 w 497"/>
              <a:gd name="T31" fmla="*/ 64 h 385"/>
              <a:gd name="T32" fmla="*/ 264 w 497"/>
              <a:gd name="T33" fmla="*/ 72 h 385"/>
              <a:gd name="T34" fmla="*/ 224 w 497"/>
              <a:gd name="T35" fmla="*/ 96 h 385"/>
              <a:gd name="T36" fmla="*/ 184 w 497"/>
              <a:gd name="T37" fmla="*/ 88 h 385"/>
              <a:gd name="T38" fmla="*/ 160 w 497"/>
              <a:gd name="T39" fmla="*/ 72 h 385"/>
              <a:gd name="T40" fmla="*/ 144 w 497"/>
              <a:gd name="T41" fmla="*/ 88 h 385"/>
              <a:gd name="T42" fmla="*/ 96 w 497"/>
              <a:gd name="T43" fmla="*/ 128 h 385"/>
              <a:gd name="T44" fmla="*/ 32 w 497"/>
              <a:gd name="T45" fmla="*/ 112 h 385"/>
              <a:gd name="T46" fmla="*/ 0 w 497"/>
              <a:gd name="T47" fmla="*/ 128 h 385"/>
              <a:gd name="T48" fmla="*/ 32 w 497"/>
              <a:gd name="T49" fmla="*/ 144 h 385"/>
              <a:gd name="T50" fmla="*/ 88 w 497"/>
              <a:gd name="T51" fmla="*/ 168 h 385"/>
              <a:gd name="T52" fmla="*/ 104 w 497"/>
              <a:gd name="T53" fmla="*/ 208 h 385"/>
              <a:gd name="T54" fmla="*/ 56 w 497"/>
              <a:gd name="T55" fmla="*/ 224 h 385"/>
              <a:gd name="T56" fmla="*/ 88 w 497"/>
              <a:gd name="T57" fmla="*/ 248 h 385"/>
              <a:gd name="T58" fmla="*/ 136 w 497"/>
              <a:gd name="T59" fmla="*/ 280 h 385"/>
              <a:gd name="T60" fmla="*/ 136 w 497"/>
              <a:gd name="T61" fmla="*/ 304 h 385"/>
              <a:gd name="T62" fmla="*/ 208 w 497"/>
              <a:gd name="T63" fmla="*/ 360 h 385"/>
              <a:gd name="T64" fmla="*/ 248 w 497"/>
              <a:gd name="T65" fmla="*/ 360 h 385"/>
              <a:gd name="T66" fmla="*/ 256 w 497"/>
              <a:gd name="T67" fmla="*/ 344 h 385"/>
              <a:gd name="T68" fmla="*/ 296 w 497"/>
              <a:gd name="T69" fmla="*/ 376 h 385"/>
              <a:gd name="T70" fmla="*/ 336 w 497"/>
              <a:gd name="T71" fmla="*/ 368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7" h="385">
                <a:moveTo>
                  <a:pt x="336" y="368"/>
                </a:moveTo>
                <a:lnTo>
                  <a:pt x="344" y="344"/>
                </a:lnTo>
                <a:lnTo>
                  <a:pt x="368" y="344"/>
                </a:lnTo>
                <a:lnTo>
                  <a:pt x="416" y="296"/>
                </a:lnTo>
                <a:lnTo>
                  <a:pt x="440" y="272"/>
                </a:lnTo>
                <a:lnTo>
                  <a:pt x="448" y="240"/>
                </a:lnTo>
                <a:lnTo>
                  <a:pt x="448" y="216"/>
                </a:lnTo>
                <a:lnTo>
                  <a:pt x="480" y="184"/>
                </a:lnTo>
                <a:lnTo>
                  <a:pt x="480" y="168"/>
                </a:lnTo>
                <a:lnTo>
                  <a:pt x="496" y="160"/>
                </a:lnTo>
                <a:lnTo>
                  <a:pt x="480" y="152"/>
                </a:lnTo>
                <a:lnTo>
                  <a:pt x="480" y="128"/>
                </a:lnTo>
                <a:lnTo>
                  <a:pt x="456" y="128"/>
                </a:lnTo>
                <a:lnTo>
                  <a:pt x="456" y="96"/>
                </a:lnTo>
                <a:lnTo>
                  <a:pt x="440" y="96"/>
                </a:lnTo>
                <a:lnTo>
                  <a:pt x="440" y="112"/>
                </a:lnTo>
                <a:lnTo>
                  <a:pt x="424" y="112"/>
                </a:lnTo>
                <a:lnTo>
                  <a:pt x="424" y="104"/>
                </a:lnTo>
                <a:lnTo>
                  <a:pt x="432" y="64"/>
                </a:lnTo>
                <a:lnTo>
                  <a:pt x="440" y="56"/>
                </a:lnTo>
                <a:lnTo>
                  <a:pt x="440" y="40"/>
                </a:lnTo>
                <a:lnTo>
                  <a:pt x="440" y="16"/>
                </a:lnTo>
                <a:lnTo>
                  <a:pt x="432" y="0"/>
                </a:lnTo>
                <a:lnTo>
                  <a:pt x="408" y="8"/>
                </a:lnTo>
                <a:lnTo>
                  <a:pt x="392" y="8"/>
                </a:lnTo>
                <a:lnTo>
                  <a:pt x="376" y="24"/>
                </a:lnTo>
                <a:lnTo>
                  <a:pt x="360" y="32"/>
                </a:lnTo>
                <a:lnTo>
                  <a:pt x="360" y="24"/>
                </a:lnTo>
                <a:lnTo>
                  <a:pt x="344" y="32"/>
                </a:lnTo>
                <a:lnTo>
                  <a:pt x="320" y="32"/>
                </a:lnTo>
                <a:lnTo>
                  <a:pt x="304" y="40"/>
                </a:lnTo>
                <a:lnTo>
                  <a:pt x="288" y="64"/>
                </a:lnTo>
                <a:lnTo>
                  <a:pt x="272" y="56"/>
                </a:lnTo>
                <a:lnTo>
                  <a:pt x="264" y="72"/>
                </a:lnTo>
                <a:lnTo>
                  <a:pt x="232" y="72"/>
                </a:lnTo>
                <a:lnTo>
                  <a:pt x="224" y="96"/>
                </a:lnTo>
                <a:lnTo>
                  <a:pt x="200" y="104"/>
                </a:lnTo>
                <a:lnTo>
                  <a:pt x="184" y="88"/>
                </a:lnTo>
                <a:lnTo>
                  <a:pt x="176" y="64"/>
                </a:lnTo>
                <a:lnTo>
                  <a:pt x="160" y="72"/>
                </a:lnTo>
                <a:lnTo>
                  <a:pt x="160" y="88"/>
                </a:lnTo>
                <a:lnTo>
                  <a:pt x="144" y="88"/>
                </a:lnTo>
                <a:lnTo>
                  <a:pt x="104" y="112"/>
                </a:lnTo>
                <a:lnTo>
                  <a:pt x="96" y="128"/>
                </a:lnTo>
                <a:lnTo>
                  <a:pt x="48" y="112"/>
                </a:lnTo>
                <a:lnTo>
                  <a:pt x="32" y="112"/>
                </a:lnTo>
                <a:lnTo>
                  <a:pt x="24" y="120"/>
                </a:lnTo>
                <a:lnTo>
                  <a:pt x="0" y="128"/>
                </a:lnTo>
                <a:lnTo>
                  <a:pt x="0" y="144"/>
                </a:lnTo>
                <a:lnTo>
                  <a:pt x="32" y="144"/>
                </a:lnTo>
                <a:lnTo>
                  <a:pt x="40" y="160"/>
                </a:lnTo>
                <a:lnTo>
                  <a:pt x="88" y="168"/>
                </a:lnTo>
                <a:lnTo>
                  <a:pt x="96" y="176"/>
                </a:lnTo>
                <a:lnTo>
                  <a:pt x="104" y="208"/>
                </a:lnTo>
                <a:lnTo>
                  <a:pt x="64" y="208"/>
                </a:lnTo>
                <a:lnTo>
                  <a:pt x="56" y="224"/>
                </a:lnTo>
                <a:lnTo>
                  <a:pt x="64" y="240"/>
                </a:lnTo>
                <a:lnTo>
                  <a:pt x="88" y="248"/>
                </a:lnTo>
                <a:lnTo>
                  <a:pt x="136" y="264"/>
                </a:lnTo>
                <a:lnTo>
                  <a:pt x="136" y="280"/>
                </a:lnTo>
                <a:lnTo>
                  <a:pt x="120" y="288"/>
                </a:lnTo>
                <a:lnTo>
                  <a:pt x="136" y="304"/>
                </a:lnTo>
                <a:lnTo>
                  <a:pt x="136" y="328"/>
                </a:lnTo>
                <a:lnTo>
                  <a:pt x="208" y="360"/>
                </a:lnTo>
                <a:lnTo>
                  <a:pt x="224" y="360"/>
                </a:lnTo>
                <a:lnTo>
                  <a:pt x="248" y="360"/>
                </a:lnTo>
                <a:lnTo>
                  <a:pt x="256" y="368"/>
                </a:lnTo>
                <a:lnTo>
                  <a:pt x="256" y="344"/>
                </a:lnTo>
                <a:lnTo>
                  <a:pt x="288" y="352"/>
                </a:lnTo>
                <a:lnTo>
                  <a:pt x="296" y="376"/>
                </a:lnTo>
                <a:lnTo>
                  <a:pt x="312" y="384"/>
                </a:lnTo>
                <a:lnTo>
                  <a:pt x="336" y="368"/>
                </a:lnTo>
              </a:path>
            </a:pathLst>
          </a:custGeom>
          <a:solidFill>
            <a:schemeClr val="bg1"/>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mj-ea"/>
              <a:ea typeface="+mj-ea"/>
            </a:endParaRPr>
          </a:p>
        </p:txBody>
      </p:sp>
      <p:sp>
        <p:nvSpPr>
          <p:cNvPr id="17" name="Freeform 21"/>
          <p:cNvSpPr/>
          <p:nvPr/>
        </p:nvSpPr>
        <p:spPr bwMode="invGray">
          <a:xfrm>
            <a:off x="3279769" y="3652823"/>
            <a:ext cx="551076" cy="535388"/>
          </a:xfrm>
          <a:custGeom>
            <a:avLst/>
            <a:gdLst>
              <a:gd name="T0" fmla="*/ 48 w 369"/>
              <a:gd name="T1" fmla="*/ 320 h 353"/>
              <a:gd name="T2" fmla="*/ 32 w 369"/>
              <a:gd name="T3" fmla="*/ 264 h 353"/>
              <a:gd name="T4" fmla="*/ 56 w 369"/>
              <a:gd name="T5" fmla="*/ 192 h 353"/>
              <a:gd name="T6" fmla="*/ 8 w 369"/>
              <a:gd name="T7" fmla="*/ 160 h 353"/>
              <a:gd name="T8" fmla="*/ 16 w 369"/>
              <a:gd name="T9" fmla="*/ 136 h 353"/>
              <a:gd name="T10" fmla="*/ 48 w 369"/>
              <a:gd name="T11" fmla="*/ 136 h 353"/>
              <a:gd name="T12" fmla="*/ 104 w 369"/>
              <a:gd name="T13" fmla="*/ 120 h 353"/>
              <a:gd name="T14" fmla="*/ 168 w 369"/>
              <a:gd name="T15" fmla="*/ 112 h 353"/>
              <a:gd name="T16" fmla="*/ 136 w 369"/>
              <a:gd name="T17" fmla="*/ 80 h 353"/>
              <a:gd name="T18" fmla="*/ 144 w 369"/>
              <a:gd name="T19" fmla="*/ 40 h 353"/>
              <a:gd name="T20" fmla="*/ 184 w 369"/>
              <a:gd name="T21" fmla="*/ 40 h 353"/>
              <a:gd name="T22" fmla="*/ 208 w 369"/>
              <a:gd name="T23" fmla="*/ 48 h 353"/>
              <a:gd name="T24" fmla="*/ 232 w 369"/>
              <a:gd name="T25" fmla="*/ 40 h 353"/>
              <a:gd name="T26" fmla="*/ 248 w 369"/>
              <a:gd name="T27" fmla="*/ 0 h 353"/>
              <a:gd name="T28" fmla="*/ 288 w 369"/>
              <a:gd name="T29" fmla="*/ 16 h 353"/>
              <a:gd name="T30" fmla="*/ 320 w 369"/>
              <a:gd name="T31" fmla="*/ 72 h 353"/>
              <a:gd name="T32" fmla="*/ 344 w 369"/>
              <a:gd name="T33" fmla="*/ 88 h 353"/>
              <a:gd name="T34" fmla="*/ 360 w 369"/>
              <a:gd name="T35" fmla="*/ 64 h 353"/>
              <a:gd name="T36" fmla="*/ 360 w 369"/>
              <a:gd name="T37" fmla="*/ 96 h 353"/>
              <a:gd name="T38" fmla="*/ 360 w 369"/>
              <a:gd name="T39" fmla="*/ 128 h 353"/>
              <a:gd name="T40" fmla="*/ 336 w 369"/>
              <a:gd name="T41" fmla="*/ 168 h 353"/>
              <a:gd name="T42" fmla="*/ 368 w 369"/>
              <a:gd name="T43" fmla="*/ 184 h 353"/>
              <a:gd name="T44" fmla="*/ 360 w 369"/>
              <a:gd name="T45" fmla="*/ 208 h 353"/>
              <a:gd name="T46" fmla="*/ 368 w 369"/>
              <a:gd name="T47" fmla="*/ 232 h 353"/>
              <a:gd name="T48" fmla="*/ 344 w 369"/>
              <a:gd name="T49" fmla="*/ 256 h 353"/>
              <a:gd name="T50" fmla="*/ 344 w 369"/>
              <a:gd name="T51" fmla="*/ 280 h 353"/>
              <a:gd name="T52" fmla="*/ 312 w 369"/>
              <a:gd name="T53" fmla="*/ 288 h 353"/>
              <a:gd name="T54" fmla="*/ 272 w 369"/>
              <a:gd name="T55" fmla="*/ 312 h 353"/>
              <a:gd name="T56" fmla="*/ 232 w 369"/>
              <a:gd name="T57" fmla="*/ 304 h 353"/>
              <a:gd name="T58" fmla="*/ 208 w 369"/>
              <a:gd name="T59" fmla="*/ 288 h 353"/>
              <a:gd name="T60" fmla="*/ 192 w 369"/>
              <a:gd name="T61" fmla="*/ 304 h 353"/>
              <a:gd name="T62" fmla="*/ 144 w 369"/>
              <a:gd name="T63" fmla="*/ 352 h 353"/>
              <a:gd name="T64" fmla="*/ 80 w 369"/>
              <a:gd name="T65" fmla="*/ 328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69" h="353">
                <a:moveTo>
                  <a:pt x="48" y="344"/>
                </a:moveTo>
                <a:lnTo>
                  <a:pt x="48" y="320"/>
                </a:lnTo>
                <a:lnTo>
                  <a:pt x="64" y="296"/>
                </a:lnTo>
                <a:lnTo>
                  <a:pt x="32" y="264"/>
                </a:lnTo>
                <a:lnTo>
                  <a:pt x="56" y="224"/>
                </a:lnTo>
                <a:lnTo>
                  <a:pt x="56" y="192"/>
                </a:lnTo>
                <a:lnTo>
                  <a:pt x="8" y="200"/>
                </a:lnTo>
                <a:lnTo>
                  <a:pt x="8" y="160"/>
                </a:lnTo>
                <a:lnTo>
                  <a:pt x="0" y="152"/>
                </a:lnTo>
                <a:lnTo>
                  <a:pt x="16" y="136"/>
                </a:lnTo>
                <a:lnTo>
                  <a:pt x="32" y="144"/>
                </a:lnTo>
                <a:lnTo>
                  <a:pt x="48" y="136"/>
                </a:lnTo>
                <a:lnTo>
                  <a:pt x="96" y="136"/>
                </a:lnTo>
                <a:lnTo>
                  <a:pt x="104" y="120"/>
                </a:lnTo>
                <a:lnTo>
                  <a:pt x="112" y="112"/>
                </a:lnTo>
                <a:lnTo>
                  <a:pt x="168" y="112"/>
                </a:lnTo>
                <a:lnTo>
                  <a:pt x="160" y="80"/>
                </a:lnTo>
                <a:lnTo>
                  <a:pt x="136" y="80"/>
                </a:lnTo>
                <a:lnTo>
                  <a:pt x="128" y="56"/>
                </a:lnTo>
                <a:lnTo>
                  <a:pt x="144" y="40"/>
                </a:lnTo>
                <a:lnTo>
                  <a:pt x="168" y="48"/>
                </a:lnTo>
                <a:lnTo>
                  <a:pt x="184" y="40"/>
                </a:lnTo>
                <a:lnTo>
                  <a:pt x="192" y="56"/>
                </a:lnTo>
                <a:lnTo>
                  <a:pt x="208" y="48"/>
                </a:lnTo>
                <a:lnTo>
                  <a:pt x="208" y="24"/>
                </a:lnTo>
                <a:lnTo>
                  <a:pt x="232" y="40"/>
                </a:lnTo>
                <a:lnTo>
                  <a:pt x="240" y="8"/>
                </a:lnTo>
                <a:lnTo>
                  <a:pt x="248" y="0"/>
                </a:lnTo>
                <a:lnTo>
                  <a:pt x="264" y="16"/>
                </a:lnTo>
                <a:lnTo>
                  <a:pt x="288" y="16"/>
                </a:lnTo>
                <a:lnTo>
                  <a:pt x="312" y="72"/>
                </a:lnTo>
                <a:lnTo>
                  <a:pt x="320" y="72"/>
                </a:lnTo>
                <a:lnTo>
                  <a:pt x="328" y="88"/>
                </a:lnTo>
                <a:lnTo>
                  <a:pt x="344" y="88"/>
                </a:lnTo>
                <a:lnTo>
                  <a:pt x="352" y="72"/>
                </a:lnTo>
                <a:lnTo>
                  <a:pt x="360" y="64"/>
                </a:lnTo>
                <a:lnTo>
                  <a:pt x="368" y="88"/>
                </a:lnTo>
                <a:lnTo>
                  <a:pt x="360" y="96"/>
                </a:lnTo>
                <a:lnTo>
                  <a:pt x="360" y="112"/>
                </a:lnTo>
                <a:lnTo>
                  <a:pt x="360" y="128"/>
                </a:lnTo>
                <a:lnTo>
                  <a:pt x="336" y="152"/>
                </a:lnTo>
                <a:lnTo>
                  <a:pt x="336" y="168"/>
                </a:lnTo>
                <a:lnTo>
                  <a:pt x="360" y="168"/>
                </a:lnTo>
                <a:lnTo>
                  <a:pt x="368" y="184"/>
                </a:lnTo>
                <a:lnTo>
                  <a:pt x="360" y="192"/>
                </a:lnTo>
                <a:lnTo>
                  <a:pt x="360" y="208"/>
                </a:lnTo>
                <a:lnTo>
                  <a:pt x="360" y="232"/>
                </a:lnTo>
                <a:lnTo>
                  <a:pt x="368" y="232"/>
                </a:lnTo>
                <a:lnTo>
                  <a:pt x="368" y="248"/>
                </a:lnTo>
                <a:lnTo>
                  <a:pt x="344" y="256"/>
                </a:lnTo>
                <a:lnTo>
                  <a:pt x="344" y="272"/>
                </a:lnTo>
                <a:lnTo>
                  <a:pt x="344" y="280"/>
                </a:lnTo>
                <a:lnTo>
                  <a:pt x="320" y="272"/>
                </a:lnTo>
                <a:lnTo>
                  <a:pt x="312" y="288"/>
                </a:lnTo>
                <a:lnTo>
                  <a:pt x="280" y="288"/>
                </a:lnTo>
                <a:lnTo>
                  <a:pt x="272" y="312"/>
                </a:lnTo>
                <a:lnTo>
                  <a:pt x="248" y="320"/>
                </a:lnTo>
                <a:lnTo>
                  <a:pt x="232" y="304"/>
                </a:lnTo>
                <a:lnTo>
                  <a:pt x="224" y="280"/>
                </a:lnTo>
                <a:lnTo>
                  <a:pt x="208" y="288"/>
                </a:lnTo>
                <a:lnTo>
                  <a:pt x="208" y="304"/>
                </a:lnTo>
                <a:lnTo>
                  <a:pt x="192" y="304"/>
                </a:lnTo>
                <a:lnTo>
                  <a:pt x="152" y="328"/>
                </a:lnTo>
                <a:lnTo>
                  <a:pt x="144" y="352"/>
                </a:lnTo>
                <a:lnTo>
                  <a:pt x="96" y="328"/>
                </a:lnTo>
                <a:lnTo>
                  <a:pt x="80" y="328"/>
                </a:lnTo>
                <a:lnTo>
                  <a:pt x="48" y="344"/>
                </a:lnTo>
              </a:path>
            </a:pathLst>
          </a:custGeom>
          <a:solidFill>
            <a:schemeClr val="bg1"/>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mj-ea"/>
              <a:ea typeface="+mj-ea"/>
            </a:endParaRPr>
          </a:p>
        </p:txBody>
      </p:sp>
      <p:sp>
        <p:nvSpPr>
          <p:cNvPr id="18" name="Freeform 22"/>
          <p:cNvSpPr/>
          <p:nvPr/>
        </p:nvSpPr>
        <p:spPr bwMode="invGray">
          <a:xfrm>
            <a:off x="2657629" y="3615950"/>
            <a:ext cx="848738" cy="933612"/>
          </a:xfrm>
          <a:custGeom>
            <a:avLst/>
            <a:gdLst>
              <a:gd name="T0" fmla="*/ 528 w 569"/>
              <a:gd name="T1" fmla="*/ 448 h 617"/>
              <a:gd name="T2" fmla="*/ 560 w 569"/>
              <a:gd name="T3" fmla="*/ 416 h 617"/>
              <a:gd name="T4" fmla="*/ 528 w 569"/>
              <a:gd name="T5" fmla="*/ 408 h 617"/>
              <a:gd name="T6" fmla="*/ 496 w 569"/>
              <a:gd name="T7" fmla="*/ 384 h 617"/>
              <a:gd name="T8" fmla="*/ 464 w 569"/>
              <a:gd name="T9" fmla="*/ 360 h 617"/>
              <a:gd name="T10" fmla="*/ 480 w 569"/>
              <a:gd name="T11" fmla="*/ 320 h 617"/>
              <a:gd name="T12" fmla="*/ 472 w 569"/>
              <a:gd name="T13" fmla="*/ 248 h 617"/>
              <a:gd name="T14" fmla="*/ 424 w 569"/>
              <a:gd name="T15" fmla="*/ 224 h 617"/>
              <a:gd name="T16" fmla="*/ 416 w 569"/>
              <a:gd name="T17" fmla="*/ 176 h 617"/>
              <a:gd name="T18" fmla="*/ 448 w 569"/>
              <a:gd name="T19" fmla="*/ 168 h 617"/>
              <a:gd name="T20" fmla="*/ 512 w 569"/>
              <a:gd name="T21" fmla="*/ 160 h 617"/>
              <a:gd name="T22" fmla="*/ 512 w 569"/>
              <a:gd name="T23" fmla="*/ 112 h 617"/>
              <a:gd name="T24" fmla="*/ 464 w 569"/>
              <a:gd name="T25" fmla="*/ 112 h 617"/>
              <a:gd name="T26" fmla="*/ 432 w 569"/>
              <a:gd name="T27" fmla="*/ 64 h 617"/>
              <a:gd name="T28" fmla="*/ 408 w 569"/>
              <a:gd name="T29" fmla="*/ 96 h 617"/>
              <a:gd name="T30" fmla="*/ 384 w 569"/>
              <a:gd name="T31" fmla="*/ 144 h 617"/>
              <a:gd name="T32" fmla="*/ 368 w 569"/>
              <a:gd name="T33" fmla="*/ 240 h 617"/>
              <a:gd name="T34" fmla="*/ 336 w 569"/>
              <a:gd name="T35" fmla="*/ 224 h 617"/>
              <a:gd name="T36" fmla="*/ 288 w 569"/>
              <a:gd name="T37" fmla="*/ 240 h 617"/>
              <a:gd name="T38" fmla="*/ 272 w 569"/>
              <a:gd name="T39" fmla="*/ 224 h 617"/>
              <a:gd name="T40" fmla="*/ 232 w 569"/>
              <a:gd name="T41" fmla="*/ 104 h 617"/>
              <a:gd name="T42" fmla="*/ 216 w 569"/>
              <a:gd name="T43" fmla="*/ 112 h 617"/>
              <a:gd name="T44" fmla="*/ 208 w 569"/>
              <a:gd name="T45" fmla="*/ 72 h 617"/>
              <a:gd name="T46" fmla="*/ 160 w 569"/>
              <a:gd name="T47" fmla="*/ 40 h 617"/>
              <a:gd name="T48" fmla="*/ 136 w 569"/>
              <a:gd name="T49" fmla="*/ 80 h 617"/>
              <a:gd name="T50" fmla="*/ 136 w 569"/>
              <a:gd name="T51" fmla="*/ 0 h 617"/>
              <a:gd name="T52" fmla="*/ 112 w 569"/>
              <a:gd name="T53" fmla="*/ 0 h 617"/>
              <a:gd name="T54" fmla="*/ 96 w 569"/>
              <a:gd name="T55" fmla="*/ 32 h 617"/>
              <a:gd name="T56" fmla="*/ 88 w 569"/>
              <a:gd name="T57" fmla="*/ 64 h 617"/>
              <a:gd name="T58" fmla="*/ 80 w 569"/>
              <a:gd name="T59" fmla="*/ 96 h 617"/>
              <a:gd name="T60" fmla="*/ 104 w 569"/>
              <a:gd name="T61" fmla="*/ 112 h 617"/>
              <a:gd name="T62" fmla="*/ 88 w 569"/>
              <a:gd name="T63" fmla="*/ 240 h 617"/>
              <a:gd name="T64" fmla="*/ 24 w 569"/>
              <a:gd name="T65" fmla="*/ 280 h 617"/>
              <a:gd name="T66" fmla="*/ 8 w 569"/>
              <a:gd name="T67" fmla="*/ 312 h 617"/>
              <a:gd name="T68" fmla="*/ 0 w 569"/>
              <a:gd name="T69" fmla="*/ 376 h 617"/>
              <a:gd name="T70" fmla="*/ 48 w 569"/>
              <a:gd name="T71" fmla="*/ 368 h 617"/>
              <a:gd name="T72" fmla="*/ 80 w 569"/>
              <a:gd name="T73" fmla="*/ 392 h 617"/>
              <a:gd name="T74" fmla="*/ 88 w 569"/>
              <a:gd name="T75" fmla="*/ 408 h 617"/>
              <a:gd name="T76" fmla="*/ 96 w 569"/>
              <a:gd name="T77" fmla="*/ 448 h 617"/>
              <a:gd name="T78" fmla="*/ 120 w 569"/>
              <a:gd name="T79" fmla="*/ 464 h 617"/>
              <a:gd name="T80" fmla="*/ 112 w 569"/>
              <a:gd name="T81" fmla="*/ 504 h 617"/>
              <a:gd name="T82" fmla="*/ 104 w 569"/>
              <a:gd name="T83" fmla="*/ 528 h 617"/>
              <a:gd name="T84" fmla="*/ 144 w 569"/>
              <a:gd name="T85" fmla="*/ 560 h 617"/>
              <a:gd name="T86" fmla="*/ 200 w 569"/>
              <a:gd name="T87" fmla="*/ 576 h 617"/>
              <a:gd name="T88" fmla="*/ 224 w 569"/>
              <a:gd name="T89" fmla="*/ 568 h 617"/>
              <a:gd name="T90" fmla="*/ 232 w 569"/>
              <a:gd name="T91" fmla="*/ 600 h 617"/>
              <a:gd name="T92" fmla="*/ 264 w 569"/>
              <a:gd name="T93" fmla="*/ 592 h 617"/>
              <a:gd name="T94" fmla="*/ 272 w 569"/>
              <a:gd name="T95" fmla="*/ 512 h 617"/>
              <a:gd name="T96" fmla="*/ 328 w 569"/>
              <a:gd name="T97" fmla="*/ 504 h 617"/>
              <a:gd name="T98" fmla="*/ 352 w 569"/>
              <a:gd name="T99" fmla="*/ 512 h 617"/>
              <a:gd name="T100" fmla="*/ 384 w 569"/>
              <a:gd name="T101" fmla="*/ 512 h 617"/>
              <a:gd name="T102" fmla="*/ 416 w 569"/>
              <a:gd name="T103" fmla="*/ 520 h 617"/>
              <a:gd name="T104" fmla="*/ 440 w 569"/>
              <a:gd name="T105" fmla="*/ 504 h 617"/>
              <a:gd name="T106" fmla="*/ 488 w 569"/>
              <a:gd name="T107" fmla="*/ 472 h 617"/>
              <a:gd name="T108" fmla="*/ 520 w 569"/>
              <a:gd name="T109" fmla="*/ 464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69" h="617">
                <a:moveTo>
                  <a:pt x="520" y="464"/>
                </a:moveTo>
                <a:lnTo>
                  <a:pt x="528" y="448"/>
                </a:lnTo>
                <a:lnTo>
                  <a:pt x="568" y="448"/>
                </a:lnTo>
                <a:lnTo>
                  <a:pt x="560" y="416"/>
                </a:lnTo>
                <a:lnTo>
                  <a:pt x="552" y="400"/>
                </a:lnTo>
                <a:lnTo>
                  <a:pt x="528" y="408"/>
                </a:lnTo>
                <a:lnTo>
                  <a:pt x="504" y="400"/>
                </a:lnTo>
                <a:lnTo>
                  <a:pt x="496" y="384"/>
                </a:lnTo>
                <a:lnTo>
                  <a:pt x="464" y="384"/>
                </a:lnTo>
                <a:lnTo>
                  <a:pt x="464" y="360"/>
                </a:lnTo>
                <a:lnTo>
                  <a:pt x="464" y="344"/>
                </a:lnTo>
                <a:lnTo>
                  <a:pt x="480" y="320"/>
                </a:lnTo>
                <a:lnTo>
                  <a:pt x="448" y="288"/>
                </a:lnTo>
                <a:lnTo>
                  <a:pt x="472" y="248"/>
                </a:lnTo>
                <a:lnTo>
                  <a:pt x="472" y="216"/>
                </a:lnTo>
                <a:lnTo>
                  <a:pt x="424" y="224"/>
                </a:lnTo>
                <a:lnTo>
                  <a:pt x="424" y="184"/>
                </a:lnTo>
                <a:lnTo>
                  <a:pt x="416" y="176"/>
                </a:lnTo>
                <a:lnTo>
                  <a:pt x="432" y="160"/>
                </a:lnTo>
                <a:lnTo>
                  <a:pt x="448" y="168"/>
                </a:lnTo>
                <a:lnTo>
                  <a:pt x="464" y="152"/>
                </a:lnTo>
                <a:lnTo>
                  <a:pt x="512" y="160"/>
                </a:lnTo>
                <a:lnTo>
                  <a:pt x="528" y="136"/>
                </a:lnTo>
                <a:lnTo>
                  <a:pt x="512" y="112"/>
                </a:lnTo>
                <a:lnTo>
                  <a:pt x="488" y="128"/>
                </a:lnTo>
                <a:lnTo>
                  <a:pt x="464" y="112"/>
                </a:lnTo>
                <a:lnTo>
                  <a:pt x="464" y="64"/>
                </a:lnTo>
                <a:lnTo>
                  <a:pt x="432" y="64"/>
                </a:lnTo>
                <a:lnTo>
                  <a:pt x="424" y="96"/>
                </a:lnTo>
                <a:lnTo>
                  <a:pt x="408" y="96"/>
                </a:lnTo>
                <a:lnTo>
                  <a:pt x="408" y="120"/>
                </a:lnTo>
                <a:lnTo>
                  <a:pt x="384" y="144"/>
                </a:lnTo>
                <a:lnTo>
                  <a:pt x="368" y="144"/>
                </a:lnTo>
                <a:lnTo>
                  <a:pt x="368" y="240"/>
                </a:lnTo>
                <a:lnTo>
                  <a:pt x="344" y="240"/>
                </a:lnTo>
                <a:lnTo>
                  <a:pt x="336" y="224"/>
                </a:lnTo>
                <a:lnTo>
                  <a:pt x="320" y="240"/>
                </a:lnTo>
                <a:lnTo>
                  <a:pt x="288" y="240"/>
                </a:lnTo>
                <a:lnTo>
                  <a:pt x="288" y="232"/>
                </a:lnTo>
                <a:lnTo>
                  <a:pt x="272" y="224"/>
                </a:lnTo>
                <a:lnTo>
                  <a:pt x="272" y="192"/>
                </a:lnTo>
                <a:lnTo>
                  <a:pt x="232" y="104"/>
                </a:lnTo>
                <a:lnTo>
                  <a:pt x="216" y="104"/>
                </a:lnTo>
                <a:lnTo>
                  <a:pt x="216" y="112"/>
                </a:lnTo>
                <a:lnTo>
                  <a:pt x="200" y="88"/>
                </a:lnTo>
                <a:lnTo>
                  <a:pt x="208" y="72"/>
                </a:lnTo>
                <a:lnTo>
                  <a:pt x="176" y="32"/>
                </a:lnTo>
                <a:lnTo>
                  <a:pt x="160" y="40"/>
                </a:lnTo>
                <a:lnTo>
                  <a:pt x="152" y="80"/>
                </a:lnTo>
                <a:lnTo>
                  <a:pt x="136" y="80"/>
                </a:lnTo>
                <a:lnTo>
                  <a:pt x="136" y="64"/>
                </a:lnTo>
                <a:lnTo>
                  <a:pt x="136" y="0"/>
                </a:lnTo>
                <a:lnTo>
                  <a:pt x="120" y="16"/>
                </a:lnTo>
                <a:lnTo>
                  <a:pt x="112" y="0"/>
                </a:lnTo>
                <a:lnTo>
                  <a:pt x="96" y="16"/>
                </a:lnTo>
                <a:lnTo>
                  <a:pt x="96" y="32"/>
                </a:lnTo>
                <a:lnTo>
                  <a:pt x="104" y="64"/>
                </a:lnTo>
                <a:lnTo>
                  <a:pt x="88" y="64"/>
                </a:lnTo>
                <a:lnTo>
                  <a:pt x="72" y="64"/>
                </a:lnTo>
                <a:lnTo>
                  <a:pt x="80" y="96"/>
                </a:lnTo>
                <a:lnTo>
                  <a:pt x="80" y="112"/>
                </a:lnTo>
                <a:lnTo>
                  <a:pt x="104" y="112"/>
                </a:lnTo>
                <a:lnTo>
                  <a:pt x="104" y="168"/>
                </a:lnTo>
                <a:lnTo>
                  <a:pt x="88" y="240"/>
                </a:lnTo>
                <a:lnTo>
                  <a:pt x="40" y="272"/>
                </a:lnTo>
                <a:lnTo>
                  <a:pt x="24" y="280"/>
                </a:lnTo>
                <a:lnTo>
                  <a:pt x="16" y="288"/>
                </a:lnTo>
                <a:lnTo>
                  <a:pt x="8" y="312"/>
                </a:lnTo>
                <a:lnTo>
                  <a:pt x="8" y="360"/>
                </a:lnTo>
                <a:lnTo>
                  <a:pt x="0" y="376"/>
                </a:lnTo>
                <a:lnTo>
                  <a:pt x="32" y="376"/>
                </a:lnTo>
                <a:lnTo>
                  <a:pt x="48" y="368"/>
                </a:lnTo>
                <a:lnTo>
                  <a:pt x="88" y="376"/>
                </a:lnTo>
                <a:lnTo>
                  <a:pt x="80" y="392"/>
                </a:lnTo>
                <a:lnTo>
                  <a:pt x="72" y="392"/>
                </a:lnTo>
                <a:lnTo>
                  <a:pt x="88" y="408"/>
                </a:lnTo>
                <a:lnTo>
                  <a:pt x="80" y="432"/>
                </a:lnTo>
                <a:lnTo>
                  <a:pt x="96" y="448"/>
                </a:lnTo>
                <a:lnTo>
                  <a:pt x="120" y="448"/>
                </a:lnTo>
                <a:lnTo>
                  <a:pt x="120" y="464"/>
                </a:lnTo>
                <a:lnTo>
                  <a:pt x="112" y="472"/>
                </a:lnTo>
                <a:lnTo>
                  <a:pt x="112" y="504"/>
                </a:lnTo>
                <a:lnTo>
                  <a:pt x="96" y="504"/>
                </a:lnTo>
                <a:lnTo>
                  <a:pt x="104" y="528"/>
                </a:lnTo>
                <a:lnTo>
                  <a:pt x="144" y="528"/>
                </a:lnTo>
                <a:lnTo>
                  <a:pt x="144" y="560"/>
                </a:lnTo>
                <a:lnTo>
                  <a:pt x="160" y="568"/>
                </a:lnTo>
                <a:lnTo>
                  <a:pt x="200" y="576"/>
                </a:lnTo>
                <a:lnTo>
                  <a:pt x="216" y="560"/>
                </a:lnTo>
                <a:lnTo>
                  <a:pt x="224" y="568"/>
                </a:lnTo>
                <a:lnTo>
                  <a:pt x="216" y="592"/>
                </a:lnTo>
                <a:lnTo>
                  <a:pt x="232" y="600"/>
                </a:lnTo>
                <a:lnTo>
                  <a:pt x="264" y="616"/>
                </a:lnTo>
                <a:lnTo>
                  <a:pt x="264" y="592"/>
                </a:lnTo>
                <a:lnTo>
                  <a:pt x="264" y="520"/>
                </a:lnTo>
                <a:lnTo>
                  <a:pt x="272" y="512"/>
                </a:lnTo>
                <a:lnTo>
                  <a:pt x="320" y="512"/>
                </a:lnTo>
                <a:lnTo>
                  <a:pt x="328" y="504"/>
                </a:lnTo>
                <a:lnTo>
                  <a:pt x="344" y="504"/>
                </a:lnTo>
                <a:lnTo>
                  <a:pt x="352" y="512"/>
                </a:lnTo>
                <a:lnTo>
                  <a:pt x="376" y="504"/>
                </a:lnTo>
                <a:lnTo>
                  <a:pt x="384" y="512"/>
                </a:lnTo>
                <a:lnTo>
                  <a:pt x="392" y="504"/>
                </a:lnTo>
                <a:lnTo>
                  <a:pt x="416" y="520"/>
                </a:lnTo>
                <a:lnTo>
                  <a:pt x="416" y="504"/>
                </a:lnTo>
                <a:lnTo>
                  <a:pt x="440" y="504"/>
                </a:lnTo>
                <a:lnTo>
                  <a:pt x="480" y="496"/>
                </a:lnTo>
                <a:lnTo>
                  <a:pt x="488" y="472"/>
                </a:lnTo>
                <a:lnTo>
                  <a:pt x="504" y="464"/>
                </a:lnTo>
                <a:lnTo>
                  <a:pt x="520" y="464"/>
                </a:lnTo>
              </a:path>
            </a:pathLst>
          </a:custGeom>
          <a:solidFill>
            <a:schemeClr val="bg1"/>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mj-ea"/>
              <a:ea typeface="+mj-ea"/>
            </a:endParaRPr>
          </a:p>
        </p:txBody>
      </p:sp>
      <p:sp>
        <p:nvSpPr>
          <p:cNvPr id="19" name="Freeform 23"/>
          <p:cNvSpPr/>
          <p:nvPr/>
        </p:nvSpPr>
        <p:spPr bwMode="invGray">
          <a:xfrm>
            <a:off x="1072783" y="2537799"/>
            <a:ext cx="1804741" cy="1187293"/>
          </a:xfrm>
          <a:custGeom>
            <a:avLst/>
            <a:gdLst>
              <a:gd name="T0" fmla="*/ 1184 w 1209"/>
              <a:gd name="T1" fmla="*/ 728 h 785"/>
              <a:gd name="T2" fmla="*/ 1160 w 1209"/>
              <a:gd name="T3" fmla="*/ 728 h 785"/>
              <a:gd name="T4" fmla="*/ 1160 w 1209"/>
              <a:gd name="T5" fmla="*/ 784 h 785"/>
              <a:gd name="T6" fmla="*/ 1112 w 1209"/>
              <a:gd name="T7" fmla="*/ 760 h 785"/>
              <a:gd name="T8" fmla="*/ 1088 w 1209"/>
              <a:gd name="T9" fmla="*/ 752 h 785"/>
              <a:gd name="T10" fmla="*/ 1024 w 1209"/>
              <a:gd name="T11" fmla="*/ 720 h 785"/>
              <a:gd name="T12" fmla="*/ 1040 w 1209"/>
              <a:gd name="T13" fmla="*/ 696 h 785"/>
              <a:gd name="T14" fmla="*/ 1032 w 1209"/>
              <a:gd name="T15" fmla="*/ 680 h 785"/>
              <a:gd name="T16" fmla="*/ 1000 w 1209"/>
              <a:gd name="T17" fmla="*/ 664 h 785"/>
              <a:gd name="T18" fmla="*/ 976 w 1209"/>
              <a:gd name="T19" fmla="*/ 680 h 785"/>
              <a:gd name="T20" fmla="*/ 928 w 1209"/>
              <a:gd name="T21" fmla="*/ 648 h 785"/>
              <a:gd name="T22" fmla="*/ 832 w 1209"/>
              <a:gd name="T23" fmla="*/ 696 h 785"/>
              <a:gd name="T24" fmla="*/ 808 w 1209"/>
              <a:gd name="T25" fmla="*/ 720 h 785"/>
              <a:gd name="T26" fmla="*/ 728 w 1209"/>
              <a:gd name="T27" fmla="*/ 736 h 785"/>
              <a:gd name="T28" fmla="*/ 656 w 1209"/>
              <a:gd name="T29" fmla="*/ 712 h 785"/>
              <a:gd name="T30" fmla="*/ 632 w 1209"/>
              <a:gd name="T31" fmla="*/ 680 h 785"/>
              <a:gd name="T32" fmla="*/ 584 w 1209"/>
              <a:gd name="T33" fmla="*/ 704 h 785"/>
              <a:gd name="T34" fmla="*/ 536 w 1209"/>
              <a:gd name="T35" fmla="*/ 728 h 785"/>
              <a:gd name="T36" fmla="*/ 456 w 1209"/>
              <a:gd name="T37" fmla="*/ 672 h 785"/>
              <a:gd name="T38" fmla="*/ 408 w 1209"/>
              <a:gd name="T39" fmla="*/ 640 h 785"/>
              <a:gd name="T40" fmla="*/ 360 w 1209"/>
              <a:gd name="T41" fmla="*/ 624 h 785"/>
              <a:gd name="T42" fmla="*/ 320 w 1209"/>
              <a:gd name="T43" fmla="*/ 592 h 785"/>
              <a:gd name="T44" fmla="*/ 272 w 1209"/>
              <a:gd name="T45" fmla="*/ 520 h 785"/>
              <a:gd name="T46" fmla="*/ 248 w 1209"/>
              <a:gd name="T47" fmla="*/ 512 h 785"/>
              <a:gd name="T48" fmla="*/ 208 w 1209"/>
              <a:gd name="T49" fmla="*/ 456 h 785"/>
              <a:gd name="T50" fmla="*/ 160 w 1209"/>
              <a:gd name="T51" fmla="*/ 384 h 785"/>
              <a:gd name="T52" fmla="*/ 120 w 1209"/>
              <a:gd name="T53" fmla="*/ 408 h 785"/>
              <a:gd name="T54" fmla="*/ 64 w 1209"/>
              <a:gd name="T55" fmla="*/ 328 h 785"/>
              <a:gd name="T56" fmla="*/ 32 w 1209"/>
              <a:gd name="T57" fmla="*/ 272 h 785"/>
              <a:gd name="T58" fmla="*/ 0 w 1209"/>
              <a:gd name="T59" fmla="*/ 256 h 785"/>
              <a:gd name="T60" fmla="*/ 16 w 1209"/>
              <a:gd name="T61" fmla="*/ 176 h 785"/>
              <a:gd name="T62" fmla="*/ 48 w 1209"/>
              <a:gd name="T63" fmla="*/ 192 h 785"/>
              <a:gd name="T64" fmla="*/ 80 w 1209"/>
              <a:gd name="T65" fmla="*/ 184 h 785"/>
              <a:gd name="T66" fmla="*/ 80 w 1209"/>
              <a:gd name="T67" fmla="*/ 128 h 785"/>
              <a:gd name="T68" fmla="*/ 56 w 1209"/>
              <a:gd name="T69" fmla="*/ 96 h 785"/>
              <a:gd name="T70" fmla="*/ 80 w 1209"/>
              <a:gd name="T71" fmla="*/ 48 h 785"/>
              <a:gd name="T72" fmla="*/ 152 w 1209"/>
              <a:gd name="T73" fmla="*/ 40 h 785"/>
              <a:gd name="T74" fmla="*/ 208 w 1209"/>
              <a:gd name="T75" fmla="*/ 8 h 785"/>
              <a:gd name="T76" fmla="*/ 288 w 1209"/>
              <a:gd name="T77" fmla="*/ 16 h 785"/>
              <a:gd name="T78" fmla="*/ 344 w 1209"/>
              <a:gd name="T79" fmla="*/ 56 h 785"/>
              <a:gd name="T80" fmla="*/ 432 w 1209"/>
              <a:gd name="T81" fmla="*/ 56 h 785"/>
              <a:gd name="T82" fmla="*/ 528 w 1209"/>
              <a:gd name="T83" fmla="*/ 40 h 785"/>
              <a:gd name="T84" fmla="*/ 664 w 1209"/>
              <a:gd name="T85" fmla="*/ 56 h 785"/>
              <a:gd name="T86" fmla="*/ 712 w 1209"/>
              <a:gd name="T87" fmla="*/ 72 h 785"/>
              <a:gd name="T88" fmla="*/ 704 w 1209"/>
              <a:gd name="T89" fmla="*/ 96 h 785"/>
              <a:gd name="T90" fmla="*/ 728 w 1209"/>
              <a:gd name="T91" fmla="*/ 136 h 785"/>
              <a:gd name="T92" fmla="*/ 712 w 1209"/>
              <a:gd name="T93" fmla="*/ 184 h 785"/>
              <a:gd name="T94" fmla="*/ 696 w 1209"/>
              <a:gd name="T95" fmla="*/ 248 h 785"/>
              <a:gd name="T96" fmla="*/ 736 w 1209"/>
              <a:gd name="T97" fmla="*/ 320 h 785"/>
              <a:gd name="T98" fmla="*/ 832 w 1209"/>
              <a:gd name="T99" fmla="*/ 368 h 785"/>
              <a:gd name="T100" fmla="*/ 936 w 1209"/>
              <a:gd name="T101" fmla="*/ 416 h 785"/>
              <a:gd name="T102" fmla="*/ 992 w 1209"/>
              <a:gd name="T103" fmla="*/ 424 h 785"/>
              <a:gd name="T104" fmla="*/ 1008 w 1209"/>
              <a:gd name="T105" fmla="*/ 480 h 785"/>
              <a:gd name="T106" fmla="*/ 1040 w 1209"/>
              <a:gd name="T107" fmla="*/ 496 h 785"/>
              <a:gd name="T108" fmla="*/ 1056 w 1209"/>
              <a:gd name="T109" fmla="*/ 472 h 785"/>
              <a:gd name="T110" fmla="*/ 1080 w 1209"/>
              <a:gd name="T111" fmla="*/ 480 h 785"/>
              <a:gd name="T112" fmla="*/ 1096 w 1209"/>
              <a:gd name="T113" fmla="*/ 464 h 785"/>
              <a:gd name="T114" fmla="*/ 1136 w 1209"/>
              <a:gd name="T115" fmla="*/ 440 h 785"/>
              <a:gd name="T116" fmla="*/ 1176 w 1209"/>
              <a:gd name="T117" fmla="*/ 456 h 785"/>
              <a:gd name="T118" fmla="*/ 1208 w 1209"/>
              <a:gd name="T119" fmla="*/ 536 h 785"/>
              <a:gd name="T120" fmla="*/ 1208 w 1209"/>
              <a:gd name="T121" fmla="*/ 576 h 785"/>
              <a:gd name="T122" fmla="*/ 1200 w 1209"/>
              <a:gd name="T123" fmla="*/ 712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09" h="785">
                <a:moveTo>
                  <a:pt x="1200" y="712"/>
                </a:moveTo>
                <a:lnTo>
                  <a:pt x="1184" y="728"/>
                </a:lnTo>
                <a:lnTo>
                  <a:pt x="1176" y="712"/>
                </a:lnTo>
                <a:lnTo>
                  <a:pt x="1160" y="728"/>
                </a:lnTo>
                <a:lnTo>
                  <a:pt x="1168" y="776"/>
                </a:lnTo>
                <a:lnTo>
                  <a:pt x="1160" y="784"/>
                </a:lnTo>
                <a:lnTo>
                  <a:pt x="1136" y="776"/>
                </a:lnTo>
                <a:lnTo>
                  <a:pt x="1112" y="760"/>
                </a:lnTo>
                <a:lnTo>
                  <a:pt x="1112" y="744"/>
                </a:lnTo>
                <a:lnTo>
                  <a:pt x="1088" y="752"/>
                </a:lnTo>
                <a:lnTo>
                  <a:pt x="1024" y="728"/>
                </a:lnTo>
                <a:lnTo>
                  <a:pt x="1024" y="720"/>
                </a:lnTo>
                <a:lnTo>
                  <a:pt x="1040" y="712"/>
                </a:lnTo>
                <a:lnTo>
                  <a:pt x="1040" y="696"/>
                </a:lnTo>
                <a:lnTo>
                  <a:pt x="1024" y="688"/>
                </a:lnTo>
                <a:lnTo>
                  <a:pt x="1032" y="680"/>
                </a:lnTo>
                <a:lnTo>
                  <a:pt x="1016" y="656"/>
                </a:lnTo>
                <a:lnTo>
                  <a:pt x="1000" y="664"/>
                </a:lnTo>
                <a:lnTo>
                  <a:pt x="984" y="672"/>
                </a:lnTo>
                <a:lnTo>
                  <a:pt x="976" y="680"/>
                </a:lnTo>
                <a:lnTo>
                  <a:pt x="960" y="680"/>
                </a:lnTo>
                <a:lnTo>
                  <a:pt x="928" y="648"/>
                </a:lnTo>
                <a:lnTo>
                  <a:pt x="864" y="696"/>
                </a:lnTo>
                <a:lnTo>
                  <a:pt x="832" y="696"/>
                </a:lnTo>
                <a:lnTo>
                  <a:pt x="824" y="720"/>
                </a:lnTo>
                <a:lnTo>
                  <a:pt x="808" y="720"/>
                </a:lnTo>
                <a:lnTo>
                  <a:pt x="760" y="744"/>
                </a:lnTo>
                <a:lnTo>
                  <a:pt x="728" y="736"/>
                </a:lnTo>
                <a:lnTo>
                  <a:pt x="712" y="712"/>
                </a:lnTo>
                <a:lnTo>
                  <a:pt x="656" y="712"/>
                </a:lnTo>
                <a:lnTo>
                  <a:pt x="664" y="688"/>
                </a:lnTo>
                <a:lnTo>
                  <a:pt x="632" y="680"/>
                </a:lnTo>
                <a:lnTo>
                  <a:pt x="600" y="680"/>
                </a:lnTo>
                <a:lnTo>
                  <a:pt x="584" y="704"/>
                </a:lnTo>
                <a:lnTo>
                  <a:pt x="552" y="728"/>
                </a:lnTo>
                <a:lnTo>
                  <a:pt x="536" y="728"/>
                </a:lnTo>
                <a:lnTo>
                  <a:pt x="544" y="680"/>
                </a:lnTo>
                <a:lnTo>
                  <a:pt x="456" y="672"/>
                </a:lnTo>
                <a:lnTo>
                  <a:pt x="424" y="640"/>
                </a:lnTo>
                <a:lnTo>
                  <a:pt x="408" y="640"/>
                </a:lnTo>
                <a:lnTo>
                  <a:pt x="392" y="648"/>
                </a:lnTo>
                <a:lnTo>
                  <a:pt x="360" y="624"/>
                </a:lnTo>
                <a:lnTo>
                  <a:pt x="336" y="600"/>
                </a:lnTo>
                <a:lnTo>
                  <a:pt x="320" y="592"/>
                </a:lnTo>
                <a:lnTo>
                  <a:pt x="280" y="544"/>
                </a:lnTo>
                <a:lnTo>
                  <a:pt x="272" y="520"/>
                </a:lnTo>
                <a:lnTo>
                  <a:pt x="264" y="512"/>
                </a:lnTo>
                <a:lnTo>
                  <a:pt x="248" y="512"/>
                </a:lnTo>
                <a:lnTo>
                  <a:pt x="224" y="464"/>
                </a:lnTo>
                <a:lnTo>
                  <a:pt x="208" y="456"/>
                </a:lnTo>
                <a:lnTo>
                  <a:pt x="192" y="424"/>
                </a:lnTo>
                <a:lnTo>
                  <a:pt x="160" y="384"/>
                </a:lnTo>
                <a:lnTo>
                  <a:pt x="144" y="384"/>
                </a:lnTo>
                <a:lnTo>
                  <a:pt x="120" y="408"/>
                </a:lnTo>
                <a:lnTo>
                  <a:pt x="96" y="376"/>
                </a:lnTo>
                <a:lnTo>
                  <a:pt x="64" y="328"/>
                </a:lnTo>
                <a:lnTo>
                  <a:pt x="40" y="304"/>
                </a:lnTo>
                <a:lnTo>
                  <a:pt x="32" y="272"/>
                </a:lnTo>
                <a:lnTo>
                  <a:pt x="8" y="280"/>
                </a:lnTo>
                <a:lnTo>
                  <a:pt x="0" y="256"/>
                </a:lnTo>
                <a:lnTo>
                  <a:pt x="8" y="248"/>
                </a:lnTo>
                <a:lnTo>
                  <a:pt x="16" y="176"/>
                </a:lnTo>
                <a:lnTo>
                  <a:pt x="32" y="168"/>
                </a:lnTo>
                <a:lnTo>
                  <a:pt x="48" y="192"/>
                </a:lnTo>
                <a:lnTo>
                  <a:pt x="64" y="184"/>
                </a:lnTo>
                <a:lnTo>
                  <a:pt x="80" y="184"/>
                </a:lnTo>
                <a:lnTo>
                  <a:pt x="72" y="144"/>
                </a:lnTo>
                <a:lnTo>
                  <a:pt x="80" y="128"/>
                </a:lnTo>
                <a:lnTo>
                  <a:pt x="56" y="120"/>
                </a:lnTo>
                <a:lnTo>
                  <a:pt x="56" y="96"/>
                </a:lnTo>
                <a:lnTo>
                  <a:pt x="64" y="56"/>
                </a:lnTo>
                <a:lnTo>
                  <a:pt x="80" y="48"/>
                </a:lnTo>
                <a:lnTo>
                  <a:pt x="120" y="56"/>
                </a:lnTo>
                <a:lnTo>
                  <a:pt x="152" y="40"/>
                </a:lnTo>
                <a:lnTo>
                  <a:pt x="176" y="0"/>
                </a:lnTo>
                <a:lnTo>
                  <a:pt x="208" y="8"/>
                </a:lnTo>
                <a:lnTo>
                  <a:pt x="272" y="32"/>
                </a:lnTo>
                <a:lnTo>
                  <a:pt x="288" y="16"/>
                </a:lnTo>
                <a:lnTo>
                  <a:pt x="336" y="24"/>
                </a:lnTo>
                <a:lnTo>
                  <a:pt x="344" y="56"/>
                </a:lnTo>
                <a:lnTo>
                  <a:pt x="408" y="72"/>
                </a:lnTo>
                <a:lnTo>
                  <a:pt x="432" y="56"/>
                </a:lnTo>
                <a:lnTo>
                  <a:pt x="504" y="56"/>
                </a:lnTo>
                <a:lnTo>
                  <a:pt x="528" y="40"/>
                </a:lnTo>
                <a:lnTo>
                  <a:pt x="640" y="32"/>
                </a:lnTo>
                <a:lnTo>
                  <a:pt x="664" y="56"/>
                </a:lnTo>
                <a:lnTo>
                  <a:pt x="696" y="64"/>
                </a:lnTo>
                <a:lnTo>
                  <a:pt x="712" y="72"/>
                </a:lnTo>
                <a:lnTo>
                  <a:pt x="720" y="88"/>
                </a:lnTo>
                <a:lnTo>
                  <a:pt x="704" y="96"/>
                </a:lnTo>
                <a:lnTo>
                  <a:pt x="728" y="104"/>
                </a:lnTo>
                <a:lnTo>
                  <a:pt x="728" y="136"/>
                </a:lnTo>
                <a:lnTo>
                  <a:pt x="704" y="168"/>
                </a:lnTo>
                <a:lnTo>
                  <a:pt x="712" y="184"/>
                </a:lnTo>
                <a:lnTo>
                  <a:pt x="704" y="232"/>
                </a:lnTo>
                <a:lnTo>
                  <a:pt x="696" y="248"/>
                </a:lnTo>
                <a:lnTo>
                  <a:pt x="712" y="296"/>
                </a:lnTo>
                <a:lnTo>
                  <a:pt x="736" y="320"/>
                </a:lnTo>
                <a:lnTo>
                  <a:pt x="784" y="320"/>
                </a:lnTo>
                <a:lnTo>
                  <a:pt x="832" y="368"/>
                </a:lnTo>
                <a:lnTo>
                  <a:pt x="864" y="376"/>
                </a:lnTo>
                <a:lnTo>
                  <a:pt x="936" y="416"/>
                </a:lnTo>
                <a:lnTo>
                  <a:pt x="968" y="400"/>
                </a:lnTo>
                <a:lnTo>
                  <a:pt x="992" y="424"/>
                </a:lnTo>
                <a:lnTo>
                  <a:pt x="1016" y="448"/>
                </a:lnTo>
                <a:lnTo>
                  <a:pt x="1008" y="480"/>
                </a:lnTo>
                <a:lnTo>
                  <a:pt x="1040" y="480"/>
                </a:lnTo>
                <a:lnTo>
                  <a:pt x="1040" y="496"/>
                </a:lnTo>
                <a:lnTo>
                  <a:pt x="1064" y="496"/>
                </a:lnTo>
                <a:lnTo>
                  <a:pt x="1056" y="472"/>
                </a:lnTo>
                <a:lnTo>
                  <a:pt x="1072" y="472"/>
                </a:lnTo>
                <a:lnTo>
                  <a:pt x="1080" y="480"/>
                </a:lnTo>
                <a:lnTo>
                  <a:pt x="1096" y="480"/>
                </a:lnTo>
                <a:lnTo>
                  <a:pt x="1096" y="464"/>
                </a:lnTo>
                <a:lnTo>
                  <a:pt x="1120" y="464"/>
                </a:lnTo>
                <a:lnTo>
                  <a:pt x="1136" y="440"/>
                </a:lnTo>
                <a:lnTo>
                  <a:pt x="1152" y="432"/>
                </a:lnTo>
                <a:lnTo>
                  <a:pt x="1176" y="456"/>
                </a:lnTo>
                <a:lnTo>
                  <a:pt x="1176" y="480"/>
                </a:lnTo>
                <a:lnTo>
                  <a:pt x="1208" y="536"/>
                </a:lnTo>
                <a:lnTo>
                  <a:pt x="1192" y="544"/>
                </a:lnTo>
                <a:lnTo>
                  <a:pt x="1208" y="576"/>
                </a:lnTo>
                <a:lnTo>
                  <a:pt x="1208" y="608"/>
                </a:lnTo>
                <a:lnTo>
                  <a:pt x="1200" y="712"/>
                </a:lnTo>
              </a:path>
            </a:pathLst>
          </a:custGeom>
          <a:solidFill>
            <a:schemeClr val="bg1"/>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mj-ea"/>
              <a:ea typeface="+mj-ea"/>
            </a:endParaRPr>
          </a:p>
        </p:txBody>
      </p:sp>
      <p:sp>
        <p:nvSpPr>
          <p:cNvPr id="20" name="Freeform 24"/>
          <p:cNvSpPr/>
          <p:nvPr/>
        </p:nvSpPr>
        <p:spPr bwMode="gray">
          <a:xfrm>
            <a:off x="2768917" y="3024516"/>
            <a:ext cx="1132990" cy="957209"/>
          </a:xfrm>
          <a:custGeom>
            <a:avLst/>
            <a:gdLst>
              <a:gd name="T0" fmla="*/ 696 w 761"/>
              <a:gd name="T1" fmla="*/ 488 h 633"/>
              <a:gd name="T2" fmla="*/ 672 w 761"/>
              <a:gd name="T3" fmla="*/ 504 h 633"/>
              <a:gd name="T4" fmla="*/ 656 w 761"/>
              <a:gd name="T5" fmla="*/ 488 h 633"/>
              <a:gd name="T6" fmla="*/ 608 w 761"/>
              <a:gd name="T7" fmla="*/ 432 h 633"/>
              <a:gd name="T8" fmla="*/ 584 w 761"/>
              <a:gd name="T9" fmla="*/ 424 h 633"/>
              <a:gd name="T10" fmla="*/ 552 w 761"/>
              <a:gd name="T11" fmla="*/ 440 h 633"/>
              <a:gd name="T12" fmla="*/ 536 w 761"/>
              <a:gd name="T13" fmla="*/ 472 h 633"/>
              <a:gd name="T14" fmla="*/ 512 w 761"/>
              <a:gd name="T15" fmla="*/ 464 h 633"/>
              <a:gd name="T16" fmla="*/ 472 w 761"/>
              <a:gd name="T17" fmla="*/ 472 h 633"/>
              <a:gd name="T18" fmla="*/ 504 w 761"/>
              <a:gd name="T19" fmla="*/ 496 h 633"/>
              <a:gd name="T20" fmla="*/ 456 w 761"/>
              <a:gd name="T21" fmla="*/ 528 h 633"/>
              <a:gd name="T22" fmla="*/ 416 w 761"/>
              <a:gd name="T23" fmla="*/ 520 h 633"/>
              <a:gd name="T24" fmla="*/ 392 w 761"/>
              <a:gd name="T25" fmla="*/ 456 h 633"/>
              <a:gd name="T26" fmla="*/ 360 w 761"/>
              <a:gd name="T27" fmla="*/ 488 h 633"/>
              <a:gd name="T28" fmla="*/ 336 w 761"/>
              <a:gd name="T29" fmla="*/ 504 h 633"/>
              <a:gd name="T30" fmla="*/ 296 w 761"/>
              <a:gd name="T31" fmla="*/ 536 h 633"/>
              <a:gd name="T32" fmla="*/ 272 w 761"/>
              <a:gd name="T33" fmla="*/ 632 h 633"/>
              <a:gd name="T34" fmla="*/ 248 w 761"/>
              <a:gd name="T35" fmla="*/ 632 h 633"/>
              <a:gd name="T36" fmla="*/ 216 w 761"/>
              <a:gd name="T37" fmla="*/ 624 h 633"/>
              <a:gd name="T38" fmla="*/ 200 w 761"/>
              <a:gd name="T39" fmla="*/ 576 h 633"/>
              <a:gd name="T40" fmla="*/ 144 w 761"/>
              <a:gd name="T41" fmla="*/ 496 h 633"/>
              <a:gd name="T42" fmla="*/ 128 w 761"/>
              <a:gd name="T43" fmla="*/ 480 h 633"/>
              <a:gd name="T44" fmla="*/ 104 w 761"/>
              <a:gd name="T45" fmla="*/ 424 h 633"/>
              <a:gd name="T46" fmla="*/ 80 w 761"/>
              <a:gd name="T47" fmla="*/ 464 h 633"/>
              <a:gd name="T48" fmla="*/ 72 w 761"/>
              <a:gd name="T49" fmla="*/ 248 h 633"/>
              <a:gd name="T50" fmla="*/ 72 w 761"/>
              <a:gd name="T51" fmla="*/ 216 h 633"/>
              <a:gd name="T52" fmla="*/ 40 w 761"/>
              <a:gd name="T53" fmla="*/ 136 h 633"/>
              <a:gd name="T54" fmla="*/ 0 w 761"/>
              <a:gd name="T55" fmla="*/ 104 h 633"/>
              <a:gd name="T56" fmla="*/ 8 w 761"/>
              <a:gd name="T57" fmla="*/ 64 h 633"/>
              <a:gd name="T58" fmla="*/ 16 w 761"/>
              <a:gd name="T59" fmla="*/ 32 h 633"/>
              <a:gd name="T60" fmla="*/ 32 w 761"/>
              <a:gd name="T61" fmla="*/ 0 h 633"/>
              <a:gd name="T62" fmla="*/ 64 w 761"/>
              <a:gd name="T63" fmla="*/ 16 h 633"/>
              <a:gd name="T64" fmla="*/ 88 w 761"/>
              <a:gd name="T65" fmla="*/ 80 h 633"/>
              <a:gd name="T66" fmla="*/ 128 w 761"/>
              <a:gd name="T67" fmla="*/ 120 h 633"/>
              <a:gd name="T68" fmla="*/ 152 w 761"/>
              <a:gd name="T69" fmla="*/ 104 h 633"/>
              <a:gd name="T70" fmla="*/ 176 w 761"/>
              <a:gd name="T71" fmla="*/ 128 h 633"/>
              <a:gd name="T72" fmla="*/ 224 w 761"/>
              <a:gd name="T73" fmla="*/ 96 h 633"/>
              <a:gd name="T74" fmla="*/ 288 w 761"/>
              <a:gd name="T75" fmla="*/ 96 h 633"/>
              <a:gd name="T76" fmla="*/ 296 w 761"/>
              <a:gd name="T77" fmla="*/ 40 h 633"/>
              <a:gd name="T78" fmla="*/ 320 w 761"/>
              <a:gd name="T79" fmla="*/ 32 h 633"/>
              <a:gd name="T80" fmla="*/ 344 w 761"/>
              <a:gd name="T81" fmla="*/ 48 h 633"/>
              <a:gd name="T82" fmla="*/ 400 w 761"/>
              <a:gd name="T83" fmla="*/ 72 h 633"/>
              <a:gd name="T84" fmla="*/ 416 w 761"/>
              <a:gd name="T85" fmla="*/ 136 h 633"/>
              <a:gd name="T86" fmla="*/ 472 w 761"/>
              <a:gd name="T87" fmla="*/ 160 h 633"/>
              <a:gd name="T88" fmla="*/ 512 w 761"/>
              <a:gd name="T89" fmla="*/ 136 h 633"/>
              <a:gd name="T90" fmla="*/ 552 w 761"/>
              <a:gd name="T91" fmla="*/ 144 h 633"/>
              <a:gd name="T92" fmla="*/ 624 w 761"/>
              <a:gd name="T93" fmla="*/ 184 h 633"/>
              <a:gd name="T94" fmla="*/ 704 w 761"/>
              <a:gd name="T95" fmla="*/ 224 h 633"/>
              <a:gd name="T96" fmla="*/ 760 w 761"/>
              <a:gd name="T97" fmla="*/ 256 h 633"/>
              <a:gd name="T98" fmla="*/ 744 w 761"/>
              <a:gd name="T99" fmla="*/ 296 h 633"/>
              <a:gd name="T100" fmla="*/ 664 w 761"/>
              <a:gd name="T101" fmla="*/ 312 h 633"/>
              <a:gd name="T102" fmla="*/ 648 w 761"/>
              <a:gd name="T103" fmla="*/ 336 h 633"/>
              <a:gd name="T104" fmla="*/ 656 w 761"/>
              <a:gd name="T105" fmla="*/ 360 h 633"/>
              <a:gd name="T106" fmla="*/ 656 w 761"/>
              <a:gd name="T107" fmla="*/ 376 h 633"/>
              <a:gd name="T108" fmla="*/ 704 w 761"/>
              <a:gd name="T109" fmla="*/ 456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61" h="633">
                <a:moveTo>
                  <a:pt x="696" y="480"/>
                </a:moveTo>
                <a:lnTo>
                  <a:pt x="696" y="488"/>
                </a:lnTo>
                <a:lnTo>
                  <a:pt x="688" y="504"/>
                </a:lnTo>
                <a:lnTo>
                  <a:pt x="672" y="504"/>
                </a:lnTo>
                <a:lnTo>
                  <a:pt x="664" y="488"/>
                </a:lnTo>
                <a:lnTo>
                  <a:pt x="656" y="488"/>
                </a:lnTo>
                <a:lnTo>
                  <a:pt x="632" y="432"/>
                </a:lnTo>
                <a:lnTo>
                  <a:pt x="608" y="432"/>
                </a:lnTo>
                <a:lnTo>
                  <a:pt x="592" y="416"/>
                </a:lnTo>
                <a:lnTo>
                  <a:pt x="584" y="424"/>
                </a:lnTo>
                <a:lnTo>
                  <a:pt x="576" y="456"/>
                </a:lnTo>
                <a:lnTo>
                  <a:pt x="552" y="440"/>
                </a:lnTo>
                <a:lnTo>
                  <a:pt x="552" y="464"/>
                </a:lnTo>
                <a:lnTo>
                  <a:pt x="536" y="472"/>
                </a:lnTo>
                <a:lnTo>
                  <a:pt x="528" y="464"/>
                </a:lnTo>
                <a:lnTo>
                  <a:pt x="512" y="464"/>
                </a:lnTo>
                <a:lnTo>
                  <a:pt x="488" y="456"/>
                </a:lnTo>
                <a:lnTo>
                  <a:pt x="472" y="472"/>
                </a:lnTo>
                <a:lnTo>
                  <a:pt x="480" y="496"/>
                </a:lnTo>
                <a:lnTo>
                  <a:pt x="504" y="496"/>
                </a:lnTo>
                <a:lnTo>
                  <a:pt x="512" y="528"/>
                </a:lnTo>
                <a:lnTo>
                  <a:pt x="456" y="528"/>
                </a:lnTo>
                <a:lnTo>
                  <a:pt x="440" y="504"/>
                </a:lnTo>
                <a:lnTo>
                  <a:pt x="416" y="520"/>
                </a:lnTo>
                <a:lnTo>
                  <a:pt x="392" y="504"/>
                </a:lnTo>
                <a:lnTo>
                  <a:pt x="392" y="456"/>
                </a:lnTo>
                <a:lnTo>
                  <a:pt x="360" y="456"/>
                </a:lnTo>
                <a:lnTo>
                  <a:pt x="360" y="488"/>
                </a:lnTo>
                <a:lnTo>
                  <a:pt x="336" y="496"/>
                </a:lnTo>
                <a:lnTo>
                  <a:pt x="336" y="504"/>
                </a:lnTo>
                <a:lnTo>
                  <a:pt x="312" y="536"/>
                </a:lnTo>
                <a:lnTo>
                  <a:pt x="296" y="536"/>
                </a:lnTo>
                <a:lnTo>
                  <a:pt x="296" y="632"/>
                </a:lnTo>
                <a:lnTo>
                  <a:pt x="272" y="632"/>
                </a:lnTo>
                <a:lnTo>
                  <a:pt x="264" y="616"/>
                </a:lnTo>
                <a:lnTo>
                  <a:pt x="248" y="632"/>
                </a:lnTo>
                <a:lnTo>
                  <a:pt x="216" y="632"/>
                </a:lnTo>
                <a:lnTo>
                  <a:pt x="216" y="624"/>
                </a:lnTo>
                <a:lnTo>
                  <a:pt x="200" y="616"/>
                </a:lnTo>
                <a:lnTo>
                  <a:pt x="200" y="576"/>
                </a:lnTo>
                <a:lnTo>
                  <a:pt x="160" y="496"/>
                </a:lnTo>
                <a:lnTo>
                  <a:pt x="144" y="496"/>
                </a:lnTo>
                <a:lnTo>
                  <a:pt x="144" y="504"/>
                </a:lnTo>
                <a:lnTo>
                  <a:pt x="128" y="480"/>
                </a:lnTo>
                <a:lnTo>
                  <a:pt x="136" y="472"/>
                </a:lnTo>
                <a:lnTo>
                  <a:pt x="104" y="424"/>
                </a:lnTo>
                <a:lnTo>
                  <a:pt x="88" y="432"/>
                </a:lnTo>
                <a:lnTo>
                  <a:pt x="80" y="464"/>
                </a:lnTo>
                <a:lnTo>
                  <a:pt x="64" y="472"/>
                </a:lnTo>
                <a:lnTo>
                  <a:pt x="72" y="248"/>
                </a:lnTo>
                <a:lnTo>
                  <a:pt x="56" y="224"/>
                </a:lnTo>
                <a:lnTo>
                  <a:pt x="72" y="216"/>
                </a:lnTo>
                <a:lnTo>
                  <a:pt x="40" y="160"/>
                </a:lnTo>
                <a:lnTo>
                  <a:pt x="40" y="136"/>
                </a:lnTo>
                <a:lnTo>
                  <a:pt x="16" y="112"/>
                </a:lnTo>
                <a:lnTo>
                  <a:pt x="0" y="104"/>
                </a:lnTo>
                <a:lnTo>
                  <a:pt x="0" y="96"/>
                </a:lnTo>
                <a:lnTo>
                  <a:pt x="8" y="64"/>
                </a:lnTo>
                <a:lnTo>
                  <a:pt x="24" y="48"/>
                </a:lnTo>
                <a:lnTo>
                  <a:pt x="16" y="32"/>
                </a:lnTo>
                <a:lnTo>
                  <a:pt x="16" y="0"/>
                </a:lnTo>
                <a:lnTo>
                  <a:pt x="32" y="0"/>
                </a:lnTo>
                <a:lnTo>
                  <a:pt x="40" y="16"/>
                </a:lnTo>
                <a:lnTo>
                  <a:pt x="64" y="16"/>
                </a:lnTo>
                <a:lnTo>
                  <a:pt x="88" y="40"/>
                </a:lnTo>
                <a:lnTo>
                  <a:pt x="88" y="80"/>
                </a:lnTo>
                <a:lnTo>
                  <a:pt x="104" y="80"/>
                </a:lnTo>
                <a:lnTo>
                  <a:pt x="128" y="120"/>
                </a:lnTo>
                <a:lnTo>
                  <a:pt x="152" y="112"/>
                </a:lnTo>
                <a:lnTo>
                  <a:pt x="152" y="104"/>
                </a:lnTo>
                <a:lnTo>
                  <a:pt x="160" y="112"/>
                </a:lnTo>
                <a:lnTo>
                  <a:pt x="176" y="128"/>
                </a:lnTo>
                <a:lnTo>
                  <a:pt x="216" y="128"/>
                </a:lnTo>
                <a:lnTo>
                  <a:pt x="224" y="96"/>
                </a:lnTo>
                <a:lnTo>
                  <a:pt x="256" y="88"/>
                </a:lnTo>
                <a:lnTo>
                  <a:pt x="288" y="96"/>
                </a:lnTo>
                <a:lnTo>
                  <a:pt x="304" y="72"/>
                </a:lnTo>
                <a:lnTo>
                  <a:pt x="296" y="40"/>
                </a:lnTo>
                <a:lnTo>
                  <a:pt x="296" y="32"/>
                </a:lnTo>
                <a:lnTo>
                  <a:pt x="320" y="32"/>
                </a:lnTo>
                <a:lnTo>
                  <a:pt x="336" y="24"/>
                </a:lnTo>
                <a:lnTo>
                  <a:pt x="344" y="48"/>
                </a:lnTo>
                <a:lnTo>
                  <a:pt x="384" y="72"/>
                </a:lnTo>
                <a:lnTo>
                  <a:pt x="400" y="72"/>
                </a:lnTo>
                <a:lnTo>
                  <a:pt x="400" y="88"/>
                </a:lnTo>
                <a:lnTo>
                  <a:pt x="416" y="136"/>
                </a:lnTo>
                <a:lnTo>
                  <a:pt x="432" y="152"/>
                </a:lnTo>
                <a:lnTo>
                  <a:pt x="472" y="160"/>
                </a:lnTo>
                <a:lnTo>
                  <a:pt x="496" y="128"/>
                </a:lnTo>
                <a:lnTo>
                  <a:pt x="512" y="136"/>
                </a:lnTo>
                <a:lnTo>
                  <a:pt x="520" y="152"/>
                </a:lnTo>
                <a:lnTo>
                  <a:pt x="552" y="144"/>
                </a:lnTo>
                <a:lnTo>
                  <a:pt x="592" y="176"/>
                </a:lnTo>
                <a:lnTo>
                  <a:pt x="624" y="184"/>
                </a:lnTo>
                <a:lnTo>
                  <a:pt x="656" y="192"/>
                </a:lnTo>
                <a:lnTo>
                  <a:pt x="704" y="224"/>
                </a:lnTo>
                <a:lnTo>
                  <a:pt x="728" y="232"/>
                </a:lnTo>
                <a:lnTo>
                  <a:pt x="760" y="256"/>
                </a:lnTo>
                <a:lnTo>
                  <a:pt x="760" y="296"/>
                </a:lnTo>
                <a:lnTo>
                  <a:pt x="744" y="296"/>
                </a:lnTo>
                <a:lnTo>
                  <a:pt x="712" y="312"/>
                </a:lnTo>
                <a:lnTo>
                  <a:pt x="664" y="312"/>
                </a:lnTo>
                <a:lnTo>
                  <a:pt x="648" y="328"/>
                </a:lnTo>
                <a:lnTo>
                  <a:pt x="648" y="336"/>
                </a:lnTo>
                <a:lnTo>
                  <a:pt x="656" y="352"/>
                </a:lnTo>
                <a:lnTo>
                  <a:pt x="656" y="360"/>
                </a:lnTo>
                <a:lnTo>
                  <a:pt x="648" y="376"/>
                </a:lnTo>
                <a:lnTo>
                  <a:pt x="656" y="376"/>
                </a:lnTo>
                <a:lnTo>
                  <a:pt x="696" y="424"/>
                </a:lnTo>
                <a:lnTo>
                  <a:pt x="704" y="456"/>
                </a:lnTo>
                <a:lnTo>
                  <a:pt x="696" y="480"/>
                </a:lnTo>
              </a:path>
            </a:pathLst>
          </a:custGeom>
          <a:solidFill>
            <a:schemeClr val="bg1"/>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mj-ea"/>
              <a:ea typeface="+mj-ea"/>
            </a:endParaRPr>
          </a:p>
        </p:txBody>
      </p:sp>
      <p:sp>
        <p:nvSpPr>
          <p:cNvPr id="21" name="Freeform 25"/>
          <p:cNvSpPr/>
          <p:nvPr/>
        </p:nvSpPr>
        <p:spPr bwMode="invGray">
          <a:xfrm>
            <a:off x="2111916" y="2357861"/>
            <a:ext cx="1170534" cy="933611"/>
          </a:xfrm>
          <a:custGeom>
            <a:avLst/>
            <a:gdLst>
              <a:gd name="T0" fmla="*/ 672 w 785"/>
              <a:gd name="T1" fmla="*/ 536 h 617"/>
              <a:gd name="T2" fmla="*/ 616 w 785"/>
              <a:gd name="T3" fmla="*/ 568 h 617"/>
              <a:gd name="T4" fmla="*/ 592 w 785"/>
              <a:gd name="T5" fmla="*/ 544 h 617"/>
              <a:gd name="T6" fmla="*/ 568 w 785"/>
              <a:gd name="T7" fmla="*/ 560 h 617"/>
              <a:gd name="T8" fmla="*/ 528 w 785"/>
              <a:gd name="T9" fmla="*/ 520 h 617"/>
              <a:gd name="T10" fmla="*/ 504 w 785"/>
              <a:gd name="T11" fmla="*/ 456 h 617"/>
              <a:gd name="T12" fmla="*/ 472 w 785"/>
              <a:gd name="T13" fmla="*/ 440 h 617"/>
              <a:gd name="T14" fmla="*/ 456 w 785"/>
              <a:gd name="T15" fmla="*/ 456 h 617"/>
              <a:gd name="T16" fmla="*/ 464 w 785"/>
              <a:gd name="T17" fmla="*/ 480 h 617"/>
              <a:gd name="T18" fmla="*/ 440 w 785"/>
              <a:gd name="T19" fmla="*/ 536 h 617"/>
              <a:gd name="T20" fmla="*/ 456 w 785"/>
              <a:gd name="T21" fmla="*/ 552 h 617"/>
              <a:gd name="T22" fmla="*/ 424 w 785"/>
              <a:gd name="T23" fmla="*/ 584 h 617"/>
              <a:gd name="T24" fmla="*/ 400 w 785"/>
              <a:gd name="T25" fmla="*/ 600 h 617"/>
              <a:gd name="T26" fmla="*/ 376 w 785"/>
              <a:gd name="T27" fmla="*/ 592 h 617"/>
              <a:gd name="T28" fmla="*/ 368 w 785"/>
              <a:gd name="T29" fmla="*/ 608 h 617"/>
              <a:gd name="T30" fmla="*/ 336 w 785"/>
              <a:gd name="T31" fmla="*/ 600 h 617"/>
              <a:gd name="T32" fmla="*/ 320 w 785"/>
              <a:gd name="T33" fmla="*/ 568 h 617"/>
              <a:gd name="T34" fmla="*/ 232 w 785"/>
              <a:gd name="T35" fmla="*/ 536 h 617"/>
              <a:gd name="T36" fmla="*/ 136 w 785"/>
              <a:gd name="T37" fmla="*/ 496 h 617"/>
              <a:gd name="T38" fmla="*/ 40 w 785"/>
              <a:gd name="T39" fmla="*/ 440 h 617"/>
              <a:gd name="T40" fmla="*/ 0 w 785"/>
              <a:gd name="T41" fmla="*/ 368 h 617"/>
              <a:gd name="T42" fmla="*/ 16 w 785"/>
              <a:gd name="T43" fmla="*/ 304 h 617"/>
              <a:gd name="T44" fmla="*/ 32 w 785"/>
              <a:gd name="T45" fmla="*/ 248 h 617"/>
              <a:gd name="T46" fmla="*/ 8 w 785"/>
              <a:gd name="T47" fmla="*/ 216 h 617"/>
              <a:gd name="T48" fmla="*/ 48 w 785"/>
              <a:gd name="T49" fmla="*/ 208 h 617"/>
              <a:gd name="T50" fmla="*/ 104 w 785"/>
              <a:gd name="T51" fmla="*/ 224 h 617"/>
              <a:gd name="T52" fmla="*/ 96 w 785"/>
              <a:gd name="T53" fmla="*/ 184 h 617"/>
              <a:gd name="T54" fmla="*/ 128 w 785"/>
              <a:gd name="T55" fmla="*/ 136 h 617"/>
              <a:gd name="T56" fmla="*/ 88 w 785"/>
              <a:gd name="T57" fmla="*/ 72 h 617"/>
              <a:gd name="T58" fmla="*/ 152 w 785"/>
              <a:gd name="T59" fmla="*/ 16 h 617"/>
              <a:gd name="T60" fmla="*/ 288 w 785"/>
              <a:gd name="T61" fmla="*/ 0 h 617"/>
              <a:gd name="T62" fmla="*/ 384 w 785"/>
              <a:gd name="T63" fmla="*/ 40 h 617"/>
              <a:gd name="T64" fmla="*/ 456 w 785"/>
              <a:gd name="T65" fmla="*/ 104 h 617"/>
              <a:gd name="T66" fmla="*/ 472 w 785"/>
              <a:gd name="T67" fmla="*/ 48 h 617"/>
              <a:gd name="T68" fmla="*/ 528 w 785"/>
              <a:gd name="T69" fmla="*/ 72 h 617"/>
              <a:gd name="T70" fmla="*/ 592 w 785"/>
              <a:gd name="T71" fmla="*/ 96 h 617"/>
              <a:gd name="T72" fmla="*/ 656 w 785"/>
              <a:gd name="T73" fmla="*/ 120 h 617"/>
              <a:gd name="T74" fmla="*/ 728 w 785"/>
              <a:gd name="T75" fmla="*/ 176 h 617"/>
              <a:gd name="T76" fmla="*/ 768 w 785"/>
              <a:gd name="T77" fmla="*/ 232 h 617"/>
              <a:gd name="T78" fmla="*/ 784 w 785"/>
              <a:gd name="T79" fmla="*/ 336 h 617"/>
              <a:gd name="T80" fmla="*/ 752 w 785"/>
              <a:gd name="T81" fmla="*/ 360 h 617"/>
              <a:gd name="T82" fmla="*/ 712 w 785"/>
              <a:gd name="T83" fmla="*/ 408 h 617"/>
              <a:gd name="T84" fmla="*/ 736 w 785"/>
              <a:gd name="T85" fmla="*/ 432 h 617"/>
              <a:gd name="T86" fmla="*/ 704 w 785"/>
              <a:gd name="T87" fmla="*/ 456 h 617"/>
              <a:gd name="T88" fmla="*/ 656 w 785"/>
              <a:gd name="T89" fmla="*/ 448 h 617"/>
              <a:gd name="T90" fmla="*/ 664 w 785"/>
              <a:gd name="T91" fmla="*/ 488 h 617"/>
              <a:gd name="T92" fmla="*/ 712 w 785"/>
              <a:gd name="T93" fmla="*/ 504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85" h="617">
                <a:moveTo>
                  <a:pt x="704" y="528"/>
                </a:moveTo>
                <a:lnTo>
                  <a:pt x="672" y="536"/>
                </a:lnTo>
                <a:lnTo>
                  <a:pt x="656" y="568"/>
                </a:lnTo>
                <a:lnTo>
                  <a:pt x="616" y="568"/>
                </a:lnTo>
                <a:lnTo>
                  <a:pt x="608" y="552"/>
                </a:lnTo>
                <a:lnTo>
                  <a:pt x="592" y="544"/>
                </a:lnTo>
                <a:lnTo>
                  <a:pt x="592" y="552"/>
                </a:lnTo>
                <a:lnTo>
                  <a:pt x="568" y="560"/>
                </a:lnTo>
                <a:lnTo>
                  <a:pt x="544" y="520"/>
                </a:lnTo>
                <a:lnTo>
                  <a:pt x="528" y="520"/>
                </a:lnTo>
                <a:lnTo>
                  <a:pt x="528" y="480"/>
                </a:lnTo>
                <a:lnTo>
                  <a:pt x="504" y="456"/>
                </a:lnTo>
                <a:lnTo>
                  <a:pt x="488" y="456"/>
                </a:lnTo>
                <a:lnTo>
                  <a:pt x="472" y="440"/>
                </a:lnTo>
                <a:lnTo>
                  <a:pt x="456" y="440"/>
                </a:lnTo>
                <a:lnTo>
                  <a:pt x="456" y="456"/>
                </a:lnTo>
                <a:lnTo>
                  <a:pt x="456" y="472"/>
                </a:lnTo>
                <a:lnTo>
                  <a:pt x="464" y="480"/>
                </a:lnTo>
                <a:lnTo>
                  <a:pt x="448" y="496"/>
                </a:lnTo>
                <a:lnTo>
                  <a:pt x="440" y="536"/>
                </a:lnTo>
                <a:lnTo>
                  <a:pt x="448" y="552"/>
                </a:lnTo>
                <a:lnTo>
                  <a:pt x="456" y="552"/>
                </a:lnTo>
                <a:lnTo>
                  <a:pt x="440" y="560"/>
                </a:lnTo>
                <a:lnTo>
                  <a:pt x="424" y="584"/>
                </a:lnTo>
                <a:lnTo>
                  <a:pt x="400" y="584"/>
                </a:lnTo>
                <a:lnTo>
                  <a:pt x="400" y="600"/>
                </a:lnTo>
                <a:lnTo>
                  <a:pt x="384" y="608"/>
                </a:lnTo>
                <a:lnTo>
                  <a:pt x="376" y="592"/>
                </a:lnTo>
                <a:lnTo>
                  <a:pt x="360" y="592"/>
                </a:lnTo>
                <a:lnTo>
                  <a:pt x="368" y="608"/>
                </a:lnTo>
                <a:lnTo>
                  <a:pt x="352" y="616"/>
                </a:lnTo>
                <a:lnTo>
                  <a:pt x="336" y="600"/>
                </a:lnTo>
                <a:lnTo>
                  <a:pt x="312" y="600"/>
                </a:lnTo>
                <a:lnTo>
                  <a:pt x="320" y="568"/>
                </a:lnTo>
                <a:lnTo>
                  <a:pt x="264" y="520"/>
                </a:lnTo>
                <a:lnTo>
                  <a:pt x="232" y="536"/>
                </a:lnTo>
                <a:lnTo>
                  <a:pt x="168" y="496"/>
                </a:lnTo>
                <a:lnTo>
                  <a:pt x="136" y="496"/>
                </a:lnTo>
                <a:lnTo>
                  <a:pt x="88" y="440"/>
                </a:lnTo>
                <a:lnTo>
                  <a:pt x="40" y="440"/>
                </a:lnTo>
                <a:lnTo>
                  <a:pt x="16" y="416"/>
                </a:lnTo>
                <a:lnTo>
                  <a:pt x="0" y="368"/>
                </a:lnTo>
                <a:lnTo>
                  <a:pt x="8" y="352"/>
                </a:lnTo>
                <a:lnTo>
                  <a:pt x="16" y="304"/>
                </a:lnTo>
                <a:lnTo>
                  <a:pt x="8" y="280"/>
                </a:lnTo>
                <a:lnTo>
                  <a:pt x="32" y="248"/>
                </a:lnTo>
                <a:lnTo>
                  <a:pt x="32" y="224"/>
                </a:lnTo>
                <a:lnTo>
                  <a:pt x="8" y="216"/>
                </a:lnTo>
                <a:lnTo>
                  <a:pt x="16" y="208"/>
                </a:lnTo>
                <a:lnTo>
                  <a:pt x="48" y="208"/>
                </a:lnTo>
                <a:lnTo>
                  <a:pt x="56" y="200"/>
                </a:lnTo>
                <a:lnTo>
                  <a:pt x="104" y="224"/>
                </a:lnTo>
                <a:lnTo>
                  <a:pt x="104" y="192"/>
                </a:lnTo>
                <a:lnTo>
                  <a:pt x="96" y="184"/>
                </a:lnTo>
                <a:lnTo>
                  <a:pt x="96" y="160"/>
                </a:lnTo>
                <a:lnTo>
                  <a:pt x="128" y="136"/>
                </a:lnTo>
                <a:lnTo>
                  <a:pt x="120" y="112"/>
                </a:lnTo>
                <a:lnTo>
                  <a:pt x="88" y="72"/>
                </a:lnTo>
                <a:lnTo>
                  <a:pt x="96" y="32"/>
                </a:lnTo>
                <a:lnTo>
                  <a:pt x="152" y="16"/>
                </a:lnTo>
                <a:lnTo>
                  <a:pt x="256" y="8"/>
                </a:lnTo>
                <a:lnTo>
                  <a:pt x="288" y="0"/>
                </a:lnTo>
                <a:lnTo>
                  <a:pt x="344" y="24"/>
                </a:lnTo>
                <a:lnTo>
                  <a:pt x="384" y="40"/>
                </a:lnTo>
                <a:lnTo>
                  <a:pt x="424" y="64"/>
                </a:lnTo>
                <a:lnTo>
                  <a:pt x="456" y="104"/>
                </a:lnTo>
                <a:lnTo>
                  <a:pt x="472" y="56"/>
                </a:lnTo>
                <a:lnTo>
                  <a:pt x="472" y="48"/>
                </a:lnTo>
                <a:lnTo>
                  <a:pt x="504" y="64"/>
                </a:lnTo>
                <a:lnTo>
                  <a:pt x="528" y="72"/>
                </a:lnTo>
                <a:lnTo>
                  <a:pt x="584" y="64"/>
                </a:lnTo>
                <a:lnTo>
                  <a:pt x="592" y="96"/>
                </a:lnTo>
                <a:lnTo>
                  <a:pt x="640" y="128"/>
                </a:lnTo>
                <a:lnTo>
                  <a:pt x="656" y="120"/>
                </a:lnTo>
                <a:lnTo>
                  <a:pt x="728" y="192"/>
                </a:lnTo>
                <a:lnTo>
                  <a:pt x="728" y="176"/>
                </a:lnTo>
                <a:lnTo>
                  <a:pt x="760" y="208"/>
                </a:lnTo>
                <a:lnTo>
                  <a:pt x="768" y="232"/>
                </a:lnTo>
                <a:lnTo>
                  <a:pt x="776" y="288"/>
                </a:lnTo>
                <a:lnTo>
                  <a:pt x="784" y="336"/>
                </a:lnTo>
                <a:lnTo>
                  <a:pt x="776" y="360"/>
                </a:lnTo>
                <a:lnTo>
                  <a:pt x="752" y="360"/>
                </a:lnTo>
                <a:lnTo>
                  <a:pt x="744" y="392"/>
                </a:lnTo>
                <a:lnTo>
                  <a:pt x="712" y="408"/>
                </a:lnTo>
                <a:lnTo>
                  <a:pt x="712" y="424"/>
                </a:lnTo>
                <a:lnTo>
                  <a:pt x="736" y="432"/>
                </a:lnTo>
                <a:lnTo>
                  <a:pt x="728" y="440"/>
                </a:lnTo>
                <a:lnTo>
                  <a:pt x="704" y="456"/>
                </a:lnTo>
                <a:lnTo>
                  <a:pt x="672" y="448"/>
                </a:lnTo>
                <a:lnTo>
                  <a:pt x="656" y="448"/>
                </a:lnTo>
                <a:lnTo>
                  <a:pt x="648" y="464"/>
                </a:lnTo>
                <a:lnTo>
                  <a:pt x="664" y="488"/>
                </a:lnTo>
                <a:lnTo>
                  <a:pt x="696" y="496"/>
                </a:lnTo>
                <a:lnTo>
                  <a:pt x="712" y="504"/>
                </a:lnTo>
                <a:lnTo>
                  <a:pt x="704" y="528"/>
                </a:lnTo>
              </a:path>
            </a:pathLst>
          </a:custGeom>
          <a:solidFill>
            <a:schemeClr val="bg1"/>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mj-ea"/>
              <a:ea typeface="+mj-ea"/>
            </a:endParaRPr>
          </a:p>
        </p:txBody>
      </p:sp>
      <p:sp>
        <p:nvSpPr>
          <p:cNvPr id="22" name="Freeform 26"/>
          <p:cNvSpPr/>
          <p:nvPr/>
        </p:nvSpPr>
        <p:spPr bwMode="gray">
          <a:xfrm>
            <a:off x="4234431" y="3542205"/>
            <a:ext cx="454537" cy="646006"/>
          </a:xfrm>
          <a:custGeom>
            <a:avLst/>
            <a:gdLst>
              <a:gd name="T0" fmla="*/ 272 w 305"/>
              <a:gd name="T1" fmla="*/ 40 h 425"/>
              <a:gd name="T2" fmla="*/ 280 w 305"/>
              <a:gd name="T3" fmla="*/ 72 h 425"/>
              <a:gd name="T4" fmla="*/ 304 w 305"/>
              <a:gd name="T5" fmla="*/ 88 h 425"/>
              <a:gd name="T6" fmla="*/ 304 w 305"/>
              <a:gd name="T7" fmla="*/ 136 h 425"/>
              <a:gd name="T8" fmla="*/ 272 w 305"/>
              <a:gd name="T9" fmla="*/ 152 h 425"/>
              <a:gd name="T10" fmla="*/ 272 w 305"/>
              <a:gd name="T11" fmla="*/ 160 h 425"/>
              <a:gd name="T12" fmla="*/ 240 w 305"/>
              <a:gd name="T13" fmla="*/ 160 h 425"/>
              <a:gd name="T14" fmla="*/ 224 w 305"/>
              <a:gd name="T15" fmla="*/ 176 h 425"/>
              <a:gd name="T16" fmla="*/ 224 w 305"/>
              <a:gd name="T17" fmla="*/ 200 h 425"/>
              <a:gd name="T18" fmla="*/ 232 w 305"/>
              <a:gd name="T19" fmla="*/ 208 h 425"/>
              <a:gd name="T20" fmla="*/ 208 w 305"/>
              <a:gd name="T21" fmla="*/ 240 h 425"/>
              <a:gd name="T22" fmla="*/ 192 w 305"/>
              <a:gd name="T23" fmla="*/ 240 h 425"/>
              <a:gd name="T24" fmla="*/ 192 w 305"/>
              <a:gd name="T25" fmla="*/ 272 h 425"/>
              <a:gd name="T26" fmla="*/ 192 w 305"/>
              <a:gd name="T27" fmla="*/ 280 h 425"/>
              <a:gd name="T28" fmla="*/ 192 w 305"/>
              <a:gd name="T29" fmla="*/ 304 h 425"/>
              <a:gd name="T30" fmla="*/ 176 w 305"/>
              <a:gd name="T31" fmla="*/ 320 h 425"/>
              <a:gd name="T32" fmla="*/ 168 w 305"/>
              <a:gd name="T33" fmla="*/ 360 h 425"/>
              <a:gd name="T34" fmla="*/ 160 w 305"/>
              <a:gd name="T35" fmla="*/ 384 h 425"/>
              <a:gd name="T36" fmla="*/ 160 w 305"/>
              <a:gd name="T37" fmla="*/ 392 h 425"/>
              <a:gd name="T38" fmla="*/ 152 w 305"/>
              <a:gd name="T39" fmla="*/ 416 h 425"/>
              <a:gd name="T40" fmla="*/ 136 w 305"/>
              <a:gd name="T41" fmla="*/ 416 h 425"/>
              <a:gd name="T42" fmla="*/ 128 w 305"/>
              <a:gd name="T43" fmla="*/ 408 h 425"/>
              <a:gd name="T44" fmla="*/ 64 w 305"/>
              <a:gd name="T45" fmla="*/ 424 h 425"/>
              <a:gd name="T46" fmla="*/ 56 w 305"/>
              <a:gd name="T47" fmla="*/ 416 h 425"/>
              <a:gd name="T48" fmla="*/ 80 w 305"/>
              <a:gd name="T49" fmla="*/ 368 h 425"/>
              <a:gd name="T50" fmla="*/ 56 w 305"/>
              <a:gd name="T51" fmla="*/ 360 h 425"/>
              <a:gd name="T52" fmla="*/ 40 w 305"/>
              <a:gd name="T53" fmla="*/ 368 h 425"/>
              <a:gd name="T54" fmla="*/ 24 w 305"/>
              <a:gd name="T55" fmla="*/ 360 h 425"/>
              <a:gd name="T56" fmla="*/ 24 w 305"/>
              <a:gd name="T57" fmla="*/ 320 h 425"/>
              <a:gd name="T58" fmla="*/ 40 w 305"/>
              <a:gd name="T59" fmla="*/ 312 h 425"/>
              <a:gd name="T60" fmla="*/ 48 w 305"/>
              <a:gd name="T61" fmla="*/ 312 h 425"/>
              <a:gd name="T62" fmla="*/ 48 w 305"/>
              <a:gd name="T63" fmla="*/ 288 h 425"/>
              <a:gd name="T64" fmla="*/ 32 w 305"/>
              <a:gd name="T65" fmla="*/ 288 h 425"/>
              <a:gd name="T66" fmla="*/ 32 w 305"/>
              <a:gd name="T67" fmla="*/ 272 h 425"/>
              <a:gd name="T68" fmla="*/ 16 w 305"/>
              <a:gd name="T69" fmla="*/ 264 h 425"/>
              <a:gd name="T70" fmla="*/ 16 w 305"/>
              <a:gd name="T71" fmla="*/ 216 h 425"/>
              <a:gd name="T72" fmla="*/ 0 w 305"/>
              <a:gd name="T73" fmla="*/ 200 h 425"/>
              <a:gd name="T74" fmla="*/ 8 w 305"/>
              <a:gd name="T75" fmla="*/ 176 h 425"/>
              <a:gd name="T76" fmla="*/ 32 w 305"/>
              <a:gd name="T77" fmla="*/ 152 h 425"/>
              <a:gd name="T78" fmla="*/ 32 w 305"/>
              <a:gd name="T79" fmla="*/ 128 h 425"/>
              <a:gd name="T80" fmla="*/ 24 w 305"/>
              <a:gd name="T81" fmla="*/ 120 h 425"/>
              <a:gd name="T82" fmla="*/ 32 w 305"/>
              <a:gd name="T83" fmla="*/ 104 h 425"/>
              <a:gd name="T84" fmla="*/ 16 w 305"/>
              <a:gd name="T85" fmla="*/ 80 h 425"/>
              <a:gd name="T86" fmla="*/ 32 w 305"/>
              <a:gd name="T87" fmla="*/ 64 h 425"/>
              <a:gd name="T88" fmla="*/ 56 w 305"/>
              <a:gd name="T89" fmla="*/ 56 h 425"/>
              <a:gd name="T90" fmla="*/ 112 w 305"/>
              <a:gd name="T91" fmla="*/ 24 h 425"/>
              <a:gd name="T92" fmla="*/ 144 w 305"/>
              <a:gd name="T93" fmla="*/ 8 h 425"/>
              <a:gd name="T94" fmla="*/ 168 w 305"/>
              <a:gd name="T95" fmla="*/ 8 h 425"/>
              <a:gd name="T96" fmla="*/ 184 w 305"/>
              <a:gd name="T97" fmla="*/ 0 h 425"/>
              <a:gd name="T98" fmla="*/ 192 w 305"/>
              <a:gd name="T99" fmla="*/ 8 h 425"/>
              <a:gd name="T100" fmla="*/ 184 w 305"/>
              <a:gd name="T101" fmla="*/ 16 h 425"/>
              <a:gd name="T102" fmla="*/ 184 w 305"/>
              <a:gd name="T103" fmla="*/ 32 h 425"/>
              <a:gd name="T104" fmla="*/ 208 w 305"/>
              <a:gd name="T105" fmla="*/ 32 h 425"/>
              <a:gd name="T106" fmla="*/ 208 w 305"/>
              <a:gd name="T107" fmla="*/ 16 h 425"/>
              <a:gd name="T108" fmla="*/ 216 w 305"/>
              <a:gd name="T109" fmla="*/ 0 h 425"/>
              <a:gd name="T110" fmla="*/ 232 w 305"/>
              <a:gd name="T111" fmla="*/ 16 h 425"/>
              <a:gd name="T112" fmla="*/ 240 w 305"/>
              <a:gd name="T113" fmla="*/ 32 h 425"/>
              <a:gd name="T114" fmla="*/ 272 w 305"/>
              <a:gd name="T115" fmla="*/ 32 h 425"/>
              <a:gd name="T116" fmla="*/ 272 w 305"/>
              <a:gd name="T117" fmla="*/ 40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05" h="425">
                <a:moveTo>
                  <a:pt x="272" y="40"/>
                </a:moveTo>
                <a:lnTo>
                  <a:pt x="280" y="72"/>
                </a:lnTo>
                <a:lnTo>
                  <a:pt x="304" y="88"/>
                </a:lnTo>
                <a:lnTo>
                  <a:pt x="304" y="136"/>
                </a:lnTo>
                <a:lnTo>
                  <a:pt x="272" y="152"/>
                </a:lnTo>
                <a:lnTo>
                  <a:pt x="272" y="160"/>
                </a:lnTo>
                <a:lnTo>
                  <a:pt x="240" y="160"/>
                </a:lnTo>
                <a:lnTo>
                  <a:pt x="224" y="176"/>
                </a:lnTo>
                <a:lnTo>
                  <a:pt x="224" y="200"/>
                </a:lnTo>
                <a:lnTo>
                  <a:pt x="232" y="208"/>
                </a:lnTo>
                <a:lnTo>
                  <a:pt x="208" y="240"/>
                </a:lnTo>
                <a:lnTo>
                  <a:pt x="192" y="240"/>
                </a:lnTo>
                <a:lnTo>
                  <a:pt x="192" y="272"/>
                </a:lnTo>
                <a:lnTo>
                  <a:pt x="192" y="280"/>
                </a:lnTo>
                <a:lnTo>
                  <a:pt x="192" y="304"/>
                </a:lnTo>
                <a:lnTo>
                  <a:pt x="176" y="320"/>
                </a:lnTo>
                <a:lnTo>
                  <a:pt x="168" y="360"/>
                </a:lnTo>
                <a:lnTo>
                  <a:pt x="160" y="384"/>
                </a:lnTo>
                <a:lnTo>
                  <a:pt x="160" y="392"/>
                </a:lnTo>
                <a:lnTo>
                  <a:pt x="152" y="416"/>
                </a:lnTo>
                <a:lnTo>
                  <a:pt x="136" y="416"/>
                </a:lnTo>
                <a:lnTo>
                  <a:pt x="128" y="408"/>
                </a:lnTo>
                <a:lnTo>
                  <a:pt x="64" y="424"/>
                </a:lnTo>
                <a:lnTo>
                  <a:pt x="56" y="416"/>
                </a:lnTo>
                <a:lnTo>
                  <a:pt x="80" y="368"/>
                </a:lnTo>
                <a:lnTo>
                  <a:pt x="56" y="360"/>
                </a:lnTo>
                <a:lnTo>
                  <a:pt x="40" y="368"/>
                </a:lnTo>
                <a:lnTo>
                  <a:pt x="24" y="360"/>
                </a:lnTo>
                <a:lnTo>
                  <a:pt x="24" y="320"/>
                </a:lnTo>
                <a:lnTo>
                  <a:pt x="40" y="312"/>
                </a:lnTo>
                <a:lnTo>
                  <a:pt x="48" y="312"/>
                </a:lnTo>
                <a:lnTo>
                  <a:pt x="48" y="288"/>
                </a:lnTo>
                <a:lnTo>
                  <a:pt x="32" y="288"/>
                </a:lnTo>
                <a:lnTo>
                  <a:pt x="32" y="272"/>
                </a:lnTo>
                <a:lnTo>
                  <a:pt x="16" y="264"/>
                </a:lnTo>
                <a:lnTo>
                  <a:pt x="16" y="216"/>
                </a:lnTo>
                <a:lnTo>
                  <a:pt x="0" y="200"/>
                </a:lnTo>
                <a:lnTo>
                  <a:pt x="8" y="176"/>
                </a:lnTo>
                <a:lnTo>
                  <a:pt x="32" y="152"/>
                </a:lnTo>
                <a:lnTo>
                  <a:pt x="32" y="128"/>
                </a:lnTo>
                <a:lnTo>
                  <a:pt x="24" y="120"/>
                </a:lnTo>
                <a:lnTo>
                  <a:pt x="32" y="104"/>
                </a:lnTo>
                <a:lnTo>
                  <a:pt x="16" y="80"/>
                </a:lnTo>
                <a:lnTo>
                  <a:pt x="32" y="64"/>
                </a:lnTo>
                <a:lnTo>
                  <a:pt x="56" y="56"/>
                </a:lnTo>
                <a:lnTo>
                  <a:pt x="112" y="24"/>
                </a:lnTo>
                <a:lnTo>
                  <a:pt x="144" y="8"/>
                </a:lnTo>
                <a:lnTo>
                  <a:pt x="168" y="8"/>
                </a:lnTo>
                <a:lnTo>
                  <a:pt x="184" y="0"/>
                </a:lnTo>
                <a:lnTo>
                  <a:pt x="192" y="8"/>
                </a:lnTo>
                <a:lnTo>
                  <a:pt x="184" y="16"/>
                </a:lnTo>
                <a:lnTo>
                  <a:pt x="184" y="32"/>
                </a:lnTo>
                <a:lnTo>
                  <a:pt x="208" y="32"/>
                </a:lnTo>
                <a:lnTo>
                  <a:pt x="208" y="16"/>
                </a:lnTo>
                <a:lnTo>
                  <a:pt x="216" y="0"/>
                </a:lnTo>
                <a:lnTo>
                  <a:pt x="232" y="16"/>
                </a:lnTo>
                <a:lnTo>
                  <a:pt x="240" y="32"/>
                </a:lnTo>
                <a:lnTo>
                  <a:pt x="272" y="32"/>
                </a:lnTo>
                <a:lnTo>
                  <a:pt x="272" y="40"/>
                </a:lnTo>
              </a:path>
            </a:pathLst>
          </a:custGeom>
          <a:solidFill>
            <a:schemeClr val="bg1"/>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mj-ea"/>
              <a:ea typeface="+mj-ea"/>
            </a:endParaRPr>
          </a:p>
        </p:txBody>
      </p:sp>
      <p:sp>
        <p:nvSpPr>
          <p:cNvPr id="23" name="Freeform 27"/>
          <p:cNvSpPr/>
          <p:nvPr/>
        </p:nvSpPr>
        <p:spPr bwMode="gray">
          <a:xfrm>
            <a:off x="3779895" y="3542205"/>
            <a:ext cx="525600" cy="634206"/>
          </a:xfrm>
          <a:custGeom>
            <a:avLst/>
            <a:gdLst>
              <a:gd name="T0" fmla="*/ 336 w 353"/>
              <a:gd name="T1" fmla="*/ 104 h 417"/>
              <a:gd name="T2" fmla="*/ 344 w 353"/>
              <a:gd name="T3" fmla="*/ 128 h 417"/>
              <a:gd name="T4" fmla="*/ 312 w 353"/>
              <a:gd name="T5" fmla="*/ 176 h 417"/>
              <a:gd name="T6" fmla="*/ 320 w 353"/>
              <a:gd name="T7" fmla="*/ 216 h 417"/>
              <a:gd name="T8" fmla="*/ 320 w 353"/>
              <a:gd name="T9" fmla="*/ 264 h 417"/>
              <a:gd name="T10" fmla="*/ 328 w 353"/>
              <a:gd name="T11" fmla="*/ 288 h 417"/>
              <a:gd name="T12" fmla="*/ 352 w 353"/>
              <a:gd name="T13" fmla="*/ 312 h 417"/>
              <a:gd name="T14" fmla="*/ 328 w 353"/>
              <a:gd name="T15" fmla="*/ 320 h 417"/>
              <a:gd name="T16" fmla="*/ 320 w 353"/>
              <a:gd name="T17" fmla="*/ 368 h 417"/>
              <a:gd name="T18" fmla="*/ 272 w 353"/>
              <a:gd name="T19" fmla="*/ 400 h 417"/>
              <a:gd name="T20" fmla="*/ 224 w 353"/>
              <a:gd name="T21" fmla="*/ 376 h 417"/>
              <a:gd name="T22" fmla="*/ 216 w 353"/>
              <a:gd name="T23" fmla="*/ 408 h 417"/>
              <a:gd name="T24" fmla="*/ 192 w 353"/>
              <a:gd name="T25" fmla="*/ 416 h 417"/>
              <a:gd name="T26" fmla="*/ 168 w 353"/>
              <a:gd name="T27" fmla="*/ 384 h 417"/>
              <a:gd name="T28" fmla="*/ 152 w 353"/>
              <a:gd name="T29" fmla="*/ 400 h 417"/>
              <a:gd name="T30" fmla="*/ 144 w 353"/>
              <a:gd name="T31" fmla="*/ 352 h 417"/>
              <a:gd name="T32" fmla="*/ 152 w 353"/>
              <a:gd name="T33" fmla="*/ 312 h 417"/>
              <a:gd name="T34" fmla="*/ 144 w 353"/>
              <a:gd name="T35" fmla="*/ 288 h 417"/>
              <a:gd name="T36" fmla="*/ 96 w 353"/>
              <a:gd name="T37" fmla="*/ 312 h 417"/>
              <a:gd name="T38" fmla="*/ 64 w 353"/>
              <a:gd name="T39" fmla="*/ 304 h 417"/>
              <a:gd name="T40" fmla="*/ 32 w 353"/>
              <a:gd name="T41" fmla="*/ 312 h 417"/>
              <a:gd name="T42" fmla="*/ 24 w 353"/>
              <a:gd name="T43" fmla="*/ 304 h 417"/>
              <a:gd name="T44" fmla="*/ 16 w 353"/>
              <a:gd name="T45" fmla="*/ 264 h 417"/>
              <a:gd name="T46" fmla="*/ 24 w 353"/>
              <a:gd name="T47" fmla="*/ 240 h 417"/>
              <a:gd name="T48" fmla="*/ 0 w 353"/>
              <a:gd name="T49" fmla="*/ 224 h 417"/>
              <a:gd name="T50" fmla="*/ 24 w 353"/>
              <a:gd name="T51" fmla="*/ 168 h 417"/>
              <a:gd name="T52" fmla="*/ 24 w 353"/>
              <a:gd name="T53" fmla="*/ 136 h 417"/>
              <a:gd name="T54" fmla="*/ 24 w 353"/>
              <a:gd name="T55" fmla="*/ 120 h 417"/>
              <a:gd name="T56" fmla="*/ 48 w 353"/>
              <a:gd name="T57" fmla="*/ 32 h 417"/>
              <a:gd name="T58" fmla="*/ 104 w 353"/>
              <a:gd name="T59" fmla="*/ 40 h 417"/>
              <a:gd name="T60" fmla="*/ 112 w 353"/>
              <a:gd name="T61" fmla="*/ 0 h 417"/>
              <a:gd name="T62" fmla="*/ 184 w 353"/>
              <a:gd name="T63" fmla="*/ 16 h 417"/>
              <a:gd name="T64" fmla="*/ 248 w 353"/>
              <a:gd name="T65" fmla="*/ 40 h 417"/>
              <a:gd name="T66" fmla="*/ 288 w 353"/>
              <a:gd name="T67" fmla="*/ 32 h 417"/>
              <a:gd name="T68" fmla="*/ 304 w 353"/>
              <a:gd name="T69" fmla="*/ 8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3" h="417">
                <a:moveTo>
                  <a:pt x="320" y="80"/>
                </a:moveTo>
                <a:lnTo>
                  <a:pt x="336" y="104"/>
                </a:lnTo>
                <a:lnTo>
                  <a:pt x="328" y="120"/>
                </a:lnTo>
                <a:lnTo>
                  <a:pt x="344" y="128"/>
                </a:lnTo>
                <a:lnTo>
                  <a:pt x="328" y="152"/>
                </a:lnTo>
                <a:lnTo>
                  <a:pt x="312" y="176"/>
                </a:lnTo>
                <a:lnTo>
                  <a:pt x="304" y="200"/>
                </a:lnTo>
                <a:lnTo>
                  <a:pt x="320" y="216"/>
                </a:lnTo>
                <a:lnTo>
                  <a:pt x="320" y="248"/>
                </a:lnTo>
                <a:lnTo>
                  <a:pt x="320" y="264"/>
                </a:lnTo>
                <a:lnTo>
                  <a:pt x="336" y="272"/>
                </a:lnTo>
                <a:lnTo>
                  <a:pt x="328" y="288"/>
                </a:lnTo>
                <a:lnTo>
                  <a:pt x="352" y="288"/>
                </a:lnTo>
                <a:lnTo>
                  <a:pt x="352" y="312"/>
                </a:lnTo>
                <a:lnTo>
                  <a:pt x="344" y="312"/>
                </a:lnTo>
                <a:lnTo>
                  <a:pt x="328" y="320"/>
                </a:lnTo>
                <a:lnTo>
                  <a:pt x="328" y="360"/>
                </a:lnTo>
                <a:lnTo>
                  <a:pt x="320" y="368"/>
                </a:lnTo>
                <a:lnTo>
                  <a:pt x="264" y="368"/>
                </a:lnTo>
                <a:lnTo>
                  <a:pt x="272" y="400"/>
                </a:lnTo>
                <a:lnTo>
                  <a:pt x="248" y="400"/>
                </a:lnTo>
                <a:lnTo>
                  <a:pt x="224" y="376"/>
                </a:lnTo>
                <a:lnTo>
                  <a:pt x="216" y="384"/>
                </a:lnTo>
                <a:lnTo>
                  <a:pt x="216" y="408"/>
                </a:lnTo>
                <a:lnTo>
                  <a:pt x="200" y="408"/>
                </a:lnTo>
                <a:lnTo>
                  <a:pt x="192" y="416"/>
                </a:lnTo>
                <a:lnTo>
                  <a:pt x="168" y="416"/>
                </a:lnTo>
                <a:lnTo>
                  <a:pt x="168" y="384"/>
                </a:lnTo>
                <a:lnTo>
                  <a:pt x="152" y="384"/>
                </a:lnTo>
                <a:lnTo>
                  <a:pt x="152" y="400"/>
                </a:lnTo>
                <a:lnTo>
                  <a:pt x="136" y="400"/>
                </a:lnTo>
                <a:lnTo>
                  <a:pt x="144" y="352"/>
                </a:lnTo>
                <a:lnTo>
                  <a:pt x="152" y="336"/>
                </a:lnTo>
                <a:lnTo>
                  <a:pt x="152" y="312"/>
                </a:lnTo>
                <a:lnTo>
                  <a:pt x="152" y="296"/>
                </a:lnTo>
                <a:lnTo>
                  <a:pt x="144" y="288"/>
                </a:lnTo>
                <a:lnTo>
                  <a:pt x="96" y="296"/>
                </a:lnTo>
                <a:lnTo>
                  <a:pt x="96" y="312"/>
                </a:lnTo>
                <a:lnTo>
                  <a:pt x="72" y="320"/>
                </a:lnTo>
                <a:lnTo>
                  <a:pt x="64" y="304"/>
                </a:lnTo>
                <a:lnTo>
                  <a:pt x="56" y="320"/>
                </a:lnTo>
                <a:lnTo>
                  <a:pt x="32" y="312"/>
                </a:lnTo>
                <a:lnTo>
                  <a:pt x="32" y="304"/>
                </a:lnTo>
                <a:lnTo>
                  <a:pt x="24" y="304"/>
                </a:lnTo>
                <a:lnTo>
                  <a:pt x="24" y="288"/>
                </a:lnTo>
                <a:lnTo>
                  <a:pt x="16" y="264"/>
                </a:lnTo>
                <a:lnTo>
                  <a:pt x="32" y="256"/>
                </a:lnTo>
                <a:lnTo>
                  <a:pt x="24" y="240"/>
                </a:lnTo>
                <a:lnTo>
                  <a:pt x="0" y="240"/>
                </a:lnTo>
                <a:lnTo>
                  <a:pt x="0" y="224"/>
                </a:lnTo>
                <a:lnTo>
                  <a:pt x="24" y="192"/>
                </a:lnTo>
                <a:lnTo>
                  <a:pt x="24" y="168"/>
                </a:lnTo>
                <a:lnTo>
                  <a:pt x="32" y="160"/>
                </a:lnTo>
                <a:lnTo>
                  <a:pt x="24" y="136"/>
                </a:lnTo>
                <a:lnTo>
                  <a:pt x="16" y="136"/>
                </a:lnTo>
                <a:lnTo>
                  <a:pt x="24" y="120"/>
                </a:lnTo>
                <a:lnTo>
                  <a:pt x="16" y="80"/>
                </a:lnTo>
                <a:lnTo>
                  <a:pt x="48" y="32"/>
                </a:lnTo>
                <a:lnTo>
                  <a:pt x="80" y="32"/>
                </a:lnTo>
                <a:lnTo>
                  <a:pt x="104" y="40"/>
                </a:lnTo>
                <a:lnTo>
                  <a:pt x="96" y="8"/>
                </a:lnTo>
                <a:lnTo>
                  <a:pt x="112" y="0"/>
                </a:lnTo>
                <a:lnTo>
                  <a:pt x="152" y="16"/>
                </a:lnTo>
                <a:lnTo>
                  <a:pt x="184" y="16"/>
                </a:lnTo>
                <a:lnTo>
                  <a:pt x="208" y="40"/>
                </a:lnTo>
                <a:lnTo>
                  <a:pt x="248" y="40"/>
                </a:lnTo>
                <a:lnTo>
                  <a:pt x="256" y="48"/>
                </a:lnTo>
                <a:lnTo>
                  <a:pt x="288" y="32"/>
                </a:lnTo>
                <a:lnTo>
                  <a:pt x="304" y="32"/>
                </a:lnTo>
                <a:lnTo>
                  <a:pt x="304" y="80"/>
                </a:lnTo>
                <a:lnTo>
                  <a:pt x="320" y="80"/>
                </a:lnTo>
              </a:path>
            </a:pathLst>
          </a:custGeom>
          <a:solidFill>
            <a:schemeClr val="bg1"/>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mj-ea"/>
              <a:ea typeface="+mj-ea"/>
            </a:endParaRPr>
          </a:p>
        </p:txBody>
      </p:sp>
      <p:sp>
        <p:nvSpPr>
          <p:cNvPr id="24" name="Freeform 28"/>
          <p:cNvSpPr/>
          <p:nvPr/>
        </p:nvSpPr>
        <p:spPr bwMode="gray">
          <a:xfrm>
            <a:off x="3734307" y="3182329"/>
            <a:ext cx="728064" cy="483767"/>
          </a:xfrm>
          <a:custGeom>
            <a:avLst/>
            <a:gdLst>
              <a:gd name="T0" fmla="*/ 488 w 489"/>
              <a:gd name="T1" fmla="*/ 248 h 321"/>
              <a:gd name="T2" fmla="*/ 448 w 489"/>
              <a:gd name="T3" fmla="*/ 264 h 321"/>
              <a:gd name="T4" fmla="*/ 392 w 489"/>
              <a:gd name="T5" fmla="*/ 296 h 321"/>
              <a:gd name="T6" fmla="*/ 368 w 489"/>
              <a:gd name="T7" fmla="*/ 304 h 321"/>
              <a:gd name="T8" fmla="*/ 352 w 489"/>
              <a:gd name="T9" fmla="*/ 320 h 321"/>
              <a:gd name="T10" fmla="*/ 328 w 489"/>
              <a:gd name="T11" fmla="*/ 320 h 321"/>
              <a:gd name="T12" fmla="*/ 336 w 489"/>
              <a:gd name="T13" fmla="*/ 272 h 321"/>
              <a:gd name="T14" fmla="*/ 320 w 489"/>
              <a:gd name="T15" fmla="*/ 272 h 321"/>
              <a:gd name="T16" fmla="*/ 288 w 489"/>
              <a:gd name="T17" fmla="*/ 288 h 321"/>
              <a:gd name="T18" fmla="*/ 280 w 489"/>
              <a:gd name="T19" fmla="*/ 280 h 321"/>
              <a:gd name="T20" fmla="*/ 240 w 489"/>
              <a:gd name="T21" fmla="*/ 280 h 321"/>
              <a:gd name="T22" fmla="*/ 224 w 489"/>
              <a:gd name="T23" fmla="*/ 256 h 321"/>
              <a:gd name="T24" fmla="*/ 184 w 489"/>
              <a:gd name="T25" fmla="*/ 256 h 321"/>
              <a:gd name="T26" fmla="*/ 144 w 489"/>
              <a:gd name="T27" fmla="*/ 240 h 321"/>
              <a:gd name="T28" fmla="*/ 128 w 489"/>
              <a:gd name="T29" fmla="*/ 248 h 321"/>
              <a:gd name="T30" fmla="*/ 136 w 489"/>
              <a:gd name="T31" fmla="*/ 280 h 321"/>
              <a:gd name="T32" fmla="*/ 112 w 489"/>
              <a:gd name="T33" fmla="*/ 272 h 321"/>
              <a:gd name="T34" fmla="*/ 80 w 489"/>
              <a:gd name="T35" fmla="*/ 272 h 321"/>
              <a:gd name="T36" fmla="*/ 48 w 489"/>
              <a:gd name="T37" fmla="*/ 320 h 321"/>
              <a:gd name="T38" fmla="*/ 8 w 489"/>
              <a:gd name="T39" fmla="*/ 272 h 321"/>
              <a:gd name="T40" fmla="*/ 0 w 489"/>
              <a:gd name="T41" fmla="*/ 272 h 321"/>
              <a:gd name="T42" fmla="*/ 8 w 489"/>
              <a:gd name="T43" fmla="*/ 256 h 321"/>
              <a:gd name="T44" fmla="*/ 16 w 489"/>
              <a:gd name="T45" fmla="*/ 248 h 321"/>
              <a:gd name="T46" fmla="*/ 0 w 489"/>
              <a:gd name="T47" fmla="*/ 232 h 321"/>
              <a:gd name="T48" fmla="*/ 0 w 489"/>
              <a:gd name="T49" fmla="*/ 224 h 321"/>
              <a:gd name="T50" fmla="*/ 16 w 489"/>
              <a:gd name="T51" fmla="*/ 208 h 321"/>
              <a:gd name="T52" fmla="*/ 72 w 489"/>
              <a:gd name="T53" fmla="*/ 208 h 321"/>
              <a:gd name="T54" fmla="*/ 96 w 489"/>
              <a:gd name="T55" fmla="*/ 192 h 321"/>
              <a:gd name="T56" fmla="*/ 112 w 489"/>
              <a:gd name="T57" fmla="*/ 184 h 321"/>
              <a:gd name="T58" fmla="*/ 112 w 489"/>
              <a:gd name="T59" fmla="*/ 160 h 321"/>
              <a:gd name="T60" fmla="*/ 80 w 489"/>
              <a:gd name="T61" fmla="*/ 120 h 321"/>
              <a:gd name="T62" fmla="*/ 72 w 489"/>
              <a:gd name="T63" fmla="*/ 80 h 321"/>
              <a:gd name="T64" fmla="*/ 88 w 489"/>
              <a:gd name="T65" fmla="*/ 56 h 321"/>
              <a:gd name="T66" fmla="*/ 88 w 489"/>
              <a:gd name="T67" fmla="*/ 40 h 321"/>
              <a:gd name="T68" fmla="*/ 72 w 489"/>
              <a:gd name="T69" fmla="*/ 8 h 321"/>
              <a:gd name="T70" fmla="*/ 128 w 489"/>
              <a:gd name="T71" fmla="*/ 8 h 321"/>
              <a:gd name="T72" fmla="*/ 144 w 489"/>
              <a:gd name="T73" fmla="*/ 16 h 321"/>
              <a:gd name="T74" fmla="*/ 168 w 489"/>
              <a:gd name="T75" fmla="*/ 0 h 321"/>
              <a:gd name="T76" fmla="*/ 208 w 489"/>
              <a:gd name="T77" fmla="*/ 72 h 321"/>
              <a:gd name="T78" fmla="*/ 280 w 489"/>
              <a:gd name="T79" fmla="*/ 72 h 321"/>
              <a:gd name="T80" fmla="*/ 296 w 489"/>
              <a:gd name="T81" fmla="*/ 80 h 321"/>
              <a:gd name="T82" fmla="*/ 312 w 489"/>
              <a:gd name="T83" fmla="*/ 72 h 321"/>
              <a:gd name="T84" fmla="*/ 336 w 489"/>
              <a:gd name="T85" fmla="*/ 88 h 321"/>
              <a:gd name="T86" fmla="*/ 336 w 489"/>
              <a:gd name="T87" fmla="*/ 112 h 321"/>
              <a:gd name="T88" fmla="*/ 352 w 489"/>
              <a:gd name="T89" fmla="*/ 128 h 321"/>
              <a:gd name="T90" fmla="*/ 360 w 489"/>
              <a:gd name="T91" fmla="*/ 112 h 321"/>
              <a:gd name="T92" fmla="*/ 376 w 489"/>
              <a:gd name="T93" fmla="*/ 128 h 321"/>
              <a:gd name="T94" fmla="*/ 408 w 489"/>
              <a:gd name="T95" fmla="*/ 128 h 321"/>
              <a:gd name="T96" fmla="*/ 416 w 489"/>
              <a:gd name="T97" fmla="*/ 120 h 321"/>
              <a:gd name="T98" fmla="*/ 464 w 489"/>
              <a:gd name="T99" fmla="*/ 152 h 321"/>
              <a:gd name="T100" fmla="*/ 472 w 489"/>
              <a:gd name="T101" fmla="*/ 192 h 321"/>
              <a:gd name="T102" fmla="*/ 472 w 489"/>
              <a:gd name="T103" fmla="*/ 216 h 321"/>
              <a:gd name="T104" fmla="*/ 488 w 489"/>
              <a:gd name="T105" fmla="*/ 248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89" h="321">
                <a:moveTo>
                  <a:pt x="488" y="248"/>
                </a:moveTo>
                <a:lnTo>
                  <a:pt x="448" y="264"/>
                </a:lnTo>
                <a:lnTo>
                  <a:pt x="392" y="296"/>
                </a:lnTo>
                <a:lnTo>
                  <a:pt x="368" y="304"/>
                </a:lnTo>
                <a:lnTo>
                  <a:pt x="352" y="320"/>
                </a:lnTo>
                <a:lnTo>
                  <a:pt x="328" y="320"/>
                </a:lnTo>
                <a:lnTo>
                  <a:pt x="336" y="272"/>
                </a:lnTo>
                <a:lnTo>
                  <a:pt x="320" y="272"/>
                </a:lnTo>
                <a:lnTo>
                  <a:pt x="288" y="288"/>
                </a:lnTo>
                <a:lnTo>
                  <a:pt x="280" y="280"/>
                </a:lnTo>
                <a:lnTo>
                  <a:pt x="240" y="280"/>
                </a:lnTo>
                <a:lnTo>
                  <a:pt x="224" y="256"/>
                </a:lnTo>
                <a:lnTo>
                  <a:pt x="184" y="256"/>
                </a:lnTo>
                <a:lnTo>
                  <a:pt x="144" y="240"/>
                </a:lnTo>
                <a:lnTo>
                  <a:pt x="128" y="248"/>
                </a:lnTo>
                <a:lnTo>
                  <a:pt x="136" y="280"/>
                </a:lnTo>
                <a:lnTo>
                  <a:pt x="112" y="272"/>
                </a:lnTo>
                <a:lnTo>
                  <a:pt x="80" y="272"/>
                </a:lnTo>
                <a:lnTo>
                  <a:pt x="48" y="320"/>
                </a:lnTo>
                <a:lnTo>
                  <a:pt x="8" y="272"/>
                </a:lnTo>
                <a:lnTo>
                  <a:pt x="0" y="272"/>
                </a:lnTo>
                <a:lnTo>
                  <a:pt x="8" y="256"/>
                </a:lnTo>
                <a:lnTo>
                  <a:pt x="16" y="248"/>
                </a:lnTo>
                <a:lnTo>
                  <a:pt x="0" y="232"/>
                </a:lnTo>
                <a:lnTo>
                  <a:pt x="0" y="224"/>
                </a:lnTo>
                <a:lnTo>
                  <a:pt x="16" y="208"/>
                </a:lnTo>
                <a:lnTo>
                  <a:pt x="72" y="208"/>
                </a:lnTo>
                <a:lnTo>
                  <a:pt x="96" y="192"/>
                </a:lnTo>
                <a:lnTo>
                  <a:pt x="112" y="184"/>
                </a:lnTo>
                <a:lnTo>
                  <a:pt x="112" y="160"/>
                </a:lnTo>
                <a:lnTo>
                  <a:pt x="80" y="120"/>
                </a:lnTo>
                <a:lnTo>
                  <a:pt x="72" y="80"/>
                </a:lnTo>
                <a:lnTo>
                  <a:pt x="88" y="56"/>
                </a:lnTo>
                <a:lnTo>
                  <a:pt x="88" y="40"/>
                </a:lnTo>
                <a:lnTo>
                  <a:pt x="72" y="8"/>
                </a:lnTo>
                <a:lnTo>
                  <a:pt x="128" y="8"/>
                </a:lnTo>
                <a:lnTo>
                  <a:pt x="144" y="16"/>
                </a:lnTo>
                <a:lnTo>
                  <a:pt x="168" y="0"/>
                </a:lnTo>
                <a:lnTo>
                  <a:pt x="208" y="72"/>
                </a:lnTo>
                <a:lnTo>
                  <a:pt x="280" y="72"/>
                </a:lnTo>
                <a:lnTo>
                  <a:pt x="296" y="80"/>
                </a:lnTo>
                <a:lnTo>
                  <a:pt x="312" y="72"/>
                </a:lnTo>
                <a:lnTo>
                  <a:pt x="336" y="88"/>
                </a:lnTo>
                <a:lnTo>
                  <a:pt x="336" y="112"/>
                </a:lnTo>
                <a:lnTo>
                  <a:pt x="352" y="128"/>
                </a:lnTo>
                <a:lnTo>
                  <a:pt x="360" y="112"/>
                </a:lnTo>
                <a:lnTo>
                  <a:pt x="376" y="128"/>
                </a:lnTo>
                <a:lnTo>
                  <a:pt x="408" y="128"/>
                </a:lnTo>
                <a:lnTo>
                  <a:pt x="416" y="120"/>
                </a:lnTo>
                <a:lnTo>
                  <a:pt x="464" y="152"/>
                </a:lnTo>
                <a:lnTo>
                  <a:pt x="472" y="192"/>
                </a:lnTo>
                <a:lnTo>
                  <a:pt x="472" y="216"/>
                </a:lnTo>
                <a:lnTo>
                  <a:pt x="488" y="248"/>
                </a:lnTo>
              </a:path>
            </a:pathLst>
          </a:custGeom>
          <a:solidFill>
            <a:schemeClr val="bg1"/>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mj-ea"/>
              <a:ea typeface="+mj-ea"/>
            </a:endParaRPr>
          </a:p>
        </p:txBody>
      </p:sp>
      <p:sp>
        <p:nvSpPr>
          <p:cNvPr id="25" name="Freeform 29"/>
          <p:cNvSpPr/>
          <p:nvPr/>
        </p:nvSpPr>
        <p:spPr bwMode="gray">
          <a:xfrm>
            <a:off x="4317562" y="3011241"/>
            <a:ext cx="454537" cy="584060"/>
          </a:xfrm>
          <a:custGeom>
            <a:avLst/>
            <a:gdLst>
              <a:gd name="T0" fmla="*/ 88 w 305"/>
              <a:gd name="T1" fmla="*/ 0 h 385"/>
              <a:gd name="T2" fmla="*/ 128 w 305"/>
              <a:gd name="T3" fmla="*/ 32 h 385"/>
              <a:gd name="T4" fmla="*/ 176 w 305"/>
              <a:gd name="T5" fmla="*/ 64 h 385"/>
              <a:gd name="T6" fmla="*/ 200 w 305"/>
              <a:gd name="T7" fmla="*/ 96 h 385"/>
              <a:gd name="T8" fmla="*/ 240 w 305"/>
              <a:gd name="T9" fmla="*/ 136 h 385"/>
              <a:gd name="T10" fmla="*/ 272 w 305"/>
              <a:gd name="T11" fmla="*/ 144 h 385"/>
              <a:gd name="T12" fmla="*/ 248 w 305"/>
              <a:gd name="T13" fmla="*/ 144 h 385"/>
              <a:gd name="T14" fmla="*/ 232 w 305"/>
              <a:gd name="T15" fmla="*/ 176 h 385"/>
              <a:gd name="T16" fmla="*/ 248 w 305"/>
              <a:gd name="T17" fmla="*/ 224 h 385"/>
              <a:gd name="T18" fmla="*/ 288 w 305"/>
              <a:gd name="T19" fmla="*/ 248 h 385"/>
              <a:gd name="T20" fmla="*/ 288 w 305"/>
              <a:gd name="T21" fmla="*/ 296 h 385"/>
              <a:gd name="T22" fmla="*/ 280 w 305"/>
              <a:gd name="T23" fmla="*/ 320 h 385"/>
              <a:gd name="T24" fmla="*/ 264 w 305"/>
              <a:gd name="T25" fmla="*/ 312 h 385"/>
              <a:gd name="T26" fmla="*/ 272 w 305"/>
              <a:gd name="T27" fmla="*/ 344 h 385"/>
              <a:gd name="T28" fmla="*/ 264 w 305"/>
              <a:gd name="T29" fmla="*/ 360 h 385"/>
              <a:gd name="T30" fmla="*/ 224 w 305"/>
              <a:gd name="T31" fmla="*/ 384 h 385"/>
              <a:gd name="T32" fmla="*/ 184 w 305"/>
              <a:gd name="T33" fmla="*/ 384 h 385"/>
              <a:gd name="T34" fmla="*/ 152 w 305"/>
              <a:gd name="T35" fmla="*/ 368 h 385"/>
              <a:gd name="T36" fmla="*/ 128 w 305"/>
              <a:gd name="T37" fmla="*/ 384 h 385"/>
              <a:gd name="T38" fmla="*/ 136 w 305"/>
              <a:gd name="T39" fmla="*/ 360 h 385"/>
              <a:gd name="T40" fmla="*/ 120 w 305"/>
              <a:gd name="T41" fmla="*/ 368 h 385"/>
              <a:gd name="T42" fmla="*/ 80 w 305"/>
              <a:gd name="T43" fmla="*/ 312 h 385"/>
              <a:gd name="T44" fmla="*/ 72 w 305"/>
              <a:gd name="T45" fmla="*/ 264 h 385"/>
              <a:gd name="T46" fmla="*/ 72 w 305"/>
              <a:gd name="T47" fmla="*/ 216 h 385"/>
              <a:gd name="T48" fmla="*/ 72 w 305"/>
              <a:gd name="T49" fmla="*/ 160 h 385"/>
              <a:gd name="T50" fmla="*/ 24 w 305"/>
              <a:gd name="T51" fmla="*/ 152 h 385"/>
              <a:gd name="T52" fmla="*/ 0 w 305"/>
              <a:gd name="T53" fmla="*/ 136 h 385"/>
              <a:gd name="T54" fmla="*/ 32 w 305"/>
              <a:gd name="T55" fmla="*/ 120 h 385"/>
              <a:gd name="T56" fmla="*/ 40 w 305"/>
              <a:gd name="T57" fmla="*/ 40 h 385"/>
              <a:gd name="T58" fmla="*/ 72 w 305"/>
              <a:gd name="T59" fmla="*/ 56 h 385"/>
              <a:gd name="T60" fmla="*/ 104 w 305"/>
              <a:gd name="T61" fmla="*/ 48 h 385"/>
              <a:gd name="T62" fmla="*/ 80 w 305"/>
              <a:gd name="T63" fmla="*/ 1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5" h="385">
                <a:moveTo>
                  <a:pt x="80" y="8"/>
                </a:moveTo>
                <a:lnTo>
                  <a:pt x="88" y="0"/>
                </a:lnTo>
                <a:lnTo>
                  <a:pt x="120" y="8"/>
                </a:lnTo>
                <a:lnTo>
                  <a:pt x="128" y="32"/>
                </a:lnTo>
                <a:lnTo>
                  <a:pt x="152" y="32"/>
                </a:lnTo>
                <a:lnTo>
                  <a:pt x="176" y="64"/>
                </a:lnTo>
                <a:lnTo>
                  <a:pt x="184" y="56"/>
                </a:lnTo>
                <a:lnTo>
                  <a:pt x="200" y="96"/>
                </a:lnTo>
                <a:lnTo>
                  <a:pt x="224" y="136"/>
                </a:lnTo>
                <a:lnTo>
                  <a:pt x="240" y="136"/>
                </a:lnTo>
                <a:lnTo>
                  <a:pt x="256" y="120"/>
                </a:lnTo>
                <a:lnTo>
                  <a:pt x="272" y="144"/>
                </a:lnTo>
                <a:lnTo>
                  <a:pt x="256" y="160"/>
                </a:lnTo>
                <a:lnTo>
                  <a:pt x="248" y="144"/>
                </a:lnTo>
                <a:lnTo>
                  <a:pt x="232" y="144"/>
                </a:lnTo>
                <a:lnTo>
                  <a:pt x="232" y="176"/>
                </a:lnTo>
                <a:lnTo>
                  <a:pt x="224" y="192"/>
                </a:lnTo>
                <a:lnTo>
                  <a:pt x="248" y="224"/>
                </a:lnTo>
                <a:lnTo>
                  <a:pt x="248" y="248"/>
                </a:lnTo>
                <a:lnTo>
                  <a:pt x="288" y="248"/>
                </a:lnTo>
                <a:lnTo>
                  <a:pt x="304" y="264"/>
                </a:lnTo>
                <a:lnTo>
                  <a:pt x="288" y="296"/>
                </a:lnTo>
                <a:lnTo>
                  <a:pt x="296" y="320"/>
                </a:lnTo>
                <a:lnTo>
                  <a:pt x="280" y="320"/>
                </a:lnTo>
                <a:lnTo>
                  <a:pt x="280" y="312"/>
                </a:lnTo>
                <a:lnTo>
                  <a:pt x="264" y="312"/>
                </a:lnTo>
                <a:lnTo>
                  <a:pt x="264" y="328"/>
                </a:lnTo>
                <a:lnTo>
                  <a:pt x="272" y="344"/>
                </a:lnTo>
                <a:lnTo>
                  <a:pt x="264" y="344"/>
                </a:lnTo>
                <a:lnTo>
                  <a:pt x="264" y="360"/>
                </a:lnTo>
                <a:lnTo>
                  <a:pt x="232" y="384"/>
                </a:lnTo>
                <a:lnTo>
                  <a:pt x="224" y="384"/>
                </a:lnTo>
                <a:lnTo>
                  <a:pt x="216" y="376"/>
                </a:lnTo>
                <a:lnTo>
                  <a:pt x="184" y="384"/>
                </a:lnTo>
                <a:lnTo>
                  <a:pt x="168" y="352"/>
                </a:lnTo>
                <a:lnTo>
                  <a:pt x="152" y="368"/>
                </a:lnTo>
                <a:lnTo>
                  <a:pt x="152" y="384"/>
                </a:lnTo>
                <a:lnTo>
                  <a:pt x="128" y="384"/>
                </a:lnTo>
                <a:lnTo>
                  <a:pt x="128" y="368"/>
                </a:lnTo>
                <a:lnTo>
                  <a:pt x="136" y="360"/>
                </a:lnTo>
                <a:lnTo>
                  <a:pt x="128" y="352"/>
                </a:lnTo>
                <a:lnTo>
                  <a:pt x="120" y="368"/>
                </a:lnTo>
                <a:lnTo>
                  <a:pt x="88" y="360"/>
                </a:lnTo>
                <a:lnTo>
                  <a:pt x="80" y="312"/>
                </a:lnTo>
                <a:lnTo>
                  <a:pt x="80" y="296"/>
                </a:lnTo>
                <a:lnTo>
                  <a:pt x="72" y="264"/>
                </a:lnTo>
                <a:lnTo>
                  <a:pt x="32" y="240"/>
                </a:lnTo>
                <a:lnTo>
                  <a:pt x="72" y="216"/>
                </a:lnTo>
                <a:lnTo>
                  <a:pt x="80" y="216"/>
                </a:lnTo>
                <a:lnTo>
                  <a:pt x="72" y="160"/>
                </a:lnTo>
                <a:lnTo>
                  <a:pt x="48" y="168"/>
                </a:lnTo>
                <a:lnTo>
                  <a:pt x="24" y="152"/>
                </a:lnTo>
                <a:lnTo>
                  <a:pt x="16" y="136"/>
                </a:lnTo>
                <a:lnTo>
                  <a:pt x="0" y="136"/>
                </a:lnTo>
                <a:lnTo>
                  <a:pt x="8" y="120"/>
                </a:lnTo>
                <a:lnTo>
                  <a:pt x="32" y="120"/>
                </a:lnTo>
                <a:lnTo>
                  <a:pt x="40" y="88"/>
                </a:lnTo>
                <a:lnTo>
                  <a:pt x="40" y="40"/>
                </a:lnTo>
                <a:lnTo>
                  <a:pt x="48" y="40"/>
                </a:lnTo>
                <a:lnTo>
                  <a:pt x="72" y="56"/>
                </a:lnTo>
                <a:lnTo>
                  <a:pt x="80" y="72"/>
                </a:lnTo>
                <a:lnTo>
                  <a:pt x="104" y="48"/>
                </a:lnTo>
                <a:lnTo>
                  <a:pt x="104" y="32"/>
                </a:lnTo>
                <a:lnTo>
                  <a:pt x="80" y="16"/>
                </a:lnTo>
                <a:lnTo>
                  <a:pt x="80" y="8"/>
                </a:lnTo>
              </a:path>
            </a:pathLst>
          </a:custGeom>
          <a:solidFill>
            <a:schemeClr val="bg1"/>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mj-ea"/>
              <a:ea typeface="+mj-ea"/>
            </a:endParaRPr>
          </a:p>
        </p:txBody>
      </p:sp>
      <p:sp>
        <p:nvSpPr>
          <p:cNvPr id="26" name="Freeform 30"/>
          <p:cNvSpPr/>
          <p:nvPr/>
        </p:nvSpPr>
        <p:spPr bwMode="gray">
          <a:xfrm>
            <a:off x="3912634" y="2829828"/>
            <a:ext cx="561803" cy="544237"/>
          </a:xfrm>
          <a:custGeom>
            <a:avLst/>
            <a:gdLst>
              <a:gd name="T0" fmla="*/ 200 w 377"/>
              <a:gd name="T1" fmla="*/ 8 h 361"/>
              <a:gd name="T2" fmla="*/ 248 w 377"/>
              <a:gd name="T3" fmla="*/ 0 h 361"/>
              <a:gd name="T4" fmla="*/ 264 w 377"/>
              <a:gd name="T5" fmla="*/ 16 h 361"/>
              <a:gd name="T6" fmla="*/ 304 w 377"/>
              <a:gd name="T7" fmla="*/ 24 h 361"/>
              <a:gd name="T8" fmla="*/ 320 w 377"/>
              <a:gd name="T9" fmla="*/ 16 h 361"/>
              <a:gd name="T10" fmla="*/ 336 w 377"/>
              <a:gd name="T11" fmla="*/ 16 h 361"/>
              <a:gd name="T12" fmla="*/ 280 w 377"/>
              <a:gd name="T13" fmla="*/ 64 h 361"/>
              <a:gd name="T14" fmla="*/ 272 w 377"/>
              <a:gd name="T15" fmla="*/ 88 h 361"/>
              <a:gd name="T16" fmla="*/ 280 w 377"/>
              <a:gd name="T17" fmla="*/ 96 h 361"/>
              <a:gd name="T18" fmla="*/ 288 w 377"/>
              <a:gd name="T19" fmla="*/ 96 h 361"/>
              <a:gd name="T20" fmla="*/ 320 w 377"/>
              <a:gd name="T21" fmla="*/ 128 h 361"/>
              <a:gd name="T22" fmla="*/ 352 w 377"/>
              <a:gd name="T23" fmla="*/ 128 h 361"/>
              <a:gd name="T24" fmla="*/ 352 w 377"/>
              <a:gd name="T25" fmla="*/ 144 h 361"/>
              <a:gd name="T26" fmla="*/ 376 w 377"/>
              <a:gd name="T27" fmla="*/ 152 h 361"/>
              <a:gd name="T28" fmla="*/ 376 w 377"/>
              <a:gd name="T29" fmla="*/ 168 h 361"/>
              <a:gd name="T30" fmla="*/ 352 w 377"/>
              <a:gd name="T31" fmla="*/ 192 h 361"/>
              <a:gd name="T32" fmla="*/ 352 w 377"/>
              <a:gd name="T33" fmla="*/ 176 h 361"/>
              <a:gd name="T34" fmla="*/ 328 w 377"/>
              <a:gd name="T35" fmla="*/ 160 h 361"/>
              <a:gd name="T36" fmla="*/ 312 w 377"/>
              <a:gd name="T37" fmla="*/ 160 h 361"/>
              <a:gd name="T38" fmla="*/ 312 w 377"/>
              <a:gd name="T39" fmla="*/ 208 h 361"/>
              <a:gd name="T40" fmla="*/ 304 w 377"/>
              <a:gd name="T41" fmla="*/ 240 h 361"/>
              <a:gd name="T42" fmla="*/ 280 w 377"/>
              <a:gd name="T43" fmla="*/ 240 h 361"/>
              <a:gd name="T44" fmla="*/ 272 w 377"/>
              <a:gd name="T45" fmla="*/ 248 h 361"/>
              <a:gd name="T46" fmla="*/ 288 w 377"/>
              <a:gd name="T47" fmla="*/ 256 h 361"/>
              <a:gd name="T48" fmla="*/ 296 w 377"/>
              <a:gd name="T49" fmla="*/ 272 h 361"/>
              <a:gd name="T50" fmla="*/ 320 w 377"/>
              <a:gd name="T51" fmla="*/ 288 h 361"/>
              <a:gd name="T52" fmla="*/ 344 w 377"/>
              <a:gd name="T53" fmla="*/ 280 h 361"/>
              <a:gd name="T54" fmla="*/ 352 w 377"/>
              <a:gd name="T55" fmla="*/ 336 h 361"/>
              <a:gd name="T56" fmla="*/ 304 w 377"/>
              <a:gd name="T57" fmla="*/ 360 h 361"/>
              <a:gd name="T58" fmla="*/ 296 w 377"/>
              <a:gd name="T59" fmla="*/ 352 h 361"/>
              <a:gd name="T60" fmla="*/ 288 w 377"/>
              <a:gd name="T61" fmla="*/ 360 h 361"/>
              <a:gd name="T62" fmla="*/ 256 w 377"/>
              <a:gd name="T63" fmla="*/ 360 h 361"/>
              <a:gd name="T64" fmla="*/ 240 w 377"/>
              <a:gd name="T65" fmla="*/ 344 h 361"/>
              <a:gd name="T66" fmla="*/ 232 w 377"/>
              <a:gd name="T67" fmla="*/ 360 h 361"/>
              <a:gd name="T68" fmla="*/ 216 w 377"/>
              <a:gd name="T69" fmla="*/ 344 h 361"/>
              <a:gd name="T70" fmla="*/ 216 w 377"/>
              <a:gd name="T71" fmla="*/ 320 h 361"/>
              <a:gd name="T72" fmla="*/ 192 w 377"/>
              <a:gd name="T73" fmla="*/ 304 h 361"/>
              <a:gd name="T74" fmla="*/ 176 w 377"/>
              <a:gd name="T75" fmla="*/ 312 h 361"/>
              <a:gd name="T76" fmla="*/ 160 w 377"/>
              <a:gd name="T77" fmla="*/ 304 h 361"/>
              <a:gd name="T78" fmla="*/ 88 w 377"/>
              <a:gd name="T79" fmla="*/ 296 h 361"/>
              <a:gd name="T80" fmla="*/ 48 w 377"/>
              <a:gd name="T81" fmla="*/ 232 h 361"/>
              <a:gd name="T82" fmla="*/ 16 w 377"/>
              <a:gd name="T83" fmla="*/ 184 h 361"/>
              <a:gd name="T84" fmla="*/ 0 w 377"/>
              <a:gd name="T85" fmla="*/ 128 h 361"/>
              <a:gd name="T86" fmla="*/ 32 w 377"/>
              <a:gd name="T87" fmla="*/ 128 h 361"/>
              <a:gd name="T88" fmla="*/ 112 w 377"/>
              <a:gd name="T89" fmla="*/ 80 h 361"/>
              <a:gd name="T90" fmla="*/ 136 w 377"/>
              <a:gd name="T91" fmla="*/ 80 h 361"/>
              <a:gd name="T92" fmla="*/ 168 w 377"/>
              <a:gd name="T93" fmla="*/ 80 h 361"/>
              <a:gd name="T94" fmla="*/ 192 w 377"/>
              <a:gd name="T95" fmla="*/ 48 h 361"/>
              <a:gd name="T96" fmla="*/ 200 w 377"/>
              <a:gd name="T97" fmla="*/ 8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77" h="361">
                <a:moveTo>
                  <a:pt x="200" y="8"/>
                </a:moveTo>
                <a:lnTo>
                  <a:pt x="248" y="0"/>
                </a:lnTo>
                <a:lnTo>
                  <a:pt x="264" y="16"/>
                </a:lnTo>
                <a:lnTo>
                  <a:pt x="304" y="24"/>
                </a:lnTo>
                <a:lnTo>
                  <a:pt x="320" y="16"/>
                </a:lnTo>
                <a:lnTo>
                  <a:pt x="336" y="16"/>
                </a:lnTo>
                <a:lnTo>
                  <a:pt x="280" y="64"/>
                </a:lnTo>
                <a:lnTo>
                  <a:pt x="272" y="88"/>
                </a:lnTo>
                <a:lnTo>
                  <a:pt x="280" y="96"/>
                </a:lnTo>
                <a:lnTo>
                  <a:pt x="288" y="96"/>
                </a:lnTo>
                <a:lnTo>
                  <a:pt x="320" y="128"/>
                </a:lnTo>
                <a:lnTo>
                  <a:pt x="352" y="128"/>
                </a:lnTo>
                <a:lnTo>
                  <a:pt x="352" y="144"/>
                </a:lnTo>
                <a:lnTo>
                  <a:pt x="376" y="152"/>
                </a:lnTo>
                <a:lnTo>
                  <a:pt x="376" y="168"/>
                </a:lnTo>
                <a:lnTo>
                  <a:pt x="352" y="192"/>
                </a:lnTo>
                <a:lnTo>
                  <a:pt x="352" y="176"/>
                </a:lnTo>
                <a:lnTo>
                  <a:pt x="328" y="160"/>
                </a:lnTo>
                <a:lnTo>
                  <a:pt x="312" y="160"/>
                </a:lnTo>
                <a:lnTo>
                  <a:pt x="312" y="208"/>
                </a:lnTo>
                <a:lnTo>
                  <a:pt x="304" y="240"/>
                </a:lnTo>
                <a:lnTo>
                  <a:pt x="280" y="240"/>
                </a:lnTo>
                <a:lnTo>
                  <a:pt x="272" y="248"/>
                </a:lnTo>
                <a:lnTo>
                  <a:pt x="288" y="256"/>
                </a:lnTo>
                <a:lnTo>
                  <a:pt x="296" y="272"/>
                </a:lnTo>
                <a:lnTo>
                  <a:pt x="320" y="288"/>
                </a:lnTo>
                <a:lnTo>
                  <a:pt x="344" y="280"/>
                </a:lnTo>
                <a:lnTo>
                  <a:pt x="352" y="336"/>
                </a:lnTo>
                <a:lnTo>
                  <a:pt x="304" y="360"/>
                </a:lnTo>
                <a:lnTo>
                  <a:pt x="296" y="352"/>
                </a:lnTo>
                <a:lnTo>
                  <a:pt x="288" y="360"/>
                </a:lnTo>
                <a:lnTo>
                  <a:pt x="256" y="360"/>
                </a:lnTo>
                <a:lnTo>
                  <a:pt x="240" y="344"/>
                </a:lnTo>
                <a:lnTo>
                  <a:pt x="232" y="360"/>
                </a:lnTo>
                <a:lnTo>
                  <a:pt x="216" y="344"/>
                </a:lnTo>
                <a:lnTo>
                  <a:pt x="216" y="320"/>
                </a:lnTo>
                <a:lnTo>
                  <a:pt x="192" y="304"/>
                </a:lnTo>
                <a:lnTo>
                  <a:pt x="176" y="312"/>
                </a:lnTo>
                <a:lnTo>
                  <a:pt x="160" y="304"/>
                </a:lnTo>
                <a:lnTo>
                  <a:pt x="88" y="296"/>
                </a:lnTo>
                <a:lnTo>
                  <a:pt x="48" y="232"/>
                </a:lnTo>
                <a:lnTo>
                  <a:pt x="16" y="184"/>
                </a:lnTo>
                <a:lnTo>
                  <a:pt x="0" y="128"/>
                </a:lnTo>
                <a:lnTo>
                  <a:pt x="32" y="128"/>
                </a:lnTo>
                <a:lnTo>
                  <a:pt x="112" y="80"/>
                </a:lnTo>
                <a:lnTo>
                  <a:pt x="136" y="80"/>
                </a:lnTo>
                <a:lnTo>
                  <a:pt x="168" y="80"/>
                </a:lnTo>
                <a:lnTo>
                  <a:pt x="192" y="48"/>
                </a:lnTo>
                <a:lnTo>
                  <a:pt x="200" y="8"/>
                </a:lnTo>
              </a:path>
            </a:pathLst>
          </a:custGeom>
          <a:solidFill>
            <a:schemeClr val="bg1"/>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mj-ea"/>
              <a:ea typeface="+mj-ea"/>
            </a:endParaRPr>
          </a:p>
        </p:txBody>
      </p:sp>
      <p:sp>
        <p:nvSpPr>
          <p:cNvPr id="27" name="Freeform 31"/>
          <p:cNvSpPr/>
          <p:nvPr/>
        </p:nvSpPr>
        <p:spPr bwMode="invGray">
          <a:xfrm>
            <a:off x="3901909" y="2334263"/>
            <a:ext cx="371407" cy="691727"/>
          </a:xfrm>
          <a:custGeom>
            <a:avLst/>
            <a:gdLst>
              <a:gd name="T0" fmla="*/ 208 w 249"/>
              <a:gd name="T1" fmla="*/ 336 h 457"/>
              <a:gd name="T2" fmla="*/ 200 w 249"/>
              <a:gd name="T3" fmla="*/ 376 h 457"/>
              <a:gd name="T4" fmla="*/ 176 w 249"/>
              <a:gd name="T5" fmla="*/ 408 h 457"/>
              <a:gd name="T6" fmla="*/ 136 w 249"/>
              <a:gd name="T7" fmla="*/ 400 h 457"/>
              <a:gd name="T8" fmla="*/ 80 w 249"/>
              <a:gd name="T9" fmla="*/ 432 h 457"/>
              <a:gd name="T10" fmla="*/ 40 w 249"/>
              <a:gd name="T11" fmla="*/ 456 h 457"/>
              <a:gd name="T12" fmla="*/ 8 w 249"/>
              <a:gd name="T13" fmla="*/ 456 h 457"/>
              <a:gd name="T14" fmla="*/ 0 w 249"/>
              <a:gd name="T15" fmla="*/ 448 h 457"/>
              <a:gd name="T16" fmla="*/ 16 w 249"/>
              <a:gd name="T17" fmla="*/ 384 h 457"/>
              <a:gd name="T18" fmla="*/ 24 w 249"/>
              <a:gd name="T19" fmla="*/ 368 h 457"/>
              <a:gd name="T20" fmla="*/ 8 w 249"/>
              <a:gd name="T21" fmla="*/ 328 h 457"/>
              <a:gd name="T22" fmla="*/ 16 w 249"/>
              <a:gd name="T23" fmla="*/ 264 h 457"/>
              <a:gd name="T24" fmla="*/ 24 w 249"/>
              <a:gd name="T25" fmla="*/ 224 h 457"/>
              <a:gd name="T26" fmla="*/ 32 w 249"/>
              <a:gd name="T27" fmla="*/ 208 h 457"/>
              <a:gd name="T28" fmla="*/ 16 w 249"/>
              <a:gd name="T29" fmla="*/ 192 h 457"/>
              <a:gd name="T30" fmla="*/ 32 w 249"/>
              <a:gd name="T31" fmla="*/ 160 h 457"/>
              <a:gd name="T32" fmla="*/ 56 w 249"/>
              <a:gd name="T33" fmla="*/ 112 h 457"/>
              <a:gd name="T34" fmla="*/ 56 w 249"/>
              <a:gd name="T35" fmla="*/ 80 h 457"/>
              <a:gd name="T36" fmla="*/ 72 w 249"/>
              <a:gd name="T37" fmla="*/ 80 h 457"/>
              <a:gd name="T38" fmla="*/ 120 w 249"/>
              <a:gd name="T39" fmla="*/ 24 h 457"/>
              <a:gd name="T40" fmla="*/ 144 w 249"/>
              <a:gd name="T41" fmla="*/ 16 h 457"/>
              <a:gd name="T42" fmla="*/ 168 w 249"/>
              <a:gd name="T43" fmla="*/ 0 h 457"/>
              <a:gd name="T44" fmla="*/ 176 w 249"/>
              <a:gd name="T45" fmla="*/ 8 h 457"/>
              <a:gd name="T46" fmla="*/ 216 w 249"/>
              <a:gd name="T47" fmla="*/ 0 h 457"/>
              <a:gd name="T48" fmla="*/ 240 w 249"/>
              <a:gd name="T49" fmla="*/ 24 h 457"/>
              <a:gd name="T50" fmla="*/ 216 w 249"/>
              <a:gd name="T51" fmla="*/ 32 h 457"/>
              <a:gd name="T52" fmla="*/ 208 w 249"/>
              <a:gd name="T53" fmla="*/ 48 h 457"/>
              <a:gd name="T54" fmla="*/ 240 w 249"/>
              <a:gd name="T55" fmla="*/ 48 h 457"/>
              <a:gd name="T56" fmla="*/ 248 w 249"/>
              <a:gd name="T57" fmla="*/ 88 h 457"/>
              <a:gd name="T58" fmla="*/ 232 w 249"/>
              <a:gd name="T59" fmla="*/ 120 h 457"/>
              <a:gd name="T60" fmla="*/ 216 w 249"/>
              <a:gd name="T61" fmla="*/ 104 h 457"/>
              <a:gd name="T62" fmla="*/ 192 w 249"/>
              <a:gd name="T63" fmla="*/ 120 h 457"/>
              <a:gd name="T64" fmla="*/ 200 w 249"/>
              <a:gd name="T65" fmla="*/ 136 h 457"/>
              <a:gd name="T66" fmla="*/ 184 w 249"/>
              <a:gd name="T67" fmla="*/ 160 h 457"/>
              <a:gd name="T68" fmla="*/ 224 w 249"/>
              <a:gd name="T69" fmla="*/ 216 h 457"/>
              <a:gd name="T70" fmla="*/ 192 w 249"/>
              <a:gd name="T71" fmla="*/ 304 h 457"/>
              <a:gd name="T72" fmla="*/ 208 w 249"/>
              <a:gd name="T73" fmla="*/ 336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9" h="457">
                <a:moveTo>
                  <a:pt x="208" y="336"/>
                </a:moveTo>
                <a:lnTo>
                  <a:pt x="200" y="376"/>
                </a:lnTo>
                <a:lnTo>
                  <a:pt x="176" y="408"/>
                </a:lnTo>
                <a:lnTo>
                  <a:pt x="136" y="400"/>
                </a:lnTo>
                <a:lnTo>
                  <a:pt x="80" y="432"/>
                </a:lnTo>
                <a:lnTo>
                  <a:pt x="40" y="456"/>
                </a:lnTo>
                <a:lnTo>
                  <a:pt x="8" y="456"/>
                </a:lnTo>
                <a:lnTo>
                  <a:pt x="0" y="448"/>
                </a:lnTo>
                <a:lnTo>
                  <a:pt x="16" y="384"/>
                </a:lnTo>
                <a:lnTo>
                  <a:pt x="24" y="368"/>
                </a:lnTo>
                <a:lnTo>
                  <a:pt x="8" y="328"/>
                </a:lnTo>
                <a:lnTo>
                  <a:pt x="16" y="264"/>
                </a:lnTo>
                <a:lnTo>
                  <a:pt x="24" y="224"/>
                </a:lnTo>
                <a:lnTo>
                  <a:pt x="32" y="208"/>
                </a:lnTo>
                <a:lnTo>
                  <a:pt x="16" y="192"/>
                </a:lnTo>
                <a:lnTo>
                  <a:pt x="32" y="160"/>
                </a:lnTo>
                <a:lnTo>
                  <a:pt x="56" y="112"/>
                </a:lnTo>
                <a:lnTo>
                  <a:pt x="56" y="80"/>
                </a:lnTo>
                <a:lnTo>
                  <a:pt x="72" y="80"/>
                </a:lnTo>
                <a:lnTo>
                  <a:pt x="120" y="24"/>
                </a:lnTo>
                <a:lnTo>
                  <a:pt x="144" y="16"/>
                </a:lnTo>
                <a:lnTo>
                  <a:pt x="168" y="0"/>
                </a:lnTo>
                <a:lnTo>
                  <a:pt x="176" y="8"/>
                </a:lnTo>
                <a:lnTo>
                  <a:pt x="216" y="0"/>
                </a:lnTo>
                <a:lnTo>
                  <a:pt x="240" y="24"/>
                </a:lnTo>
                <a:lnTo>
                  <a:pt x="216" y="32"/>
                </a:lnTo>
                <a:lnTo>
                  <a:pt x="208" y="48"/>
                </a:lnTo>
                <a:lnTo>
                  <a:pt x="240" y="48"/>
                </a:lnTo>
                <a:lnTo>
                  <a:pt x="248" y="88"/>
                </a:lnTo>
                <a:lnTo>
                  <a:pt x="232" y="120"/>
                </a:lnTo>
                <a:lnTo>
                  <a:pt x="216" y="104"/>
                </a:lnTo>
                <a:lnTo>
                  <a:pt x="192" y="120"/>
                </a:lnTo>
                <a:lnTo>
                  <a:pt x="200" y="136"/>
                </a:lnTo>
                <a:lnTo>
                  <a:pt x="184" y="160"/>
                </a:lnTo>
                <a:lnTo>
                  <a:pt x="224" y="216"/>
                </a:lnTo>
                <a:lnTo>
                  <a:pt x="192" y="304"/>
                </a:lnTo>
                <a:lnTo>
                  <a:pt x="208" y="336"/>
                </a:lnTo>
              </a:path>
            </a:pathLst>
          </a:custGeom>
          <a:solidFill>
            <a:srgbClr val="002060"/>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j-ea"/>
              <a:ea typeface="+mj-ea"/>
            </a:endParaRPr>
          </a:p>
        </p:txBody>
      </p:sp>
      <p:sp>
        <p:nvSpPr>
          <p:cNvPr id="28" name="Freeform 32"/>
          <p:cNvSpPr/>
          <p:nvPr/>
        </p:nvSpPr>
        <p:spPr bwMode="gray">
          <a:xfrm>
            <a:off x="3506368" y="2455204"/>
            <a:ext cx="480013" cy="918862"/>
          </a:xfrm>
          <a:custGeom>
            <a:avLst/>
            <a:gdLst>
              <a:gd name="T0" fmla="*/ 320 w 321"/>
              <a:gd name="T1" fmla="*/ 480 h 609"/>
              <a:gd name="T2" fmla="*/ 296 w 321"/>
              <a:gd name="T3" fmla="*/ 496 h 609"/>
              <a:gd name="T4" fmla="*/ 280 w 321"/>
              <a:gd name="T5" fmla="*/ 488 h 609"/>
              <a:gd name="T6" fmla="*/ 224 w 321"/>
              <a:gd name="T7" fmla="*/ 488 h 609"/>
              <a:gd name="T8" fmla="*/ 240 w 321"/>
              <a:gd name="T9" fmla="*/ 520 h 609"/>
              <a:gd name="T10" fmla="*/ 224 w 321"/>
              <a:gd name="T11" fmla="*/ 560 h 609"/>
              <a:gd name="T12" fmla="*/ 232 w 321"/>
              <a:gd name="T13" fmla="*/ 608 h 609"/>
              <a:gd name="T14" fmla="*/ 200 w 321"/>
              <a:gd name="T15" fmla="*/ 600 h 609"/>
              <a:gd name="T16" fmla="*/ 152 w 321"/>
              <a:gd name="T17" fmla="*/ 568 h 609"/>
              <a:gd name="T18" fmla="*/ 96 w 321"/>
              <a:gd name="T19" fmla="*/ 552 h 609"/>
              <a:gd name="T20" fmla="*/ 56 w 321"/>
              <a:gd name="T21" fmla="*/ 520 h 609"/>
              <a:gd name="T22" fmla="*/ 16 w 321"/>
              <a:gd name="T23" fmla="*/ 520 h 609"/>
              <a:gd name="T24" fmla="*/ 16 w 321"/>
              <a:gd name="T25" fmla="*/ 512 h 609"/>
              <a:gd name="T26" fmla="*/ 0 w 321"/>
              <a:gd name="T27" fmla="*/ 504 h 609"/>
              <a:gd name="T28" fmla="*/ 8 w 321"/>
              <a:gd name="T29" fmla="*/ 496 h 609"/>
              <a:gd name="T30" fmla="*/ 8 w 321"/>
              <a:gd name="T31" fmla="*/ 472 h 609"/>
              <a:gd name="T32" fmla="*/ 0 w 321"/>
              <a:gd name="T33" fmla="*/ 464 h 609"/>
              <a:gd name="T34" fmla="*/ 16 w 321"/>
              <a:gd name="T35" fmla="*/ 456 h 609"/>
              <a:gd name="T36" fmla="*/ 48 w 321"/>
              <a:gd name="T37" fmla="*/ 456 h 609"/>
              <a:gd name="T38" fmla="*/ 48 w 321"/>
              <a:gd name="T39" fmla="*/ 344 h 609"/>
              <a:gd name="T40" fmla="*/ 88 w 321"/>
              <a:gd name="T41" fmla="*/ 344 h 609"/>
              <a:gd name="T42" fmla="*/ 88 w 321"/>
              <a:gd name="T43" fmla="*/ 360 h 609"/>
              <a:gd name="T44" fmla="*/ 112 w 321"/>
              <a:gd name="T45" fmla="*/ 360 h 609"/>
              <a:gd name="T46" fmla="*/ 112 w 321"/>
              <a:gd name="T47" fmla="*/ 328 h 609"/>
              <a:gd name="T48" fmla="*/ 160 w 321"/>
              <a:gd name="T49" fmla="*/ 328 h 609"/>
              <a:gd name="T50" fmla="*/ 168 w 321"/>
              <a:gd name="T51" fmla="*/ 280 h 609"/>
              <a:gd name="T52" fmla="*/ 168 w 321"/>
              <a:gd name="T53" fmla="*/ 248 h 609"/>
              <a:gd name="T54" fmla="*/ 144 w 321"/>
              <a:gd name="T55" fmla="*/ 232 h 609"/>
              <a:gd name="T56" fmla="*/ 112 w 321"/>
              <a:gd name="T57" fmla="*/ 208 h 609"/>
              <a:gd name="T58" fmla="*/ 96 w 321"/>
              <a:gd name="T59" fmla="*/ 184 h 609"/>
              <a:gd name="T60" fmla="*/ 104 w 321"/>
              <a:gd name="T61" fmla="*/ 144 h 609"/>
              <a:gd name="T62" fmla="*/ 120 w 321"/>
              <a:gd name="T63" fmla="*/ 128 h 609"/>
              <a:gd name="T64" fmla="*/ 144 w 321"/>
              <a:gd name="T65" fmla="*/ 144 h 609"/>
              <a:gd name="T66" fmla="*/ 176 w 321"/>
              <a:gd name="T67" fmla="*/ 144 h 609"/>
              <a:gd name="T68" fmla="*/ 184 w 321"/>
              <a:gd name="T69" fmla="*/ 120 h 609"/>
              <a:gd name="T70" fmla="*/ 200 w 321"/>
              <a:gd name="T71" fmla="*/ 120 h 609"/>
              <a:gd name="T72" fmla="*/ 192 w 321"/>
              <a:gd name="T73" fmla="*/ 88 h 609"/>
              <a:gd name="T74" fmla="*/ 248 w 321"/>
              <a:gd name="T75" fmla="*/ 32 h 609"/>
              <a:gd name="T76" fmla="*/ 248 w 321"/>
              <a:gd name="T77" fmla="*/ 16 h 609"/>
              <a:gd name="T78" fmla="*/ 280 w 321"/>
              <a:gd name="T79" fmla="*/ 16 h 609"/>
              <a:gd name="T80" fmla="*/ 288 w 321"/>
              <a:gd name="T81" fmla="*/ 24 h 609"/>
              <a:gd name="T82" fmla="*/ 296 w 321"/>
              <a:gd name="T83" fmla="*/ 8 h 609"/>
              <a:gd name="T84" fmla="*/ 304 w 321"/>
              <a:gd name="T85" fmla="*/ 0 h 609"/>
              <a:gd name="T86" fmla="*/ 320 w 321"/>
              <a:gd name="T87" fmla="*/ 24 h 609"/>
              <a:gd name="T88" fmla="*/ 320 w 321"/>
              <a:gd name="T89" fmla="*/ 32 h 609"/>
              <a:gd name="T90" fmla="*/ 280 w 321"/>
              <a:gd name="T91" fmla="*/ 112 h 609"/>
              <a:gd name="T92" fmla="*/ 296 w 321"/>
              <a:gd name="T93" fmla="*/ 128 h 609"/>
              <a:gd name="T94" fmla="*/ 280 w 321"/>
              <a:gd name="T95" fmla="*/ 184 h 609"/>
              <a:gd name="T96" fmla="*/ 272 w 321"/>
              <a:gd name="T97" fmla="*/ 248 h 609"/>
              <a:gd name="T98" fmla="*/ 288 w 321"/>
              <a:gd name="T99" fmla="*/ 288 h 609"/>
              <a:gd name="T100" fmla="*/ 264 w 321"/>
              <a:gd name="T101" fmla="*/ 360 h 609"/>
              <a:gd name="T102" fmla="*/ 272 w 321"/>
              <a:gd name="T103" fmla="*/ 376 h 609"/>
              <a:gd name="T104" fmla="*/ 288 w 321"/>
              <a:gd name="T105" fmla="*/ 432 h 609"/>
              <a:gd name="T106" fmla="*/ 320 w 321"/>
              <a:gd name="T107" fmla="*/ 480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1" h="609">
                <a:moveTo>
                  <a:pt x="320" y="480"/>
                </a:moveTo>
                <a:lnTo>
                  <a:pt x="296" y="496"/>
                </a:lnTo>
                <a:lnTo>
                  <a:pt x="280" y="488"/>
                </a:lnTo>
                <a:lnTo>
                  <a:pt x="224" y="488"/>
                </a:lnTo>
                <a:lnTo>
                  <a:pt x="240" y="520"/>
                </a:lnTo>
                <a:lnTo>
                  <a:pt x="224" y="560"/>
                </a:lnTo>
                <a:lnTo>
                  <a:pt x="232" y="608"/>
                </a:lnTo>
                <a:lnTo>
                  <a:pt x="200" y="600"/>
                </a:lnTo>
                <a:lnTo>
                  <a:pt x="152" y="568"/>
                </a:lnTo>
                <a:lnTo>
                  <a:pt x="96" y="552"/>
                </a:lnTo>
                <a:lnTo>
                  <a:pt x="56" y="520"/>
                </a:lnTo>
                <a:lnTo>
                  <a:pt x="16" y="520"/>
                </a:lnTo>
                <a:lnTo>
                  <a:pt x="16" y="512"/>
                </a:lnTo>
                <a:lnTo>
                  <a:pt x="0" y="504"/>
                </a:lnTo>
                <a:lnTo>
                  <a:pt x="8" y="496"/>
                </a:lnTo>
                <a:lnTo>
                  <a:pt x="8" y="472"/>
                </a:lnTo>
                <a:lnTo>
                  <a:pt x="0" y="464"/>
                </a:lnTo>
                <a:lnTo>
                  <a:pt x="16" y="456"/>
                </a:lnTo>
                <a:lnTo>
                  <a:pt x="48" y="456"/>
                </a:lnTo>
                <a:lnTo>
                  <a:pt x="48" y="344"/>
                </a:lnTo>
                <a:lnTo>
                  <a:pt x="88" y="344"/>
                </a:lnTo>
                <a:lnTo>
                  <a:pt x="88" y="360"/>
                </a:lnTo>
                <a:lnTo>
                  <a:pt x="112" y="360"/>
                </a:lnTo>
                <a:lnTo>
                  <a:pt x="112" y="328"/>
                </a:lnTo>
                <a:lnTo>
                  <a:pt x="160" y="328"/>
                </a:lnTo>
                <a:lnTo>
                  <a:pt x="168" y="280"/>
                </a:lnTo>
                <a:lnTo>
                  <a:pt x="168" y="248"/>
                </a:lnTo>
                <a:lnTo>
                  <a:pt x="144" y="232"/>
                </a:lnTo>
                <a:lnTo>
                  <a:pt x="112" y="208"/>
                </a:lnTo>
                <a:lnTo>
                  <a:pt x="96" y="184"/>
                </a:lnTo>
                <a:lnTo>
                  <a:pt x="104" y="144"/>
                </a:lnTo>
                <a:lnTo>
                  <a:pt x="120" y="128"/>
                </a:lnTo>
                <a:lnTo>
                  <a:pt x="144" y="144"/>
                </a:lnTo>
                <a:lnTo>
                  <a:pt x="176" y="144"/>
                </a:lnTo>
                <a:lnTo>
                  <a:pt x="184" y="120"/>
                </a:lnTo>
                <a:lnTo>
                  <a:pt x="200" y="120"/>
                </a:lnTo>
                <a:lnTo>
                  <a:pt x="192" y="88"/>
                </a:lnTo>
                <a:lnTo>
                  <a:pt x="248" y="32"/>
                </a:lnTo>
                <a:lnTo>
                  <a:pt x="248" y="16"/>
                </a:lnTo>
                <a:lnTo>
                  <a:pt x="280" y="16"/>
                </a:lnTo>
                <a:lnTo>
                  <a:pt x="288" y="24"/>
                </a:lnTo>
                <a:lnTo>
                  <a:pt x="296" y="8"/>
                </a:lnTo>
                <a:lnTo>
                  <a:pt x="304" y="0"/>
                </a:lnTo>
                <a:lnTo>
                  <a:pt x="320" y="24"/>
                </a:lnTo>
                <a:lnTo>
                  <a:pt x="320" y="32"/>
                </a:lnTo>
                <a:lnTo>
                  <a:pt x="280" y="112"/>
                </a:lnTo>
                <a:lnTo>
                  <a:pt x="296" y="128"/>
                </a:lnTo>
                <a:lnTo>
                  <a:pt x="280" y="184"/>
                </a:lnTo>
                <a:lnTo>
                  <a:pt x="272" y="248"/>
                </a:lnTo>
                <a:lnTo>
                  <a:pt x="288" y="288"/>
                </a:lnTo>
                <a:lnTo>
                  <a:pt x="264" y="360"/>
                </a:lnTo>
                <a:lnTo>
                  <a:pt x="272" y="376"/>
                </a:lnTo>
                <a:lnTo>
                  <a:pt x="288" y="432"/>
                </a:lnTo>
                <a:lnTo>
                  <a:pt x="320" y="480"/>
                </a:lnTo>
              </a:path>
            </a:pathLst>
          </a:custGeom>
          <a:solidFill>
            <a:schemeClr val="bg1"/>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mj-ea"/>
              <a:ea typeface="+mj-ea"/>
            </a:endParaRPr>
          </a:p>
        </p:txBody>
      </p:sp>
      <p:sp>
        <p:nvSpPr>
          <p:cNvPr id="29" name="Freeform 33"/>
          <p:cNvSpPr/>
          <p:nvPr/>
        </p:nvSpPr>
        <p:spPr bwMode="invGray">
          <a:xfrm>
            <a:off x="3417873" y="2467003"/>
            <a:ext cx="261459" cy="473443"/>
          </a:xfrm>
          <a:custGeom>
            <a:avLst/>
            <a:gdLst>
              <a:gd name="T0" fmla="*/ 176 w 177"/>
              <a:gd name="T1" fmla="*/ 120 h 313"/>
              <a:gd name="T2" fmla="*/ 160 w 177"/>
              <a:gd name="T3" fmla="*/ 104 h 313"/>
              <a:gd name="T4" fmla="*/ 120 w 177"/>
              <a:gd name="T5" fmla="*/ 88 h 313"/>
              <a:gd name="T6" fmla="*/ 136 w 177"/>
              <a:gd name="T7" fmla="*/ 32 h 313"/>
              <a:gd name="T8" fmla="*/ 128 w 177"/>
              <a:gd name="T9" fmla="*/ 0 h 313"/>
              <a:gd name="T10" fmla="*/ 72 w 177"/>
              <a:gd name="T11" fmla="*/ 56 h 313"/>
              <a:gd name="T12" fmla="*/ 64 w 177"/>
              <a:gd name="T13" fmla="*/ 112 h 313"/>
              <a:gd name="T14" fmla="*/ 40 w 177"/>
              <a:gd name="T15" fmla="*/ 120 h 313"/>
              <a:gd name="T16" fmla="*/ 8 w 177"/>
              <a:gd name="T17" fmla="*/ 144 h 313"/>
              <a:gd name="T18" fmla="*/ 0 w 177"/>
              <a:gd name="T19" fmla="*/ 168 h 313"/>
              <a:gd name="T20" fmla="*/ 40 w 177"/>
              <a:gd name="T21" fmla="*/ 192 h 313"/>
              <a:gd name="T22" fmla="*/ 40 w 177"/>
              <a:gd name="T23" fmla="*/ 224 h 313"/>
              <a:gd name="T24" fmla="*/ 48 w 177"/>
              <a:gd name="T25" fmla="*/ 240 h 313"/>
              <a:gd name="T26" fmla="*/ 40 w 177"/>
              <a:gd name="T27" fmla="*/ 264 h 313"/>
              <a:gd name="T28" fmla="*/ 48 w 177"/>
              <a:gd name="T29" fmla="*/ 280 h 313"/>
              <a:gd name="T30" fmla="*/ 96 w 177"/>
              <a:gd name="T31" fmla="*/ 312 h 313"/>
              <a:gd name="T32" fmla="*/ 112 w 177"/>
              <a:gd name="T33" fmla="*/ 312 h 313"/>
              <a:gd name="T34" fmla="*/ 112 w 177"/>
              <a:gd name="T35" fmla="*/ 296 h 313"/>
              <a:gd name="T36" fmla="*/ 128 w 177"/>
              <a:gd name="T37" fmla="*/ 272 h 313"/>
              <a:gd name="T38" fmla="*/ 120 w 177"/>
              <a:gd name="T39" fmla="*/ 240 h 313"/>
              <a:gd name="T40" fmla="*/ 112 w 177"/>
              <a:gd name="T41" fmla="*/ 240 h 313"/>
              <a:gd name="T42" fmla="*/ 104 w 177"/>
              <a:gd name="T43" fmla="*/ 208 h 313"/>
              <a:gd name="T44" fmla="*/ 120 w 177"/>
              <a:gd name="T45" fmla="*/ 208 h 313"/>
              <a:gd name="T46" fmla="*/ 120 w 177"/>
              <a:gd name="T47" fmla="*/ 176 h 313"/>
              <a:gd name="T48" fmla="*/ 136 w 177"/>
              <a:gd name="T49" fmla="*/ 176 h 313"/>
              <a:gd name="T50" fmla="*/ 152 w 177"/>
              <a:gd name="T51" fmla="*/ 184 h 313"/>
              <a:gd name="T52" fmla="*/ 160 w 177"/>
              <a:gd name="T53" fmla="*/ 136 h 313"/>
              <a:gd name="T54" fmla="*/ 176 w 177"/>
              <a:gd name="T55" fmla="*/ 12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7" h="313">
                <a:moveTo>
                  <a:pt x="176" y="120"/>
                </a:moveTo>
                <a:lnTo>
                  <a:pt x="160" y="104"/>
                </a:lnTo>
                <a:lnTo>
                  <a:pt x="120" y="88"/>
                </a:lnTo>
                <a:lnTo>
                  <a:pt x="136" y="32"/>
                </a:lnTo>
                <a:lnTo>
                  <a:pt x="128" y="0"/>
                </a:lnTo>
                <a:lnTo>
                  <a:pt x="72" y="56"/>
                </a:lnTo>
                <a:lnTo>
                  <a:pt x="64" y="112"/>
                </a:lnTo>
                <a:lnTo>
                  <a:pt x="40" y="120"/>
                </a:lnTo>
                <a:lnTo>
                  <a:pt x="8" y="144"/>
                </a:lnTo>
                <a:lnTo>
                  <a:pt x="0" y="168"/>
                </a:lnTo>
                <a:lnTo>
                  <a:pt x="40" y="192"/>
                </a:lnTo>
                <a:lnTo>
                  <a:pt x="40" y="224"/>
                </a:lnTo>
                <a:lnTo>
                  <a:pt x="48" y="240"/>
                </a:lnTo>
                <a:lnTo>
                  <a:pt x="40" y="264"/>
                </a:lnTo>
                <a:lnTo>
                  <a:pt x="48" y="280"/>
                </a:lnTo>
                <a:lnTo>
                  <a:pt x="96" y="312"/>
                </a:lnTo>
                <a:lnTo>
                  <a:pt x="112" y="312"/>
                </a:lnTo>
                <a:lnTo>
                  <a:pt x="112" y="296"/>
                </a:lnTo>
                <a:lnTo>
                  <a:pt x="128" y="272"/>
                </a:lnTo>
                <a:lnTo>
                  <a:pt x="120" y="240"/>
                </a:lnTo>
                <a:lnTo>
                  <a:pt x="112" y="240"/>
                </a:lnTo>
                <a:lnTo>
                  <a:pt x="104" y="208"/>
                </a:lnTo>
                <a:lnTo>
                  <a:pt x="120" y="208"/>
                </a:lnTo>
                <a:lnTo>
                  <a:pt x="120" y="176"/>
                </a:lnTo>
                <a:lnTo>
                  <a:pt x="136" y="176"/>
                </a:lnTo>
                <a:lnTo>
                  <a:pt x="152" y="184"/>
                </a:lnTo>
                <a:lnTo>
                  <a:pt x="160" y="136"/>
                </a:lnTo>
                <a:lnTo>
                  <a:pt x="176" y="120"/>
                </a:lnTo>
              </a:path>
            </a:pathLst>
          </a:custGeom>
          <a:solidFill>
            <a:schemeClr val="bg1"/>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mj-ea"/>
              <a:ea typeface="+mj-ea"/>
            </a:endParaRPr>
          </a:p>
        </p:txBody>
      </p:sp>
      <p:sp>
        <p:nvSpPr>
          <p:cNvPr id="30" name="Freeform 34"/>
          <p:cNvSpPr/>
          <p:nvPr/>
        </p:nvSpPr>
        <p:spPr bwMode="invGray">
          <a:xfrm>
            <a:off x="2480641" y="1995036"/>
            <a:ext cx="1277800" cy="1271363"/>
          </a:xfrm>
          <a:custGeom>
            <a:avLst/>
            <a:gdLst>
              <a:gd name="T0" fmla="*/ 632 w 857"/>
              <a:gd name="T1" fmla="*/ 480 h 841"/>
              <a:gd name="T2" fmla="*/ 672 w 857"/>
              <a:gd name="T3" fmla="*/ 536 h 841"/>
              <a:gd name="T4" fmla="*/ 672 w 857"/>
              <a:gd name="T5" fmla="*/ 568 h 841"/>
              <a:gd name="T6" fmla="*/ 736 w 857"/>
              <a:gd name="T7" fmla="*/ 624 h 841"/>
              <a:gd name="T8" fmla="*/ 744 w 857"/>
              <a:gd name="T9" fmla="*/ 600 h 841"/>
              <a:gd name="T10" fmla="*/ 752 w 857"/>
              <a:gd name="T11" fmla="*/ 552 h 841"/>
              <a:gd name="T12" fmla="*/ 736 w 857"/>
              <a:gd name="T13" fmla="*/ 520 h 841"/>
              <a:gd name="T14" fmla="*/ 752 w 857"/>
              <a:gd name="T15" fmla="*/ 488 h 841"/>
              <a:gd name="T16" fmla="*/ 800 w 857"/>
              <a:gd name="T17" fmla="*/ 512 h 841"/>
              <a:gd name="T18" fmla="*/ 856 w 857"/>
              <a:gd name="T19" fmla="*/ 552 h 841"/>
              <a:gd name="T20" fmla="*/ 800 w 857"/>
              <a:gd name="T21" fmla="*/ 632 h 841"/>
              <a:gd name="T22" fmla="*/ 776 w 857"/>
              <a:gd name="T23" fmla="*/ 664 h 841"/>
              <a:gd name="T24" fmla="*/ 736 w 857"/>
              <a:gd name="T25" fmla="*/ 648 h 841"/>
              <a:gd name="T26" fmla="*/ 704 w 857"/>
              <a:gd name="T27" fmla="*/ 752 h 841"/>
              <a:gd name="T28" fmla="*/ 696 w 857"/>
              <a:gd name="T29" fmla="*/ 776 h 841"/>
              <a:gd name="T30" fmla="*/ 688 w 857"/>
              <a:gd name="T31" fmla="*/ 808 h 841"/>
              <a:gd name="T32" fmla="*/ 632 w 857"/>
              <a:gd name="T33" fmla="*/ 840 h 841"/>
              <a:gd name="T34" fmla="*/ 592 w 857"/>
              <a:gd name="T35" fmla="*/ 760 h 841"/>
              <a:gd name="T36" fmla="*/ 576 w 857"/>
              <a:gd name="T37" fmla="*/ 752 h 841"/>
              <a:gd name="T38" fmla="*/ 528 w 857"/>
              <a:gd name="T39" fmla="*/ 696 h 841"/>
              <a:gd name="T40" fmla="*/ 496 w 857"/>
              <a:gd name="T41" fmla="*/ 712 h 841"/>
              <a:gd name="T42" fmla="*/ 488 w 857"/>
              <a:gd name="T43" fmla="*/ 728 h 841"/>
              <a:gd name="T44" fmla="*/ 480 w 857"/>
              <a:gd name="T45" fmla="*/ 776 h 841"/>
              <a:gd name="T46" fmla="*/ 464 w 857"/>
              <a:gd name="T47" fmla="*/ 744 h 841"/>
              <a:gd name="T48" fmla="*/ 416 w 857"/>
              <a:gd name="T49" fmla="*/ 728 h 841"/>
              <a:gd name="T50" fmla="*/ 408 w 857"/>
              <a:gd name="T51" fmla="*/ 688 h 841"/>
              <a:gd name="T52" fmla="*/ 456 w 857"/>
              <a:gd name="T53" fmla="*/ 696 h 841"/>
              <a:gd name="T54" fmla="*/ 488 w 857"/>
              <a:gd name="T55" fmla="*/ 672 h 841"/>
              <a:gd name="T56" fmla="*/ 464 w 857"/>
              <a:gd name="T57" fmla="*/ 640 h 841"/>
              <a:gd name="T58" fmla="*/ 504 w 857"/>
              <a:gd name="T59" fmla="*/ 600 h 841"/>
              <a:gd name="T60" fmla="*/ 536 w 857"/>
              <a:gd name="T61" fmla="*/ 568 h 841"/>
              <a:gd name="T62" fmla="*/ 480 w 857"/>
              <a:gd name="T63" fmla="*/ 408 h 841"/>
              <a:gd name="T64" fmla="*/ 408 w 857"/>
              <a:gd name="T65" fmla="*/ 360 h 841"/>
              <a:gd name="T66" fmla="*/ 344 w 857"/>
              <a:gd name="T67" fmla="*/ 336 h 841"/>
              <a:gd name="T68" fmla="*/ 280 w 857"/>
              <a:gd name="T69" fmla="*/ 312 h 841"/>
              <a:gd name="T70" fmla="*/ 208 w 857"/>
              <a:gd name="T71" fmla="*/ 336 h 841"/>
              <a:gd name="T72" fmla="*/ 48 w 857"/>
              <a:gd name="T73" fmla="*/ 240 h 841"/>
              <a:gd name="T74" fmla="*/ 8 w 857"/>
              <a:gd name="T75" fmla="*/ 160 h 841"/>
              <a:gd name="T76" fmla="*/ 48 w 857"/>
              <a:gd name="T77" fmla="*/ 152 h 841"/>
              <a:gd name="T78" fmla="*/ 112 w 857"/>
              <a:gd name="T79" fmla="*/ 96 h 841"/>
              <a:gd name="T80" fmla="*/ 136 w 857"/>
              <a:gd name="T81" fmla="*/ 64 h 841"/>
              <a:gd name="T82" fmla="*/ 216 w 857"/>
              <a:gd name="T83" fmla="*/ 32 h 841"/>
              <a:gd name="T84" fmla="*/ 232 w 857"/>
              <a:gd name="T85" fmla="*/ 0 h 841"/>
              <a:gd name="T86" fmla="*/ 288 w 857"/>
              <a:gd name="T87" fmla="*/ 72 h 841"/>
              <a:gd name="T88" fmla="*/ 296 w 857"/>
              <a:gd name="T89" fmla="*/ 128 h 841"/>
              <a:gd name="T90" fmla="*/ 312 w 857"/>
              <a:gd name="T91" fmla="*/ 176 h 841"/>
              <a:gd name="T92" fmla="*/ 336 w 857"/>
              <a:gd name="T93" fmla="*/ 192 h 841"/>
              <a:gd name="T94" fmla="*/ 408 w 857"/>
              <a:gd name="T95" fmla="*/ 176 h 841"/>
              <a:gd name="T96" fmla="*/ 408 w 857"/>
              <a:gd name="T97" fmla="*/ 216 h 841"/>
              <a:gd name="T98" fmla="*/ 384 w 857"/>
              <a:gd name="T99" fmla="*/ 256 h 841"/>
              <a:gd name="T100" fmla="*/ 432 w 857"/>
              <a:gd name="T101" fmla="*/ 328 h 841"/>
              <a:gd name="T102" fmla="*/ 496 w 857"/>
              <a:gd name="T103" fmla="*/ 344 h 841"/>
              <a:gd name="T104" fmla="*/ 528 w 857"/>
              <a:gd name="T105" fmla="*/ 320 h 841"/>
              <a:gd name="T106" fmla="*/ 584 w 857"/>
              <a:gd name="T107" fmla="*/ 320 h 841"/>
              <a:gd name="T108" fmla="*/ 624 w 857"/>
              <a:gd name="T109" fmla="*/ 336 h 841"/>
              <a:gd name="T110" fmla="*/ 576 w 857"/>
              <a:gd name="T111" fmla="*/ 392 h 841"/>
              <a:gd name="T112" fmla="*/ 600 w 857"/>
              <a:gd name="T113" fmla="*/ 456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57" h="841">
                <a:moveTo>
                  <a:pt x="640" y="456"/>
                </a:moveTo>
                <a:lnTo>
                  <a:pt x="632" y="480"/>
                </a:lnTo>
                <a:lnTo>
                  <a:pt x="680" y="504"/>
                </a:lnTo>
                <a:lnTo>
                  <a:pt x="672" y="536"/>
                </a:lnTo>
                <a:lnTo>
                  <a:pt x="680" y="544"/>
                </a:lnTo>
                <a:lnTo>
                  <a:pt x="672" y="568"/>
                </a:lnTo>
                <a:lnTo>
                  <a:pt x="680" y="592"/>
                </a:lnTo>
                <a:lnTo>
                  <a:pt x="736" y="624"/>
                </a:lnTo>
                <a:lnTo>
                  <a:pt x="744" y="624"/>
                </a:lnTo>
                <a:lnTo>
                  <a:pt x="744" y="600"/>
                </a:lnTo>
                <a:lnTo>
                  <a:pt x="760" y="584"/>
                </a:lnTo>
                <a:lnTo>
                  <a:pt x="752" y="552"/>
                </a:lnTo>
                <a:lnTo>
                  <a:pt x="736" y="544"/>
                </a:lnTo>
                <a:lnTo>
                  <a:pt x="736" y="520"/>
                </a:lnTo>
                <a:lnTo>
                  <a:pt x="752" y="520"/>
                </a:lnTo>
                <a:lnTo>
                  <a:pt x="752" y="488"/>
                </a:lnTo>
                <a:lnTo>
                  <a:pt x="784" y="496"/>
                </a:lnTo>
                <a:lnTo>
                  <a:pt x="800" y="512"/>
                </a:lnTo>
                <a:lnTo>
                  <a:pt x="840" y="536"/>
                </a:lnTo>
                <a:lnTo>
                  <a:pt x="856" y="552"/>
                </a:lnTo>
                <a:lnTo>
                  <a:pt x="848" y="632"/>
                </a:lnTo>
                <a:lnTo>
                  <a:pt x="800" y="632"/>
                </a:lnTo>
                <a:lnTo>
                  <a:pt x="800" y="664"/>
                </a:lnTo>
                <a:lnTo>
                  <a:pt x="776" y="664"/>
                </a:lnTo>
                <a:lnTo>
                  <a:pt x="776" y="648"/>
                </a:lnTo>
                <a:lnTo>
                  <a:pt x="736" y="648"/>
                </a:lnTo>
                <a:lnTo>
                  <a:pt x="736" y="760"/>
                </a:lnTo>
                <a:lnTo>
                  <a:pt x="704" y="752"/>
                </a:lnTo>
                <a:lnTo>
                  <a:pt x="688" y="768"/>
                </a:lnTo>
                <a:lnTo>
                  <a:pt x="696" y="776"/>
                </a:lnTo>
                <a:lnTo>
                  <a:pt x="704" y="800"/>
                </a:lnTo>
                <a:lnTo>
                  <a:pt x="688" y="808"/>
                </a:lnTo>
                <a:lnTo>
                  <a:pt x="664" y="840"/>
                </a:lnTo>
                <a:lnTo>
                  <a:pt x="632" y="840"/>
                </a:lnTo>
                <a:lnTo>
                  <a:pt x="608" y="816"/>
                </a:lnTo>
                <a:lnTo>
                  <a:pt x="592" y="760"/>
                </a:lnTo>
                <a:lnTo>
                  <a:pt x="592" y="752"/>
                </a:lnTo>
                <a:lnTo>
                  <a:pt x="576" y="752"/>
                </a:lnTo>
                <a:lnTo>
                  <a:pt x="544" y="736"/>
                </a:lnTo>
                <a:lnTo>
                  <a:pt x="528" y="696"/>
                </a:lnTo>
                <a:lnTo>
                  <a:pt x="512" y="704"/>
                </a:lnTo>
                <a:lnTo>
                  <a:pt x="496" y="712"/>
                </a:lnTo>
                <a:lnTo>
                  <a:pt x="488" y="712"/>
                </a:lnTo>
                <a:lnTo>
                  <a:pt x="488" y="728"/>
                </a:lnTo>
                <a:lnTo>
                  <a:pt x="496" y="752"/>
                </a:lnTo>
                <a:lnTo>
                  <a:pt x="480" y="776"/>
                </a:lnTo>
                <a:lnTo>
                  <a:pt x="448" y="768"/>
                </a:lnTo>
                <a:lnTo>
                  <a:pt x="464" y="744"/>
                </a:lnTo>
                <a:lnTo>
                  <a:pt x="448" y="736"/>
                </a:lnTo>
                <a:lnTo>
                  <a:pt x="416" y="728"/>
                </a:lnTo>
                <a:lnTo>
                  <a:pt x="400" y="704"/>
                </a:lnTo>
                <a:lnTo>
                  <a:pt x="408" y="688"/>
                </a:lnTo>
                <a:lnTo>
                  <a:pt x="424" y="688"/>
                </a:lnTo>
                <a:lnTo>
                  <a:pt x="456" y="696"/>
                </a:lnTo>
                <a:lnTo>
                  <a:pt x="480" y="680"/>
                </a:lnTo>
                <a:lnTo>
                  <a:pt x="488" y="672"/>
                </a:lnTo>
                <a:lnTo>
                  <a:pt x="464" y="664"/>
                </a:lnTo>
                <a:lnTo>
                  <a:pt x="464" y="640"/>
                </a:lnTo>
                <a:lnTo>
                  <a:pt x="496" y="632"/>
                </a:lnTo>
                <a:lnTo>
                  <a:pt x="504" y="600"/>
                </a:lnTo>
                <a:lnTo>
                  <a:pt x="528" y="600"/>
                </a:lnTo>
                <a:lnTo>
                  <a:pt x="536" y="568"/>
                </a:lnTo>
                <a:lnTo>
                  <a:pt x="520" y="480"/>
                </a:lnTo>
                <a:lnTo>
                  <a:pt x="480" y="408"/>
                </a:lnTo>
                <a:lnTo>
                  <a:pt x="480" y="432"/>
                </a:lnTo>
                <a:lnTo>
                  <a:pt x="408" y="360"/>
                </a:lnTo>
                <a:lnTo>
                  <a:pt x="392" y="368"/>
                </a:lnTo>
                <a:lnTo>
                  <a:pt x="344" y="336"/>
                </a:lnTo>
                <a:lnTo>
                  <a:pt x="336" y="304"/>
                </a:lnTo>
                <a:lnTo>
                  <a:pt x="280" y="312"/>
                </a:lnTo>
                <a:lnTo>
                  <a:pt x="224" y="288"/>
                </a:lnTo>
                <a:lnTo>
                  <a:pt x="208" y="336"/>
                </a:lnTo>
                <a:lnTo>
                  <a:pt x="136" y="280"/>
                </a:lnTo>
                <a:lnTo>
                  <a:pt x="48" y="240"/>
                </a:lnTo>
                <a:lnTo>
                  <a:pt x="0" y="248"/>
                </a:lnTo>
                <a:lnTo>
                  <a:pt x="8" y="160"/>
                </a:lnTo>
                <a:lnTo>
                  <a:pt x="24" y="144"/>
                </a:lnTo>
                <a:lnTo>
                  <a:pt x="48" y="152"/>
                </a:lnTo>
                <a:lnTo>
                  <a:pt x="72" y="112"/>
                </a:lnTo>
                <a:lnTo>
                  <a:pt x="112" y="96"/>
                </a:lnTo>
                <a:lnTo>
                  <a:pt x="136" y="80"/>
                </a:lnTo>
                <a:lnTo>
                  <a:pt x="136" y="64"/>
                </a:lnTo>
                <a:lnTo>
                  <a:pt x="200" y="64"/>
                </a:lnTo>
                <a:lnTo>
                  <a:pt x="216" y="32"/>
                </a:lnTo>
                <a:lnTo>
                  <a:pt x="216" y="8"/>
                </a:lnTo>
                <a:lnTo>
                  <a:pt x="232" y="0"/>
                </a:lnTo>
                <a:lnTo>
                  <a:pt x="272" y="8"/>
                </a:lnTo>
                <a:lnTo>
                  <a:pt x="288" y="72"/>
                </a:lnTo>
                <a:lnTo>
                  <a:pt x="288" y="104"/>
                </a:lnTo>
                <a:lnTo>
                  <a:pt x="296" y="128"/>
                </a:lnTo>
                <a:lnTo>
                  <a:pt x="312" y="152"/>
                </a:lnTo>
                <a:lnTo>
                  <a:pt x="312" y="176"/>
                </a:lnTo>
                <a:lnTo>
                  <a:pt x="320" y="192"/>
                </a:lnTo>
                <a:lnTo>
                  <a:pt x="336" y="192"/>
                </a:lnTo>
                <a:lnTo>
                  <a:pt x="336" y="168"/>
                </a:lnTo>
                <a:lnTo>
                  <a:pt x="408" y="176"/>
                </a:lnTo>
                <a:lnTo>
                  <a:pt x="408" y="200"/>
                </a:lnTo>
                <a:lnTo>
                  <a:pt x="408" y="216"/>
                </a:lnTo>
                <a:lnTo>
                  <a:pt x="384" y="240"/>
                </a:lnTo>
                <a:lnTo>
                  <a:pt x="384" y="256"/>
                </a:lnTo>
                <a:lnTo>
                  <a:pt x="432" y="304"/>
                </a:lnTo>
                <a:lnTo>
                  <a:pt x="432" y="328"/>
                </a:lnTo>
                <a:lnTo>
                  <a:pt x="488" y="352"/>
                </a:lnTo>
                <a:lnTo>
                  <a:pt x="496" y="344"/>
                </a:lnTo>
                <a:lnTo>
                  <a:pt x="488" y="312"/>
                </a:lnTo>
                <a:lnTo>
                  <a:pt x="528" y="320"/>
                </a:lnTo>
                <a:lnTo>
                  <a:pt x="536" y="320"/>
                </a:lnTo>
                <a:lnTo>
                  <a:pt x="584" y="320"/>
                </a:lnTo>
                <a:lnTo>
                  <a:pt x="608" y="312"/>
                </a:lnTo>
                <a:lnTo>
                  <a:pt x="624" y="336"/>
                </a:lnTo>
                <a:lnTo>
                  <a:pt x="584" y="368"/>
                </a:lnTo>
                <a:lnTo>
                  <a:pt x="576" y="392"/>
                </a:lnTo>
                <a:lnTo>
                  <a:pt x="568" y="416"/>
                </a:lnTo>
                <a:lnTo>
                  <a:pt x="600" y="456"/>
                </a:lnTo>
                <a:lnTo>
                  <a:pt x="640" y="456"/>
                </a:lnTo>
              </a:path>
            </a:pathLst>
          </a:custGeom>
          <a:solidFill>
            <a:schemeClr val="bg1"/>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mj-ea"/>
              <a:ea typeface="+mj-ea"/>
            </a:endParaRPr>
          </a:p>
        </p:txBody>
      </p:sp>
      <p:sp>
        <p:nvSpPr>
          <p:cNvPr id="31" name="Freeform 35"/>
          <p:cNvSpPr/>
          <p:nvPr/>
        </p:nvSpPr>
        <p:spPr bwMode="invGray">
          <a:xfrm>
            <a:off x="2886910" y="821016"/>
            <a:ext cx="2122514" cy="1877546"/>
          </a:xfrm>
          <a:custGeom>
            <a:avLst/>
            <a:gdLst>
              <a:gd name="T0" fmla="*/ 16 w 1425"/>
              <a:gd name="T1" fmla="*/ 896 h 1241"/>
              <a:gd name="T2" fmla="*/ 64 w 1425"/>
              <a:gd name="T3" fmla="*/ 968 h 1241"/>
              <a:gd name="T4" fmla="*/ 136 w 1425"/>
              <a:gd name="T5" fmla="*/ 976 h 1241"/>
              <a:gd name="T6" fmla="*/ 112 w 1425"/>
              <a:gd name="T7" fmla="*/ 1032 h 1241"/>
              <a:gd name="T8" fmla="*/ 216 w 1425"/>
              <a:gd name="T9" fmla="*/ 1128 h 1241"/>
              <a:gd name="T10" fmla="*/ 256 w 1425"/>
              <a:gd name="T11" fmla="*/ 1096 h 1241"/>
              <a:gd name="T12" fmla="*/ 352 w 1425"/>
              <a:gd name="T13" fmla="*/ 1104 h 1241"/>
              <a:gd name="T14" fmla="*/ 328 w 1425"/>
              <a:gd name="T15" fmla="*/ 1240 h 1241"/>
              <a:gd name="T16" fmla="*/ 424 w 1425"/>
              <a:gd name="T17" fmla="*/ 1200 h 1241"/>
              <a:gd name="T18" fmla="*/ 496 w 1425"/>
              <a:gd name="T19" fmla="*/ 1112 h 1241"/>
              <a:gd name="T20" fmla="*/ 560 w 1425"/>
              <a:gd name="T21" fmla="*/ 1224 h 1241"/>
              <a:gd name="T22" fmla="*/ 600 w 1425"/>
              <a:gd name="T23" fmla="*/ 1200 h 1241"/>
              <a:gd name="T24" fmla="*/ 664 w 1425"/>
              <a:gd name="T25" fmla="*/ 1112 h 1241"/>
              <a:gd name="T26" fmla="*/ 704 w 1425"/>
              <a:gd name="T27" fmla="*/ 1096 h 1241"/>
              <a:gd name="T28" fmla="*/ 736 w 1425"/>
              <a:gd name="T29" fmla="*/ 1096 h 1241"/>
              <a:gd name="T30" fmla="*/ 800 w 1425"/>
              <a:gd name="T31" fmla="*/ 1024 h 1241"/>
              <a:gd name="T32" fmla="*/ 864 w 1425"/>
              <a:gd name="T33" fmla="*/ 1008 h 1241"/>
              <a:gd name="T34" fmla="*/ 896 w 1425"/>
              <a:gd name="T35" fmla="*/ 920 h 1241"/>
              <a:gd name="T36" fmla="*/ 944 w 1425"/>
              <a:gd name="T37" fmla="*/ 912 h 1241"/>
              <a:gd name="T38" fmla="*/ 1008 w 1425"/>
              <a:gd name="T39" fmla="*/ 872 h 1241"/>
              <a:gd name="T40" fmla="*/ 1088 w 1425"/>
              <a:gd name="T41" fmla="*/ 824 h 1241"/>
              <a:gd name="T42" fmla="*/ 1128 w 1425"/>
              <a:gd name="T43" fmla="*/ 920 h 1241"/>
              <a:gd name="T44" fmla="*/ 1176 w 1425"/>
              <a:gd name="T45" fmla="*/ 888 h 1241"/>
              <a:gd name="T46" fmla="*/ 1176 w 1425"/>
              <a:gd name="T47" fmla="*/ 840 h 1241"/>
              <a:gd name="T48" fmla="*/ 1352 w 1425"/>
              <a:gd name="T49" fmla="*/ 784 h 1241"/>
              <a:gd name="T50" fmla="*/ 1376 w 1425"/>
              <a:gd name="T51" fmla="*/ 728 h 1241"/>
              <a:gd name="T52" fmla="*/ 1312 w 1425"/>
              <a:gd name="T53" fmla="*/ 672 h 1241"/>
              <a:gd name="T54" fmla="*/ 1264 w 1425"/>
              <a:gd name="T55" fmla="*/ 560 h 1241"/>
              <a:gd name="T56" fmla="*/ 1336 w 1425"/>
              <a:gd name="T57" fmla="*/ 560 h 1241"/>
              <a:gd name="T58" fmla="*/ 1352 w 1425"/>
              <a:gd name="T59" fmla="*/ 472 h 1241"/>
              <a:gd name="T60" fmla="*/ 1296 w 1425"/>
              <a:gd name="T61" fmla="*/ 432 h 1241"/>
              <a:gd name="T62" fmla="*/ 1392 w 1425"/>
              <a:gd name="T63" fmla="*/ 296 h 1241"/>
              <a:gd name="T64" fmla="*/ 1424 w 1425"/>
              <a:gd name="T65" fmla="*/ 128 h 1241"/>
              <a:gd name="T66" fmla="*/ 1344 w 1425"/>
              <a:gd name="T67" fmla="*/ 128 h 1241"/>
              <a:gd name="T68" fmla="*/ 1264 w 1425"/>
              <a:gd name="T69" fmla="*/ 72 h 1241"/>
              <a:gd name="T70" fmla="*/ 1192 w 1425"/>
              <a:gd name="T71" fmla="*/ 64 h 1241"/>
              <a:gd name="T72" fmla="*/ 1168 w 1425"/>
              <a:gd name="T73" fmla="*/ 0 h 1241"/>
              <a:gd name="T74" fmla="*/ 1160 w 1425"/>
              <a:gd name="T75" fmla="*/ 64 h 1241"/>
              <a:gd name="T76" fmla="*/ 1128 w 1425"/>
              <a:gd name="T77" fmla="*/ 168 h 1241"/>
              <a:gd name="T78" fmla="*/ 1120 w 1425"/>
              <a:gd name="T79" fmla="*/ 240 h 1241"/>
              <a:gd name="T80" fmla="*/ 992 w 1425"/>
              <a:gd name="T81" fmla="*/ 280 h 1241"/>
              <a:gd name="T82" fmla="*/ 992 w 1425"/>
              <a:gd name="T83" fmla="*/ 432 h 1241"/>
              <a:gd name="T84" fmla="*/ 1056 w 1425"/>
              <a:gd name="T85" fmla="*/ 416 h 1241"/>
              <a:gd name="T86" fmla="*/ 1136 w 1425"/>
              <a:gd name="T87" fmla="*/ 448 h 1241"/>
              <a:gd name="T88" fmla="*/ 1136 w 1425"/>
              <a:gd name="T89" fmla="*/ 504 h 1241"/>
              <a:gd name="T90" fmla="*/ 1040 w 1425"/>
              <a:gd name="T91" fmla="*/ 536 h 1241"/>
              <a:gd name="T92" fmla="*/ 992 w 1425"/>
              <a:gd name="T93" fmla="*/ 592 h 1241"/>
              <a:gd name="T94" fmla="*/ 864 w 1425"/>
              <a:gd name="T95" fmla="*/ 664 h 1241"/>
              <a:gd name="T96" fmla="*/ 760 w 1425"/>
              <a:gd name="T97" fmla="*/ 648 h 1241"/>
              <a:gd name="T98" fmla="*/ 768 w 1425"/>
              <a:gd name="T99" fmla="*/ 752 h 1241"/>
              <a:gd name="T100" fmla="*/ 640 w 1425"/>
              <a:gd name="T101" fmla="*/ 848 h 1241"/>
              <a:gd name="T102" fmla="*/ 456 w 1425"/>
              <a:gd name="T103" fmla="*/ 880 h 1241"/>
              <a:gd name="T104" fmla="*/ 352 w 1425"/>
              <a:gd name="T105" fmla="*/ 888 h 1241"/>
              <a:gd name="T106" fmla="*/ 248 w 1425"/>
              <a:gd name="T107" fmla="*/ 864 h 1241"/>
              <a:gd name="T108" fmla="*/ 96 w 1425"/>
              <a:gd name="T109" fmla="*/ 816 h 1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25" h="1241">
                <a:moveTo>
                  <a:pt x="0" y="784"/>
                </a:moveTo>
                <a:lnTo>
                  <a:pt x="16" y="848"/>
                </a:lnTo>
                <a:lnTo>
                  <a:pt x="16" y="896"/>
                </a:lnTo>
                <a:lnTo>
                  <a:pt x="40" y="928"/>
                </a:lnTo>
                <a:lnTo>
                  <a:pt x="48" y="968"/>
                </a:lnTo>
                <a:lnTo>
                  <a:pt x="64" y="968"/>
                </a:lnTo>
                <a:lnTo>
                  <a:pt x="64" y="944"/>
                </a:lnTo>
                <a:lnTo>
                  <a:pt x="136" y="952"/>
                </a:lnTo>
                <a:lnTo>
                  <a:pt x="136" y="976"/>
                </a:lnTo>
                <a:lnTo>
                  <a:pt x="136" y="992"/>
                </a:lnTo>
                <a:lnTo>
                  <a:pt x="112" y="1016"/>
                </a:lnTo>
                <a:lnTo>
                  <a:pt x="112" y="1032"/>
                </a:lnTo>
                <a:lnTo>
                  <a:pt x="160" y="1080"/>
                </a:lnTo>
                <a:lnTo>
                  <a:pt x="160" y="1104"/>
                </a:lnTo>
                <a:lnTo>
                  <a:pt x="216" y="1128"/>
                </a:lnTo>
                <a:lnTo>
                  <a:pt x="224" y="1120"/>
                </a:lnTo>
                <a:lnTo>
                  <a:pt x="216" y="1088"/>
                </a:lnTo>
                <a:lnTo>
                  <a:pt x="256" y="1096"/>
                </a:lnTo>
                <a:lnTo>
                  <a:pt x="264" y="1096"/>
                </a:lnTo>
                <a:lnTo>
                  <a:pt x="336" y="1088"/>
                </a:lnTo>
                <a:lnTo>
                  <a:pt x="352" y="1104"/>
                </a:lnTo>
                <a:lnTo>
                  <a:pt x="312" y="1144"/>
                </a:lnTo>
                <a:lnTo>
                  <a:pt x="296" y="1192"/>
                </a:lnTo>
                <a:lnTo>
                  <a:pt x="328" y="1240"/>
                </a:lnTo>
                <a:lnTo>
                  <a:pt x="376" y="1232"/>
                </a:lnTo>
                <a:lnTo>
                  <a:pt x="400" y="1208"/>
                </a:lnTo>
                <a:lnTo>
                  <a:pt x="424" y="1200"/>
                </a:lnTo>
                <a:lnTo>
                  <a:pt x="432" y="1136"/>
                </a:lnTo>
                <a:lnTo>
                  <a:pt x="488" y="1088"/>
                </a:lnTo>
                <a:lnTo>
                  <a:pt x="496" y="1112"/>
                </a:lnTo>
                <a:lnTo>
                  <a:pt x="480" y="1176"/>
                </a:lnTo>
                <a:lnTo>
                  <a:pt x="520" y="1192"/>
                </a:lnTo>
                <a:lnTo>
                  <a:pt x="560" y="1224"/>
                </a:lnTo>
                <a:lnTo>
                  <a:pt x="576" y="1224"/>
                </a:lnTo>
                <a:lnTo>
                  <a:pt x="592" y="1224"/>
                </a:lnTo>
                <a:lnTo>
                  <a:pt x="600" y="1200"/>
                </a:lnTo>
                <a:lnTo>
                  <a:pt x="616" y="1200"/>
                </a:lnTo>
                <a:lnTo>
                  <a:pt x="608" y="1168"/>
                </a:lnTo>
                <a:lnTo>
                  <a:pt x="664" y="1112"/>
                </a:lnTo>
                <a:lnTo>
                  <a:pt x="664" y="1096"/>
                </a:lnTo>
                <a:lnTo>
                  <a:pt x="696" y="1096"/>
                </a:lnTo>
                <a:lnTo>
                  <a:pt x="704" y="1096"/>
                </a:lnTo>
                <a:lnTo>
                  <a:pt x="712" y="1080"/>
                </a:lnTo>
                <a:lnTo>
                  <a:pt x="720" y="1080"/>
                </a:lnTo>
                <a:lnTo>
                  <a:pt x="736" y="1096"/>
                </a:lnTo>
                <a:lnTo>
                  <a:pt x="736" y="1072"/>
                </a:lnTo>
                <a:lnTo>
                  <a:pt x="760" y="1080"/>
                </a:lnTo>
                <a:lnTo>
                  <a:pt x="800" y="1024"/>
                </a:lnTo>
                <a:lnTo>
                  <a:pt x="832" y="1016"/>
                </a:lnTo>
                <a:lnTo>
                  <a:pt x="848" y="1000"/>
                </a:lnTo>
                <a:lnTo>
                  <a:pt x="864" y="1008"/>
                </a:lnTo>
                <a:lnTo>
                  <a:pt x="896" y="1000"/>
                </a:lnTo>
                <a:lnTo>
                  <a:pt x="872" y="928"/>
                </a:lnTo>
                <a:lnTo>
                  <a:pt x="896" y="920"/>
                </a:lnTo>
                <a:lnTo>
                  <a:pt x="896" y="888"/>
                </a:lnTo>
                <a:lnTo>
                  <a:pt x="928" y="872"/>
                </a:lnTo>
                <a:lnTo>
                  <a:pt x="944" y="912"/>
                </a:lnTo>
                <a:lnTo>
                  <a:pt x="984" y="888"/>
                </a:lnTo>
                <a:lnTo>
                  <a:pt x="1000" y="896"/>
                </a:lnTo>
                <a:lnTo>
                  <a:pt x="1008" y="872"/>
                </a:lnTo>
                <a:lnTo>
                  <a:pt x="1040" y="880"/>
                </a:lnTo>
                <a:lnTo>
                  <a:pt x="1040" y="840"/>
                </a:lnTo>
                <a:lnTo>
                  <a:pt x="1088" y="824"/>
                </a:lnTo>
                <a:lnTo>
                  <a:pt x="1112" y="864"/>
                </a:lnTo>
                <a:lnTo>
                  <a:pt x="1112" y="904"/>
                </a:lnTo>
                <a:lnTo>
                  <a:pt x="1128" y="920"/>
                </a:lnTo>
                <a:lnTo>
                  <a:pt x="1160" y="912"/>
                </a:lnTo>
                <a:lnTo>
                  <a:pt x="1176" y="912"/>
                </a:lnTo>
                <a:lnTo>
                  <a:pt x="1176" y="888"/>
                </a:lnTo>
                <a:lnTo>
                  <a:pt x="1176" y="864"/>
                </a:lnTo>
                <a:lnTo>
                  <a:pt x="1160" y="832"/>
                </a:lnTo>
                <a:lnTo>
                  <a:pt x="1176" y="840"/>
                </a:lnTo>
                <a:lnTo>
                  <a:pt x="1200" y="872"/>
                </a:lnTo>
                <a:lnTo>
                  <a:pt x="1328" y="776"/>
                </a:lnTo>
                <a:lnTo>
                  <a:pt x="1352" y="784"/>
                </a:lnTo>
                <a:lnTo>
                  <a:pt x="1392" y="752"/>
                </a:lnTo>
                <a:lnTo>
                  <a:pt x="1392" y="728"/>
                </a:lnTo>
                <a:lnTo>
                  <a:pt x="1376" y="728"/>
                </a:lnTo>
                <a:lnTo>
                  <a:pt x="1376" y="688"/>
                </a:lnTo>
                <a:lnTo>
                  <a:pt x="1352" y="640"/>
                </a:lnTo>
                <a:lnTo>
                  <a:pt x="1312" y="672"/>
                </a:lnTo>
                <a:lnTo>
                  <a:pt x="1288" y="616"/>
                </a:lnTo>
                <a:lnTo>
                  <a:pt x="1296" y="592"/>
                </a:lnTo>
                <a:lnTo>
                  <a:pt x="1264" y="560"/>
                </a:lnTo>
                <a:lnTo>
                  <a:pt x="1272" y="536"/>
                </a:lnTo>
                <a:lnTo>
                  <a:pt x="1312" y="560"/>
                </a:lnTo>
                <a:lnTo>
                  <a:pt x="1336" y="560"/>
                </a:lnTo>
                <a:lnTo>
                  <a:pt x="1328" y="512"/>
                </a:lnTo>
                <a:lnTo>
                  <a:pt x="1328" y="488"/>
                </a:lnTo>
                <a:lnTo>
                  <a:pt x="1352" y="472"/>
                </a:lnTo>
                <a:lnTo>
                  <a:pt x="1352" y="456"/>
                </a:lnTo>
                <a:lnTo>
                  <a:pt x="1320" y="472"/>
                </a:lnTo>
                <a:lnTo>
                  <a:pt x="1296" y="432"/>
                </a:lnTo>
                <a:lnTo>
                  <a:pt x="1368" y="336"/>
                </a:lnTo>
                <a:lnTo>
                  <a:pt x="1384" y="360"/>
                </a:lnTo>
                <a:lnTo>
                  <a:pt x="1392" y="296"/>
                </a:lnTo>
                <a:lnTo>
                  <a:pt x="1408" y="272"/>
                </a:lnTo>
                <a:lnTo>
                  <a:pt x="1400" y="216"/>
                </a:lnTo>
                <a:lnTo>
                  <a:pt x="1424" y="128"/>
                </a:lnTo>
                <a:lnTo>
                  <a:pt x="1384" y="88"/>
                </a:lnTo>
                <a:lnTo>
                  <a:pt x="1360" y="120"/>
                </a:lnTo>
                <a:lnTo>
                  <a:pt x="1344" y="128"/>
                </a:lnTo>
                <a:lnTo>
                  <a:pt x="1296" y="144"/>
                </a:lnTo>
                <a:lnTo>
                  <a:pt x="1280" y="120"/>
                </a:lnTo>
                <a:lnTo>
                  <a:pt x="1264" y="72"/>
                </a:lnTo>
                <a:lnTo>
                  <a:pt x="1240" y="56"/>
                </a:lnTo>
                <a:lnTo>
                  <a:pt x="1224" y="72"/>
                </a:lnTo>
                <a:lnTo>
                  <a:pt x="1192" y="64"/>
                </a:lnTo>
                <a:lnTo>
                  <a:pt x="1208" y="32"/>
                </a:lnTo>
                <a:lnTo>
                  <a:pt x="1200" y="0"/>
                </a:lnTo>
                <a:lnTo>
                  <a:pt x="1168" y="0"/>
                </a:lnTo>
                <a:lnTo>
                  <a:pt x="1128" y="40"/>
                </a:lnTo>
                <a:lnTo>
                  <a:pt x="1128" y="56"/>
                </a:lnTo>
                <a:lnTo>
                  <a:pt x="1160" y="64"/>
                </a:lnTo>
                <a:lnTo>
                  <a:pt x="1168" y="88"/>
                </a:lnTo>
                <a:lnTo>
                  <a:pt x="1136" y="136"/>
                </a:lnTo>
                <a:lnTo>
                  <a:pt x="1128" y="168"/>
                </a:lnTo>
                <a:lnTo>
                  <a:pt x="1112" y="200"/>
                </a:lnTo>
                <a:lnTo>
                  <a:pt x="1112" y="232"/>
                </a:lnTo>
                <a:lnTo>
                  <a:pt x="1120" y="240"/>
                </a:lnTo>
                <a:lnTo>
                  <a:pt x="1056" y="288"/>
                </a:lnTo>
                <a:lnTo>
                  <a:pt x="1016" y="280"/>
                </a:lnTo>
                <a:lnTo>
                  <a:pt x="992" y="280"/>
                </a:lnTo>
                <a:lnTo>
                  <a:pt x="944" y="416"/>
                </a:lnTo>
                <a:lnTo>
                  <a:pt x="960" y="432"/>
                </a:lnTo>
                <a:lnTo>
                  <a:pt x="992" y="432"/>
                </a:lnTo>
                <a:lnTo>
                  <a:pt x="1032" y="432"/>
                </a:lnTo>
                <a:lnTo>
                  <a:pt x="1040" y="440"/>
                </a:lnTo>
                <a:lnTo>
                  <a:pt x="1056" y="416"/>
                </a:lnTo>
                <a:lnTo>
                  <a:pt x="1080" y="408"/>
                </a:lnTo>
                <a:lnTo>
                  <a:pt x="1104" y="416"/>
                </a:lnTo>
                <a:lnTo>
                  <a:pt x="1136" y="448"/>
                </a:lnTo>
                <a:lnTo>
                  <a:pt x="1160" y="480"/>
                </a:lnTo>
                <a:lnTo>
                  <a:pt x="1160" y="512"/>
                </a:lnTo>
                <a:lnTo>
                  <a:pt x="1136" y="504"/>
                </a:lnTo>
                <a:lnTo>
                  <a:pt x="1088" y="520"/>
                </a:lnTo>
                <a:lnTo>
                  <a:pt x="1048" y="520"/>
                </a:lnTo>
                <a:lnTo>
                  <a:pt x="1040" y="536"/>
                </a:lnTo>
                <a:lnTo>
                  <a:pt x="1016" y="536"/>
                </a:lnTo>
                <a:lnTo>
                  <a:pt x="992" y="560"/>
                </a:lnTo>
                <a:lnTo>
                  <a:pt x="992" y="592"/>
                </a:lnTo>
                <a:lnTo>
                  <a:pt x="968" y="608"/>
                </a:lnTo>
                <a:lnTo>
                  <a:pt x="912" y="616"/>
                </a:lnTo>
                <a:lnTo>
                  <a:pt x="864" y="664"/>
                </a:lnTo>
                <a:lnTo>
                  <a:pt x="800" y="664"/>
                </a:lnTo>
                <a:lnTo>
                  <a:pt x="784" y="648"/>
                </a:lnTo>
                <a:lnTo>
                  <a:pt x="760" y="648"/>
                </a:lnTo>
                <a:lnTo>
                  <a:pt x="752" y="680"/>
                </a:lnTo>
                <a:lnTo>
                  <a:pt x="728" y="704"/>
                </a:lnTo>
                <a:lnTo>
                  <a:pt x="768" y="752"/>
                </a:lnTo>
                <a:lnTo>
                  <a:pt x="720" y="784"/>
                </a:lnTo>
                <a:lnTo>
                  <a:pt x="696" y="824"/>
                </a:lnTo>
                <a:lnTo>
                  <a:pt x="640" y="848"/>
                </a:lnTo>
                <a:lnTo>
                  <a:pt x="560" y="856"/>
                </a:lnTo>
                <a:lnTo>
                  <a:pt x="496" y="864"/>
                </a:lnTo>
                <a:lnTo>
                  <a:pt x="456" y="880"/>
                </a:lnTo>
                <a:lnTo>
                  <a:pt x="408" y="912"/>
                </a:lnTo>
                <a:lnTo>
                  <a:pt x="384" y="912"/>
                </a:lnTo>
                <a:lnTo>
                  <a:pt x="352" y="888"/>
                </a:lnTo>
                <a:lnTo>
                  <a:pt x="312" y="888"/>
                </a:lnTo>
                <a:lnTo>
                  <a:pt x="280" y="864"/>
                </a:lnTo>
                <a:lnTo>
                  <a:pt x="248" y="864"/>
                </a:lnTo>
                <a:lnTo>
                  <a:pt x="224" y="824"/>
                </a:lnTo>
                <a:lnTo>
                  <a:pt x="160" y="816"/>
                </a:lnTo>
                <a:lnTo>
                  <a:pt x="96" y="816"/>
                </a:lnTo>
                <a:lnTo>
                  <a:pt x="64" y="792"/>
                </a:lnTo>
                <a:lnTo>
                  <a:pt x="0" y="784"/>
                </a:lnTo>
              </a:path>
            </a:pathLst>
          </a:custGeom>
          <a:solidFill>
            <a:schemeClr val="bg1"/>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mj-ea"/>
              <a:ea typeface="+mj-ea"/>
            </a:endParaRPr>
          </a:p>
        </p:txBody>
      </p:sp>
      <p:sp>
        <p:nvSpPr>
          <p:cNvPr id="32" name="Freeform 36"/>
          <p:cNvSpPr/>
          <p:nvPr/>
        </p:nvSpPr>
        <p:spPr bwMode="invGray">
          <a:xfrm>
            <a:off x="930656" y="1136644"/>
            <a:ext cx="1897258" cy="1561918"/>
          </a:xfrm>
          <a:custGeom>
            <a:avLst/>
            <a:gdLst>
              <a:gd name="T0" fmla="*/ 1256 w 1273"/>
              <a:gd name="T1" fmla="*/ 576 h 1033"/>
              <a:gd name="T2" fmla="*/ 1240 w 1273"/>
              <a:gd name="T3" fmla="*/ 632 h 1033"/>
              <a:gd name="T4" fmla="*/ 1176 w 1273"/>
              <a:gd name="T5" fmla="*/ 632 h 1033"/>
              <a:gd name="T6" fmla="*/ 1152 w 1273"/>
              <a:gd name="T7" fmla="*/ 664 h 1033"/>
              <a:gd name="T8" fmla="*/ 1080 w 1273"/>
              <a:gd name="T9" fmla="*/ 720 h 1033"/>
              <a:gd name="T10" fmla="*/ 1048 w 1273"/>
              <a:gd name="T11" fmla="*/ 728 h 1033"/>
              <a:gd name="T12" fmla="*/ 936 w 1273"/>
              <a:gd name="T13" fmla="*/ 824 h 1033"/>
              <a:gd name="T14" fmla="*/ 880 w 1273"/>
              <a:gd name="T15" fmla="*/ 880 h 1033"/>
              <a:gd name="T16" fmla="*/ 920 w 1273"/>
              <a:gd name="T17" fmla="*/ 944 h 1033"/>
              <a:gd name="T18" fmla="*/ 888 w 1273"/>
              <a:gd name="T19" fmla="*/ 992 h 1033"/>
              <a:gd name="T20" fmla="*/ 896 w 1273"/>
              <a:gd name="T21" fmla="*/ 1032 h 1033"/>
              <a:gd name="T22" fmla="*/ 840 w 1273"/>
              <a:gd name="T23" fmla="*/ 1016 h 1033"/>
              <a:gd name="T24" fmla="*/ 808 w 1273"/>
              <a:gd name="T25" fmla="*/ 1000 h 1033"/>
              <a:gd name="T26" fmla="*/ 736 w 1273"/>
              <a:gd name="T27" fmla="*/ 960 h 1033"/>
              <a:gd name="T28" fmla="*/ 600 w 1273"/>
              <a:gd name="T29" fmla="*/ 984 h 1033"/>
              <a:gd name="T30" fmla="*/ 512 w 1273"/>
              <a:gd name="T31" fmla="*/ 992 h 1033"/>
              <a:gd name="T32" fmla="*/ 432 w 1273"/>
              <a:gd name="T33" fmla="*/ 952 h 1033"/>
              <a:gd name="T34" fmla="*/ 368 w 1273"/>
              <a:gd name="T35" fmla="*/ 960 h 1033"/>
              <a:gd name="T36" fmla="*/ 272 w 1273"/>
              <a:gd name="T37" fmla="*/ 928 h 1033"/>
              <a:gd name="T38" fmla="*/ 216 w 1273"/>
              <a:gd name="T39" fmla="*/ 984 h 1033"/>
              <a:gd name="T40" fmla="*/ 152 w 1273"/>
              <a:gd name="T41" fmla="*/ 944 h 1033"/>
              <a:gd name="T42" fmla="*/ 104 w 1273"/>
              <a:gd name="T43" fmla="*/ 864 h 1033"/>
              <a:gd name="T44" fmla="*/ 56 w 1273"/>
              <a:gd name="T45" fmla="*/ 800 h 1033"/>
              <a:gd name="T46" fmla="*/ 64 w 1273"/>
              <a:gd name="T47" fmla="*/ 776 h 1033"/>
              <a:gd name="T48" fmla="*/ 40 w 1273"/>
              <a:gd name="T49" fmla="*/ 712 h 1033"/>
              <a:gd name="T50" fmla="*/ 0 w 1273"/>
              <a:gd name="T51" fmla="*/ 688 h 1033"/>
              <a:gd name="T52" fmla="*/ 32 w 1273"/>
              <a:gd name="T53" fmla="*/ 688 h 1033"/>
              <a:gd name="T54" fmla="*/ 32 w 1273"/>
              <a:gd name="T55" fmla="*/ 616 h 1033"/>
              <a:gd name="T56" fmla="*/ 24 w 1273"/>
              <a:gd name="T57" fmla="*/ 568 h 1033"/>
              <a:gd name="T58" fmla="*/ 0 w 1273"/>
              <a:gd name="T59" fmla="*/ 520 h 1033"/>
              <a:gd name="T60" fmla="*/ 88 w 1273"/>
              <a:gd name="T61" fmla="*/ 464 h 1033"/>
              <a:gd name="T62" fmla="*/ 136 w 1273"/>
              <a:gd name="T63" fmla="*/ 456 h 1033"/>
              <a:gd name="T64" fmla="*/ 152 w 1273"/>
              <a:gd name="T65" fmla="*/ 480 h 1033"/>
              <a:gd name="T66" fmla="*/ 200 w 1273"/>
              <a:gd name="T67" fmla="*/ 480 h 1033"/>
              <a:gd name="T68" fmla="*/ 304 w 1273"/>
              <a:gd name="T69" fmla="*/ 456 h 1033"/>
              <a:gd name="T70" fmla="*/ 416 w 1273"/>
              <a:gd name="T71" fmla="*/ 424 h 1033"/>
              <a:gd name="T72" fmla="*/ 424 w 1273"/>
              <a:gd name="T73" fmla="*/ 376 h 1033"/>
              <a:gd name="T74" fmla="*/ 472 w 1273"/>
              <a:gd name="T75" fmla="*/ 232 h 1033"/>
              <a:gd name="T76" fmla="*/ 456 w 1273"/>
              <a:gd name="T77" fmla="*/ 200 h 1033"/>
              <a:gd name="T78" fmla="*/ 592 w 1273"/>
              <a:gd name="T79" fmla="*/ 224 h 1033"/>
              <a:gd name="T80" fmla="*/ 664 w 1273"/>
              <a:gd name="T81" fmla="*/ 96 h 1033"/>
              <a:gd name="T82" fmla="*/ 784 w 1273"/>
              <a:gd name="T83" fmla="*/ 128 h 1033"/>
              <a:gd name="T84" fmla="*/ 784 w 1273"/>
              <a:gd name="T85" fmla="*/ 80 h 1033"/>
              <a:gd name="T86" fmla="*/ 840 w 1273"/>
              <a:gd name="T87" fmla="*/ 40 h 1033"/>
              <a:gd name="T88" fmla="*/ 880 w 1273"/>
              <a:gd name="T89" fmla="*/ 0 h 1033"/>
              <a:gd name="T90" fmla="*/ 928 w 1273"/>
              <a:gd name="T91" fmla="*/ 16 h 1033"/>
              <a:gd name="T92" fmla="*/ 928 w 1273"/>
              <a:gd name="T93" fmla="*/ 48 h 1033"/>
              <a:gd name="T94" fmla="*/ 960 w 1273"/>
              <a:gd name="T95" fmla="*/ 112 h 1033"/>
              <a:gd name="T96" fmla="*/ 1024 w 1273"/>
              <a:gd name="T97" fmla="*/ 144 h 1033"/>
              <a:gd name="T98" fmla="*/ 1040 w 1273"/>
              <a:gd name="T99" fmla="*/ 248 h 1033"/>
              <a:gd name="T100" fmla="*/ 1016 w 1273"/>
              <a:gd name="T101" fmla="*/ 336 h 1033"/>
              <a:gd name="T102" fmla="*/ 1112 w 1273"/>
              <a:gd name="T103" fmla="*/ 368 h 1033"/>
              <a:gd name="T104" fmla="*/ 1208 w 1273"/>
              <a:gd name="T105" fmla="*/ 440 h 1033"/>
              <a:gd name="T106" fmla="*/ 1232 w 1273"/>
              <a:gd name="T107" fmla="*/ 480 h 1033"/>
              <a:gd name="T108" fmla="*/ 1272 w 1273"/>
              <a:gd name="T109" fmla="*/ 568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73" h="1033">
                <a:moveTo>
                  <a:pt x="1272" y="568"/>
                </a:moveTo>
                <a:lnTo>
                  <a:pt x="1256" y="576"/>
                </a:lnTo>
                <a:lnTo>
                  <a:pt x="1256" y="600"/>
                </a:lnTo>
                <a:lnTo>
                  <a:pt x="1240" y="632"/>
                </a:lnTo>
                <a:lnTo>
                  <a:pt x="1208" y="632"/>
                </a:lnTo>
                <a:lnTo>
                  <a:pt x="1176" y="632"/>
                </a:lnTo>
                <a:lnTo>
                  <a:pt x="1176" y="648"/>
                </a:lnTo>
                <a:lnTo>
                  <a:pt x="1152" y="664"/>
                </a:lnTo>
                <a:lnTo>
                  <a:pt x="1112" y="680"/>
                </a:lnTo>
                <a:lnTo>
                  <a:pt x="1080" y="720"/>
                </a:lnTo>
                <a:lnTo>
                  <a:pt x="1064" y="712"/>
                </a:lnTo>
                <a:lnTo>
                  <a:pt x="1048" y="728"/>
                </a:lnTo>
                <a:lnTo>
                  <a:pt x="1040" y="816"/>
                </a:lnTo>
                <a:lnTo>
                  <a:pt x="936" y="824"/>
                </a:lnTo>
                <a:lnTo>
                  <a:pt x="888" y="840"/>
                </a:lnTo>
                <a:lnTo>
                  <a:pt x="880" y="880"/>
                </a:lnTo>
                <a:lnTo>
                  <a:pt x="920" y="928"/>
                </a:lnTo>
                <a:lnTo>
                  <a:pt x="920" y="944"/>
                </a:lnTo>
                <a:lnTo>
                  <a:pt x="888" y="968"/>
                </a:lnTo>
                <a:lnTo>
                  <a:pt x="888" y="992"/>
                </a:lnTo>
                <a:lnTo>
                  <a:pt x="896" y="1000"/>
                </a:lnTo>
                <a:lnTo>
                  <a:pt x="896" y="1032"/>
                </a:lnTo>
                <a:lnTo>
                  <a:pt x="840" y="1008"/>
                </a:lnTo>
                <a:lnTo>
                  <a:pt x="840" y="1016"/>
                </a:lnTo>
                <a:lnTo>
                  <a:pt x="816" y="1016"/>
                </a:lnTo>
                <a:lnTo>
                  <a:pt x="808" y="1000"/>
                </a:lnTo>
                <a:lnTo>
                  <a:pt x="760" y="976"/>
                </a:lnTo>
                <a:lnTo>
                  <a:pt x="736" y="960"/>
                </a:lnTo>
                <a:lnTo>
                  <a:pt x="624" y="968"/>
                </a:lnTo>
                <a:lnTo>
                  <a:pt x="600" y="984"/>
                </a:lnTo>
                <a:lnTo>
                  <a:pt x="528" y="984"/>
                </a:lnTo>
                <a:lnTo>
                  <a:pt x="512" y="992"/>
                </a:lnTo>
                <a:lnTo>
                  <a:pt x="440" y="984"/>
                </a:lnTo>
                <a:lnTo>
                  <a:pt x="432" y="952"/>
                </a:lnTo>
                <a:lnTo>
                  <a:pt x="384" y="944"/>
                </a:lnTo>
                <a:lnTo>
                  <a:pt x="368" y="960"/>
                </a:lnTo>
                <a:lnTo>
                  <a:pt x="296" y="928"/>
                </a:lnTo>
                <a:lnTo>
                  <a:pt x="272" y="928"/>
                </a:lnTo>
                <a:lnTo>
                  <a:pt x="248" y="968"/>
                </a:lnTo>
                <a:lnTo>
                  <a:pt x="216" y="984"/>
                </a:lnTo>
                <a:lnTo>
                  <a:pt x="176" y="976"/>
                </a:lnTo>
                <a:lnTo>
                  <a:pt x="152" y="944"/>
                </a:lnTo>
                <a:lnTo>
                  <a:pt x="152" y="872"/>
                </a:lnTo>
                <a:lnTo>
                  <a:pt x="104" y="864"/>
                </a:lnTo>
                <a:lnTo>
                  <a:pt x="72" y="816"/>
                </a:lnTo>
                <a:lnTo>
                  <a:pt x="56" y="800"/>
                </a:lnTo>
                <a:lnTo>
                  <a:pt x="48" y="784"/>
                </a:lnTo>
                <a:lnTo>
                  <a:pt x="64" y="776"/>
                </a:lnTo>
                <a:lnTo>
                  <a:pt x="64" y="752"/>
                </a:lnTo>
                <a:lnTo>
                  <a:pt x="40" y="712"/>
                </a:lnTo>
                <a:lnTo>
                  <a:pt x="16" y="704"/>
                </a:lnTo>
                <a:lnTo>
                  <a:pt x="0" y="688"/>
                </a:lnTo>
                <a:lnTo>
                  <a:pt x="16" y="680"/>
                </a:lnTo>
                <a:lnTo>
                  <a:pt x="32" y="688"/>
                </a:lnTo>
                <a:lnTo>
                  <a:pt x="40" y="672"/>
                </a:lnTo>
                <a:lnTo>
                  <a:pt x="32" y="616"/>
                </a:lnTo>
                <a:lnTo>
                  <a:pt x="48" y="592"/>
                </a:lnTo>
                <a:lnTo>
                  <a:pt x="24" y="568"/>
                </a:lnTo>
                <a:lnTo>
                  <a:pt x="0" y="568"/>
                </a:lnTo>
                <a:lnTo>
                  <a:pt x="0" y="520"/>
                </a:lnTo>
                <a:lnTo>
                  <a:pt x="48" y="464"/>
                </a:lnTo>
                <a:lnTo>
                  <a:pt x="88" y="464"/>
                </a:lnTo>
                <a:lnTo>
                  <a:pt x="112" y="448"/>
                </a:lnTo>
                <a:lnTo>
                  <a:pt x="136" y="456"/>
                </a:lnTo>
                <a:lnTo>
                  <a:pt x="144" y="448"/>
                </a:lnTo>
                <a:lnTo>
                  <a:pt x="152" y="480"/>
                </a:lnTo>
                <a:lnTo>
                  <a:pt x="168" y="472"/>
                </a:lnTo>
                <a:lnTo>
                  <a:pt x="200" y="480"/>
                </a:lnTo>
                <a:lnTo>
                  <a:pt x="208" y="456"/>
                </a:lnTo>
                <a:lnTo>
                  <a:pt x="304" y="456"/>
                </a:lnTo>
                <a:lnTo>
                  <a:pt x="320" y="432"/>
                </a:lnTo>
                <a:lnTo>
                  <a:pt x="416" y="424"/>
                </a:lnTo>
                <a:lnTo>
                  <a:pt x="424" y="408"/>
                </a:lnTo>
                <a:lnTo>
                  <a:pt x="424" y="376"/>
                </a:lnTo>
                <a:lnTo>
                  <a:pt x="464" y="352"/>
                </a:lnTo>
                <a:lnTo>
                  <a:pt x="472" y="232"/>
                </a:lnTo>
                <a:lnTo>
                  <a:pt x="456" y="224"/>
                </a:lnTo>
                <a:lnTo>
                  <a:pt x="456" y="200"/>
                </a:lnTo>
                <a:lnTo>
                  <a:pt x="576" y="208"/>
                </a:lnTo>
                <a:lnTo>
                  <a:pt x="592" y="224"/>
                </a:lnTo>
                <a:lnTo>
                  <a:pt x="608" y="176"/>
                </a:lnTo>
                <a:lnTo>
                  <a:pt x="664" y="96"/>
                </a:lnTo>
                <a:lnTo>
                  <a:pt x="744" y="136"/>
                </a:lnTo>
                <a:lnTo>
                  <a:pt x="784" y="128"/>
                </a:lnTo>
                <a:lnTo>
                  <a:pt x="792" y="104"/>
                </a:lnTo>
                <a:lnTo>
                  <a:pt x="784" y="80"/>
                </a:lnTo>
                <a:lnTo>
                  <a:pt x="816" y="48"/>
                </a:lnTo>
                <a:lnTo>
                  <a:pt x="840" y="40"/>
                </a:lnTo>
                <a:lnTo>
                  <a:pt x="872" y="24"/>
                </a:lnTo>
                <a:lnTo>
                  <a:pt x="880" y="0"/>
                </a:lnTo>
                <a:lnTo>
                  <a:pt x="928" y="8"/>
                </a:lnTo>
                <a:lnTo>
                  <a:pt x="928" y="16"/>
                </a:lnTo>
                <a:lnTo>
                  <a:pt x="912" y="32"/>
                </a:lnTo>
                <a:lnTo>
                  <a:pt x="928" y="48"/>
                </a:lnTo>
                <a:lnTo>
                  <a:pt x="936" y="72"/>
                </a:lnTo>
                <a:lnTo>
                  <a:pt x="960" y="112"/>
                </a:lnTo>
                <a:lnTo>
                  <a:pt x="984" y="120"/>
                </a:lnTo>
                <a:lnTo>
                  <a:pt x="1024" y="144"/>
                </a:lnTo>
                <a:lnTo>
                  <a:pt x="1024" y="200"/>
                </a:lnTo>
                <a:lnTo>
                  <a:pt x="1040" y="248"/>
                </a:lnTo>
                <a:lnTo>
                  <a:pt x="1008" y="304"/>
                </a:lnTo>
                <a:lnTo>
                  <a:pt x="1016" y="336"/>
                </a:lnTo>
                <a:lnTo>
                  <a:pt x="1048" y="360"/>
                </a:lnTo>
                <a:lnTo>
                  <a:pt x="1112" y="368"/>
                </a:lnTo>
                <a:lnTo>
                  <a:pt x="1160" y="392"/>
                </a:lnTo>
                <a:lnTo>
                  <a:pt x="1208" y="440"/>
                </a:lnTo>
                <a:lnTo>
                  <a:pt x="1232" y="440"/>
                </a:lnTo>
                <a:lnTo>
                  <a:pt x="1232" y="480"/>
                </a:lnTo>
                <a:lnTo>
                  <a:pt x="1248" y="520"/>
                </a:lnTo>
                <a:lnTo>
                  <a:pt x="1272" y="568"/>
                </a:lnTo>
              </a:path>
            </a:pathLst>
          </a:custGeom>
          <a:solidFill>
            <a:schemeClr val="bg1"/>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mj-ea"/>
              <a:ea typeface="+mj-ea"/>
            </a:endParaRPr>
          </a:p>
        </p:txBody>
      </p:sp>
      <p:sp>
        <p:nvSpPr>
          <p:cNvPr id="33" name="Freeform 37"/>
          <p:cNvSpPr/>
          <p:nvPr/>
        </p:nvSpPr>
        <p:spPr bwMode="invGray">
          <a:xfrm>
            <a:off x="4879365" y="4003849"/>
            <a:ext cx="190396" cy="390848"/>
          </a:xfrm>
          <a:custGeom>
            <a:avLst/>
            <a:gdLst>
              <a:gd name="T0" fmla="*/ 24 w 129"/>
              <a:gd name="T1" fmla="*/ 232 h 257"/>
              <a:gd name="T2" fmla="*/ 32 w 129"/>
              <a:gd name="T3" fmla="*/ 248 h 257"/>
              <a:gd name="T4" fmla="*/ 56 w 129"/>
              <a:gd name="T5" fmla="*/ 256 h 257"/>
              <a:gd name="T6" fmla="*/ 64 w 129"/>
              <a:gd name="T7" fmla="*/ 224 h 257"/>
              <a:gd name="T8" fmla="*/ 104 w 129"/>
              <a:gd name="T9" fmla="*/ 184 h 257"/>
              <a:gd name="T10" fmla="*/ 104 w 129"/>
              <a:gd name="T11" fmla="*/ 128 h 257"/>
              <a:gd name="T12" fmla="*/ 120 w 129"/>
              <a:gd name="T13" fmla="*/ 96 h 257"/>
              <a:gd name="T14" fmla="*/ 128 w 129"/>
              <a:gd name="T15" fmla="*/ 72 h 257"/>
              <a:gd name="T16" fmla="*/ 112 w 129"/>
              <a:gd name="T17" fmla="*/ 56 h 257"/>
              <a:gd name="T18" fmla="*/ 104 w 129"/>
              <a:gd name="T19" fmla="*/ 0 h 257"/>
              <a:gd name="T20" fmla="*/ 64 w 129"/>
              <a:gd name="T21" fmla="*/ 24 h 257"/>
              <a:gd name="T22" fmla="*/ 48 w 129"/>
              <a:gd name="T23" fmla="*/ 24 h 257"/>
              <a:gd name="T24" fmla="*/ 56 w 129"/>
              <a:gd name="T25" fmla="*/ 40 h 257"/>
              <a:gd name="T26" fmla="*/ 24 w 129"/>
              <a:gd name="T27" fmla="*/ 72 h 257"/>
              <a:gd name="T28" fmla="*/ 24 w 129"/>
              <a:gd name="T29" fmla="*/ 112 h 257"/>
              <a:gd name="T30" fmla="*/ 0 w 129"/>
              <a:gd name="T31" fmla="*/ 136 h 257"/>
              <a:gd name="T32" fmla="*/ 8 w 129"/>
              <a:gd name="T33" fmla="*/ 168 h 257"/>
              <a:gd name="T34" fmla="*/ 16 w 129"/>
              <a:gd name="T35" fmla="*/ 224 h 257"/>
              <a:gd name="T36" fmla="*/ 24 w 129"/>
              <a:gd name="T37" fmla="*/ 232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9" h="257">
                <a:moveTo>
                  <a:pt x="24" y="232"/>
                </a:moveTo>
                <a:lnTo>
                  <a:pt x="32" y="248"/>
                </a:lnTo>
                <a:lnTo>
                  <a:pt x="56" y="256"/>
                </a:lnTo>
                <a:lnTo>
                  <a:pt x="64" y="224"/>
                </a:lnTo>
                <a:lnTo>
                  <a:pt x="104" y="184"/>
                </a:lnTo>
                <a:lnTo>
                  <a:pt x="104" y="128"/>
                </a:lnTo>
                <a:lnTo>
                  <a:pt x="120" y="96"/>
                </a:lnTo>
                <a:lnTo>
                  <a:pt x="128" y="72"/>
                </a:lnTo>
                <a:lnTo>
                  <a:pt x="112" y="56"/>
                </a:lnTo>
                <a:lnTo>
                  <a:pt x="104" y="0"/>
                </a:lnTo>
                <a:lnTo>
                  <a:pt x="64" y="24"/>
                </a:lnTo>
                <a:lnTo>
                  <a:pt x="48" y="24"/>
                </a:lnTo>
                <a:lnTo>
                  <a:pt x="56" y="40"/>
                </a:lnTo>
                <a:lnTo>
                  <a:pt x="24" y="72"/>
                </a:lnTo>
                <a:lnTo>
                  <a:pt x="24" y="112"/>
                </a:lnTo>
                <a:lnTo>
                  <a:pt x="0" y="136"/>
                </a:lnTo>
                <a:lnTo>
                  <a:pt x="8" y="168"/>
                </a:lnTo>
                <a:lnTo>
                  <a:pt x="16" y="224"/>
                </a:lnTo>
                <a:lnTo>
                  <a:pt x="24" y="232"/>
                </a:lnTo>
              </a:path>
            </a:pathLst>
          </a:custGeom>
          <a:solidFill>
            <a:schemeClr val="bg1"/>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mj-ea"/>
              <a:ea typeface="+mj-ea"/>
            </a:endParaRPr>
          </a:p>
        </p:txBody>
      </p:sp>
      <p:sp>
        <p:nvSpPr>
          <p:cNvPr id="34" name="TextBox 77"/>
          <p:cNvSpPr txBox="1"/>
          <p:nvPr/>
        </p:nvSpPr>
        <p:spPr>
          <a:xfrm>
            <a:off x="6063688" y="1303677"/>
            <a:ext cx="2311374" cy="523220"/>
          </a:xfrm>
          <a:prstGeom prst="rect">
            <a:avLst/>
          </a:prstGeom>
          <a:noFill/>
          <a:ln w="3175">
            <a:no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200" dirty="0" smtClean="0">
                <a:solidFill>
                  <a:schemeClr val="bg1">
                    <a:lumMod val="95000"/>
                  </a:schemeClr>
                </a:solidFill>
                <a:latin typeface="Adobe 黑体 Std R" panose="020B0400000000000000" pitchFamily="34" charset="-122"/>
                <a:ea typeface="Adobe 黑体 Std R" panose="020B0400000000000000" pitchFamily="34" charset="-122"/>
              </a:rPr>
              <a:t>标题文字</a:t>
            </a:r>
            <a:endParaRPr lang="en-US" altLang="zh-CN" sz="1200" dirty="0" smtClean="0">
              <a:solidFill>
                <a:schemeClr val="bg1">
                  <a:lumMod val="95000"/>
                </a:schemeClr>
              </a:solidFill>
              <a:latin typeface="Adobe 黑体 Std R" panose="020B0400000000000000" pitchFamily="34" charset="-122"/>
              <a:ea typeface="Adobe 黑体 Std R" panose="020B0400000000000000" pitchFamily="34" charset="-122"/>
            </a:endParaRPr>
          </a:p>
          <a:p>
            <a:r>
              <a:rPr lang="zh-CN" altLang="en-US" sz="800" dirty="0" smtClean="0">
                <a:solidFill>
                  <a:schemeClr val="bg1">
                    <a:lumMod val="95000"/>
                  </a:schemeClr>
                </a:solidFill>
                <a:latin typeface="Adobe 黑体 Std R" panose="020B0400000000000000" pitchFamily="34" charset="-122"/>
                <a:ea typeface="Adobe 黑体 Std R" panose="020B0400000000000000" pitchFamily="34" charset="-122"/>
              </a:rPr>
              <a:t>单击</a:t>
            </a:r>
            <a:r>
              <a:rPr lang="zh-CN" altLang="en-US" sz="800" dirty="0">
                <a:solidFill>
                  <a:schemeClr val="bg1">
                    <a:lumMod val="95000"/>
                  </a:schemeClr>
                </a:solidFill>
                <a:latin typeface="Adobe 黑体 Std R" panose="020B0400000000000000" pitchFamily="34" charset="-122"/>
                <a:ea typeface="Adobe 黑体 Std R" panose="020B0400000000000000" pitchFamily="34" charset="-122"/>
              </a:rPr>
              <a:t>此处添加文本单击此处添加文本</a:t>
            </a:r>
            <a:endParaRPr lang="en-US" altLang="zh-CN" sz="800" dirty="0">
              <a:solidFill>
                <a:schemeClr val="bg1">
                  <a:lumMod val="95000"/>
                </a:schemeClr>
              </a:solidFill>
              <a:latin typeface="Adobe 黑体 Std R" panose="020B0400000000000000" pitchFamily="34" charset="-122"/>
              <a:ea typeface="Adobe 黑体 Std R" panose="020B0400000000000000" pitchFamily="34" charset="-122"/>
            </a:endParaRPr>
          </a:p>
          <a:p>
            <a:r>
              <a:rPr lang="zh-CN" altLang="en-US" sz="800"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单击此处添加文本单击此处添加文本</a:t>
            </a:r>
            <a:endParaRPr lang="en-US" altLang="zh-CN" sz="800" dirty="0">
              <a:solidFill>
                <a:schemeClr val="bg1">
                  <a:lumMod val="95000"/>
                </a:schemeClr>
              </a:solidFill>
              <a:latin typeface="Adobe 黑体 Std R" panose="020B0400000000000000" pitchFamily="34" charset="-122"/>
              <a:ea typeface="Adobe 黑体 Std R" panose="020B0400000000000000" pitchFamily="34" charset="-122"/>
            </a:endParaRPr>
          </a:p>
        </p:txBody>
      </p:sp>
      <p:sp>
        <p:nvSpPr>
          <p:cNvPr id="35" name="TextBox 77"/>
          <p:cNvSpPr txBox="1"/>
          <p:nvPr/>
        </p:nvSpPr>
        <p:spPr>
          <a:xfrm>
            <a:off x="6063688" y="2141571"/>
            <a:ext cx="2311374" cy="523220"/>
          </a:xfrm>
          <a:prstGeom prst="rect">
            <a:avLst/>
          </a:prstGeom>
          <a:noFill/>
          <a:ln w="3175">
            <a:no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200" dirty="0" smtClean="0">
                <a:solidFill>
                  <a:schemeClr val="bg1">
                    <a:lumMod val="95000"/>
                  </a:schemeClr>
                </a:solidFill>
                <a:latin typeface="Adobe 黑体 Std R" panose="020B0400000000000000" pitchFamily="34" charset="-122"/>
                <a:ea typeface="Adobe 黑体 Std R" panose="020B0400000000000000" pitchFamily="34" charset="-122"/>
              </a:rPr>
              <a:t>标题文字</a:t>
            </a:r>
            <a:endParaRPr lang="en-US" altLang="zh-CN" sz="1200" dirty="0" smtClean="0">
              <a:solidFill>
                <a:schemeClr val="bg1">
                  <a:lumMod val="95000"/>
                </a:schemeClr>
              </a:solidFill>
              <a:latin typeface="Adobe 黑体 Std R" panose="020B0400000000000000" pitchFamily="34" charset="-122"/>
              <a:ea typeface="Adobe 黑体 Std R" panose="020B0400000000000000" pitchFamily="34" charset="-122"/>
            </a:endParaRPr>
          </a:p>
          <a:p>
            <a:r>
              <a:rPr lang="zh-CN" altLang="en-US" sz="800" dirty="0" smtClean="0">
                <a:solidFill>
                  <a:schemeClr val="bg1">
                    <a:lumMod val="95000"/>
                  </a:schemeClr>
                </a:solidFill>
                <a:latin typeface="Adobe 黑体 Std R" panose="020B0400000000000000" pitchFamily="34" charset="-122"/>
                <a:ea typeface="Adobe 黑体 Std R" panose="020B0400000000000000" pitchFamily="34" charset="-122"/>
              </a:rPr>
              <a:t>单击</a:t>
            </a:r>
            <a:r>
              <a:rPr lang="zh-CN" altLang="en-US" sz="800" dirty="0">
                <a:solidFill>
                  <a:schemeClr val="bg1">
                    <a:lumMod val="95000"/>
                  </a:schemeClr>
                </a:solidFill>
                <a:latin typeface="Adobe 黑体 Std R" panose="020B0400000000000000" pitchFamily="34" charset="-122"/>
                <a:ea typeface="Adobe 黑体 Std R" panose="020B0400000000000000" pitchFamily="34" charset="-122"/>
              </a:rPr>
              <a:t>此处添加文本单击此处添加文本</a:t>
            </a:r>
            <a:endParaRPr lang="en-US" altLang="zh-CN" sz="800" dirty="0">
              <a:solidFill>
                <a:schemeClr val="bg1">
                  <a:lumMod val="95000"/>
                </a:schemeClr>
              </a:solidFill>
              <a:latin typeface="Adobe 黑体 Std R" panose="020B0400000000000000" pitchFamily="34" charset="-122"/>
              <a:ea typeface="Adobe 黑体 Std R" panose="020B0400000000000000" pitchFamily="34" charset="-122"/>
            </a:endParaRPr>
          </a:p>
          <a:p>
            <a:r>
              <a:rPr lang="zh-CN" altLang="en-US" sz="800"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单击此处添加文本单击此处添加文本</a:t>
            </a:r>
            <a:endParaRPr lang="en-US" altLang="zh-CN" sz="800" dirty="0">
              <a:solidFill>
                <a:schemeClr val="bg1">
                  <a:lumMod val="95000"/>
                </a:schemeClr>
              </a:solidFill>
              <a:latin typeface="Adobe 黑体 Std R" panose="020B0400000000000000" pitchFamily="34" charset="-122"/>
              <a:ea typeface="Adobe 黑体 Std R" panose="020B04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17730">
        <p14:prism isInverted="1"/>
      </p:transition>
    </mc:Choice>
    <mc:Fallback>
      <p:transition spd="slow" advClick="0" advTm="177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6"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6"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1+#ppt_w/2"/>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6"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1+#ppt_w/2"/>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6"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1+#ppt_w/2"/>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6"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1+#ppt_w/2"/>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6"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1+#ppt_w/2"/>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6" fill="hold" grpId="0" nodeType="after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500" fill="hold"/>
                                        <p:tgtEl>
                                          <p:spTgt spid="9"/>
                                        </p:tgtEl>
                                        <p:attrNameLst>
                                          <p:attrName>ppt_x</p:attrName>
                                        </p:attrNameLst>
                                      </p:cBhvr>
                                      <p:tavLst>
                                        <p:tav tm="0">
                                          <p:val>
                                            <p:strVal val="1+#ppt_w/2"/>
                                          </p:val>
                                        </p:tav>
                                        <p:tav tm="100000">
                                          <p:val>
                                            <p:strVal val="#ppt_x"/>
                                          </p:val>
                                        </p:tav>
                                      </p:tavLst>
                                    </p:anim>
                                    <p:anim calcmode="lin" valueType="num">
                                      <p:cBhvr additive="base">
                                        <p:cTn id="43" dur="500" fill="hold"/>
                                        <p:tgtEl>
                                          <p:spTgt spid="9"/>
                                        </p:tgtEl>
                                        <p:attrNameLst>
                                          <p:attrName>ppt_y</p:attrName>
                                        </p:attrNameLst>
                                      </p:cBhvr>
                                      <p:tavLst>
                                        <p:tav tm="0">
                                          <p:val>
                                            <p:strVal val="1+#ppt_h/2"/>
                                          </p:val>
                                        </p:tav>
                                        <p:tav tm="100000">
                                          <p:val>
                                            <p:strVal val="#ppt_y"/>
                                          </p:val>
                                        </p:tav>
                                      </p:tavLst>
                                    </p:anim>
                                  </p:childTnLst>
                                </p:cTn>
                              </p:par>
                            </p:childTnLst>
                          </p:cTn>
                        </p:par>
                        <p:par>
                          <p:cTn id="44" fill="hold">
                            <p:stCondLst>
                              <p:cond delay="4000"/>
                            </p:stCondLst>
                            <p:childTnLst>
                              <p:par>
                                <p:cTn id="45" presetID="2" presetClass="entr" presetSubtype="6"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1+#ppt_w/2"/>
                                          </p:val>
                                        </p:tav>
                                        <p:tav tm="100000">
                                          <p:val>
                                            <p:strVal val="#ppt_x"/>
                                          </p:val>
                                        </p:tav>
                                      </p:tavLst>
                                    </p:anim>
                                    <p:anim calcmode="lin" valueType="num">
                                      <p:cBhvr additive="base">
                                        <p:cTn id="48" dur="500" fill="hold"/>
                                        <p:tgtEl>
                                          <p:spTgt spid="10"/>
                                        </p:tgtEl>
                                        <p:attrNameLst>
                                          <p:attrName>ppt_y</p:attrName>
                                        </p:attrNameLst>
                                      </p:cBhvr>
                                      <p:tavLst>
                                        <p:tav tm="0">
                                          <p:val>
                                            <p:strVal val="1+#ppt_h/2"/>
                                          </p:val>
                                        </p:tav>
                                        <p:tav tm="100000">
                                          <p:val>
                                            <p:strVal val="#ppt_y"/>
                                          </p:val>
                                        </p:tav>
                                      </p:tavLst>
                                    </p:anim>
                                  </p:childTnLst>
                                </p:cTn>
                              </p:par>
                            </p:childTnLst>
                          </p:cTn>
                        </p:par>
                        <p:par>
                          <p:cTn id="49" fill="hold">
                            <p:stCondLst>
                              <p:cond delay="4500"/>
                            </p:stCondLst>
                            <p:childTnLst>
                              <p:par>
                                <p:cTn id="50" presetID="2" presetClass="entr" presetSubtype="6"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additive="base">
                                        <p:cTn id="52" dur="500" fill="hold"/>
                                        <p:tgtEl>
                                          <p:spTgt spid="11"/>
                                        </p:tgtEl>
                                        <p:attrNameLst>
                                          <p:attrName>ppt_x</p:attrName>
                                        </p:attrNameLst>
                                      </p:cBhvr>
                                      <p:tavLst>
                                        <p:tav tm="0">
                                          <p:val>
                                            <p:strVal val="1+#ppt_w/2"/>
                                          </p:val>
                                        </p:tav>
                                        <p:tav tm="100000">
                                          <p:val>
                                            <p:strVal val="#ppt_x"/>
                                          </p:val>
                                        </p:tav>
                                      </p:tavLst>
                                    </p:anim>
                                    <p:anim calcmode="lin" valueType="num">
                                      <p:cBhvr additive="base">
                                        <p:cTn id="53" dur="500" fill="hold"/>
                                        <p:tgtEl>
                                          <p:spTgt spid="11"/>
                                        </p:tgtEl>
                                        <p:attrNameLst>
                                          <p:attrName>ppt_y</p:attrName>
                                        </p:attrNameLst>
                                      </p:cBhvr>
                                      <p:tavLst>
                                        <p:tav tm="0">
                                          <p:val>
                                            <p:strVal val="1+#ppt_h/2"/>
                                          </p:val>
                                        </p:tav>
                                        <p:tav tm="100000">
                                          <p:val>
                                            <p:strVal val="#ppt_y"/>
                                          </p:val>
                                        </p:tav>
                                      </p:tavLst>
                                    </p:anim>
                                  </p:childTnLst>
                                </p:cTn>
                              </p:par>
                            </p:childTnLst>
                          </p:cTn>
                        </p:par>
                        <p:par>
                          <p:cTn id="54" fill="hold">
                            <p:stCondLst>
                              <p:cond delay="5000"/>
                            </p:stCondLst>
                            <p:childTnLst>
                              <p:par>
                                <p:cTn id="55" presetID="2" presetClass="entr" presetSubtype="6" fill="hold" grpId="0" nodeType="after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additive="base">
                                        <p:cTn id="57" dur="500" fill="hold"/>
                                        <p:tgtEl>
                                          <p:spTgt spid="12"/>
                                        </p:tgtEl>
                                        <p:attrNameLst>
                                          <p:attrName>ppt_x</p:attrName>
                                        </p:attrNameLst>
                                      </p:cBhvr>
                                      <p:tavLst>
                                        <p:tav tm="0">
                                          <p:val>
                                            <p:strVal val="1+#ppt_w/2"/>
                                          </p:val>
                                        </p:tav>
                                        <p:tav tm="100000">
                                          <p:val>
                                            <p:strVal val="#ppt_x"/>
                                          </p:val>
                                        </p:tav>
                                      </p:tavLst>
                                    </p:anim>
                                    <p:anim calcmode="lin" valueType="num">
                                      <p:cBhvr additive="base">
                                        <p:cTn id="58" dur="500" fill="hold"/>
                                        <p:tgtEl>
                                          <p:spTgt spid="12"/>
                                        </p:tgtEl>
                                        <p:attrNameLst>
                                          <p:attrName>ppt_y</p:attrName>
                                        </p:attrNameLst>
                                      </p:cBhvr>
                                      <p:tavLst>
                                        <p:tav tm="0">
                                          <p:val>
                                            <p:strVal val="1+#ppt_h/2"/>
                                          </p:val>
                                        </p:tav>
                                        <p:tav tm="100000">
                                          <p:val>
                                            <p:strVal val="#ppt_y"/>
                                          </p:val>
                                        </p:tav>
                                      </p:tavLst>
                                    </p:anim>
                                  </p:childTnLst>
                                </p:cTn>
                              </p:par>
                            </p:childTnLst>
                          </p:cTn>
                        </p:par>
                        <p:par>
                          <p:cTn id="59" fill="hold">
                            <p:stCondLst>
                              <p:cond delay="5500"/>
                            </p:stCondLst>
                            <p:childTnLst>
                              <p:par>
                                <p:cTn id="60" presetID="2" presetClass="entr" presetSubtype="6" fill="hold" grpId="0" nodeType="after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additive="base">
                                        <p:cTn id="62" dur="500" fill="hold"/>
                                        <p:tgtEl>
                                          <p:spTgt spid="13"/>
                                        </p:tgtEl>
                                        <p:attrNameLst>
                                          <p:attrName>ppt_x</p:attrName>
                                        </p:attrNameLst>
                                      </p:cBhvr>
                                      <p:tavLst>
                                        <p:tav tm="0">
                                          <p:val>
                                            <p:strVal val="1+#ppt_w/2"/>
                                          </p:val>
                                        </p:tav>
                                        <p:tav tm="100000">
                                          <p:val>
                                            <p:strVal val="#ppt_x"/>
                                          </p:val>
                                        </p:tav>
                                      </p:tavLst>
                                    </p:anim>
                                    <p:anim calcmode="lin" valueType="num">
                                      <p:cBhvr additive="base">
                                        <p:cTn id="63" dur="500" fill="hold"/>
                                        <p:tgtEl>
                                          <p:spTgt spid="13"/>
                                        </p:tgtEl>
                                        <p:attrNameLst>
                                          <p:attrName>ppt_y</p:attrName>
                                        </p:attrNameLst>
                                      </p:cBhvr>
                                      <p:tavLst>
                                        <p:tav tm="0">
                                          <p:val>
                                            <p:strVal val="1+#ppt_h/2"/>
                                          </p:val>
                                        </p:tav>
                                        <p:tav tm="100000">
                                          <p:val>
                                            <p:strVal val="#ppt_y"/>
                                          </p:val>
                                        </p:tav>
                                      </p:tavLst>
                                    </p:anim>
                                  </p:childTnLst>
                                </p:cTn>
                              </p:par>
                            </p:childTnLst>
                          </p:cTn>
                        </p:par>
                        <p:par>
                          <p:cTn id="64" fill="hold">
                            <p:stCondLst>
                              <p:cond delay="6000"/>
                            </p:stCondLst>
                            <p:childTnLst>
                              <p:par>
                                <p:cTn id="65" presetID="2" presetClass="entr" presetSubtype="6" fill="hold" grpId="0" nodeType="after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additive="base">
                                        <p:cTn id="67" dur="500" fill="hold"/>
                                        <p:tgtEl>
                                          <p:spTgt spid="14"/>
                                        </p:tgtEl>
                                        <p:attrNameLst>
                                          <p:attrName>ppt_x</p:attrName>
                                        </p:attrNameLst>
                                      </p:cBhvr>
                                      <p:tavLst>
                                        <p:tav tm="0">
                                          <p:val>
                                            <p:strVal val="1+#ppt_w/2"/>
                                          </p:val>
                                        </p:tav>
                                        <p:tav tm="100000">
                                          <p:val>
                                            <p:strVal val="#ppt_x"/>
                                          </p:val>
                                        </p:tav>
                                      </p:tavLst>
                                    </p:anim>
                                    <p:anim calcmode="lin" valueType="num">
                                      <p:cBhvr additive="base">
                                        <p:cTn id="68" dur="500" fill="hold"/>
                                        <p:tgtEl>
                                          <p:spTgt spid="14"/>
                                        </p:tgtEl>
                                        <p:attrNameLst>
                                          <p:attrName>ppt_y</p:attrName>
                                        </p:attrNameLst>
                                      </p:cBhvr>
                                      <p:tavLst>
                                        <p:tav tm="0">
                                          <p:val>
                                            <p:strVal val="1+#ppt_h/2"/>
                                          </p:val>
                                        </p:tav>
                                        <p:tav tm="100000">
                                          <p:val>
                                            <p:strVal val="#ppt_y"/>
                                          </p:val>
                                        </p:tav>
                                      </p:tavLst>
                                    </p:anim>
                                  </p:childTnLst>
                                </p:cTn>
                              </p:par>
                            </p:childTnLst>
                          </p:cTn>
                        </p:par>
                        <p:par>
                          <p:cTn id="69" fill="hold">
                            <p:stCondLst>
                              <p:cond delay="6500"/>
                            </p:stCondLst>
                            <p:childTnLst>
                              <p:par>
                                <p:cTn id="70" presetID="2" presetClass="entr" presetSubtype="6" fill="hold" grpId="0" nodeType="after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additive="base">
                                        <p:cTn id="72" dur="500" fill="hold"/>
                                        <p:tgtEl>
                                          <p:spTgt spid="15"/>
                                        </p:tgtEl>
                                        <p:attrNameLst>
                                          <p:attrName>ppt_x</p:attrName>
                                        </p:attrNameLst>
                                      </p:cBhvr>
                                      <p:tavLst>
                                        <p:tav tm="0">
                                          <p:val>
                                            <p:strVal val="1+#ppt_w/2"/>
                                          </p:val>
                                        </p:tav>
                                        <p:tav tm="100000">
                                          <p:val>
                                            <p:strVal val="#ppt_x"/>
                                          </p:val>
                                        </p:tav>
                                      </p:tavLst>
                                    </p:anim>
                                    <p:anim calcmode="lin" valueType="num">
                                      <p:cBhvr additive="base">
                                        <p:cTn id="73" dur="500" fill="hold"/>
                                        <p:tgtEl>
                                          <p:spTgt spid="15"/>
                                        </p:tgtEl>
                                        <p:attrNameLst>
                                          <p:attrName>ppt_y</p:attrName>
                                        </p:attrNameLst>
                                      </p:cBhvr>
                                      <p:tavLst>
                                        <p:tav tm="0">
                                          <p:val>
                                            <p:strVal val="1+#ppt_h/2"/>
                                          </p:val>
                                        </p:tav>
                                        <p:tav tm="100000">
                                          <p:val>
                                            <p:strVal val="#ppt_y"/>
                                          </p:val>
                                        </p:tav>
                                      </p:tavLst>
                                    </p:anim>
                                  </p:childTnLst>
                                </p:cTn>
                              </p:par>
                            </p:childTnLst>
                          </p:cTn>
                        </p:par>
                        <p:par>
                          <p:cTn id="74" fill="hold">
                            <p:stCondLst>
                              <p:cond delay="7000"/>
                            </p:stCondLst>
                            <p:childTnLst>
                              <p:par>
                                <p:cTn id="75" presetID="2" presetClass="entr" presetSubtype="6" fill="hold" grpId="0" nodeType="afterEffect">
                                  <p:stCondLst>
                                    <p:cond delay="0"/>
                                  </p:stCondLst>
                                  <p:childTnLst>
                                    <p:set>
                                      <p:cBhvr>
                                        <p:cTn id="76" dur="1" fill="hold">
                                          <p:stCondLst>
                                            <p:cond delay="0"/>
                                          </p:stCondLst>
                                        </p:cTn>
                                        <p:tgtEl>
                                          <p:spTgt spid="16"/>
                                        </p:tgtEl>
                                        <p:attrNameLst>
                                          <p:attrName>style.visibility</p:attrName>
                                        </p:attrNameLst>
                                      </p:cBhvr>
                                      <p:to>
                                        <p:strVal val="visible"/>
                                      </p:to>
                                    </p:set>
                                    <p:anim calcmode="lin" valueType="num">
                                      <p:cBhvr additive="base">
                                        <p:cTn id="77" dur="500" fill="hold"/>
                                        <p:tgtEl>
                                          <p:spTgt spid="16"/>
                                        </p:tgtEl>
                                        <p:attrNameLst>
                                          <p:attrName>ppt_x</p:attrName>
                                        </p:attrNameLst>
                                      </p:cBhvr>
                                      <p:tavLst>
                                        <p:tav tm="0">
                                          <p:val>
                                            <p:strVal val="1+#ppt_w/2"/>
                                          </p:val>
                                        </p:tav>
                                        <p:tav tm="100000">
                                          <p:val>
                                            <p:strVal val="#ppt_x"/>
                                          </p:val>
                                        </p:tav>
                                      </p:tavLst>
                                    </p:anim>
                                    <p:anim calcmode="lin" valueType="num">
                                      <p:cBhvr additive="base">
                                        <p:cTn id="78" dur="500" fill="hold"/>
                                        <p:tgtEl>
                                          <p:spTgt spid="16"/>
                                        </p:tgtEl>
                                        <p:attrNameLst>
                                          <p:attrName>ppt_y</p:attrName>
                                        </p:attrNameLst>
                                      </p:cBhvr>
                                      <p:tavLst>
                                        <p:tav tm="0">
                                          <p:val>
                                            <p:strVal val="1+#ppt_h/2"/>
                                          </p:val>
                                        </p:tav>
                                        <p:tav tm="100000">
                                          <p:val>
                                            <p:strVal val="#ppt_y"/>
                                          </p:val>
                                        </p:tav>
                                      </p:tavLst>
                                    </p:anim>
                                  </p:childTnLst>
                                </p:cTn>
                              </p:par>
                            </p:childTnLst>
                          </p:cTn>
                        </p:par>
                        <p:par>
                          <p:cTn id="79" fill="hold">
                            <p:stCondLst>
                              <p:cond delay="7500"/>
                            </p:stCondLst>
                            <p:childTnLst>
                              <p:par>
                                <p:cTn id="80" presetID="2" presetClass="entr" presetSubtype="6" fill="hold" grpId="0" nodeType="afterEffect">
                                  <p:stCondLst>
                                    <p:cond delay="0"/>
                                  </p:stCondLst>
                                  <p:childTnLst>
                                    <p:set>
                                      <p:cBhvr>
                                        <p:cTn id="81" dur="1" fill="hold">
                                          <p:stCondLst>
                                            <p:cond delay="0"/>
                                          </p:stCondLst>
                                        </p:cTn>
                                        <p:tgtEl>
                                          <p:spTgt spid="17"/>
                                        </p:tgtEl>
                                        <p:attrNameLst>
                                          <p:attrName>style.visibility</p:attrName>
                                        </p:attrNameLst>
                                      </p:cBhvr>
                                      <p:to>
                                        <p:strVal val="visible"/>
                                      </p:to>
                                    </p:set>
                                    <p:anim calcmode="lin" valueType="num">
                                      <p:cBhvr additive="base">
                                        <p:cTn id="82" dur="500" fill="hold"/>
                                        <p:tgtEl>
                                          <p:spTgt spid="17"/>
                                        </p:tgtEl>
                                        <p:attrNameLst>
                                          <p:attrName>ppt_x</p:attrName>
                                        </p:attrNameLst>
                                      </p:cBhvr>
                                      <p:tavLst>
                                        <p:tav tm="0">
                                          <p:val>
                                            <p:strVal val="1+#ppt_w/2"/>
                                          </p:val>
                                        </p:tav>
                                        <p:tav tm="100000">
                                          <p:val>
                                            <p:strVal val="#ppt_x"/>
                                          </p:val>
                                        </p:tav>
                                      </p:tavLst>
                                    </p:anim>
                                    <p:anim calcmode="lin" valueType="num">
                                      <p:cBhvr additive="base">
                                        <p:cTn id="83" dur="500" fill="hold"/>
                                        <p:tgtEl>
                                          <p:spTgt spid="17"/>
                                        </p:tgtEl>
                                        <p:attrNameLst>
                                          <p:attrName>ppt_y</p:attrName>
                                        </p:attrNameLst>
                                      </p:cBhvr>
                                      <p:tavLst>
                                        <p:tav tm="0">
                                          <p:val>
                                            <p:strVal val="1+#ppt_h/2"/>
                                          </p:val>
                                        </p:tav>
                                        <p:tav tm="100000">
                                          <p:val>
                                            <p:strVal val="#ppt_y"/>
                                          </p:val>
                                        </p:tav>
                                      </p:tavLst>
                                    </p:anim>
                                  </p:childTnLst>
                                </p:cTn>
                              </p:par>
                            </p:childTnLst>
                          </p:cTn>
                        </p:par>
                        <p:par>
                          <p:cTn id="84" fill="hold">
                            <p:stCondLst>
                              <p:cond delay="8000"/>
                            </p:stCondLst>
                            <p:childTnLst>
                              <p:par>
                                <p:cTn id="85" presetID="2" presetClass="entr" presetSubtype="6" fill="hold" grpId="0" nodeType="afterEffect">
                                  <p:stCondLst>
                                    <p:cond delay="0"/>
                                  </p:stCondLst>
                                  <p:childTnLst>
                                    <p:set>
                                      <p:cBhvr>
                                        <p:cTn id="86" dur="1" fill="hold">
                                          <p:stCondLst>
                                            <p:cond delay="0"/>
                                          </p:stCondLst>
                                        </p:cTn>
                                        <p:tgtEl>
                                          <p:spTgt spid="18"/>
                                        </p:tgtEl>
                                        <p:attrNameLst>
                                          <p:attrName>style.visibility</p:attrName>
                                        </p:attrNameLst>
                                      </p:cBhvr>
                                      <p:to>
                                        <p:strVal val="visible"/>
                                      </p:to>
                                    </p:set>
                                    <p:anim calcmode="lin" valueType="num">
                                      <p:cBhvr additive="base">
                                        <p:cTn id="87" dur="500" fill="hold"/>
                                        <p:tgtEl>
                                          <p:spTgt spid="18"/>
                                        </p:tgtEl>
                                        <p:attrNameLst>
                                          <p:attrName>ppt_x</p:attrName>
                                        </p:attrNameLst>
                                      </p:cBhvr>
                                      <p:tavLst>
                                        <p:tav tm="0">
                                          <p:val>
                                            <p:strVal val="1+#ppt_w/2"/>
                                          </p:val>
                                        </p:tav>
                                        <p:tav tm="100000">
                                          <p:val>
                                            <p:strVal val="#ppt_x"/>
                                          </p:val>
                                        </p:tav>
                                      </p:tavLst>
                                    </p:anim>
                                    <p:anim calcmode="lin" valueType="num">
                                      <p:cBhvr additive="base">
                                        <p:cTn id="88" dur="500" fill="hold"/>
                                        <p:tgtEl>
                                          <p:spTgt spid="18"/>
                                        </p:tgtEl>
                                        <p:attrNameLst>
                                          <p:attrName>ppt_y</p:attrName>
                                        </p:attrNameLst>
                                      </p:cBhvr>
                                      <p:tavLst>
                                        <p:tav tm="0">
                                          <p:val>
                                            <p:strVal val="1+#ppt_h/2"/>
                                          </p:val>
                                        </p:tav>
                                        <p:tav tm="100000">
                                          <p:val>
                                            <p:strVal val="#ppt_y"/>
                                          </p:val>
                                        </p:tav>
                                      </p:tavLst>
                                    </p:anim>
                                  </p:childTnLst>
                                </p:cTn>
                              </p:par>
                            </p:childTnLst>
                          </p:cTn>
                        </p:par>
                        <p:par>
                          <p:cTn id="89" fill="hold">
                            <p:stCondLst>
                              <p:cond delay="8500"/>
                            </p:stCondLst>
                            <p:childTnLst>
                              <p:par>
                                <p:cTn id="90" presetID="2" presetClass="entr" presetSubtype="6" fill="hold" grpId="0" nodeType="afterEffect">
                                  <p:stCondLst>
                                    <p:cond delay="0"/>
                                  </p:stCondLst>
                                  <p:childTnLst>
                                    <p:set>
                                      <p:cBhvr>
                                        <p:cTn id="91" dur="1" fill="hold">
                                          <p:stCondLst>
                                            <p:cond delay="0"/>
                                          </p:stCondLst>
                                        </p:cTn>
                                        <p:tgtEl>
                                          <p:spTgt spid="19"/>
                                        </p:tgtEl>
                                        <p:attrNameLst>
                                          <p:attrName>style.visibility</p:attrName>
                                        </p:attrNameLst>
                                      </p:cBhvr>
                                      <p:to>
                                        <p:strVal val="visible"/>
                                      </p:to>
                                    </p:set>
                                    <p:anim calcmode="lin" valueType="num">
                                      <p:cBhvr additive="base">
                                        <p:cTn id="92" dur="500" fill="hold"/>
                                        <p:tgtEl>
                                          <p:spTgt spid="19"/>
                                        </p:tgtEl>
                                        <p:attrNameLst>
                                          <p:attrName>ppt_x</p:attrName>
                                        </p:attrNameLst>
                                      </p:cBhvr>
                                      <p:tavLst>
                                        <p:tav tm="0">
                                          <p:val>
                                            <p:strVal val="1+#ppt_w/2"/>
                                          </p:val>
                                        </p:tav>
                                        <p:tav tm="100000">
                                          <p:val>
                                            <p:strVal val="#ppt_x"/>
                                          </p:val>
                                        </p:tav>
                                      </p:tavLst>
                                    </p:anim>
                                    <p:anim calcmode="lin" valueType="num">
                                      <p:cBhvr additive="base">
                                        <p:cTn id="93" dur="500" fill="hold"/>
                                        <p:tgtEl>
                                          <p:spTgt spid="19"/>
                                        </p:tgtEl>
                                        <p:attrNameLst>
                                          <p:attrName>ppt_y</p:attrName>
                                        </p:attrNameLst>
                                      </p:cBhvr>
                                      <p:tavLst>
                                        <p:tav tm="0">
                                          <p:val>
                                            <p:strVal val="1+#ppt_h/2"/>
                                          </p:val>
                                        </p:tav>
                                        <p:tav tm="100000">
                                          <p:val>
                                            <p:strVal val="#ppt_y"/>
                                          </p:val>
                                        </p:tav>
                                      </p:tavLst>
                                    </p:anim>
                                  </p:childTnLst>
                                </p:cTn>
                              </p:par>
                            </p:childTnLst>
                          </p:cTn>
                        </p:par>
                        <p:par>
                          <p:cTn id="94" fill="hold">
                            <p:stCondLst>
                              <p:cond delay="9000"/>
                            </p:stCondLst>
                            <p:childTnLst>
                              <p:par>
                                <p:cTn id="95" presetID="2" presetClass="entr" presetSubtype="6" fill="hold" grpId="0" nodeType="afterEffect">
                                  <p:stCondLst>
                                    <p:cond delay="0"/>
                                  </p:stCondLst>
                                  <p:childTnLst>
                                    <p:set>
                                      <p:cBhvr>
                                        <p:cTn id="96" dur="1" fill="hold">
                                          <p:stCondLst>
                                            <p:cond delay="0"/>
                                          </p:stCondLst>
                                        </p:cTn>
                                        <p:tgtEl>
                                          <p:spTgt spid="20"/>
                                        </p:tgtEl>
                                        <p:attrNameLst>
                                          <p:attrName>style.visibility</p:attrName>
                                        </p:attrNameLst>
                                      </p:cBhvr>
                                      <p:to>
                                        <p:strVal val="visible"/>
                                      </p:to>
                                    </p:set>
                                    <p:anim calcmode="lin" valueType="num">
                                      <p:cBhvr additive="base">
                                        <p:cTn id="97" dur="500" fill="hold"/>
                                        <p:tgtEl>
                                          <p:spTgt spid="20"/>
                                        </p:tgtEl>
                                        <p:attrNameLst>
                                          <p:attrName>ppt_x</p:attrName>
                                        </p:attrNameLst>
                                      </p:cBhvr>
                                      <p:tavLst>
                                        <p:tav tm="0">
                                          <p:val>
                                            <p:strVal val="1+#ppt_w/2"/>
                                          </p:val>
                                        </p:tav>
                                        <p:tav tm="100000">
                                          <p:val>
                                            <p:strVal val="#ppt_x"/>
                                          </p:val>
                                        </p:tav>
                                      </p:tavLst>
                                    </p:anim>
                                    <p:anim calcmode="lin" valueType="num">
                                      <p:cBhvr additive="base">
                                        <p:cTn id="98" dur="500" fill="hold"/>
                                        <p:tgtEl>
                                          <p:spTgt spid="20"/>
                                        </p:tgtEl>
                                        <p:attrNameLst>
                                          <p:attrName>ppt_y</p:attrName>
                                        </p:attrNameLst>
                                      </p:cBhvr>
                                      <p:tavLst>
                                        <p:tav tm="0">
                                          <p:val>
                                            <p:strVal val="1+#ppt_h/2"/>
                                          </p:val>
                                        </p:tav>
                                        <p:tav tm="100000">
                                          <p:val>
                                            <p:strVal val="#ppt_y"/>
                                          </p:val>
                                        </p:tav>
                                      </p:tavLst>
                                    </p:anim>
                                  </p:childTnLst>
                                </p:cTn>
                              </p:par>
                            </p:childTnLst>
                          </p:cTn>
                        </p:par>
                        <p:par>
                          <p:cTn id="99" fill="hold">
                            <p:stCondLst>
                              <p:cond delay="9500"/>
                            </p:stCondLst>
                            <p:childTnLst>
                              <p:par>
                                <p:cTn id="100" presetID="2" presetClass="entr" presetSubtype="6" fill="hold" grpId="0" nodeType="afterEffect">
                                  <p:stCondLst>
                                    <p:cond delay="0"/>
                                  </p:stCondLst>
                                  <p:childTnLst>
                                    <p:set>
                                      <p:cBhvr>
                                        <p:cTn id="101" dur="1" fill="hold">
                                          <p:stCondLst>
                                            <p:cond delay="0"/>
                                          </p:stCondLst>
                                        </p:cTn>
                                        <p:tgtEl>
                                          <p:spTgt spid="21"/>
                                        </p:tgtEl>
                                        <p:attrNameLst>
                                          <p:attrName>style.visibility</p:attrName>
                                        </p:attrNameLst>
                                      </p:cBhvr>
                                      <p:to>
                                        <p:strVal val="visible"/>
                                      </p:to>
                                    </p:set>
                                    <p:anim calcmode="lin" valueType="num">
                                      <p:cBhvr additive="base">
                                        <p:cTn id="102" dur="500" fill="hold"/>
                                        <p:tgtEl>
                                          <p:spTgt spid="21"/>
                                        </p:tgtEl>
                                        <p:attrNameLst>
                                          <p:attrName>ppt_x</p:attrName>
                                        </p:attrNameLst>
                                      </p:cBhvr>
                                      <p:tavLst>
                                        <p:tav tm="0">
                                          <p:val>
                                            <p:strVal val="1+#ppt_w/2"/>
                                          </p:val>
                                        </p:tav>
                                        <p:tav tm="100000">
                                          <p:val>
                                            <p:strVal val="#ppt_x"/>
                                          </p:val>
                                        </p:tav>
                                      </p:tavLst>
                                    </p:anim>
                                    <p:anim calcmode="lin" valueType="num">
                                      <p:cBhvr additive="base">
                                        <p:cTn id="103" dur="500" fill="hold"/>
                                        <p:tgtEl>
                                          <p:spTgt spid="21"/>
                                        </p:tgtEl>
                                        <p:attrNameLst>
                                          <p:attrName>ppt_y</p:attrName>
                                        </p:attrNameLst>
                                      </p:cBhvr>
                                      <p:tavLst>
                                        <p:tav tm="0">
                                          <p:val>
                                            <p:strVal val="1+#ppt_h/2"/>
                                          </p:val>
                                        </p:tav>
                                        <p:tav tm="100000">
                                          <p:val>
                                            <p:strVal val="#ppt_y"/>
                                          </p:val>
                                        </p:tav>
                                      </p:tavLst>
                                    </p:anim>
                                  </p:childTnLst>
                                </p:cTn>
                              </p:par>
                            </p:childTnLst>
                          </p:cTn>
                        </p:par>
                        <p:par>
                          <p:cTn id="104" fill="hold">
                            <p:stCondLst>
                              <p:cond delay="10000"/>
                            </p:stCondLst>
                            <p:childTnLst>
                              <p:par>
                                <p:cTn id="105" presetID="2" presetClass="entr" presetSubtype="6" fill="hold" grpId="0" nodeType="afterEffect">
                                  <p:stCondLst>
                                    <p:cond delay="0"/>
                                  </p:stCondLst>
                                  <p:childTnLst>
                                    <p:set>
                                      <p:cBhvr>
                                        <p:cTn id="106" dur="1" fill="hold">
                                          <p:stCondLst>
                                            <p:cond delay="0"/>
                                          </p:stCondLst>
                                        </p:cTn>
                                        <p:tgtEl>
                                          <p:spTgt spid="22"/>
                                        </p:tgtEl>
                                        <p:attrNameLst>
                                          <p:attrName>style.visibility</p:attrName>
                                        </p:attrNameLst>
                                      </p:cBhvr>
                                      <p:to>
                                        <p:strVal val="visible"/>
                                      </p:to>
                                    </p:set>
                                    <p:anim calcmode="lin" valueType="num">
                                      <p:cBhvr additive="base">
                                        <p:cTn id="107" dur="500" fill="hold"/>
                                        <p:tgtEl>
                                          <p:spTgt spid="22"/>
                                        </p:tgtEl>
                                        <p:attrNameLst>
                                          <p:attrName>ppt_x</p:attrName>
                                        </p:attrNameLst>
                                      </p:cBhvr>
                                      <p:tavLst>
                                        <p:tav tm="0">
                                          <p:val>
                                            <p:strVal val="1+#ppt_w/2"/>
                                          </p:val>
                                        </p:tav>
                                        <p:tav tm="100000">
                                          <p:val>
                                            <p:strVal val="#ppt_x"/>
                                          </p:val>
                                        </p:tav>
                                      </p:tavLst>
                                    </p:anim>
                                    <p:anim calcmode="lin" valueType="num">
                                      <p:cBhvr additive="base">
                                        <p:cTn id="108" dur="500" fill="hold"/>
                                        <p:tgtEl>
                                          <p:spTgt spid="22"/>
                                        </p:tgtEl>
                                        <p:attrNameLst>
                                          <p:attrName>ppt_y</p:attrName>
                                        </p:attrNameLst>
                                      </p:cBhvr>
                                      <p:tavLst>
                                        <p:tav tm="0">
                                          <p:val>
                                            <p:strVal val="1+#ppt_h/2"/>
                                          </p:val>
                                        </p:tav>
                                        <p:tav tm="100000">
                                          <p:val>
                                            <p:strVal val="#ppt_y"/>
                                          </p:val>
                                        </p:tav>
                                      </p:tavLst>
                                    </p:anim>
                                  </p:childTnLst>
                                </p:cTn>
                              </p:par>
                            </p:childTnLst>
                          </p:cTn>
                        </p:par>
                        <p:par>
                          <p:cTn id="109" fill="hold">
                            <p:stCondLst>
                              <p:cond delay="10500"/>
                            </p:stCondLst>
                            <p:childTnLst>
                              <p:par>
                                <p:cTn id="110" presetID="2" presetClass="entr" presetSubtype="6" fill="hold" grpId="0" nodeType="afterEffect">
                                  <p:stCondLst>
                                    <p:cond delay="0"/>
                                  </p:stCondLst>
                                  <p:childTnLst>
                                    <p:set>
                                      <p:cBhvr>
                                        <p:cTn id="111" dur="1" fill="hold">
                                          <p:stCondLst>
                                            <p:cond delay="0"/>
                                          </p:stCondLst>
                                        </p:cTn>
                                        <p:tgtEl>
                                          <p:spTgt spid="23"/>
                                        </p:tgtEl>
                                        <p:attrNameLst>
                                          <p:attrName>style.visibility</p:attrName>
                                        </p:attrNameLst>
                                      </p:cBhvr>
                                      <p:to>
                                        <p:strVal val="visible"/>
                                      </p:to>
                                    </p:set>
                                    <p:anim calcmode="lin" valueType="num">
                                      <p:cBhvr additive="base">
                                        <p:cTn id="112" dur="500" fill="hold"/>
                                        <p:tgtEl>
                                          <p:spTgt spid="23"/>
                                        </p:tgtEl>
                                        <p:attrNameLst>
                                          <p:attrName>ppt_x</p:attrName>
                                        </p:attrNameLst>
                                      </p:cBhvr>
                                      <p:tavLst>
                                        <p:tav tm="0">
                                          <p:val>
                                            <p:strVal val="1+#ppt_w/2"/>
                                          </p:val>
                                        </p:tav>
                                        <p:tav tm="100000">
                                          <p:val>
                                            <p:strVal val="#ppt_x"/>
                                          </p:val>
                                        </p:tav>
                                      </p:tavLst>
                                    </p:anim>
                                    <p:anim calcmode="lin" valueType="num">
                                      <p:cBhvr additive="base">
                                        <p:cTn id="113" dur="500" fill="hold"/>
                                        <p:tgtEl>
                                          <p:spTgt spid="23"/>
                                        </p:tgtEl>
                                        <p:attrNameLst>
                                          <p:attrName>ppt_y</p:attrName>
                                        </p:attrNameLst>
                                      </p:cBhvr>
                                      <p:tavLst>
                                        <p:tav tm="0">
                                          <p:val>
                                            <p:strVal val="1+#ppt_h/2"/>
                                          </p:val>
                                        </p:tav>
                                        <p:tav tm="100000">
                                          <p:val>
                                            <p:strVal val="#ppt_y"/>
                                          </p:val>
                                        </p:tav>
                                      </p:tavLst>
                                    </p:anim>
                                  </p:childTnLst>
                                </p:cTn>
                              </p:par>
                            </p:childTnLst>
                          </p:cTn>
                        </p:par>
                        <p:par>
                          <p:cTn id="114" fill="hold">
                            <p:stCondLst>
                              <p:cond delay="11000"/>
                            </p:stCondLst>
                            <p:childTnLst>
                              <p:par>
                                <p:cTn id="115" presetID="2" presetClass="entr" presetSubtype="6" fill="hold" grpId="0" nodeType="afterEffect">
                                  <p:stCondLst>
                                    <p:cond delay="0"/>
                                  </p:stCondLst>
                                  <p:childTnLst>
                                    <p:set>
                                      <p:cBhvr>
                                        <p:cTn id="116" dur="1" fill="hold">
                                          <p:stCondLst>
                                            <p:cond delay="0"/>
                                          </p:stCondLst>
                                        </p:cTn>
                                        <p:tgtEl>
                                          <p:spTgt spid="24"/>
                                        </p:tgtEl>
                                        <p:attrNameLst>
                                          <p:attrName>style.visibility</p:attrName>
                                        </p:attrNameLst>
                                      </p:cBhvr>
                                      <p:to>
                                        <p:strVal val="visible"/>
                                      </p:to>
                                    </p:set>
                                    <p:anim calcmode="lin" valueType="num">
                                      <p:cBhvr additive="base">
                                        <p:cTn id="117" dur="500" fill="hold"/>
                                        <p:tgtEl>
                                          <p:spTgt spid="24"/>
                                        </p:tgtEl>
                                        <p:attrNameLst>
                                          <p:attrName>ppt_x</p:attrName>
                                        </p:attrNameLst>
                                      </p:cBhvr>
                                      <p:tavLst>
                                        <p:tav tm="0">
                                          <p:val>
                                            <p:strVal val="1+#ppt_w/2"/>
                                          </p:val>
                                        </p:tav>
                                        <p:tav tm="100000">
                                          <p:val>
                                            <p:strVal val="#ppt_x"/>
                                          </p:val>
                                        </p:tav>
                                      </p:tavLst>
                                    </p:anim>
                                    <p:anim calcmode="lin" valueType="num">
                                      <p:cBhvr additive="base">
                                        <p:cTn id="118" dur="500" fill="hold"/>
                                        <p:tgtEl>
                                          <p:spTgt spid="24"/>
                                        </p:tgtEl>
                                        <p:attrNameLst>
                                          <p:attrName>ppt_y</p:attrName>
                                        </p:attrNameLst>
                                      </p:cBhvr>
                                      <p:tavLst>
                                        <p:tav tm="0">
                                          <p:val>
                                            <p:strVal val="1+#ppt_h/2"/>
                                          </p:val>
                                        </p:tav>
                                        <p:tav tm="100000">
                                          <p:val>
                                            <p:strVal val="#ppt_y"/>
                                          </p:val>
                                        </p:tav>
                                      </p:tavLst>
                                    </p:anim>
                                  </p:childTnLst>
                                </p:cTn>
                              </p:par>
                            </p:childTnLst>
                          </p:cTn>
                        </p:par>
                        <p:par>
                          <p:cTn id="119" fill="hold">
                            <p:stCondLst>
                              <p:cond delay="11500"/>
                            </p:stCondLst>
                            <p:childTnLst>
                              <p:par>
                                <p:cTn id="120" presetID="2" presetClass="entr" presetSubtype="6" fill="hold" grpId="0" nodeType="afterEffect">
                                  <p:stCondLst>
                                    <p:cond delay="0"/>
                                  </p:stCondLst>
                                  <p:childTnLst>
                                    <p:set>
                                      <p:cBhvr>
                                        <p:cTn id="121" dur="1" fill="hold">
                                          <p:stCondLst>
                                            <p:cond delay="0"/>
                                          </p:stCondLst>
                                        </p:cTn>
                                        <p:tgtEl>
                                          <p:spTgt spid="25"/>
                                        </p:tgtEl>
                                        <p:attrNameLst>
                                          <p:attrName>style.visibility</p:attrName>
                                        </p:attrNameLst>
                                      </p:cBhvr>
                                      <p:to>
                                        <p:strVal val="visible"/>
                                      </p:to>
                                    </p:set>
                                    <p:anim calcmode="lin" valueType="num">
                                      <p:cBhvr additive="base">
                                        <p:cTn id="122" dur="500" fill="hold"/>
                                        <p:tgtEl>
                                          <p:spTgt spid="25"/>
                                        </p:tgtEl>
                                        <p:attrNameLst>
                                          <p:attrName>ppt_x</p:attrName>
                                        </p:attrNameLst>
                                      </p:cBhvr>
                                      <p:tavLst>
                                        <p:tav tm="0">
                                          <p:val>
                                            <p:strVal val="1+#ppt_w/2"/>
                                          </p:val>
                                        </p:tav>
                                        <p:tav tm="100000">
                                          <p:val>
                                            <p:strVal val="#ppt_x"/>
                                          </p:val>
                                        </p:tav>
                                      </p:tavLst>
                                    </p:anim>
                                    <p:anim calcmode="lin" valueType="num">
                                      <p:cBhvr additive="base">
                                        <p:cTn id="123" dur="500" fill="hold"/>
                                        <p:tgtEl>
                                          <p:spTgt spid="25"/>
                                        </p:tgtEl>
                                        <p:attrNameLst>
                                          <p:attrName>ppt_y</p:attrName>
                                        </p:attrNameLst>
                                      </p:cBhvr>
                                      <p:tavLst>
                                        <p:tav tm="0">
                                          <p:val>
                                            <p:strVal val="1+#ppt_h/2"/>
                                          </p:val>
                                        </p:tav>
                                        <p:tav tm="100000">
                                          <p:val>
                                            <p:strVal val="#ppt_y"/>
                                          </p:val>
                                        </p:tav>
                                      </p:tavLst>
                                    </p:anim>
                                  </p:childTnLst>
                                </p:cTn>
                              </p:par>
                            </p:childTnLst>
                          </p:cTn>
                        </p:par>
                        <p:par>
                          <p:cTn id="124" fill="hold">
                            <p:stCondLst>
                              <p:cond delay="12000"/>
                            </p:stCondLst>
                            <p:childTnLst>
                              <p:par>
                                <p:cTn id="125" presetID="2" presetClass="entr" presetSubtype="6" fill="hold" grpId="0" nodeType="afterEffect">
                                  <p:stCondLst>
                                    <p:cond delay="0"/>
                                  </p:stCondLst>
                                  <p:childTnLst>
                                    <p:set>
                                      <p:cBhvr>
                                        <p:cTn id="126" dur="1" fill="hold">
                                          <p:stCondLst>
                                            <p:cond delay="0"/>
                                          </p:stCondLst>
                                        </p:cTn>
                                        <p:tgtEl>
                                          <p:spTgt spid="26"/>
                                        </p:tgtEl>
                                        <p:attrNameLst>
                                          <p:attrName>style.visibility</p:attrName>
                                        </p:attrNameLst>
                                      </p:cBhvr>
                                      <p:to>
                                        <p:strVal val="visible"/>
                                      </p:to>
                                    </p:set>
                                    <p:anim calcmode="lin" valueType="num">
                                      <p:cBhvr additive="base">
                                        <p:cTn id="127" dur="500" fill="hold"/>
                                        <p:tgtEl>
                                          <p:spTgt spid="26"/>
                                        </p:tgtEl>
                                        <p:attrNameLst>
                                          <p:attrName>ppt_x</p:attrName>
                                        </p:attrNameLst>
                                      </p:cBhvr>
                                      <p:tavLst>
                                        <p:tav tm="0">
                                          <p:val>
                                            <p:strVal val="1+#ppt_w/2"/>
                                          </p:val>
                                        </p:tav>
                                        <p:tav tm="100000">
                                          <p:val>
                                            <p:strVal val="#ppt_x"/>
                                          </p:val>
                                        </p:tav>
                                      </p:tavLst>
                                    </p:anim>
                                    <p:anim calcmode="lin" valueType="num">
                                      <p:cBhvr additive="base">
                                        <p:cTn id="128" dur="500" fill="hold"/>
                                        <p:tgtEl>
                                          <p:spTgt spid="26"/>
                                        </p:tgtEl>
                                        <p:attrNameLst>
                                          <p:attrName>ppt_y</p:attrName>
                                        </p:attrNameLst>
                                      </p:cBhvr>
                                      <p:tavLst>
                                        <p:tav tm="0">
                                          <p:val>
                                            <p:strVal val="1+#ppt_h/2"/>
                                          </p:val>
                                        </p:tav>
                                        <p:tav tm="100000">
                                          <p:val>
                                            <p:strVal val="#ppt_y"/>
                                          </p:val>
                                        </p:tav>
                                      </p:tavLst>
                                    </p:anim>
                                  </p:childTnLst>
                                </p:cTn>
                              </p:par>
                            </p:childTnLst>
                          </p:cTn>
                        </p:par>
                        <p:par>
                          <p:cTn id="129" fill="hold">
                            <p:stCondLst>
                              <p:cond delay="12500"/>
                            </p:stCondLst>
                            <p:childTnLst>
                              <p:par>
                                <p:cTn id="130" presetID="2" presetClass="entr" presetSubtype="6" fill="hold" grpId="0" nodeType="afterEffect">
                                  <p:stCondLst>
                                    <p:cond delay="0"/>
                                  </p:stCondLst>
                                  <p:childTnLst>
                                    <p:set>
                                      <p:cBhvr>
                                        <p:cTn id="131" dur="1" fill="hold">
                                          <p:stCondLst>
                                            <p:cond delay="0"/>
                                          </p:stCondLst>
                                        </p:cTn>
                                        <p:tgtEl>
                                          <p:spTgt spid="27"/>
                                        </p:tgtEl>
                                        <p:attrNameLst>
                                          <p:attrName>style.visibility</p:attrName>
                                        </p:attrNameLst>
                                      </p:cBhvr>
                                      <p:to>
                                        <p:strVal val="visible"/>
                                      </p:to>
                                    </p:set>
                                    <p:anim calcmode="lin" valueType="num">
                                      <p:cBhvr additive="base">
                                        <p:cTn id="132" dur="500" fill="hold"/>
                                        <p:tgtEl>
                                          <p:spTgt spid="27"/>
                                        </p:tgtEl>
                                        <p:attrNameLst>
                                          <p:attrName>ppt_x</p:attrName>
                                        </p:attrNameLst>
                                      </p:cBhvr>
                                      <p:tavLst>
                                        <p:tav tm="0">
                                          <p:val>
                                            <p:strVal val="1+#ppt_w/2"/>
                                          </p:val>
                                        </p:tav>
                                        <p:tav tm="100000">
                                          <p:val>
                                            <p:strVal val="#ppt_x"/>
                                          </p:val>
                                        </p:tav>
                                      </p:tavLst>
                                    </p:anim>
                                    <p:anim calcmode="lin" valueType="num">
                                      <p:cBhvr additive="base">
                                        <p:cTn id="133" dur="500" fill="hold"/>
                                        <p:tgtEl>
                                          <p:spTgt spid="27"/>
                                        </p:tgtEl>
                                        <p:attrNameLst>
                                          <p:attrName>ppt_y</p:attrName>
                                        </p:attrNameLst>
                                      </p:cBhvr>
                                      <p:tavLst>
                                        <p:tav tm="0">
                                          <p:val>
                                            <p:strVal val="1+#ppt_h/2"/>
                                          </p:val>
                                        </p:tav>
                                        <p:tav tm="100000">
                                          <p:val>
                                            <p:strVal val="#ppt_y"/>
                                          </p:val>
                                        </p:tav>
                                      </p:tavLst>
                                    </p:anim>
                                  </p:childTnLst>
                                </p:cTn>
                              </p:par>
                            </p:childTnLst>
                          </p:cTn>
                        </p:par>
                        <p:par>
                          <p:cTn id="134" fill="hold">
                            <p:stCondLst>
                              <p:cond delay="13000"/>
                            </p:stCondLst>
                            <p:childTnLst>
                              <p:par>
                                <p:cTn id="135" presetID="2" presetClass="entr" presetSubtype="6" fill="hold" grpId="0" nodeType="afterEffect">
                                  <p:stCondLst>
                                    <p:cond delay="0"/>
                                  </p:stCondLst>
                                  <p:childTnLst>
                                    <p:set>
                                      <p:cBhvr>
                                        <p:cTn id="136" dur="1" fill="hold">
                                          <p:stCondLst>
                                            <p:cond delay="0"/>
                                          </p:stCondLst>
                                        </p:cTn>
                                        <p:tgtEl>
                                          <p:spTgt spid="28"/>
                                        </p:tgtEl>
                                        <p:attrNameLst>
                                          <p:attrName>style.visibility</p:attrName>
                                        </p:attrNameLst>
                                      </p:cBhvr>
                                      <p:to>
                                        <p:strVal val="visible"/>
                                      </p:to>
                                    </p:set>
                                    <p:anim calcmode="lin" valueType="num">
                                      <p:cBhvr additive="base">
                                        <p:cTn id="137" dur="500" fill="hold"/>
                                        <p:tgtEl>
                                          <p:spTgt spid="28"/>
                                        </p:tgtEl>
                                        <p:attrNameLst>
                                          <p:attrName>ppt_x</p:attrName>
                                        </p:attrNameLst>
                                      </p:cBhvr>
                                      <p:tavLst>
                                        <p:tav tm="0">
                                          <p:val>
                                            <p:strVal val="1+#ppt_w/2"/>
                                          </p:val>
                                        </p:tav>
                                        <p:tav tm="100000">
                                          <p:val>
                                            <p:strVal val="#ppt_x"/>
                                          </p:val>
                                        </p:tav>
                                      </p:tavLst>
                                    </p:anim>
                                    <p:anim calcmode="lin" valueType="num">
                                      <p:cBhvr additive="base">
                                        <p:cTn id="138" dur="500" fill="hold"/>
                                        <p:tgtEl>
                                          <p:spTgt spid="28"/>
                                        </p:tgtEl>
                                        <p:attrNameLst>
                                          <p:attrName>ppt_y</p:attrName>
                                        </p:attrNameLst>
                                      </p:cBhvr>
                                      <p:tavLst>
                                        <p:tav tm="0">
                                          <p:val>
                                            <p:strVal val="1+#ppt_h/2"/>
                                          </p:val>
                                        </p:tav>
                                        <p:tav tm="100000">
                                          <p:val>
                                            <p:strVal val="#ppt_y"/>
                                          </p:val>
                                        </p:tav>
                                      </p:tavLst>
                                    </p:anim>
                                  </p:childTnLst>
                                </p:cTn>
                              </p:par>
                            </p:childTnLst>
                          </p:cTn>
                        </p:par>
                        <p:par>
                          <p:cTn id="139" fill="hold">
                            <p:stCondLst>
                              <p:cond delay="13500"/>
                            </p:stCondLst>
                            <p:childTnLst>
                              <p:par>
                                <p:cTn id="140" presetID="2" presetClass="entr" presetSubtype="6" fill="hold" grpId="0" nodeType="afterEffect">
                                  <p:stCondLst>
                                    <p:cond delay="0"/>
                                  </p:stCondLst>
                                  <p:childTnLst>
                                    <p:set>
                                      <p:cBhvr>
                                        <p:cTn id="141" dur="1" fill="hold">
                                          <p:stCondLst>
                                            <p:cond delay="0"/>
                                          </p:stCondLst>
                                        </p:cTn>
                                        <p:tgtEl>
                                          <p:spTgt spid="29"/>
                                        </p:tgtEl>
                                        <p:attrNameLst>
                                          <p:attrName>style.visibility</p:attrName>
                                        </p:attrNameLst>
                                      </p:cBhvr>
                                      <p:to>
                                        <p:strVal val="visible"/>
                                      </p:to>
                                    </p:set>
                                    <p:anim calcmode="lin" valueType="num">
                                      <p:cBhvr additive="base">
                                        <p:cTn id="142" dur="500" fill="hold"/>
                                        <p:tgtEl>
                                          <p:spTgt spid="29"/>
                                        </p:tgtEl>
                                        <p:attrNameLst>
                                          <p:attrName>ppt_x</p:attrName>
                                        </p:attrNameLst>
                                      </p:cBhvr>
                                      <p:tavLst>
                                        <p:tav tm="0">
                                          <p:val>
                                            <p:strVal val="1+#ppt_w/2"/>
                                          </p:val>
                                        </p:tav>
                                        <p:tav tm="100000">
                                          <p:val>
                                            <p:strVal val="#ppt_x"/>
                                          </p:val>
                                        </p:tav>
                                      </p:tavLst>
                                    </p:anim>
                                    <p:anim calcmode="lin" valueType="num">
                                      <p:cBhvr additive="base">
                                        <p:cTn id="143" dur="500" fill="hold"/>
                                        <p:tgtEl>
                                          <p:spTgt spid="29"/>
                                        </p:tgtEl>
                                        <p:attrNameLst>
                                          <p:attrName>ppt_y</p:attrName>
                                        </p:attrNameLst>
                                      </p:cBhvr>
                                      <p:tavLst>
                                        <p:tav tm="0">
                                          <p:val>
                                            <p:strVal val="1+#ppt_h/2"/>
                                          </p:val>
                                        </p:tav>
                                        <p:tav tm="100000">
                                          <p:val>
                                            <p:strVal val="#ppt_y"/>
                                          </p:val>
                                        </p:tav>
                                      </p:tavLst>
                                    </p:anim>
                                  </p:childTnLst>
                                </p:cTn>
                              </p:par>
                            </p:childTnLst>
                          </p:cTn>
                        </p:par>
                        <p:par>
                          <p:cTn id="144" fill="hold">
                            <p:stCondLst>
                              <p:cond delay="14000"/>
                            </p:stCondLst>
                            <p:childTnLst>
                              <p:par>
                                <p:cTn id="145" presetID="2" presetClass="entr" presetSubtype="6" fill="hold" grpId="0" nodeType="afterEffect">
                                  <p:stCondLst>
                                    <p:cond delay="0"/>
                                  </p:stCondLst>
                                  <p:childTnLst>
                                    <p:set>
                                      <p:cBhvr>
                                        <p:cTn id="146" dur="1" fill="hold">
                                          <p:stCondLst>
                                            <p:cond delay="0"/>
                                          </p:stCondLst>
                                        </p:cTn>
                                        <p:tgtEl>
                                          <p:spTgt spid="30"/>
                                        </p:tgtEl>
                                        <p:attrNameLst>
                                          <p:attrName>style.visibility</p:attrName>
                                        </p:attrNameLst>
                                      </p:cBhvr>
                                      <p:to>
                                        <p:strVal val="visible"/>
                                      </p:to>
                                    </p:set>
                                    <p:anim calcmode="lin" valueType="num">
                                      <p:cBhvr additive="base">
                                        <p:cTn id="147" dur="500" fill="hold"/>
                                        <p:tgtEl>
                                          <p:spTgt spid="30"/>
                                        </p:tgtEl>
                                        <p:attrNameLst>
                                          <p:attrName>ppt_x</p:attrName>
                                        </p:attrNameLst>
                                      </p:cBhvr>
                                      <p:tavLst>
                                        <p:tav tm="0">
                                          <p:val>
                                            <p:strVal val="1+#ppt_w/2"/>
                                          </p:val>
                                        </p:tav>
                                        <p:tav tm="100000">
                                          <p:val>
                                            <p:strVal val="#ppt_x"/>
                                          </p:val>
                                        </p:tav>
                                      </p:tavLst>
                                    </p:anim>
                                    <p:anim calcmode="lin" valueType="num">
                                      <p:cBhvr additive="base">
                                        <p:cTn id="148" dur="500" fill="hold"/>
                                        <p:tgtEl>
                                          <p:spTgt spid="30"/>
                                        </p:tgtEl>
                                        <p:attrNameLst>
                                          <p:attrName>ppt_y</p:attrName>
                                        </p:attrNameLst>
                                      </p:cBhvr>
                                      <p:tavLst>
                                        <p:tav tm="0">
                                          <p:val>
                                            <p:strVal val="1+#ppt_h/2"/>
                                          </p:val>
                                        </p:tav>
                                        <p:tav tm="100000">
                                          <p:val>
                                            <p:strVal val="#ppt_y"/>
                                          </p:val>
                                        </p:tav>
                                      </p:tavLst>
                                    </p:anim>
                                  </p:childTnLst>
                                </p:cTn>
                              </p:par>
                            </p:childTnLst>
                          </p:cTn>
                        </p:par>
                        <p:par>
                          <p:cTn id="149" fill="hold">
                            <p:stCondLst>
                              <p:cond delay="14500"/>
                            </p:stCondLst>
                            <p:childTnLst>
                              <p:par>
                                <p:cTn id="150" presetID="2" presetClass="entr" presetSubtype="6" fill="hold" grpId="0" nodeType="afterEffect">
                                  <p:stCondLst>
                                    <p:cond delay="0"/>
                                  </p:stCondLst>
                                  <p:childTnLst>
                                    <p:set>
                                      <p:cBhvr>
                                        <p:cTn id="151" dur="1" fill="hold">
                                          <p:stCondLst>
                                            <p:cond delay="0"/>
                                          </p:stCondLst>
                                        </p:cTn>
                                        <p:tgtEl>
                                          <p:spTgt spid="31"/>
                                        </p:tgtEl>
                                        <p:attrNameLst>
                                          <p:attrName>style.visibility</p:attrName>
                                        </p:attrNameLst>
                                      </p:cBhvr>
                                      <p:to>
                                        <p:strVal val="visible"/>
                                      </p:to>
                                    </p:set>
                                    <p:anim calcmode="lin" valueType="num">
                                      <p:cBhvr additive="base">
                                        <p:cTn id="152" dur="500" fill="hold"/>
                                        <p:tgtEl>
                                          <p:spTgt spid="31"/>
                                        </p:tgtEl>
                                        <p:attrNameLst>
                                          <p:attrName>ppt_x</p:attrName>
                                        </p:attrNameLst>
                                      </p:cBhvr>
                                      <p:tavLst>
                                        <p:tav tm="0">
                                          <p:val>
                                            <p:strVal val="1+#ppt_w/2"/>
                                          </p:val>
                                        </p:tav>
                                        <p:tav tm="100000">
                                          <p:val>
                                            <p:strVal val="#ppt_x"/>
                                          </p:val>
                                        </p:tav>
                                      </p:tavLst>
                                    </p:anim>
                                    <p:anim calcmode="lin" valueType="num">
                                      <p:cBhvr additive="base">
                                        <p:cTn id="153" dur="500" fill="hold"/>
                                        <p:tgtEl>
                                          <p:spTgt spid="31"/>
                                        </p:tgtEl>
                                        <p:attrNameLst>
                                          <p:attrName>ppt_y</p:attrName>
                                        </p:attrNameLst>
                                      </p:cBhvr>
                                      <p:tavLst>
                                        <p:tav tm="0">
                                          <p:val>
                                            <p:strVal val="1+#ppt_h/2"/>
                                          </p:val>
                                        </p:tav>
                                        <p:tav tm="100000">
                                          <p:val>
                                            <p:strVal val="#ppt_y"/>
                                          </p:val>
                                        </p:tav>
                                      </p:tavLst>
                                    </p:anim>
                                  </p:childTnLst>
                                </p:cTn>
                              </p:par>
                            </p:childTnLst>
                          </p:cTn>
                        </p:par>
                        <p:par>
                          <p:cTn id="154" fill="hold">
                            <p:stCondLst>
                              <p:cond delay="15000"/>
                            </p:stCondLst>
                            <p:childTnLst>
                              <p:par>
                                <p:cTn id="155" presetID="2" presetClass="entr" presetSubtype="6" fill="hold" grpId="0" nodeType="afterEffect">
                                  <p:stCondLst>
                                    <p:cond delay="0"/>
                                  </p:stCondLst>
                                  <p:childTnLst>
                                    <p:set>
                                      <p:cBhvr>
                                        <p:cTn id="156" dur="1" fill="hold">
                                          <p:stCondLst>
                                            <p:cond delay="0"/>
                                          </p:stCondLst>
                                        </p:cTn>
                                        <p:tgtEl>
                                          <p:spTgt spid="32"/>
                                        </p:tgtEl>
                                        <p:attrNameLst>
                                          <p:attrName>style.visibility</p:attrName>
                                        </p:attrNameLst>
                                      </p:cBhvr>
                                      <p:to>
                                        <p:strVal val="visible"/>
                                      </p:to>
                                    </p:set>
                                    <p:anim calcmode="lin" valueType="num">
                                      <p:cBhvr additive="base">
                                        <p:cTn id="157" dur="500" fill="hold"/>
                                        <p:tgtEl>
                                          <p:spTgt spid="32"/>
                                        </p:tgtEl>
                                        <p:attrNameLst>
                                          <p:attrName>ppt_x</p:attrName>
                                        </p:attrNameLst>
                                      </p:cBhvr>
                                      <p:tavLst>
                                        <p:tav tm="0">
                                          <p:val>
                                            <p:strVal val="1+#ppt_w/2"/>
                                          </p:val>
                                        </p:tav>
                                        <p:tav tm="100000">
                                          <p:val>
                                            <p:strVal val="#ppt_x"/>
                                          </p:val>
                                        </p:tav>
                                      </p:tavLst>
                                    </p:anim>
                                    <p:anim calcmode="lin" valueType="num">
                                      <p:cBhvr additive="base">
                                        <p:cTn id="158" dur="500" fill="hold"/>
                                        <p:tgtEl>
                                          <p:spTgt spid="32"/>
                                        </p:tgtEl>
                                        <p:attrNameLst>
                                          <p:attrName>ppt_y</p:attrName>
                                        </p:attrNameLst>
                                      </p:cBhvr>
                                      <p:tavLst>
                                        <p:tav tm="0">
                                          <p:val>
                                            <p:strVal val="1+#ppt_h/2"/>
                                          </p:val>
                                        </p:tav>
                                        <p:tav tm="100000">
                                          <p:val>
                                            <p:strVal val="#ppt_y"/>
                                          </p:val>
                                        </p:tav>
                                      </p:tavLst>
                                    </p:anim>
                                  </p:childTnLst>
                                </p:cTn>
                              </p:par>
                            </p:childTnLst>
                          </p:cTn>
                        </p:par>
                        <p:par>
                          <p:cTn id="159" fill="hold">
                            <p:stCondLst>
                              <p:cond delay="15500"/>
                            </p:stCondLst>
                            <p:childTnLst>
                              <p:par>
                                <p:cTn id="160" presetID="2" presetClass="entr" presetSubtype="6" fill="hold" grpId="0" nodeType="afterEffect">
                                  <p:stCondLst>
                                    <p:cond delay="0"/>
                                  </p:stCondLst>
                                  <p:childTnLst>
                                    <p:set>
                                      <p:cBhvr>
                                        <p:cTn id="161" dur="1" fill="hold">
                                          <p:stCondLst>
                                            <p:cond delay="0"/>
                                          </p:stCondLst>
                                        </p:cTn>
                                        <p:tgtEl>
                                          <p:spTgt spid="33"/>
                                        </p:tgtEl>
                                        <p:attrNameLst>
                                          <p:attrName>style.visibility</p:attrName>
                                        </p:attrNameLst>
                                      </p:cBhvr>
                                      <p:to>
                                        <p:strVal val="visible"/>
                                      </p:to>
                                    </p:set>
                                    <p:anim calcmode="lin" valueType="num">
                                      <p:cBhvr additive="base">
                                        <p:cTn id="162" dur="500" fill="hold"/>
                                        <p:tgtEl>
                                          <p:spTgt spid="33"/>
                                        </p:tgtEl>
                                        <p:attrNameLst>
                                          <p:attrName>ppt_x</p:attrName>
                                        </p:attrNameLst>
                                      </p:cBhvr>
                                      <p:tavLst>
                                        <p:tav tm="0">
                                          <p:val>
                                            <p:strVal val="1+#ppt_w/2"/>
                                          </p:val>
                                        </p:tav>
                                        <p:tav tm="100000">
                                          <p:val>
                                            <p:strVal val="#ppt_x"/>
                                          </p:val>
                                        </p:tav>
                                      </p:tavLst>
                                    </p:anim>
                                    <p:anim calcmode="lin" valueType="num">
                                      <p:cBhvr additive="base">
                                        <p:cTn id="163" dur="500" fill="hold"/>
                                        <p:tgtEl>
                                          <p:spTgt spid="33"/>
                                        </p:tgtEl>
                                        <p:attrNameLst>
                                          <p:attrName>ppt_y</p:attrName>
                                        </p:attrNameLst>
                                      </p:cBhvr>
                                      <p:tavLst>
                                        <p:tav tm="0">
                                          <p:val>
                                            <p:strVal val="1+#ppt_h/2"/>
                                          </p:val>
                                        </p:tav>
                                        <p:tav tm="100000">
                                          <p:val>
                                            <p:strVal val="#ppt_y"/>
                                          </p:val>
                                        </p:tav>
                                      </p:tavLst>
                                    </p:anim>
                                  </p:childTnLst>
                                </p:cTn>
                              </p:par>
                            </p:childTnLst>
                          </p:cTn>
                        </p:par>
                        <p:par>
                          <p:cTn id="164" fill="hold">
                            <p:stCondLst>
                              <p:cond delay="16000"/>
                            </p:stCondLst>
                            <p:childTnLst>
                              <p:par>
                                <p:cTn id="165" presetID="2" presetClass="entr" presetSubtype="2" fill="hold" grpId="0" nodeType="afterEffect">
                                  <p:stCondLst>
                                    <p:cond delay="0"/>
                                  </p:stCondLst>
                                  <p:childTnLst>
                                    <p:set>
                                      <p:cBhvr>
                                        <p:cTn id="166" dur="1" fill="hold">
                                          <p:stCondLst>
                                            <p:cond delay="0"/>
                                          </p:stCondLst>
                                        </p:cTn>
                                        <p:tgtEl>
                                          <p:spTgt spid="34"/>
                                        </p:tgtEl>
                                        <p:attrNameLst>
                                          <p:attrName>style.visibility</p:attrName>
                                        </p:attrNameLst>
                                      </p:cBhvr>
                                      <p:to>
                                        <p:strVal val="visible"/>
                                      </p:to>
                                    </p:set>
                                    <p:anim calcmode="lin" valueType="num">
                                      <p:cBhvr additive="base">
                                        <p:cTn id="167" dur="500" fill="hold"/>
                                        <p:tgtEl>
                                          <p:spTgt spid="34"/>
                                        </p:tgtEl>
                                        <p:attrNameLst>
                                          <p:attrName>ppt_x</p:attrName>
                                        </p:attrNameLst>
                                      </p:cBhvr>
                                      <p:tavLst>
                                        <p:tav tm="0">
                                          <p:val>
                                            <p:strVal val="1+#ppt_w/2"/>
                                          </p:val>
                                        </p:tav>
                                        <p:tav tm="100000">
                                          <p:val>
                                            <p:strVal val="#ppt_x"/>
                                          </p:val>
                                        </p:tav>
                                      </p:tavLst>
                                    </p:anim>
                                    <p:anim calcmode="lin" valueType="num">
                                      <p:cBhvr additive="base">
                                        <p:cTn id="168" dur="500" fill="hold"/>
                                        <p:tgtEl>
                                          <p:spTgt spid="34"/>
                                        </p:tgtEl>
                                        <p:attrNameLst>
                                          <p:attrName>ppt_y</p:attrName>
                                        </p:attrNameLst>
                                      </p:cBhvr>
                                      <p:tavLst>
                                        <p:tav tm="0">
                                          <p:val>
                                            <p:strVal val="#ppt_y"/>
                                          </p:val>
                                        </p:tav>
                                        <p:tav tm="100000">
                                          <p:val>
                                            <p:strVal val="#ppt_y"/>
                                          </p:val>
                                        </p:tav>
                                      </p:tavLst>
                                    </p:anim>
                                  </p:childTnLst>
                                </p:cTn>
                              </p:par>
                            </p:childTnLst>
                          </p:cTn>
                        </p:par>
                        <p:par>
                          <p:cTn id="169" fill="hold">
                            <p:stCondLst>
                              <p:cond delay="16500"/>
                            </p:stCondLst>
                            <p:childTnLst>
                              <p:par>
                                <p:cTn id="170" presetID="2" presetClass="entr" presetSubtype="2" fill="hold" grpId="0" nodeType="afterEffect">
                                  <p:stCondLst>
                                    <p:cond delay="0"/>
                                  </p:stCondLst>
                                  <p:childTnLst>
                                    <p:set>
                                      <p:cBhvr>
                                        <p:cTn id="171" dur="1" fill="hold">
                                          <p:stCondLst>
                                            <p:cond delay="0"/>
                                          </p:stCondLst>
                                        </p:cTn>
                                        <p:tgtEl>
                                          <p:spTgt spid="35"/>
                                        </p:tgtEl>
                                        <p:attrNameLst>
                                          <p:attrName>style.visibility</p:attrName>
                                        </p:attrNameLst>
                                      </p:cBhvr>
                                      <p:to>
                                        <p:strVal val="visible"/>
                                      </p:to>
                                    </p:set>
                                    <p:anim calcmode="lin" valueType="num">
                                      <p:cBhvr additive="base">
                                        <p:cTn id="172" dur="500" fill="hold"/>
                                        <p:tgtEl>
                                          <p:spTgt spid="35"/>
                                        </p:tgtEl>
                                        <p:attrNameLst>
                                          <p:attrName>ppt_x</p:attrName>
                                        </p:attrNameLst>
                                      </p:cBhvr>
                                      <p:tavLst>
                                        <p:tav tm="0">
                                          <p:val>
                                            <p:strVal val="1+#ppt_w/2"/>
                                          </p:val>
                                        </p:tav>
                                        <p:tav tm="100000">
                                          <p:val>
                                            <p:strVal val="#ppt_x"/>
                                          </p:val>
                                        </p:tav>
                                      </p:tavLst>
                                    </p:anim>
                                    <p:anim calcmode="lin" valueType="num">
                                      <p:cBhvr additive="base">
                                        <p:cTn id="173" dur="500" fill="hold"/>
                                        <p:tgtEl>
                                          <p:spTgt spid="35"/>
                                        </p:tgtEl>
                                        <p:attrNameLst>
                                          <p:attrName>ppt_y</p:attrName>
                                        </p:attrNameLst>
                                      </p:cBhvr>
                                      <p:tavLst>
                                        <p:tav tm="0">
                                          <p:val>
                                            <p:strVal val="#ppt_y"/>
                                          </p:val>
                                        </p:tav>
                                        <p:tav tm="100000">
                                          <p:val>
                                            <p:strVal val="#ppt_y"/>
                                          </p:val>
                                        </p:tav>
                                      </p:tavLst>
                                    </p:anim>
                                  </p:childTnLst>
                                </p:cTn>
                              </p:par>
                            </p:childTnLst>
                          </p:cTn>
                        </p:par>
                        <p:par>
                          <p:cTn id="174" fill="hold">
                            <p:stCondLst>
                              <p:cond delay="17000"/>
                            </p:stCondLst>
                            <p:childTnLst>
                              <p:par>
                                <p:cTn id="175" presetID="19" presetClass="emph" presetSubtype="0" fill="hold" grpId="1" nodeType="afterEffect">
                                  <p:stCondLst>
                                    <p:cond delay="0"/>
                                  </p:stCondLst>
                                  <p:childTnLst>
                                    <p:animClr clrSpc="rgb" dir="cw">
                                      <p:cBhvr override="childStyle">
                                        <p:cTn id="176" dur="500" fill="hold"/>
                                        <p:tgtEl>
                                          <p:spTgt spid="27"/>
                                        </p:tgtEl>
                                        <p:attrNameLst>
                                          <p:attrName>style.color</p:attrName>
                                        </p:attrNameLst>
                                      </p:cBhvr>
                                      <p:to>
                                        <a:srgbClr val="FF0000"/>
                                      </p:to>
                                    </p:animClr>
                                    <p:animClr clrSpc="rgb" dir="cw">
                                      <p:cBhvr>
                                        <p:cTn id="177" dur="500" fill="hold"/>
                                        <p:tgtEl>
                                          <p:spTgt spid="27"/>
                                        </p:tgtEl>
                                        <p:attrNameLst>
                                          <p:attrName>fillcolor</p:attrName>
                                        </p:attrNameLst>
                                      </p:cBhvr>
                                      <p:to>
                                        <a:srgbClr val="FF0000"/>
                                      </p:to>
                                    </p:animClr>
                                    <p:set>
                                      <p:cBhvr>
                                        <p:cTn id="178" dur="500" fill="hold"/>
                                        <p:tgtEl>
                                          <p:spTgt spid="27"/>
                                        </p:tgtEl>
                                        <p:attrNameLst>
                                          <p:attrName>fill.type</p:attrName>
                                        </p:attrNameLst>
                                      </p:cBhvr>
                                      <p:to>
                                        <p:strVal val="solid"/>
                                      </p:to>
                                    </p:set>
                                    <p:set>
                                      <p:cBhvr>
                                        <p:cTn id="179" dur="500" fill="hold"/>
                                        <p:tgtEl>
                                          <p:spTgt spid="2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7" grpId="1" animBg="1"/>
      <p:bldP spid="28" grpId="0" animBg="1"/>
      <p:bldP spid="29" grpId="0" animBg="1"/>
      <p:bldP spid="30" grpId="0" animBg="1"/>
      <p:bldP spid="31" grpId="0" animBg="1"/>
      <p:bldP spid="32" grpId="0" animBg="1"/>
      <p:bldP spid="33" grpId="0" animBg="1"/>
      <p:bldP spid="34" grpId="0"/>
      <p:bldP spid="3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p:cNvSpPr txBox="1"/>
          <p:nvPr/>
        </p:nvSpPr>
        <p:spPr>
          <a:xfrm>
            <a:off x="179512" y="193867"/>
            <a:ext cx="1107996" cy="369332"/>
          </a:xfrm>
          <a:prstGeom prst="rect">
            <a:avLst/>
          </a:prstGeom>
          <a:noFill/>
        </p:spPr>
        <p:txBody>
          <a:bodyPr wrap="none" rtlCol="0">
            <a:spAutoFit/>
          </a:bodyPr>
          <a:lstStyle/>
          <a:p>
            <a:r>
              <a:rPr lang="zh-CN" altLang="en-US" dirty="0">
                <a:solidFill>
                  <a:schemeClr val="bg1"/>
                </a:solidFill>
                <a:latin typeface="Adobe 黑体 Std R" panose="020B0400000000000000" pitchFamily="34" charset="-122"/>
                <a:ea typeface="Adobe 黑体 Std R" panose="020B0400000000000000" pitchFamily="34" charset="-122"/>
              </a:rPr>
              <a:t>分析方法</a:t>
            </a:r>
            <a:endParaRPr lang="zh-CN" altLang="en-US" dirty="0">
              <a:solidFill>
                <a:schemeClr val="bg1"/>
              </a:solidFill>
              <a:latin typeface="Adobe 黑体 Std R" panose="020B0400000000000000" pitchFamily="34" charset="-122"/>
              <a:ea typeface="Adobe 黑体 Std R" panose="020B0400000000000000" pitchFamily="34" charset="-122"/>
            </a:endParaRPr>
          </a:p>
        </p:txBody>
      </p:sp>
      <p:cxnSp>
        <p:nvCxnSpPr>
          <p:cNvPr id="39" name="直接连接符 38"/>
          <p:cNvCxnSpPr/>
          <p:nvPr/>
        </p:nvCxnSpPr>
        <p:spPr>
          <a:xfrm>
            <a:off x="251520" y="556320"/>
            <a:ext cx="85689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椭圆 1"/>
          <p:cNvSpPr/>
          <p:nvPr/>
        </p:nvSpPr>
        <p:spPr>
          <a:xfrm>
            <a:off x="1168280" y="933252"/>
            <a:ext cx="3171495" cy="3171495"/>
          </a:xfrm>
          <a:prstGeom prst="ellipse">
            <a:avLst/>
          </a:prstGeom>
          <a:noFill/>
          <a:ln w="76200">
            <a:solidFill>
              <a:srgbClr val="5F5F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nvGrpSpPr>
          <p:cNvPr id="3" name="组合 2"/>
          <p:cNvGrpSpPr/>
          <p:nvPr/>
        </p:nvGrpSpPr>
        <p:grpSpPr>
          <a:xfrm>
            <a:off x="659172" y="2387711"/>
            <a:ext cx="1130909" cy="1130909"/>
            <a:chOff x="659172" y="2539810"/>
            <a:chExt cx="1130909" cy="1130909"/>
          </a:xfrm>
          <a:solidFill>
            <a:srgbClr val="1A3F6C"/>
          </a:solidFill>
        </p:grpSpPr>
        <p:sp>
          <p:nvSpPr>
            <p:cNvPr id="4" name="椭圆 3"/>
            <p:cNvSpPr/>
            <p:nvPr/>
          </p:nvSpPr>
          <p:spPr>
            <a:xfrm>
              <a:off x="659172" y="2539810"/>
              <a:ext cx="1130909" cy="1130909"/>
            </a:xfrm>
            <a:prstGeom prst="ellipse">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path path="circle">
                <a:fillToRect l="100000" t="100000"/>
              </a:path>
              <a:tileRect r="-100000" b="-100000"/>
            </a:gradFill>
            <a:ln w="38100">
              <a:solidFill>
                <a:schemeClr val="bg1">
                  <a:lumMod val="95000"/>
                </a:schemeClr>
              </a:soli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5" name="TextBox 47"/>
            <p:cNvSpPr txBox="1"/>
            <p:nvPr/>
          </p:nvSpPr>
          <p:spPr>
            <a:xfrm>
              <a:off x="908957" y="2627556"/>
              <a:ext cx="596638" cy="830997"/>
            </a:xfrm>
            <a:prstGeom prst="rect">
              <a:avLst/>
            </a:prstGeom>
            <a:noFill/>
          </p:spPr>
          <p:txBody>
            <a:bodyPr wrap="none" rtlCol="0">
              <a:spAutoFit/>
            </a:bodyPr>
            <a:lstStyle/>
            <a:p>
              <a:r>
                <a:rPr lang="en-US" altLang="zh-CN" sz="4800" dirty="0" smtClean="0">
                  <a:solidFill>
                    <a:schemeClr val="bg1"/>
                  </a:solidFill>
                  <a:latin typeface="+mj-ea"/>
                  <a:ea typeface="+mj-ea"/>
                </a:rPr>
                <a:t>C</a:t>
              </a:r>
              <a:endParaRPr lang="zh-CN" altLang="en-US" sz="4800" dirty="0">
                <a:solidFill>
                  <a:schemeClr val="bg1"/>
                </a:solidFill>
                <a:latin typeface="+mj-ea"/>
                <a:ea typeface="+mj-ea"/>
              </a:endParaRPr>
            </a:p>
          </p:txBody>
        </p:sp>
      </p:grpSp>
      <p:grpSp>
        <p:nvGrpSpPr>
          <p:cNvPr id="6" name="组合 5"/>
          <p:cNvGrpSpPr/>
          <p:nvPr/>
        </p:nvGrpSpPr>
        <p:grpSpPr>
          <a:xfrm>
            <a:off x="1758454" y="3148617"/>
            <a:ext cx="1583943" cy="1583943"/>
            <a:chOff x="1758454" y="3300716"/>
            <a:chExt cx="1583943" cy="1583943"/>
          </a:xfrm>
        </p:grpSpPr>
        <p:grpSp>
          <p:nvGrpSpPr>
            <p:cNvPr id="7" name="组合 6"/>
            <p:cNvGrpSpPr/>
            <p:nvPr/>
          </p:nvGrpSpPr>
          <p:grpSpPr>
            <a:xfrm>
              <a:off x="1758454" y="3300716"/>
              <a:ext cx="1583943" cy="1583943"/>
              <a:chOff x="304800" y="673100"/>
              <a:chExt cx="4000500" cy="4000500"/>
            </a:xfrm>
            <a:effectLst>
              <a:outerShdw blurRad="444500" dist="254000" dir="8100000" algn="tr" rotWithShape="0">
                <a:prstClr val="black">
                  <a:alpha val="50000"/>
                </a:prstClr>
              </a:outerShdw>
            </a:effectLst>
          </p:grpSpPr>
          <p:sp>
            <p:nvSpPr>
              <p:cNvPr id="9" name="同心圆 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mj-ea"/>
                  <a:ea typeface="+mj-ea"/>
                </a:endParaRPr>
              </a:p>
            </p:txBody>
          </p:sp>
          <p:sp>
            <p:nvSpPr>
              <p:cNvPr id="10" name="椭圆 9"/>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sp>
          <p:nvSpPr>
            <p:cNvPr id="8" name="TextBox 48"/>
            <p:cNvSpPr txBox="1"/>
            <p:nvPr/>
          </p:nvSpPr>
          <p:spPr>
            <a:xfrm>
              <a:off x="2184500" y="3587733"/>
              <a:ext cx="771365" cy="1015663"/>
            </a:xfrm>
            <a:prstGeom prst="rect">
              <a:avLst/>
            </a:prstGeom>
            <a:noFill/>
          </p:spPr>
          <p:txBody>
            <a:bodyPr wrap="none" rtlCol="0">
              <a:spAutoFit/>
            </a:bodyPr>
            <a:lstStyle/>
            <a:p>
              <a:r>
                <a:rPr lang="en-US" altLang="zh-CN" sz="6000" dirty="0" smtClean="0">
                  <a:latin typeface="+mj-ea"/>
                  <a:ea typeface="+mj-ea"/>
                </a:rPr>
                <a:t>D</a:t>
              </a:r>
              <a:endParaRPr lang="zh-CN" altLang="en-US" sz="6000" dirty="0">
                <a:latin typeface="+mj-ea"/>
                <a:ea typeface="+mj-ea"/>
              </a:endParaRPr>
            </a:p>
          </p:txBody>
        </p:sp>
      </p:grpSp>
      <p:grpSp>
        <p:nvGrpSpPr>
          <p:cNvPr id="11" name="组合 10"/>
          <p:cNvGrpSpPr/>
          <p:nvPr/>
        </p:nvGrpSpPr>
        <p:grpSpPr>
          <a:xfrm>
            <a:off x="939680" y="1306702"/>
            <a:ext cx="813432" cy="813432"/>
            <a:chOff x="939680" y="1458801"/>
            <a:chExt cx="813432" cy="813432"/>
          </a:xfrm>
        </p:grpSpPr>
        <p:grpSp>
          <p:nvGrpSpPr>
            <p:cNvPr id="12" name="组合 11"/>
            <p:cNvGrpSpPr/>
            <p:nvPr/>
          </p:nvGrpSpPr>
          <p:grpSpPr>
            <a:xfrm>
              <a:off x="939680" y="1458801"/>
              <a:ext cx="813432" cy="813432"/>
              <a:chOff x="304800" y="673100"/>
              <a:chExt cx="4000500" cy="4000500"/>
            </a:xfrm>
            <a:effectLst>
              <a:outerShdw blurRad="444500" dist="254000" dir="8100000" algn="tr" rotWithShape="0">
                <a:prstClr val="black">
                  <a:alpha val="50000"/>
                </a:prstClr>
              </a:outerShdw>
            </a:effectLst>
          </p:grpSpPr>
          <p:sp>
            <p:nvSpPr>
              <p:cNvPr id="14" name="同心圆 1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mj-ea"/>
                  <a:ea typeface="+mj-ea"/>
                </a:endParaRPr>
              </a:p>
            </p:txBody>
          </p:sp>
          <p:sp>
            <p:nvSpPr>
              <p:cNvPr id="15" name="椭圆 14"/>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sp>
          <p:nvSpPr>
            <p:cNvPr id="13" name="TextBox 49"/>
            <p:cNvSpPr txBox="1"/>
            <p:nvPr/>
          </p:nvSpPr>
          <p:spPr>
            <a:xfrm>
              <a:off x="1088748" y="1565452"/>
              <a:ext cx="442750" cy="584775"/>
            </a:xfrm>
            <a:prstGeom prst="rect">
              <a:avLst/>
            </a:prstGeom>
            <a:noFill/>
          </p:spPr>
          <p:txBody>
            <a:bodyPr wrap="none" rtlCol="0">
              <a:spAutoFit/>
            </a:bodyPr>
            <a:lstStyle/>
            <a:p>
              <a:r>
                <a:rPr lang="en-US" altLang="zh-CN" sz="3200" dirty="0" smtClean="0">
                  <a:latin typeface="+mj-ea"/>
                  <a:ea typeface="+mj-ea"/>
                </a:rPr>
                <a:t>B</a:t>
              </a:r>
              <a:endParaRPr lang="zh-CN" altLang="en-US" sz="3200" dirty="0">
                <a:latin typeface="+mj-ea"/>
                <a:ea typeface="+mj-ea"/>
              </a:endParaRPr>
            </a:p>
          </p:txBody>
        </p:sp>
      </p:grpSp>
      <p:grpSp>
        <p:nvGrpSpPr>
          <p:cNvPr id="16" name="组合 15"/>
          <p:cNvGrpSpPr/>
          <p:nvPr/>
        </p:nvGrpSpPr>
        <p:grpSpPr>
          <a:xfrm>
            <a:off x="1732409" y="844352"/>
            <a:ext cx="559417" cy="559417"/>
            <a:chOff x="1732409" y="996451"/>
            <a:chExt cx="559417" cy="559417"/>
          </a:xfrm>
          <a:solidFill>
            <a:srgbClr val="1A3F6C"/>
          </a:solidFill>
        </p:grpSpPr>
        <p:sp>
          <p:nvSpPr>
            <p:cNvPr id="17" name="椭圆 16"/>
            <p:cNvSpPr/>
            <p:nvPr/>
          </p:nvSpPr>
          <p:spPr>
            <a:xfrm>
              <a:off x="1732409" y="996451"/>
              <a:ext cx="559417" cy="559417"/>
            </a:xfrm>
            <a:prstGeom prst="ellipse">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path path="circle">
                <a:fillToRect l="100000" t="100000"/>
              </a:path>
              <a:tileRect r="-100000" b="-100000"/>
            </a:gradFill>
            <a:ln>
              <a:solidFill>
                <a:schemeClr val="bg1">
                  <a:lumMod val="95000"/>
                </a:schemeClr>
              </a:soli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18" name="TextBox 50"/>
            <p:cNvSpPr txBox="1"/>
            <p:nvPr/>
          </p:nvSpPr>
          <p:spPr>
            <a:xfrm>
              <a:off x="1808937" y="1049342"/>
              <a:ext cx="365806" cy="400110"/>
            </a:xfrm>
            <a:prstGeom prst="rect">
              <a:avLst/>
            </a:prstGeom>
            <a:noFill/>
          </p:spPr>
          <p:txBody>
            <a:bodyPr wrap="none" rtlCol="0">
              <a:spAutoFit/>
            </a:bodyPr>
            <a:lstStyle/>
            <a:p>
              <a:r>
                <a:rPr lang="en-US" altLang="zh-CN" sz="2000" dirty="0" smtClean="0">
                  <a:solidFill>
                    <a:schemeClr val="bg1"/>
                  </a:solidFill>
                  <a:latin typeface="+mj-ea"/>
                  <a:ea typeface="+mj-ea"/>
                </a:rPr>
                <a:t>A</a:t>
              </a:r>
              <a:endParaRPr lang="zh-CN" altLang="en-US" sz="2000" dirty="0">
                <a:solidFill>
                  <a:schemeClr val="bg1"/>
                </a:solidFill>
                <a:latin typeface="+mj-ea"/>
                <a:ea typeface="+mj-ea"/>
              </a:endParaRPr>
            </a:p>
          </p:txBody>
        </p:sp>
      </p:grpSp>
      <p:grpSp>
        <p:nvGrpSpPr>
          <p:cNvPr id="19" name="组合 18"/>
          <p:cNvGrpSpPr/>
          <p:nvPr/>
        </p:nvGrpSpPr>
        <p:grpSpPr>
          <a:xfrm>
            <a:off x="3273321" y="1594725"/>
            <a:ext cx="2209109" cy="2209109"/>
            <a:chOff x="3273321" y="1746824"/>
            <a:chExt cx="2209109" cy="2209109"/>
          </a:xfrm>
          <a:solidFill>
            <a:srgbClr val="1A3F6C"/>
          </a:solidFill>
        </p:grpSpPr>
        <p:sp>
          <p:nvSpPr>
            <p:cNvPr id="20" name="椭圆 19"/>
            <p:cNvSpPr/>
            <p:nvPr/>
          </p:nvSpPr>
          <p:spPr>
            <a:xfrm flipH="1">
              <a:off x="3273321" y="1746824"/>
              <a:ext cx="2209109" cy="2209109"/>
            </a:xfrm>
            <a:prstGeom prst="ellipse">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path path="circle">
                <a:fillToRect l="100000" b="100000"/>
              </a:path>
              <a:tileRect t="-100000" r="-100000"/>
            </a:gradFill>
            <a:ln w="57150">
              <a:solidFill>
                <a:schemeClr val="bg1">
                  <a:lumMod val="95000"/>
                </a:schemeClr>
              </a:soli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21" name="TextBox 51"/>
            <p:cNvSpPr txBox="1"/>
            <p:nvPr/>
          </p:nvSpPr>
          <p:spPr>
            <a:xfrm>
              <a:off x="3949886" y="1997410"/>
              <a:ext cx="861133" cy="1569660"/>
            </a:xfrm>
            <a:prstGeom prst="rect">
              <a:avLst/>
            </a:prstGeom>
            <a:noFill/>
            <a:ln w="57150">
              <a:noFill/>
            </a:ln>
          </p:spPr>
          <p:txBody>
            <a:bodyPr wrap="none" rtlCol="0">
              <a:spAutoFit/>
            </a:bodyPr>
            <a:lstStyle/>
            <a:p>
              <a:r>
                <a:rPr lang="en-US" altLang="zh-CN" sz="9600" dirty="0" smtClean="0">
                  <a:solidFill>
                    <a:schemeClr val="bg1"/>
                  </a:solidFill>
                  <a:latin typeface="+mj-ea"/>
                  <a:ea typeface="+mj-ea"/>
                </a:rPr>
                <a:t>E</a:t>
              </a:r>
              <a:endParaRPr lang="zh-CN" altLang="en-US" sz="9600" dirty="0">
                <a:solidFill>
                  <a:schemeClr val="bg1"/>
                </a:solidFill>
                <a:latin typeface="+mj-ea"/>
                <a:ea typeface="+mj-ea"/>
              </a:endParaRPr>
            </a:p>
          </p:txBody>
        </p:sp>
      </p:grpSp>
      <p:sp>
        <p:nvSpPr>
          <p:cNvPr id="22" name="矩形 21"/>
          <p:cNvSpPr/>
          <p:nvPr/>
        </p:nvSpPr>
        <p:spPr>
          <a:xfrm>
            <a:off x="2000656" y="2119818"/>
            <a:ext cx="1107996" cy="646331"/>
          </a:xfrm>
          <a:prstGeom prst="rect">
            <a:avLst/>
          </a:prstGeom>
        </p:spPr>
        <p:txBody>
          <a:bodyPr wrap="none">
            <a:spAutoFit/>
          </a:bodyPr>
          <a:lstStyle/>
          <a:p>
            <a:r>
              <a:rPr lang="zh-CN" altLang="en-US" sz="3600" dirty="0" smtClean="0">
                <a:solidFill>
                  <a:schemeClr val="bg1"/>
                </a:solidFill>
                <a:latin typeface="Adobe 黑体 Std R" panose="020B0400000000000000" pitchFamily="34" charset="-122"/>
                <a:ea typeface="Adobe 黑体 Std R" panose="020B0400000000000000" pitchFamily="34" charset="-122"/>
              </a:rPr>
              <a:t>标题</a:t>
            </a:r>
            <a:endParaRPr lang="zh-CN" altLang="en-US" sz="3600" dirty="0">
              <a:solidFill>
                <a:schemeClr val="bg1"/>
              </a:solidFill>
              <a:latin typeface="Adobe 黑体 Std R" panose="020B0400000000000000" pitchFamily="34" charset="-122"/>
              <a:ea typeface="Adobe 黑体 Std R" panose="020B0400000000000000" pitchFamily="34" charset="-122"/>
            </a:endParaRPr>
          </a:p>
        </p:txBody>
      </p:sp>
      <p:sp>
        <p:nvSpPr>
          <p:cNvPr id="23" name="TextBox 59"/>
          <p:cNvSpPr txBox="1"/>
          <p:nvPr/>
        </p:nvSpPr>
        <p:spPr>
          <a:xfrm>
            <a:off x="5817337" y="1013738"/>
            <a:ext cx="1107996" cy="276999"/>
          </a:xfrm>
          <a:prstGeom prst="rect">
            <a:avLst/>
          </a:prstGeom>
          <a:noFill/>
        </p:spPr>
        <p:txBody>
          <a:bodyPr wrap="none" rtlCol="0">
            <a:spAutoFit/>
          </a:bodyPr>
          <a:lstStyle/>
          <a:p>
            <a:r>
              <a:rPr lang="zh-CN" altLang="en-US" sz="1200" dirty="0" smtClean="0">
                <a:solidFill>
                  <a:schemeClr val="bg1">
                    <a:lumMod val="95000"/>
                  </a:schemeClr>
                </a:solidFill>
                <a:latin typeface="Adobe 黑体 Std R" panose="020B0400000000000000" pitchFamily="34" charset="-122"/>
                <a:ea typeface="Adobe 黑体 Std R" panose="020B0400000000000000" pitchFamily="34" charset="-122"/>
              </a:rPr>
              <a:t>添加文字标题</a:t>
            </a:r>
            <a:endParaRPr lang="zh-CN" altLang="en-US" sz="1200" dirty="0">
              <a:solidFill>
                <a:schemeClr val="bg1">
                  <a:lumMod val="95000"/>
                </a:schemeClr>
              </a:solidFill>
              <a:latin typeface="Adobe 黑体 Std R" panose="020B0400000000000000" pitchFamily="34" charset="-122"/>
              <a:ea typeface="Adobe 黑体 Std R" panose="020B0400000000000000" pitchFamily="34" charset="-122"/>
            </a:endParaRPr>
          </a:p>
        </p:txBody>
      </p:sp>
      <p:sp>
        <p:nvSpPr>
          <p:cNvPr id="24" name="TextBox 60"/>
          <p:cNvSpPr txBox="1"/>
          <p:nvPr/>
        </p:nvSpPr>
        <p:spPr>
          <a:xfrm>
            <a:off x="5817337" y="1173055"/>
            <a:ext cx="2646878" cy="276999"/>
          </a:xfrm>
          <a:prstGeom prst="rect">
            <a:avLst/>
          </a:prstGeom>
          <a:noFill/>
        </p:spPr>
        <p:txBody>
          <a:bodyPr wrap="none" rtlCol="0">
            <a:spAutoFit/>
          </a:bodyPr>
          <a:lstStyle/>
          <a:p>
            <a:r>
              <a:rPr lang="zh-CN" altLang="en-US" sz="1200" dirty="0" smtClean="0">
                <a:solidFill>
                  <a:schemeClr val="bg1">
                    <a:lumMod val="95000"/>
                  </a:schemeClr>
                </a:solidFill>
                <a:latin typeface="Adobe 黑体 Std R" panose="020B0400000000000000" pitchFamily="34" charset="-122"/>
                <a:ea typeface="Adobe 黑体 Std R" panose="020B0400000000000000" pitchFamily="34" charset="-122"/>
                <a:cs typeface="方正兰亭细黑_GBK_M" panose="02010600010101010101" pitchFamily="2" charset="2"/>
              </a:rPr>
              <a:t>添加文字内容，内容详尽简要清晰。</a:t>
            </a:r>
            <a:endParaRPr lang="en-US" altLang="zh-CN" sz="1200" dirty="0" smtClean="0">
              <a:solidFill>
                <a:schemeClr val="bg1">
                  <a:lumMod val="95000"/>
                </a:schemeClr>
              </a:solidFill>
              <a:latin typeface="Adobe 黑体 Std R" panose="020B0400000000000000" pitchFamily="34" charset="-122"/>
              <a:ea typeface="Adobe 黑体 Std R" panose="020B0400000000000000" pitchFamily="34" charset="-122"/>
              <a:cs typeface="方正兰亭细黑_GBK_M" panose="02010600010101010101" pitchFamily="2" charset="2"/>
            </a:endParaRPr>
          </a:p>
        </p:txBody>
      </p:sp>
      <p:cxnSp>
        <p:nvCxnSpPr>
          <p:cNvPr id="25" name="直接连接符 24"/>
          <p:cNvCxnSpPr/>
          <p:nvPr/>
        </p:nvCxnSpPr>
        <p:spPr>
          <a:xfrm flipV="1">
            <a:off x="5688716" y="1023728"/>
            <a:ext cx="0" cy="409069"/>
          </a:xfrm>
          <a:prstGeom prst="line">
            <a:avLst/>
          </a:prstGeom>
          <a:ln w="12700">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sp>
        <p:nvSpPr>
          <p:cNvPr id="26" name="TextBox 62"/>
          <p:cNvSpPr txBox="1"/>
          <p:nvPr/>
        </p:nvSpPr>
        <p:spPr>
          <a:xfrm>
            <a:off x="5817337" y="1742181"/>
            <a:ext cx="1107996" cy="276999"/>
          </a:xfrm>
          <a:prstGeom prst="rect">
            <a:avLst/>
          </a:prstGeom>
          <a:noFill/>
        </p:spPr>
        <p:txBody>
          <a:bodyPr wrap="none" rtlCol="0">
            <a:spAutoFit/>
          </a:bodyPr>
          <a:lstStyle/>
          <a:p>
            <a:r>
              <a:rPr lang="zh-CN" altLang="en-US" sz="1200" dirty="0" smtClean="0">
                <a:solidFill>
                  <a:schemeClr val="bg1">
                    <a:lumMod val="95000"/>
                  </a:schemeClr>
                </a:solidFill>
                <a:latin typeface="Adobe 黑体 Std R" panose="020B0400000000000000" pitchFamily="34" charset="-122"/>
                <a:ea typeface="Adobe 黑体 Std R" panose="020B0400000000000000" pitchFamily="34" charset="-122"/>
              </a:rPr>
              <a:t>添加文字标题</a:t>
            </a:r>
            <a:endParaRPr lang="zh-CN" altLang="en-US" sz="1200" dirty="0">
              <a:solidFill>
                <a:schemeClr val="bg1">
                  <a:lumMod val="95000"/>
                </a:schemeClr>
              </a:solidFill>
              <a:latin typeface="Adobe 黑体 Std R" panose="020B0400000000000000" pitchFamily="34" charset="-122"/>
              <a:ea typeface="Adobe 黑体 Std R" panose="020B0400000000000000" pitchFamily="34" charset="-122"/>
            </a:endParaRPr>
          </a:p>
        </p:txBody>
      </p:sp>
      <p:sp>
        <p:nvSpPr>
          <p:cNvPr id="27" name="TextBox 65"/>
          <p:cNvSpPr txBox="1"/>
          <p:nvPr/>
        </p:nvSpPr>
        <p:spPr>
          <a:xfrm>
            <a:off x="5817337" y="1901498"/>
            <a:ext cx="2646878" cy="276999"/>
          </a:xfrm>
          <a:prstGeom prst="rect">
            <a:avLst/>
          </a:prstGeom>
          <a:noFill/>
        </p:spPr>
        <p:txBody>
          <a:bodyPr wrap="none" rtlCol="0">
            <a:spAutoFit/>
          </a:bodyPr>
          <a:lstStyle/>
          <a:p>
            <a:r>
              <a:rPr lang="zh-CN" altLang="en-US" sz="1200" dirty="0" smtClean="0">
                <a:solidFill>
                  <a:schemeClr val="bg1">
                    <a:lumMod val="95000"/>
                  </a:schemeClr>
                </a:solidFill>
                <a:latin typeface="Adobe 黑体 Std R" panose="020B0400000000000000" pitchFamily="34" charset="-122"/>
                <a:ea typeface="Adobe 黑体 Std R" panose="020B0400000000000000" pitchFamily="34" charset="-122"/>
                <a:cs typeface="方正兰亭细黑_GBK_M" panose="02010600010101010101" pitchFamily="2" charset="2"/>
              </a:rPr>
              <a:t>添加文字内容，内容详尽简要清晰。</a:t>
            </a:r>
            <a:endParaRPr lang="en-US" altLang="zh-CN" sz="1200" dirty="0" smtClean="0">
              <a:solidFill>
                <a:schemeClr val="bg1">
                  <a:lumMod val="95000"/>
                </a:schemeClr>
              </a:solidFill>
              <a:latin typeface="Adobe 黑体 Std R" panose="020B0400000000000000" pitchFamily="34" charset="-122"/>
              <a:ea typeface="Adobe 黑体 Std R" panose="020B0400000000000000" pitchFamily="34" charset="-122"/>
              <a:cs typeface="方正兰亭细黑_GBK_M" panose="02010600010101010101" pitchFamily="2" charset="2"/>
            </a:endParaRPr>
          </a:p>
        </p:txBody>
      </p:sp>
      <p:cxnSp>
        <p:nvCxnSpPr>
          <p:cNvPr id="28" name="直接连接符 27"/>
          <p:cNvCxnSpPr/>
          <p:nvPr/>
        </p:nvCxnSpPr>
        <p:spPr>
          <a:xfrm flipV="1">
            <a:off x="5688716" y="1752171"/>
            <a:ext cx="0" cy="426326"/>
          </a:xfrm>
          <a:prstGeom prst="line">
            <a:avLst/>
          </a:prstGeom>
          <a:ln w="12700">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sp>
        <p:nvSpPr>
          <p:cNvPr id="29" name="TextBox 81"/>
          <p:cNvSpPr txBox="1"/>
          <p:nvPr/>
        </p:nvSpPr>
        <p:spPr>
          <a:xfrm>
            <a:off x="5817337" y="2468919"/>
            <a:ext cx="1107996" cy="276999"/>
          </a:xfrm>
          <a:prstGeom prst="rect">
            <a:avLst/>
          </a:prstGeom>
          <a:noFill/>
        </p:spPr>
        <p:txBody>
          <a:bodyPr wrap="none" rtlCol="0">
            <a:spAutoFit/>
          </a:bodyPr>
          <a:lstStyle/>
          <a:p>
            <a:r>
              <a:rPr lang="zh-CN" altLang="en-US" sz="1200" dirty="0" smtClean="0">
                <a:solidFill>
                  <a:schemeClr val="bg1">
                    <a:lumMod val="95000"/>
                  </a:schemeClr>
                </a:solidFill>
                <a:latin typeface="Adobe 黑体 Std R" panose="020B0400000000000000" pitchFamily="34" charset="-122"/>
                <a:ea typeface="Adobe 黑体 Std R" panose="020B0400000000000000" pitchFamily="34" charset="-122"/>
              </a:rPr>
              <a:t>添加文字标题</a:t>
            </a:r>
            <a:endParaRPr lang="zh-CN" altLang="en-US" sz="1200" dirty="0">
              <a:solidFill>
                <a:schemeClr val="bg1">
                  <a:lumMod val="95000"/>
                </a:schemeClr>
              </a:solidFill>
              <a:latin typeface="Adobe 黑体 Std R" panose="020B0400000000000000" pitchFamily="34" charset="-122"/>
              <a:ea typeface="Adobe 黑体 Std R" panose="020B0400000000000000" pitchFamily="34" charset="-122"/>
            </a:endParaRPr>
          </a:p>
        </p:txBody>
      </p:sp>
      <p:sp>
        <p:nvSpPr>
          <p:cNvPr id="30" name="TextBox 87"/>
          <p:cNvSpPr txBox="1"/>
          <p:nvPr/>
        </p:nvSpPr>
        <p:spPr>
          <a:xfrm>
            <a:off x="5817337" y="2628236"/>
            <a:ext cx="2646878" cy="276999"/>
          </a:xfrm>
          <a:prstGeom prst="rect">
            <a:avLst/>
          </a:prstGeom>
          <a:noFill/>
        </p:spPr>
        <p:txBody>
          <a:bodyPr wrap="none" rtlCol="0">
            <a:spAutoFit/>
          </a:bodyPr>
          <a:lstStyle/>
          <a:p>
            <a:r>
              <a:rPr lang="zh-CN" altLang="en-US" sz="1200" dirty="0" smtClean="0">
                <a:solidFill>
                  <a:schemeClr val="bg1">
                    <a:lumMod val="95000"/>
                  </a:schemeClr>
                </a:solidFill>
                <a:latin typeface="Adobe 黑体 Std R" panose="020B0400000000000000" pitchFamily="34" charset="-122"/>
                <a:ea typeface="Adobe 黑体 Std R" panose="020B0400000000000000" pitchFamily="34" charset="-122"/>
                <a:cs typeface="方正兰亭细黑_GBK_M" panose="02010600010101010101" pitchFamily="2" charset="2"/>
              </a:rPr>
              <a:t>添加文字内容，内容详尽简要清晰。</a:t>
            </a:r>
            <a:endParaRPr lang="en-US" altLang="zh-CN" sz="1200" dirty="0" smtClean="0">
              <a:solidFill>
                <a:schemeClr val="bg1">
                  <a:lumMod val="95000"/>
                </a:schemeClr>
              </a:solidFill>
              <a:latin typeface="Adobe 黑体 Std R" panose="020B0400000000000000" pitchFamily="34" charset="-122"/>
              <a:ea typeface="Adobe 黑体 Std R" panose="020B0400000000000000" pitchFamily="34" charset="-122"/>
              <a:cs typeface="方正兰亭细黑_GBK_M" panose="02010600010101010101" pitchFamily="2" charset="2"/>
            </a:endParaRPr>
          </a:p>
        </p:txBody>
      </p:sp>
      <p:cxnSp>
        <p:nvCxnSpPr>
          <p:cNvPr id="31" name="直接连接符 30"/>
          <p:cNvCxnSpPr/>
          <p:nvPr/>
        </p:nvCxnSpPr>
        <p:spPr>
          <a:xfrm flipV="1">
            <a:off x="5688716" y="2478909"/>
            <a:ext cx="0" cy="426326"/>
          </a:xfrm>
          <a:prstGeom prst="line">
            <a:avLst/>
          </a:prstGeom>
          <a:ln w="12700">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sp>
        <p:nvSpPr>
          <p:cNvPr id="32" name="TextBox 89"/>
          <p:cNvSpPr txBox="1"/>
          <p:nvPr/>
        </p:nvSpPr>
        <p:spPr>
          <a:xfrm>
            <a:off x="5817337" y="3238334"/>
            <a:ext cx="1107996" cy="276999"/>
          </a:xfrm>
          <a:prstGeom prst="rect">
            <a:avLst/>
          </a:prstGeom>
          <a:noFill/>
        </p:spPr>
        <p:txBody>
          <a:bodyPr wrap="none" rtlCol="0">
            <a:spAutoFit/>
          </a:bodyPr>
          <a:lstStyle/>
          <a:p>
            <a:r>
              <a:rPr lang="zh-CN" altLang="en-US" sz="1200" dirty="0" smtClean="0">
                <a:solidFill>
                  <a:schemeClr val="bg1">
                    <a:lumMod val="95000"/>
                  </a:schemeClr>
                </a:solidFill>
                <a:latin typeface="Adobe 黑体 Std R" panose="020B0400000000000000" pitchFamily="34" charset="-122"/>
                <a:ea typeface="Adobe 黑体 Std R" panose="020B0400000000000000" pitchFamily="34" charset="-122"/>
              </a:rPr>
              <a:t>添加文字标题</a:t>
            </a:r>
            <a:endParaRPr lang="zh-CN" altLang="en-US" sz="1200" dirty="0">
              <a:solidFill>
                <a:schemeClr val="bg1">
                  <a:lumMod val="95000"/>
                </a:schemeClr>
              </a:solidFill>
              <a:latin typeface="Adobe 黑体 Std R" panose="020B0400000000000000" pitchFamily="34" charset="-122"/>
              <a:ea typeface="Adobe 黑体 Std R" panose="020B0400000000000000" pitchFamily="34" charset="-122"/>
            </a:endParaRPr>
          </a:p>
        </p:txBody>
      </p:sp>
      <p:sp>
        <p:nvSpPr>
          <p:cNvPr id="33" name="TextBox 90"/>
          <p:cNvSpPr txBox="1"/>
          <p:nvPr/>
        </p:nvSpPr>
        <p:spPr>
          <a:xfrm>
            <a:off x="5817337" y="3397651"/>
            <a:ext cx="2646878" cy="276999"/>
          </a:xfrm>
          <a:prstGeom prst="rect">
            <a:avLst/>
          </a:prstGeom>
          <a:noFill/>
        </p:spPr>
        <p:txBody>
          <a:bodyPr wrap="none" rtlCol="0">
            <a:spAutoFit/>
          </a:bodyPr>
          <a:lstStyle/>
          <a:p>
            <a:r>
              <a:rPr lang="zh-CN" altLang="en-US" sz="1200" dirty="0" smtClean="0">
                <a:solidFill>
                  <a:schemeClr val="bg1">
                    <a:lumMod val="95000"/>
                  </a:schemeClr>
                </a:solidFill>
                <a:latin typeface="Adobe 黑体 Std R" panose="020B0400000000000000" pitchFamily="34" charset="-122"/>
                <a:ea typeface="Adobe 黑体 Std R" panose="020B0400000000000000" pitchFamily="34" charset="-122"/>
                <a:cs typeface="方正兰亭细黑_GBK_M" panose="02010600010101010101" pitchFamily="2" charset="2"/>
              </a:rPr>
              <a:t>添加文字内容，内容详尽简要清晰。</a:t>
            </a:r>
            <a:endParaRPr lang="en-US" altLang="zh-CN" sz="1200" dirty="0" smtClean="0">
              <a:solidFill>
                <a:schemeClr val="bg1">
                  <a:lumMod val="95000"/>
                </a:schemeClr>
              </a:solidFill>
              <a:latin typeface="Adobe 黑体 Std R" panose="020B0400000000000000" pitchFamily="34" charset="-122"/>
              <a:ea typeface="Adobe 黑体 Std R" panose="020B0400000000000000" pitchFamily="34" charset="-122"/>
              <a:cs typeface="方正兰亭细黑_GBK_M" panose="02010600010101010101" pitchFamily="2" charset="2"/>
            </a:endParaRPr>
          </a:p>
        </p:txBody>
      </p:sp>
      <p:cxnSp>
        <p:nvCxnSpPr>
          <p:cNvPr id="34" name="直接连接符 33"/>
          <p:cNvCxnSpPr/>
          <p:nvPr/>
        </p:nvCxnSpPr>
        <p:spPr>
          <a:xfrm flipV="1">
            <a:off x="5688716" y="3248324"/>
            <a:ext cx="0" cy="426326"/>
          </a:xfrm>
          <a:prstGeom prst="line">
            <a:avLst/>
          </a:prstGeom>
          <a:ln w="12700">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sp>
        <p:nvSpPr>
          <p:cNvPr id="35" name="TextBox 92"/>
          <p:cNvSpPr txBox="1"/>
          <p:nvPr/>
        </p:nvSpPr>
        <p:spPr>
          <a:xfrm>
            <a:off x="5817337" y="3963149"/>
            <a:ext cx="1107996" cy="276999"/>
          </a:xfrm>
          <a:prstGeom prst="rect">
            <a:avLst/>
          </a:prstGeom>
          <a:noFill/>
        </p:spPr>
        <p:txBody>
          <a:bodyPr wrap="none" rtlCol="0">
            <a:spAutoFit/>
          </a:bodyPr>
          <a:lstStyle/>
          <a:p>
            <a:r>
              <a:rPr lang="zh-CN" altLang="en-US" sz="1200" dirty="0" smtClean="0">
                <a:solidFill>
                  <a:schemeClr val="bg1">
                    <a:lumMod val="95000"/>
                  </a:schemeClr>
                </a:solidFill>
                <a:latin typeface="Adobe 黑体 Std R" panose="020B0400000000000000" pitchFamily="34" charset="-122"/>
                <a:ea typeface="Adobe 黑体 Std R" panose="020B0400000000000000" pitchFamily="34" charset="-122"/>
              </a:rPr>
              <a:t>添加文字标题</a:t>
            </a:r>
            <a:endParaRPr lang="zh-CN" altLang="en-US" sz="1200" dirty="0">
              <a:solidFill>
                <a:schemeClr val="bg1">
                  <a:lumMod val="95000"/>
                </a:schemeClr>
              </a:solidFill>
              <a:latin typeface="Adobe 黑体 Std R" panose="020B0400000000000000" pitchFamily="34" charset="-122"/>
              <a:ea typeface="Adobe 黑体 Std R" panose="020B0400000000000000" pitchFamily="34" charset="-122"/>
            </a:endParaRPr>
          </a:p>
        </p:txBody>
      </p:sp>
      <p:sp>
        <p:nvSpPr>
          <p:cNvPr id="36" name="TextBox 94"/>
          <p:cNvSpPr txBox="1"/>
          <p:nvPr/>
        </p:nvSpPr>
        <p:spPr>
          <a:xfrm>
            <a:off x="5817337" y="4122466"/>
            <a:ext cx="2646878" cy="276999"/>
          </a:xfrm>
          <a:prstGeom prst="rect">
            <a:avLst/>
          </a:prstGeom>
          <a:noFill/>
        </p:spPr>
        <p:txBody>
          <a:bodyPr wrap="none" rtlCol="0">
            <a:spAutoFit/>
          </a:bodyPr>
          <a:lstStyle/>
          <a:p>
            <a:r>
              <a:rPr lang="zh-CN" altLang="en-US" sz="1200" dirty="0" smtClean="0">
                <a:solidFill>
                  <a:schemeClr val="bg1">
                    <a:lumMod val="95000"/>
                  </a:schemeClr>
                </a:solidFill>
                <a:latin typeface="Adobe 黑体 Std R" panose="020B0400000000000000" pitchFamily="34" charset="-122"/>
                <a:ea typeface="Adobe 黑体 Std R" panose="020B0400000000000000" pitchFamily="34" charset="-122"/>
                <a:cs typeface="方正兰亭细黑_GBK_M" panose="02010600010101010101" pitchFamily="2" charset="2"/>
              </a:rPr>
              <a:t>添加文字内容，内容详尽简要清晰。</a:t>
            </a:r>
            <a:endParaRPr lang="en-US" altLang="zh-CN" sz="1200" dirty="0" smtClean="0">
              <a:solidFill>
                <a:schemeClr val="bg1">
                  <a:lumMod val="95000"/>
                </a:schemeClr>
              </a:solidFill>
              <a:latin typeface="Adobe 黑体 Std R" panose="020B0400000000000000" pitchFamily="34" charset="-122"/>
              <a:ea typeface="Adobe 黑体 Std R" panose="020B0400000000000000" pitchFamily="34" charset="-122"/>
              <a:cs typeface="方正兰亭细黑_GBK_M" panose="02010600010101010101" pitchFamily="2" charset="2"/>
            </a:endParaRPr>
          </a:p>
        </p:txBody>
      </p:sp>
      <p:cxnSp>
        <p:nvCxnSpPr>
          <p:cNvPr id="37" name="直接连接符 36"/>
          <p:cNvCxnSpPr/>
          <p:nvPr/>
        </p:nvCxnSpPr>
        <p:spPr>
          <a:xfrm flipV="1">
            <a:off x="5688716" y="3973139"/>
            <a:ext cx="0" cy="426326"/>
          </a:xfrm>
          <a:prstGeom prst="line">
            <a:avLst/>
          </a:prstGeom>
          <a:ln w="12700">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600" advClick="0" advTm="4458">
        <p14:prism isInverted="1"/>
      </p:transition>
    </mc:Choice>
    <mc:Fallback>
      <p:transition spd="slow" advClick="0" advTm="4458">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40000">
                                      <p:stCondLst>
                                        <p:cond delay="0"/>
                                      </p:stCondLst>
                                      <p:iterate type="lt">
                                        <p:tmPct val="0"/>
                                      </p:iterate>
                                      <p:childTnLst>
                                        <p:set>
                                          <p:cBhvr>
                                            <p:cTn id="6" dur="1" fill="hold">
                                              <p:stCondLst>
                                                <p:cond delay="0"/>
                                              </p:stCondLst>
                                            </p:cTn>
                                            <p:tgtEl>
                                              <p:spTgt spid="22"/>
                                            </p:tgtEl>
                                            <p:attrNameLst>
                                              <p:attrName>style.visibility</p:attrName>
                                            </p:attrNameLst>
                                          </p:cBhvr>
                                          <p:to>
                                            <p:strVal val="visible"/>
                                          </p:to>
                                        </p:set>
                                        <p:anim calcmode="lin" valueType="num" p14:bounceEnd="40000">
                                          <p:cBhvr additive="base">
                                            <p:cTn id="7" dur="500" fill="hold"/>
                                            <p:tgtEl>
                                              <p:spTgt spid="22"/>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4" presetClass="emph" presetSubtype="0" fill="hold" grpId="1" nodeType="afterEffect">
                                      <p:stCondLst>
                                        <p:cond delay="0"/>
                                      </p:stCondLst>
                                      <p:iterate type="lt">
                                        <p:tmPct val="10000"/>
                                      </p:iterate>
                                      <p:childTnLst>
                                        <p:animMotion origin="layout" path="M -2.77778E-7 -9.87654E-7 L -2.77778E-7 -0.07222 " pathEditMode="relative" rAng="0" ptsTypes="AA">
                                          <p:cBhvr>
                                            <p:cTn id="11" dur="250" accel="50000" decel="50000" autoRev="1" fill="hold">
                                              <p:stCondLst>
                                                <p:cond delay="0"/>
                                              </p:stCondLst>
                                            </p:cTn>
                                            <p:tgtEl>
                                              <p:spTgt spid="22"/>
                                            </p:tgtEl>
                                            <p:attrNameLst>
                                              <p:attrName>ppt_x</p:attrName>
                                              <p:attrName>ppt_y</p:attrName>
                                            </p:attrNameLst>
                                          </p:cBhvr>
                                          <p:rCtr x="0" y="-3611"/>
                                        </p:animMotion>
                                        <p:animRot by="1500000">
                                          <p:cBhvr>
                                            <p:cTn id="12" dur="125" fill="hold">
                                              <p:stCondLst>
                                                <p:cond delay="0"/>
                                              </p:stCondLst>
                                            </p:cTn>
                                            <p:tgtEl>
                                              <p:spTgt spid="22"/>
                                            </p:tgtEl>
                                            <p:attrNameLst>
                                              <p:attrName>r</p:attrName>
                                            </p:attrNameLst>
                                          </p:cBhvr>
                                        </p:animRot>
                                        <p:animRot by="-1500000">
                                          <p:cBhvr>
                                            <p:cTn id="13" dur="125" fill="hold">
                                              <p:stCondLst>
                                                <p:cond delay="125"/>
                                              </p:stCondLst>
                                            </p:cTn>
                                            <p:tgtEl>
                                              <p:spTgt spid="22"/>
                                            </p:tgtEl>
                                            <p:attrNameLst>
                                              <p:attrName>r</p:attrName>
                                            </p:attrNameLst>
                                          </p:cBhvr>
                                        </p:animRot>
                                        <p:animRot by="-1500000">
                                          <p:cBhvr>
                                            <p:cTn id="14" dur="125" fill="hold">
                                              <p:stCondLst>
                                                <p:cond delay="250"/>
                                              </p:stCondLst>
                                            </p:cTn>
                                            <p:tgtEl>
                                              <p:spTgt spid="22"/>
                                            </p:tgtEl>
                                            <p:attrNameLst>
                                              <p:attrName>r</p:attrName>
                                            </p:attrNameLst>
                                          </p:cBhvr>
                                        </p:animRot>
                                        <p:animRot by="1500000">
                                          <p:cBhvr>
                                            <p:cTn id="15" dur="125" fill="hold">
                                              <p:stCondLst>
                                                <p:cond delay="375"/>
                                              </p:stCondLst>
                                            </p:cTn>
                                            <p:tgtEl>
                                              <p:spTgt spid="22"/>
                                            </p:tgtEl>
                                            <p:attrNameLst>
                                              <p:attrName>r</p:attrName>
                                            </p:attrNameLst>
                                          </p:cBhvr>
                                        </p:animRot>
                                      </p:childTnLst>
                                    </p:cTn>
                                  </p:par>
                                  <p:par>
                                    <p:cTn id="16" presetID="53" presetClass="entr" presetSubtype="16"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par>
                              <p:cTn id="21" fill="hold">
                                <p:stCondLst>
                                  <p:cond delay="1049"/>
                                </p:stCondLst>
                                <p:childTnLst>
                                  <p:par>
                                    <p:cTn id="22" presetID="2" presetClass="entr" presetSubtype="1" fill="hold" nodeType="afterEffect" p14:presetBounceEnd="40000">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14:bounceEnd="40000">
                                          <p:cBhvr additive="base">
                                            <p:cTn id="24" dur="500" fill="hold"/>
                                            <p:tgtEl>
                                              <p:spTgt spid="16"/>
                                            </p:tgtEl>
                                            <p:attrNameLst>
                                              <p:attrName>ppt_x</p:attrName>
                                            </p:attrNameLst>
                                          </p:cBhvr>
                                          <p:tavLst>
                                            <p:tav tm="0">
                                              <p:val>
                                                <p:strVal val="#ppt_x"/>
                                              </p:val>
                                            </p:tav>
                                            <p:tav tm="100000">
                                              <p:val>
                                                <p:strVal val="#ppt_x"/>
                                              </p:val>
                                            </p:tav>
                                          </p:tavLst>
                                        </p:anim>
                                        <p:anim calcmode="lin" valueType="num" p14:bounceEnd="40000">
                                          <p:cBhvr additive="base">
                                            <p:cTn id="25" dur="500" fill="hold"/>
                                            <p:tgtEl>
                                              <p:spTgt spid="16"/>
                                            </p:tgtEl>
                                            <p:attrNameLst>
                                              <p:attrName>ppt_y</p:attrName>
                                            </p:attrNameLst>
                                          </p:cBhvr>
                                          <p:tavLst>
                                            <p:tav tm="0">
                                              <p:val>
                                                <p:strVal val="0-#ppt_h/2"/>
                                              </p:val>
                                            </p:tav>
                                            <p:tav tm="100000">
                                              <p:val>
                                                <p:strVal val="#ppt_y"/>
                                              </p:val>
                                            </p:tav>
                                          </p:tavLst>
                                        </p:anim>
                                      </p:childTnLst>
                                    </p:cTn>
                                  </p:par>
                                  <p:par>
                                    <p:cTn id="26" presetID="2" presetClass="entr" presetSubtype="9" fill="hold" nodeType="withEffect" p14:presetBounceEnd="40000">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14:bounceEnd="40000">
                                          <p:cBhvr additive="base">
                                            <p:cTn id="28" dur="500" fill="hold"/>
                                            <p:tgtEl>
                                              <p:spTgt spid="11"/>
                                            </p:tgtEl>
                                            <p:attrNameLst>
                                              <p:attrName>ppt_x</p:attrName>
                                            </p:attrNameLst>
                                          </p:cBhvr>
                                          <p:tavLst>
                                            <p:tav tm="0">
                                              <p:val>
                                                <p:strVal val="0-#ppt_w/2"/>
                                              </p:val>
                                            </p:tav>
                                            <p:tav tm="100000">
                                              <p:val>
                                                <p:strVal val="#ppt_x"/>
                                              </p:val>
                                            </p:tav>
                                          </p:tavLst>
                                        </p:anim>
                                        <p:anim calcmode="lin" valueType="num" p14:bounceEnd="40000">
                                          <p:cBhvr additive="base">
                                            <p:cTn id="29" dur="500" fill="hold"/>
                                            <p:tgtEl>
                                              <p:spTgt spid="11"/>
                                            </p:tgtEl>
                                            <p:attrNameLst>
                                              <p:attrName>ppt_y</p:attrName>
                                            </p:attrNameLst>
                                          </p:cBhvr>
                                          <p:tavLst>
                                            <p:tav tm="0">
                                              <p:val>
                                                <p:strVal val="0-#ppt_h/2"/>
                                              </p:val>
                                            </p:tav>
                                            <p:tav tm="100000">
                                              <p:val>
                                                <p:strVal val="#ppt_y"/>
                                              </p:val>
                                            </p:tav>
                                          </p:tavLst>
                                        </p:anim>
                                      </p:childTnLst>
                                    </p:cTn>
                                  </p:par>
                                  <p:par>
                                    <p:cTn id="30" presetID="2" presetClass="entr" presetSubtype="8" fill="hold" nodeType="withEffect" p14:presetBounceEnd="40000">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14:bounceEnd="40000">
                                          <p:cBhvr additive="base">
                                            <p:cTn id="32" dur="500" fill="hold"/>
                                            <p:tgtEl>
                                              <p:spTgt spid="3"/>
                                            </p:tgtEl>
                                            <p:attrNameLst>
                                              <p:attrName>ppt_x</p:attrName>
                                            </p:attrNameLst>
                                          </p:cBhvr>
                                          <p:tavLst>
                                            <p:tav tm="0">
                                              <p:val>
                                                <p:strVal val="0-#ppt_w/2"/>
                                              </p:val>
                                            </p:tav>
                                            <p:tav tm="100000">
                                              <p:val>
                                                <p:strVal val="#ppt_x"/>
                                              </p:val>
                                            </p:tav>
                                          </p:tavLst>
                                        </p:anim>
                                        <p:anim calcmode="lin" valueType="num" p14:bounceEnd="40000">
                                          <p:cBhvr additive="base">
                                            <p:cTn id="33" dur="500" fill="hold"/>
                                            <p:tgtEl>
                                              <p:spTgt spid="3"/>
                                            </p:tgtEl>
                                            <p:attrNameLst>
                                              <p:attrName>ppt_y</p:attrName>
                                            </p:attrNameLst>
                                          </p:cBhvr>
                                          <p:tavLst>
                                            <p:tav tm="0">
                                              <p:val>
                                                <p:strVal val="#ppt_y"/>
                                              </p:val>
                                            </p:tav>
                                            <p:tav tm="100000">
                                              <p:val>
                                                <p:strVal val="#ppt_y"/>
                                              </p:val>
                                            </p:tav>
                                          </p:tavLst>
                                        </p:anim>
                                      </p:childTnLst>
                                    </p:cTn>
                                  </p:par>
                                  <p:par>
                                    <p:cTn id="34" presetID="2" presetClass="entr" presetSubtype="4" fill="hold" nodeType="withEffect" p14:presetBounceEnd="40000">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14:bounceEnd="40000">
                                          <p:cBhvr additive="base">
                                            <p:cTn id="36" dur="5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37" dur="500" fill="hold"/>
                                            <p:tgtEl>
                                              <p:spTgt spid="6"/>
                                            </p:tgtEl>
                                            <p:attrNameLst>
                                              <p:attrName>ppt_y</p:attrName>
                                            </p:attrNameLst>
                                          </p:cBhvr>
                                          <p:tavLst>
                                            <p:tav tm="0">
                                              <p:val>
                                                <p:strVal val="1+#ppt_h/2"/>
                                              </p:val>
                                            </p:tav>
                                            <p:tav tm="100000">
                                              <p:val>
                                                <p:strVal val="#ppt_y"/>
                                              </p:val>
                                            </p:tav>
                                          </p:tavLst>
                                        </p:anim>
                                      </p:childTnLst>
                                    </p:cTn>
                                  </p:par>
                                  <p:par>
                                    <p:cTn id="38" presetID="2" presetClass="entr" presetSubtype="2" fill="hold" nodeType="withEffect" p14:presetBounceEnd="40000">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14:bounceEnd="40000">
                                          <p:cBhvr additive="base">
                                            <p:cTn id="40" dur="500" fill="hold"/>
                                            <p:tgtEl>
                                              <p:spTgt spid="19"/>
                                            </p:tgtEl>
                                            <p:attrNameLst>
                                              <p:attrName>ppt_x</p:attrName>
                                            </p:attrNameLst>
                                          </p:cBhvr>
                                          <p:tavLst>
                                            <p:tav tm="0">
                                              <p:val>
                                                <p:strVal val="1+#ppt_w/2"/>
                                              </p:val>
                                            </p:tav>
                                            <p:tav tm="100000">
                                              <p:val>
                                                <p:strVal val="#ppt_x"/>
                                              </p:val>
                                            </p:tav>
                                          </p:tavLst>
                                        </p:anim>
                                        <p:anim calcmode="lin" valueType="num" p14:bounceEnd="40000">
                                          <p:cBhvr additive="base">
                                            <p:cTn id="41" dur="500" fill="hold"/>
                                            <p:tgtEl>
                                              <p:spTgt spid="19"/>
                                            </p:tgtEl>
                                            <p:attrNameLst>
                                              <p:attrName>ppt_y</p:attrName>
                                            </p:attrNameLst>
                                          </p:cBhvr>
                                          <p:tavLst>
                                            <p:tav tm="0">
                                              <p:val>
                                                <p:strVal val="#ppt_y"/>
                                              </p:val>
                                            </p:tav>
                                            <p:tav tm="100000">
                                              <p:val>
                                                <p:strVal val="#ppt_y"/>
                                              </p:val>
                                            </p:tav>
                                          </p:tavLst>
                                        </p:anim>
                                      </p:childTnLst>
                                    </p:cTn>
                                  </p:par>
                                  <p:par>
                                    <p:cTn id="42" presetID="12" presetClass="entr" presetSubtype="8" fill="hold" nodeType="withEffect">
                                      <p:stCondLst>
                                        <p:cond delay="500"/>
                                      </p:stCondLst>
                                      <p:childTnLst>
                                        <p:set>
                                          <p:cBhvr>
                                            <p:cTn id="43" dur="1" fill="hold">
                                              <p:stCondLst>
                                                <p:cond delay="0"/>
                                              </p:stCondLst>
                                            </p:cTn>
                                            <p:tgtEl>
                                              <p:spTgt spid="25"/>
                                            </p:tgtEl>
                                            <p:attrNameLst>
                                              <p:attrName>style.visibility</p:attrName>
                                            </p:attrNameLst>
                                          </p:cBhvr>
                                          <p:to>
                                            <p:strVal val="visible"/>
                                          </p:to>
                                        </p:set>
                                        <p:anim calcmode="lin" valueType="num">
                                          <p:cBhvr additive="base">
                                            <p:cTn id="44" dur="500"/>
                                            <p:tgtEl>
                                              <p:spTgt spid="25"/>
                                            </p:tgtEl>
                                            <p:attrNameLst>
                                              <p:attrName>ppt_x</p:attrName>
                                            </p:attrNameLst>
                                          </p:cBhvr>
                                          <p:tavLst>
                                            <p:tav tm="0">
                                              <p:val>
                                                <p:strVal val="#ppt_x-#ppt_w*1.125000"/>
                                              </p:val>
                                            </p:tav>
                                            <p:tav tm="100000">
                                              <p:val>
                                                <p:strVal val="#ppt_x"/>
                                              </p:val>
                                            </p:tav>
                                          </p:tavLst>
                                        </p:anim>
                                        <p:animEffect transition="in" filter="wipe(right)">
                                          <p:cBhvr>
                                            <p:cTn id="45" dur="500"/>
                                            <p:tgtEl>
                                              <p:spTgt spid="25"/>
                                            </p:tgtEl>
                                          </p:cBhvr>
                                        </p:animEffect>
                                      </p:childTnLst>
                                    </p:cTn>
                                  </p:par>
                                  <p:par>
                                    <p:cTn id="46" presetID="12" presetClass="entr" presetSubtype="8" fill="hold" grpId="0" nodeType="withEffect">
                                      <p:stCondLst>
                                        <p:cond delay="500"/>
                                      </p:stCondLst>
                                      <p:childTnLst>
                                        <p:set>
                                          <p:cBhvr>
                                            <p:cTn id="47" dur="1" fill="hold">
                                              <p:stCondLst>
                                                <p:cond delay="0"/>
                                              </p:stCondLst>
                                            </p:cTn>
                                            <p:tgtEl>
                                              <p:spTgt spid="23"/>
                                            </p:tgtEl>
                                            <p:attrNameLst>
                                              <p:attrName>style.visibility</p:attrName>
                                            </p:attrNameLst>
                                          </p:cBhvr>
                                          <p:to>
                                            <p:strVal val="visible"/>
                                          </p:to>
                                        </p:set>
                                        <p:anim calcmode="lin" valueType="num">
                                          <p:cBhvr additive="base">
                                            <p:cTn id="48" dur="500"/>
                                            <p:tgtEl>
                                              <p:spTgt spid="23"/>
                                            </p:tgtEl>
                                            <p:attrNameLst>
                                              <p:attrName>ppt_x</p:attrName>
                                            </p:attrNameLst>
                                          </p:cBhvr>
                                          <p:tavLst>
                                            <p:tav tm="0">
                                              <p:val>
                                                <p:strVal val="#ppt_x-#ppt_w*1.125000"/>
                                              </p:val>
                                            </p:tav>
                                            <p:tav tm="100000">
                                              <p:val>
                                                <p:strVal val="#ppt_x"/>
                                              </p:val>
                                            </p:tav>
                                          </p:tavLst>
                                        </p:anim>
                                        <p:animEffect transition="in" filter="wipe(right)">
                                          <p:cBhvr>
                                            <p:cTn id="49" dur="500"/>
                                            <p:tgtEl>
                                              <p:spTgt spid="23"/>
                                            </p:tgtEl>
                                          </p:cBhvr>
                                        </p:animEffect>
                                      </p:childTnLst>
                                    </p:cTn>
                                  </p:par>
                                  <p:par>
                                    <p:cTn id="50" presetID="12" presetClass="entr" presetSubtype="8" fill="hold" grpId="0" nodeType="withEffect">
                                      <p:stCondLst>
                                        <p:cond delay="500"/>
                                      </p:stCondLst>
                                      <p:childTnLst>
                                        <p:set>
                                          <p:cBhvr>
                                            <p:cTn id="51" dur="1" fill="hold">
                                              <p:stCondLst>
                                                <p:cond delay="0"/>
                                              </p:stCondLst>
                                            </p:cTn>
                                            <p:tgtEl>
                                              <p:spTgt spid="24"/>
                                            </p:tgtEl>
                                            <p:attrNameLst>
                                              <p:attrName>style.visibility</p:attrName>
                                            </p:attrNameLst>
                                          </p:cBhvr>
                                          <p:to>
                                            <p:strVal val="visible"/>
                                          </p:to>
                                        </p:set>
                                        <p:anim calcmode="lin" valueType="num">
                                          <p:cBhvr additive="base">
                                            <p:cTn id="52" dur="500"/>
                                            <p:tgtEl>
                                              <p:spTgt spid="24"/>
                                            </p:tgtEl>
                                            <p:attrNameLst>
                                              <p:attrName>ppt_x</p:attrName>
                                            </p:attrNameLst>
                                          </p:cBhvr>
                                          <p:tavLst>
                                            <p:tav tm="0">
                                              <p:val>
                                                <p:strVal val="#ppt_x-#ppt_w*1.125000"/>
                                              </p:val>
                                            </p:tav>
                                            <p:tav tm="100000">
                                              <p:val>
                                                <p:strVal val="#ppt_x"/>
                                              </p:val>
                                            </p:tav>
                                          </p:tavLst>
                                        </p:anim>
                                        <p:animEffect transition="in" filter="wipe(right)">
                                          <p:cBhvr>
                                            <p:cTn id="53" dur="500"/>
                                            <p:tgtEl>
                                              <p:spTgt spid="24"/>
                                            </p:tgtEl>
                                          </p:cBhvr>
                                        </p:animEffect>
                                      </p:childTnLst>
                                    </p:cTn>
                                  </p:par>
                                  <p:par>
                                    <p:cTn id="54" presetID="12" presetClass="entr" presetSubtype="8" fill="hold" nodeType="withEffect">
                                      <p:stCondLst>
                                        <p:cond delay="800"/>
                                      </p:stCondLst>
                                      <p:childTnLst>
                                        <p:set>
                                          <p:cBhvr>
                                            <p:cTn id="55" dur="1" fill="hold">
                                              <p:stCondLst>
                                                <p:cond delay="0"/>
                                              </p:stCondLst>
                                            </p:cTn>
                                            <p:tgtEl>
                                              <p:spTgt spid="28"/>
                                            </p:tgtEl>
                                            <p:attrNameLst>
                                              <p:attrName>style.visibility</p:attrName>
                                            </p:attrNameLst>
                                          </p:cBhvr>
                                          <p:to>
                                            <p:strVal val="visible"/>
                                          </p:to>
                                        </p:set>
                                        <p:anim calcmode="lin" valueType="num">
                                          <p:cBhvr additive="base">
                                            <p:cTn id="56" dur="500"/>
                                            <p:tgtEl>
                                              <p:spTgt spid="28"/>
                                            </p:tgtEl>
                                            <p:attrNameLst>
                                              <p:attrName>ppt_x</p:attrName>
                                            </p:attrNameLst>
                                          </p:cBhvr>
                                          <p:tavLst>
                                            <p:tav tm="0">
                                              <p:val>
                                                <p:strVal val="#ppt_x-#ppt_w*1.125000"/>
                                              </p:val>
                                            </p:tav>
                                            <p:tav tm="100000">
                                              <p:val>
                                                <p:strVal val="#ppt_x"/>
                                              </p:val>
                                            </p:tav>
                                          </p:tavLst>
                                        </p:anim>
                                        <p:animEffect transition="in" filter="wipe(right)">
                                          <p:cBhvr>
                                            <p:cTn id="57" dur="500"/>
                                            <p:tgtEl>
                                              <p:spTgt spid="28"/>
                                            </p:tgtEl>
                                          </p:cBhvr>
                                        </p:animEffect>
                                      </p:childTnLst>
                                    </p:cTn>
                                  </p:par>
                                  <p:par>
                                    <p:cTn id="58" presetID="12" presetClass="entr" presetSubtype="8" fill="hold" grpId="0" nodeType="withEffect">
                                      <p:stCondLst>
                                        <p:cond delay="800"/>
                                      </p:stCondLst>
                                      <p:childTnLst>
                                        <p:set>
                                          <p:cBhvr>
                                            <p:cTn id="59" dur="1" fill="hold">
                                              <p:stCondLst>
                                                <p:cond delay="0"/>
                                              </p:stCondLst>
                                            </p:cTn>
                                            <p:tgtEl>
                                              <p:spTgt spid="26"/>
                                            </p:tgtEl>
                                            <p:attrNameLst>
                                              <p:attrName>style.visibility</p:attrName>
                                            </p:attrNameLst>
                                          </p:cBhvr>
                                          <p:to>
                                            <p:strVal val="visible"/>
                                          </p:to>
                                        </p:set>
                                        <p:anim calcmode="lin" valueType="num">
                                          <p:cBhvr additive="base">
                                            <p:cTn id="60" dur="500"/>
                                            <p:tgtEl>
                                              <p:spTgt spid="26"/>
                                            </p:tgtEl>
                                            <p:attrNameLst>
                                              <p:attrName>ppt_x</p:attrName>
                                            </p:attrNameLst>
                                          </p:cBhvr>
                                          <p:tavLst>
                                            <p:tav tm="0">
                                              <p:val>
                                                <p:strVal val="#ppt_x-#ppt_w*1.125000"/>
                                              </p:val>
                                            </p:tav>
                                            <p:tav tm="100000">
                                              <p:val>
                                                <p:strVal val="#ppt_x"/>
                                              </p:val>
                                            </p:tav>
                                          </p:tavLst>
                                        </p:anim>
                                        <p:animEffect transition="in" filter="wipe(right)">
                                          <p:cBhvr>
                                            <p:cTn id="61" dur="500"/>
                                            <p:tgtEl>
                                              <p:spTgt spid="26"/>
                                            </p:tgtEl>
                                          </p:cBhvr>
                                        </p:animEffect>
                                      </p:childTnLst>
                                    </p:cTn>
                                  </p:par>
                                  <p:par>
                                    <p:cTn id="62" presetID="12" presetClass="entr" presetSubtype="8" fill="hold" grpId="0" nodeType="withEffect">
                                      <p:stCondLst>
                                        <p:cond delay="800"/>
                                      </p:stCondLst>
                                      <p:childTnLst>
                                        <p:set>
                                          <p:cBhvr>
                                            <p:cTn id="63" dur="1" fill="hold">
                                              <p:stCondLst>
                                                <p:cond delay="0"/>
                                              </p:stCondLst>
                                            </p:cTn>
                                            <p:tgtEl>
                                              <p:spTgt spid="27"/>
                                            </p:tgtEl>
                                            <p:attrNameLst>
                                              <p:attrName>style.visibility</p:attrName>
                                            </p:attrNameLst>
                                          </p:cBhvr>
                                          <p:to>
                                            <p:strVal val="visible"/>
                                          </p:to>
                                        </p:set>
                                        <p:anim calcmode="lin" valueType="num">
                                          <p:cBhvr additive="base">
                                            <p:cTn id="64" dur="500"/>
                                            <p:tgtEl>
                                              <p:spTgt spid="27"/>
                                            </p:tgtEl>
                                            <p:attrNameLst>
                                              <p:attrName>ppt_x</p:attrName>
                                            </p:attrNameLst>
                                          </p:cBhvr>
                                          <p:tavLst>
                                            <p:tav tm="0">
                                              <p:val>
                                                <p:strVal val="#ppt_x-#ppt_w*1.125000"/>
                                              </p:val>
                                            </p:tav>
                                            <p:tav tm="100000">
                                              <p:val>
                                                <p:strVal val="#ppt_x"/>
                                              </p:val>
                                            </p:tav>
                                          </p:tavLst>
                                        </p:anim>
                                        <p:animEffect transition="in" filter="wipe(right)">
                                          <p:cBhvr>
                                            <p:cTn id="65" dur="500"/>
                                            <p:tgtEl>
                                              <p:spTgt spid="27"/>
                                            </p:tgtEl>
                                          </p:cBhvr>
                                        </p:animEffect>
                                      </p:childTnLst>
                                    </p:cTn>
                                  </p:par>
                                  <p:par>
                                    <p:cTn id="66" presetID="12" presetClass="entr" presetSubtype="8" fill="hold" nodeType="withEffect">
                                      <p:stCondLst>
                                        <p:cond delay="1100"/>
                                      </p:stCondLst>
                                      <p:childTnLst>
                                        <p:set>
                                          <p:cBhvr>
                                            <p:cTn id="67" dur="1" fill="hold">
                                              <p:stCondLst>
                                                <p:cond delay="0"/>
                                              </p:stCondLst>
                                            </p:cTn>
                                            <p:tgtEl>
                                              <p:spTgt spid="31"/>
                                            </p:tgtEl>
                                            <p:attrNameLst>
                                              <p:attrName>style.visibility</p:attrName>
                                            </p:attrNameLst>
                                          </p:cBhvr>
                                          <p:to>
                                            <p:strVal val="visible"/>
                                          </p:to>
                                        </p:set>
                                        <p:anim calcmode="lin" valueType="num">
                                          <p:cBhvr additive="base">
                                            <p:cTn id="68" dur="500"/>
                                            <p:tgtEl>
                                              <p:spTgt spid="31"/>
                                            </p:tgtEl>
                                            <p:attrNameLst>
                                              <p:attrName>ppt_x</p:attrName>
                                            </p:attrNameLst>
                                          </p:cBhvr>
                                          <p:tavLst>
                                            <p:tav tm="0">
                                              <p:val>
                                                <p:strVal val="#ppt_x-#ppt_w*1.125000"/>
                                              </p:val>
                                            </p:tav>
                                            <p:tav tm="100000">
                                              <p:val>
                                                <p:strVal val="#ppt_x"/>
                                              </p:val>
                                            </p:tav>
                                          </p:tavLst>
                                        </p:anim>
                                        <p:animEffect transition="in" filter="wipe(right)">
                                          <p:cBhvr>
                                            <p:cTn id="69" dur="500"/>
                                            <p:tgtEl>
                                              <p:spTgt spid="31"/>
                                            </p:tgtEl>
                                          </p:cBhvr>
                                        </p:animEffect>
                                      </p:childTnLst>
                                    </p:cTn>
                                  </p:par>
                                  <p:par>
                                    <p:cTn id="70" presetID="12" presetClass="entr" presetSubtype="8" fill="hold" grpId="0" nodeType="withEffect">
                                      <p:stCondLst>
                                        <p:cond delay="1100"/>
                                      </p:stCondLst>
                                      <p:childTnLst>
                                        <p:set>
                                          <p:cBhvr>
                                            <p:cTn id="71" dur="1" fill="hold">
                                              <p:stCondLst>
                                                <p:cond delay="0"/>
                                              </p:stCondLst>
                                            </p:cTn>
                                            <p:tgtEl>
                                              <p:spTgt spid="29"/>
                                            </p:tgtEl>
                                            <p:attrNameLst>
                                              <p:attrName>style.visibility</p:attrName>
                                            </p:attrNameLst>
                                          </p:cBhvr>
                                          <p:to>
                                            <p:strVal val="visible"/>
                                          </p:to>
                                        </p:set>
                                        <p:anim calcmode="lin" valueType="num">
                                          <p:cBhvr additive="base">
                                            <p:cTn id="72" dur="500"/>
                                            <p:tgtEl>
                                              <p:spTgt spid="29"/>
                                            </p:tgtEl>
                                            <p:attrNameLst>
                                              <p:attrName>ppt_x</p:attrName>
                                            </p:attrNameLst>
                                          </p:cBhvr>
                                          <p:tavLst>
                                            <p:tav tm="0">
                                              <p:val>
                                                <p:strVal val="#ppt_x-#ppt_w*1.125000"/>
                                              </p:val>
                                            </p:tav>
                                            <p:tav tm="100000">
                                              <p:val>
                                                <p:strVal val="#ppt_x"/>
                                              </p:val>
                                            </p:tav>
                                          </p:tavLst>
                                        </p:anim>
                                        <p:animEffect transition="in" filter="wipe(right)">
                                          <p:cBhvr>
                                            <p:cTn id="73" dur="500"/>
                                            <p:tgtEl>
                                              <p:spTgt spid="29"/>
                                            </p:tgtEl>
                                          </p:cBhvr>
                                        </p:animEffect>
                                      </p:childTnLst>
                                    </p:cTn>
                                  </p:par>
                                  <p:par>
                                    <p:cTn id="74" presetID="12" presetClass="entr" presetSubtype="8" fill="hold" grpId="0" nodeType="withEffect">
                                      <p:stCondLst>
                                        <p:cond delay="1100"/>
                                      </p:stCondLst>
                                      <p:childTnLst>
                                        <p:set>
                                          <p:cBhvr>
                                            <p:cTn id="75" dur="1" fill="hold">
                                              <p:stCondLst>
                                                <p:cond delay="0"/>
                                              </p:stCondLst>
                                            </p:cTn>
                                            <p:tgtEl>
                                              <p:spTgt spid="30"/>
                                            </p:tgtEl>
                                            <p:attrNameLst>
                                              <p:attrName>style.visibility</p:attrName>
                                            </p:attrNameLst>
                                          </p:cBhvr>
                                          <p:to>
                                            <p:strVal val="visible"/>
                                          </p:to>
                                        </p:set>
                                        <p:anim calcmode="lin" valueType="num">
                                          <p:cBhvr additive="base">
                                            <p:cTn id="76" dur="500"/>
                                            <p:tgtEl>
                                              <p:spTgt spid="30"/>
                                            </p:tgtEl>
                                            <p:attrNameLst>
                                              <p:attrName>ppt_x</p:attrName>
                                            </p:attrNameLst>
                                          </p:cBhvr>
                                          <p:tavLst>
                                            <p:tav tm="0">
                                              <p:val>
                                                <p:strVal val="#ppt_x-#ppt_w*1.125000"/>
                                              </p:val>
                                            </p:tav>
                                            <p:tav tm="100000">
                                              <p:val>
                                                <p:strVal val="#ppt_x"/>
                                              </p:val>
                                            </p:tav>
                                          </p:tavLst>
                                        </p:anim>
                                        <p:animEffect transition="in" filter="wipe(right)">
                                          <p:cBhvr>
                                            <p:cTn id="77" dur="500"/>
                                            <p:tgtEl>
                                              <p:spTgt spid="30"/>
                                            </p:tgtEl>
                                          </p:cBhvr>
                                        </p:animEffect>
                                      </p:childTnLst>
                                    </p:cTn>
                                  </p:par>
                                  <p:par>
                                    <p:cTn id="78" presetID="12" presetClass="entr" presetSubtype="8" fill="hold" nodeType="withEffect">
                                      <p:stCondLst>
                                        <p:cond delay="1400"/>
                                      </p:stCondLst>
                                      <p:childTnLst>
                                        <p:set>
                                          <p:cBhvr>
                                            <p:cTn id="79" dur="1" fill="hold">
                                              <p:stCondLst>
                                                <p:cond delay="0"/>
                                              </p:stCondLst>
                                            </p:cTn>
                                            <p:tgtEl>
                                              <p:spTgt spid="34"/>
                                            </p:tgtEl>
                                            <p:attrNameLst>
                                              <p:attrName>style.visibility</p:attrName>
                                            </p:attrNameLst>
                                          </p:cBhvr>
                                          <p:to>
                                            <p:strVal val="visible"/>
                                          </p:to>
                                        </p:set>
                                        <p:anim calcmode="lin" valueType="num">
                                          <p:cBhvr additive="base">
                                            <p:cTn id="80" dur="500"/>
                                            <p:tgtEl>
                                              <p:spTgt spid="34"/>
                                            </p:tgtEl>
                                            <p:attrNameLst>
                                              <p:attrName>ppt_x</p:attrName>
                                            </p:attrNameLst>
                                          </p:cBhvr>
                                          <p:tavLst>
                                            <p:tav tm="0">
                                              <p:val>
                                                <p:strVal val="#ppt_x-#ppt_w*1.125000"/>
                                              </p:val>
                                            </p:tav>
                                            <p:tav tm="100000">
                                              <p:val>
                                                <p:strVal val="#ppt_x"/>
                                              </p:val>
                                            </p:tav>
                                          </p:tavLst>
                                        </p:anim>
                                        <p:animEffect transition="in" filter="wipe(right)">
                                          <p:cBhvr>
                                            <p:cTn id="81" dur="500"/>
                                            <p:tgtEl>
                                              <p:spTgt spid="34"/>
                                            </p:tgtEl>
                                          </p:cBhvr>
                                        </p:animEffect>
                                      </p:childTnLst>
                                    </p:cTn>
                                  </p:par>
                                  <p:par>
                                    <p:cTn id="82" presetID="12" presetClass="entr" presetSubtype="8" fill="hold" grpId="0" nodeType="withEffect">
                                      <p:stCondLst>
                                        <p:cond delay="1400"/>
                                      </p:stCondLst>
                                      <p:childTnLst>
                                        <p:set>
                                          <p:cBhvr>
                                            <p:cTn id="83" dur="1" fill="hold">
                                              <p:stCondLst>
                                                <p:cond delay="0"/>
                                              </p:stCondLst>
                                            </p:cTn>
                                            <p:tgtEl>
                                              <p:spTgt spid="33"/>
                                            </p:tgtEl>
                                            <p:attrNameLst>
                                              <p:attrName>style.visibility</p:attrName>
                                            </p:attrNameLst>
                                          </p:cBhvr>
                                          <p:to>
                                            <p:strVal val="visible"/>
                                          </p:to>
                                        </p:set>
                                        <p:anim calcmode="lin" valueType="num">
                                          <p:cBhvr additive="base">
                                            <p:cTn id="84" dur="500"/>
                                            <p:tgtEl>
                                              <p:spTgt spid="33"/>
                                            </p:tgtEl>
                                            <p:attrNameLst>
                                              <p:attrName>ppt_x</p:attrName>
                                            </p:attrNameLst>
                                          </p:cBhvr>
                                          <p:tavLst>
                                            <p:tav tm="0">
                                              <p:val>
                                                <p:strVal val="#ppt_x-#ppt_w*1.125000"/>
                                              </p:val>
                                            </p:tav>
                                            <p:tav tm="100000">
                                              <p:val>
                                                <p:strVal val="#ppt_x"/>
                                              </p:val>
                                            </p:tav>
                                          </p:tavLst>
                                        </p:anim>
                                        <p:animEffect transition="in" filter="wipe(right)">
                                          <p:cBhvr>
                                            <p:cTn id="85" dur="500"/>
                                            <p:tgtEl>
                                              <p:spTgt spid="33"/>
                                            </p:tgtEl>
                                          </p:cBhvr>
                                        </p:animEffect>
                                      </p:childTnLst>
                                    </p:cTn>
                                  </p:par>
                                  <p:par>
                                    <p:cTn id="86" presetID="12" presetClass="entr" presetSubtype="8" fill="hold" grpId="0" nodeType="withEffect">
                                      <p:stCondLst>
                                        <p:cond delay="1400"/>
                                      </p:stCondLst>
                                      <p:childTnLst>
                                        <p:set>
                                          <p:cBhvr>
                                            <p:cTn id="87" dur="1" fill="hold">
                                              <p:stCondLst>
                                                <p:cond delay="0"/>
                                              </p:stCondLst>
                                            </p:cTn>
                                            <p:tgtEl>
                                              <p:spTgt spid="32"/>
                                            </p:tgtEl>
                                            <p:attrNameLst>
                                              <p:attrName>style.visibility</p:attrName>
                                            </p:attrNameLst>
                                          </p:cBhvr>
                                          <p:to>
                                            <p:strVal val="visible"/>
                                          </p:to>
                                        </p:set>
                                        <p:anim calcmode="lin" valueType="num">
                                          <p:cBhvr additive="base">
                                            <p:cTn id="88" dur="500"/>
                                            <p:tgtEl>
                                              <p:spTgt spid="32"/>
                                            </p:tgtEl>
                                            <p:attrNameLst>
                                              <p:attrName>ppt_x</p:attrName>
                                            </p:attrNameLst>
                                          </p:cBhvr>
                                          <p:tavLst>
                                            <p:tav tm="0">
                                              <p:val>
                                                <p:strVal val="#ppt_x-#ppt_w*1.125000"/>
                                              </p:val>
                                            </p:tav>
                                            <p:tav tm="100000">
                                              <p:val>
                                                <p:strVal val="#ppt_x"/>
                                              </p:val>
                                            </p:tav>
                                          </p:tavLst>
                                        </p:anim>
                                        <p:animEffect transition="in" filter="wipe(right)">
                                          <p:cBhvr>
                                            <p:cTn id="89" dur="500"/>
                                            <p:tgtEl>
                                              <p:spTgt spid="32"/>
                                            </p:tgtEl>
                                          </p:cBhvr>
                                        </p:animEffect>
                                      </p:childTnLst>
                                    </p:cTn>
                                  </p:par>
                                  <p:par>
                                    <p:cTn id="90" presetID="12" presetClass="entr" presetSubtype="8" fill="hold" nodeType="withEffect">
                                      <p:stCondLst>
                                        <p:cond delay="1700"/>
                                      </p:stCondLst>
                                      <p:childTnLst>
                                        <p:set>
                                          <p:cBhvr>
                                            <p:cTn id="91" dur="1" fill="hold">
                                              <p:stCondLst>
                                                <p:cond delay="0"/>
                                              </p:stCondLst>
                                            </p:cTn>
                                            <p:tgtEl>
                                              <p:spTgt spid="37"/>
                                            </p:tgtEl>
                                            <p:attrNameLst>
                                              <p:attrName>style.visibility</p:attrName>
                                            </p:attrNameLst>
                                          </p:cBhvr>
                                          <p:to>
                                            <p:strVal val="visible"/>
                                          </p:to>
                                        </p:set>
                                        <p:anim calcmode="lin" valueType="num">
                                          <p:cBhvr additive="base">
                                            <p:cTn id="92" dur="500"/>
                                            <p:tgtEl>
                                              <p:spTgt spid="37"/>
                                            </p:tgtEl>
                                            <p:attrNameLst>
                                              <p:attrName>ppt_x</p:attrName>
                                            </p:attrNameLst>
                                          </p:cBhvr>
                                          <p:tavLst>
                                            <p:tav tm="0">
                                              <p:val>
                                                <p:strVal val="#ppt_x-#ppt_w*1.125000"/>
                                              </p:val>
                                            </p:tav>
                                            <p:tav tm="100000">
                                              <p:val>
                                                <p:strVal val="#ppt_x"/>
                                              </p:val>
                                            </p:tav>
                                          </p:tavLst>
                                        </p:anim>
                                        <p:animEffect transition="in" filter="wipe(right)">
                                          <p:cBhvr>
                                            <p:cTn id="93" dur="500"/>
                                            <p:tgtEl>
                                              <p:spTgt spid="37"/>
                                            </p:tgtEl>
                                          </p:cBhvr>
                                        </p:animEffect>
                                      </p:childTnLst>
                                    </p:cTn>
                                  </p:par>
                                  <p:par>
                                    <p:cTn id="94" presetID="12" presetClass="entr" presetSubtype="8" fill="hold" grpId="0" nodeType="withEffect">
                                      <p:stCondLst>
                                        <p:cond delay="1700"/>
                                      </p:stCondLst>
                                      <p:childTnLst>
                                        <p:set>
                                          <p:cBhvr>
                                            <p:cTn id="95" dur="1" fill="hold">
                                              <p:stCondLst>
                                                <p:cond delay="0"/>
                                              </p:stCondLst>
                                            </p:cTn>
                                            <p:tgtEl>
                                              <p:spTgt spid="36"/>
                                            </p:tgtEl>
                                            <p:attrNameLst>
                                              <p:attrName>style.visibility</p:attrName>
                                            </p:attrNameLst>
                                          </p:cBhvr>
                                          <p:to>
                                            <p:strVal val="visible"/>
                                          </p:to>
                                        </p:set>
                                        <p:anim calcmode="lin" valueType="num">
                                          <p:cBhvr additive="base">
                                            <p:cTn id="96" dur="500"/>
                                            <p:tgtEl>
                                              <p:spTgt spid="36"/>
                                            </p:tgtEl>
                                            <p:attrNameLst>
                                              <p:attrName>ppt_x</p:attrName>
                                            </p:attrNameLst>
                                          </p:cBhvr>
                                          <p:tavLst>
                                            <p:tav tm="0">
                                              <p:val>
                                                <p:strVal val="#ppt_x-#ppt_w*1.125000"/>
                                              </p:val>
                                            </p:tav>
                                            <p:tav tm="100000">
                                              <p:val>
                                                <p:strVal val="#ppt_x"/>
                                              </p:val>
                                            </p:tav>
                                          </p:tavLst>
                                        </p:anim>
                                        <p:animEffect transition="in" filter="wipe(right)">
                                          <p:cBhvr>
                                            <p:cTn id="97" dur="500"/>
                                            <p:tgtEl>
                                              <p:spTgt spid="36"/>
                                            </p:tgtEl>
                                          </p:cBhvr>
                                        </p:animEffect>
                                      </p:childTnLst>
                                    </p:cTn>
                                  </p:par>
                                  <p:par>
                                    <p:cTn id="98" presetID="12" presetClass="entr" presetSubtype="8" fill="hold" grpId="0" nodeType="withEffect">
                                      <p:stCondLst>
                                        <p:cond delay="1700"/>
                                      </p:stCondLst>
                                      <p:childTnLst>
                                        <p:set>
                                          <p:cBhvr>
                                            <p:cTn id="99" dur="1" fill="hold">
                                              <p:stCondLst>
                                                <p:cond delay="0"/>
                                              </p:stCondLst>
                                            </p:cTn>
                                            <p:tgtEl>
                                              <p:spTgt spid="35"/>
                                            </p:tgtEl>
                                            <p:attrNameLst>
                                              <p:attrName>style.visibility</p:attrName>
                                            </p:attrNameLst>
                                          </p:cBhvr>
                                          <p:to>
                                            <p:strVal val="visible"/>
                                          </p:to>
                                        </p:set>
                                        <p:anim calcmode="lin" valueType="num">
                                          <p:cBhvr additive="base">
                                            <p:cTn id="100" dur="500"/>
                                            <p:tgtEl>
                                              <p:spTgt spid="35"/>
                                            </p:tgtEl>
                                            <p:attrNameLst>
                                              <p:attrName>ppt_x</p:attrName>
                                            </p:attrNameLst>
                                          </p:cBhvr>
                                          <p:tavLst>
                                            <p:tav tm="0">
                                              <p:val>
                                                <p:strVal val="#ppt_x-#ppt_w*1.125000"/>
                                              </p:val>
                                            </p:tav>
                                            <p:tav tm="100000">
                                              <p:val>
                                                <p:strVal val="#ppt_x"/>
                                              </p:val>
                                            </p:tav>
                                          </p:tavLst>
                                        </p:anim>
                                        <p:animEffect transition="in" filter="wipe(right)">
                                          <p:cBhvr>
                                            <p:cTn id="10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p:bldP spid="22" grpId="1"/>
          <p:bldP spid="23" grpId="0"/>
          <p:bldP spid="24" grpId="0"/>
          <p:bldP spid="26" grpId="0"/>
          <p:bldP spid="27" grpId="0"/>
          <p:bldP spid="29" grpId="0"/>
          <p:bldP spid="30" grpId="0"/>
          <p:bldP spid="32" grpId="0"/>
          <p:bldP spid="33" grpId="0"/>
          <p:bldP spid="35" grpId="0"/>
          <p:bldP spid="3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iterate type="lt">
                                        <p:tmPct val="0"/>
                                      </p:iterate>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4" presetClass="emph" presetSubtype="0" fill="hold" grpId="1" nodeType="afterEffect">
                                      <p:stCondLst>
                                        <p:cond delay="0"/>
                                      </p:stCondLst>
                                      <p:iterate type="lt">
                                        <p:tmPct val="10000"/>
                                      </p:iterate>
                                      <p:childTnLst>
                                        <p:animMotion origin="layout" path="M -2.77778E-7 -9.87654E-7 L -2.77778E-7 -0.07222 " pathEditMode="relative" rAng="0" ptsTypes="AA">
                                          <p:cBhvr>
                                            <p:cTn id="11" dur="250" accel="50000" decel="50000" autoRev="1" fill="hold">
                                              <p:stCondLst>
                                                <p:cond delay="0"/>
                                              </p:stCondLst>
                                            </p:cTn>
                                            <p:tgtEl>
                                              <p:spTgt spid="22"/>
                                            </p:tgtEl>
                                            <p:attrNameLst>
                                              <p:attrName>ppt_x</p:attrName>
                                              <p:attrName>ppt_y</p:attrName>
                                            </p:attrNameLst>
                                          </p:cBhvr>
                                          <p:rCtr x="0" y="-3611"/>
                                        </p:animMotion>
                                        <p:animRot by="1500000">
                                          <p:cBhvr>
                                            <p:cTn id="12" dur="125" fill="hold">
                                              <p:stCondLst>
                                                <p:cond delay="0"/>
                                              </p:stCondLst>
                                            </p:cTn>
                                            <p:tgtEl>
                                              <p:spTgt spid="22"/>
                                            </p:tgtEl>
                                            <p:attrNameLst>
                                              <p:attrName>r</p:attrName>
                                            </p:attrNameLst>
                                          </p:cBhvr>
                                        </p:animRot>
                                        <p:animRot by="-1500000">
                                          <p:cBhvr>
                                            <p:cTn id="13" dur="125" fill="hold">
                                              <p:stCondLst>
                                                <p:cond delay="125"/>
                                              </p:stCondLst>
                                            </p:cTn>
                                            <p:tgtEl>
                                              <p:spTgt spid="22"/>
                                            </p:tgtEl>
                                            <p:attrNameLst>
                                              <p:attrName>r</p:attrName>
                                            </p:attrNameLst>
                                          </p:cBhvr>
                                        </p:animRot>
                                        <p:animRot by="-1500000">
                                          <p:cBhvr>
                                            <p:cTn id="14" dur="125" fill="hold">
                                              <p:stCondLst>
                                                <p:cond delay="250"/>
                                              </p:stCondLst>
                                            </p:cTn>
                                            <p:tgtEl>
                                              <p:spTgt spid="22"/>
                                            </p:tgtEl>
                                            <p:attrNameLst>
                                              <p:attrName>r</p:attrName>
                                            </p:attrNameLst>
                                          </p:cBhvr>
                                        </p:animRot>
                                        <p:animRot by="1500000">
                                          <p:cBhvr>
                                            <p:cTn id="15" dur="125" fill="hold">
                                              <p:stCondLst>
                                                <p:cond delay="375"/>
                                              </p:stCondLst>
                                            </p:cTn>
                                            <p:tgtEl>
                                              <p:spTgt spid="22"/>
                                            </p:tgtEl>
                                            <p:attrNameLst>
                                              <p:attrName>r</p:attrName>
                                            </p:attrNameLst>
                                          </p:cBhvr>
                                        </p:animRot>
                                      </p:childTnLst>
                                    </p:cTn>
                                  </p:par>
                                  <p:par>
                                    <p:cTn id="16" presetID="53" presetClass="entr" presetSubtype="16"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par>
                              <p:cTn id="21" fill="hold">
                                <p:stCondLst>
                                  <p:cond delay="1049"/>
                                </p:stCondLst>
                                <p:childTnLst>
                                  <p:par>
                                    <p:cTn id="22" presetID="2" presetClass="entr" presetSubtype="1"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0-#ppt_h/2"/>
                                              </p:val>
                                            </p:tav>
                                            <p:tav tm="100000">
                                              <p:val>
                                                <p:strVal val="#ppt_y"/>
                                              </p:val>
                                            </p:tav>
                                          </p:tavLst>
                                        </p:anim>
                                      </p:childTnLst>
                                    </p:cTn>
                                  </p:par>
                                  <p:par>
                                    <p:cTn id="26" presetID="2" presetClass="entr" presetSubtype="9"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0-#ppt_w/2"/>
                                              </p:val>
                                            </p:tav>
                                            <p:tav tm="100000">
                                              <p:val>
                                                <p:strVal val="#ppt_x"/>
                                              </p:val>
                                            </p:tav>
                                          </p:tavLst>
                                        </p:anim>
                                        <p:anim calcmode="lin" valueType="num">
                                          <p:cBhvr additive="base">
                                            <p:cTn id="29" dur="500" fill="hold"/>
                                            <p:tgtEl>
                                              <p:spTgt spid="11"/>
                                            </p:tgtEl>
                                            <p:attrNameLst>
                                              <p:attrName>ppt_y</p:attrName>
                                            </p:attrNameLst>
                                          </p:cBhvr>
                                          <p:tavLst>
                                            <p:tav tm="0">
                                              <p:val>
                                                <p:strVal val="0-#ppt_h/2"/>
                                              </p:val>
                                            </p:tav>
                                            <p:tav tm="100000">
                                              <p:val>
                                                <p:strVal val="#ppt_y"/>
                                              </p:val>
                                            </p:tav>
                                          </p:tavLst>
                                        </p:anim>
                                      </p:childTnLst>
                                    </p:cTn>
                                  </p:par>
                                  <p:par>
                                    <p:cTn id="30" presetID="2" presetClass="entr" presetSubtype="8"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0-#ppt_w/2"/>
                                              </p:val>
                                            </p:tav>
                                            <p:tav tm="100000">
                                              <p:val>
                                                <p:strVal val="#ppt_x"/>
                                              </p:val>
                                            </p:tav>
                                          </p:tavLst>
                                        </p:anim>
                                        <p:anim calcmode="lin" valueType="num">
                                          <p:cBhvr additive="base">
                                            <p:cTn id="33" dur="500" fill="hold"/>
                                            <p:tgtEl>
                                              <p:spTgt spid="3"/>
                                            </p:tgtEl>
                                            <p:attrNameLst>
                                              <p:attrName>ppt_y</p:attrName>
                                            </p:attrNameLst>
                                          </p:cBhvr>
                                          <p:tavLst>
                                            <p:tav tm="0">
                                              <p:val>
                                                <p:strVal val="#ppt_y"/>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additive="base">
                                            <p:cTn id="36" dur="500" fill="hold"/>
                                            <p:tgtEl>
                                              <p:spTgt spid="6"/>
                                            </p:tgtEl>
                                            <p:attrNameLst>
                                              <p:attrName>ppt_x</p:attrName>
                                            </p:attrNameLst>
                                          </p:cBhvr>
                                          <p:tavLst>
                                            <p:tav tm="0">
                                              <p:val>
                                                <p:strVal val="#ppt_x"/>
                                              </p:val>
                                            </p:tav>
                                            <p:tav tm="100000">
                                              <p:val>
                                                <p:strVal val="#ppt_x"/>
                                              </p:val>
                                            </p:tav>
                                          </p:tavLst>
                                        </p:anim>
                                        <p:anim calcmode="lin" valueType="num">
                                          <p:cBhvr additive="base">
                                            <p:cTn id="37" dur="500" fill="hold"/>
                                            <p:tgtEl>
                                              <p:spTgt spid="6"/>
                                            </p:tgtEl>
                                            <p:attrNameLst>
                                              <p:attrName>ppt_y</p:attrName>
                                            </p:attrNameLst>
                                          </p:cBhvr>
                                          <p:tavLst>
                                            <p:tav tm="0">
                                              <p:val>
                                                <p:strVal val="1+#ppt_h/2"/>
                                              </p:val>
                                            </p:tav>
                                            <p:tav tm="100000">
                                              <p:val>
                                                <p:strVal val="#ppt_y"/>
                                              </p:val>
                                            </p:tav>
                                          </p:tavLst>
                                        </p:anim>
                                      </p:childTnLst>
                                    </p:cTn>
                                  </p:par>
                                  <p:par>
                                    <p:cTn id="38" presetID="2" presetClass="entr" presetSubtype="2"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additive="base">
                                            <p:cTn id="40" dur="500" fill="hold"/>
                                            <p:tgtEl>
                                              <p:spTgt spid="19"/>
                                            </p:tgtEl>
                                            <p:attrNameLst>
                                              <p:attrName>ppt_x</p:attrName>
                                            </p:attrNameLst>
                                          </p:cBhvr>
                                          <p:tavLst>
                                            <p:tav tm="0">
                                              <p:val>
                                                <p:strVal val="1+#ppt_w/2"/>
                                              </p:val>
                                            </p:tav>
                                            <p:tav tm="100000">
                                              <p:val>
                                                <p:strVal val="#ppt_x"/>
                                              </p:val>
                                            </p:tav>
                                          </p:tavLst>
                                        </p:anim>
                                        <p:anim calcmode="lin" valueType="num">
                                          <p:cBhvr additive="base">
                                            <p:cTn id="41" dur="500" fill="hold"/>
                                            <p:tgtEl>
                                              <p:spTgt spid="19"/>
                                            </p:tgtEl>
                                            <p:attrNameLst>
                                              <p:attrName>ppt_y</p:attrName>
                                            </p:attrNameLst>
                                          </p:cBhvr>
                                          <p:tavLst>
                                            <p:tav tm="0">
                                              <p:val>
                                                <p:strVal val="#ppt_y"/>
                                              </p:val>
                                            </p:tav>
                                            <p:tav tm="100000">
                                              <p:val>
                                                <p:strVal val="#ppt_y"/>
                                              </p:val>
                                            </p:tav>
                                          </p:tavLst>
                                        </p:anim>
                                      </p:childTnLst>
                                    </p:cTn>
                                  </p:par>
                                  <p:par>
                                    <p:cTn id="42" presetID="12" presetClass="entr" presetSubtype="8" fill="hold" nodeType="withEffect">
                                      <p:stCondLst>
                                        <p:cond delay="500"/>
                                      </p:stCondLst>
                                      <p:childTnLst>
                                        <p:set>
                                          <p:cBhvr>
                                            <p:cTn id="43" dur="1" fill="hold">
                                              <p:stCondLst>
                                                <p:cond delay="0"/>
                                              </p:stCondLst>
                                            </p:cTn>
                                            <p:tgtEl>
                                              <p:spTgt spid="25"/>
                                            </p:tgtEl>
                                            <p:attrNameLst>
                                              <p:attrName>style.visibility</p:attrName>
                                            </p:attrNameLst>
                                          </p:cBhvr>
                                          <p:to>
                                            <p:strVal val="visible"/>
                                          </p:to>
                                        </p:set>
                                        <p:anim calcmode="lin" valueType="num">
                                          <p:cBhvr additive="base">
                                            <p:cTn id="44" dur="500"/>
                                            <p:tgtEl>
                                              <p:spTgt spid="25"/>
                                            </p:tgtEl>
                                            <p:attrNameLst>
                                              <p:attrName>ppt_x</p:attrName>
                                            </p:attrNameLst>
                                          </p:cBhvr>
                                          <p:tavLst>
                                            <p:tav tm="0">
                                              <p:val>
                                                <p:strVal val="#ppt_x-#ppt_w*1.125000"/>
                                              </p:val>
                                            </p:tav>
                                            <p:tav tm="100000">
                                              <p:val>
                                                <p:strVal val="#ppt_x"/>
                                              </p:val>
                                            </p:tav>
                                          </p:tavLst>
                                        </p:anim>
                                        <p:animEffect transition="in" filter="wipe(right)">
                                          <p:cBhvr>
                                            <p:cTn id="45" dur="500"/>
                                            <p:tgtEl>
                                              <p:spTgt spid="25"/>
                                            </p:tgtEl>
                                          </p:cBhvr>
                                        </p:animEffect>
                                      </p:childTnLst>
                                    </p:cTn>
                                  </p:par>
                                  <p:par>
                                    <p:cTn id="46" presetID="12" presetClass="entr" presetSubtype="8" fill="hold" grpId="0" nodeType="withEffect">
                                      <p:stCondLst>
                                        <p:cond delay="500"/>
                                      </p:stCondLst>
                                      <p:childTnLst>
                                        <p:set>
                                          <p:cBhvr>
                                            <p:cTn id="47" dur="1" fill="hold">
                                              <p:stCondLst>
                                                <p:cond delay="0"/>
                                              </p:stCondLst>
                                            </p:cTn>
                                            <p:tgtEl>
                                              <p:spTgt spid="23"/>
                                            </p:tgtEl>
                                            <p:attrNameLst>
                                              <p:attrName>style.visibility</p:attrName>
                                            </p:attrNameLst>
                                          </p:cBhvr>
                                          <p:to>
                                            <p:strVal val="visible"/>
                                          </p:to>
                                        </p:set>
                                        <p:anim calcmode="lin" valueType="num">
                                          <p:cBhvr additive="base">
                                            <p:cTn id="48" dur="500"/>
                                            <p:tgtEl>
                                              <p:spTgt spid="23"/>
                                            </p:tgtEl>
                                            <p:attrNameLst>
                                              <p:attrName>ppt_x</p:attrName>
                                            </p:attrNameLst>
                                          </p:cBhvr>
                                          <p:tavLst>
                                            <p:tav tm="0">
                                              <p:val>
                                                <p:strVal val="#ppt_x-#ppt_w*1.125000"/>
                                              </p:val>
                                            </p:tav>
                                            <p:tav tm="100000">
                                              <p:val>
                                                <p:strVal val="#ppt_x"/>
                                              </p:val>
                                            </p:tav>
                                          </p:tavLst>
                                        </p:anim>
                                        <p:animEffect transition="in" filter="wipe(right)">
                                          <p:cBhvr>
                                            <p:cTn id="49" dur="500"/>
                                            <p:tgtEl>
                                              <p:spTgt spid="23"/>
                                            </p:tgtEl>
                                          </p:cBhvr>
                                        </p:animEffect>
                                      </p:childTnLst>
                                    </p:cTn>
                                  </p:par>
                                  <p:par>
                                    <p:cTn id="50" presetID="12" presetClass="entr" presetSubtype="8" fill="hold" grpId="0" nodeType="withEffect">
                                      <p:stCondLst>
                                        <p:cond delay="500"/>
                                      </p:stCondLst>
                                      <p:childTnLst>
                                        <p:set>
                                          <p:cBhvr>
                                            <p:cTn id="51" dur="1" fill="hold">
                                              <p:stCondLst>
                                                <p:cond delay="0"/>
                                              </p:stCondLst>
                                            </p:cTn>
                                            <p:tgtEl>
                                              <p:spTgt spid="24"/>
                                            </p:tgtEl>
                                            <p:attrNameLst>
                                              <p:attrName>style.visibility</p:attrName>
                                            </p:attrNameLst>
                                          </p:cBhvr>
                                          <p:to>
                                            <p:strVal val="visible"/>
                                          </p:to>
                                        </p:set>
                                        <p:anim calcmode="lin" valueType="num">
                                          <p:cBhvr additive="base">
                                            <p:cTn id="52" dur="500"/>
                                            <p:tgtEl>
                                              <p:spTgt spid="24"/>
                                            </p:tgtEl>
                                            <p:attrNameLst>
                                              <p:attrName>ppt_x</p:attrName>
                                            </p:attrNameLst>
                                          </p:cBhvr>
                                          <p:tavLst>
                                            <p:tav tm="0">
                                              <p:val>
                                                <p:strVal val="#ppt_x-#ppt_w*1.125000"/>
                                              </p:val>
                                            </p:tav>
                                            <p:tav tm="100000">
                                              <p:val>
                                                <p:strVal val="#ppt_x"/>
                                              </p:val>
                                            </p:tav>
                                          </p:tavLst>
                                        </p:anim>
                                        <p:animEffect transition="in" filter="wipe(right)">
                                          <p:cBhvr>
                                            <p:cTn id="53" dur="500"/>
                                            <p:tgtEl>
                                              <p:spTgt spid="24"/>
                                            </p:tgtEl>
                                          </p:cBhvr>
                                        </p:animEffect>
                                      </p:childTnLst>
                                    </p:cTn>
                                  </p:par>
                                  <p:par>
                                    <p:cTn id="54" presetID="12" presetClass="entr" presetSubtype="8" fill="hold" nodeType="withEffect">
                                      <p:stCondLst>
                                        <p:cond delay="800"/>
                                      </p:stCondLst>
                                      <p:childTnLst>
                                        <p:set>
                                          <p:cBhvr>
                                            <p:cTn id="55" dur="1" fill="hold">
                                              <p:stCondLst>
                                                <p:cond delay="0"/>
                                              </p:stCondLst>
                                            </p:cTn>
                                            <p:tgtEl>
                                              <p:spTgt spid="28"/>
                                            </p:tgtEl>
                                            <p:attrNameLst>
                                              <p:attrName>style.visibility</p:attrName>
                                            </p:attrNameLst>
                                          </p:cBhvr>
                                          <p:to>
                                            <p:strVal val="visible"/>
                                          </p:to>
                                        </p:set>
                                        <p:anim calcmode="lin" valueType="num">
                                          <p:cBhvr additive="base">
                                            <p:cTn id="56" dur="500"/>
                                            <p:tgtEl>
                                              <p:spTgt spid="28"/>
                                            </p:tgtEl>
                                            <p:attrNameLst>
                                              <p:attrName>ppt_x</p:attrName>
                                            </p:attrNameLst>
                                          </p:cBhvr>
                                          <p:tavLst>
                                            <p:tav tm="0">
                                              <p:val>
                                                <p:strVal val="#ppt_x-#ppt_w*1.125000"/>
                                              </p:val>
                                            </p:tav>
                                            <p:tav tm="100000">
                                              <p:val>
                                                <p:strVal val="#ppt_x"/>
                                              </p:val>
                                            </p:tav>
                                          </p:tavLst>
                                        </p:anim>
                                        <p:animEffect transition="in" filter="wipe(right)">
                                          <p:cBhvr>
                                            <p:cTn id="57" dur="500"/>
                                            <p:tgtEl>
                                              <p:spTgt spid="28"/>
                                            </p:tgtEl>
                                          </p:cBhvr>
                                        </p:animEffect>
                                      </p:childTnLst>
                                    </p:cTn>
                                  </p:par>
                                  <p:par>
                                    <p:cTn id="58" presetID="12" presetClass="entr" presetSubtype="8" fill="hold" grpId="0" nodeType="withEffect">
                                      <p:stCondLst>
                                        <p:cond delay="800"/>
                                      </p:stCondLst>
                                      <p:childTnLst>
                                        <p:set>
                                          <p:cBhvr>
                                            <p:cTn id="59" dur="1" fill="hold">
                                              <p:stCondLst>
                                                <p:cond delay="0"/>
                                              </p:stCondLst>
                                            </p:cTn>
                                            <p:tgtEl>
                                              <p:spTgt spid="26"/>
                                            </p:tgtEl>
                                            <p:attrNameLst>
                                              <p:attrName>style.visibility</p:attrName>
                                            </p:attrNameLst>
                                          </p:cBhvr>
                                          <p:to>
                                            <p:strVal val="visible"/>
                                          </p:to>
                                        </p:set>
                                        <p:anim calcmode="lin" valueType="num">
                                          <p:cBhvr additive="base">
                                            <p:cTn id="60" dur="500"/>
                                            <p:tgtEl>
                                              <p:spTgt spid="26"/>
                                            </p:tgtEl>
                                            <p:attrNameLst>
                                              <p:attrName>ppt_x</p:attrName>
                                            </p:attrNameLst>
                                          </p:cBhvr>
                                          <p:tavLst>
                                            <p:tav tm="0">
                                              <p:val>
                                                <p:strVal val="#ppt_x-#ppt_w*1.125000"/>
                                              </p:val>
                                            </p:tav>
                                            <p:tav tm="100000">
                                              <p:val>
                                                <p:strVal val="#ppt_x"/>
                                              </p:val>
                                            </p:tav>
                                          </p:tavLst>
                                        </p:anim>
                                        <p:animEffect transition="in" filter="wipe(right)">
                                          <p:cBhvr>
                                            <p:cTn id="61" dur="500"/>
                                            <p:tgtEl>
                                              <p:spTgt spid="26"/>
                                            </p:tgtEl>
                                          </p:cBhvr>
                                        </p:animEffect>
                                      </p:childTnLst>
                                    </p:cTn>
                                  </p:par>
                                  <p:par>
                                    <p:cTn id="62" presetID="12" presetClass="entr" presetSubtype="8" fill="hold" grpId="0" nodeType="withEffect">
                                      <p:stCondLst>
                                        <p:cond delay="800"/>
                                      </p:stCondLst>
                                      <p:childTnLst>
                                        <p:set>
                                          <p:cBhvr>
                                            <p:cTn id="63" dur="1" fill="hold">
                                              <p:stCondLst>
                                                <p:cond delay="0"/>
                                              </p:stCondLst>
                                            </p:cTn>
                                            <p:tgtEl>
                                              <p:spTgt spid="27"/>
                                            </p:tgtEl>
                                            <p:attrNameLst>
                                              <p:attrName>style.visibility</p:attrName>
                                            </p:attrNameLst>
                                          </p:cBhvr>
                                          <p:to>
                                            <p:strVal val="visible"/>
                                          </p:to>
                                        </p:set>
                                        <p:anim calcmode="lin" valueType="num">
                                          <p:cBhvr additive="base">
                                            <p:cTn id="64" dur="500"/>
                                            <p:tgtEl>
                                              <p:spTgt spid="27"/>
                                            </p:tgtEl>
                                            <p:attrNameLst>
                                              <p:attrName>ppt_x</p:attrName>
                                            </p:attrNameLst>
                                          </p:cBhvr>
                                          <p:tavLst>
                                            <p:tav tm="0">
                                              <p:val>
                                                <p:strVal val="#ppt_x-#ppt_w*1.125000"/>
                                              </p:val>
                                            </p:tav>
                                            <p:tav tm="100000">
                                              <p:val>
                                                <p:strVal val="#ppt_x"/>
                                              </p:val>
                                            </p:tav>
                                          </p:tavLst>
                                        </p:anim>
                                        <p:animEffect transition="in" filter="wipe(right)">
                                          <p:cBhvr>
                                            <p:cTn id="65" dur="500"/>
                                            <p:tgtEl>
                                              <p:spTgt spid="27"/>
                                            </p:tgtEl>
                                          </p:cBhvr>
                                        </p:animEffect>
                                      </p:childTnLst>
                                    </p:cTn>
                                  </p:par>
                                  <p:par>
                                    <p:cTn id="66" presetID="12" presetClass="entr" presetSubtype="8" fill="hold" nodeType="withEffect">
                                      <p:stCondLst>
                                        <p:cond delay="1100"/>
                                      </p:stCondLst>
                                      <p:childTnLst>
                                        <p:set>
                                          <p:cBhvr>
                                            <p:cTn id="67" dur="1" fill="hold">
                                              <p:stCondLst>
                                                <p:cond delay="0"/>
                                              </p:stCondLst>
                                            </p:cTn>
                                            <p:tgtEl>
                                              <p:spTgt spid="31"/>
                                            </p:tgtEl>
                                            <p:attrNameLst>
                                              <p:attrName>style.visibility</p:attrName>
                                            </p:attrNameLst>
                                          </p:cBhvr>
                                          <p:to>
                                            <p:strVal val="visible"/>
                                          </p:to>
                                        </p:set>
                                        <p:anim calcmode="lin" valueType="num">
                                          <p:cBhvr additive="base">
                                            <p:cTn id="68" dur="500"/>
                                            <p:tgtEl>
                                              <p:spTgt spid="31"/>
                                            </p:tgtEl>
                                            <p:attrNameLst>
                                              <p:attrName>ppt_x</p:attrName>
                                            </p:attrNameLst>
                                          </p:cBhvr>
                                          <p:tavLst>
                                            <p:tav tm="0">
                                              <p:val>
                                                <p:strVal val="#ppt_x-#ppt_w*1.125000"/>
                                              </p:val>
                                            </p:tav>
                                            <p:tav tm="100000">
                                              <p:val>
                                                <p:strVal val="#ppt_x"/>
                                              </p:val>
                                            </p:tav>
                                          </p:tavLst>
                                        </p:anim>
                                        <p:animEffect transition="in" filter="wipe(right)">
                                          <p:cBhvr>
                                            <p:cTn id="69" dur="500"/>
                                            <p:tgtEl>
                                              <p:spTgt spid="31"/>
                                            </p:tgtEl>
                                          </p:cBhvr>
                                        </p:animEffect>
                                      </p:childTnLst>
                                    </p:cTn>
                                  </p:par>
                                  <p:par>
                                    <p:cTn id="70" presetID="12" presetClass="entr" presetSubtype="8" fill="hold" grpId="0" nodeType="withEffect">
                                      <p:stCondLst>
                                        <p:cond delay="1100"/>
                                      </p:stCondLst>
                                      <p:childTnLst>
                                        <p:set>
                                          <p:cBhvr>
                                            <p:cTn id="71" dur="1" fill="hold">
                                              <p:stCondLst>
                                                <p:cond delay="0"/>
                                              </p:stCondLst>
                                            </p:cTn>
                                            <p:tgtEl>
                                              <p:spTgt spid="29"/>
                                            </p:tgtEl>
                                            <p:attrNameLst>
                                              <p:attrName>style.visibility</p:attrName>
                                            </p:attrNameLst>
                                          </p:cBhvr>
                                          <p:to>
                                            <p:strVal val="visible"/>
                                          </p:to>
                                        </p:set>
                                        <p:anim calcmode="lin" valueType="num">
                                          <p:cBhvr additive="base">
                                            <p:cTn id="72" dur="500"/>
                                            <p:tgtEl>
                                              <p:spTgt spid="29"/>
                                            </p:tgtEl>
                                            <p:attrNameLst>
                                              <p:attrName>ppt_x</p:attrName>
                                            </p:attrNameLst>
                                          </p:cBhvr>
                                          <p:tavLst>
                                            <p:tav tm="0">
                                              <p:val>
                                                <p:strVal val="#ppt_x-#ppt_w*1.125000"/>
                                              </p:val>
                                            </p:tav>
                                            <p:tav tm="100000">
                                              <p:val>
                                                <p:strVal val="#ppt_x"/>
                                              </p:val>
                                            </p:tav>
                                          </p:tavLst>
                                        </p:anim>
                                        <p:animEffect transition="in" filter="wipe(right)">
                                          <p:cBhvr>
                                            <p:cTn id="73" dur="500"/>
                                            <p:tgtEl>
                                              <p:spTgt spid="29"/>
                                            </p:tgtEl>
                                          </p:cBhvr>
                                        </p:animEffect>
                                      </p:childTnLst>
                                    </p:cTn>
                                  </p:par>
                                  <p:par>
                                    <p:cTn id="74" presetID="12" presetClass="entr" presetSubtype="8" fill="hold" grpId="0" nodeType="withEffect">
                                      <p:stCondLst>
                                        <p:cond delay="1100"/>
                                      </p:stCondLst>
                                      <p:childTnLst>
                                        <p:set>
                                          <p:cBhvr>
                                            <p:cTn id="75" dur="1" fill="hold">
                                              <p:stCondLst>
                                                <p:cond delay="0"/>
                                              </p:stCondLst>
                                            </p:cTn>
                                            <p:tgtEl>
                                              <p:spTgt spid="30"/>
                                            </p:tgtEl>
                                            <p:attrNameLst>
                                              <p:attrName>style.visibility</p:attrName>
                                            </p:attrNameLst>
                                          </p:cBhvr>
                                          <p:to>
                                            <p:strVal val="visible"/>
                                          </p:to>
                                        </p:set>
                                        <p:anim calcmode="lin" valueType="num">
                                          <p:cBhvr additive="base">
                                            <p:cTn id="76" dur="500"/>
                                            <p:tgtEl>
                                              <p:spTgt spid="30"/>
                                            </p:tgtEl>
                                            <p:attrNameLst>
                                              <p:attrName>ppt_x</p:attrName>
                                            </p:attrNameLst>
                                          </p:cBhvr>
                                          <p:tavLst>
                                            <p:tav tm="0">
                                              <p:val>
                                                <p:strVal val="#ppt_x-#ppt_w*1.125000"/>
                                              </p:val>
                                            </p:tav>
                                            <p:tav tm="100000">
                                              <p:val>
                                                <p:strVal val="#ppt_x"/>
                                              </p:val>
                                            </p:tav>
                                          </p:tavLst>
                                        </p:anim>
                                        <p:animEffect transition="in" filter="wipe(right)">
                                          <p:cBhvr>
                                            <p:cTn id="77" dur="500"/>
                                            <p:tgtEl>
                                              <p:spTgt spid="30"/>
                                            </p:tgtEl>
                                          </p:cBhvr>
                                        </p:animEffect>
                                      </p:childTnLst>
                                    </p:cTn>
                                  </p:par>
                                  <p:par>
                                    <p:cTn id="78" presetID="12" presetClass="entr" presetSubtype="8" fill="hold" nodeType="withEffect">
                                      <p:stCondLst>
                                        <p:cond delay="1400"/>
                                      </p:stCondLst>
                                      <p:childTnLst>
                                        <p:set>
                                          <p:cBhvr>
                                            <p:cTn id="79" dur="1" fill="hold">
                                              <p:stCondLst>
                                                <p:cond delay="0"/>
                                              </p:stCondLst>
                                            </p:cTn>
                                            <p:tgtEl>
                                              <p:spTgt spid="34"/>
                                            </p:tgtEl>
                                            <p:attrNameLst>
                                              <p:attrName>style.visibility</p:attrName>
                                            </p:attrNameLst>
                                          </p:cBhvr>
                                          <p:to>
                                            <p:strVal val="visible"/>
                                          </p:to>
                                        </p:set>
                                        <p:anim calcmode="lin" valueType="num">
                                          <p:cBhvr additive="base">
                                            <p:cTn id="80" dur="500"/>
                                            <p:tgtEl>
                                              <p:spTgt spid="34"/>
                                            </p:tgtEl>
                                            <p:attrNameLst>
                                              <p:attrName>ppt_x</p:attrName>
                                            </p:attrNameLst>
                                          </p:cBhvr>
                                          <p:tavLst>
                                            <p:tav tm="0">
                                              <p:val>
                                                <p:strVal val="#ppt_x-#ppt_w*1.125000"/>
                                              </p:val>
                                            </p:tav>
                                            <p:tav tm="100000">
                                              <p:val>
                                                <p:strVal val="#ppt_x"/>
                                              </p:val>
                                            </p:tav>
                                          </p:tavLst>
                                        </p:anim>
                                        <p:animEffect transition="in" filter="wipe(right)">
                                          <p:cBhvr>
                                            <p:cTn id="81" dur="500"/>
                                            <p:tgtEl>
                                              <p:spTgt spid="34"/>
                                            </p:tgtEl>
                                          </p:cBhvr>
                                        </p:animEffect>
                                      </p:childTnLst>
                                    </p:cTn>
                                  </p:par>
                                  <p:par>
                                    <p:cTn id="82" presetID="12" presetClass="entr" presetSubtype="8" fill="hold" grpId="0" nodeType="withEffect">
                                      <p:stCondLst>
                                        <p:cond delay="1400"/>
                                      </p:stCondLst>
                                      <p:childTnLst>
                                        <p:set>
                                          <p:cBhvr>
                                            <p:cTn id="83" dur="1" fill="hold">
                                              <p:stCondLst>
                                                <p:cond delay="0"/>
                                              </p:stCondLst>
                                            </p:cTn>
                                            <p:tgtEl>
                                              <p:spTgt spid="33"/>
                                            </p:tgtEl>
                                            <p:attrNameLst>
                                              <p:attrName>style.visibility</p:attrName>
                                            </p:attrNameLst>
                                          </p:cBhvr>
                                          <p:to>
                                            <p:strVal val="visible"/>
                                          </p:to>
                                        </p:set>
                                        <p:anim calcmode="lin" valueType="num">
                                          <p:cBhvr additive="base">
                                            <p:cTn id="84" dur="500"/>
                                            <p:tgtEl>
                                              <p:spTgt spid="33"/>
                                            </p:tgtEl>
                                            <p:attrNameLst>
                                              <p:attrName>ppt_x</p:attrName>
                                            </p:attrNameLst>
                                          </p:cBhvr>
                                          <p:tavLst>
                                            <p:tav tm="0">
                                              <p:val>
                                                <p:strVal val="#ppt_x-#ppt_w*1.125000"/>
                                              </p:val>
                                            </p:tav>
                                            <p:tav tm="100000">
                                              <p:val>
                                                <p:strVal val="#ppt_x"/>
                                              </p:val>
                                            </p:tav>
                                          </p:tavLst>
                                        </p:anim>
                                        <p:animEffect transition="in" filter="wipe(right)">
                                          <p:cBhvr>
                                            <p:cTn id="85" dur="500"/>
                                            <p:tgtEl>
                                              <p:spTgt spid="33"/>
                                            </p:tgtEl>
                                          </p:cBhvr>
                                        </p:animEffect>
                                      </p:childTnLst>
                                    </p:cTn>
                                  </p:par>
                                  <p:par>
                                    <p:cTn id="86" presetID="12" presetClass="entr" presetSubtype="8" fill="hold" grpId="0" nodeType="withEffect">
                                      <p:stCondLst>
                                        <p:cond delay="1400"/>
                                      </p:stCondLst>
                                      <p:childTnLst>
                                        <p:set>
                                          <p:cBhvr>
                                            <p:cTn id="87" dur="1" fill="hold">
                                              <p:stCondLst>
                                                <p:cond delay="0"/>
                                              </p:stCondLst>
                                            </p:cTn>
                                            <p:tgtEl>
                                              <p:spTgt spid="32"/>
                                            </p:tgtEl>
                                            <p:attrNameLst>
                                              <p:attrName>style.visibility</p:attrName>
                                            </p:attrNameLst>
                                          </p:cBhvr>
                                          <p:to>
                                            <p:strVal val="visible"/>
                                          </p:to>
                                        </p:set>
                                        <p:anim calcmode="lin" valueType="num">
                                          <p:cBhvr additive="base">
                                            <p:cTn id="88" dur="500"/>
                                            <p:tgtEl>
                                              <p:spTgt spid="32"/>
                                            </p:tgtEl>
                                            <p:attrNameLst>
                                              <p:attrName>ppt_x</p:attrName>
                                            </p:attrNameLst>
                                          </p:cBhvr>
                                          <p:tavLst>
                                            <p:tav tm="0">
                                              <p:val>
                                                <p:strVal val="#ppt_x-#ppt_w*1.125000"/>
                                              </p:val>
                                            </p:tav>
                                            <p:tav tm="100000">
                                              <p:val>
                                                <p:strVal val="#ppt_x"/>
                                              </p:val>
                                            </p:tav>
                                          </p:tavLst>
                                        </p:anim>
                                        <p:animEffect transition="in" filter="wipe(right)">
                                          <p:cBhvr>
                                            <p:cTn id="89" dur="500"/>
                                            <p:tgtEl>
                                              <p:spTgt spid="32"/>
                                            </p:tgtEl>
                                          </p:cBhvr>
                                        </p:animEffect>
                                      </p:childTnLst>
                                    </p:cTn>
                                  </p:par>
                                  <p:par>
                                    <p:cTn id="90" presetID="12" presetClass="entr" presetSubtype="8" fill="hold" nodeType="withEffect">
                                      <p:stCondLst>
                                        <p:cond delay="1700"/>
                                      </p:stCondLst>
                                      <p:childTnLst>
                                        <p:set>
                                          <p:cBhvr>
                                            <p:cTn id="91" dur="1" fill="hold">
                                              <p:stCondLst>
                                                <p:cond delay="0"/>
                                              </p:stCondLst>
                                            </p:cTn>
                                            <p:tgtEl>
                                              <p:spTgt spid="37"/>
                                            </p:tgtEl>
                                            <p:attrNameLst>
                                              <p:attrName>style.visibility</p:attrName>
                                            </p:attrNameLst>
                                          </p:cBhvr>
                                          <p:to>
                                            <p:strVal val="visible"/>
                                          </p:to>
                                        </p:set>
                                        <p:anim calcmode="lin" valueType="num">
                                          <p:cBhvr additive="base">
                                            <p:cTn id="92" dur="500"/>
                                            <p:tgtEl>
                                              <p:spTgt spid="37"/>
                                            </p:tgtEl>
                                            <p:attrNameLst>
                                              <p:attrName>ppt_x</p:attrName>
                                            </p:attrNameLst>
                                          </p:cBhvr>
                                          <p:tavLst>
                                            <p:tav tm="0">
                                              <p:val>
                                                <p:strVal val="#ppt_x-#ppt_w*1.125000"/>
                                              </p:val>
                                            </p:tav>
                                            <p:tav tm="100000">
                                              <p:val>
                                                <p:strVal val="#ppt_x"/>
                                              </p:val>
                                            </p:tav>
                                          </p:tavLst>
                                        </p:anim>
                                        <p:animEffect transition="in" filter="wipe(right)">
                                          <p:cBhvr>
                                            <p:cTn id="93" dur="500"/>
                                            <p:tgtEl>
                                              <p:spTgt spid="37"/>
                                            </p:tgtEl>
                                          </p:cBhvr>
                                        </p:animEffect>
                                      </p:childTnLst>
                                    </p:cTn>
                                  </p:par>
                                  <p:par>
                                    <p:cTn id="94" presetID="12" presetClass="entr" presetSubtype="8" fill="hold" grpId="0" nodeType="withEffect">
                                      <p:stCondLst>
                                        <p:cond delay="1700"/>
                                      </p:stCondLst>
                                      <p:childTnLst>
                                        <p:set>
                                          <p:cBhvr>
                                            <p:cTn id="95" dur="1" fill="hold">
                                              <p:stCondLst>
                                                <p:cond delay="0"/>
                                              </p:stCondLst>
                                            </p:cTn>
                                            <p:tgtEl>
                                              <p:spTgt spid="36"/>
                                            </p:tgtEl>
                                            <p:attrNameLst>
                                              <p:attrName>style.visibility</p:attrName>
                                            </p:attrNameLst>
                                          </p:cBhvr>
                                          <p:to>
                                            <p:strVal val="visible"/>
                                          </p:to>
                                        </p:set>
                                        <p:anim calcmode="lin" valueType="num">
                                          <p:cBhvr additive="base">
                                            <p:cTn id="96" dur="500"/>
                                            <p:tgtEl>
                                              <p:spTgt spid="36"/>
                                            </p:tgtEl>
                                            <p:attrNameLst>
                                              <p:attrName>ppt_x</p:attrName>
                                            </p:attrNameLst>
                                          </p:cBhvr>
                                          <p:tavLst>
                                            <p:tav tm="0">
                                              <p:val>
                                                <p:strVal val="#ppt_x-#ppt_w*1.125000"/>
                                              </p:val>
                                            </p:tav>
                                            <p:tav tm="100000">
                                              <p:val>
                                                <p:strVal val="#ppt_x"/>
                                              </p:val>
                                            </p:tav>
                                          </p:tavLst>
                                        </p:anim>
                                        <p:animEffect transition="in" filter="wipe(right)">
                                          <p:cBhvr>
                                            <p:cTn id="97" dur="500"/>
                                            <p:tgtEl>
                                              <p:spTgt spid="36"/>
                                            </p:tgtEl>
                                          </p:cBhvr>
                                        </p:animEffect>
                                      </p:childTnLst>
                                    </p:cTn>
                                  </p:par>
                                  <p:par>
                                    <p:cTn id="98" presetID="12" presetClass="entr" presetSubtype="8" fill="hold" grpId="0" nodeType="withEffect">
                                      <p:stCondLst>
                                        <p:cond delay="1700"/>
                                      </p:stCondLst>
                                      <p:childTnLst>
                                        <p:set>
                                          <p:cBhvr>
                                            <p:cTn id="99" dur="1" fill="hold">
                                              <p:stCondLst>
                                                <p:cond delay="0"/>
                                              </p:stCondLst>
                                            </p:cTn>
                                            <p:tgtEl>
                                              <p:spTgt spid="35"/>
                                            </p:tgtEl>
                                            <p:attrNameLst>
                                              <p:attrName>style.visibility</p:attrName>
                                            </p:attrNameLst>
                                          </p:cBhvr>
                                          <p:to>
                                            <p:strVal val="visible"/>
                                          </p:to>
                                        </p:set>
                                        <p:anim calcmode="lin" valueType="num">
                                          <p:cBhvr additive="base">
                                            <p:cTn id="100" dur="500"/>
                                            <p:tgtEl>
                                              <p:spTgt spid="35"/>
                                            </p:tgtEl>
                                            <p:attrNameLst>
                                              <p:attrName>ppt_x</p:attrName>
                                            </p:attrNameLst>
                                          </p:cBhvr>
                                          <p:tavLst>
                                            <p:tav tm="0">
                                              <p:val>
                                                <p:strVal val="#ppt_x-#ppt_w*1.125000"/>
                                              </p:val>
                                            </p:tav>
                                            <p:tav tm="100000">
                                              <p:val>
                                                <p:strVal val="#ppt_x"/>
                                              </p:val>
                                            </p:tav>
                                          </p:tavLst>
                                        </p:anim>
                                        <p:animEffect transition="in" filter="wipe(right)">
                                          <p:cBhvr>
                                            <p:cTn id="10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p:bldP spid="22" grpId="1"/>
          <p:bldP spid="23" grpId="0"/>
          <p:bldP spid="24" grpId="0"/>
          <p:bldP spid="26" grpId="0"/>
          <p:bldP spid="27" grpId="0"/>
          <p:bldP spid="29" grpId="0"/>
          <p:bldP spid="30" grpId="0"/>
          <p:bldP spid="32" grpId="0"/>
          <p:bldP spid="33" grpId="0"/>
          <p:bldP spid="35" grpId="0"/>
          <p:bldP spid="36"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TextBox 102"/>
          <p:cNvSpPr txBox="1"/>
          <p:nvPr/>
        </p:nvSpPr>
        <p:spPr>
          <a:xfrm>
            <a:off x="179512" y="193867"/>
            <a:ext cx="1107996" cy="369332"/>
          </a:xfrm>
          <a:prstGeom prst="rect">
            <a:avLst/>
          </a:prstGeom>
          <a:noFill/>
        </p:spPr>
        <p:txBody>
          <a:bodyPr wrap="none" rtlCol="0">
            <a:spAutoFit/>
          </a:bodyPr>
          <a:lstStyle/>
          <a:p>
            <a:r>
              <a:rPr lang="zh-CN" altLang="en-US" dirty="0">
                <a:solidFill>
                  <a:schemeClr val="bg1"/>
                </a:solidFill>
                <a:latin typeface="Adobe 黑体 Std R" panose="020B0400000000000000" pitchFamily="34" charset="-122"/>
                <a:ea typeface="Adobe 黑体 Std R" panose="020B0400000000000000" pitchFamily="34" charset="-122"/>
              </a:rPr>
              <a:t>分析方法</a:t>
            </a:r>
            <a:endParaRPr lang="zh-CN" altLang="en-US" dirty="0">
              <a:solidFill>
                <a:schemeClr val="bg1"/>
              </a:solidFill>
              <a:latin typeface="Adobe 黑体 Std R" panose="020B0400000000000000" pitchFamily="34" charset="-122"/>
              <a:ea typeface="Adobe 黑体 Std R" panose="020B0400000000000000" pitchFamily="34" charset="-122"/>
            </a:endParaRPr>
          </a:p>
        </p:txBody>
      </p:sp>
      <p:cxnSp>
        <p:nvCxnSpPr>
          <p:cNvPr id="104" name="直接连接符 103"/>
          <p:cNvCxnSpPr/>
          <p:nvPr/>
        </p:nvCxnSpPr>
        <p:spPr>
          <a:xfrm>
            <a:off x="251520" y="556320"/>
            <a:ext cx="85689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2641852" y="2680049"/>
            <a:ext cx="1307391" cy="1321216"/>
            <a:chOff x="2641852" y="2810409"/>
            <a:chExt cx="1307391" cy="1321216"/>
          </a:xfrm>
          <a:solidFill>
            <a:schemeClr val="bg1"/>
          </a:solidFill>
        </p:grpSpPr>
        <p:grpSp>
          <p:nvGrpSpPr>
            <p:cNvPr id="3" name="组合 102"/>
            <p:cNvGrpSpPr/>
            <p:nvPr/>
          </p:nvGrpSpPr>
          <p:grpSpPr bwMode="auto">
            <a:xfrm>
              <a:off x="2641852" y="2810409"/>
              <a:ext cx="1307391" cy="1321216"/>
              <a:chOff x="1148973" y="1803300"/>
              <a:chExt cx="2641800" cy="2641800"/>
            </a:xfrm>
            <a:grpFill/>
          </p:grpSpPr>
          <p:grpSp>
            <p:nvGrpSpPr>
              <p:cNvPr id="14" name="组合 103"/>
              <p:cNvGrpSpPr/>
              <p:nvPr/>
            </p:nvGrpSpPr>
            <p:grpSpPr bwMode="auto">
              <a:xfrm>
                <a:off x="1148973" y="1803300"/>
                <a:ext cx="2641800" cy="2641800"/>
                <a:chOff x="1148973" y="1803300"/>
                <a:chExt cx="2641800" cy="2641800"/>
              </a:xfrm>
              <a:grpFill/>
            </p:grpSpPr>
            <p:sp>
              <p:nvSpPr>
                <p:cNvPr id="16" name="梯形 105"/>
                <p:cNvSpPr/>
                <p:nvPr/>
              </p:nvSpPr>
              <p:spPr>
                <a:xfrm>
                  <a:off x="2236102" y="1803300"/>
                  <a:ext cx="467542" cy="432369"/>
                </a:xfrm>
                <a:prstGeom prst="trapezoid">
                  <a:avLst/>
                </a:prstGeom>
                <a:grp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17" name="梯形 106"/>
                <p:cNvSpPr/>
                <p:nvPr/>
              </p:nvSpPr>
              <p:spPr>
                <a:xfrm rot="1800000">
                  <a:off x="2789170" y="1952250"/>
                  <a:ext cx="467542" cy="430301"/>
                </a:xfrm>
                <a:prstGeom prst="trapezoid">
                  <a:avLst/>
                </a:prstGeom>
                <a:grp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18" name="梯形 107"/>
                <p:cNvSpPr/>
                <p:nvPr/>
              </p:nvSpPr>
              <p:spPr>
                <a:xfrm rot="3600000">
                  <a:off x="3192010" y="2356127"/>
                  <a:ext cx="469607" cy="431430"/>
                </a:xfrm>
                <a:prstGeom prst="trapezoid">
                  <a:avLst/>
                </a:prstGeom>
                <a:grp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19" name="梯形 108"/>
                <p:cNvSpPr/>
                <p:nvPr/>
              </p:nvSpPr>
              <p:spPr>
                <a:xfrm rot="5400000">
                  <a:off x="3340253" y="2908486"/>
                  <a:ext cx="469608" cy="431430"/>
                </a:xfrm>
                <a:prstGeom prst="trapezoid">
                  <a:avLst/>
                </a:prstGeom>
                <a:grp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20" name="梯形 109"/>
                <p:cNvSpPr/>
                <p:nvPr/>
              </p:nvSpPr>
              <p:spPr>
                <a:xfrm rot="7200000">
                  <a:off x="3192010" y="3460843"/>
                  <a:ext cx="469607" cy="431430"/>
                </a:xfrm>
                <a:prstGeom prst="trapezoid">
                  <a:avLst/>
                </a:prstGeom>
                <a:grp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21" name="梯形 110"/>
                <p:cNvSpPr/>
                <p:nvPr/>
              </p:nvSpPr>
              <p:spPr>
                <a:xfrm rot="9000000">
                  <a:off x="2789170" y="3865848"/>
                  <a:ext cx="467542" cy="430301"/>
                </a:xfrm>
                <a:prstGeom prst="trapezoid">
                  <a:avLst/>
                </a:prstGeom>
                <a:grp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22" name="梯形 111"/>
                <p:cNvSpPr/>
                <p:nvPr/>
              </p:nvSpPr>
              <p:spPr>
                <a:xfrm rot="10800000">
                  <a:off x="2236102" y="4012731"/>
                  <a:ext cx="467542" cy="432369"/>
                </a:xfrm>
                <a:prstGeom prst="trapezoid">
                  <a:avLst/>
                </a:prstGeom>
                <a:grp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23" name="梯形 112"/>
                <p:cNvSpPr/>
                <p:nvPr/>
              </p:nvSpPr>
              <p:spPr>
                <a:xfrm rot="12600000">
                  <a:off x="1683035" y="3865848"/>
                  <a:ext cx="467542" cy="430301"/>
                </a:xfrm>
                <a:prstGeom prst="trapezoid">
                  <a:avLst/>
                </a:prstGeom>
                <a:grp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24" name="梯形 113"/>
                <p:cNvSpPr/>
                <p:nvPr/>
              </p:nvSpPr>
              <p:spPr>
                <a:xfrm rot="14400000">
                  <a:off x="1278131" y="3460841"/>
                  <a:ext cx="469607" cy="431431"/>
                </a:xfrm>
                <a:prstGeom prst="trapezoid">
                  <a:avLst/>
                </a:prstGeom>
                <a:grp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25" name="梯形 114"/>
                <p:cNvSpPr/>
                <p:nvPr/>
              </p:nvSpPr>
              <p:spPr>
                <a:xfrm rot="16200000">
                  <a:off x="1129885" y="2908484"/>
                  <a:ext cx="469608" cy="431431"/>
                </a:xfrm>
                <a:prstGeom prst="trapezoid">
                  <a:avLst/>
                </a:prstGeom>
                <a:grp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26" name="梯形 115"/>
                <p:cNvSpPr/>
                <p:nvPr/>
              </p:nvSpPr>
              <p:spPr>
                <a:xfrm rot="18000000">
                  <a:off x="1278131" y="2356126"/>
                  <a:ext cx="469607" cy="431431"/>
                </a:xfrm>
                <a:prstGeom prst="trapezoid">
                  <a:avLst/>
                </a:prstGeom>
                <a:grp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27" name="梯形 116"/>
                <p:cNvSpPr/>
                <p:nvPr/>
              </p:nvSpPr>
              <p:spPr>
                <a:xfrm rot="19800000">
                  <a:off x="1683035" y="1952250"/>
                  <a:ext cx="467542" cy="430301"/>
                </a:xfrm>
                <a:prstGeom prst="trapezoid">
                  <a:avLst/>
                </a:prstGeom>
                <a:grp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sp>
            <p:nvSpPr>
              <p:cNvPr id="15" name="同心圆 104"/>
              <p:cNvSpPr/>
              <p:nvPr/>
            </p:nvSpPr>
            <p:spPr>
              <a:xfrm>
                <a:off x="1548094" y="2204639"/>
                <a:ext cx="1872068" cy="1872223"/>
              </a:xfrm>
              <a:prstGeom prst="donut">
                <a:avLst>
                  <a:gd name="adj" fmla="val 5497"/>
                </a:avLst>
              </a:prstGeom>
              <a:grp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j-ea"/>
                  <a:ea typeface="+mj-ea"/>
                </a:endParaRPr>
              </a:p>
            </p:txBody>
          </p:sp>
        </p:grpSp>
        <p:grpSp>
          <p:nvGrpSpPr>
            <p:cNvPr id="4" name="Group 178"/>
            <p:cNvGrpSpPr/>
            <p:nvPr/>
          </p:nvGrpSpPr>
          <p:grpSpPr>
            <a:xfrm>
              <a:off x="3133136" y="3308569"/>
              <a:ext cx="332891" cy="333460"/>
              <a:chOff x="9145588" y="4435475"/>
              <a:chExt cx="464344" cy="465138"/>
            </a:xfrm>
            <a:grpFill/>
          </p:grpSpPr>
          <p:sp>
            <p:nvSpPr>
              <p:cNvPr id="5" name="AutoShape 7"/>
              <p:cNvSpPr/>
              <p:nvPr/>
            </p:nvSpPr>
            <p:spPr bwMode="auto">
              <a:xfrm>
                <a:off x="9145588" y="4435475"/>
                <a:ext cx="464344" cy="465138"/>
              </a:xfrm>
              <a:custGeom>
                <a:avLst/>
                <a:gdLst>
                  <a:gd name="T0" fmla="+- 0 10800 1271"/>
                  <a:gd name="T1" fmla="*/ T0 w 19058"/>
                  <a:gd name="T2" fmla="+- 0 10799 1270"/>
                  <a:gd name="T3" fmla="*/ 10799 h 19059"/>
                  <a:gd name="T4" fmla="+- 0 10800 1271"/>
                  <a:gd name="T5" fmla="*/ T4 w 19058"/>
                  <a:gd name="T6" fmla="+- 0 10799 1270"/>
                  <a:gd name="T7" fmla="*/ 10799 h 19059"/>
                  <a:gd name="T8" fmla="+- 0 10800 1271"/>
                  <a:gd name="T9" fmla="*/ T8 w 19058"/>
                  <a:gd name="T10" fmla="+- 0 10799 1270"/>
                  <a:gd name="T11" fmla="*/ 10799 h 19059"/>
                  <a:gd name="T12" fmla="+- 0 10800 1271"/>
                  <a:gd name="T13" fmla="*/ T12 w 19058"/>
                  <a:gd name="T14" fmla="+- 0 10799 1270"/>
                  <a:gd name="T15" fmla="*/ 10799 h 19059"/>
                </a:gdLst>
                <a:ahLst/>
                <a:cxnLst>
                  <a:cxn ang="0">
                    <a:pos x="T1" y="T3"/>
                  </a:cxn>
                  <a:cxn ang="0">
                    <a:pos x="T5" y="T7"/>
                  </a:cxn>
                  <a:cxn ang="0">
                    <a:pos x="T9" y="T11"/>
                  </a:cxn>
                  <a:cxn ang="0">
                    <a:pos x="T13" y="T15"/>
                  </a:cxn>
                </a:cxnLst>
                <a:rect l="0" t="0" r="r" b="b"/>
                <a:pathLst>
                  <a:path w="19058" h="19059">
                    <a:moveTo>
                      <a:pt x="6430" y="17268"/>
                    </a:moveTo>
                    <a:cubicBezTo>
                      <a:pt x="2162" y="15559"/>
                      <a:pt x="82" y="10698"/>
                      <a:pt x="1790" y="6431"/>
                    </a:cubicBezTo>
                    <a:cubicBezTo>
                      <a:pt x="3499" y="2164"/>
                      <a:pt x="8360" y="81"/>
                      <a:pt x="12627" y="1791"/>
                    </a:cubicBezTo>
                    <a:cubicBezTo>
                      <a:pt x="16894" y="3499"/>
                      <a:pt x="18975" y="8361"/>
                      <a:pt x="17267" y="12628"/>
                    </a:cubicBezTo>
                    <a:cubicBezTo>
                      <a:pt x="15558" y="16895"/>
                      <a:pt x="10696" y="18976"/>
                      <a:pt x="6430" y="17268"/>
                    </a:cubicBezTo>
                    <a:moveTo>
                      <a:pt x="13070" y="685"/>
                    </a:moveTo>
                    <a:cubicBezTo>
                      <a:pt x="8186" y="-1270"/>
                      <a:pt x="2641" y="1103"/>
                      <a:pt x="685" y="5987"/>
                    </a:cubicBezTo>
                    <a:cubicBezTo>
                      <a:pt x="-1271" y="10872"/>
                      <a:pt x="1103" y="16418"/>
                      <a:pt x="5987" y="18373"/>
                    </a:cubicBezTo>
                    <a:cubicBezTo>
                      <a:pt x="10871" y="20330"/>
                      <a:pt x="16416" y="17955"/>
                      <a:pt x="18373" y="13071"/>
                    </a:cubicBezTo>
                    <a:cubicBezTo>
                      <a:pt x="20329" y="8186"/>
                      <a:pt x="17954" y="2641"/>
                      <a:pt x="13070" y="68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a:sym typeface="Gill Sans" charset="0"/>
                </a:endParaRPr>
              </a:p>
            </p:txBody>
          </p:sp>
          <p:sp>
            <p:nvSpPr>
              <p:cNvPr id="6" name="AutoShape 8"/>
              <p:cNvSpPr/>
              <p:nvPr/>
            </p:nvSpPr>
            <p:spPr bwMode="auto">
              <a:xfrm>
                <a:off x="9348788" y="4638675"/>
                <a:ext cx="57944" cy="57944"/>
              </a:xfrm>
              <a:custGeom>
                <a:avLst/>
                <a:gdLst>
                  <a:gd name="T0" fmla="+- 0 10801 1272"/>
                  <a:gd name="T1" fmla="*/ T0 w 19059"/>
                  <a:gd name="T2" fmla="+- 0 10800 1272"/>
                  <a:gd name="T3" fmla="*/ 10800 h 19056"/>
                  <a:gd name="T4" fmla="+- 0 10801 1272"/>
                  <a:gd name="T5" fmla="*/ T4 w 19059"/>
                  <a:gd name="T6" fmla="+- 0 10800 1272"/>
                  <a:gd name="T7" fmla="*/ 10800 h 19056"/>
                  <a:gd name="T8" fmla="+- 0 10801 1272"/>
                  <a:gd name="T9" fmla="*/ T8 w 19059"/>
                  <a:gd name="T10" fmla="+- 0 10800 1272"/>
                  <a:gd name="T11" fmla="*/ 10800 h 19056"/>
                  <a:gd name="T12" fmla="+- 0 10801 1272"/>
                  <a:gd name="T13" fmla="*/ T12 w 19059"/>
                  <a:gd name="T14" fmla="+- 0 10800 1272"/>
                  <a:gd name="T15" fmla="*/ 10800 h 19056"/>
                </a:gdLst>
                <a:ahLst/>
                <a:cxnLst>
                  <a:cxn ang="0">
                    <a:pos x="T1" y="T3"/>
                  </a:cxn>
                  <a:cxn ang="0">
                    <a:pos x="T5" y="T7"/>
                  </a:cxn>
                  <a:cxn ang="0">
                    <a:pos x="T9" y="T11"/>
                  </a:cxn>
                  <a:cxn ang="0">
                    <a:pos x="T13" y="T15"/>
                  </a:cxn>
                </a:cxnLst>
                <a:rect l="0" t="0" r="r" b="b"/>
                <a:pathLst>
                  <a:path w="19059" h="19056">
                    <a:moveTo>
                      <a:pt x="7753" y="13951"/>
                    </a:moveTo>
                    <a:cubicBezTo>
                      <a:pt x="5315" y="12969"/>
                      <a:pt x="4129" y="10197"/>
                      <a:pt x="5101" y="7755"/>
                    </a:cubicBezTo>
                    <a:cubicBezTo>
                      <a:pt x="6083" y="5323"/>
                      <a:pt x="8860" y="4132"/>
                      <a:pt x="11298" y="5104"/>
                    </a:cubicBezTo>
                    <a:cubicBezTo>
                      <a:pt x="13735" y="6081"/>
                      <a:pt x="14926" y="8858"/>
                      <a:pt x="13949" y="11300"/>
                    </a:cubicBezTo>
                    <a:cubicBezTo>
                      <a:pt x="12972" y="13737"/>
                      <a:pt x="10195" y="14923"/>
                      <a:pt x="7753" y="13951"/>
                    </a:cubicBezTo>
                    <a:moveTo>
                      <a:pt x="13070" y="686"/>
                    </a:moveTo>
                    <a:cubicBezTo>
                      <a:pt x="8190" y="-1272"/>
                      <a:pt x="2640" y="1104"/>
                      <a:pt x="686" y="5988"/>
                    </a:cubicBezTo>
                    <a:cubicBezTo>
                      <a:pt x="-1272" y="10872"/>
                      <a:pt x="1105" y="16416"/>
                      <a:pt x="5985" y="18369"/>
                    </a:cubicBezTo>
                    <a:cubicBezTo>
                      <a:pt x="10870" y="20328"/>
                      <a:pt x="16415" y="17951"/>
                      <a:pt x="18374" y="13072"/>
                    </a:cubicBezTo>
                    <a:cubicBezTo>
                      <a:pt x="20328" y="8188"/>
                      <a:pt x="17960" y="2644"/>
                      <a:pt x="13070" y="686"/>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a:sym typeface="Gill Sans" charset="0"/>
                </a:endParaRPr>
              </a:p>
            </p:txBody>
          </p:sp>
          <p:sp>
            <p:nvSpPr>
              <p:cNvPr id="7" name="AutoShape 9"/>
              <p:cNvSpPr/>
              <p:nvPr/>
            </p:nvSpPr>
            <p:spPr bwMode="auto">
              <a:xfrm>
                <a:off x="9290050" y="4580732"/>
                <a:ext cx="174625" cy="174625"/>
              </a:xfrm>
              <a:custGeom>
                <a:avLst/>
                <a:gdLst>
                  <a:gd name="T0" fmla="+- 0 10800 1271"/>
                  <a:gd name="T1" fmla="*/ T0 w 19059"/>
                  <a:gd name="T2" fmla="+- 0 10800 1271"/>
                  <a:gd name="T3" fmla="*/ 10800 h 19058"/>
                  <a:gd name="T4" fmla="+- 0 10800 1271"/>
                  <a:gd name="T5" fmla="*/ T4 w 19059"/>
                  <a:gd name="T6" fmla="+- 0 10800 1271"/>
                  <a:gd name="T7" fmla="*/ 10800 h 19058"/>
                  <a:gd name="T8" fmla="+- 0 10800 1271"/>
                  <a:gd name="T9" fmla="*/ T8 w 19059"/>
                  <a:gd name="T10" fmla="+- 0 10800 1271"/>
                  <a:gd name="T11" fmla="*/ 10800 h 19058"/>
                  <a:gd name="T12" fmla="+- 0 10800 1271"/>
                  <a:gd name="T13" fmla="*/ T12 w 19059"/>
                  <a:gd name="T14" fmla="+- 0 10800 1271"/>
                  <a:gd name="T15" fmla="*/ 10800 h 19058"/>
                </a:gdLst>
                <a:ahLst/>
                <a:cxnLst>
                  <a:cxn ang="0">
                    <a:pos x="T1" y="T3"/>
                  </a:cxn>
                  <a:cxn ang="0">
                    <a:pos x="T5" y="T7"/>
                  </a:cxn>
                  <a:cxn ang="0">
                    <a:pos x="T9" y="T11"/>
                  </a:cxn>
                  <a:cxn ang="0">
                    <a:pos x="T13" y="T15"/>
                  </a:cxn>
                </a:cxnLst>
                <a:rect l="0" t="0" r="r" b="b"/>
                <a:pathLst>
                  <a:path w="19059" h="19058">
                    <a:moveTo>
                      <a:pt x="7169" y="15424"/>
                    </a:moveTo>
                    <a:cubicBezTo>
                      <a:pt x="3916" y="14123"/>
                      <a:pt x="2331" y="10417"/>
                      <a:pt x="3632" y="7167"/>
                    </a:cubicBezTo>
                    <a:cubicBezTo>
                      <a:pt x="4934" y="3917"/>
                      <a:pt x="8638" y="2331"/>
                      <a:pt x="11889" y="3632"/>
                    </a:cubicBezTo>
                    <a:cubicBezTo>
                      <a:pt x="15141" y="4934"/>
                      <a:pt x="16728" y="8640"/>
                      <a:pt x="15425" y="11890"/>
                    </a:cubicBezTo>
                    <a:cubicBezTo>
                      <a:pt x="14124" y="15140"/>
                      <a:pt x="10419" y="16728"/>
                      <a:pt x="7169" y="15424"/>
                    </a:cubicBezTo>
                    <a:moveTo>
                      <a:pt x="13071" y="685"/>
                    </a:moveTo>
                    <a:cubicBezTo>
                      <a:pt x="8186" y="-1271"/>
                      <a:pt x="2639" y="1104"/>
                      <a:pt x="686" y="5987"/>
                    </a:cubicBezTo>
                    <a:cubicBezTo>
                      <a:pt x="-1271" y="10871"/>
                      <a:pt x="1104" y="16416"/>
                      <a:pt x="5987" y="18372"/>
                    </a:cubicBezTo>
                    <a:cubicBezTo>
                      <a:pt x="10874" y="20329"/>
                      <a:pt x="16418" y="17955"/>
                      <a:pt x="18375" y="13070"/>
                    </a:cubicBezTo>
                    <a:cubicBezTo>
                      <a:pt x="20328" y="8186"/>
                      <a:pt x="17956" y="2641"/>
                      <a:pt x="13071" y="68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a:sym typeface="Gill Sans" charset="0"/>
                </a:endParaRPr>
              </a:p>
            </p:txBody>
          </p:sp>
          <p:sp>
            <p:nvSpPr>
              <p:cNvPr id="8" name="AutoShape 10"/>
              <p:cNvSpPr/>
              <p:nvPr/>
            </p:nvSpPr>
            <p:spPr bwMode="auto">
              <a:xfrm>
                <a:off x="9406732" y="4696619"/>
                <a:ext cx="72231" cy="74613"/>
              </a:xfrm>
              <a:custGeom>
                <a:avLst/>
                <a:gdLst>
                  <a:gd name="T0" fmla="+- 0 10804 288"/>
                  <a:gd name="T1" fmla="*/ T0 w 21033"/>
                  <a:gd name="T2" fmla="+- 0 10798 277"/>
                  <a:gd name="T3" fmla="*/ 10798 h 21043"/>
                  <a:gd name="T4" fmla="+- 0 10804 288"/>
                  <a:gd name="T5" fmla="*/ T4 w 21033"/>
                  <a:gd name="T6" fmla="+- 0 10798 277"/>
                  <a:gd name="T7" fmla="*/ 10798 h 21043"/>
                  <a:gd name="T8" fmla="+- 0 10804 288"/>
                  <a:gd name="T9" fmla="*/ T8 w 21033"/>
                  <a:gd name="T10" fmla="+- 0 10798 277"/>
                  <a:gd name="T11" fmla="*/ 10798 h 21043"/>
                  <a:gd name="T12" fmla="+- 0 10804 288"/>
                  <a:gd name="T13" fmla="*/ T12 w 21033"/>
                  <a:gd name="T14" fmla="+- 0 10798 277"/>
                  <a:gd name="T15" fmla="*/ 10798 h 21043"/>
                </a:gdLst>
                <a:ahLst/>
                <a:cxnLst>
                  <a:cxn ang="0">
                    <a:pos x="T1" y="T3"/>
                  </a:cxn>
                  <a:cxn ang="0">
                    <a:pos x="T5" y="T7"/>
                  </a:cxn>
                  <a:cxn ang="0">
                    <a:pos x="T9" y="T11"/>
                  </a:cxn>
                  <a:cxn ang="0">
                    <a:pos x="T13" y="T15"/>
                  </a:cxn>
                </a:cxnLst>
                <a:rect l="0" t="0" r="r" b="b"/>
                <a:pathLst>
                  <a:path w="21033" h="21043">
                    <a:moveTo>
                      <a:pt x="20881" y="2825"/>
                    </a:moveTo>
                    <a:cubicBezTo>
                      <a:pt x="21312" y="1771"/>
                      <a:pt x="20787" y="572"/>
                      <a:pt x="19713" y="149"/>
                    </a:cubicBezTo>
                    <a:cubicBezTo>
                      <a:pt x="18636" y="-277"/>
                      <a:pt x="17414" y="238"/>
                      <a:pt x="16984" y="1296"/>
                    </a:cubicBezTo>
                    <a:lnTo>
                      <a:pt x="16980" y="1292"/>
                    </a:lnTo>
                    <a:cubicBezTo>
                      <a:pt x="13964" y="8692"/>
                      <a:pt x="8182" y="14184"/>
                      <a:pt x="1269" y="17089"/>
                    </a:cubicBezTo>
                    <a:cubicBezTo>
                      <a:pt x="207" y="17536"/>
                      <a:pt x="-288" y="18747"/>
                      <a:pt x="170" y="19789"/>
                    </a:cubicBezTo>
                    <a:cubicBezTo>
                      <a:pt x="629" y="20840"/>
                      <a:pt x="1863" y="21323"/>
                      <a:pt x="2924" y="20876"/>
                    </a:cubicBezTo>
                    <a:cubicBezTo>
                      <a:pt x="2961" y="20860"/>
                      <a:pt x="2982" y="20828"/>
                      <a:pt x="3014" y="20815"/>
                    </a:cubicBezTo>
                    <a:cubicBezTo>
                      <a:pt x="10874" y="17480"/>
                      <a:pt x="17451" y="11227"/>
                      <a:pt x="20877" y="2825"/>
                    </a:cubicBezTo>
                    <a:cubicBezTo>
                      <a:pt x="20877" y="2825"/>
                      <a:pt x="20881" y="2825"/>
                      <a:pt x="20881" y="2825"/>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a:sym typeface="Gill Sans" charset="0"/>
                </a:endParaRPr>
              </a:p>
            </p:txBody>
          </p:sp>
          <p:sp>
            <p:nvSpPr>
              <p:cNvPr id="9" name="AutoShape 11"/>
              <p:cNvSpPr/>
              <p:nvPr/>
            </p:nvSpPr>
            <p:spPr bwMode="auto">
              <a:xfrm>
                <a:off x="9435307" y="4725988"/>
                <a:ext cx="103981" cy="106363"/>
              </a:xfrm>
              <a:custGeom>
                <a:avLst/>
                <a:gdLst>
                  <a:gd name="T0" fmla="+- 0 10803 203"/>
                  <a:gd name="T1" fmla="*/ T0 w 21201"/>
                  <a:gd name="T2" fmla="+- 0 10798 194"/>
                  <a:gd name="T3" fmla="*/ 10798 h 21209"/>
                  <a:gd name="T4" fmla="+- 0 10803 203"/>
                  <a:gd name="T5" fmla="*/ T4 w 21201"/>
                  <a:gd name="T6" fmla="+- 0 10798 194"/>
                  <a:gd name="T7" fmla="*/ 10798 h 21209"/>
                  <a:gd name="T8" fmla="+- 0 10803 203"/>
                  <a:gd name="T9" fmla="*/ T8 w 21201"/>
                  <a:gd name="T10" fmla="+- 0 10798 194"/>
                  <a:gd name="T11" fmla="*/ 10798 h 21209"/>
                  <a:gd name="T12" fmla="+- 0 10803 203"/>
                  <a:gd name="T13" fmla="*/ T12 w 21201"/>
                  <a:gd name="T14" fmla="+- 0 10798 194"/>
                  <a:gd name="T15" fmla="*/ 10798 h 21209"/>
                </a:gdLst>
                <a:ahLst/>
                <a:cxnLst>
                  <a:cxn ang="0">
                    <a:pos x="T1" y="T3"/>
                  </a:cxn>
                  <a:cxn ang="0">
                    <a:pos x="T5" y="T7"/>
                  </a:cxn>
                  <a:cxn ang="0">
                    <a:pos x="T9" y="T11"/>
                  </a:cxn>
                  <a:cxn ang="0">
                    <a:pos x="T13" y="T15"/>
                  </a:cxn>
                </a:cxnLst>
                <a:rect l="0" t="0" r="r" b="b"/>
                <a:pathLst>
                  <a:path w="21201" h="21209">
                    <a:moveTo>
                      <a:pt x="20267" y="104"/>
                    </a:moveTo>
                    <a:cubicBezTo>
                      <a:pt x="19508" y="-194"/>
                      <a:pt x="18645" y="169"/>
                      <a:pt x="18339" y="912"/>
                    </a:cubicBezTo>
                    <a:cubicBezTo>
                      <a:pt x="14991" y="9110"/>
                      <a:pt x="8568" y="15198"/>
                      <a:pt x="894" y="18420"/>
                    </a:cubicBezTo>
                    <a:cubicBezTo>
                      <a:pt x="144" y="18735"/>
                      <a:pt x="-203" y="19589"/>
                      <a:pt x="121" y="20327"/>
                    </a:cubicBezTo>
                    <a:cubicBezTo>
                      <a:pt x="442" y="21068"/>
                      <a:pt x="1314" y="21406"/>
                      <a:pt x="2067" y="21090"/>
                    </a:cubicBezTo>
                    <a:cubicBezTo>
                      <a:pt x="2102" y="21073"/>
                      <a:pt x="2125" y="21042"/>
                      <a:pt x="2159" y="21025"/>
                    </a:cubicBezTo>
                    <a:cubicBezTo>
                      <a:pt x="10491" y="17500"/>
                      <a:pt x="17461" y="10881"/>
                      <a:pt x="21095" y="1994"/>
                    </a:cubicBezTo>
                    <a:cubicBezTo>
                      <a:pt x="21397" y="1250"/>
                      <a:pt x="21026" y="404"/>
                      <a:pt x="20267" y="104"/>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a:sym typeface="Gill Sans" charset="0"/>
                </a:endParaRPr>
              </a:p>
            </p:txBody>
          </p:sp>
          <p:sp>
            <p:nvSpPr>
              <p:cNvPr id="10" name="AutoShape 12"/>
              <p:cNvSpPr/>
              <p:nvPr/>
            </p:nvSpPr>
            <p:spPr bwMode="auto">
              <a:xfrm>
                <a:off x="9421019" y="4711700"/>
                <a:ext cx="88106" cy="89694"/>
              </a:xfrm>
              <a:custGeom>
                <a:avLst/>
                <a:gdLst>
                  <a:gd name="T0" fmla="+- 0 10802 238"/>
                  <a:gd name="T1" fmla="*/ T0 w 21128"/>
                  <a:gd name="T2" fmla="+- 0 10797 227"/>
                  <a:gd name="T3" fmla="*/ 10797 h 21141"/>
                  <a:gd name="T4" fmla="+- 0 10802 238"/>
                  <a:gd name="T5" fmla="*/ T4 w 21128"/>
                  <a:gd name="T6" fmla="+- 0 10797 227"/>
                  <a:gd name="T7" fmla="*/ 10797 h 21141"/>
                  <a:gd name="T8" fmla="+- 0 10802 238"/>
                  <a:gd name="T9" fmla="*/ T8 w 21128"/>
                  <a:gd name="T10" fmla="+- 0 10797 227"/>
                  <a:gd name="T11" fmla="*/ 10797 h 21141"/>
                  <a:gd name="T12" fmla="+- 0 10802 238"/>
                  <a:gd name="T13" fmla="*/ T12 w 21128"/>
                  <a:gd name="T14" fmla="+- 0 10797 227"/>
                  <a:gd name="T15" fmla="*/ 10797 h 21141"/>
                </a:gdLst>
                <a:ahLst/>
                <a:cxnLst>
                  <a:cxn ang="0">
                    <a:pos x="T1" y="T3"/>
                  </a:cxn>
                  <a:cxn ang="0">
                    <a:pos x="T5" y="T7"/>
                  </a:cxn>
                  <a:cxn ang="0">
                    <a:pos x="T9" y="T11"/>
                  </a:cxn>
                  <a:cxn ang="0">
                    <a:pos x="T13" y="T15"/>
                  </a:cxn>
                </a:cxnLst>
                <a:rect l="0" t="0" r="r" b="b"/>
                <a:pathLst>
                  <a:path w="21128" h="21141">
                    <a:moveTo>
                      <a:pt x="20035" y="122"/>
                    </a:moveTo>
                    <a:cubicBezTo>
                      <a:pt x="19142" y="-227"/>
                      <a:pt x="18134" y="195"/>
                      <a:pt x="17778" y="1071"/>
                    </a:cubicBezTo>
                    <a:cubicBezTo>
                      <a:pt x="14571" y="8936"/>
                      <a:pt x="8412" y="14778"/>
                      <a:pt x="1051" y="17867"/>
                    </a:cubicBezTo>
                    <a:lnTo>
                      <a:pt x="1054" y="17867"/>
                    </a:lnTo>
                    <a:cubicBezTo>
                      <a:pt x="172" y="18240"/>
                      <a:pt x="-238" y="19242"/>
                      <a:pt x="142" y="20108"/>
                    </a:cubicBezTo>
                    <a:cubicBezTo>
                      <a:pt x="522" y="20973"/>
                      <a:pt x="1543" y="21372"/>
                      <a:pt x="2425" y="21003"/>
                    </a:cubicBezTo>
                    <a:cubicBezTo>
                      <a:pt x="2459" y="20986"/>
                      <a:pt x="2476" y="20956"/>
                      <a:pt x="2514" y="20936"/>
                    </a:cubicBezTo>
                    <a:cubicBezTo>
                      <a:pt x="10651" y="17491"/>
                      <a:pt x="17459" y="11027"/>
                      <a:pt x="21002" y="2339"/>
                    </a:cubicBezTo>
                    <a:cubicBezTo>
                      <a:pt x="21361" y="1463"/>
                      <a:pt x="20927" y="472"/>
                      <a:pt x="20035" y="122"/>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a:sym typeface="Gill Sans" charset="0"/>
                </a:endParaRPr>
              </a:p>
            </p:txBody>
          </p:sp>
          <p:sp>
            <p:nvSpPr>
              <p:cNvPr id="11" name="AutoShape 13"/>
              <p:cNvSpPr/>
              <p:nvPr/>
            </p:nvSpPr>
            <p:spPr bwMode="auto">
              <a:xfrm>
                <a:off x="9275763" y="4566444"/>
                <a:ext cx="73025" cy="73819"/>
              </a:xfrm>
              <a:custGeom>
                <a:avLst/>
                <a:gdLst>
                  <a:gd name="T0" fmla="+- 0 10797 278"/>
                  <a:gd name="T1" fmla="*/ T0 w 21039"/>
                  <a:gd name="T2" fmla="+- 0 10803 281"/>
                  <a:gd name="T3" fmla="*/ 10803 h 21044"/>
                  <a:gd name="T4" fmla="+- 0 10797 278"/>
                  <a:gd name="T5" fmla="*/ T4 w 21039"/>
                  <a:gd name="T6" fmla="+- 0 10803 281"/>
                  <a:gd name="T7" fmla="*/ 10803 h 21044"/>
                  <a:gd name="T8" fmla="+- 0 10797 278"/>
                  <a:gd name="T9" fmla="*/ T8 w 21039"/>
                  <a:gd name="T10" fmla="+- 0 10803 281"/>
                  <a:gd name="T11" fmla="*/ 10803 h 21044"/>
                  <a:gd name="T12" fmla="+- 0 10797 278"/>
                  <a:gd name="T13" fmla="*/ T12 w 21039"/>
                  <a:gd name="T14" fmla="+- 0 10803 281"/>
                  <a:gd name="T15" fmla="*/ 10803 h 21044"/>
                </a:gdLst>
                <a:ahLst/>
                <a:cxnLst>
                  <a:cxn ang="0">
                    <a:pos x="T1" y="T3"/>
                  </a:cxn>
                  <a:cxn ang="0">
                    <a:pos x="T5" y="T7"/>
                  </a:cxn>
                  <a:cxn ang="0">
                    <a:pos x="T9" y="T11"/>
                  </a:cxn>
                  <a:cxn ang="0">
                    <a:pos x="T13" y="T15"/>
                  </a:cxn>
                </a:cxnLst>
                <a:rect l="0" t="0" r="r" b="b"/>
                <a:pathLst>
                  <a:path w="21039" h="21044">
                    <a:moveTo>
                      <a:pt x="20871" y="1248"/>
                    </a:moveTo>
                    <a:cubicBezTo>
                      <a:pt x="20411" y="197"/>
                      <a:pt x="19177" y="-281"/>
                      <a:pt x="18112" y="169"/>
                    </a:cubicBezTo>
                    <a:cubicBezTo>
                      <a:pt x="18075" y="181"/>
                      <a:pt x="18050" y="214"/>
                      <a:pt x="18021" y="226"/>
                    </a:cubicBezTo>
                    <a:cubicBezTo>
                      <a:pt x="10159" y="3562"/>
                      <a:pt x="3583" y="9820"/>
                      <a:pt x="152" y="18220"/>
                    </a:cubicBezTo>
                    <a:lnTo>
                      <a:pt x="148" y="18220"/>
                    </a:lnTo>
                    <a:cubicBezTo>
                      <a:pt x="-278" y="19278"/>
                      <a:pt x="242" y="20473"/>
                      <a:pt x="1320" y="20896"/>
                    </a:cubicBezTo>
                    <a:cubicBezTo>
                      <a:pt x="2398" y="21318"/>
                      <a:pt x="3620" y="20803"/>
                      <a:pt x="4046" y="19749"/>
                    </a:cubicBezTo>
                    <a:lnTo>
                      <a:pt x="4051" y="19749"/>
                    </a:lnTo>
                    <a:cubicBezTo>
                      <a:pt x="7068" y="12356"/>
                      <a:pt x="12856" y="6858"/>
                      <a:pt x="19764" y="3956"/>
                    </a:cubicBezTo>
                    <a:cubicBezTo>
                      <a:pt x="20830" y="3506"/>
                      <a:pt x="21322" y="2298"/>
                      <a:pt x="20871" y="1248"/>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a:sym typeface="Gill Sans" charset="0"/>
                </a:endParaRPr>
              </a:p>
            </p:txBody>
          </p:sp>
          <p:sp>
            <p:nvSpPr>
              <p:cNvPr id="12" name="AutoShape 14"/>
              <p:cNvSpPr/>
              <p:nvPr/>
            </p:nvSpPr>
            <p:spPr bwMode="auto">
              <a:xfrm>
                <a:off x="9217819" y="4508500"/>
                <a:ext cx="103981" cy="105569"/>
              </a:xfrm>
              <a:custGeom>
                <a:avLst/>
                <a:gdLst>
                  <a:gd name="T0" fmla="+- 0 10797 198"/>
                  <a:gd name="T1" fmla="*/ T0 w 21199"/>
                  <a:gd name="T2" fmla="+- 0 10802 198"/>
                  <a:gd name="T3" fmla="*/ 10802 h 21208"/>
                  <a:gd name="T4" fmla="+- 0 10797 198"/>
                  <a:gd name="T5" fmla="*/ T4 w 21199"/>
                  <a:gd name="T6" fmla="+- 0 10802 198"/>
                  <a:gd name="T7" fmla="*/ 10802 h 21208"/>
                  <a:gd name="T8" fmla="+- 0 10797 198"/>
                  <a:gd name="T9" fmla="*/ T8 w 21199"/>
                  <a:gd name="T10" fmla="+- 0 10802 198"/>
                  <a:gd name="T11" fmla="*/ 10802 h 21208"/>
                  <a:gd name="T12" fmla="+- 0 10797 198"/>
                  <a:gd name="T13" fmla="*/ T12 w 21199"/>
                  <a:gd name="T14" fmla="+- 0 10802 198"/>
                  <a:gd name="T15" fmla="*/ 10802 h 21208"/>
                </a:gdLst>
                <a:ahLst/>
                <a:cxnLst>
                  <a:cxn ang="0">
                    <a:pos x="T1" y="T3"/>
                  </a:cxn>
                  <a:cxn ang="0">
                    <a:pos x="T5" y="T7"/>
                  </a:cxn>
                  <a:cxn ang="0">
                    <a:pos x="T9" y="T11"/>
                  </a:cxn>
                  <a:cxn ang="0">
                    <a:pos x="T13" y="T15"/>
                  </a:cxn>
                </a:cxnLst>
                <a:rect l="0" t="0" r="r" b="b"/>
                <a:pathLst>
                  <a:path w="21199" h="21208">
                    <a:moveTo>
                      <a:pt x="21077" y="880"/>
                    </a:moveTo>
                    <a:cubicBezTo>
                      <a:pt x="20753" y="142"/>
                      <a:pt x="19881" y="-198"/>
                      <a:pt x="19129" y="117"/>
                    </a:cubicBezTo>
                    <a:cubicBezTo>
                      <a:pt x="19097" y="131"/>
                      <a:pt x="19071" y="162"/>
                      <a:pt x="19039" y="179"/>
                    </a:cubicBezTo>
                    <a:cubicBezTo>
                      <a:pt x="10706" y="3707"/>
                      <a:pt x="3739" y="10322"/>
                      <a:pt x="106" y="19208"/>
                    </a:cubicBezTo>
                    <a:cubicBezTo>
                      <a:pt x="-198" y="19957"/>
                      <a:pt x="172" y="20803"/>
                      <a:pt x="934" y="21101"/>
                    </a:cubicBezTo>
                    <a:cubicBezTo>
                      <a:pt x="1689" y="21401"/>
                      <a:pt x="2552" y="21041"/>
                      <a:pt x="2859" y="20292"/>
                    </a:cubicBezTo>
                    <a:cubicBezTo>
                      <a:pt x="6206" y="12096"/>
                      <a:pt x="12625" y="6008"/>
                      <a:pt x="20301" y="2787"/>
                    </a:cubicBezTo>
                    <a:cubicBezTo>
                      <a:pt x="21051" y="2469"/>
                      <a:pt x="21402" y="1618"/>
                      <a:pt x="21077" y="88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a:sym typeface="Gill Sans" charset="0"/>
                </a:endParaRPr>
              </a:p>
            </p:txBody>
          </p:sp>
          <p:sp>
            <p:nvSpPr>
              <p:cNvPr id="13" name="AutoShape 15"/>
              <p:cNvSpPr/>
              <p:nvPr/>
            </p:nvSpPr>
            <p:spPr bwMode="auto">
              <a:xfrm>
                <a:off x="9247188" y="4537075"/>
                <a:ext cx="88107" cy="90488"/>
              </a:xfrm>
              <a:custGeom>
                <a:avLst/>
                <a:gdLst>
                  <a:gd name="T0" fmla="+- 0 10796 232"/>
                  <a:gd name="T1" fmla="*/ T0 w 21129"/>
                  <a:gd name="T2" fmla="+- 0 10804 234"/>
                  <a:gd name="T3" fmla="*/ 10804 h 21141"/>
                  <a:gd name="T4" fmla="+- 0 10796 232"/>
                  <a:gd name="T5" fmla="*/ T4 w 21129"/>
                  <a:gd name="T6" fmla="+- 0 10804 234"/>
                  <a:gd name="T7" fmla="*/ 10804 h 21141"/>
                  <a:gd name="T8" fmla="+- 0 10796 232"/>
                  <a:gd name="T9" fmla="*/ T8 w 21129"/>
                  <a:gd name="T10" fmla="+- 0 10804 234"/>
                  <a:gd name="T11" fmla="*/ 10804 h 21141"/>
                  <a:gd name="T12" fmla="+- 0 10796 232"/>
                  <a:gd name="T13" fmla="*/ T12 w 21129"/>
                  <a:gd name="T14" fmla="+- 0 10804 234"/>
                  <a:gd name="T15" fmla="*/ 10804 h 21141"/>
                </a:gdLst>
                <a:ahLst/>
                <a:cxnLst>
                  <a:cxn ang="0">
                    <a:pos x="T1" y="T3"/>
                  </a:cxn>
                  <a:cxn ang="0">
                    <a:pos x="T5" y="T7"/>
                  </a:cxn>
                  <a:cxn ang="0">
                    <a:pos x="T9" y="T11"/>
                  </a:cxn>
                  <a:cxn ang="0">
                    <a:pos x="T13" y="T15"/>
                  </a:cxn>
                </a:cxnLst>
                <a:rect l="0" t="0" r="r" b="b"/>
                <a:pathLst>
                  <a:path w="21129" h="21141">
                    <a:moveTo>
                      <a:pt x="20075" y="3267"/>
                    </a:moveTo>
                    <a:cubicBezTo>
                      <a:pt x="20953" y="2898"/>
                      <a:pt x="21368" y="1899"/>
                      <a:pt x="20987" y="1030"/>
                    </a:cubicBezTo>
                    <a:cubicBezTo>
                      <a:pt x="20611" y="168"/>
                      <a:pt x="19589" y="-234"/>
                      <a:pt x="18707" y="138"/>
                    </a:cubicBezTo>
                    <a:cubicBezTo>
                      <a:pt x="18670" y="152"/>
                      <a:pt x="18649" y="185"/>
                      <a:pt x="18615" y="198"/>
                    </a:cubicBezTo>
                    <a:cubicBezTo>
                      <a:pt x="10481" y="3647"/>
                      <a:pt x="3673" y="10118"/>
                      <a:pt x="124" y="18802"/>
                    </a:cubicBezTo>
                    <a:cubicBezTo>
                      <a:pt x="-232" y="19678"/>
                      <a:pt x="205" y="20666"/>
                      <a:pt x="1094" y="21019"/>
                    </a:cubicBezTo>
                    <a:cubicBezTo>
                      <a:pt x="1983" y="21366"/>
                      <a:pt x="2991" y="20946"/>
                      <a:pt x="3354" y="20071"/>
                    </a:cubicBezTo>
                    <a:cubicBezTo>
                      <a:pt x="6561" y="12205"/>
                      <a:pt x="12717" y="6360"/>
                      <a:pt x="20075" y="3274"/>
                    </a:cubicBezTo>
                    <a:cubicBezTo>
                      <a:pt x="20075" y="3274"/>
                      <a:pt x="20075" y="3267"/>
                      <a:pt x="20075" y="3267"/>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a:sym typeface="Gill Sans" charset="0"/>
                </a:endParaRPr>
              </a:p>
            </p:txBody>
          </p:sp>
        </p:grpSp>
      </p:grpSp>
      <p:grpSp>
        <p:nvGrpSpPr>
          <p:cNvPr id="28" name="组合 27"/>
          <p:cNvGrpSpPr/>
          <p:nvPr/>
        </p:nvGrpSpPr>
        <p:grpSpPr>
          <a:xfrm>
            <a:off x="3102891" y="1132384"/>
            <a:ext cx="1581943" cy="1598672"/>
            <a:chOff x="3102891" y="1262744"/>
            <a:chExt cx="1581943" cy="1598672"/>
          </a:xfrm>
          <a:solidFill>
            <a:schemeClr val="bg1"/>
          </a:solidFill>
        </p:grpSpPr>
        <p:grpSp>
          <p:nvGrpSpPr>
            <p:cNvPr id="29" name="组合 102"/>
            <p:cNvGrpSpPr/>
            <p:nvPr/>
          </p:nvGrpSpPr>
          <p:grpSpPr bwMode="auto">
            <a:xfrm>
              <a:off x="3102891" y="1262744"/>
              <a:ext cx="1581943" cy="1598672"/>
              <a:chOff x="1148973" y="1803300"/>
              <a:chExt cx="2641800" cy="2641800"/>
            </a:xfrm>
            <a:grpFill/>
          </p:grpSpPr>
          <p:grpSp>
            <p:nvGrpSpPr>
              <p:cNvPr id="33" name="组合 103"/>
              <p:cNvGrpSpPr/>
              <p:nvPr/>
            </p:nvGrpSpPr>
            <p:grpSpPr bwMode="auto">
              <a:xfrm>
                <a:off x="1148973" y="1803300"/>
                <a:ext cx="2641800" cy="2641800"/>
                <a:chOff x="1148973" y="1803300"/>
                <a:chExt cx="2641800" cy="2641800"/>
              </a:xfrm>
              <a:grpFill/>
            </p:grpSpPr>
            <p:sp>
              <p:nvSpPr>
                <p:cNvPr id="35" name="梯形 105"/>
                <p:cNvSpPr/>
                <p:nvPr/>
              </p:nvSpPr>
              <p:spPr>
                <a:xfrm>
                  <a:off x="2236102" y="1803300"/>
                  <a:ext cx="467542" cy="432369"/>
                </a:xfrm>
                <a:prstGeom prst="trapezoid">
                  <a:avLst/>
                </a:prstGeom>
                <a:grp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36" name="梯形 106"/>
                <p:cNvSpPr/>
                <p:nvPr/>
              </p:nvSpPr>
              <p:spPr>
                <a:xfrm rot="1800000">
                  <a:off x="2789170" y="1952250"/>
                  <a:ext cx="467542" cy="430301"/>
                </a:xfrm>
                <a:prstGeom prst="trapezoid">
                  <a:avLst/>
                </a:prstGeom>
                <a:grp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37" name="梯形 107"/>
                <p:cNvSpPr/>
                <p:nvPr/>
              </p:nvSpPr>
              <p:spPr>
                <a:xfrm rot="3600000">
                  <a:off x="3192010" y="2356127"/>
                  <a:ext cx="469607" cy="431430"/>
                </a:xfrm>
                <a:prstGeom prst="trapezoid">
                  <a:avLst/>
                </a:prstGeom>
                <a:grp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38" name="梯形 108"/>
                <p:cNvSpPr/>
                <p:nvPr/>
              </p:nvSpPr>
              <p:spPr>
                <a:xfrm rot="5400000">
                  <a:off x="3340253" y="2908486"/>
                  <a:ext cx="469608" cy="431430"/>
                </a:xfrm>
                <a:prstGeom prst="trapezoid">
                  <a:avLst/>
                </a:prstGeom>
                <a:grp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39" name="梯形 109"/>
                <p:cNvSpPr/>
                <p:nvPr/>
              </p:nvSpPr>
              <p:spPr>
                <a:xfrm rot="7200000">
                  <a:off x="3192010" y="3460843"/>
                  <a:ext cx="469607" cy="431430"/>
                </a:xfrm>
                <a:prstGeom prst="trapezoid">
                  <a:avLst/>
                </a:prstGeom>
                <a:grp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40" name="梯形 110"/>
                <p:cNvSpPr/>
                <p:nvPr/>
              </p:nvSpPr>
              <p:spPr>
                <a:xfrm rot="9000000">
                  <a:off x="2789170" y="3865848"/>
                  <a:ext cx="467542" cy="430301"/>
                </a:xfrm>
                <a:prstGeom prst="trapezoid">
                  <a:avLst/>
                </a:prstGeom>
                <a:grp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41" name="梯形 111"/>
                <p:cNvSpPr/>
                <p:nvPr/>
              </p:nvSpPr>
              <p:spPr>
                <a:xfrm rot="10800000">
                  <a:off x="2236102" y="4012731"/>
                  <a:ext cx="467542" cy="432369"/>
                </a:xfrm>
                <a:prstGeom prst="trapezoid">
                  <a:avLst/>
                </a:prstGeom>
                <a:grp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42" name="梯形 112"/>
                <p:cNvSpPr/>
                <p:nvPr/>
              </p:nvSpPr>
              <p:spPr>
                <a:xfrm rot="12600000">
                  <a:off x="1683035" y="3865848"/>
                  <a:ext cx="467542" cy="430301"/>
                </a:xfrm>
                <a:prstGeom prst="trapezoid">
                  <a:avLst/>
                </a:prstGeom>
                <a:grp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43" name="梯形 113"/>
                <p:cNvSpPr/>
                <p:nvPr/>
              </p:nvSpPr>
              <p:spPr>
                <a:xfrm rot="14400000">
                  <a:off x="1278131" y="3460841"/>
                  <a:ext cx="469607" cy="431431"/>
                </a:xfrm>
                <a:prstGeom prst="trapezoid">
                  <a:avLst/>
                </a:prstGeom>
                <a:grp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44" name="梯形 114"/>
                <p:cNvSpPr/>
                <p:nvPr/>
              </p:nvSpPr>
              <p:spPr>
                <a:xfrm rot="16200000">
                  <a:off x="1129885" y="2908484"/>
                  <a:ext cx="469608" cy="431431"/>
                </a:xfrm>
                <a:prstGeom prst="trapezoid">
                  <a:avLst/>
                </a:prstGeom>
                <a:grp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45" name="梯形 115"/>
                <p:cNvSpPr/>
                <p:nvPr/>
              </p:nvSpPr>
              <p:spPr>
                <a:xfrm rot="18000000">
                  <a:off x="1278131" y="2356126"/>
                  <a:ext cx="469607" cy="431431"/>
                </a:xfrm>
                <a:prstGeom prst="trapezoid">
                  <a:avLst/>
                </a:prstGeom>
                <a:grp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46" name="梯形 116"/>
                <p:cNvSpPr/>
                <p:nvPr/>
              </p:nvSpPr>
              <p:spPr>
                <a:xfrm rot="19800000">
                  <a:off x="1683035" y="1952250"/>
                  <a:ext cx="467542" cy="430301"/>
                </a:xfrm>
                <a:prstGeom prst="trapezoid">
                  <a:avLst/>
                </a:prstGeom>
                <a:grp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sp>
            <p:nvSpPr>
              <p:cNvPr id="34" name="同心圆 104"/>
              <p:cNvSpPr/>
              <p:nvPr/>
            </p:nvSpPr>
            <p:spPr>
              <a:xfrm>
                <a:off x="1548094" y="2204639"/>
                <a:ext cx="1872068" cy="1872223"/>
              </a:xfrm>
              <a:prstGeom prst="donut">
                <a:avLst>
                  <a:gd name="adj" fmla="val 5497"/>
                </a:avLst>
              </a:prstGeom>
              <a:grp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j-ea"/>
                  <a:ea typeface="+mj-ea"/>
                </a:endParaRPr>
              </a:p>
            </p:txBody>
          </p:sp>
        </p:grpSp>
        <p:grpSp>
          <p:nvGrpSpPr>
            <p:cNvPr id="30" name="Group 188"/>
            <p:cNvGrpSpPr/>
            <p:nvPr/>
          </p:nvGrpSpPr>
          <p:grpSpPr>
            <a:xfrm>
              <a:off x="3736644" y="1900472"/>
              <a:ext cx="332891" cy="323217"/>
              <a:chOff x="8216107" y="4449763"/>
              <a:chExt cx="464344" cy="450850"/>
            </a:xfrm>
            <a:grpFill/>
          </p:grpSpPr>
          <p:sp>
            <p:nvSpPr>
              <p:cNvPr id="31" name="AutoShape 16"/>
              <p:cNvSpPr/>
              <p:nvPr/>
            </p:nvSpPr>
            <p:spPr bwMode="auto">
              <a:xfrm>
                <a:off x="8448675" y="4696619"/>
                <a:ext cx="57944" cy="587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8" y="0"/>
                      <a:pt x="0" y="4841"/>
                      <a:pt x="0" y="10800"/>
                    </a:cubicBezTo>
                    <a:cubicBezTo>
                      <a:pt x="0" y="16758"/>
                      <a:pt x="4838" y="21599"/>
                      <a:pt x="10800" y="21599"/>
                    </a:cubicBezTo>
                    <a:cubicBezTo>
                      <a:pt x="16761" y="21599"/>
                      <a:pt x="21600" y="16758"/>
                      <a:pt x="21600" y="10800"/>
                    </a:cubicBezTo>
                    <a:cubicBezTo>
                      <a:pt x="21600" y="4841"/>
                      <a:pt x="16761"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sp>
            <p:nvSpPr>
              <p:cNvPr id="32" name="AutoShape 17"/>
              <p:cNvSpPr/>
              <p:nvPr/>
            </p:nvSpPr>
            <p:spPr bwMode="auto">
              <a:xfrm>
                <a:off x="8216107" y="4449763"/>
                <a:ext cx="464344" cy="450850"/>
              </a:xfrm>
              <a:custGeom>
                <a:avLst/>
                <a:gdLst>
                  <a:gd name="T0" fmla="*/ 10473 w 20946"/>
                  <a:gd name="T1" fmla="*/ 10800 h 21600"/>
                  <a:gd name="T2" fmla="*/ 10473 w 20946"/>
                  <a:gd name="T3" fmla="*/ 10800 h 21600"/>
                  <a:gd name="T4" fmla="*/ 10473 w 20946"/>
                  <a:gd name="T5" fmla="*/ 10800 h 21600"/>
                  <a:gd name="T6" fmla="*/ 10473 w 20946"/>
                  <a:gd name="T7" fmla="*/ 10800 h 21600"/>
                </a:gdLst>
                <a:ahLst/>
                <a:cxnLst>
                  <a:cxn ang="0">
                    <a:pos x="T0" y="T1"/>
                  </a:cxn>
                  <a:cxn ang="0">
                    <a:pos x="T2" y="T3"/>
                  </a:cxn>
                  <a:cxn ang="0">
                    <a:pos x="T4" y="T5"/>
                  </a:cxn>
                  <a:cxn ang="0">
                    <a:pos x="T6" y="T7"/>
                  </a:cxn>
                </a:cxnLst>
                <a:rect l="0" t="0" r="r" b="b"/>
                <a:pathLst>
                  <a:path w="20946" h="21600">
                    <a:moveTo>
                      <a:pt x="18509" y="15329"/>
                    </a:moveTo>
                    <a:lnTo>
                      <a:pt x="11782" y="15329"/>
                    </a:lnTo>
                    <a:cubicBezTo>
                      <a:pt x="10699" y="15329"/>
                      <a:pt x="9818" y="14391"/>
                      <a:pt x="9818" y="13238"/>
                    </a:cubicBezTo>
                    <a:cubicBezTo>
                      <a:pt x="9818" y="12086"/>
                      <a:pt x="10699" y="11148"/>
                      <a:pt x="11782" y="11148"/>
                    </a:cubicBezTo>
                    <a:lnTo>
                      <a:pt x="17673" y="11148"/>
                    </a:lnTo>
                    <a:cubicBezTo>
                      <a:pt x="18077" y="11142"/>
                      <a:pt x="18477" y="10934"/>
                      <a:pt x="18721" y="10588"/>
                    </a:cubicBezTo>
                    <a:cubicBezTo>
                      <a:pt x="18789" y="10491"/>
                      <a:pt x="18842" y="10381"/>
                      <a:pt x="18885" y="10267"/>
                    </a:cubicBezTo>
                    <a:cubicBezTo>
                      <a:pt x="18890" y="10251"/>
                      <a:pt x="18901" y="10239"/>
                      <a:pt x="18906" y="10224"/>
                    </a:cubicBezTo>
                    <a:cubicBezTo>
                      <a:pt x="19377" y="10880"/>
                      <a:pt x="19636" y="11686"/>
                      <a:pt x="19636" y="12541"/>
                    </a:cubicBezTo>
                    <a:cubicBezTo>
                      <a:pt x="19636" y="13613"/>
                      <a:pt x="19230" y="14607"/>
                      <a:pt x="18509" y="15329"/>
                    </a:cubicBezTo>
                    <a:moveTo>
                      <a:pt x="17673" y="17767"/>
                    </a:moveTo>
                    <a:cubicBezTo>
                      <a:pt x="17673" y="19114"/>
                      <a:pt x="16647" y="20206"/>
                      <a:pt x="15382" y="20206"/>
                    </a:cubicBezTo>
                    <a:lnTo>
                      <a:pt x="3600" y="20206"/>
                    </a:lnTo>
                    <a:cubicBezTo>
                      <a:pt x="2334" y="20206"/>
                      <a:pt x="1309" y="19114"/>
                      <a:pt x="1309" y="17767"/>
                    </a:cubicBezTo>
                    <a:lnTo>
                      <a:pt x="1309" y="6786"/>
                    </a:lnTo>
                    <a:cubicBezTo>
                      <a:pt x="1931" y="7334"/>
                      <a:pt x="2730" y="7664"/>
                      <a:pt x="3600" y="7664"/>
                    </a:cubicBezTo>
                    <a:lnTo>
                      <a:pt x="14400" y="7664"/>
                    </a:lnTo>
                    <a:lnTo>
                      <a:pt x="17018" y="7664"/>
                    </a:lnTo>
                    <a:cubicBezTo>
                      <a:pt x="17379" y="7664"/>
                      <a:pt x="17673" y="7976"/>
                      <a:pt x="17673" y="8361"/>
                    </a:cubicBezTo>
                    <a:lnTo>
                      <a:pt x="17673" y="9754"/>
                    </a:lnTo>
                    <a:lnTo>
                      <a:pt x="11782" y="9754"/>
                    </a:lnTo>
                    <a:cubicBezTo>
                      <a:pt x="9974" y="9754"/>
                      <a:pt x="8509" y="11314"/>
                      <a:pt x="8509" y="13238"/>
                    </a:cubicBezTo>
                    <a:cubicBezTo>
                      <a:pt x="8509" y="15163"/>
                      <a:pt x="9974" y="16722"/>
                      <a:pt x="11782" y="16722"/>
                    </a:cubicBezTo>
                    <a:lnTo>
                      <a:pt x="17673" y="16722"/>
                    </a:lnTo>
                    <a:cubicBezTo>
                      <a:pt x="17673" y="16722"/>
                      <a:pt x="17673" y="17767"/>
                      <a:pt x="17673" y="17767"/>
                    </a:cubicBezTo>
                    <a:close/>
                    <a:moveTo>
                      <a:pt x="16363" y="5574"/>
                    </a:moveTo>
                    <a:lnTo>
                      <a:pt x="16363" y="6270"/>
                    </a:lnTo>
                    <a:lnTo>
                      <a:pt x="14400" y="6270"/>
                    </a:lnTo>
                    <a:lnTo>
                      <a:pt x="3600" y="6270"/>
                    </a:lnTo>
                    <a:cubicBezTo>
                      <a:pt x="3246" y="6270"/>
                      <a:pt x="2916" y="6179"/>
                      <a:pt x="2617" y="6027"/>
                    </a:cubicBezTo>
                    <a:lnTo>
                      <a:pt x="2617" y="5574"/>
                    </a:lnTo>
                    <a:cubicBezTo>
                      <a:pt x="2617" y="5574"/>
                      <a:pt x="16363" y="5574"/>
                      <a:pt x="16363" y="5574"/>
                    </a:cubicBezTo>
                    <a:close/>
                    <a:moveTo>
                      <a:pt x="16363" y="4877"/>
                    </a:moveTo>
                    <a:lnTo>
                      <a:pt x="2617" y="4877"/>
                    </a:lnTo>
                    <a:lnTo>
                      <a:pt x="2617" y="4180"/>
                    </a:lnTo>
                    <a:lnTo>
                      <a:pt x="16363" y="4180"/>
                    </a:lnTo>
                    <a:cubicBezTo>
                      <a:pt x="16363" y="4180"/>
                      <a:pt x="16363" y="4877"/>
                      <a:pt x="16363" y="4877"/>
                    </a:cubicBezTo>
                    <a:close/>
                    <a:moveTo>
                      <a:pt x="16363" y="3483"/>
                    </a:moveTo>
                    <a:lnTo>
                      <a:pt x="2617" y="3483"/>
                    </a:lnTo>
                    <a:lnTo>
                      <a:pt x="2617" y="2787"/>
                    </a:lnTo>
                    <a:lnTo>
                      <a:pt x="16363" y="2787"/>
                    </a:lnTo>
                    <a:cubicBezTo>
                      <a:pt x="16363" y="2787"/>
                      <a:pt x="16363" y="3483"/>
                      <a:pt x="16363" y="3483"/>
                    </a:cubicBezTo>
                    <a:close/>
                    <a:moveTo>
                      <a:pt x="3600" y="1393"/>
                    </a:moveTo>
                    <a:lnTo>
                      <a:pt x="14400" y="1393"/>
                    </a:lnTo>
                    <a:lnTo>
                      <a:pt x="17018" y="1393"/>
                    </a:lnTo>
                    <a:cubicBezTo>
                      <a:pt x="17379" y="1393"/>
                      <a:pt x="17673" y="1705"/>
                      <a:pt x="17673" y="2090"/>
                    </a:cubicBezTo>
                    <a:lnTo>
                      <a:pt x="17673" y="3832"/>
                    </a:lnTo>
                    <a:lnTo>
                      <a:pt x="17673" y="4180"/>
                    </a:lnTo>
                    <a:lnTo>
                      <a:pt x="17673" y="6398"/>
                    </a:lnTo>
                    <a:cubicBezTo>
                      <a:pt x="17466" y="6321"/>
                      <a:pt x="17249" y="6270"/>
                      <a:pt x="17018" y="6270"/>
                    </a:cubicBezTo>
                    <a:lnTo>
                      <a:pt x="17018" y="5574"/>
                    </a:lnTo>
                    <a:lnTo>
                      <a:pt x="17018" y="4180"/>
                    </a:lnTo>
                    <a:lnTo>
                      <a:pt x="17018" y="2787"/>
                    </a:lnTo>
                    <a:cubicBezTo>
                      <a:pt x="17018" y="2401"/>
                      <a:pt x="16724" y="2090"/>
                      <a:pt x="16363" y="2090"/>
                    </a:cubicBezTo>
                    <a:lnTo>
                      <a:pt x="2617" y="2090"/>
                    </a:lnTo>
                    <a:cubicBezTo>
                      <a:pt x="2256" y="2090"/>
                      <a:pt x="1963" y="2401"/>
                      <a:pt x="1963" y="2787"/>
                    </a:cubicBezTo>
                    <a:lnTo>
                      <a:pt x="1963" y="4180"/>
                    </a:lnTo>
                    <a:lnTo>
                      <a:pt x="1963" y="5534"/>
                    </a:lnTo>
                    <a:cubicBezTo>
                      <a:pt x="1559" y="5094"/>
                      <a:pt x="1309" y="4495"/>
                      <a:pt x="1309" y="3832"/>
                    </a:cubicBezTo>
                    <a:cubicBezTo>
                      <a:pt x="1309" y="2485"/>
                      <a:pt x="2334" y="1393"/>
                      <a:pt x="3600" y="1393"/>
                    </a:cubicBezTo>
                    <a:moveTo>
                      <a:pt x="18983" y="8361"/>
                    </a:moveTo>
                    <a:lnTo>
                      <a:pt x="18982" y="8361"/>
                    </a:lnTo>
                    <a:lnTo>
                      <a:pt x="18982" y="4180"/>
                    </a:lnTo>
                    <a:lnTo>
                      <a:pt x="18982" y="3832"/>
                    </a:lnTo>
                    <a:lnTo>
                      <a:pt x="18982" y="2090"/>
                    </a:lnTo>
                    <a:cubicBezTo>
                      <a:pt x="18982" y="935"/>
                      <a:pt x="18102" y="0"/>
                      <a:pt x="17018" y="0"/>
                    </a:cubicBezTo>
                    <a:lnTo>
                      <a:pt x="14400" y="0"/>
                    </a:lnTo>
                    <a:lnTo>
                      <a:pt x="3600" y="0"/>
                    </a:lnTo>
                    <a:cubicBezTo>
                      <a:pt x="1614" y="0"/>
                      <a:pt x="0" y="1719"/>
                      <a:pt x="0" y="3832"/>
                    </a:cubicBezTo>
                    <a:lnTo>
                      <a:pt x="0" y="17767"/>
                    </a:lnTo>
                    <a:cubicBezTo>
                      <a:pt x="0" y="19880"/>
                      <a:pt x="1614" y="21600"/>
                      <a:pt x="3600" y="21600"/>
                    </a:cubicBezTo>
                    <a:lnTo>
                      <a:pt x="15382" y="21600"/>
                    </a:lnTo>
                    <a:cubicBezTo>
                      <a:pt x="17366" y="21600"/>
                      <a:pt x="18982" y="19880"/>
                      <a:pt x="18982" y="17767"/>
                    </a:cubicBezTo>
                    <a:lnTo>
                      <a:pt x="18982" y="16722"/>
                    </a:lnTo>
                    <a:lnTo>
                      <a:pt x="18983" y="16722"/>
                    </a:lnTo>
                    <a:cubicBezTo>
                      <a:pt x="21600" y="14631"/>
                      <a:pt x="21600" y="10452"/>
                      <a:pt x="18983" y="8361"/>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grpSp>
      </p:grpSp>
      <p:grpSp>
        <p:nvGrpSpPr>
          <p:cNvPr id="47" name="组合 46"/>
          <p:cNvGrpSpPr/>
          <p:nvPr/>
        </p:nvGrpSpPr>
        <p:grpSpPr>
          <a:xfrm>
            <a:off x="4000774" y="2387397"/>
            <a:ext cx="2105566" cy="2127832"/>
            <a:chOff x="4000774" y="2517757"/>
            <a:chExt cx="2105566" cy="2127832"/>
          </a:xfrm>
          <a:solidFill>
            <a:schemeClr val="bg1"/>
          </a:solidFill>
        </p:grpSpPr>
        <p:grpSp>
          <p:nvGrpSpPr>
            <p:cNvPr id="48" name="组合 102"/>
            <p:cNvGrpSpPr/>
            <p:nvPr/>
          </p:nvGrpSpPr>
          <p:grpSpPr bwMode="auto">
            <a:xfrm>
              <a:off x="4000774" y="2517757"/>
              <a:ext cx="2105566" cy="2127832"/>
              <a:chOff x="1148973" y="1803300"/>
              <a:chExt cx="2641800" cy="2641800"/>
            </a:xfrm>
            <a:grpFill/>
          </p:grpSpPr>
          <p:grpSp>
            <p:nvGrpSpPr>
              <p:cNvPr id="53" name="组合 103"/>
              <p:cNvGrpSpPr/>
              <p:nvPr/>
            </p:nvGrpSpPr>
            <p:grpSpPr bwMode="auto">
              <a:xfrm>
                <a:off x="1148973" y="1803300"/>
                <a:ext cx="2641800" cy="2641800"/>
                <a:chOff x="1148973" y="1803300"/>
                <a:chExt cx="2641800" cy="2641800"/>
              </a:xfrm>
              <a:grpFill/>
            </p:grpSpPr>
            <p:sp>
              <p:nvSpPr>
                <p:cNvPr id="55" name="梯形 105"/>
                <p:cNvSpPr/>
                <p:nvPr/>
              </p:nvSpPr>
              <p:spPr>
                <a:xfrm>
                  <a:off x="2236102" y="1803300"/>
                  <a:ext cx="467542" cy="432369"/>
                </a:xfrm>
                <a:prstGeom prst="trapezoid">
                  <a:avLst/>
                </a:prstGeom>
                <a:grp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56" name="梯形 106"/>
                <p:cNvSpPr/>
                <p:nvPr/>
              </p:nvSpPr>
              <p:spPr>
                <a:xfrm rot="1800000">
                  <a:off x="2789170" y="1952250"/>
                  <a:ext cx="467542" cy="430301"/>
                </a:xfrm>
                <a:prstGeom prst="trapezoid">
                  <a:avLst/>
                </a:prstGeom>
                <a:grp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57" name="梯形 107"/>
                <p:cNvSpPr/>
                <p:nvPr/>
              </p:nvSpPr>
              <p:spPr>
                <a:xfrm rot="3600000">
                  <a:off x="3192010" y="2356127"/>
                  <a:ext cx="469607" cy="431430"/>
                </a:xfrm>
                <a:prstGeom prst="trapezoid">
                  <a:avLst/>
                </a:prstGeom>
                <a:grp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58" name="梯形 108"/>
                <p:cNvSpPr/>
                <p:nvPr/>
              </p:nvSpPr>
              <p:spPr>
                <a:xfrm rot="5400000">
                  <a:off x="3340253" y="2908486"/>
                  <a:ext cx="469608" cy="431430"/>
                </a:xfrm>
                <a:prstGeom prst="trapezoid">
                  <a:avLst/>
                </a:prstGeom>
                <a:grp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59" name="梯形 109"/>
                <p:cNvSpPr/>
                <p:nvPr/>
              </p:nvSpPr>
              <p:spPr>
                <a:xfrm rot="7200000">
                  <a:off x="3192010" y="3460843"/>
                  <a:ext cx="469607" cy="431430"/>
                </a:xfrm>
                <a:prstGeom prst="trapezoid">
                  <a:avLst/>
                </a:prstGeom>
                <a:grp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60" name="梯形 110"/>
                <p:cNvSpPr/>
                <p:nvPr/>
              </p:nvSpPr>
              <p:spPr>
                <a:xfrm rot="9000000">
                  <a:off x="2789170" y="3865848"/>
                  <a:ext cx="467542" cy="430301"/>
                </a:xfrm>
                <a:prstGeom prst="trapezoid">
                  <a:avLst/>
                </a:prstGeom>
                <a:grp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61" name="梯形 111"/>
                <p:cNvSpPr/>
                <p:nvPr/>
              </p:nvSpPr>
              <p:spPr>
                <a:xfrm rot="10800000">
                  <a:off x="2236102" y="4012731"/>
                  <a:ext cx="467542" cy="432369"/>
                </a:xfrm>
                <a:prstGeom prst="trapezoid">
                  <a:avLst/>
                </a:prstGeom>
                <a:grp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62" name="梯形 112"/>
                <p:cNvSpPr/>
                <p:nvPr/>
              </p:nvSpPr>
              <p:spPr>
                <a:xfrm rot="12600000">
                  <a:off x="1683035" y="3865848"/>
                  <a:ext cx="467542" cy="430301"/>
                </a:xfrm>
                <a:prstGeom prst="trapezoid">
                  <a:avLst/>
                </a:prstGeom>
                <a:grp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63" name="梯形 113"/>
                <p:cNvSpPr/>
                <p:nvPr/>
              </p:nvSpPr>
              <p:spPr>
                <a:xfrm rot="14400000">
                  <a:off x="1278131" y="3460841"/>
                  <a:ext cx="469607" cy="431431"/>
                </a:xfrm>
                <a:prstGeom prst="trapezoid">
                  <a:avLst/>
                </a:prstGeom>
                <a:grp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64" name="梯形 114"/>
                <p:cNvSpPr/>
                <p:nvPr/>
              </p:nvSpPr>
              <p:spPr>
                <a:xfrm rot="16200000">
                  <a:off x="1129885" y="2908484"/>
                  <a:ext cx="469608" cy="431431"/>
                </a:xfrm>
                <a:prstGeom prst="trapezoid">
                  <a:avLst/>
                </a:prstGeom>
                <a:grp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65" name="梯形 115"/>
                <p:cNvSpPr/>
                <p:nvPr/>
              </p:nvSpPr>
              <p:spPr>
                <a:xfrm rot="18000000">
                  <a:off x="1278131" y="2356126"/>
                  <a:ext cx="469607" cy="431431"/>
                </a:xfrm>
                <a:prstGeom prst="trapezoid">
                  <a:avLst/>
                </a:prstGeom>
                <a:grp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66" name="梯形 116"/>
                <p:cNvSpPr/>
                <p:nvPr/>
              </p:nvSpPr>
              <p:spPr>
                <a:xfrm rot="19800000">
                  <a:off x="1683035" y="1952250"/>
                  <a:ext cx="467542" cy="430301"/>
                </a:xfrm>
                <a:prstGeom prst="trapezoid">
                  <a:avLst/>
                </a:prstGeom>
                <a:grp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sp>
            <p:nvSpPr>
              <p:cNvPr id="54" name="同心圆 104"/>
              <p:cNvSpPr/>
              <p:nvPr/>
            </p:nvSpPr>
            <p:spPr>
              <a:xfrm>
                <a:off x="1548094" y="2204639"/>
                <a:ext cx="1872068" cy="1872223"/>
              </a:xfrm>
              <a:prstGeom prst="donut">
                <a:avLst>
                  <a:gd name="adj" fmla="val 5497"/>
                </a:avLst>
              </a:prstGeom>
              <a:grp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j-ea"/>
                  <a:ea typeface="+mj-ea"/>
                </a:endParaRPr>
              </a:p>
            </p:txBody>
          </p:sp>
        </p:grpSp>
        <p:grpSp>
          <p:nvGrpSpPr>
            <p:cNvPr id="49" name="Group 191"/>
            <p:cNvGrpSpPr/>
            <p:nvPr/>
          </p:nvGrpSpPr>
          <p:grpSpPr>
            <a:xfrm>
              <a:off x="4869442" y="3379417"/>
              <a:ext cx="402798" cy="402798"/>
              <a:chOff x="4439444" y="1652588"/>
              <a:chExt cx="464344" cy="464344"/>
            </a:xfrm>
            <a:grpFill/>
          </p:grpSpPr>
          <p:sp>
            <p:nvSpPr>
              <p:cNvPr id="50" name="AutoShape 136"/>
              <p:cNvSpPr/>
              <p:nvPr/>
            </p:nvSpPr>
            <p:spPr bwMode="auto">
              <a:xfrm>
                <a:off x="4686300" y="1710532"/>
                <a:ext cx="152400" cy="152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538" y="20579"/>
                    </a:moveTo>
                    <a:lnTo>
                      <a:pt x="19542" y="20579"/>
                    </a:lnTo>
                    <a:cubicBezTo>
                      <a:pt x="19546" y="21142"/>
                      <a:pt x="20004" y="21600"/>
                      <a:pt x="20571" y="21600"/>
                    </a:cubicBezTo>
                    <a:cubicBezTo>
                      <a:pt x="21137" y="21600"/>
                      <a:pt x="21599" y="21138"/>
                      <a:pt x="21599" y="20571"/>
                    </a:cubicBezTo>
                    <a:cubicBezTo>
                      <a:pt x="21599" y="20565"/>
                      <a:pt x="21595" y="20561"/>
                      <a:pt x="21595" y="20555"/>
                    </a:cubicBezTo>
                    <a:cubicBezTo>
                      <a:pt x="21583" y="9221"/>
                      <a:pt x="12411" y="41"/>
                      <a:pt x="1080" y="12"/>
                    </a:cubicBezTo>
                    <a:cubicBezTo>
                      <a:pt x="1064" y="10"/>
                      <a:pt x="1048" y="0"/>
                      <a:pt x="1028" y="0"/>
                    </a:cubicBezTo>
                    <a:cubicBezTo>
                      <a:pt x="458" y="0"/>
                      <a:pt x="0" y="461"/>
                      <a:pt x="0" y="1028"/>
                    </a:cubicBezTo>
                    <a:cubicBezTo>
                      <a:pt x="0" y="1594"/>
                      <a:pt x="458" y="2055"/>
                      <a:pt x="1024" y="2057"/>
                    </a:cubicBezTo>
                    <a:lnTo>
                      <a:pt x="1024" y="2065"/>
                    </a:lnTo>
                    <a:cubicBezTo>
                      <a:pt x="11233" y="2065"/>
                      <a:pt x="19538" y="10370"/>
                      <a:pt x="19538" y="2057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a:sym typeface="Gill Sans" charset="0"/>
                </a:endParaRPr>
              </a:p>
            </p:txBody>
          </p:sp>
          <p:sp>
            <p:nvSpPr>
              <p:cNvPr id="51" name="AutoShape 137"/>
              <p:cNvSpPr/>
              <p:nvPr/>
            </p:nvSpPr>
            <p:spPr bwMode="auto">
              <a:xfrm>
                <a:off x="4439444" y="1652588"/>
                <a:ext cx="464344" cy="464344"/>
              </a:xfrm>
              <a:custGeom>
                <a:avLst/>
                <a:gdLst>
                  <a:gd name="T0" fmla="+- 0 10819 195"/>
                  <a:gd name="T1" fmla="*/ T0 w 21248"/>
                  <a:gd name="T2" fmla="*/ 10800 h 21600"/>
                  <a:gd name="T3" fmla="+- 0 10819 195"/>
                  <a:gd name="T4" fmla="*/ T3 w 21248"/>
                  <a:gd name="T5" fmla="*/ 10800 h 21600"/>
                  <a:gd name="T6" fmla="+- 0 10819 195"/>
                  <a:gd name="T7" fmla="*/ T6 w 21248"/>
                  <a:gd name="T8" fmla="*/ 10800 h 21600"/>
                  <a:gd name="T9" fmla="+- 0 10819 195"/>
                  <a:gd name="T10" fmla="*/ T9 w 21248"/>
                  <a:gd name="T11" fmla="*/ 10800 h 21600"/>
                </a:gdLst>
                <a:ahLst/>
                <a:cxnLst>
                  <a:cxn ang="0">
                    <a:pos x="T1" y="T2"/>
                  </a:cxn>
                  <a:cxn ang="0">
                    <a:pos x="T4" y="T5"/>
                  </a:cxn>
                  <a:cxn ang="0">
                    <a:pos x="T7" y="T8"/>
                  </a:cxn>
                  <a:cxn ang="0">
                    <a:pos x="T10" y="T11"/>
                  </a:cxn>
                </a:cxnLst>
                <a:rect l="0" t="0" r="r" b="b"/>
                <a:pathLst>
                  <a:path w="21248" h="21600">
                    <a:moveTo>
                      <a:pt x="19868" y="17133"/>
                    </a:moveTo>
                    <a:cubicBezTo>
                      <a:pt x="19766" y="17386"/>
                      <a:pt x="19525" y="17549"/>
                      <a:pt x="19255" y="17549"/>
                    </a:cubicBezTo>
                    <a:lnTo>
                      <a:pt x="19058" y="17549"/>
                    </a:lnTo>
                    <a:lnTo>
                      <a:pt x="3983" y="2226"/>
                    </a:lnTo>
                    <a:lnTo>
                      <a:pt x="3983" y="2025"/>
                    </a:lnTo>
                    <a:cubicBezTo>
                      <a:pt x="3983" y="1750"/>
                      <a:pt x="4144" y="1506"/>
                      <a:pt x="4393" y="1401"/>
                    </a:cubicBezTo>
                    <a:cubicBezTo>
                      <a:pt x="4475" y="1367"/>
                      <a:pt x="4560" y="1350"/>
                      <a:pt x="4647" y="1350"/>
                    </a:cubicBezTo>
                    <a:cubicBezTo>
                      <a:pt x="4824" y="1350"/>
                      <a:pt x="4991" y="1420"/>
                      <a:pt x="5116" y="1547"/>
                    </a:cubicBezTo>
                    <a:lnTo>
                      <a:pt x="19724" y="16397"/>
                    </a:lnTo>
                    <a:cubicBezTo>
                      <a:pt x="19915" y="16591"/>
                      <a:pt x="19972" y="16880"/>
                      <a:pt x="19868" y="17133"/>
                    </a:cubicBezTo>
                    <a:moveTo>
                      <a:pt x="10121" y="17549"/>
                    </a:moveTo>
                    <a:cubicBezTo>
                      <a:pt x="10017" y="17549"/>
                      <a:pt x="9922" y="17586"/>
                      <a:pt x="9824" y="17609"/>
                    </a:cubicBezTo>
                    <a:lnTo>
                      <a:pt x="3923" y="11612"/>
                    </a:lnTo>
                    <a:cubicBezTo>
                      <a:pt x="3946" y="11512"/>
                      <a:pt x="3982" y="11415"/>
                      <a:pt x="3982" y="11311"/>
                    </a:cubicBezTo>
                    <a:lnTo>
                      <a:pt x="3983" y="3180"/>
                    </a:lnTo>
                    <a:lnTo>
                      <a:pt x="18119" y="17549"/>
                    </a:lnTo>
                    <a:cubicBezTo>
                      <a:pt x="18119" y="17549"/>
                      <a:pt x="10121" y="17549"/>
                      <a:pt x="10121" y="17549"/>
                    </a:cubicBezTo>
                    <a:close/>
                    <a:moveTo>
                      <a:pt x="9182" y="17945"/>
                    </a:moveTo>
                    <a:lnTo>
                      <a:pt x="7109" y="20052"/>
                    </a:lnTo>
                    <a:cubicBezTo>
                      <a:pt x="6939" y="20224"/>
                      <a:pt x="6742" y="20249"/>
                      <a:pt x="6640" y="20249"/>
                    </a:cubicBezTo>
                    <a:cubicBezTo>
                      <a:pt x="6537" y="20249"/>
                      <a:pt x="6339" y="20224"/>
                      <a:pt x="6170" y="20052"/>
                    </a:cubicBezTo>
                    <a:lnTo>
                      <a:pt x="1522" y="15327"/>
                    </a:lnTo>
                    <a:cubicBezTo>
                      <a:pt x="1352" y="15154"/>
                      <a:pt x="1327" y="14953"/>
                      <a:pt x="1327" y="14850"/>
                    </a:cubicBezTo>
                    <a:cubicBezTo>
                      <a:pt x="1327" y="14745"/>
                      <a:pt x="1352" y="14544"/>
                      <a:pt x="1522" y="14373"/>
                    </a:cubicBezTo>
                    <a:lnTo>
                      <a:pt x="3593" y="12266"/>
                    </a:lnTo>
                    <a:cubicBezTo>
                      <a:pt x="3599" y="12260"/>
                      <a:pt x="3601" y="12251"/>
                      <a:pt x="3607" y="12245"/>
                    </a:cubicBezTo>
                    <a:lnTo>
                      <a:pt x="9202" y="17932"/>
                    </a:lnTo>
                    <a:cubicBezTo>
                      <a:pt x="9196" y="17937"/>
                      <a:pt x="9187" y="17939"/>
                      <a:pt x="9182" y="17945"/>
                    </a:cubicBezTo>
                    <a:moveTo>
                      <a:pt x="6056" y="593"/>
                    </a:moveTo>
                    <a:cubicBezTo>
                      <a:pt x="5675" y="205"/>
                      <a:pt x="5165" y="0"/>
                      <a:pt x="4647" y="0"/>
                    </a:cubicBezTo>
                    <a:cubicBezTo>
                      <a:pt x="4390" y="0"/>
                      <a:pt x="4132" y="49"/>
                      <a:pt x="3885" y="154"/>
                    </a:cubicBezTo>
                    <a:cubicBezTo>
                      <a:pt x="3141" y="467"/>
                      <a:pt x="2655" y="1205"/>
                      <a:pt x="2655" y="2025"/>
                    </a:cubicBezTo>
                    <a:lnTo>
                      <a:pt x="2654" y="11311"/>
                    </a:lnTo>
                    <a:lnTo>
                      <a:pt x="583" y="13418"/>
                    </a:lnTo>
                    <a:cubicBezTo>
                      <a:pt x="-195" y="14208"/>
                      <a:pt x="-195" y="15491"/>
                      <a:pt x="583" y="16281"/>
                    </a:cubicBezTo>
                    <a:lnTo>
                      <a:pt x="5231" y="21006"/>
                    </a:lnTo>
                    <a:cubicBezTo>
                      <a:pt x="5620" y="21402"/>
                      <a:pt x="6131" y="21599"/>
                      <a:pt x="6640" y="21599"/>
                    </a:cubicBezTo>
                    <a:cubicBezTo>
                      <a:pt x="7150" y="21599"/>
                      <a:pt x="7659" y="21402"/>
                      <a:pt x="8048" y="21006"/>
                    </a:cubicBezTo>
                    <a:lnTo>
                      <a:pt x="10121" y="18900"/>
                    </a:lnTo>
                    <a:lnTo>
                      <a:pt x="19255" y="18900"/>
                    </a:lnTo>
                    <a:cubicBezTo>
                      <a:pt x="20062" y="18900"/>
                      <a:pt x="20788" y="18407"/>
                      <a:pt x="21095" y="17650"/>
                    </a:cubicBezTo>
                    <a:cubicBezTo>
                      <a:pt x="21405" y="16893"/>
                      <a:pt x="21234" y="16022"/>
                      <a:pt x="20663" y="15443"/>
                    </a:cubicBezTo>
                    <a:cubicBezTo>
                      <a:pt x="20663" y="15443"/>
                      <a:pt x="6056" y="593"/>
                      <a:pt x="6056" y="593"/>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a:sym typeface="Gill Sans" charset="0"/>
                </a:endParaRPr>
              </a:p>
            </p:txBody>
          </p:sp>
          <p:sp>
            <p:nvSpPr>
              <p:cNvPr id="52" name="AutoShape 138"/>
              <p:cNvSpPr/>
              <p:nvPr/>
            </p:nvSpPr>
            <p:spPr bwMode="auto">
              <a:xfrm>
                <a:off x="4686300" y="1652588"/>
                <a:ext cx="217488" cy="2174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37" y="2880"/>
                    </a:moveTo>
                    <a:lnTo>
                      <a:pt x="1437" y="2885"/>
                    </a:lnTo>
                    <a:cubicBezTo>
                      <a:pt x="10965" y="2885"/>
                      <a:pt x="18717" y="10637"/>
                      <a:pt x="18717" y="20165"/>
                    </a:cubicBezTo>
                    <a:lnTo>
                      <a:pt x="18720" y="20165"/>
                    </a:lnTo>
                    <a:cubicBezTo>
                      <a:pt x="18722" y="20959"/>
                      <a:pt x="19366" y="21600"/>
                      <a:pt x="20160" y="21600"/>
                    </a:cubicBezTo>
                    <a:cubicBezTo>
                      <a:pt x="20955" y="21600"/>
                      <a:pt x="21599" y="20956"/>
                      <a:pt x="21599" y="20160"/>
                    </a:cubicBezTo>
                    <a:cubicBezTo>
                      <a:pt x="21599" y="20155"/>
                      <a:pt x="21597" y="20152"/>
                      <a:pt x="21597" y="20148"/>
                    </a:cubicBezTo>
                    <a:cubicBezTo>
                      <a:pt x="21588" y="9034"/>
                      <a:pt x="12588" y="28"/>
                      <a:pt x="1476" y="8"/>
                    </a:cubicBezTo>
                    <a:cubicBezTo>
                      <a:pt x="1465" y="7"/>
                      <a:pt x="1454" y="0"/>
                      <a:pt x="1440" y="0"/>
                    </a:cubicBezTo>
                    <a:cubicBezTo>
                      <a:pt x="644" y="0"/>
                      <a:pt x="0" y="644"/>
                      <a:pt x="0" y="1440"/>
                    </a:cubicBezTo>
                    <a:cubicBezTo>
                      <a:pt x="0" y="2234"/>
                      <a:pt x="644" y="2878"/>
                      <a:pt x="1437" y="288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a:sym typeface="Gill Sans" charset="0"/>
                </a:endParaRPr>
              </a:p>
            </p:txBody>
          </p:sp>
        </p:grpSp>
      </p:grpSp>
      <p:grpSp>
        <p:nvGrpSpPr>
          <p:cNvPr id="67" name="组合 66"/>
          <p:cNvGrpSpPr/>
          <p:nvPr/>
        </p:nvGrpSpPr>
        <p:grpSpPr>
          <a:xfrm>
            <a:off x="4756435" y="1277579"/>
            <a:ext cx="1080488" cy="1091915"/>
            <a:chOff x="4756435" y="1407939"/>
            <a:chExt cx="1080488" cy="1091915"/>
          </a:xfrm>
          <a:solidFill>
            <a:schemeClr val="bg1"/>
          </a:solidFill>
        </p:grpSpPr>
        <p:grpSp>
          <p:nvGrpSpPr>
            <p:cNvPr id="68" name="组合 102"/>
            <p:cNvGrpSpPr/>
            <p:nvPr/>
          </p:nvGrpSpPr>
          <p:grpSpPr bwMode="auto">
            <a:xfrm>
              <a:off x="4756435" y="1407939"/>
              <a:ext cx="1080488" cy="1091915"/>
              <a:chOff x="1148973" y="1803300"/>
              <a:chExt cx="2641800" cy="2641800"/>
            </a:xfrm>
            <a:grpFill/>
          </p:grpSpPr>
          <p:grpSp>
            <p:nvGrpSpPr>
              <p:cNvPr id="77" name="组合 103"/>
              <p:cNvGrpSpPr/>
              <p:nvPr/>
            </p:nvGrpSpPr>
            <p:grpSpPr bwMode="auto">
              <a:xfrm>
                <a:off x="1148973" y="1803300"/>
                <a:ext cx="2641800" cy="2641800"/>
                <a:chOff x="1148973" y="1803300"/>
                <a:chExt cx="2641800" cy="2641800"/>
              </a:xfrm>
              <a:grpFill/>
            </p:grpSpPr>
            <p:sp>
              <p:nvSpPr>
                <p:cNvPr id="79" name="梯形 105"/>
                <p:cNvSpPr/>
                <p:nvPr/>
              </p:nvSpPr>
              <p:spPr>
                <a:xfrm>
                  <a:off x="2236102" y="1803300"/>
                  <a:ext cx="467542" cy="432369"/>
                </a:xfrm>
                <a:prstGeom prst="trapezoid">
                  <a:avLst/>
                </a:prstGeom>
                <a:grp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80" name="梯形 106"/>
                <p:cNvSpPr/>
                <p:nvPr/>
              </p:nvSpPr>
              <p:spPr>
                <a:xfrm rot="1800000">
                  <a:off x="2789170" y="1952250"/>
                  <a:ext cx="467542" cy="430301"/>
                </a:xfrm>
                <a:prstGeom prst="trapezoid">
                  <a:avLst/>
                </a:prstGeom>
                <a:grp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81" name="梯形 107"/>
                <p:cNvSpPr/>
                <p:nvPr/>
              </p:nvSpPr>
              <p:spPr>
                <a:xfrm rot="3600000">
                  <a:off x="3192010" y="2356127"/>
                  <a:ext cx="469607" cy="431430"/>
                </a:xfrm>
                <a:prstGeom prst="trapezoid">
                  <a:avLst/>
                </a:prstGeom>
                <a:grp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82" name="梯形 108"/>
                <p:cNvSpPr/>
                <p:nvPr/>
              </p:nvSpPr>
              <p:spPr>
                <a:xfrm rot="5400000">
                  <a:off x="3340253" y="2908486"/>
                  <a:ext cx="469608" cy="431430"/>
                </a:xfrm>
                <a:prstGeom prst="trapezoid">
                  <a:avLst/>
                </a:prstGeom>
                <a:grp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83" name="梯形 109"/>
                <p:cNvSpPr/>
                <p:nvPr/>
              </p:nvSpPr>
              <p:spPr>
                <a:xfrm rot="7200000">
                  <a:off x="3192010" y="3460843"/>
                  <a:ext cx="469607" cy="431430"/>
                </a:xfrm>
                <a:prstGeom prst="trapezoid">
                  <a:avLst/>
                </a:prstGeom>
                <a:grp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84" name="梯形 110"/>
                <p:cNvSpPr/>
                <p:nvPr/>
              </p:nvSpPr>
              <p:spPr>
                <a:xfrm rot="9000000">
                  <a:off x="2789170" y="3865848"/>
                  <a:ext cx="467542" cy="430301"/>
                </a:xfrm>
                <a:prstGeom prst="trapezoid">
                  <a:avLst/>
                </a:prstGeom>
                <a:grp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85" name="梯形 111"/>
                <p:cNvSpPr/>
                <p:nvPr/>
              </p:nvSpPr>
              <p:spPr>
                <a:xfrm rot="10800000">
                  <a:off x="2236102" y="4012731"/>
                  <a:ext cx="467542" cy="432369"/>
                </a:xfrm>
                <a:prstGeom prst="trapezoid">
                  <a:avLst/>
                </a:prstGeom>
                <a:grp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86" name="梯形 112"/>
                <p:cNvSpPr/>
                <p:nvPr/>
              </p:nvSpPr>
              <p:spPr>
                <a:xfrm rot="12600000">
                  <a:off x="1683035" y="3865848"/>
                  <a:ext cx="467542" cy="430301"/>
                </a:xfrm>
                <a:prstGeom prst="trapezoid">
                  <a:avLst/>
                </a:prstGeom>
                <a:grp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87" name="梯形 113"/>
                <p:cNvSpPr/>
                <p:nvPr/>
              </p:nvSpPr>
              <p:spPr>
                <a:xfrm rot="14400000">
                  <a:off x="1278131" y="3460841"/>
                  <a:ext cx="469607" cy="431431"/>
                </a:xfrm>
                <a:prstGeom prst="trapezoid">
                  <a:avLst/>
                </a:prstGeom>
                <a:grp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88" name="梯形 114"/>
                <p:cNvSpPr/>
                <p:nvPr/>
              </p:nvSpPr>
              <p:spPr>
                <a:xfrm rot="16200000">
                  <a:off x="1129885" y="2908484"/>
                  <a:ext cx="469608" cy="431431"/>
                </a:xfrm>
                <a:prstGeom prst="trapezoid">
                  <a:avLst/>
                </a:prstGeom>
                <a:grp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89" name="梯形 115"/>
                <p:cNvSpPr/>
                <p:nvPr/>
              </p:nvSpPr>
              <p:spPr>
                <a:xfrm rot="18000000">
                  <a:off x="1278131" y="2356126"/>
                  <a:ext cx="469607" cy="431431"/>
                </a:xfrm>
                <a:prstGeom prst="trapezoid">
                  <a:avLst/>
                </a:prstGeom>
                <a:grp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90" name="梯形 116"/>
                <p:cNvSpPr/>
                <p:nvPr/>
              </p:nvSpPr>
              <p:spPr>
                <a:xfrm rot="19800000">
                  <a:off x="1683035" y="1952250"/>
                  <a:ext cx="467542" cy="430301"/>
                </a:xfrm>
                <a:prstGeom prst="trapezoid">
                  <a:avLst/>
                </a:prstGeom>
                <a:grp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sp>
            <p:nvSpPr>
              <p:cNvPr id="78" name="同心圆 104"/>
              <p:cNvSpPr/>
              <p:nvPr/>
            </p:nvSpPr>
            <p:spPr>
              <a:xfrm>
                <a:off x="1548094" y="2204639"/>
                <a:ext cx="1872068" cy="1872223"/>
              </a:xfrm>
              <a:prstGeom prst="donut">
                <a:avLst>
                  <a:gd name="adj" fmla="val 5497"/>
                </a:avLst>
              </a:prstGeom>
              <a:grp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j-ea"/>
                  <a:ea typeface="+mj-ea"/>
                </a:endParaRPr>
              </a:p>
            </p:txBody>
          </p:sp>
        </p:grpSp>
        <p:grpSp>
          <p:nvGrpSpPr>
            <p:cNvPr id="69" name="Group 195"/>
            <p:cNvGrpSpPr/>
            <p:nvPr/>
          </p:nvGrpSpPr>
          <p:grpSpPr>
            <a:xfrm>
              <a:off x="5132906" y="1822348"/>
              <a:ext cx="332891" cy="260053"/>
              <a:chOff x="2581275" y="1710532"/>
              <a:chExt cx="464344" cy="362744"/>
            </a:xfrm>
            <a:grpFill/>
          </p:grpSpPr>
          <p:sp>
            <p:nvSpPr>
              <p:cNvPr id="70" name="AutoShape 140"/>
              <p:cNvSpPr/>
              <p:nvPr/>
            </p:nvSpPr>
            <p:spPr bwMode="auto">
              <a:xfrm>
                <a:off x="2639219" y="1768475"/>
                <a:ext cx="290513" cy="235744"/>
              </a:xfrm>
              <a:custGeom>
                <a:avLst/>
                <a:gdLst>
                  <a:gd name="T0" fmla="+- 0 10800 376"/>
                  <a:gd name="T1" fmla="*/ T0 w 20848"/>
                  <a:gd name="T2" fmla="*/ 10800 h 21600"/>
                  <a:gd name="T3" fmla="+- 0 10800 376"/>
                  <a:gd name="T4" fmla="*/ T3 w 20848"/>
                  <a:gd name="T5" fmla="*/ 10800 h 21600"/>
                  <a:gd name="T6" fmla="+- 0 10800 376"/>
                  <a:gd name="T7" fmla="*/ T6 w 20848"/>
                  <a:gd name="T8" fmla="*/ 10800 h 21600"/>
                  <a:gd name="T9" fmla="+- 0 10800 376"/>
                  <a:gd name="T10" fmla="*/ T9 w 20848"/>
                  <a:gd name="T11" fmla="*/ 10800 h 21600"/>
                </a:gdLst>
                <a:ahLst/>
                <a:cxnLst>
                  <a:cxn ang="0">
                    <a:pos x="T1" y="T2"/>
                  </a:cxn>
                  <a:cxn ang="0">
                    <a:pos x="T4" y="T5"/>
                  </a:cxn>
                  <a:cxn ang="0">
                    <a:pos x="T7" y="T8"/>
                  </a:cxn>
                  <a:cxn ang="0">
                    <a:pos x="T10" y="T11"/>
                  </a:cxn>
                </a:cxnLst>
                <a:rect l="0" t="0" r="r" b="b"/>
                <a:pathLst>
                  <a:path w="20848" h="21600">
                    <a:moveTo>
                      <a:pt x="18728" y="19178"/>
                    </a:moveTo>
                    <a:cubicBezTo>
                      <a:pt x="13191" y="20631"/>
                      <a:pt x="7654" y="20631"/>
                      <a:pt x="2118" y="19178"/>
                    </a:cubicBezTo>
                    <a:cubicBezTo>
                      <a:pt x="678" y="13592"/>
                      <a:pt x="678" y="8008"/>
                      <a:pt x="2118" y="2421"/>
                    </a:cubicBezTo>
                    <a:cubicBezTo>
                      <a:pt x="7654" y="968"/>
                      <a:pt x="13191" y="968"/>
                      <a:pt x="18728" y="2421"/>
                    </a:cubicBezTo>
                    <a:cubicBezTo>
                      <a:pt x="20168" y="8008"/>
                      <a:pt x="20168" y="13592"/>
                      <a:pt x="18728" y="19178"/>
                    </a:cubicBezTo>
                    <a:moveTo>
                      <a:pt x="18938" y="1116"/>
                    </a:moveTo>
                    <a:cubicBezTo>
                      <a:pt x="16114" y="375"/>
                      <a:pt x="13249" y="0"/>
                      <a:pt x="10423" y="0"/>
                    </a:cubicBezTo>
                    <a:cubicBezTo>
                      <a:pt x="7597" y="0"/>
                      <a:pt x="4732" y="375"/>
                      <a:pt x="1908" y="1116"/>
                    </a:cubicBezTo>
                    <a:cubicBezTo>
                      <a:pt x="1543" y="1213"/>
                      <a:pt x="1244" y="1552"/>
                      <a:pt x="1127" y="2004"/>
                    </a:cubicBezTo>
                    <a:cubicBezTo>
                      <a:pt x="-376" y="7841"/>
                      <a:pt x="-376" y="13759"/>
                      <a:pt x="1127" y="19593"/>
                    </a:cubicBezTo>
                    <a:cubicBezTo>
                      <a:pt x="1244" y="20047"/>
                      <a:pt x="1543" y="20386"/>
                      <a:pt x="1908" y="20482"/>
                    </a:cubicBezTo>
                    <a:cubicBezTo>
                      <a:pt x="4732" y="21224"/>
                      <a:pt x="7597" y="21600"/>
                      <a:pt x="10423" y="21600"/>
                    </a:cubicBezTo>
                    <a:cubicBezTo>
                      <a:pt x="13249" y="21600"/>
                      <a:pt x="16114" y="21224"/>
                      <a:pt x="18938" y="20482"/>
                    </a:cubicBezTo>
                    <a:cubicBezTo>
                      <a:pt x="19303" y="20386"/>
                      <a:pt x="19602" y="20047"/>
                      <a:pt x="19719" y="19593"/>
                    </a:cubicBezTo>
                    <a:cubicBezTo>
                      <a:pt x="21223" y="13759"/>
                      <a:pt x="21223" y="7841"/>
                      <a:pt x="19719" y="2004"/>
                    </a:cubicBezTo>
                    <a:cubicBezTo>
                      <a:pt x="19602" y="1552"/>
                      <a:pt x="19303" y="1213"/>
                      <a:pt x="18938" y="1116"/>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sp>
            <p:nvSpPr>
              <p:cNvPr id="71" name="AutoShape 141"/>
              <p:cNvSpPr/>
              <p:nvPr/>
            </p:nvSpPr>
            <p:spPr bwMode="auto">
              <a:xfrm>
                <a:off x="2581275" y="1710532"/>
                <a:ext cx="464344" cy="362744"/>
              </a:xfrm>
              <a:custGeom>
                <a:avLst/>
                <a:gdLst>
                  <a:gd name="T0" fmla="+- 0 10800 252"/>
                  <a:gd name="T1" fmla="*/ T0 w 21096"/>
                  <a:gd name="T2" fmla="*/ 10800 h 21600"/>
                  <a:gd name="T3" fmla="+- 0 10800 252"/>
                  <a:gd name="T4" fmla="*/ T3 w 21096"/>
                  <a:gd name="T5" fmla="*/ 10800 h 21600"/>
                  <a:gd name="T6" fmla="+- 0 10800 252"/>
                  <a:gd name="T7" fmla="*/ T6 w 21096"/>
                  <a:gd name="T8" fmla="*/ 10800 h 21600"/>
                  <a:gd name="T9" fmla="+- 0 10800 252"/>
                  <a:gd name="T10" fmla="*/ T9 w 21096"/>
                  <a:gd name="T11" fmla="*/ 10800 h 21600"/>
                </a:gdLst>
                <a:ahLst/>
                <a:cxnLst>
                  <a:cxn ang="0">
                    <a:pos x="T1" y="T2"/>
                  </a:cxn>
                  <a:cxn ang="0">
                    <a:pos x="T4" y="T5"/>
                  </a:cxn>
                  <a:cxn ang="0">
                    <a:pos x="T7" y="T8"/>
                  </a:cxn>
                  <a:cxn ang="0">
                    <a:pos x="T10" y="T11"/>
                  </a:cxn>
                </a:cxnLst>
                <a:rect l="0" t="0" r="r" b="b"/>
                <a:pathLst>
                  <a:path w="21096" h="21600">
                    <a:moveTo>
                      <a:pt x="19056" y="18331"/>
                    </a:moveTo>
                    <a:cubicBezTo>
                      <a:pt x="13383" y="19233"/>
                      <a:pt x="7711" y="19233"/>
                      <a:pt x="2038" y="18331"/>
                    </a:cubicBezTo>
                    <a:cubicBezTo>
                      <a:pt x="1074" y="13022"/>
                      <a:pt x="1074" y="7713"/>
                      <a:pt x="2038" y="2404"/>
                    </a:cubicBezTo>
                    <a:cubicBezTo>
                      <a:pt x="7711" y="1502"/>
                      <a:pt x="13383" y="1502"/>
                      <a:pt x="19056" y="2404"/>
                    </a:cubicBezTo>
                    <a:cubicBezTo>
                      <a:pt x="20021" y="7713"/>
                      <a:pt x="20021" y="13022"/>
                      <a:pt x="19056" y="18331"/>
                    </a:cubicBezTo>
                    <a:moveTo>
                      <a:pt x="20338" y="2005"/>
                    </a:moveTo>
                    <a:cubicBezTo>
                      <a:pt x="20211" y="1301"/>
                      <a:pt x="19762" y="776"/>
                      <a:pt x="19215" y="689"/>
                    </a:cubicBezTo>
                    <a:cubicBezTo>
                      <a:pt x="16339" y="232"/>
                      <a:pt x="13423" y="0"/>
                      <a:pt x="10547" y="0"/>
                    </a:cubicBezTo>
                    <a:cubicBezTo>
                      <a:pt x="7671" y="0"/>
                      <a:pt x="4755" y="232"/>
                      <a:pt x="1879" y="689"/>
                    </a:cubicBezTo>
                    <a:cubicBezTo>
                      <a:pt x="1332" y="776"/>
                      <a:pt x="883" y="1301"/>
                      <a:pt x="756" y="2005"/>
                    </a:cubicBezTo>
                    <a:cubicBezTo>
                      <a:pt x="-252" y="7553"/>
                      <a:pt x="-252" y="13181"/>
                      <a:pt x="756" y="18731"/>
                    </a:cubicBezTo>
                    <a:cubicBezTo>
                      <a:pt x="883" y="19434"/>
                      <a:pt x="1332" y="19959"/>
                      <a:pt x="1879" y="20046"/>
                    </a:cubicBezTo>
                    <a:cubicBezTo>
                      <a:pt x="3265" y="20266"/>
                      <a:pt x="4660" y="20429"/>
                      <a:pt x="6055" y="20544"/>
                    </a:cubicBezTo>
                    <a:cubicBezTo>
                      <a:pt x="5979" y="20606"/>
                      <a:pt x="5931" y="20670"/>
                      <a:pt x="5931" y="20735"/>
                    </a:cubicBezTo>
                    <a:cubicBezTo>
                      <a:pt x="5931" y="21213"/>
                      <a:pt x="7997" y="21599"/>
                      <a:pt x="10547" y="21599"/>
                    </a:cubicBezTo>
                    <a:cubicBezTo>
                      <a:pt x="13097" y="21599"/>
                      <a:pt x="15164" y="21213"/>
                      <a:pt x="15164" y="20735"/>
                    </a:cubicBezTo>
                    <a:cubicBezTo>
                      <a:pt x="15164" y="20670"/>
                      <a:pt x="15115" y="20606"/>
                      <a:pt x="15040" y="20544"/>
                    </a:cubicBezTo>
                    <a:cubicBezTo>
                      <a:pt x="16434" y="20429"/>
                      <a:pt x="17830" y="20266"/>
                      <a:pt x="19215" y="20046"/>
                    </a:cubicBezTo>
                    <a:cubicBezTo>
                      <a:pt x="19762" y="19959"/>
                      <a:pt x="20211" y="19434"/>
                      <a:pt x="20338" y="18731"/>
                    </a:cubicBezTo>
                    <a:cubicBezTo>
                      <a:pt x="21347" y="13181"/>
                      <a:pt x="21347" y="7553"/>
                      <a:pt x="20338" y="200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chemeClr val="bg1"/>
                  </a:solidFill>
                  <a:effectLst>
                    <a:outerShdw blurRad="38100" dist="38100" dir="2700000" algn="tl">
                      <a:srgbClr val="000000"/>
                    </a:outerShdw>
                  </a:effectLst>
                  <a:latin typeface="Gill Sans" charset="0"/>
                  <a:sym typeface="Gill Sans" charset="0"/>
                </a:endParaRPr>
              </a:p>
            </p:txBody>
          </p:sp>
          <p:sp>
            <p:nvSpPr>
              <p:cNvPr id="72" name="AutoShape 142"/>
              <p:cNvSpPr/>
              <p:nvPr/>
            </p:nvSpPr>
            <p:spPr bwMode="auto">
              <a:xfrm>
                <a:off x="2944019" y="1783557"/>
                <a:ext cx="43656" cy="428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7200"/>
                    </a:moveTo>
                    <a:cubicBezTo>
                      <a:pt x="12779" y="7200"/>
                      <a:pt x="14399" y="8820"/>
                      <a:pt x="14399" y="10800"/>
                    </a:cubicBezTo>
                    <a:cubicBezTo>
                      <a:pt x="14399" y="12779"/>
                      <a:pt x="12779" y="14400"/>
                      <a:pt x="10800" y="14400"/>
                    </a:cubicBezTo>
                    <a:cubicBezTo>
                      <a:pt x="8820" y="14400"/>
                      <a:pt x="7199" y="12779"/>
                      <a:pt x="7199" y="10800"/>
                    </a:cubicBezTo>
                    <a:cubicBezTo>
                      <a:pt x="7199" y="8820"/>
                      <a:pt x="8820" y="7200"/>
                      <a:pt x="10800" y="7200"/>
                    </a:cubicBezTo>
                    <a:moveTo>
                      <a:pt x="10800" y="21599"/>
                    </a:moveTo>
                    <a:cubicBezTo>
                      <a:pt x="16762" y="21599"/>
                      <a:pt x="21600" y="16762"/>
                      <a:pt x="21600" y="10800"/>
                    </a:cubicBezTo>
                    <a:cubicBezTo>
                      <a:pt x="21600" y="4837"/>
                      <a:pt x="16762" y="0"/>
                      <a:pt x="10800" y="0"/>
                    </a:cubicBezTo>
                    <a:cubicBezTo>
                      <a:pt x="4837" y="0"/>
                      <a:pt x="0" y="4837"/>
                      <a:pt x="0" y="10800"/>
                    </a:cubicBezTo>
                    <a:cubicBezTo>
                      <a:pt x="0" y="16762"/>
                      <a:pt x="4837" y="21599"/>
                      <a:pt x="10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sp>
            <p:nvSpPr>
              <p:cNvPr id="73" name="AutoShape 143"/>
              <p:cNvSpPr/>
              <p:nvPr/>
            </p:nvSpPr>
            <p:spPr bwMode="auto">
              <a:xfrm>
                <a:off x="2929732" y="1971675"/>
                <a:ext cx="57944" cy="150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sp>
            <p:nvSpPr>
              <p:cNvPr id="74" name="AutoShape 144"/>
              <p:cNvSpPr/>
              <p:nvPr/>
            </p:nvSpPr>
            <p:spPr bwMode="auto">
              <a:xfrm>
                <a:off x="2944019" y="1928019"/>
                <a:ext cx="58738" cy="150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sp>
            <p:nvSpPr>
              <p:cNvPr id="75" name="AutoShape 145"/>
              <p:cNvSpPr/>
              <p:nvPr/>
            </p:nvSpPr>
            <p:spPr bwMode="auto">
              <a:xfrm>
                <a:off x="2944019" y="1885157"/>
                <a:ext cx="58738"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sp>
            <p:nvSpPr>
              <p:cNvPr id="76" name="AutoShape 146"/>
              <p:cNvSpPr/>
              <p:nvPr/>
            </p:nvSpPr>
            <p:spPr bwMode="auto">
              <a:xfrm>
                <a:off x="2697957" y="1826419"/>
                <a:ext cx="86519" cy="61119"/>
              </a:xfrm>
              <a:custGeom>
                <a:avLst/>
                <a:gdLst>
                  <a:gd name="T0" fmla="+- 0 10822 44"/>
                  <a:gd name="T1" fmla="*/ T0 w 21556"/>
                  <a:gd name="T2" fmla="+- 0 10826 53"/>
                  <a:gd name="T3" fmla="*/ 10826 h 21547"/>
                  <a:gd name="T4" fmla="+- 0 10822 44"/>
                  <a:gd name="T5" fmla="*/ T4 w 21556"/>
                  <a:gd name="T6" fmla="+- 0 10826 53"/>
                  <a:gd name="T7" fmla="*/ 10826 h 21547"/>
                  <a:gd name="T8" fmla="+- 0 10822 44"/>
                  <a:gd name="T9" fmla="*/ T8 w 21556"/>
                  <a:gd name="T10" fmla="+- 0 10826 53"/>
                  <a:gd name="T11" fmla="*/ 10826 h 21547"/>
                  <a:gd name="T12" fmla="+- 0 10822 44"/>
                  <a:gd name="T13" fmla="*/ T12 w 21556"/>
                  <a:gd name="T14" fmla="+- 0 10826 53"/>
                  <a:gd name="T15" fmla="*/ 10826 h 21547"/>
                </a:gdLst>
                <a:ahLst/>
                <a:cxnLst>
                  <a:cxn ang="0">
                    <a:pos x="T1" y="T3"/>
                  </a:cxn>
                  <a:cxn ang="0">
                    <a:pos x="T5" y="T7"/>
                  </a:cxn>
                  <a:cxn ang="0">
                    <a:pos x="T9" y="T11"/>
                  </a:cxn>
                  <a:cxn ang="0">
                    <a:pos x="T13" y="T15"/>
                  </a:cxn>
                </a:cxnLst>
                <a:rect l="0" t="0" r="r" b="b"/>
                <a:pathLst>
                  <a:path w="21556" h="21547">
                    <a:moveTo>
                      <a:pt x="19751" y="2"/>
                    </a:moveTo>
                    <a:lnTo>
                      <a:pt x="3200" y="1845"/>
                    </a:lnTo>
                    <a:cubicBezTo>
                      <a:pt x="2215" y="2010"/>
                      <a:pt x="1272" y="3284"/>
                      <a:pt x="1106" y="4676"/>
                    </a:cubicBezTo>
                    <a:lnTo>
                      <a:pt x="1" y="18986"/>
                    </a:lnTo>
                    <a:cubicBezTo>
                      <a:pt x="-44" y="20398"/>
                      <a:pt x="724" y="21547"/>
                      <a:pt x="1712" y="21547"/>
                    </a:cubicBezTo>
                    <a:cubicBezTo>
                      <a:pt x="2698" y="21547"/>
                      <a:pt x="3542" y="20398"/>
                      <a:pt x="3582" y="18978"/>
                    </a:cubicBezTo>
                    <a:lnTo>
                      <a:pt x="4185" y="9251"/>
                    </a:lnTo>
                    <a:cubicBezTo>
                      <a:pt x="4319" y="7849"/>
                      <a:pt x="5235" y="6592"/>
                      <a:pt x="6220" y="6447"/>
                    </a:cubicBezTo>
                    <a:lnTo>
                      <a:pt x="19751" y="5128"/>
                    </a:lnTo>
                    <a:cubicBezTo>
                      <a:pt x="20743" y="5078"/>
                      <a:pt x="21556" y="3884"/>
                      <a:pt x="21556" y="2467"/>
                    </a:cubicBezTo>
                    <a:cubicBezTo>
                      <a:pt x="21556" y="1055"/>
                      <a:pt x="20743" y="-53"/>
                      <a:pt x="19751" y="2"/>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grpSp>
      </p:grpSp>
      <p:grpSp>
        <p:nvGrpSpPr>
          <p:cNvPr id="91" name="组合 90"/>
          <p:cNvGrpSpPr/>
          <p:nvPr/>
        </p:nvGrpSpPr>
        <p:grpSpPr>
          <a:xfrm>
            <a:off x="1078513" y="1507960"/>
            <a:ext cx="1923767" cy="781585"/>
            <a:chOff x="1078513" y="1638320"/>
            <a:chExt cx="1923767" cy="781585"/>
          </a:xfrm>
        </p:grpSpPr>
        <p:sp>
          <p:nvSpPr>
            <p:cNvPr id="92" name="TextBox 91"/>
            <p:cNvSpPr txBox="1"/>
            <p:nvPr/>
          </p:nvSpPr>
          <p:spPr>
            <a:xfrm>
              <a:off x="1078513" y="1958240"/>
              <a:ext cx="1923767" cy="461665"/>
            </a:xfrm>
            <a:prstGeom prst="rect">
              <a:avLst/>
            </a:prstGeom>
            <a:noFill/>
          </p:spPr>
          <p:txBody>
            <a:bodyPr wrap="square" lIns="0" tIns="0" rtlCol="0" anchor="t">
              <a:spAutoFit/>
            </a:bodyPr>
            <a:lstStyle/>
            <a:p>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单击此处添加文本单击此处添加文本</a:t>
              </a:r>
              <a:endParaRPr lang="en-US" altLang="zh-CN" sz="900" dirty="0">
                <a:solidFill>
                  <a:schemeClr val="bg1">
                    <a:lumMod val="95000"/>
                  </a:schemeClr>
                </a:solidFill>
                <a:latin typeface="Adobe 黑体 Std R" panose="020B0400000000000000" pitchFamily="34" charset="-122"/>
                <a:ea typeface="Adobe 黑体 Std R" panose="020B0400000000000000" pitchFamily="34" charset="-122"/>
              </a:endParaRPr>
            </a:p>
            <a:p>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单击此处添加文本单击此处添加</a:t>
              </a:r>
              <a:r>
                <a:rPr lang="zh-CN" altLang="en-US" sz="900" dirty="0" smtClean="0">
                  <a:solidFill>
                    <a:schemeClr val="bg1">
                      <a:lumMod val="95000"/>
                    </a:schemeClr>
                  </a:solidFill>
                  <a:latin typeface="Adobe 黑体 Std R" panose="020B0400000000000000" pitchFamily="34" charset="-122"/>
                  <a:ea typeface="Adobe 黑体 Std R" panose="020B0400000000000000" pitchFamily="34" charset="-122"/>
                </a:rPr>
                <a:t>文本</a:t>
              </a:r>
              <a:endParaRPr lang="en-US" altLang="zh-CN" sz="900" dirty="0" smtClean="0">
                <a:solidFill>
                  <a:schemeClr val="bg1">
                    <a:lumMod val="95000"/>
                  </a:schemeClr>
                </a:solidFill>
                <a:latin typeface="Adobe 黑体 Std R" panose="020B0400000000000000" pitchFamily="34" charset="-122"/>
                <a:ea typeface="Adobe 黑体 Std R" panose="020B0400000000000000" pitchFamily="34" charset="-122"/>
              </a:endParaRPr>
            </a:p>
            <a:p>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单击此处添加文本单击此处添加</a:t>
              </a:r>
              <a:r>
                <a:rPr lang="zh-CN" altLang="en-US" sz="900" dirty="0" smtClean="0">
                  <a:solidFill>
                    <a:schemeClr val="bg1">
                      <a:lumMod val="95000"/>
                    </a:schemeClr>
                  </a:solidFill>
                  <a:latin typeface="Adobe 黑体 Std R" panose="020B0400000000000000" pitchFamily="34" charset="-122"/>
                  <a:ea typeface="Adobe 黑体 Std R" panose="020B0400000000000000" pitchFamily="34" charset="-122"/>
                </a:rPr>
                <a:t>文本</a:t>
              </a:r>
              <a:endParaRPr lang="en-US" altLang="zh-CN" sz="900" dirty="0">
                <a:solidFill>
                  <a:schemeClr val="bg1">
                    <a:lumMod val="95000"/>
                  </a:schemeClr>
                </a:solidFill>
                <a:latin typeface="Adobe 黑体 Std R" panose="020B0400000000000000" pitchFamily="34" charset="-122"/>
                <a:ea typeface="Adobe 黑体 Std R" panose="020B0400000000000000" pitchFamily="34" charset="-122"/>
              </a:endParaRPr>
            </a:p>
          </p:txBody>
        </p:sp>
        <p:sp>
          <p:nvSpPr>
            <p:cNvPr id="93" name="TextBox 92"/>
            <p:cNvSpPr txBox="1"/>
            <p:nvPr/>
          </p:nvSpPr>
          <p:spPr>
            <a:xfrm>
              <a:off x="1608646" y="1638320"/>
              <a:ext cx="820738" cy="246221"/>
            </a:xfrm>
            <a:prstGeom prst="rect">
              <a:avLst/>
            </a:prstGeom>
            <a:noFill/>
          </p:spPr>
          <p:txBody>
            <a:bodyPr wrap="none" lIns="0" tIns="0" rIns="0" bIns="0" rtlCol="0" anchor="t">
              <a:spAutoFit/>
            </a:bodyPr>
            <a:lstStyle/>
            <a:p>
              <a:pPr algn="ctr"/>
              <a:r>
                <a:rPr lang="zh-CN" altLang="en-US" sz="1600" dirty="0" smtClean="0">
                  <a:solidFill>
                    <a:schemeClr val="bg1">
                      <a:lumMod val="95000"/>
                    </a:schemeClr>
                  </a:solidFill>
                  <a:latin typeface="Adobe 黑体 Std R" panose="020B0400000000000000" pitchFamily="34" charset="-122"/>
                  <a:ea typeface="Adobe 黑体 Std R" panose="020B0400000000000000" pitchFamily="34" charset="-122"/>
                </a:rPr>
                <a:t>标题文字</a:t>
              </a:r>
              <a:endParaRPr lang="en-US" sz="1600" dirty="0" smtClean="0">
                <a:solidFill>
                  <a:schemeClr val="bg1">
                    <a:lumMod val="95000"/>
                  </a:schemeClr>
                </a:solidFill>
                <a:latin typeface="Adobe 黑体 Std R" panose="020B0400000000000000" pitchFamily="34" charset="-122"/>
                <a:ea typeface="Adobe 黑体 Std R" panose="020B0400000000000000" pitchFamily="34" charset="-122"/>
              </a:endParaRPr>
            </a:p>
          </p:txBody>
        </p:sp>
      </p:grpSp>
      <p:grpSp>
        <p:nvGrpSpPr>
          <p:cNvPr id="94" name="组合 93"/>
          <p:cNvGrpSpPr/>
          <p:nvPr/>
        </p:nvGrpSpPr>
        <p:grpSpPr>
          <a:xfrm>
            <a:off x="6059713" y="1507960"/>
            <a:ext cx="1923767" cy="781585"/>
            <a:chOff x="1078513" y="1638320"/>
            <a:chExt cx="1923767" cy="781585"/>
          </a:xfrm>
        </p:grpSpPr>
        <p:sp>
          <p:nvSpPr>
            <p:cNvPr id="95" name="TextBox 94"/>
            <p:cNvSpPr txBox="1"/>
            <p:nvPr/>
          </p:nvSpPr>
          <p:spPr>
            <a:xfrm>
              <a:off x="1078513" y="1958240"/>
              <a:ext cx="1923767" cy="461665"/>
            </a:xfrm>
            <a:prstGeom prst="rect">
              <a:avLst/>
            </a:prstGeom>
            <a:noFill/>
          </p:spPr>
          <p:txBody>
            <a:bodyPr wrap="square" lIns="0" tIns="0" rtlCol="0" anchor="t">
              <a:spAutoFit/>
            </a:bodyPr>
            <a:lstStyle/>
            <a:p>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单击此处添加文本单击此处添加文本</a:t>
              </a:r>
              <a:endParaRPr lang="en-US" altLang="zh-CN" sz="900" dirty="0">
                <a:solidFill>
                  <a:schemeClr val="bg1">
                    <a:lumMod val="95000"/>
                  </a:schemeClr>
                </a:solidFill>
                <a:latin typeface="Adobe 黑体 Std R" panose="020B0400000000000000" pitchFamily="34" charset="-122"/>
                <a:ea typeface="Adobe 黑体 Std R" panose="020B0400000000000000" pitchFamily="34" charset="-122"/>
              </a:endParaRPr>
            </a:p>
            <a:p>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单击此处添加文本单击此处添加</a:t>
              </a:r>
              <a:r>
                <a:rPr lang="zh-CN" altLang="en-US" sz="900" dirty="0" smtClean="0">
                  <a:solidFill>
                    <a:schemeClr val="bg1">
                      <a:lumMod val="95000"/>
                    </a:schemeClr>
                  </a:solidFill>
                  <a:latin typeface="Adobe 黑体 Std R" panose="020B0400000000000000" pitchFamily="34" charset="-122"/>
                  <a:ea typeface="Adobe 黑体 Std R" panose="020B0400000000000000" pitchFamily="34" charset="-122"/>
                </a:rPr>
                <a:t>文本</a:t>
              </a:r>
              <a:endParaRPr lang="en-US" altLang="zh-CN" sz="900" dirty="0" smtClean="0">
                <a:solidFill>
                  <a:schemeClr val="bg1">
                    <a:lumMod val="95000"/>
                  </a:schemeClr>
                </a:solidFill>
                <a:latin typeface="Adobe 黑体 Std R" panose="020B0400000000000000" pitchFamily="34" charset="-122"/>
                <a:ea typeface="Adobe 黑体 Std R" panose="020B0400000000000000" pitchFamily="34" charset="-122"/>
              </a:endParaRPr>
            </a:p>
            <a:p>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单击此处添加文本单击此处添加</a:t>
              </a:r>
              <a:r>
                <a:rPr lang="zh-CN" altLang="en-US" sz="900" dirty="0" smtClean="0">
                  <a:solidFill>
                    <a:schemeClr val="bg1">
                      <a:lumMod val="95000"/>
                    </a:schemeClr>
                  </a:solidFill>
                  <a:latin typeface="Adobe 黑体 Std R" panose="020B0400000000000000" pitchFamily="34" charset="-122"/>
                  <a:ea typeface="Adobe 黑体 Std R" panose="020B0400000000000000" pitchFamily="34" charset="-122"/>
                </a:rPr>
                <a:t>文本</a:t>
              </a:r>
              <a:endParaRPr lang="en-US" altLang="zh-CN" sz="900" dirty="0">
                <a:solidFill>
                  <a:schemeClr val="bg1">
                    <a:lumMod val="95000"/>
                  </a:schemeClr>
                </a:solidFill>
                <a:latin typeface="Adobe 黑体 Std R" panose="020B0400000000000000" pitchFamily="34" charset="-122"/>
                <a:ea typeface="Adobe 黑体 Std R" panose="020B0400000000000000" pitchFamily="34" charset="-122"/>
              </a:endParaRPr>
            </a:p>
          </p:txBody>
        </p:sp>
        <p:sp>
          <p:nvSpPr>
            <p:cNvPr id="96" name="TextBox 95"/>
            <p:cNvSpPr txBox="1"/>
            <p:nvPr/>
          </p:nvSpPr>
          <p:spPr>
            <a:xfrm>
              <a:off x="1608646" y="1638320"/>
              <a:ext cx="820738" cy="246221"/>
            </a:xfrm>
            <a:prstGeom prst="rect">
              <a:avLst/>
            </a:prstGeom>
            <a:noFill/>
          </p:spPr>
          <p:txBody>
            <a:bodyPr wrap="none" lIns="0" tIns="0" rIns="0" bIns="0" rtlCol="0" anchor="t">
              <a:spAutoFit/>
            </a:bodyPr>
            <a:lstStyle/>
            <a:p>
              <a:pPr algn="ctr"/>
              <a:r>
                <a:rPr lang="zh-CN" altLang="en-US" sz="1600" dirty="0" smtClean="0">
                  <a:solidFill>
                    <a:schemeClr val="bg1">
                      <a:lumMod val="95000"/>
                    </a:schemeClr>
                  </a:solidFill>
                  <a:latin typeface="Adobe 黑体 Std R" panose="020B0400000000000000" pitchFamily="34" charset="-122"/>
                  <a:ea typeface="Adobe 黑体 Std R" panose="020B0400000000000000" pitchFamily="34" charset="-122"/>
                </a:rPr>
                <a:t>标题文字</a:t>
              </a:r>
              <a:endParaRPr lang="en-US" sz="1600" dirty="0" smtClean="0">
                <a:solidFill>
                  <a:schemeClr val="bg1">
                    <a:lumMod val="95000"/>
                  </a:schemeClr>
                </a:solidFill>
                <a:latin typeface="Adobe 黑体 Std R" panose="020B0400000000000000" pitchFamily="34" charset="-122"/>
                <a:ea typeface="Adobe 黑体 Std R" panose="020B0400000000000000" pitchFamily="34" charset="-122"/>
              </a:endParaRPr>
            </a:p>
          </p:txBody>
        </p:sp>
      </p:grpSp>
      <p:grpSp>
        <p:nvGrpSpPr>
          <p:cNvPr id="97" name="组合 96"/>
          <p:cNvGrpSpPr/>
          <p:nvPr/>
        </p:nvGrpSpPr>
        <p:grpSpPr>
          <a:xfrm>
            <a:off x="640363" y="3069909"/>
            <a:ext cx="1923767" cy="781585"/>
            <a:chOff x="1078513" y="1638320"/>
            <a:chExt cx="1923767" cy="781585"/>
          </a:xfrm>
        </p:grpSpPr>
        <p:sp>
          <p:nvSpPr>
            <p:cNvPr id="98" name="TextBox 97"/>
            <p:cNvSpPr txBox="1"/>
            <p:nvPr/>
          </p:nvSpPr>
          <p:spPr>
            <a:xfrm>
              <a:off x="1078513" y="1958240"/>
              <a:ext cx="1923767" cy="461665"/>
            </a:xfrm>
            <a:prstGeom prst="rect">
              <a:avLst/>
            </a:prstGeom>
            <a:noFill/>
          </p:spPr>
          <p:txBody>
            <a:bodyPr wrap="square" lIns="0" tIns="0" rtlCol="0" anchor="t">
              <a:spAutoFit/>
            </a:bodyPr>
            <a:lstStyle/>
            <a:p>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单击此处添加文本单击此处添加文本</a:t>
              </a:r>
              <a:endParaRPr lang="en-US" altLang="zh-CN" sz="900" dirty="0">
                <a:solidFill>
                  <a:schemeClr val="bg1">
                    <a:lumMod val="95000"/>
                  </a:schemeClr>
                </a:solidFill>
                <a:latin typeface="Adobe 黑体 Std R" panose="020B0400000000000000" pitchFamily="34" charset="-122"/>
                <a:ea typeface="Adobe 黑体 Std R" panose="020B0400000000000000" pitchFamily="34" charset="-122"/>
              </a:endParaRPr>
            </a:p>
            <a:p>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单击此处添加文本单击此处添加</a:t>
              </a:r>
              <a:r>
                <a:rPr lang="zh-CN" altLang="en-US" sz="900" dirty="0" smtClean="0">
                  <a:solidFill>
                    <a:schemeClr val="bg1">
                      <a:lumMod val="95000"/>
                    </a:schemeClr>
                  </a:solidFill>
                  <a:latin typeface="Adobe 黑体 Std R" panose="020B0400000000000000" pitchFamily="34" charset="-122"/>
                  <a:ea typeface="Adobe 黑体 Std R" panose="020B0400000000000000" pitchFamily="34" charset="-122"/>
                </a:rPr>
                <a:t>文本</a:t>
              </a:r>
              <a:endParaRPr lang="en-US" altLang="zh-CN" sz="900" dirty="0" smtClean="0">
                <a:solidFill>
                  <a:schemeClr val="bg1">
                    <a:lumMod val="95000"/>
                  </a:schemeClr>
                </a:solidFill>
                <a:latin typeface="Adobe 黑体 Std R" panose="020B0400000000000000" pitchFamily="34" charset="-122"/>
                <a:ea typeface="Adobe 黑体 Std R" panose="020B0400000000000000" pitchFamily="34" charset="-122"/>
              </a:endParaRPr>
            </a:p>
            <a:p>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单击此处添加文本单击此处添加</a:t>
              </a:r>
              <a:r>
                <a:rPr lang="zh-CN" altLang="en-US" sz="900" dirty="0" smtClean="0">
                  <a:solidFill>
                    <a:schemeClr val="bg1">
                      <a:lumMod val="95000"/>
                    </a:schemeClr>
                  </a:solidFill>
                  <a:latin typeface="Adobe 黑体 Std R" panose="020B0400000000000000" pitchFamily="34" charset="-122"/>
                  <a:ea typeface="Adobe 黑体 Std R" panose="020B0400000000000000" pitchFamily="34" charset="-122"/>
                </a:rPr>
                <a:t>文本</a:t>
              </a:r>
              <a:endParaRPr lang="en-US" altLang="zh-CN" sz="900" dirty="0">
                <a:solidFill>
                  <a:schemeClr val="bg1">
                    <a:lumMod val="95000"/>
                  </a:schemeClr>
                </a:solidFill>
                <a:latin typeface="Adobe 黑体 Std R" panose="020B0400000000000000" pitchFamily="34" charset="-122"/>
                <a:ea typeface="Adobe 黑体 Std R" panose="020B0400000000000000" pitchFamily="34" charset="-122"/>
              </a:endParaRPr>
            </a:p>
          </p:txBody>
        </p:sp>
        <p:sp>
          <p:nvSpPr>
            <p:cNvPr id="99" name="TextBox 98"/>
            <p:cNvSpPr txBox="1"/>
            <p:nvPr/>
          </p:nvSpPr>
          <p:spPr>
            <a:xfrm>
              <a:off x="1608646" y="1638320"/>
              <a:ext cx="820738" cy="246221"/>
            </a:xfrm>
            <a:prstGeom prst="rect">
              <a:avLst/>
            </a:prstGeom>
            <a:noFill/>
          </p:spPr>
          <p:txBody>
            <a:bodyPr wrap="none" lIns="0" tIns="0" rIns="0" bIns="0" rtlCol="0" anchor="t">
              <a:spAutoFit/>
            </a:bodyPr>
            <a:lstStyle/>
            <a:p>
              <a:pPr algn="ctr"/>
              <a:r>
                <a:rPr lang="zh-CN" altLang="en-US" sz="1600" dirty="0" smtClean="0">
                  <a:solidFill>
                    <a:schemeClr val="bg1">
                      <a:lumMod val="95000"/>
                    </a:schemeClr>
                  </a:solidFill>
                  <a:latin typeface="Adobe 黑体 Std R" panose="020B0400000000000000" pitchFamily="34" charset="-122"/>
                  <a:ea typeface="Adobe 黑体 Std R" panose="020B0400000000000000" pitchFamily="34" charset="-122"/>
                </a:rPr>
                <a:t>标题文字</a:t>
              </a:r>
              <a:endParaRPr lang="en-US" sz="1600" dirty="0" smtClean="0">
                <a:solidFill>
                  <a:schemeClr val="bg1">
                    <a:lumMod val="95000"/>
                  </a:schemeClr>
                </a:solidFill>
                <a:latin typeface="Adobe 黑体 Std R" panose="020B0400000000000000" pitchFamily="34" charset="-122"/>
                <a:ea typeface="Adobe 黑体 Std R" panose="020B0400000000000000" pitchFamily="34" charset="-122"/>
              </a:endParaRPr>
            </a:p>
          </p:txBody>
        </p:sp>
      </p:grpSp>
      <p:grpSp>
        <p:nvGrpSpPr>
          <p:cNvPr id="100" name="组合 99"/>
          <p:cNvGrpSpPr/>
          <p:nvPr/>
        </p:nvGrpSpPr>
        <p:grpSpPr>
          <a:xfrm>
            <a:off x="6469288" y="3069909"/>
            <a:ext cx="1923767" cy="781585"/>
            <a:chOff x="1078513" y="1638320"/>
            <a:chExt cx="1923767" cy="781585"/>
          </a:xfrm>
        </p:grpSpPr>
        <p:sp>
          <p:nvSpPr>
            <p:cNvPr id="101" name="TextBox 100"/>
            <p:cNvSpPr txBox="1"/>
            <p:nvPr/>
          </p:nvSpPr>
          <p:spPr>
            <a:xfrm>
              <a:off x="1078513" y="1958240"/>
              <a:ext cx="1923767" cy="461665"/>
            </a:xfrm>
            <a:prstGeom prst="rect">
              <a:avLst/>
            </a:prstGeom>
            <a:noFill/>
          </p:spPr>
          <p:txBody>
            <a:bodyPr wrap="square" lIns="0" tIns="0" rtlCol="0" anchor="t">
              <a:spAutoFit/>
            </a:bodyPr>
            <a:lstStyle/>
            <a:p>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单击此处添加文本单击此处添加文本</a:t>
              </a:r>
              <a:endParaRPr lang="en-US" altLang="zh-CN" sz="900" dirty="0">
                <a:solidFill>
                  <a:schemeClr val="bg1">
                    <a:lumMod val="95000"/>
                  </a:schemeClr>
                </a:solidFill>
                <a:latin typeface="Adobe 黑体 Std R" panose="020B0400000000000000" pitchFamily="34" charset="-122"/>
                <a:ea typeface="Adobe 黑体 Std R" panose="020B0400000000000000" pitchFamily="34" charset="-122"/>
              </a:endParaRPr>
            </a:p>
            <a:p>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单击此处添加文本单击此处添加</a:t>
              </a:r>
              <a:r>
                <a:rPr lang="zh-CN" altLang="en-US" sz="900" dirty="0" smtClean="0">
                  <a:solidFill>
                    <a:schemeClr val="bg1">
                      <a:lumMod val="95000"/>
                    </a:schemeClr>
                  </a:solidFill>
                  <a:latin typeface="Adobe 黑体 Std R" panose="020B0400000000000000" pitchFamily="34" charset="-122"/>
                  <a:ea typeface="Adobe 黑体 Std R" panose="020B0400000000000000" pitchFamily="34" charset="-122"/>
                </a:rPr>
                <a:t>文本</a:t>
              </a:r>
              <a:endParaRPr lang="en-US" altLang="zh-CN" sz="900" dirty="0" smtClean="0">
                <a:solidFill>
                  <a:schemeClr val="bg1">
                    <a:lumMod val="95000"/>
                  </a:schemeClr>
                </a:solidFill>
                <a:latin typeface="Adobe 黑体 Std R" panose="020B0400000000000000" pitchFamily="34" charset="-122"/>
                <a:ea typeface="Adobe 黑体 Std R" panose="020B0400000000000000" pitchFamily="34" charset="-122"/>
              </a:endParaRPr>
            </a:p>
            <a:p>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单击此处添加文本单击此处添加</a:t>
              </a:r>
              <a:r>
                <a:rPr lang="zh-CN" altLang="en-US" sz="900" dirty="0" smtClean="0">
                  <a:solidFill>
                    <a:schemeClr val="bg1">
                      <a:lumMod val="95000"/>
                    </a:schemeClr>
                  </a:solidFill>
                  <a:latin typeface="Adobe 黑体 Std R" panose="020B0400000000000000" pitchFamily="34" charset="-122"/>
                  <a:ea typeface="Adobe 黑体 Std R" panose="020B0400000000000000" pitchFamily="34" charset="-122"/>
                </a:rPr>
                <a:t>文本</a:t>
              </a:r>
              <a:endParaRPr lang="en-US" altLang="zh-CN" sz="900" dirty="0">
                <a:solidFill>
                  <a:schemeClr val="bg1">
                    <a:lumMod val="95000"/>
                  </a:schemeClr>
                </a:solidFill>
                <a:latin typeface="Adobe 黑体 Std R" panose="020B0400000000000000" pitchFamily="34" charset="-122"/>
                <a:ea typeface="Adobe 黑体 Std R" panose="020B0400000000000000" pitchFamily="34" charset="-122"/>
              </a:endParaRPr>
            </a:p>
          </p:txBody>
        </p:sp>
        <p:sp>
          <p:nvSpPr>
            <p:cNvPr id="102" name="TextBox 101"/>
            <p:cNvSpPr txBox="1"/>
            <p:nvPr/>
          </p:nvSpPr>
          <p:spPr>
            <a:xfrm>
              <a:off x="1608646" y="1638320"/>
              <a:ext cx="820738" cy="246221"/>
            </a:xfrm>
            <a:prstGeom prst="rect">
              <a:avLst/>
            </a:prstGeom>
            <a:noFill/>
          </p:spPr>
          <p:txBody>
            <a:bodyPr wrap="none" lIns="0" tIns="0" rIns="0" bIns="0" rtlCol="0" anchor="t">
              <a:spAutoFit/>
            </a:bodyPr>
            <a:lstStyle/>
            <a:p>
              <a:pPr algn="ctr"/>
              <a:r>
                <a:rPr lang="zh-CN" altLang="en-US" sz="1600" dirty="0" smtClean="0">
                  <a:solidFill>
                    <a:schemeClr val="bg1">
                      <a:lumMod val="95000"/>
                    </a:schemeClr>
                  </a:solidFill>
                  <a:latin typeface="Adobe 黑体 Std R" panose="020B0400000000000000" pitchFamily="34" charset="-122"/>
                  <a:ea typeface="Adobe 黑体 Std R" panose="020B0400000000000000" pitchFamily="34" charset="-122"/>
                </a:rPr>
                <a:t>标题文字</a:t>
              </a:r>
              <a:endParaRPr lang="en-US" sz="1600" dirty="0" smtClean="0">
                <a:solidFill>
                  <a:schemeClr val="bg1">
                    <a:lumMod val="95000"/>
                  </a:schemeClr>
                </a:solidFill>
                <a:latin typeface="Adobe 黑体 Std R" panose="020B0400000000000000" pitchFamily="34" charset="-122"/>
                <a:ea typeface="Adobe 黑体 Std R" panose="020B0400000000000000"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600" advClick="0" advTm="6353">
        <p14:prism isInverted="1"/>
      </p:transition>
    </mc:Choice>
    <mc:Fallback>
      <p:transition spd="slow" advClick="0" advTm="635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p:cTn id="13" dur="500" fill="hold"/>
                                        <p:tgtEl>
                                          <p:spTgt spid="28"/>
                                        </p:tgtEl>
                                        <p:attrNameLst>
                                          <p:attrName>ppt_w</p:attrName>
                                        </p:attrNameLst>
                                      </p:cBhvr>
                                      <p:tavLst>
                                        <p:tav tm="0">
                                          <p:val>
                                            <p:fltVal val="0"/>
                                          </p:val>
                                        </p:tav>
                                        <p:tav tm="100000">
                                          <p:val>
                                            <p:strVal val="#ppt_w"/>
                                          </p:val>
                                        </p:tav>
                                      </p:tavLst>
                                    </p:anim>
                                    <p:anim calcmode="lin" valueType="num">
                                      <p:cBhvr>
                                        <p:cTn id="14" dur="500" fill="hold"/>
                                        <p:tgtEl>
                                          <p:spTgt spid="28"/>
                                        </p:tgtEl>
                                        <p:attrNameLst>
                                          <p:attrName>ppt_h</p:attrName>
                                        </p:attrNameLst>
                                      </p:cBhvr>
                                      <p:tavLst>
                                        <p:tav tm="0">
                                          <p:val>
                                            <p:fltVal val="0"/>
                                          </p:val>
                                        </p:tav>
                                        <p:tav tm="100000">
                                          <p:val>
                                            <p:strVal val="#ppt_h"/>
                                          </p:val>
                                        </p:tav>
                                      </p:tavLst>
                                    </p:anim>
                                    <p:animEffect transition="in" filter="fade">
                                      <p:cBhvr>
                                        <p:cTn id="15" dur="500"/>
                                        <p:tgtEl>
                                          <p:spTgt spid="28"/>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p:cTn id="19" dur="500" fill="hold"/>
                                        <p:tgtEl>
                                          <p:spTgt spid="47"/>
                                        </p:tgtEl>
                                        <p:attrNameLst>
                                          <p:attrName>ppt_w</p:attrName>
                                        </p:attrNameLst>
                                      </p:cBhvr>
                                      <p:tavLst>
                                        <p:tav tm="0">
                                          <p:val>
                                            <p:fltVal val="0"/>
                                          </p:val>
                                        </p:tav>
                                        <p:tav tm="100000">
                                          <p:val>
                                            <p:strVal val="#ppt_w"/>
                                          </p:val>
                                        </p:tav>
                                      </p:tavLst>
                                    </p:anim>
                                    <p:anim calcmode="lin" valueType="num">
                                      <p:cBhvr>
                                        <p:cTn id="20" dur="500" fill="hold"/>
                                        <p:tgtEl>
                                          <p:spTgt spid="47"/>
                                        </p:tgtEl>
                                        <p:attrNameLst>
                                          <p:attrName>ppt_h</p:attrName>
                                        </p:attrNameLst>
                                      </p:cBhvr>
                                      <p:tavLst>
                                        <p:tav tm="0">
                                          <p:val>
                                            <p:fltVal val="0"/>
                                          </p:val>
                                        </p:tav>
                                        <p:tav tm="100000">
                                          <p:val>
                                            <p:strVal val="#ppt_h"/>
                                          </p:val>
                                        </p:tav>
                                      </p:tavLst>
                                    </p:anim>
                                    <p:animEffect transition="in" filter="fade">
                                      <p:cBhvr>
                                        <p:cTn id="21" dur="500"/>
                                        <p:tgtEl>
                                          <p:spTgt spid="47"/>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67"/>
                                        </p:tgtEl>
                                        <p:attrNameLst>
                                          <p:attrName>style.visibility</p:attrName>
                                        </p:attrNameLst>
                                      </p:cBhvr>
                                      <p:to>
                                        <p:strVal val="visible"/>
                                      </p:to>
                                    </p:set>
                                    <p:anim calcmode="lin" valueType="num">
                                      <p:cBhvr>
                                        <p:cTn id="25" dur="500" fill="hold"/>
                                        <p:tgtEl>
                                          <p:spTgt spid="67"/>
                                        </p:tgtEl>
                                        <p:attrNameLst>
                                          <p:attrName>ppt_w</p:attrName>
                                        </p:attrNameLst>
                                      </p:cBhvr>
                                      <p:tavLst>
                                        <p:tav tm="0">
                                          <p:val>
                                            <p:fltVal val="0"/>
                                          </p:val>
                                        </p:tav>
                                        <p:tav tm="100000">
                                          <p:val>
                                            <p:strVal val="#ppt_w"/>
                                          </p:val>
                                        </p:tav>
                                      </p:tavLst>
                                    </p:anim>
                                    <p:anim calcmode="lin" valueType="num">
                                      <p:cBhvr>
                                        <p:cTn id="26" dur="500" fill="hold"/>
                                        <p:tgtEl>
                                          <p:spTgt spid="67"/>
                                        </p:tgtEl>
                                        <p:attrNameLst>
                                          <p:attrName>ppt_h</p:attrName>
                                        </p:attrNameLst>
                                      </p:cBhvr>
                                      <p:tavLst>
                                        <p:tav tm="0">
                                          <p:val>
                                            <p:fltVal val="0"/>
                                          </p:val>
                                        </p:tav>
                                        <p:tav tm="100000">
                                          <p:val>
                                            <p:strVal val="#ppt_h"/>
                                          </p:val>
                                        </p:tav>
                                      </p:tavLst>
                                    </p:anim>
                                    <p:animEffect transition="in" filter="fade">
                                      <p:cBhvr>
                                        <p:cTn id="27" dur="500"/>
                                        <p:tgtEl>
                                          <p:spTgt spid="67"/>
                                        </p:tgtEl>
                                      </p:cBhvr>
                                    </p:animEffect>
                                  </p:childTnLst>
                                </p:cTn>
                              </p:par>
                            </p:childTnLst>
                          </p:cTn>
                        </p:par>
                        <p:par>
                          <p:cTn id="28" fill="hold">
                            <p:stCondLst>
                              <p:cond delay="2000"/>
                            </p:stCondLst>
                            <p:childTnLst>
                              <p:par>
                                <p:cTn id="29" presetID="8" presetClass="emph" presetSubtype="0" fill="hold" nodeType="afterEffect">
                                  <p:stCondLst>
                                    <p:cond delay="0"/>
                                  </p:stCondLst>
                                  <p:childTnLst>
                                    <p:animRot by="21600000">
                                      <p:cBhvr>
                                        <p:cTn id="30" dur="4250" fill="hold"/>
                                        <p:tgtEl>
                                          <p:spTgt spid="2"/>
                                        </p:tgtEl>
                                        <p:attrNameLst>
                                          <p:attrName>r</p:attrName>
                                        </p:attrNameLst>
                                      </p:cBhvr>
                                    </p:animRot>
                                  </p:childTnLst>
                                </p:cTn>
                              </p:par>
                              <p:par>
                                <p:cTn id="31" presetID="8" presetClass="emph" presetSubtype="0" fill="hold" nodeType="withEffect">
                                  <p:stCondLst>
                                    <p:cond delay="0"/>
                                  </p:stCondLst>
                                  <p:childTnLst>
                                    <p:animRot by="21600000">
                                      <p:cBhvr>
                                        <p:cTn id="32" dur="4250" fill="hold"/>
                                        <p:tgtEl>
                                          <p:spTgt spid="28"/>
                                        </p:tgtEl>
                                        <p:attrNameLst>
                                          <p:attrName>r</p:attrName>
                                        </p:attrNameLst>
                                      </p:cBhvr>
                                    </p:animRot>
                                  </p:childTnLst>
                                </p:cTn>
                              </p:par>
                              <p:par>
                                <p:cTn id="33" presetID="8" presetClass="emph" presetSubtype="0" fill="hold" nodeType="withEffect">
                                  <p:stCondLst>
                                    <p:cond delay="0"/>
                                  </p:stCondLst>
                                  <p:childTnLst>
                                    <p:animRot by="21600000">
                                      <p:cBhvr>
                                        <p:cTn id="34" dur="4250" fill="hold"/>
                                        <p:tgtEl>
                                          <p:spTgt spid="47"/>
                                        </p:tgtEl>
                                        <p:attrNameLst>
                                          <p:attrName>r</p:attrName>
                                        </p:attrNameLst>
                                      </p:cBhvr>
                                    </p:animRot>
                                  </p:childTnLst>
                                </p:cTn>
                              </p:par>
                              <p:par>
                                <p:cTn id="35" presetID="8" presetClass="emph" presetSubtype="0" fill="hold" nodeType="withEffect">
                                  <p:stCondLst>
                                    <p:cond delay="0"/>
                                  </p:stCondLst>
                                  <p:childTnLst>
                                    <p:animRot by="21600000">
                                      <p:cBhvr>
                                        <p:cTn id="36" dur="4250" fill="hold"/>
                                        <p:tgtEl>
                                          <p:spTgt spid="67"/>
                                        </p:tgtEl>
                                        <p:attrNameLst>
                                          <p:attrName>r</p:attrName>
                                        </p:attrNameLst>
                                      </p:cBhvr>
                                    </p:animRot>
                                  </p:childTnLst>
                                </p:cTn>
                              </p:par>
                              <p:par>
                                <p:cTn id="37" presetID="2" presetClass="entr" presetSubtype="8" fill="hold" nodeType="withEffect">
                                  <p:stCondLst>
                                    <p:cond delay="650"/>
                                  </p:stCondLst>
                                  <p:childTnLst>
                                    <p:set>
                                      <p:cBhvr>
                                        <p:cTn id="38" dur="1" fill="hold">
                                          <p:stCondLst>
                                            <p:cond delay="0"/>
                                          </p:stCondLst>
                                        </p:cTn>
                                        <p:tgtEl>
                                          <p:spTgt spid="91"/>
                                        </p:tgtEl>
                                        <p:attrNameLst>
                                          <p:attrName>style.visibility</p:attrName>
                                        </p:attrNameLst>
                                      </p:cBhvr>
                                      <p:to>
                                        <p:strVal val="visible"/>
                                      </p:to>
                                    </p:set>
                                    <p:anim calcmode="lin" valueType="num">
                                      <p:cBhvr additive="base">
                                        <p:cTn id="39" dur="750" fill="hold"/>
                                        <p:tgtEl>
                                          <p:spTgt spid="91"/>
                                        </p:tgtEl>
                                        <p:attrNameLst>
                                          <p:attrName>ppt_x</p:attrName>
                                        </p:attrNameLst>
                                      </p:cBhvr>
                                      <p:tavLst>
                                        <p:tav tm="0">
                                          <p:val>
                                            <p:strVal val="0-#ppt_w/2"/>
                                          </p:val>
                                        </p:tav>
                                        <p:tav tm="100000">
                                          <p:val>
                                            <p:strVal val="#ppt_x"/>
                                          </p:val>
                                        </p:tav>
                                      </p:tavLst>
                                    </p:anim>
                                    <p:anim calcmode="lin" valueType="num">
                                      <p:cBhvr additive="base">
                                        <p:cTn id="40" dur="750" fill="hold"/>
                                        <p:tgtEl>
                                          <p:spTgt spid="91"/>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1300"/>
                                  </p:stCondLst>
                                  <p:childTnLst>
                                    <p:set>
                                      <p:cBhvr>
                                        <p:cTn id="42" dur="1" fill="hold">
                                          <p:stCondLst>
                                            <p:cond delay="0"/>
                                          </p:stCondLst>
                                        </p:cTn>
                                        <p:tgtEl>
                                          <p:spTgt spid="97"/>
                                        </p:tgtEl>
                                        <p:attrNameLst>
                                          <p:attrName>style.visibility</p:attrName>
                                        </p:attrNameLst>
                                      </p:cBhvr>
                                      <p:to>
                                        <p:strVal val="visible"/>
                                      </p:to>
                                    </p:set>
                                    <p:anim calcmode="lin" valueType="num">
                                      <p:cBhvr additive="base">
                                        <p:cTn id="43" dur="750" fill="hold"/>
                                        <p:tgtEl>
                                          <p:spTgt spid="97"/>
                                        </p:tgtEl>
                                        <p:attrNameLst>
                                          <p:attrName>ppt_x</p:attrName>
                                        </p:attrNameLst>
                                      </p:cBhvr>
                                      <p:tavLst>
                                        <p:tav tm="0">
                                          <p:val>
                                            <p:strVal val="0-#ppt_w/2"/>
                                          </p:val>
                                        </p:tav>
                                        <p:tav tm="100000">
                                          <p:val>
                                            <p:strVal val="#ppt_x"/>
                                          </p:val>
                                        </p:tav>
                                      </p:tavLst>
                                    </p:anim>
                                    <p:anim calcmode="lin" valueType="num">
                                      <p:cBhvr additive="base">
                                        <p:cTn id="44" dur="750" fill="hold"/>
                                        <p:tgtEl>
                                          <p:spTgt spid="97"/>
                                        </p:tgtEl>
                                        <p:attrNameLst>
                                          <p:attrName>ppt_y</p:attrName>
                                        </p:attrNameLst>
                                      </p:cBhvr>
                                      <p:tavLst>
                                        <p:tav tm="0">
                                          <p:val>
                                            <p:strVal val="#ppt_y"/>
                                          </p:val>
                                        </p:tav>
                                        <p:tav tm="100000">
                                          <p:val>
                                            <p:strVal val="#ppt_y"/>
                                          </p:val>
                                        </p:tav>
                                      </p:tavLst>
                                    </p:anim>
                                  </p:childTnLst>
                                </p:cTn>
                              </p:par>
                              <p:par>
                                <p:cTn id="45" presetID="2" presetClass="entr" presetSubtype="2" fill="hold" nodeType="withEffect">
                                  <p:stCondLst>
                                    <p:cond delay="2000"/>
                                  </p:stCondLst>
                                  <p:childTnLst>
                                    <p:set>
                                      <p:cBhvr>
                                        <p:cTn id="46" dur="1" fill="hold">
                                          <p:stCondLst>
                                            <p:cond delay="0"/>
                                          </p:stCondLst>
                                        </p:cTn>
                                        <p:tgtEl>
                                          <p:spTgt spid="94"/>
                                        </p:tgtEl>
                                        <p:attrNameLst>
                                          <p:attrName>style.visibility</p:attrName>
                                        </p:attrNameLst>
                                      </p:cBhvr>
                                      <p:to>
                                        <p:strVal val="visible"/>
                                      </p:to>
                                    </p:set>
                                    <p:anim calcmode="lin" valueType="num">
                                      <p:cBhvr additive="base">
                                        <p:cTn id="47" dur="750" fill="hold"/>
                                        <p:tgtEl>
                                          <p:spTgt spid="94"/>
                                        </p:tgtEl>
                                        <p:attrNameLst>
                                          <p:attrName>ppt_x</p:attrName>
                                        </p:attrNameLst>
                                      </p:cBhvr>
                                      <p:tavLst>
                                        <p:tav tm="0">
                                          <p:val>
                                            <p:strVal val="1+#ppt_w/2"/>
                                          </p:val>
                                        </p:tav>
                                        <p:tav tm="100000">
                                          <p:val>
                                            <p:strVal val="#ppt_x"/>
                                          </p:val>
                                        </p:tav>
                                      </p:tavLst>
                                    </p:anim>
                                    <p:anim calcmode="lin" valueType="num">
                                      <p:cBhvr additive="base">
                                        <p:cTn id="48" dur="750" fill="hold"/>
                                        <p:tgtEl>
                                          <p:spTgt spid="94"/>
                                        </p:tgtEl>
                                        <p:attrNameLst>
                                          <p:attrName>ppt_y</p:attrName>
                                        </p:attrNameLst>
                                      </p:cBhvr>
                                      <p:tavLst>
                                        <p:tav tm="0">
                                          <p:val>
                                            <p:strVal val="#ppt_y"/>
                                          </p:val>
                                        </p:tav>
                                        <p:tav tm="100000">
                                          <p:val>
                                            <p:strVal val="#ppt_y"/>
                                          </p:val>
                                        </p:tav>
                                      </p:tavLst>
                                    </p:anim>
                                  </p:childTnLst>
                                </p:cTn>
                              </p:par>
                              <p:par>
                                <p:cTn id="49" presetID="2" presetClass="entr" presetSubtype="2" fill="hold" nodeType="withEffect">
                                  <p:stCondLst>
                                    <p:cond delay="2700"/>
                                  </p:stCondLst>
                                  <p:childTnLst>
                                    <p:set>
                                      <p:cBhvr>
                                        <p:cTn id="50" dur="1" fill="hold">
                                          <p:stCondLst>
                                            <p:cond delay="0"/>
                                          </p:stCondLst>
                                        </p:cTn>
                                        <p:tgtEl>
                                          <p:spTgt spid="100"/>
                                        </p:tgtEl>
                                        <p:attrNameLst>
                                          <p:attrName>style.visibility</p:attrName>
                                        </p:attrNameLst>
                                      </p:cBhvr>
                                      <p:to>
                                        <p:strVal val="visible"/>
                                      </p:to>
                                    </p:set>
                                    <p:anim calcmode="lin" valueType="num">
                                      <p:cBhvr additive="base">
                                        <p:cTn id="51" dur="750" fill="hold"/>
                                        <p:tgtEl>
                                          <p:spTgt spid="100"/>
                                        </p:tgtEl>
                                        <p:attrNameLst>
                                          <p:attrName>ppt_x</p:attrName>
                                        </p:attrNameLst>
                                      </p:cBhvr>
                                      <p:tavLst>
                                        <p:tav tm="0">
                                          <p:val>
                                            <p:strVal val="1+#ppt_w/2"/>
                                          </p:val>
                                        </p:tav>
                                        <p:tav tm="100000">
                                          <p:val>
                                            <p:strVal val="#ppt_x"/>
                                          </p:val>
                                        </p:tav>
                                      </p:tavLst>
                                    </p:anim>
                                    <p:anim calcmode="lin" valueType="num">
                                      <p:cBhvr additive="base">
                                        <p:cTn id="52" dur="750" fill="hold"/>
                                        <p:tgtEl>
                                          <p:spTgt spid="10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815147" y="1071537"/>
            <a:ext cx="1426074" cy="1426074"/>
            <a:chOff x="304800" y="673100"/>
            <a:chExt cx="4000500" cy="4000500"/>
          </a:xfrm>
          <a:effectLst>
            <a:outerShdw blurRad="381000" dist="152400" dir="8100000" algn="tr" rotWithShape="0">
              <a:prstClr val="black">
                <a:alpha val="70000"/>
              </a:prstClr>
            </a:outerShdw>
          </a:effectLst>
        </p:grpSpPr>
        <p:sp>
          <p:nvSpPr>
            <p:cNvPr id="3" name="同心圆 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anose="020B0503020204020204" pitchFamily="34" charset="-122"/>
              </a:endParaRPr>
            </a:p>
          </p:txBody>
        </p:sp>
        <p:sp>
          <p:nvSpPr>
            <p:cNvPr id="4" name="椭圆 3"/>
            <p:cNvSpPr/>
            <p:nvPr/>
          </p:nvSpPr>
          <p:spPr>
            <a:xfrm>
              <a:off x="479425" y="847725"/>
              <a:ext cx="3651250" cy="3651250"/>
            </a:xfrm>
            <a:prstGeom prst="ellipse">
              <a:avLst/>
            </a:prstGeom>
            <a:solidFill>
              <a:schemeClr val="bg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sp>
        <p:nvSpPr>
          <p:cNvPr id="5" name="矩形 4"/>
          <p:cNvSpPr/>
          <p:nvPr/>
        </p:nvSpPr>
        <p:spPr>
          <a:xfrm>
            <a:off x="4104666" y="1014045"/>
            <a:ext cx="790601" cy="1477328"/>
          </a:xfrm>
          <a:prstGeom prst="rect">
            <a:avLst/>
          </a:prstGeom>
        </p:spPr>
        <p:txBody>
          <a:bodyPr wrap="none">
            <a:spAutoFit/>
          </a:bodyPr>
          <a:lstStyle/>
          <a:p>
            <a:r>
              <a:rPr lang="en-US" altLang="zh-CN" sz="9000" b="1" spc="-300" dirty="0" smtClean="0">
                <a:solidFill>
                  <a:schemeClr val="bg1"/>
                </a:solidFill>
                <a:latin typeface="方正黑体简体" pitchFamily="65" charset="-122"/>
                <a:ea typeface="方正黑体简体" pitchFamily="65" charset="-122"/>
              </a:rPr>
              <a:t>1</a:t>
            </a:r>
            <a:endParaRPr lang="zh-CN" altLang="en-US" sz="9000" b="1" spc="-300" dirty="0">
              <a:solidFill>
                <a:schemeClr val="bg1"/>
              </a:solidFill>
              <a:latin typeface="方正黑体简体" pitchFamily="65" charset="-122"/>
              <a:ea typeface="方正黑体简体" pitchFamily="65" charset="-122"/>
            </a:endParaRPr>
          </a:p>
        </p:txBody>
      </p:sp>
      <p:sp>
        <p:nvSpPr>
          <p:cNvPr id="7" name="矩形 6"/>
          <p:cNvSpPr/>
          <p:nvPr/>
        </p:nvSpPr>
        <p:spPr>
          <a:xfrm>
            <a:off x="3308031" y="2883223"/>
            <a:ext cx="2416046" cy="646331"/>
          </a:xfrm>
          <a:prstGeom prst="rect">
            <a:avLst/>
          </a:prstGeom>
        </p:spPr>
        <p:txBody>
          <a:bodyPr wrap="none">
            <a:spAutoFit/>
          </a:bodyPr>
          <a:lstStyle/>
          <a:p>
            <a:r>
              <a:rPr lang="zh-CN" altLang="en-US" sz="3600" spc="-300" dirty="0" smtClean="0">
                <a:solidFill>
                  <a:schemeClr val="bg1"/>
                </a:solidFill>
                <a:latin typeface="方正黑体简体" pitchFamily="65" charset="-122"/>
                <a:ea typeface="方正黑体简体" pitchFamily="65" charset="-122"/>
              </a:rPr>
              <a:t>选  题  意  义</a:t>
            </a:r>
            <a:endParaRPr lang="zh-CN" altLang="en-US" sz="3600" spc="-300" dirty="0">
              <a:solidFill>
                <a:schemeClr val="bg1"/>
              </a:solidFill>
              <a:latin typeface="方正黑体简体" pitchFamily="65" charset="-122"/>
              <a:ea typeface="方正黑体简体" pitchFamily="65" charset="-122"/>
            </a:endParaRPr>
          </a:p>
        </p:txBody>
      </p:sp>
      <p:grpSp>
        <p:nvGrpSpPr>
          <p:cNvPr id="8" name="组合 7"/>
          <p:cNvGrpSpPr/>
          <p:nvPr/>
        </p:nvGrpSpPr>
        <p:grpSpPr>
          <a:xfrm>
            <a:off x="3928996" y="2323223"/>
            <a:ext cx="112138" cy="112138"/>
            <a:chOff x="304800" y="673100"/>
            <a:chExt cx="4000500" cy="4000500"/>
          </a:xfrm>
          <a:effectLst>
            <a:outerShdw blurRad="381000" dist="152400" dir="8100000" algn="tr" rotWithShape="0">
              <a:prstClr val="black">
                <a:alpha val="70000"/>
              </a:prstClr>
            </a:outerShdw>
          </a:effectLst>
        </p:grpSpPr>
        <p:sp>
          <p:nvSpPr>
            <p:cNvPr id="9" name="同心圆 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anose="020B0503020204020204" pitchFamily="34" charset="-122"/>
              </a:endParaRPr>
            </a:p>
          </p:txBody>
        </p:sp>
        <p:sp>
          <p:nvSpPr>
            <p:cNvPr id="10" name="椭圆 9"/>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grpSp>
        <p:nvGrpSpPr>
          <p:cNvPr id="11" name="组合 10"/>
          <p:cNvGrpSpPr/>
          <p:nvPr/>
        </p:nvGrpSpPr>
        <p:grpSpPr>
          <a:xfrm>
            <a:off x="3694158" y="2140427"/>
            <a:ext cx="112138" cy="112138"/>
            <a:chOff x="304800" y="673100"/>
            <a:chExt cx="4000500" cy="4000500"/>
          </a:xfrm>
          <a:effectLst>
            <a:outerShdw blurRad="381000" dist="152400" dir="8100000" algn="tr" rotWithShape="0">
              <a:prstClr val="black">
                <a:alpha val="70000"/>
              </a:prstClr>
            </a:outerShdw>
          </a:effectLst>
        </p:grpSpPr>
        <p:sp>
          <p:nvSpPr>
            <p:cNvPr id="12" name="同心圆 1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anose="020B0503020204020204" pitchFamily="34" charset="-122"/>
              </a:endParaRPr>
            </a:p>
          </p:txBody>
        </p:sp>
        <p:sp>
          <p:nvSpPr>
            <p:cNvPr id="13" name="椭圆 12"/>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grpSp>
        <p:nvGrpSpPr>
          <p:cNvPr id="14" name="组合 13"/>
          <p:cNvGrpSpPr/>
          <p:nvPr/>
        </p:nvGrpSpPr>
        <p:grpSpPr>
          <a:xfrm>
            <a:off x="3563888" y="2328118"/>
            <a:ext cx="234512" cy="234512"/>
            <a:chOff x="304800" y="673100"/>
            <a:chExt cx="4000500" cy="4000500"/>
          </a:xfrm>
          <a:effectLst>
            <a:outerShdw blurRad="381000" dist="152400" dir="8100000" algn="tr" rotWithShape="0">
              <a:prstClr val="black">
                <a:alpha val="70000"/>
              </a:prstClr>
            </a:outerShdw>
          </a:effectLst>
        </p:grpSpPr>
        <p:sp>
          <p:nvSpPr>
            <p:cNvPr id="15" name="同心圆 1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anose="020B0503020204020204" pitchFamily="34" charset="-122"/>
              </a:endParaRPr>
            </a:p>
          </p:txBody>
        </p:sp>
        <p:sp>
          <p:nvSpPr>
            <p:cNvPr id="16" name="椭圆 15"/>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grpSp>
        <p:nvGrpSpPr>
          <p:cNvPr id="26" name="组合 25"/>
          <p:cNvGrpSpPr/>
          <p:nvPr/>
        </p:nvGrpSpPr>
        <p:grpSpPr>
          <a:xfrm>
            <a:off x="4951307" y="2390127"/>
            <a:ext cx="112138" cy="112138"/>
            <a:chOff x="304800" y="673100"/>
            <a:chExt cx="4000500" cy="4000500"/>
          </a:xfrm>
          <a:effectLst>
            <a:outerShdw blurRad="381000" dist="152400" dir="8100000" algn="tr" rotWithShape="0">
              <a:prstClr val="black">
                <a:alpha val="70000"/>
              </a:prstClr>
            </a:outerShdw>
          </a:effectLst>
        </p:grpSpPr>
        <p:sp>
          <p:nvSpPr>
            <p:cNvPr id="27" name="同心圆 2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anose="020B0503020204020204" pitchFamily="34" charset="-122"/>
              </a:endParaRPr>
            </a:p>
          </p:txBody>
        </p:sp>
        <p:sp>
          <p:nvSpPr>
            <p:cNvPr id="28" name="椭圆 27"/>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grpSp>
        <p:nvGrpSpPr>
          <p:cNvPr id="29" name="组合 28"/>
          <p:cNvGrpSpPr/>
          <p:nvPr/>
        </p:nvGrpSpPr>
        <p:grpSpPr>
          <a:xfrm>
            <a:off x="5134202" y="2058932"/>
            <a:ext cx="112138" cy="112138"/>
            <a:chOff x="304800" y="673100"/>
            <a:chExt cx="4000500" cy="4000500"/>
          </a:xfrm>
          <a:effectLst>
            <a:outerShdw blurRad="381000" dist="152400" dir="8100000" algn="tr" rotWithShape="0">
              <a:prstClr val="black">
                <a:alpha val="70000"/>
              </a:prstClr>
            </a:outerShdw>
          </a:effectLst>
        </p:grpSpPr>
        <p:sp>
          <p:nvSpPr>
            <p:cNvPr id="30" name="同心圆 2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anose="020B0503020204020204" pitchFamily="34" charset="-122"/>
              </a:endParaRPr>
            </a:p>
          </p:txBody>
        </p:sp>
        <p:sp>
          <p:nvSpPr>
            <p:cNvPr id="31" name="椭圆 30"/>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grpSp>
        <p:nvGrpSpPr>
          <p:cNvPr id="32" name="组合 31"/>
          <p:cNvGrpSpPr/>
          <p:nvPr/>
        </p:nvGrpSpPr>
        <p:grpSpPr>
          <a:xfrm>
            <a:off x="5123965" y="2338355"/>
            <a:ext cx="234512" cy="234512"/>
            <a:chOff x="304800" y="673100"/>
            <a:chExt cx="4000500" cy="4000500"/>
          </a:xfrm>
          <a:effectLst>
            <a:outerShdw blurRad="381000" dist="152400" dir="8100000" algn="tr" rotWithShape="0">
              <a:prstClr val="black">
                <a:alpha val="70000"/>
              </a:prstClr>
            </a:outerShdw>
          </a:effectLst>
        </p:grpSpPr>
        <p:sp>
          <p:nvSpPr>
            <p:cNvPr id="33" name="同心圆 3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anose="020B0503020204020204" pitchFamily="34" charset="-122"/>
              </a:endParaRPr>
            </a:p>
          </p:txBody>
        </p:sp>
        <p:sp>
          <p:nvSpPr>
            <p:cNvPr id="34" name="椭圆 33"/>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cxnSp>
        <p:nvCxnSpPr>
          <p:cNvPr id="36" name="直接连接符 35"/>
          <p:cNvCxnSpPr/>
          <p:nvPr/>
        </p:nvCxnSpPr>
        <p:spPr>
          <a:xfrm>
            <a:off x="-180528" y="3206388"/>
            <a:ext cx="3488559"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5655441" y="3193326"/>
            <a:ext cx="3488559"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600" advClick="0" advTm="4359">
        <p:blinds dir="vert"/>
      </p:transition>
    </mc:Choice>
    <mc:Fallback>
      <p:transition spd="slow" advClick="0" advTm="4359">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12"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12" fill="hold" nodeType="withEffect">
                                  <p:stCondLst>
                                    <p:cond delay="40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0-#ppt_w/2"/>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12"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0-#ppt_w/2"/>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par>
                                <p:cTn id="23" presetID="2" presetClass="entr" presetSubtype="6" fill="hold" nodeType="withEffect">
                                  <p:stCondLst>
                                    <p:cond delay="4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1+#ppt_w/2"/>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6"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500" fill="hold"/>
                                        <p:tgtEl>
                                          <p:spTgt spid="29"/>
                                        </p:tgtEl>
                                        <p:attrNameLst>
                                          <p:attrName>ppt_x</p:attrName>
                                        </p:attrNameLst>
                                      </p:cBhvr>
                                      <p:tavLst>
                                        <p:tav tm="0">
                                          <p:val>
                                            <p:strVal val="1+#ppt_w/2"/>
                                          </p:val>
                                        </p:tav>
                                        <p:tav tm="100000">
                                          <p:val>
                                            <p:strVal val="#ppt_x"/>
                                          </p:val>
                                        </p:tav>
                                      </p:tavLst>
                                    </p:anim>
                                    <p:anim calcmode="lin" valueType="num">
                                      <p:cBhvr additive="base">
                                        <p:cTn id="30" dur="500" fill="hold"/>
                                        <p:tgtEl>
                                          <p:spTgt spid="29"/>
                                        </p:tgtEl>
                                        <p:attrNameLst>
                                          <p:attrName>ppt_y</p:attrName>
                                        </p:attrNameLst>
                                      </p:cBhvr>
                                      <p:tavLst>
                                        <p:tav tm="0">
                                          <p:val>
                                            <p:strVal val="1+#ppt_h/2"/>
                                          </p:val>
                                        </p:tav>
                                        <p:tav tm="100000">
                                          <p:val>
                                            <p:strVal val="#ppt_y"/>
                                          </p:val>
                                        </p:tav>
                                      </p:tavLst>
                                    </p:anim>
                                  </p:childTnLst>
                                </p:cTn>
                              </p:par>
                              <p:par>
                                <p:cTn id="31" presetID="2" presetClass="entr" presetSubtype="6" fill="hold" nodeType="withEffect">
                                  <p:stCondLst>
                                    <p:cond delay="200"/>
                                  </p:stCondLst>
                                  <p:childTnLst>
                                    <p:set>
                                      <p:cBhvr>
                                        <p:cTn id="32" dur="1" fill="hold">
                                          <p:stCondLst>
                                            <p:cond delay="0"/>
                                          </p:stCondLst>
                                        </p:cTn>
                                        <p:tgtEl>
                                          <p:spTgt spid="32"/>
                                        </p:tgtEl>
                                        <p:attrNameLst>
                                          <p:attrName>style.visibility</p:attrName>
                                        </p:attrNameLst>
                                      </p:cBhvr>
                                      <p:to>
                                        <p:strVal val="visible"/>
                                      </p:to>
                                    </p:set>
                                    <p:anim calcmode="lin" valueType="num">
                                      <p:cBhvr additive="base">
                                        <p:cTn id="33" dur="500" fill="hold"/>
                                        <p:tgtEl>
                                          <p:spTgt spid="32"/>
                                        </p:tgtEl>
                                        <p:attrNameLst>
                                          <p:attrName>ppt_x</p:attrName>
                                        </p:attrNameLst>
                                      </p:cBhvr>
                                      <p:tavLst>
                                        <p:tav tm="0">
                                          <p:val>
                                            <p:strVal val="1+#ppt_w/2"/>
                                          </p:val>
                                        </p:tav>
                                        <p:tav tm="100000">
                                          <p:val>
                                            <p:strVal val="#ppt_x"/>
                                          </p:val>
                                        </p:tav>
                                      </p:tavLst>
                                    </p:anim>
                                    <p:anim calcmode="lin" valueType="num">
                                      <p:cBhvr additive="base">
                                        <p:cTn id="34" dur="500" fill="hold"/>
                                        <p:tgtEl>
                                          <p:spTgt spid="32"/>
                                        </p:tgtEl>
                                        <p:attrNameLst>
                                          <p:attrName>ppt_y</p:attrName>
                                        </p:attrNameLst>
                                      </p:cBhvr>
                                      <p:tavLst>
                                        <p:tav tm="0">
                                          <p:val>
                                            <p:strVal val="1+#ppt_h/2"/>
                                          </p:val>
                                        </p:tav>
                                        <p:tav tm="100000">
                                          <p:val>
                                            <p:strVal val="#ppt_y"/>
                                          </p:val>
                                        </p:tav>
                                      </p:tavLst>
                                    </p:anim>
                                  </p:childTnLst>
                                </p:cTn>
                              </p:par>
                            </p:childTnLst>
                          </p:cTn>
                        </p:par>
                        <p:par>
                          <p:cTn id="35" fill="hold">
                            <p:stCondLst>
                              <p:cond delay="1000"/>
                            </p:stCondLst>
                            <p:childTnLst>
                              <p:par>
                                <p:cTn id="36" presetID="53" presetClass="entr" presetSubtype="16" fill="hold" grpId="0" nodeType="after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p:cTn id="38" dur="500" fill="hold"/>
                                        <p:tgtEl>
                                          <p:spTgt spid="5"/>
                                        </p:tgtEl>
                                        <p:attrNameLst>
                                          <p:attrName>ppt_w</p:attrName>
                                        </p:attrNameLst>
                                      </p:cBhvr>
                                      <p:tavLst>
                                        <p:tav tm="0">
                                          <p:val>
                                            <p:fltVal val="0"/>
                                          </p:val>
                                        </p:tav>
                                        <p:tav tm="100000">
                                          <p:val>
                                            <p:strVal val="#ppt_w"/>
                                          </p:val>
                                        </p:tav>
                                      </p:tavLst>
                                    </p:anim>
                                    <p:anim calcmode="lin" valueType="num">
                                      <p:cBhvr>
                                        <p:cTn id="39" dur="500" fill="hold"/>
                                        <p:tgtEl>
                                          <p:spTgt spid="5"/>
                                        </p:tgtEl>
                                        <p:attrNameLst>
                                          <p:attrName>ppt_h</p:attrName>
                                        </p:attrNameLst>
                                      </p:cBhvr>
                                      <p:tavLst>
                                        <p:tav tm="0">
                                          <p:val>
                                            <p:fltVal val="0"/>
                                          </p:val>
                                        </p:tav>
                                        <p:tav tm="100000">
                                          <p:val>
                                            <p:strVal val="#ppt_h"/>
                                          </p:val>
                                        </p:tav>
                                      </p:tavLst>
                                    </p:anim>
                                    <p:animEffect transition="in" filter="fade">
                                      <p:cBhvr>
                                        <p:cTn id="40" dur="500"/>
                                        <p:tgtEl>
                                          <p:spTgt spid="5"/>
                                        </p:tgtEl>
                                      </p:cBhvr>
                                    </p:animEffect>
                                  </p:childTnLst>
                                </p:cTn>
                              </p:par>
                            </p:childTnLst>
                          </p:cTn>
                        </p:par>
                        <p:par>
                          <p:cTn id="41" fill="hold">
                            <p:stCondLst>
                              <p:cond delay="1500"/>
                            </p:stCondLst>
                            <p:childTnLst>
                              <p:par>
                                <p:cTn id="42" presetID="22" presetClass="entr" presetSubtype="8" fill="hold" nodeType="after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wipe(left)">
                                      <p:cBhvr>
                                        <p:cTn id="44" dur="500"/>
                                        <p:tgtEl>
                                          <p:spTgt spid="36"/>
                                        </p:tgtEl>
                                      </p:cBhvr>
                                    </p:animEffect>
                                  </p:childTnLst>
                                </p:cTn>
                              </p:par>
                            </p:childTnLst>
                          </p:cTn>
                        </p:par>
                        <p:par>
                          <p:cTn id="45" fill="hold">
                            <p:stCondLst>
                              <p:cond delay="2000"/>
                            </p:stCondLst>
                            <p:childTnLst>
                              <p:par>
                                <p:cTn id="46" presetID="41" presetClass="entr" presetSubtype="0" fill="hold" grpId="0" nodeType="afterEffect">
                                  <p:stCondLst>
                                    <p:cond delay="0"/>
                                  </p:stCondLst>
                                  <p:iterate type="lt">
                                    <p:tmPct val="10000"/>
                                  </p:iterate>
                                  <p:childTnLst>
                                    <p:set>
                                      <p:cBhvr>
                                        <p:cTn id="47" dur="1" fill="hold">
                                          <p:stCondLst>
                                            <p:cond delay="0"/>
                                          </p:stCondLst>
                                        </p:cTn>
                                        <p:tgtEl>
                                          <p:spTgt spid="7"/>
                                        </p:tgtEl>
                                        <p:attrNameLst>
                                          <p:attrName>style.visibility</p:attrName>
                                        </p:attrNameLst>
                                      </p:cBhvr>
                                      <p:to>
                                        <p:strVal val="visible"/>
                                      </p:to>
                                    </p:set>
                                    <p:anim calcmode="lin" valueType="num">
                                      <p:cBhvr>
                                        <p:cTn id="48"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49" dur="500" fill="hold"/>
                                        <p:tgtEl>
                                          <p:spTgt spid="7"/>
                                        </p:tgtEl>
                                        <p:attrNameLst>
                                          <p:attrName>ppt_y</p:attrName>
                                        </p:attrNameLst>
                                      </p:cBhvr>
                                      <p:tavLst>
                                        <p:tav tm="0">
                                          <p:val>
                                            <p:strVal val="#ppt_y"/>
                                          </p:val>
                                        </p:tav>
                                        <p:tav tm="100000">
                                          <p:val>
                                            <p:strVal val="#ppt_y"/>
                                          </p:val>
                                        </p:tav>
                                      </p:tavLst>
                                    </p:anim>
                                    <p:anim calcmode="lin" valueType="num">
                                      <p:cBhvr>
                                        <p:cTn id="50"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51"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52" dur="500" tmFilter="0,0; .5, 1; 1, 1"/>
                                        <p:tgtEl>
                                          <p:spTgt spid="7"/>
                                        </p:tgtEl>
                                      </p:cBhvr>
                                    </p:animEffect>
                                  </p:childTnLst>
                                </p:cTn>
                              </p:par>
                            </p:childTnLst>
                          </p:cTn>
                        </p:par>
                        <p:par>
                          <p:cTn id="53" fill="hold">
                            <p:stCondLst>
                              <p:cond delay="2849"/>
                            </p:stCondLst>
                            <p:childTnLst>
                              <p:par>
                                <p:cTn id="54" presetID="22" presetClass="entr" presetSubtype="8" fill="hold" nodeType="after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wipe(left)">
                                      <p:cBhvr>
                                        <p:cTn id="5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179512" y="193867"/>
            <a:ext cx="1107996" cy="369332"/>
          </a:xfrm>
          <a:prstGeom prst="rect">
            <a:avLst/>
          </a:prstGeom>
          <a:noFill/>
        </p:spPr>
        <p:txBody>
          <a:bodyPr wrap="none" rtlCol="0">
            <a:spAutoFit/>
          </a:bodyPr>
          <a:lstStyle/>
          <a:p>
            <a:r>
              <a:rPr lang="zh-CN" altLang="en-US" dirty="0">
                <a:solidFill>
                  <a:schemeClr val="bg1"/>
                </a:solidFill>
                <a:latin typeface="Adobe 黑体 Std R" panose="020B0400000000000000" pitchFamily="34" charset="-122"/>
                <a:ea typeface="Adobe 黑体 Std R" panose="020B0400000000000000" pitchFamily="34" charset="-122"/>
              </a:rPr>
              <a:t>分析方法</a:t>
            </a:r>
            <a:endParaRPr lang="zh-CN" altLang="en-US" dirty="0">
              <a:solidFill>
                <a:schemeClr val="bg1"/>
              </a:solidFill>
              <a:latin typeface="Adobe 黑体 Std R" panose="020B0400000000000000" pitchFamily="34" charset="-122"/>
              <a:ea typeface="Adobe 黑体 Std R" panose="020B0400000000000000" pitchFamily="34" charset="-122"/>
            </a:endParaRPr>
          </a:p>
        </p:txBody>
      </p:sp>
      <p:cxnSp>
        <p:nvCxnSpPr>
          <p:cNvPr id="28" name="直接连接符 27"/>
          <p:cNvCxnSpPr/>
          <p:nvPr/>
        </p:nvCxnSpPr>
        <p:spPr>
          <a:xfrm>
            <a:off x="251520" y="556320"/>
            <a:ext cx="85689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任意多边形 1"/>
          <p:cNvSpPr/>
          <p:nvPr/>
        </p:nvSpPr>
        <p:spPr>
          <a:xfrm>
            <a:off x="1071563" y="1685446"/>
            <a:ext cx="6800850" cy="2115029"/>
          </a:xfrm>
          <a:custGeom>
            <a:avLst/>
            <a:gdLst>
              <a:gd name="connsiteX0" fmla="*/ 0 w 6800850"/>
              <a:gd name="connsiteY0" fmla="*/ 2115029 h 2115029"/>
              <a:gd name="connsiteX1" fmla="*/ 971550 w 6800850"/>
              <a:gd name="connsiteY1" fmla="*/ 914879 h 2115029"/>
              <a:gd name="connsiteX2" fmla="*/ 1943100 w 6800850"/>
              <a:gd name="connsiteY2" fmla="*/ 1600679 h 2115029"/>
              <a:gd name="connsiteX3" fmla="*/ 2857500 w 6800850"/>
              <a:gd name="connsiteY3" fmla="*/ 479 h 2115029"/>
              <a:gd name="connsiteX4" fmla="*/ 3857625 w 6800850"/>
              <a:gd name="connsiteY4" fmla="*/ 1786417 h 2115029"/>
              <a:gd name="connsiteX5" fmla="*/ 4800600 w 6800850"/>
              <a:gd name="connsiteY5" fmla="*/ 829154 h 2115029"/>
              <a:gd name="connsiteX6" fmla="*/ 5786437 w 6800850"/>
              <a:gd name="connsiteY6" fmla="*/ 1157767 h 2115029"/>
              <a:gd name="connsiteX7" fmla="*/ 6800850 w 6800850"/>
              <a:gd name="connsiteY7" fmla="*/ 479 h 2115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00850" h="2115029">
                <a:moveTo>
                  <a:pt x="0" y="2115029"/>
                </a:moveTo>
                <a:cubicBezTo>
                  <a:pt x="323850" y="1557816"/>
                  <a:pt x="647700" y="1000604"/>
                  <a:pt x="971550" y="914879"/>
                </a:cubicBezTo>
                <a:cubicBezTo>
                  <a:pt x="1295400" y="829154"/>
                  <a:pt x="1628775" y="1753079"/>
                  <a:pt x="1943100" y="1600679"/>
                </a:cubicBezTo>
                <a:cubicBezTo>
                  <a:pt x="2257425" y="1448279"/>
                  <a:pt x="2538413" y="-30477"/>
                  <a:pt x="2857500" y="479"/>
                </a:cubicBezTo>
                <a:cubicBezTo>
                  <a:pt x="3176587" y="31435"/>
                  <a:pt x="3533775" y="1648305"/>
                  <a:pt x="3857625" y="1786417"/>
                </a:cubicBezTo>
                <a:cubicBezTo>
                  <a:pt x="4181475" y="1924529"/>
                  <a:pt x="4479131" y="933929"/>
                  <a:pt x="4800600" y="829154"/>
                </a:cubicBezTo>
                <a:cubicBezTo>
                  <a:pt x="5122069" y="724379"/>
                  <a:pt x="5453062" y="1295879"/>
                  <a:pt x="5786437" y="1157767"/>
                </a:cubicBezTo>
                <a:cubicBezTo>
                  <a:pt x="6119812" y="1019655"/>
                  <a:pt x="6622256" y="205266"/>
                  <a:pt x="6800850" y="479"/>
                </a:cubicBezTo>
              </a:path>
            </a:pathLst>
          </a:custGeom>
          <a:ln w="76200">
            <a:solidFill>
              <a:srgbClr val="5F5F5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rgbClr val="080808"/>
              </a:solidFill>
              <a:latin typeface="+mj-ea"/>
              <a:ea typeface="+mj-ea"/>
            </a:endParaRPr>
          </a:p>
        </p:txBody>
      </p:sp>
      <p:grpSp>
        <p:nvGrpSpPr>
          <p:cNvPr id="3" name="组合 2"/>
          <p:cNvGrpSpPr/>
          <p:nvPr/>
        </p:nvGrpSpPr>
        <p:grpSpPr>
          <a:xfrm>
            <a:off x="1757497" y="2304367"/>
            <a:ext cx="609409" cy="609409"/>
            <a:chOff x="304800" y="673100"/>
            <a:chExt cx="4000500" cy="4000500"/>
          </a:xfrm>
          <a:effectLst>
            <a:outerShdw blurRad="444500" dist="254000" dir="8100000" algn="tr" rotWithShape="0">
              <a:prstClr val="black">
                <a:alpha val="50000"/>
              </a:prstClr>
            </a:outerShdw>
          </a:effectLst>
        </p:grpSpPr>
        <p:sp>
          <p:nvSpPr>
            <p:cNvPr id="4" name="同心圆 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latin typeface="+mj-ea"/>
                <a:ea typeface="+mj-ea"/>
              </a:endParaRPr>
            </a:p>
          </p:txBody>
        </p:sp>
        <p:sp>
          <p:nvSpPr>
            <p:cNvPr id="5" name="椭圆 4"/>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latin typeface="+mj-ea"/>
                <a:ea typeface="+mj-ea"/>
              </a:endParaRPr>
            </a:p>
          </p:txBody>
        </p:sp>
      </p:grpSp>
      <p:sp>
        <p:nvSpPr>
          <p:cNvPr id="6" name="椭圆 5"/>
          <p:cNvSpPr/>
          <p:nvPr/>
        </p:nvSpPr>
        <p:spPr>
          <a:xfrm>
            <a:off x="784268" y="3454524"/>
            <a:ext cx="618574" cy="618574"/>
          </a:xfrm>
          <a:prstGeom prst="ellipse">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5400000" scaled="1"/>
            <a:tileRect/>
          </a:gra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latin typeface="+mj-ea"/>
              <a:ea typeface="+mj-ea"/>
            </a:endParaRPr>
          </a:p>
        </p:txBody>
      </p:sp>
      <p:grpSp>
        <p:nvGrpSpPr>
          <p:cNvPr id="7" name="组合 6"/>
          <p:cNvGrpSpPr/>
          <p:nvPr/>
        </p:nvGrpSpPr>
        <p:grpSpPr>
          <a:xfrm>
            <a:off x="3694790" y="1398971"/>
            <a:ext cx="609409" cy="609409"/>
            <a:chOff x="304800" y="673100"/>
            <a:chExt cx="4000500" cy="4000500"/>
          </a:xfrm>
          <a:effectLst>
            <a:outerShdw blurRad="444500" dist="254000" dir="8100000" algn="tr" rotWithShape="0">
              <a:prstClr val="black">
                <a:alpha val="50000"/>
              </a:prstClr>
            </a:outerShdw>
          </a:effectLst>
        </p:grpSpPr>
        <p:sp>
          <p:nvSpPr>
            <p:cNvPr id="8" name="同心圆 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latin typeface="+mj-ea"/>
                <a:ea typeface="+mj-ea"/>
              </a:endParaRPr>
            </a:p>
          </p:txBody>
        </p:sp>
        <p:sp>
          <p:nvSpPr>
            <p:cNvPr id="9" name="椭圆 8"/>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latin typeface="+mj-ea"/>
                <a:ea typeface="+mj-ea"/>
              </a:endParaRPr>
            </a:p>
          </p:txBody>
        </p:sp>
      </p:grpSp>
      <p:sp>
        <p:nvSpPr>
          <p:cNvPr id="10" name="椭圆 9"/>
          <p:cNvSpPr/>
          <p:nvPr/>
        </p:nvSpPr>
        <p:spPr>
          <a:xfrm>
            <a:off x="2721561" y="2936446"/>
            <a:ext cx="618574" cy="618574"/>
          </a:xfrm>
          <a:prstGeom prst="ellipse">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5400000" scaled="1"/>
            <a:tileRect/>
          </a:gra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latin typeface="+mj-ea"/>
              <a:ea typeface="+mj-ea"/>
            </a:endParaRPr>
          </a:p>
        </p:txBody>
      </p:sp>
      <p:sp>
        <p:nvSpPr>
          <p:cNvPr id="11" name="椭圆 10"/>
          <p:cNvSpPr/>
          <p:nvPr/>
        </p:nvSpPr>
        <p:spPr>
          <a:xfrm>
            <a:off x="4658854" y="3139631"/>
            <a:ext cx="618574" cy="618574"/>
          </a:xfrm>
          <a:prstGeom prst="ellipse">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5400000" scaled="1"/>
            <a:tileRect/>
          </a:gra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latin typeface="+mj-ea"/>
              <a:ea typeface="+mj-ea"/>
            </a:endParaRPr>
          </a:p>
        </p:txBody>
      </p:sp>
      <p:grpSp>
        <p:nvGrpSpPr>
          <p:cNvPr id="12" name="组合 11"/>
          <p:cNvGrpSpPr/>
          <p:nvPr/>
        </p:nvGrpSpPr>
        <p:grpSpPr>
          <a:xfrm>
            <a:off x="5632083" y="2235155"/>
            <a:ext cx="609409" cy="609409"/>
            <a:chOff x="304800" y="673100"/>
            <a:chExt cx="4000500" cy="4000500"/>
          </a:xfrm>
          <a:effectLst>
            <a:outerShdw blurRad="444500" dist="254000" dir="8100000" algn="tr" rotWithShape="0">
              <a:prstClr val="black">
                <a:alpha val="50000"/>
              </a:prstClr>
            </a:outerShdw>
          </a:effectLst>
        </p:grpSpPr>
        <p:sp>
          <p:nvSpPr>
            <p:cNvPr id="13" name="同心圆 1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latin typeface="+mj-ea"/>
                <a:ea typeface="+mj-ea"/>
              </a:endParaRPr>
            </a:p>
          </p:txBody>
        </p:sp>
        <p:sp>
          <p:nvSpPr>
            <p:cNvPr id="14" name="椭圆 1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latin typeface="+mj-ea"/>
                <a:ea typeface="+mj-ea"/>
              </a:endParaRPr>
            </a:p>
          </p:txBody>
        </p:sp>
      </p:grpSp>
      <p:sp>
        <p:nvSpPr>
          <p:cNvPr id="15" name="椭圆 14"/>
          <p:cNvSpPr/>
          <p:nvPr/>
        </p:nvSpPr>
        <p:spPr>
          <a:xfrm>
            <a:off x="6596147" y="2533358"/>
            <a:ext cx="618574" cy="618574"/>
          </a:xfrm>
          <a:prstGeom prst="ellipse">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5400000" scaled="1"/>
            <a:tileRect/>
          </a:gra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latin typeface="+mj-ea"/>
              <a:ea typeface="+mj-ea"/>
            </a:endParaRPr>
          </a:p>
        </p:txBody>
      </p:sp>
      <p:grpSp>
        <p:nvGrpSpPr>
          <p:cNvPr id="16" name="组合 15"/>
          <p:cNvGrpSpPr/>
          <p:nvPr/>
        </p:nvGrpSpPr>
        <p:grpSpPr>
          <a:xfrm>
            <a:off x="7569379" y="1361651"/>
            <a:ext cx="609409" cy="609409"/>
            <a:chOff x="304800" y="673100"/>
            <a:chExt cx="4000500" cy="4000500"/>
          </a:xfrm>
          <a:effectLst>
            <a:outerShdw blurRad="444500" dist="254000" dir="8100000" algn="tr" rotWithShape="0">
              <a:prstClr val="black">
                <a:alpha val="50000"/>
              </a:prstClr>
            </a:outerShdw>
          </a:effectLst>
        </p:grpSpPr>
        <p:sp>
          <p:nvSpPr>
            <p:cNvPr id="17" name="同心圆 1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latin typeface="+mj-ea"/>
                <a:ea typeface="+mj-ea"/>
              </a:endParaRPr>
            </a:p>
          </p:txBody>
        </p:sp>
        <p:sp>
          <p:nvSpPr>
            <p:cNvPr id="18" name="椭圆 17"/>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latin typeface="+mj-ea"/>
                <a:ea typeface="+mj-ea"/>
              </a:endParaRPr>
            </a:p>
          </p:txBody>
        </p:sp>
      </p:grpSp>
      <p:sp>
        <p:nvSpPr>
          <p:cNvPr id="19" name="TextBox 53"/>
          <p:cNvSpPr txBox="1"/>
          <p:nvPr/>
        </p:nvSpPr>
        <p:spPr>
          <a:xfrm>
            <a:off x="539557" y="4251493"/>
            <a:ext cx="1107996" cy="276999"/>
          </a:xfrm>
          <a:prstGeom prst="rect">
            <a:avLst/>
          </a:prstGeom>
          <a:noFill/>
        </p:spPr>
        <p:txBody>
          <a:bodyPr wrap="none" rtlCol="0">
            <a:spAutoFit/>
          </a:bodyPr>
          <a:lstStyle/>
          <a:p>
            <a:r>
              <a:rPr lang="zh-CN" altLang="en-US" sz="1200" dirty="0" smtClean="0">
                <a:solidFill>
                  <a:schemeClr val="bg1">
                    <a:lumMod val="95000"/>
                  </a:schemeClr>
                </a:solidFill>
                <a:latin typeface="Adobe 黑体 Std R" panose="020B0400000000000000" pitchFamily="34" charset="-122"/>
                <a:ea typeface="Adobe 黑体 Std R" panose="020B0400000000000000" pitchFamily="34" charset="-122"/>
              </a:rPr>
              <a:t>添加文字标题</a:t>
            </a:r>
            <a:endParaRPr lang="zh-CN" altLang="en-US" sz="1200" dirty="0">
              <a:solidFill>
                <a:schemeClr val="bg1">
                  <a:lumMod val="95000"/>
                </a:schemeClr>
              </a:solidFill>
              <a:latin typeface="Adobe 黑体 Std R" panose="020B0400000000000000" pitchFamily="34" charset="-122"/>
              <a:ea typeface="Adobe 黑体 Std R" panose="020B0400000000000000" pitchFamily="34" charset="-122"/>
            </a:endParaRPr>
          </a:p>
        </p:txBody>
      </p:sp>
      <p:sp>
        <p:nvSpPr>
          <p:cNvPr id="20" name="TextBox 54"/>
          <p:cNvSpPr txBox="1"/>
          <p:nvPr/>
        </p:nvSpPr>
        <p:spPr>
          <a:xfrm>
            <a:off x="1508203" y="1869880"/>
            <a:ext cx="1107996" cy="276999"/>
          </a:xfrm>
          <a:prstGeom prst="rect">
            <a:avLst/>
          </a:prstGeom>
          <a:noFill/>
        </p:spPr>
        <p:txBody>
          <a:bodyPr wrap="none" rtlCol="0">
            <a:spAutoFit/>
          </a:bodyPr>
          <a:lstStyle/>
          <a:p>
            <a:r>
              <a:rPr lang="zh-CN" altLang="en-US" sz="1200" dirty="0" smtClean="0">
                <a:solidFill>
                  <a:schemeClr val="bg1">
                    <a:lumMod val="95000"/>
                  </a:schemeClr>
                </a:solidFill>
                <a:latin typeface="Adobe 黑体 Std R" panose="020B0400000000000000" pitchFamily="34" charset="-122"/>
                <a:ea typeface="Adobe 黑体 Std R" panose="020B0400000000000000" pitchFamily="34" charset="-122"/>
              </a:rPr>
              <a:t>添加文字标题</a:t>
            </a:r>
            <a:endParaRPr lang="zh-CN" altLang="en-US" sz="1200" dirty="0">
              <a:solidFill>
                <a:schemeClr val="bg1">
                  <a:lumMod val="95000"/>
                </a:schemeClr>
              </a:solidFill>
              <a:latin typeface="Adobe 黑体 Std R" panose="020B0400000000000000" pitchFamily="34" charset="-122"/>
              <a:ea typeface="Adobe 黑体 Std R" panose="020B0400000000000000" pitchFamily="34" charset="-122"/>
            </a:endParaRPr>
          </a:p>
        </p:txBody>
      </p:sp>
      <p:sp>
        <p:nvSpPr>
          <p:cNvPr id="21" name="TextBox 55"/>
          <p:cNvSpPr txBox="1"/>
          <p:nvPr/>
        </p:nvSpPr>
        <p:spPr>
          <a:xfrm>
            <a:off x="2535507" y="3758205"/>
            <a:ext cx="1107996" cy="276999"/>
          </a:xfrm>
          <a:prstGeom prst="rect">
            <a:avLst/>
          </a:prstGeom>
          <a:noFill/>
        </p:spPr>
        <p:txBody>
          <a:bodyPr wrap="none" rtlCol="0">
            <a:spAutoFit/>
          </a:bodyPr>
          <a:lstStyle/>
          <a:p>
            <a:r>
              <a:rPr lang="zh-CN" altLang="en-US" sz="1200" dirty="0" smtClean="0">
                <a:solidFill>
                  <a:schemeClr val="bg1">
                    <a:lumMod val="95000"/>
                  </a:schemeClr>
                </a:solidFill>
                <a:latin typeface="Adobe 黑体 Std R" panose="020B0400000000000000" pitchFamily="34" charset="-122"/>
                <a:ea typeface="Adobe 黑体 Std R" panose="020B0400000000000000" pitchFamily="34" charset="-122"/>
              </a:rPr>
              <a:t>添加文字标题</a:t>
            </a:r>
            <a:endParaRPr lang="zh-CN" altLang="en-US" sz="1200" dirty="0">
              <a:solidFill>
                <a:schemeClr val="bg1">
                  <a:lumMod val="95000"/>
                </a:schemeClr>
              </a:solidFill>
              <a:latin typeface="Adobe 黑体 Std R" panose="020B0400000000000000" pitchFamily="34" charset="-122"/>
              <a:ea typeface="Adobe 黑体 Std R" panose="020B0400000000000000" pitchFamily="34" charset="-122"/>
            </a:endParaRPr>
          </a:p>
        </p:txBody>
      </p:sp>
      <p:sp>
        <p:nvSpPr>
          <p:cNvPr id="22" name="TextBox 59"/>
          <p:cNvSpPr txBox="1"/>
          <p:nvPr/>
        </p:nvSpPr>
        <p:spPr>
          <a:xfrm>
            <a:off x="3421144" y="957855"/>
            <a:ext cx="1107996" cy="276999"/>
          </a:xfrm>
          <a:prstGeom prst="rect">
            <a:avLst/>
          </a:prstGeom>
          <a:noFill/>
        </p:spPr>
        <p:txBody>
          <a:bodyPr wrap="none" rtlCol="0">
            <a:spAutoFit/>
          </a:bodyPr>
          <a:lstStyle/>
          <a:p>
            <a:r>
              <a:rPr lang="zh-CN" altLang="en-US" sz="1200" dirty="0" smtClean="0">
                <a:solidFill>
                  <a:schemeClr val="bg1">
                    <a:lumMod val="95000"/>
                  </a:schemeClr>
                </a:solidFill>
                <a:latin typeface="Adobe 黑体 Std R" panose="020B0400000000000000" pitchFamily="34" charset="-122"/>
                <a:ea typeface="Adobe 黑体 Std R" panose="020B0400000000000000" pitchFamily="34" charset="-122"/>
              </a:rPr>
              <a:t>添加文字标题</a:t>
            </a:r>
            <a:endParaRPr lang="zh-CN" altLang="en-US" sz="1200" dirty="0">
              <a:solidFill>
                <a:schemeClr val="bg1">
                  <a:lumMod val="95000"/>
                </a:schemeClr>
              </a:solidFill>
              <a:latin typeface="Adobe 黑体 Std R" panose="020B0400000000000000" pitchFamily="34" charset="-122"/>
              <a:ea typeface="Adobe 黑体 Std R" panose="020B0400000000000000" pitchFamily="34" charset="-122"/>
            </a:endParaRPr>
          </a:p>
        </p:txBody>
      </p:sp>
      <p:sp>
        <p:nvSpPr>
          <p:cNvPr id="23" name="TextBox 60"/>
          <p:cNvSpPr txBox="1"/>
          <p:nvPr/>
        </p:nvSpPr>
        <p:spPr>
          <a:xfrm>
            <a:off x="4393505" y="3929658"/>
            <a:ext cx="1107996" cy="276999"/>
          </a:xfrm>
          <a:prstGeom prst="rect">
            <a:avLst/>
          </a:prstGeom>
          <a:noFill/>
        </p:spPr>
        <p:txBody>
          <a:bodyPr wrap="none" rtlCol="0">
            <a:spAutoFit/>
          </a:bodyPr>
          <a:lstStyle/>
          <a:p>
            <a:r>
              <a:rPr lang="zh-CN" altLang="en-US" sz="1200" dirty="0" smtClean="0">
                <a:solidFill>
                  <a:schemeClr val="bg1">
                    <a:lumMod val="95000"/>
                  </a:schemeClr>
                </a:solidFill>
                <a:latin typeface="Adobe 黑体 Std R" panose="020B0400000000000000" pitchFamily="34" charset="-122"/>
                <a:ea typeface="Adobe 黑体 Std R" panose="020B0400000000000000" pitchFamily="34" charset="-122"/>
              </a:rPr>
              <a:t>添加文字标题</a:t>
            </a:r>
            <a:endParaRPr lang="zh-CN" altLang="en-US" sz="1200" dirty="0">
              <a:solidFill>
                <a:schemeClr val="bg1">
                  <a:lumMod val="95000"/>
                </a:schemeClr>
              </a:solidFill>
              <a:latin typeface="Adobe 黑体 Std R" panose="020B0400000000000000" pitchFamily="34" charset="-122"/>
              <a:ea typeface="Adobe 黑体 Std R" panose="020B0400000000000000" pitchFamily="34" charset="-122"/>
            </a:endParaRPr>
          </a:p>
        </p:txBody>
      </p:sp>
      <p:sp>
        <p:nvSpPr>
          <p:cNvPr id="24" name="TextBox 61"/>
          <p:cNvSpPr txBox="1"/>
          <p:nvPr/>
        </p:nvSpPr>
        <p:spPr>
          <a:xfrm>
            <a:off x="5382790" y="1762108"/>
            <a:ext cx="1107996" cy="276999"/>
          </a:xfrm>
          <a:prstGeom prst="rect">
            <a:avLst/>
          </a:prstGeom>
          <a:noFill/>
        </p:spPr>
        <p:txBody>
          <a:bodyPr wrap="none" rtlCol="0">
            <a:spAutoFit/>
          </a:bodyPr>
          <a:lstStyle/>
          <a:p>
            <a:r>
              <a:rPr lang="zh-CN" altLang="en-US" sz="1200" dirty="0" smtClean="0">
                <a:solidFill>
                  <a:schemeClr val="bg1">
                    <a:lumMod val="95000"/>
                  </a:schemeClr>
                </a:solidFill>
                <a:latin typeface="Adobe 黑体 Std R" panose="020B0400000000000000" pitchFamily="34" charset="-122"/>
                <a:ea typeface="Adobe 黑体 Std R" panose="020B0400000000000000" pitchFamily="34" charset="-122"/>
              </a:rPr>
              <a:t>添加文字标题</a:t>
            </a:r>
            <a:endParaRPr lang="zh-CN" altLang="en-US" sz="1200" dirty="0">
              <a:solidFill>
                <a:schemeClr val="bg1">
                  <a:lumMod val="95000"/>
                </a:schemeClr>
              </a:solidFill>
              <a:latin typeface="Adobe 黑体 Std R" panose="020B0400000000000000" pitchFamily="34" charset="-122"/>
              <a:ea typeface="Adobe 黑体 Std R" panose="020B0400000000000000" pitchFamily="34" charset="-122"/>
            </a:endParaRPr>
          </a:p>
        </p:txBody>
      </p:sp>
      <p:sp>
        <p:nvSpPr>
          <p:cNvPr id="25" name="TextBox 62"/>
          <p:cNvSpPr txBox="1"/>
          <p:nvPr/>
        </p:nvSpPr>
        <p:spPr>
          <a:xfrm>
            <a:off x="6351436" y="3338994"/>
            <a:ext cx="1107996" cy="276999"/>
          </a:xfrm>
          <a:prstGeom prst="rect">
            <a:avLst/>
          </a:prstGeom>
          <a:noFill/>
        </p:spPr>
        <p:txBody>
          <a:bodyPr wrap="none" rtlCol="0">
            <a:spAutoFit/>
          </a:bodyPr>
          <a:lstStyle/>
          <a:p>
            <a:r>
              <a:rPr lang="zh-CN" altLang="en-US" sz="1200" dirty="0" smtClean="0">
                <a:solidFill>
                  <a:schemeClr val="bg1">
                    <a:lumMod val="95000"/>
                  </a:schemeClr>
                </a:solidFill>
                <a:latin typeface="Adobe 黑体 Std R" panose="020B0400000000000000" pitchFamily="34" charset="-122"/>
                <a:ea typeface="Adobe 黑体 Std R" panose="020B0400000000000000" pitchFamily="34" charset="-122"/>
              </a:rPr>
              <a:t>添加文字标题</a:t>
            </a:r>
            <a:endParaRPr lang="zh-CN" altLang="en-US" sz="1200" dirty="0">
              <a:solidFill>
                <a:schemeClr val="bg1">
                  <a:lumMod val="95000"/>
                </a:schemeClr>
              </a:solidFill>
              <a:latin typeface="Adobe 黑体 Std R" panose="020B0400000000000000" pitchFamily="34" charset="-122"/>
              <a:ea typeface="Adobe 黑体 Std R" panose="020B0400000000000000" pitchFamily="34" charset="-122"/>
            </a:endParaRPr>
          </a:p>
        </p:txBody>
      </p:sp>
      <p:sp>
        <p:nvSpPr>
          <p:cNvPr id="26" name="TextBox 65"/>
          <p:cNvSpPr txBox="1"/>
          <p:nvPr/>
        </p:nvSpPr>
        <p:spPr>
          <a:xfrm>
            <a:off x="7320086" y="914991"/>
            <a:ext cx="1107996" cy="276999"/>
          </a:xfrm>
          <a:prstGeom prst="rect">
            <a:avLst/>
          </a:prstGeom>
          <a:noFill/>
        </p:spPr>
        <p:txBody>
          <a:bodyPr wrap="none" rtlCol="0">
            <a:spAutoFit/>
          </a:bodyPr>
          <a:lstStyle/>
          <a:p>
            <a:r>
              <a:rPr lang="zh-CN" altLang="en-US" sz="1200" dirty="0" smtClean="0">
                <a:solidFill>
                  <a:schemeClr val="bg1">
                    <a:lumMod val="95000"/>
                  </a:schemeClr>
                </a:solidFill>
                <a:latin typeface="Adobe 黑体 Std R" panose="020B0400000000000000" pitchFamily="34" charset="-122"/>
                <a:ea typeface="Adobe 黑体 Std R" panose="020B0400000000000000" pitchFamily="34" charset="-122"/>
              </a:rPr>
              <a:t>添加文字标题</a:t>
            </a:r>
            <a:endParaRPr lang="zh-CN" altLang="en-US" sz="1200" dirty="0">
              <a:solidFill>
                <a:schemeClr val="bg1">
                  <a:lumMod val="95000"/>
                </a:schemeClr>
              </a:solidFill>
              <a:latin typeface="Adobe 黑体 Std R" panose="020B0400000000000000" pitchFamily="34" charset="-122"/>
              <a:ea typeface="Adobe 黑体 Std R" panose="020B04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4908">
        <p14:prism isInverted="1"/>
      </p:transition>
    </mc:Choice>
    <mc:Fallback>
      <p:transition spd="slow" advClick="0" advTm="4908">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4000"/>
                                            <p:tgtEl>
                                              <p:spTgt spid="2"/>
                                            </p:tgtEl>
                                          </p:cBhvr>
                                        </p:animEffect>
                                      </p:childTnLst>
                                    </p:cTn>
                                  </p:par>
                                  <p:par>
                                    <p:cTn id="8" presetID="2" presetClass="entr" presetSubtype="4" fill="hold" grpId="0" nodeType="withEffect" p14:presetBounceEnd="4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40000">
                                          <p:cBhvr additive="base">
                                            <p:cTn id="10" dur="5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1" dur="500" fill="hold"/>
                                            <p:tgtEl>
                                              <p:spTgt spid="6"/>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14:presetBounceEnd="40000">
                                      <p:stCondLst>
                                        <p:cond delay="400"/>
                                      </p:stCondLst>
                                      <p:childTnLst>
                                        <p:set>
                                          <p:cBhvr>
                                            <p:cTn id="13" dur="1" fill="hold">
                                              <p:stCondLst>
                                                <p:cond delay="0"/>
                                              </p:stCondLst>
                                            </p:cTn>
                                            <p:tgtEl>
                                              <p:spTgt spid="3"/>
                                            </p:tgtEl>
                                            <p:attrNameLst>
                                              <p:attrName>style.visibility</p:attrName>
                                            </p:attrNameLst>
                                          </p:cBhvr>
                                          <p:to>
                                            <p:strVal val="visible"/>
                                          </p:to>
                                        </p:set>
                                        <p:anim calcmode="lin" valueType="num" p14:bounceEnd="40000">
                                          <p:cBhvr additive="base">
                                            <p:cTn id="14" dur="500" fill="hold"/>
                                            <p:tgtEl>
                                              <p:spTgt spid="3"/>
                                            </p:tgtEl>
                                            <p:attrNameLst>
                                              <p:attrName>ppt_x</p:attrName>
                                            </p:attrNameLst>
                                          </p:cBhvr>
                                          <p:tavLst>
                                            <p:tav tm="0">
                                              <p:val>
                                                <p:strVal val="#ppt_x"/>
                                              </p:val>
                                            </p:tav>
                                            <p:tav tm="100000">
                                              <p:val>
                                                <p:strVal val="#ppt_x"/>
                                              </p:val>
                                            </p:tav>
                                          </p:tavLst>
                                        </p:anim>
                                        <p:anim calcmode="lin" valueType="num" p14:bounceEnd="40000">
                                          <p:cBhvr additive="base">
                                            <p:cTn id="15" dur="500" fill="hold"/>
                                            <p:tgtEl>
                                              <p:spTgt spid="3"/>
                                            </p:tgtEl>
                                            <p:attrNameLst>
                                              <p:attrName>ppt_y</p:attrName>
                                            </p:attrNameLst>
                                          </p:cBhvr>
                                          <p:tavLst>
                                            <p:tav tm="0">
                                              <p:val>
                                                <p:strVal val="1+#ppt_h/2"/>
                                              </p:val>
                                            </p:tav>
                                            <p:tav tm="100000">
                                              <p:val>
                                                <p:strVal val="#ppt_y"/>
                                              </p:val>
                                            </p:tav>
                                          </p:tavLst>
                                        </p:anim>
                                      </p:childTnLst>
                                    </p:cTn>
                                  </p:par>
                                  <p:par>
                                    <p:cTn id="16" presetID="12" presetClass="entr" presetSubtype="1" fill="hold" grpId="0" nodeType="withEffect">
                                      <p:stCondLst>
                                        <p:cond delay="40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p:tgtEl>
                                              <p:spTgt spid="19"/>
                                            </p:tgtEl>
                                            <p:attrNameLst>
                                              <p:attrName>ppt_y</p:attrName>
                                            </p:attrNameLst>
                                          </p:cBhvr>
                                          <p:tavLst>
                                            <p:tav tm="0">
                                              <p:val>
                                                <p:strVal val="#ppt_y-#ppt_h*1.125000"/>
                                              </p:val>
                                            </p:tav>
                                            <p:tav tm="100000">
                                              <p:val>
                                                <p:strVal val="#ppt_y"/>
                                              </p:val>
                                            </p:tav>
                                          </p:tavLst>
                                        </p:anim>
                                        <p:animEffect transition="in" filter="wipe(down)">
                                          <p:cBhvr>
                                            <p:cTn id="19" dur="500"/>
                                            <p:tgtEl>
                                              <p:spTgt spid="19"/>
                                            </p:tgtEl>
                                          </p:cBhvr>
                                        </p:animEffect>
                                      </p:childTnLst>
                                    </p:cTn>
                                  </p:par>
                                  <p:par>
                                    <p:cTn id="20" presetID="2" presetClass="entr" presetSubtype="4" fill="hold" grpId="0" nodeType="withEffect" p14:presetBounceEnd="40000">
                                      <p:stCondLst>
                                        <p:cond delay="900"/>
                                      </p:stCondLst>
                                      <p:childTnLst>
                                        <p:set>
                                          <p:cBhvr>
                                            <p:cTn id="21" dur="1" fill="hold">
                                              <p:stCondLst>
                                                <p:cond delay="0"/>
                                              </p:stCondLst>
                                            </p:cTn>
                                            <p:tgtEl>
                                              <p:spTgt spid="10"/>
                                            </p:tgtEl>
                                            <p:attrNameLst>
                                              <p:attrName>style.visibility</p:attrName>
                                            </p:attrNameLst>
                                          </p:cBhvr>
                                          <p:to>
                                            <p:strVal val="visible"/>
                                          </p:to>
                                        </p:set>
                                        <p:anim calcmode="lin" valueType="num" p14:bounceEnd="40000">
                                          <p:cBhvr additive="base">
                                            <p:cTn id="22" dur="50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23" dur="500" fill="hold"/>
                                            <p:tgtEl>
                                              <p:spTgt spid="10"/>
                                            </p:tgtEl>
                                            <p:attrNameLst>
                                              <p:attrName>ppt_y</p:attrName>
                                            </p:attrNameLst>
                                          </p:cBhvr>
                                          <p:tavLst>
                                            <p:tav tm="0">
                                              <p:val>
                                                <p:strVal val="1+#ppt_h/2"/>
                                              </p:val>
                                            </p:tav>
                                            <p:tav tm="100000">
                                              <p:val>
                                                <p:strVal val="#ppt_y"/>
                                              </p:val>
                                            </p:tav>
                                          </p:tavLst>
                                        </p:anim>
                                      </p:childTnLst>
                                    </p:cTn>
                                  </p:par>
                                  <p:par>
                                    <p:cTn id="24" presetID="12" presetClass="entr" presetSubtype="4" fill="hold" grpId="0" nodeType="withEffect">
                                      <p:stCondLst>
                                        <p:cond delay="900"/>
                                      </p:stCondLst>
                                      <p:childTnLst>
                                        <p:set>
                                          <p:cBhvr>
                                            <p:cTn id="25" dur="1" fill="hold">
                                              <p:stCondLst>
                                                <p:cond delay="0"/>
                                              </p:stCondLst>
                                            </p:cTn>
                                            <p:tgtEl>
                                              <p:spTgt spid="20"/>
                                            </p:tgtEl>
                                            <p:attrNameLst>
                                              <p:attrName>style.visibility</p:attrName>
                                            </p:attrNameLst>
                                          </p:cBhvr>
                                          <p:to>
                                            <p:strVal val="visible"/>
                                          </p:to>
                                        </p:set>
                                        <p:anim calcmode="lin" valueType="num">
                                          <p:cBhvr additive="base">
                                            <p:cTn id="26" dur="500"/>
                                            <p:tgtEl>
                                              <p:spTgt spid="20"/>
                                            </p:tgtEl>
                                            <p:attrNameLst>
                                              <p:attrName>ppt_y</p:attrName>
                                            </p:attrNameLst>
                                          </p:cBhvr>
                                          <p:tavLst>
                                            <p:tav tm="0">
                                              <p:val>
                                                <p:strVal val="#ppt_y+#ppt_h*1.125000"/>
                                              </p:val>
                                            </p:tav>
                                            <p:tav tm="100000">
                                              <p:val>
                                                <p:strVal val="#ppt_y"/>
                                              </p:val>
                                            </p:tav>
                                          </p:tavLst>
                                        </p:anim>
                                        <p:animEffect transition="in" filter="wipe(up)">
                                          <p:cBhvr>
                                            <p:cTn id="27" dur="500"/>
                                            <p:tgtEl>
                                              <p:spTgt spid="20"/>
                                            </p:tgtEl>
                                          </p:cBhvr>
                                        </p:animEffect>
                                      </p:childTnLst>
                                    </p:cTn>
                                  </p:par>
                                  <p:par>
                                    <p:cTn id="28" presetID="2" presetClass="entr" presetSubtype="4" fill="hold" nodeType="withEffect" p14:presetBounceEnd="40000">
                                      <p:stCondLst>
                                        <p:cond delay="1400"/>
                                      </p:stCondLst>
                                      <p:childTnLst>
                                        <p:set>
                                          <p:cBhvr>
                                            <p:cTn id="29" dur="1" fill="hold">
                                              <p:stCondLst>
                                                <p:cond delay="0"/>
                                              </p:stCondLst>
                                            </p:cTn>
                                            <p:tgtEl>
                                              <p:spTgt spid="7"/>
                                            </p:tgtEl>
                                            <p:attrNameLst>
                                              <p:attrName>style.visibility</p:attrName>
                                            </p:attrNameLst>
                                          </p:cBhvr>
                                          <p:to>
                                            <p:strVal val="visible"/>
                                          </p:to>
                                        </p:set>
                                        <p:anim calcmode="lin" valueType="num" p14:bounceEnd="40000">
                                          <p:cBhvr additive="base">
                                            <p:cTn id="30" dur="50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31" dur="500" fill="hold"/>
                                            <p:tgtEl>
                                              <p:spTgt spid="7"/>
                                            </p:tgtEl>
                                            <p:attrNameLst>
                                              <p:attrName>ppt_y</p:attrName>
                                            </p:attrNameLst>
                                          </p:cBhvr>
                                          <p:tavLst>
                                            <p:tav tm="0">
                                              <p:val>
                                                <p:strVal val="1+#ppt_h/2"/>
                                              </p:val>
                                            </p:tav>
                                            <p:tav tm="100000">
                                              <p:val>
                                                <p:strVal val="#ppt_y"/>
                                              </p:val>
                                            </p:tav>
                                          </p:tavLst>
                                        </p:anim>
                                      </p:childTnLst>
                                    </p:cTn>
                                  </p:par>
                                  <p:par>
                                    <p:cTn id="32" presetID="12" presetClass="entr" presetSubtype="1" fill="hold" grpId="0" nodeType="withEffect">
                                      <p:stCondLst>
                                        <p:cond delay="140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500"/>
                                            <p:tgtEl>
                                              <p:spTgt spid="21"/>
                                            </p:tgtEl>
                                            <p:attrNameLst>
                                              <p:attrName>ppt_y</p:attrName>
                                            </p:attrNameLst>
                                          </p:cBhvr>
                                          <p:tavLst>
                                            <p:tav tm="0">
                                              <p:val>
                                                <p:strVal val="#ppt_y-#ppt_h*1.125000"/>
                                              </p:val>
                                            </p:tav>
                                            <p:tav tm="100000">
                                              <p:val>
                                                <p:strVal val="#ppt_y"/>
                                              </p:val>
                                            </p:tav>
                                          </p:tavLst>
                                        </p:anim>
                                        <p:animEffect transition="in" filter="wipe(down)">
                                          <p:cBhvr>
                                            <p:cTn id="35" dur="500"/>
                                            <p:tgtEl>
                                              <p:spTgt spid="21"/>
                                            </p:tgtEl>
                                          </p:cBhvr>
                                        </p:animEffect>
                                      </p:childTnLst>
                                    </p:cTn>
                                  </p:par>
                                  <p:par>
                                    <p:cTn id="36" presetID="2" presetClass="entr" presetSubtype="4" fill="hold" grpId="0" nodeType="withEffect" p14:presetBounceEnd="40000">
                                      <p:stCondLst>
                                        <p:cond delay="1800"/>
                                      </p:stCondLst>
                                      <p:childTnLst>
                                        <p:set>
                                          <p:cBhvr>
                                            <p:cTn id="37" dur="1" fill="hold">
                                              <p:stCondLst>
                                                <p:cond delay="0"/>
                                              </p:stCondLst>
                                            </p:cTn>
                                            <p:tgtEl>
                                              <p:spTgt spid="11"/>
                                            </p:tgtEl>
                                            <p:attrNameLst>
                                              <p:attrName>style.visibility</p:attrName>
                                            </p:attrNameLst>
                                          </p:cBhvr>
                                          <p:to>
                                            <p:strVal val="visible"/>
                                          </p:to>
                                        </p:set>
                                        <p:anim calcmode="lin" valueType="num" p14:bounceEnd="40000">
                                          <p:cBhvr additive="base">
                                            <p:cTn id="38" dur="50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39" dur="500" fill="hold"/>
                                            <p:tgtEl>
                                              <p:spTgt spid="11"/>
                                            </p:tgtEl>
                                            <p:attrNameLst>
                                              <p:attrName>ppt_y</p:attrName>
                                            </p:attrNameLst>
                                          </p:cBhvr>
                                          <p:tavLst>
                                            <p:tav tm="0">
                                              <p:val>
                                                <p:strVal val="1+#ppt_h/2"/>
                                              </p:val>
                                            </p:tav>
                                            <p:tav tm="100000">
                                              <p:val>
                                                <p:strVal val="#ppt_y"/>
                                              </p:val>
                                            </p:tav>
                                          </p:tavLst>
                                        </p:anim>
                                      </p:childTnLst>
                                    </p:cTn>
                                  </p:par>
                                  <p:par>
                                    <p:cTn id="40" presetID="12" presetClass="entr" presetSubtype="4" fill="hold" grpId="0" nodeType="withEffect">
                                      <p:stCondLst>
                                        <p:cond delay="1800"/>
                                      </p:stCondLst>
                                      <p:childTnLst>
                                        <p:set>
                                          <p:cBhvr>
                                            <p:cTn id="41" dur="1" fill="hold">
                                              <p:stCondLst>
                                                <p:cond delay="0"/>
                                              </p:stCondLst>
                                            </p:cTn>
                                            <p:tgtEl>
                                              <p:spTgt spid="22"/>
                                            </p:tgtEl>
                                            <p:attrNameLst>
                                              <p:attrName>style.visibility</p:attrName>
                                            </p:attrNameLst>
                                          </p:cBhvr>
                                          <p:to>
                                            <p:strVal val="visible"/>
                                          </p:to>
                                        </p:set>
                                        <p:anim calcmode="lin" valueType="num">
                                          <p:cBhvr additive="base">
                                            <p:cTn id="42" dur="500"/>
                                            <p:tgtEl>
                                              <p:spTgt spid="22"/>
                                            </p:tgtEl>
                                            <p:attrNameLst>
                                              <p:attrName>ppt_y</p:attrName>
                                            </p:attrNameLst>
                                          </p:cBhvr>
                                          <p:tavLst>
                                            <p:tav tm="0">
                                              <p:val>
                                                <p:strVal val="#ppt_y+#ppt_h*1.125000"/>
                                              </p:val>
                                            </p:tav>
                                            <p:tav tm="100000">
                                              <p:val>
                                                <p:strVal val="#ppt_y"/>
                                              </p:val>
                                            </p:tav>
                                          </p:tavLst>
                                        </p:anim>
                                        <p:animEffect transition="in" filter="wipe(up)">
                                          <p:cBhvr>
                                            <p:cTn id="43" dur="500"/>
                                            <p:tgtEl>
                                              <p:spTgt spid="22"/>
                                            </p:tgtEl>
                                          </p:cBhvr>
                                        </p:animEffect>
                                      </p:childTnLst>
                                    </p:cTn>
                                  </p:par>
                                  <p:par>
                                    <p:cTn id="44" presetID="2" presetClass="entr" presetSubtype="4" fill="hold" nodeType="withEffect" p14:presetBounceEnd="40000">
                                      <p:stCondLst>
                                        <p:cond delay="2400"/>
                                      </p:stCondLst>
                                      <p:childTnLst>
                                        <p:set>
                                          <p:cBhvr>
                                            <p:cTn id="45" dur="1" fill="hold">
                                              <p:stCondLst>
                                                <p:cond delay="0"/>
                                              </p:stCondLst>
                                            </p:cTn>
                                            <p:tgtEl>
                                              <p:spTgt spid="12"/>
                                            </p:tgtEl>
                                            <p:attrNameLst>
                                              <p:attrName>style.visibility</p:attrName>
                                            </p:attrNameLst>
                                          </p:cBhvr>
                                          <p:to>
                                            <p:strVal val="visible"/>
                                          </p:to>
                                        </p:set>
                                        <p:anim calcmode="lin" valueType="num" p14:bounceEnd="40000">
                                          <p:cBhvr additive="base">
                                            <p:cTn id="46" dur="5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47" dur="500" fill="hold"/>
                                            <p:tgtEl>
                                              <p:spTgt spid="12"/>
                                            </p:tgtEl>
                                            <p:attrNameLst>
                                              <p:attrName>ppt_y</p:attrName>
                                            </p:attrNameLst>
                                          </p:cBhvr>
                                          <p:tavLst>
                                            <p:tav tm="0">
                                              <p:val>
                                                <p:strVal val="1+#ppt_h/2"/>
                                              </p:val>
                                            </p:tav>
                                            <p:tav tm="100000">
                                              <p:val>
                                                <p:strVal val="#ppt_y"/>
                                              </p:val>
                                            </p:tav>
                                          </p:tavLst>
                                        </p:anim>
                                      </p:childTnLst>
                                    </p:cTn>
                                  </p:par>
                                  <p:par>
                                    <p:cTn id="48" presetID="12" presetClass="entr" presetSubtype="1" fill="hold" grpId="0" nodeType="withEffect">
                                      <p:stCondLst>
                                        <p:cond delay="2400"/>
                                      </p:stCondLst>
                                      <p:childTnLst>
                                        <p:set>
                                          <p:cBhvr>
                                            <p:cTn id="49" dur="1" fill="hold">
                                              <p:stCondLst>
                                                <p:cond delay="0"/>
                                              </p:stCondLst>
                                            </p:cTn>
                                            <p:tgtEl>
                                              <p:spTgt spid="23"/>
                                            </p:tgtEl>
                                            <p:attrNameLst>
                                              <p:attrName>style.visibility</p:attrName>
                                            </p:attrNameLst>
                                          </p:cBhvr>
                                          <p:to>
                                            <p:strVal val="visible"/>
                                          </p:to>
                                        </p:set>
                                        <p:anim calcmode="lin" valueType="num">
                                          <p:cBhvr additive="base">
                                            <p:cTn id="50" dur="500"/>
                                            <p:tgtEl>
                                              <p:spTgt spid="23"/>
                                            </p:tgtEl>
                                            <p:attrNameLst>
                                              <p:attrName>ppt_y</p:attrName>
                                            </p:attrNameLst>
                                          </p:cBhvr>
                                          <p:tavLst>
                                            <p:tav tm="0">
                                              <p:val>
                                                <p:strVal val="#ppt_y-#ppt_h*1.125000"/>
                                              </p:val>
                                            </p:tav>
                                            <p:tav tm="100000">
                                              <p:val>
                                                <p:strVal val="#ppt_y"/>
                                              </p:val>
                                            </p:tav>
                                          </p:tavLst>
                                        </p:anim>
                                        <p:animEffect transition="in" filter="wipe(down)">
                                          <p:cBhvr>
                                            <p:cTn id="51" dur="500"/>
                                            <p:tgtEl>
                                              <p:spTgt spid="23"/>
                                            </p:tgtEl>
                                          </p:cBhvr>
                                        </p:animEffect>
                                      </p:childTnLst>
                                    </p:cTn>
                                  </p:par>
                                  <p:par>
                                    <p:cTn id="52" presetID="2" presetClass="entr" presetSubtype="4" fill="hold" grpId="0" nodeType="withEffect" p14:presetBounceEnd="40000">
                                      <p:stCondLst>
                                        <p:cond delay="2900"/>
                                      </p:stCondLst>
                                      <p:childTnLst>
                                        <p:set>
                                          <p:cBhvr>
                                            <p:cTn id="53" dur="1" fill="hold">
                                              <p:stCondLst>
                                                <p:cond delay="0"/>
                                              </p:stCondLst>
                                            </p:cTn>
                                            <p:tgtEl>
                                              <p:spTgt spid="15"/>
                                            </p:tgtEl>
                                            <p:attrNameLst>
                                              <p:attrName>style.visibility</p:attrName>
                                            </p:attrNameLst>
                                          </p:cBhvr>
                                          <p:to>
                                            <p:strVal val="visible"/>
                                          </p:to>
                                        </p:set>
                                        <p:anim calcmode="lin" valueType="num" p14:bounceEnd="40000">
                                          <p:cBhvr additive="base">
                                            <p:cTn id="54" dur="50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55" dur="500" fill="hold"/>
                                            <p:tgtEl>
                                              <p:spTgt spid="15"/>
                                            </p:tgtEl>
                                            <p:attrNameLst>
                                              <p:attrName>ppt_y</p:attrName>
                                            </p:attrNameLst>
                                          </p:cBhvr>
                                          <p:tavLst>
                                            <p:tav tm="0">
                                              <p:val>
                                                <p:strVal val="1+#ppt_h/2"/>
                                              </p:val>
                                            </p:tav>
                                            <p:tav tm="100000">
                                              <p:val>
                                                <p:strVal val="#ppt_y"/>
                                              </p:val>
                                            </p:tav>
                                          </p:tavLst>
                                        </p:anim>
                                      </p:childTnLst>
                                    </p:cTn>
                                  </p:par>
                                  <p:par>
                                    <p:cTn id="56" presetID="12" presetClass="entr" presetSubtype="4" fill="hold" grpId="0" nodeType="withEffect">
                                      <p:stCondLst>
                                        <p:cond delay="2900"/>
                                      </p:stCondLst>
                                      <p:childTnLst>
                                        <p:set>
                                          <p:cBhvr>
                                            <p:cTn id="57" dur="1" fill="hold">
                                              <p:stCondLst>
                                                <p:cond delay="0"/>
                                              </p:stCondLst>
                                            </p:cTn>
                                            <p:tgtEl>
                                              <p:spTgt spid="24"/>
                                            </p:tgtEl>
                                            <p:attrNameLst>
                                              <p:attrName>style.visibility</p:attrName>
                                            </p:attrNameLst>
                                          </p:cBhvr>
                                          <p:to>
                                            <p:strVal val="visible"/>
                                          </p:to>
                                        </p:set>
                                        <p:anim calcmode="lin" valueType="num">
                                          <p:cBhvr additive="base">
                                            <p:cTn id="58" dur="500"/>
                                            <p:tgtEl>
                                              <p:spTgt spid="24"/>
                                            </p:tgtEl>
                                            <p:attrNameLst>
                                              <p:attrName>ppt_y</p:attrName>
                                            </p:attrNameLst>
                                          </p:cBhvr>
                                          <p:tavLst>
                                            <p:tav tm="0">
                                              <p:val>
                                                <p:strVal val="#ppt_y+#ppt_h*1.125000"/>
                                              </p:val>
                                            </p:tav>
                                            <p:tav tm="100000">
                                              <p:val>
                                                <p:strVal val="#ppt_y"/>
                                              </p:val>
                                            </p:tav>
                                          </p:tavLst>
                                        </p:anim>
                                        <p:animEffect transition="in" filter="wipe(up)">
                                          <p:cBhvr>
                                            <p:cTn id="59" dur="500"/>
                                            <p:tgtEl>
                                              <p:spTgt spid="24"/>
                                            </p:tgtEl>
                                          </p:cBhvr>
                                        </p:animEffect>
                                      </p:childTnLst>
                                    </p:cTn>
                                  </p:par>
                                  <p:par>
                                    <p:cTn id="60" presetID="2" presetClass="entr" presetSubtype="4" fill="hold" nodeType="withEffect" p14:presetBounceEnd="40000">
                                      <p:stCondLst>
                                        <p:cond delay="3400"/>
                                      </p:stCondLst>
                                      <p:childTnLst>
                                        <p:set>
                                          <p:cBhvr>
                                            <p:cTn id="61" dur="1" fill="hold">
                                              <p:stCondLst>
                                                <p:cond delay="0"/>
                                              </p:stCondLst>
                                            </p:cTn>
                                            <p:tgtEl>
                                              <p:spTgt spid="16"/>
                                            </p:tgtEl>
                                            <p:attrNameLst>
                                              <p:attrName>style.visibility</p:attrName>
                                            </p:attrNameLst>
                                          </p:cBhvr>
                                          <p:to>
                                            <p:strVal val="visible"/>
                                          </p:to>
                                        </p:set>
                                        <p:anim calcmode="lin" valueType="num" p14:bounceEnd="40000">
                                          <p:cBhvr additive="base">
                                            <p:cTn id="62" dur="500" fill="hold"/>
                                            <p:tgtEl>
                                              <p:spTgt spid="16"/>
                                            </p:tgtEl>
                                            <p:attrNameLst>
                                              <p:attrName>ppt_x</p:attrName>
                                            </p:attrNameLst>
                                          </p:cBhvr>
                                          <p:tavLst>
                                            <p:tav tm="0">
                                              <p:val>
                                                <p:strVal val="#ppt_x"/>
                                              </p:val>
                                            </p:tav>
                                            <p:tav tm="100000">
                                              <p:val>
                                                <p:strVal val="#ppt_x"/>
                                              </p:val>
                                            </p:tav>
                                          </p:tavLst>
                                        </p:anim>
                                        <p:anim calcmode="lin" valueType="num" p14:bounceEnd="40000">
                                          <p:cBhvr additive="base">
                                            <p:cTn id="63" dur="500" fill="hold"/>
                                            <p:tgtEl>
                                              <p:spTgt spid="16"/>
                                            </p:tgtEl>
                                            <p:attrNameLst>
                                              <p:attrName>ppt_y</p:attrName>
                                            </p:attrNameLst>
                                          </p:cBhvr>
                                          <p:tavLst>
                                            <p:tav tm="0">
                                              <p:val>
                                                <p:strVal val="1+#ppt_h/2"/>
                                              </p:val>
                                            </p:tav>
                                            <p:tav tm="100000">
                                              <p:val>
                                                <p:strVal val="#ppt_y"/>
                                              </p:val>
                                            </p:tav>
                                          </p:tavLst>
                                        </p:anim>
                                      </p:childTnLst>
                                    </p:cTn>
                                  </p:par>
                                  <p:par>
                                    <p:cTn id="64" presetID="12" presetClass="entr" presetSubtype="1" fill="hold" grpId="0" nodeType="withEffect">
                                      <p:stCondLst>
                                        <p:cond delay="3400"/>
                                      </p:stCondLst>
                                      <p:childTnLst>
                                        <p:set>
                                          <p:cBhvr>
                                            <p:cTn id="65" dur="1" fill="hold">
                                              <p:stCondLst>
                                                <p:cond delay="0"/>
                                              </p:stCondLst>
                                            </p:cTn>
                                            <p:tgtEl>
                                              <p:spTgt spid="25"/>
                                            </p:tgtEl>
                                            <p:attrNameLst>
                                              <p:attrName>style.visibility</p:attrName>
                                            </p:attrNameLst>
                                          </p:cBhvr>
                                          <p:to>
                                            <p:strVal val="visible"/>
                                          </p:to>
                                        </p:set>
                                        <p:anim calcmode="lin" valueType="num">
                                          <p:cBhvr additive="base">
                                            <p:cTn id="66" dur="500"/>
                                            <p:tgtEl>
                                              <p:spTgt spid="25"/>
                                            </p:tgtEl>
                                            <p:attrNameLst>
                                              <p:attrName>ppt_y</p:attrName>
                                            </p:attrNameLst>
                                          </p:cBhvr>
                                          <p:tavLst>
                                            <p:tav tm="0">
                                              <p:val>
                                                <p:strVal val="#ppt_y-#ppt_h*1.125000"/>
                                              </p:val>
                                            </p:tav>
                                            <p:tav tm="100000">
                                              <p:val>
                                                <p:strVal val="#ppt_y"/>
                                              </p:val>
                                            </p:tav>
                                          </p:tavLst>
                                        </p:anim>
                                        <p:animEffect transition="in" filter="wipe(down)">
                                          <p:cBhvr>
                                            <p:cTn id="67" dur="500"/>
                                            <p:tgtEl>
                                              <p:spTgt spid="25"/>
                                            </p:tgtEl>
                                          </p:cBhvr>
                                        </p:animEffect>
                                      </p:childTnLst>
                                    </p:cTn>
                                  </p:par>
                                  <p:par>
                                    <p:cTn id="68" presetID="12" presetClass="entr" presetSubtype="4" fill="hold" grpId="0" nodeType="withEffect">
                                      <p:stCondLst>
                                        <p:cond delay="3900"/>
                                      </p:stCondLst>
                                      <p:childTnLst>
                                        <p:set>
                                          <p:cBhvr>
                                            <p:cTn id="69" dur="1" fill="hold">
                                              <p:stCondLst>
                                                <p:cond delay="0"/>
                                              </p:stCondLst>
                                            </p:cTn>
                                            <p:tgtEl>
                                              <p:spTgt spid="26"/>
                                            </p:tgtEl>
                                            <p:attrNameLst>
                                              <p:attrName>style.visibility</p:attrName>
                                            </p:attrNameLst>
                                          </p:cBhvr>
                                          <p:to>
                                            <p:strVal val="visible"/>
                                          </p:to>
                                        </p:set>
                                        <p:anim calcmode="lin" valueType="num">
                                          <p:cBhvr additive="base">
                                            <p:cTn id="70" dur="500"/>
                                            <p:tgtEl>
                                              <p:spTgt spid="26"/>
                                            </p:tgtEl>
                                            <p:attrNameLst>
                                              <p:attrName>ppt_y</p:attrName>
                                            </p:attrNameLst>
                                          </p:cBhvr>
                                          <p:tavLst>
                                            <p:tav tm="0">
                                              <p:val>
                                                <p:strVal val="#ppt_y+#ppt_h*1.125000"/>
                                              </p:val>
                                            </p:tav>
                                            <p:tav tm="100000">
                                              <p:val>
                                                <p:strVal val="#ppt_y"/>
                                              </p:val>
                                            </p:tav>
                                          </p:tavLst>
                                        </p:anim>
                                        <p:animEffect transition="in" filter="wipe(up)">
                                          <p:cBhvr>
                                            <p:cTn id="7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0" grpId="0" animBg="1"/>
          <p:bldP spid="11" grpId="0" animBg="1"/>
          <p:bldP spid="15" grpId="0" animBg="1"/>
          <p:bldP spid="19" grpId="0"/>
          <p:bldP spid="20" grpId="0"/>
          <p:bldP spid="21" grpId="0"/>
          <p:bldP spid="22" grpId="0"/>
          <p:bldP spid="23" grpId="0"/>
          <p:bldP spid="24" grpId="0"/>
          <p:bldP spid="25" grpId="0"/>
          <p:bldP spid="2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4000"/>
                                            <p:tgtEl>
                                              <p:spTgt spid="2"/>
                                            </p:tgtEl>
                                          </p:cBhvr>
                                        </p:animEffect>
                                      </p:childTnLst>
                                    </p:cTn>
                                  </p:par>
                                  <p:par>
                                    <p:cTn id="8" presetID="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40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par>
                                    <p:cTn id="16" presetID="12" presetClass="entr" presetSubtype="1" fill="hold" grpId="0" nodeType="withEffect">
                                      <p:stCondLst>
                                        <p:cond delay="40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p:tgtEl>
                                              <p:spTgt spid="19"/>
                                            </p:tgtEl>
                                            <p:attrNameLst>
                                              <p:attrName>ppt_y</p:attrName>
                                            </p:attrNameLst>
                                          </p:cBhvr>
                                          <p:tavLst>
                                            <p:tav tm="0">
                                              <p:val>
                                                <p:strVal val="#ppt_y-#ppt_h*1.125000"/>
                                              </p:val>
                                            </p:tav>
                                            <p:tav tm="100000">
                                              <p:val>
                                                <p:strVal val="#ppt_y"/>
                                              </p:val>
                                            </p:tav>
                                          </p:tavLst>
                                        </p:anim>
                                        <p:animEffect transition="in" filter="wipe(down)">
                                          <p:cBhvr>
                                            <p:cTn id="19" dur="500"/>
                                            <p:tgtEl>
                                              <p:spTgt spid="19"/>
                                            </p:tgtEl>
                                          </p:cBhvr>
                                        </p:animEffect>
                                      </p:childTnLst>
                                    </p:cTn>
                                  </p:par>
                                  <p:par>
                                    <p:cTn id="20" presetID="2" presetClass="entr" presetSubtype="4" fill="hold" grpId="0" nodeType="withEffect">
                                      <p:stCondLst>
                                        <p:cond delay="90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par>
                                    <p:cTn id="24" presetID="12" presetClass="entr" presetSubtype="4" fill="hold" grpId="0" nodeType="withEffect">
                                      <p:stCondLst>
                                        <p:cond delay="900"/>
                                      </p:stCondLst>
                                      <p:childTnLst>
                                        <p:set>
                                          <p:cBhvr>
                                            <p:cTn id="25" dur="1" fill="hold">
                                              <p:stCondLst>
                                                <p:cond delay="0"/>
                                              </p:stCondLst>
                                            </p:cTn>
                                            <p:tgtEl>
                                              <p:spTgt spid="20"/>
                                            </p:tgtEl>
                                            <p:attrNameLst>
                                              <p:attrName>style.visibility</p:attrName>
                                            </p:attrNameLst>
                                          </p:cBhvr>
                                          <p:to>
                                            <p:strVal val="visible"/>
                                          </p:to>
                                        </p:set>
                                        <p:anim calcmode="lin" valueType="num">
                                          <p:cBhvr additive="base">
                                            <p:cTn id="26" dur="500"/>
                                            <p:tgtEl>
                                              <p:spTgt spid="20"/>
                                            </p:tgtEl>
                                            <p:attrNameLst>
                                              <p:attrName>ppt_y</p:attrName>
                                            </p:attrNameLst>
                                          </p:cBhvr>
                                          <p:tavLst>
                                            <p:tav tm="0">
                                              <p:val>
                                                <p:strVal val="#ppt_y+#ppt_h*1.125000"/>
                                              </p:val>
                                            </p:tav>
                                            <p:tav tm="100000">
                                              <p:val>
                                                <p:strVal val="#ppt_y"/>
                                              </p:val>
                                            </p:tav>
                                          </p:tavLst>
                                        </p:anim>
                                        <p:animEffect transition="in" filter="wipe(up)">
                                          <p:cBhvr>
                                            <p:cTn id="27" dur="500"/>
                                            <p:tgtEl>
                                              <p:spTgt spid="20"/>
                                            </p:tgtEl>
                                          </p:cBhvr>
                                        </p:animEffect>
                                      </p:childTnLst>
                                    </p:cTn>
                                  </p:par>
                                  <p:par>
                                    <p:cTn id="28" presetID="2" presetClass="entr" presetSubtype="4" fill="hold" nodeType="withEffect">
                                      <p:stCondLst>
                                        <p:cond delay="140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par>
                                    <p:cTn id="32" presetID="12" presetClass="entr" presetSubtype="1" fill="hold" grpId="0" nodeType="withEffect">
                                      <p:stCondLst>
                                        <p:cond delay="140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500"/>
                                            <p:tgtEl>
                                              <p:spTgt spid="21"/>
                                            </p:tgtEl>
                                            <p:attrNameLst>
                                              <p:attrName>ppt_y</p:attrName>
                                            </p:attrNameLst>
                                          </p:cBhvr>
                                          <p:tavLst>
                                            <p:tav tm="0">
                                              <p:val>
                                                <p:strVal val="#ppt_y-#ppt_h*1.125000"/>
                                              </p:val>
                                            </p:tav>
                                            <p:tav tm="100000">
                                              <p:val>
                                                <p:strVal val="#ppt_y"/>
                                              </p:val>
                                            </p:tav>
                                          </p:tavLst>
                                        </p:anim>
                                        <p:animEffect transition="in" filter="wipe(down)">
                                          <p:cBhvr>
                                            <p:cTn id="35" dur="500"/>
                                            <p:tgtEl>
                                              <p:spTgt spid="21"/>
                                            </p:tgtEl>
                                          </p:cBhvr>
                                        </p:animEffect>
                                      </p:childTnLst>
                                    </p:cTn>
                                  </p:par>
                                  <p:par>
                                    <p:cTn id="36" presetID="2" presetClass="entr" presetSubtype="4" fill="hold" grpId="0" nodeType="withEffect">
                                      <p:stCondLst>
                                        <p:cond delay="180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ppt_x"/>
                                              </p:val>
                                            </p:tav>
                                            <p:tav tm="100000">
                                              <p:val>
                                                <p:strVal val="#ppt_x"/>
                                              </p:val>
                                            </p:tav>
                                          </p:tavLst>
                                        </p:anim>
                                        <p:anim calcmode="lin" valueType="num">
                                          <p:cBhvr additive="base">
                                            <p:cTn id="39" dur="500" fill="hold"/>
                                            <p:tgtEl>
                                              <p:spTgt spid="11"/>
                                            </p:tgtEl>
                                            <p:attrNameLst>
                                              <p:attrName>ppt_y</p:attrName>
                                            </p:attrNameLst>
                                          </p:cBhvr>
                                          <p:tavLst>
                                            <p:tav tm="0">
                                              <p:val>
                                                <p:strVal val="1+#ppt_h/2"/>
                                              </p:val>
                                            </p:tav>
                                            <p:tav tm="100000">
                                              <p:val>
                                                <p:strVal val="#ppt_y"/>
                                              </p:val>
                                            </p:tav>
                                          </p:tavLst>
                                        </p:anim>
                                      </p:childTnLst>
                                    </p:cTn>
                                  </p:par>
                                  <p:par>
                                    <p:cTn id="40" presetID="12" presetClass="entr" presetSubtype="4" fill="hold" grpId="0" nodeType="withEffect">
                                      <p:stCondLst>
                                        <p:cond delay="1800"/>
                                      </p:stCondLst>
                                      <p:childTnLst>
                                        <p:set>
                                          <p:cBhvr>
                                            <p:cTn id="41" dur="1" fill="hold">
                                              <p:stCondLst>
                                                <p:cond delay="0"/>
                                              </p:stCondLst>
                                            </p:cTn>
                                            <p:tgtEl>
                                              <p:spTgt spid="22"/>
                                            </p:tgtEl>
                                            <p:attrNameLst>
                                              <p:attrName>style.visibility</p:attrName>
                                            </p:attrNameLst>
                                          </p:cBhvr>
                                          <p:to>
                                            <p:strVal val="visible"/>
                                          </p:to>
                                        </p:set>
                                        <p:anim calcmode="lin" valueType="num">
                                          <p:cBhvr additive="base">
                                            <p:cTn id="42" dur="500"/>
                                            <p:tgtEl>
                                              <p:spTgt spid="22"/>
                                            </p:tgtEl>
                                            <p:attrNameLst>
                                              <p:attrName>ppt_y</p:attrName>
                                            </p:attrNameLst>
                                          </p:cBhvr>
                                          <p:tavLst>
                                            <p:tav tm="0">
                                              <p:val>
                                                <p:strVal val="#ppt_y+#ppt_h*1.125000"/>
                                              </p:val>
                                            </p:tav>
                                            <p:tav tm="100000">
                                              <p:val>
                                                <p:strVal val="#ppt_y"/>
                                              </p:val>
                                            </p:tav>
                                          </p:tavLst>
                                        </p:anim>
                                        <p:animEffect transition="in" filter="wipe(up)">
                                          <p:cBhvr>
                                            <p:cTn id="43" dur="500"/>
                                            <p:tgtEl>
                                              <p:spTgt spid="22"/>
                                            </p:tgtEl>
                                          </p:cBhvr>
                                        </p:animEffect>
                                      </p:childTnLst>
                                    </p:cTn>
                                  </p:par>
                                  <p:par>
                                    <p:cTn id="44" presetID="2" presetClass="entr" presetSubtype="4" fill="hold" nodeType="withEffect">
                                      <p:stCondLst>
                                        <p:cond delay="2400"/>
                                      </p:stCondLst>
                                      <p:childTnLst>
                                        <p:set>
                                          <p:cBhvr>
                                            <p:cTn id="45" dur="1" fill="hold">
                                              <p:stCondLst>
                                                <p:cond delay="0"/>
                                              </p:stCondLst>
                                            </p:cTn>
                                            <p:tgtEl>
                                              <p:spTgt spid="12"/>
                                            </p:tgtEl>
                                            <p:attrNameLst>
                                              <p:attrName>style.visibility</p:attrName>
                                            </p:attrNameLst>
                                          </p:cBhvr>
                                          <p:to>
                                            <p:strVal val="visible"/>
                                          </p:to>
                                        </p:set>
                                        <p:anim calcmode="lin" valueType="num">
                                          <p:cBhvr additive="base">
                                            <p:cTn id="46" dur="500" fill="hold"/>
                                            <p:tgtEl>
                                              <p:spTgt spid="12"/>
                                            </p:tgtEl>
                                            <p:attrNameLst>
                                              <p:attrName>ppt_x</p:attrName>
                                            </p:attrNameLst>
                                          </p:cBhvr>
                                          <p:tavLst>
                                            <p:tav tm="0">
                                              <p:val>
                                                <p:strVal val="#ppt_x"/>
                                              </p:val>
                                            </p:tav>
                                            <p:tav tm="100000">
                                              <p:val>
                                                <p:strVal val="#ppt_x"/>
                                              </p:val>
                                            </p:tav>
                                          </p:tavLst>
                                        </p:anim>
                                        <p:anim calcmode="lin" valueType="num">
                                          <p:cBhvr additive="base">
                                            <p:cTn id="47" dur="500" fill="hold"/>
                                            <p:tgtEl>
                                              <p:spTgt spid="12"/>
                                            </p:tgtEl>
                                            <p:attrNameLst>
                                              <p:attrName>ppt_y</p:attrName>
                                            </p:attrNameLst>
                                          </p:cBhvr>
                                          <p:tavLst>
                                            <p:tav tm="0">
                                              <p:val>
                                                <p:strVal val="1+#ppt_h/2"/>
                                              </p:val>
                                            </p:tav>
                                            <p:tav tm="100000">
                                              <p:val>
                                                <p:strVal val="#ppt_y"/>
                                              </p:val>
                                            </p:tav>
                                          </p:tavLst>
                                        </p:anim>
                                      </p:childTnLst>
                                    </p:cTn>
                                  </p:par>
                                  <p:par>
                                    <p:cTn id="48" presetID="12" presetClass="entr" presetSubtype="1" fill="hold" grpId="0" nodeType="withEffect">
                                      <p:stCondLst>
                                        <p:cond delay="2400"/>
                                      </p:stCondLst>
                                      <p:childTnLst>
                                        <p:set>
                                          <p:cBhvr>
                                            <p:cTn id="49" dur="1" fill="hold">
                                              <p:stCondLst>
                                                <p:cond delay="0"/>
                                              </p:stCondLst>
                                            </p:cTn>
                                            <p:tgtEl>
                                              <p:spTgt spid="23"/>
                                            </p:tgtEl>
                                            <p:attrNameLst>
                                              <p:attrName>style.visibility</p:attrName>
                                            </p:attrNameLst>
                                          </p:cBhvr>
                                          <p:to>
                                            <p:strVal val="visible"/>
                                          </p:to>
                                        </p:set>
                                        <p:anim calcmode="lin" valueType="num">
                                          <p:cBhvr additive="base">
                                            <p:cTn id="50" dur="500"/>
                                            <p:tgtEl>
                                              <p:spTgt spid="23"/>
                                            </p:tgtEl>
                                            <p:attrNameLst>
                                              <p:attrName>ppt_y</p:attrName>
                                            </p:attrNameLst>
                                          </p:cBhvr>
                                          <p:tavLst>
                                            <p:tav tm="0">
                                              <p:val>
                                                <p:strVal val="#ppt_y-#ppt_h*1.125000"/>
                                              </p:val>
                                            </p:tav>
                                            <p:tav tm="100000">
                                              <p:val>
                                                <p:strVal val="#ppt_y"/>
                                              </p:val>
                                            </p:tav>
                                          </p:tavLst>
                                        </p:anim>
                                        <p:animEffect transition="in" filter="wipe(down)">
                                          <p:cBhvr>
                                            <p:cTn id="51" dur="500"/>
                                            <p:tgtEl>
                                              <p:spTgt spid="23"/>
                                            </p:tgtEl>
                                          </p:cBhvr>
                                        </p:animEffect>
                                      </p:childTnLst>
                                    </p:cTn>
                                  </p:par>
                                  <p:par>
                                    <p:cTn id="52" presetID="2" presetClass="entr" presetSubtype="4" fill="hold" grpId="0" nodeType="withEffect">
                                      <p:stCondLst>
                                        <p:cond delay="2900"/>
                                      </p:stCondLst>
                                      <p:childTnLst>
                                        <p:set>
                                          <p:cBhvr>
                                            <p:cTn id="53" dur="1" fill="hold">
                                              <p:stCondLst>
                                                <p:cond delay="0"/>
                                              </p:stCondLst>
                                            </p:cTn>
                                            <p:tgtEl>
                                              <p:spTgt spid="15"/>
                                            </p:tgtEl>
                                            <p:attrNameLst>
                                              <p:attrName>style.visibility</p:attrName>
                                            </p:attrNameLst>
                                          </p:cBhvr>
                                          <p:to>
                                            <p:strVal val="visible"/>
                                          </p:to>
                                        </p:set>
                                        <p:anim calcmode="lin" valueType="num">
                                          <p:cBhvr additive="base">
                                            <p:cTn id="54" dur="500" fill="hold"/>
                                            <p:tgtEl>
                                              <p:spTgt spid="15"/>
                                            </p:tgtEl>
                                            <p:attrNameLst>
                                              <p:attrName>ppt_x</p:attrName>
                                            </p:attrNameLst>
                                          </p:cBhvr>
                                          <p:tavLst>
                                            <p:tav tm="0">
                                              <p:val>
                                                <p:strVal val="#ppt_x"/>
                                              </p:val>
                                            </p:tav>
                                            <p:tav tm="100000">
                                              <p:val>
                                                <p:strVal val="#ppt_x"/>
                                              </p:val>
                                            </p:tav>
                                          </p:tavLst>
                                        </p:anim>
                                        <p:anim calcmode="lin" valueType="num">
                                          <p:cBhvr additive="base">
                                            <p:cTn id="55" dur="500" fill="hold"/>
                                            <p:tgtEl>
                                              <p:spTgt spid="15"/>
                                            </p:tgtEl>
                                            <p:attrNameLst>
                                              <p:attrName>ppt_y</p:attrName>
                                            </p:attrNameLst>
                                          </p:cBhvr>
                                          <p:tavLst>
                                            <p:tav tm="0">
                                              <p:val>
                                                <p:strVal val="1+#ppt_h/2"/>
                                              </p:val>
                                            </p:tav>
                                            <p:tav tm="100000">
                                              <p:val>
                                                <p:strVal val="#ppt_y"/>
                                              </p:val>
                                            </p:tav>
                                          </p:tavLst>
                                        </p:anim>
                                      </p:childTnLst>
                                    </p:cTn>
                                  </p:par>
                                  <p:par>
                                    <p:cTn id="56" presetID="12" presetClass="entr" presetSubtype="4" fill="hold" grpId="0" nodeType="withEffect">
                                      <p:stCondLst>
                                        <p:cond delay="2900"/>
                                      </p:stCondLst>
                                      <p:childTnLst>
                                        <p:set>
                                          <p:cBhvr>
                                            <p:cTn id="57" dur="1" fill="hold">
                                              <p:stCondLst>
                                                <p:cond delay="0"/>
                                              </p:stCondLst>
                                            </p:cTn>
                                            <p:tgtEl>
                                              <p:spTgt spid="24"/>
                                            </p:tgtEl>
                                            <p:attrNameLst>
                                              <p:attrName>style.visibility</p:attrName>
                                            </p:attrNameLst>
                                          </p:cBhvr>
                                          <p:to>
                                            <p:strVal val="visible"/>
                                          </p:to>
                                        </p:set>
                                        <p:anim calcmode="lin" valueType="num">
                                          <p:cBhvr additive="base">
                                            <p:cTn id="58" dur="500"/>
                                            <p:tgtEl>
                                              <p:spTgt spid="24"/>
                                            </p:tgtEl>
                                            <p:attrNameLst>
                                              <p:attrName>ppt_y</p:attrName>
                                            </p:attrNameLst>
                                          </p:cBhvr>
                                          <p:tavLst>
                                            <p:tav tm="0">
                                              <p:val>
                                                <p:strVal val="#ppt_y+#ppt_h*1.125000"/>
                                              </p:val>
                                            </p:tav>
                                            <p:tav tm="100000">
                                              <p:val>
                                                <p:strVal val="#ppt_y"/>
                                              </p:val>
                                            </p:tav>
                                          </p:tavLst>
                                        </p:anim>
                                        <p:animEffect transition="in" filter="wipe(up)">
                                          <p:cBhvr>
                                            <p:cTn id="59" dur="500"/>
                                            <p:tgtEl>
                                              <p:spTgt spid="24"/>
                                            </p:tgtEl>
                                          </p:cBhvr>
                                        </p:animEffect>
                                      </p:childTnLst>
                                    </p:cTn>
                                  </p:par>
                                  <p:par>
                                    <p:cTn id="60" presetID="2" presetClass="entr" presetSubtype="4" fill="hold" nodeType="withEffect">
                                      <p:stCondLst>
                                        <p:cond delay="3400"/>
                                      </p:stCondLst>
                                      <p:childTnLst>
                                        <p:set>
                                          <p:cBhvr>
                                            <p:cTn id="61" dur="1" fill="hold">
                                              <p:stCondLst>
                                                <p:cond delay="0"/>
                                              </p:stCondLst>
                                            </p:cTn>
                                            <p:tgtEl>
                                              <p:spTgt spid="16"/>
                                            </p:tgtEl>
                                            <p:attrNameLst>
                                              <p:attrName>style.visibility</p:attrName>
                                            </p:attrNameLst>
                                          </p:cBhvr>
                                          <p:to>
                                            <p:strVal val="visible"/>
                                          </p:to>
                                        </p:set>
                                        <p:anim calcmode="lin" valueType="num">
                                          <p:cBhvr additive="base">
                                            <p:cTn id="62" dur="500" fill="hold"/>
                                            <p:tgtEl>
                                              <p:spTgt spid="16"/>
                                            </p:tgtEl>
                                            <p:attrNameLst>
                                              <p:attrName>ppt_x</p:attrName>
                                            </p:attrNameLst>
                                          </p:cBhvr>
                                          <p:tavLst>
                                            <p:tav tm="0">
                                              <p:val>
                                                <p:strVal val="#ppt_x"/>
                                              </p:val>
                                            </p:tav>
                                            <p:tav tm="100000">
                                              <p:val>
                                                <p:strVal val="#ppt_x"/>
                                              </p:val>
                                            </p:tav>
                                          </p:tavLst>
                                        </p:anim>
                                        <p:anim calcmode="lin" valueType="num">
                                          <p:cBhvr additive="base">
                                            <p:cTn id="63" dur="500" fill="hold"/>
                                            <p:tgtEl>
                                              <p:spTgt spid="16"/>
                                            </p:tgtEl>
                                            <p:attrNameLst>
                                              <p:attrName>ppt_y</p:attrName>
                                            </p:attrNameLst>
                                          </p:cBhvr>
                                          <p:tavLst>
                                            <p:tav tm="0">
                                              <p:val>
                                                <p:strVal val="1+#ppt_h/2"/>
                                              </p:val>
                                            </p:tav>
                                            <p:tav tm="100000">
                                              <p:val>
                                                <p:strVal val="#ppt_y"/>
                                              </p:val>
                                            </p:tav>
                                          </p:tavLst>
                                        </p:anim>
                                      </p:childTnLst>
                                    </p:cTn>
                                  </p:par>
                                  <p:par>
                                    <p:cTn id="64" presetID="12" presetClass="entr" presetSubtype="1" fill="hold" grpId="0" nodeType="withEffect">
                                      <p:stCondLst>
                                        <p:cond delay="3400"/>
                                      </p:stCondLst>
                                      <p:childTnLst>
                                        <p:set>
                                          <p:cBhvr>
                                            <p:cTn id="65" dur="1" fill="hold">
                                              <p:stCondLst>
                                                <p:cond delay="0"/>
                                              </p:stCondLst>
                                            </p:cTn>
                                            <p:tgtEl>
                                              <p:spTgt spid="25"/>
                                            </p:tgtEl>
                                            <p:attrNameLst>
                                              <p:attrName>style.visibility</p:attrName>
                                            </p:attrNameLst>
                                          </p:cBhvr>
                                          <p:to>
                                            <p:strVal val="visible"/>
                                          </p:to>
                                        </p:set>
                                        <p:anim calcmode="lin" valueType="num">
                                          <p:cBhvr additive="base">
                                            <p:cTn id="66" dur="500"/>
                                            <p:tgtEl>
                                              <p:spTgt spid="25"/>
                                            </p:tgtEl>
                                            <p:attrNameLst>
                                              <p:attrName>ppt_y</p:attrName>
                                            </p:attrNameLst>
                                          </p:cBhvr>
                                          <p:tavLst>
                                            <p:tav tm="0">
                                              <p:val>
                                                <p:strVal val="#ppt_y-#ppt_h*1.125000"/>
                                              </p:val>
                                            </p:tav>
                                            <p:tav tm="100000">
                                              <p:val>
                                                <p:strVal val="#ppt_y"/>
                                              </p:val>
                                            </p:tav>
                                          </p:tavLst>
                                        </p:anim>
                                        <p:animEffect transition="in" filter="wipe(down)">
                                          <p:cBhvr>
                                            <p:cTn id="67" dur="500"/>
                                            <p:tgtEl>
                                              <p:spTgt spid="25"/>
                                            </p:tgtEl>
                                          </p:cBhvr>
                                        </p:animEffect>
                                      </p:childTnLst>
                                    </p:cTn>
                                  </p:par>
                                  <p:par>
                                    <p:cTn id="68" presetID="12" presetClass="entr" presetSubtype="4" fill="hold" grpId="0" nodeType="withEffect">
                                      <p:stCondLst>
                                        <p:cond delay="3900"/>
                                      </p:stCondLst>
                                      <p:childTnLst>
                                        <p:set>
                                          <p:cBhvr>
                                            <p:cTn id="69" dur="1" fill="hold">
                                              <p:stCondLst>
                                                <p:cond delay="0"/>
                                              </p:stCondLst>
                                            </p:cTn>
                                            <p:tgtEl>
                                              <p:spTgt spid="26"/>
                                            </p:tgtEl>
                                            <p:attrNameLst>
                                              <p:attrName>style.visibility</p:attrName>
                                            </p:attrNameLst>
                                          </p:cBhvr>
                                          <p:to>
                                            <p:strVal val="visible"/>
                                          </p:to>
                                        </p:set>
                                        <p:anim calcmode="lin" valueType="num">
                                          <p:cBhvr additive="base">
                                            <p:cTn id="70" dur="500"/>
                                            <p:tgtEl>
                                              <p:spTgt spid="26"/>
                                            </p:tgtEl>
                                            <p:attrNameLst>
                                              <p:attrName>ppt_y</p:attrName>
                                            </p:attrNameLst>
                                          </p:cBhvr>
                                          <p:tavLst>
                                            <p:tav tm="0">
                                              <p:val>
                                                <p:strVal val="#ppt_y+#ppt_h*1.125000"/>
                                              </p:val>
                                            </p:tav>
                                            <p:tav tm="100000">
                                              <p:val>
                                                <p:strVal val="#ppt_y"/>
                                              </p:val>
                                            </p:tav>
                                          </p:tavLst>
                                        </p:anim>
                                        <p:animEffect transition="in" filter="wipe(up)">
                                          <p:cBhvr>
                                            <p:cTn id="7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0" grpId="0" animBg="1"/>
          <p:bldP spid="11" grpId="0" animBg="1"/>
          <p:bldP spid="15" grpId="0" animBg="1"/>
          <p:bldP spid="19" grpId="0"/>
          <p:bldP spid="20" grpId="0"/>
          <p:bldP spid="21" grpId="0"/>
          <p:bldP spid="22" grpId="0"/>
          <p:bldP spid="23" grpId="0"/>
          <p:bldP spid="24" grpId="0"/>
          <p:bldP spid="25" grpId="0"/>
          <p:bldP spid="26"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p:cNvSpPr txBox="1"/>
          <p:nvPr/>
        </p:nvSpPr>
        <p:spPr>
          <a:xfrm>
            <a:off x="179512" y="193867"/>
            <a:ext cx="1107996" cy="369332"/>
          </a:xfrm>
          <a:prstGeom prst="rect">
            <a:avLst/>
          </a:prstGeom>
          <a:noFill/>
        </p:spPr>
        <p:txBody>
          <a:bodyPr wrap="none" rtlCol="0">
            <a:spAutoFit/>
          </a:bodyPr>
          <a:lstStyle/>
          <a:p>
            <a:r>
              <a:rPr lang="zh-CN" altLang="en-US" dirty="0">
                <a:solidFill>
                  <a:schemeClr val="bg1"/>
                </a:solidFill>
                <a:latin typeface="Adobe 黑体 Std R" panose="020B0400000000000000" pitchFamily="34" charset="-122"/>
                <a:ea typeface="Adobe 黑体 Std R" panose="020B0400000000000000" pitchFamily="34" charset="-122"/>
              </a:rPr>
              <a:t>分析方法</a:t>
            </a:r>
            <a:endParaRPr lang="zh-CN" altLang="en-US" dirty="0">
              <a:solidFill>
                <a:schemeClr val="bg1"/>
              </a:solidFill>
              <a:latin typeface="Adobe 黑体 Std R" panose="020B0400000000000000" pitchFamily="34" charset="-122"/>
              <a:ea typeface="Adobe 黑体 Std R" panose="020B0400000000000000" pitchFamily="34" charset="-122"/>
            </a:endParaRPr>
          </a:p>
        </p:txBody>
      </p:sp>
      <p:cxnSp>
        <p:nvCxnSpPr>
          <p:cNvPr id="45" name="直接连接符 44"/>
          <p:cNvCxnSpPr/>
          <p:nvPr/>
        </p:nvCxnSpPr>
        <p:spPr>
          <a:xfrm>
            <a:off x="251520" y="556320"/>
            <a:ext cx="85689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空心弧 1"/>
          <p:cNvSpPr/>
          <p:nvPr/>
        </p:nvSpPr>
        <p:spPr>
          <a:xfrm rot="5400000">
            <a:off x="386026" y="1258492"/>
            <a:ext cx="3142978" cy="2924714"/>
          </a:xfrm>
          <a:prstGeom prst="blockArc">
            <a:avLst>
              <a:gd name="adj1" fmla="val 10897210"/>
              <a:gd name="adj2" fmla="val 6953"/>
              <a:gd name="adj3" fmla="val 1246"/>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anchor="ctr"/>
          <a:lstStyle/>
          <a:p>
            <a:pPr algn="ctr" defTabSz="913765" fontAlgn="auto">
              <a:spcBef>
                <a:spcPts val="0"/>
              </a:spcBef>
              <a:spcAft>
                <a:spcPts val="0"/>
              </a:spcAft>
              <a:defRPr/>
            </a:pPr>
            <a:endParaRPr lang="zh-CN" altLang="en-US" sz="2490">
              <a:solidFill>
                <a:prstClr val="black"/>
              </a:solidFill>
              <a:latin typeface="+mj-ea"/>
              <a:ea typeface="+mj-ea"/>
              <a:cs typeface="Arial" panose="020B0604020202020204" pitchFamily="34" charset="0"/>
            </a:endParaRPr>
          </a:p>
        </p:txBody>
      </p:sp>
      <p:cxnSp>
        <p:nvCxnSpPr>
          <p:cNvPr id="3" name="直接连接符 2"/>
          <p:cNvCxnSpPr/>
          <p:nvPr/>
        </p:nvCxnSpPr>
        <p:spPr bwMode="auto">
          <a:xfrm>
            <a:off x="2566927" y="1343722"/>
            <a:ext cx="1441450" cy="0"/>
          </a:xfrm>
          <a:prstGeom prst="line">
            <a:avLst/>
          </a:prstGeom>
          <a:ln w="12700">
            <a:solidFill>
              <a:srgbClr val="9DA8B1"/>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bwMode="auto">
          <a:xfrm>
            <a:off x="2616574" y="4134362"/>
            <a:ext cx="1439863" cy="0"/>
          </a:xfrm>
          <a:prstGeom prst="line">
            <a:avLst/>
          </a:prstGeom>
          <a:ln w="12700">
            <a:solidFill>
              <a:srgbClr val="9DA8B1"/>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bwMode="auto">
          <a:xfrm>
            <a:off x="3438546" y="2290074"/>
            <a:ext cx="1334133" cy="0"/>
          </a:xfrm>
          <a:prstGeom prst="line">
            <a:avLst/>
          </a:prstGeom>
          <a:ln w="12700">
            <a:solidFill>
              <a:srgbClr val="9DA8B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a:endCxn id="32" idx="2"/>
          </p:cNvCxnSpPr>
          <p:nvPr/>
        </p:nvCxnSpPr>
        <p:spPr bwMode="auto">
          <a:xfrm>
            <a:off x="3294063" y="3275069"/>
            <a:ext cx="1440700" cy="0"/>
          </a:xfrm>
          <a:prstGeom prst="line">
            <a:avLst/>
          </a:prstGeom>
          <a:ln w="12700">
            <a:solidFill>
              <a:srgbClr val="9DA8B1"/>
            </a:solidFill>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4961382" y="988368"/>
            <a:ext cx="954089" cy="323157"/>
          </a:xfrm>
          <a:prstGeom prst="rect">
            <a:avLst/>
          </a:prstGeom>
        </p:spPr>
        <p:txBody>
          <a:bodyPr wrap="none" lIns="91431" tIns="45716" rIns="91431" bIns="45716">
            <a:spAutoFit/>
          </a:bodyPr>
          <a:lstStyle/>
          <a:p>
            <a:r>
              <a:rPr lang="zh-CN" altLang="en-US" sz="1500" dirty="0" smtClean="0">
                <a:solidFill>
                  <a:schemeClr val="bg1">
                    <a:lumMod val="95000"/>
                  </a:schemeClr>
                </a:solidFill>
                <a:latin typeface="Adobe 黑体 Std R" panose="020B0400000000000000" pitchFamily="34" charset="-122"/>
                <a:ea typeface="Adobe 黑体 Std R" panose="020B0400000000000000" pitchFamily="34" charset="-122"/>
              </a:rPr>
              <a:t>标题内容</a:t>
            </a:r>
            <a:endParaRPr lang="zh-CN" altLang="en-US" sz="1500" dirty="0">
              <a:solidFill>
                <a:schemeClr val="bg1">
                  <a:lumMod val="95000"/>
                </a:schemeClr>
              </a:solidFill>
              <a:latin typeface="Adobe 黑体 Std R" panose="020B0400000000000000" pitchFamily="34" charset="-122"/>
              <a:ea typeface="Adobe 黑体 Std R" panose="020B0400000000000000" pitchFamily="34" charset="-122"/>
            </a:endParaRPr>
          </a:p>
        </p:txBody>
      </p:sp>
      <p:sp>
        <p:nvSpPr>
          <p:cNvPr id="8" name="矩形 47"/>
          <p:cNvSpPr>
            <a:spLocks noChangeArrowheads="1"/>
          </p:cNvSpPr>
          <p:nvPr/>
        </p:nvSpPr>
        <p:spPr bwMode="auto">
          <a:xfrm>
            <a:off x="4932040" y="1221096"/>
            <a:ext cx="3043238" cy="531099"/>
          </a:xfrm>
          <a:prstGeom prst="rect">
            <a:avLst/>
          </a:prstGeom>
          <a:noFill/>
          <a:ln>
            <a:noFill/>
          </a:ln>
        </p:spPr>
        <p:txBody>
          <a:bodyPr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50000"/>
              </a:lnSpc>
              <a:buFont typeface="Arial" panose="020B0604020202020204" pitchFamily="34" charset="0"/>
              <a:buNone/>
            </a:pPr>
            <a:r>
              <a:rPr lang="zh-CN" altLang="en-US" sz="1000" dirty="0">
                <a:solidFill>
                  <a:schemeClr val="bg1">
                    <a:lumMod val="95000"/>
                  </a:schemeClr>
                </a:solidFill>
                <a:latin typeface="Adobe 黑体 Std R" panose="020B0400000000000000" pitchFamily="34" charset="-122"/>
                <a:ea typeface="Adobe 黑体 Std R" panose="020B0400000000000000" pitchFamily="34" charset="-122"/>
              </a:rPr>
              <a:t>点击输入简要文字内容，文字内容需概括精炼，不用多余的文字修饰，言简意赅的说明该项内容。</a:t>
            </a:r>
            <a:endParaRPr lang="en-US" altLang="zh-CN" sz="1000" dirty="0">
              <a:solidFill>
                <a:schemeClr val="bg1">
                  <a:lumMod val="95000"/>
                </a:schemeClr>
              </a:solidFill>
              <a:latin typeface="Adobe 黑体 Std R" panose="020B0400000000000000" pitchFamily="34" charset="-122"/>
              <a:ea typeface="Adobe 黑体 Std R" panose="020B0400000000000000" pitchFamily="34" charset="-122"/>
            </a:endParaRPr>
          </a:p>
        </p:txBody>
      </p:sp>
      <p:grpSp>
        <p:nvGrpSpPr>
          <p:cNvPr id="9" name="组合 8"/>
          <p:cNvGrpSpPr/>
          <p:nvPr/>
        </p:nvGrpSpPr>
        <p:grpSpPr bwMode="auto">
          <a:xfrm>
            <a:off x="600323" y="1589114"/>
            <a:ext cx="2259643" cy="2259643"/>
            <a:chOff x="1103084" y="2155824"/>
            <a:chExt cx="3176815" cy="3176815"/>
          </a:xfrm>
        </p:grpSpPr>
        <p:sp>
          <p:nvSpPr>
            <p:cNvPr id="10" name="椭圆 9"/>
            <p:cNvSpPr/>
            <p:nvPr/>
          </p:nvSpPr>
          <p:spPr>
            <a:xfrm>
              <a:off x="1103084" y="2155824"/>
              <a:ext cx="3176815" cy="3176815"/>
            </a:xfrm>
            <a:prstGeom prst="ellipse">
              <a:avLst/>
            </a:prstGeom>
            <a:solidFill>
              <a:srgbClr val="CCD0D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spcBef>
                  <a:spcPts val="0"/>
                </a:spcBef>
                <a:spcAft>
                  <a:spcPts val="0"/>
                </a:spcAft>
                <a:defRPr/>
              </a:pPr>
              <a:endParaRPr lang="zh-CN" altLang="en-US">
                <a:solidFill>
                  <a:prstClr val="white"/>
                </a:solidFill>
                <a:latin typeface="+mj-ea"/>
                <a:ea typeface="+mj-ea"/>
                <a:cs typeface="Arial" panose="020B0604020202020204" pitchFamily="34" charset="0"/>
              </a:endParaRPr>
            </a:p>
          </p:txBody>
        </p:sp>
        <p:sp>
          <p:nvSpPr>
            <p:cNvPr id="11" name="椭圆 10"/>
            <p:cNvSpPr/>
            <p:nvPr/>
          </p:nvSpPr>
          <p:spPr>
            <a:xfrm>
              <a:off x="1281790" y="2334530"/>
              <a:ext cx="2819403" cy="2819403"/>
            </a:xfrm>
            <a:prstGeom prst="ellipse">
              <a:avLst/>
            </a:prstGeom>
            <a:blipFill dpi="0" rotWithShape="1">
              <a:blip r:embed="rId1"/>
              <a:srcRect/>
              <a:stretch>
                <a:fillRect l="-20000" r="-2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spcBef>
                  <a:spcPts val="0"/>
                </a:spcBef>
                <a:spcAft>
                  <a:spcPts val="0"/>
                </a:spcAft>
                <a:defRPr/>
              </a:pPr>
              <a:endParaRPr lang="zh-CN" altLang="en-US">
                <a:solidFill>
                  <a:prstClr val="white"/>
                </a:solidFill>
                <a:latin typeface="+mj-ea"/>
                <a:ea typeface="+mj-ea"/>
                <a:cs typeface="Arial" panose="020B0604020202020204" pitchFamily="34" charset="0"/>
              </a:endParaRPr>
            </a:p>
          </p:txBody>
        </p:sp>
      </p:grpSp>
      <p:sp>
        <p:nvSpPr>
          <p:cNvPr id="12" name="椭圆 11"/>
          <p:cNvSpPr/>
          <p:nvPr/>
        </p:nvSpPr>
        <p:spPr>
          <a:xfrm>
            <a:off x="2339752" y="1127244"/>
            <a:ext cx="373310" cy="373310"/>
          </a:xfrm>
          <a:prstGeom prst="ellipse">
            <a:avLst/>
          </a:prstGeom>
          <a:solidFill>
            <a:schemeClr val="accent6">
              <a:lumMod val="60000"/>
              <a:lumOff val="40000"/>
            </a:schemeClr>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prstClr val="white"/>
                </a:solidFill>
                <a:latin typeface="+mj-ea"/>
                <a:ea typeface="+mj-ea"/>
              </a:rPr>
              <a:t>1</a:t>
            </a:r>
            <a:endParaRPr lang="zh-CN" altLang="en-US" dirty="0">
              <a:solidFill>
                <a:prstClr val="white"/>
              </a:solidFill>
              <a:latin typeface="+mj-ea"/>
              <a:ea typeface="+mj-ea"/>
            </a:endParaRPr>
          </a:p>
        </p:txBody>
      </p:sp>
      <p:sp>
        <p:nvSpPr>
          <p:cNvPr id="13" name="椭圆 12"/>
          <p:cNvSpPr/>
          <p:nvPr/>
        </p:nvSpPr>
        <p:spPr>
          <a:xfrm>
            <a:off x="3131840" y="2088166"/>
            <a:ext cx="373310" cy="373310"/>
          </a:xfrm>
          <a:prstGeom prst="ellipse">
            <a:avLst/>
          </a:prstGeom>
          <a:solidFill>
            <a:schemeClr val="accent6">
              <a:lumMod val="60000"/>
              <a:lumOff val="40000"/>
            </a:schemeClr>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prstClr val="white"/>
                </a:solidFill>
                <a:latin typeface="+mj-ea"/>
                <a:ea typeface="+mj-ea"/>
              </a:rPr>
              <a:t>2</a:t>
            </a:r>
            <a:endParaRPr lang="zh-CN" altLang="en-US" dirty="0">
              <a:solidFill>
                <a:prstClr val="white"/>
              </a:solidFill>
              <a:latin typeface="+mj-ea"/>
              <a:ea typeface="+mj-ea"/>
            </a:endParaRPr>
          </a:p>
        </p:txBody>
      </p:sp>
      <p:sp>
        <p:nvSpPr>
          <p:cNvPr id="14" name="椭圆 13"/>
          <p:cNvSpPr/>
          <p:nvPr/>
        </p:nvSpPr>
        <p:spPr>
          <a:xfrm>
            <a:off x="3110900" y="3070559"/>
            <a:ext cx="373310" cy="373310"/>
          </a:xfrm>
          <a:prstGeom prst="ellipse">
            <a:avLst/>
          </a:prstGeom>
          <a:solidFill>
            <a:schemeClr val="accent6">
              <a:lumMod val="60000"/>
              <a:lumOff val="40000"/>
            </a:schemeClr>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prstClr val="white"/>
                </a:solidFill>
                <a:latin typeface="+mj-ea"/>
                <a:ea typeface="+mj-ea"/>
              </a:rPr>
              <a:t>3</a:t>
            </a:r>
            <a:endParaRPr lang="zh-CN" altLang="en-US" dirty="0">
              <a:solidFill>
                <a:prstClr val="white"/>
              </a:solidFill>
              <a:latin typeface="+mj-ea"/>
              <a:ea typeface="+mj-ea"/>
            </a:endParaRPr>
          </a:p>
        </p:txBody>
      </p:sp>
      <p:sp>
        <p:nvSpPr>
          <p:cNvPr id="15" name="椭圆 14"/>
          <p:cNvSpPr/>
          <p:nvPr/>
        </p:nvSpPr>
        <p:spPr>
          <a:xfrm>
            <a:off x="2339752" y="3920765"/>
            <a:ext cx="373310" cy="373310"/>
          </a:xfrm>
          <a:prstGeom prst="ellipse">
            <a:avLst/>
          </a:prstGeom>
          <a:solidFill>
            <a:schemeClr val="accent6">
              <a:lumMod val="60000"/>
              <a:lumOff val="40000"/>
            </a:schemeClr>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prstClr val="white"/>
                </a:solidFill>
                <a:latin typeface="+mj-ea"/>
                <a:ea typeface="+mj-ea"/>
              </a:rPr>
              <a:t>4</a:t>
            </a:r>
            <a:endParaRPr lang="zh-CN" altLang="en-US" dirty="0">
              <a:solidFill>
                <a:prstClr val="white"/>
              </a:solidFill>
              <a:latin typeface="+mj-ea"/>
              <a:ea typeface="+mj-ea"/>
            </a:endParaRPr>
          </a:p>
        </p:txBody>
      </p:sp>
      <p:grpSp>
        <p:nvGrpSpPr>
          <p:cNvPr id="16" name="组合 15"/>
          <p:cNvGrpSpPr/>
          <p:nvPr/>
        </p:nvGrpSpPr>
        <p:grpSpPr>
          <a:xfrm>
            <a:off x="3989630" y="916360"/>
            <a:ext cx="858956" cy="858956"/>
            <a:chOff x="3989630" y="984316"/>
            <a:chExt cx="858956" cy="858956"/>
          </a:xfrm>
        </p:grpSpPr>
        <p:grpSp>
          <p:nvGrpSpPr>
            <p:cNvPr id="17" name="组合 16"/>
            <p:cNvGrpSpPr/>
            <p:nvPr/>
          </p:nvGrpSpPr>
          <p:grpSpPr>
            <a:xfrm>
              <a:off x="3989630" y="984316"/>
              <a:ext cx="858956" cy="858956"/>
              <a:chOff x="304800" y="673100"/>
              <a:chExt cx="4000500" cy="4000500"/>
            </a:xfrm>
            <a:effectLst>
              <a:outerShdw blurRad="444500" dist="254000" dir="8100000" algn="tr" rotWithShape="0">
                <a:prstClr val="black">
                  <a:alpha val="50000"/>
                </a:prstClr>
              </a:outerShdw>
            </a:effectLst>
          </p:grpSpPr>
          <p:sp>
            <p:nvSpPr>
              <p:cNvPr id="21" name="同心圆 2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latin typeface="+mj-ea"/>
                  <a:ea typeface="+mj-ea"/>
                </a:endParaRPr>
              </a:p>
            </p:txBody>
          </p:sp>
          <p:sp>
            <p:nvSpPr>
              <p:cNvPr id="22" name="椭圆 21"/>
              <p:cNvSpPr/>
              <p:nvPr/>
            </p:nvSpPr>
            <p:spPr>
              <a:xfrm>
                <a:off x="392112" y="760412"/>
                <a:ext cx="3825876" cy="3825876"/>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mj-ea"/>
                  <a:ea typeface="+mj-ea"/>
                </a:endParaRPr>
              </a:p>
            </p:txBody>
          </p:sp>
        </p:grpSp>
        <p:grpSp>
          <p:nvGrpSpPr>
            <p:cNvPr id="18" name="组合 54"/>
            <p:cNvGrpSpPr>
              <a:grpSpLocks noChangeAspect="1"/>
            </p:cNvGrpSpPr>
            <p:nvPr/>
          </p:nvGrpSpPr>
          <p:grpSpPr bwMode="auto">
            <a:xfrm>
              <a:off x="4230408" y="1145668"/>
              <a:ext cx="389996" cy="469766"/>
              <a:chOff x="3452849" y="2667439"/>
              <a:chExt cx="239345" cy="288607"/>
            </a:xfrm>
          </p:grpSpPr>
          <p:sp>
            <p:nvSpPr>
              <p:cNvPr id="19" name="Freeform 846"/>
              <p:cNvSpPr/>
              <p:nvPr/>
            </p:nvSpPr>
            <p:spPr bwMode="auto">
              <a:xfrm>
                <a:off x="3452849" y="2721892"/>
                <a:ext cx="239345" cy="234154"/>
              </a:xfrm>
              <a:custGeom>
                <a:avLst/>
                <a:gdLst>
                  <a:gd name="T0" fmla="*/ 29 w 48"/>
                  <a:gd name="T1" fmla="*/ 0 h 47"/>
                  <a:gd name="T2" fmla="*/ 29 w 48"/>
                  <a:gd name="T3" fmla="*/ 7 h 47"/>
                  <a:gd name="T4" fmla="*/ 41 w 48"/>
                  <a:gd name="T5" fmla="*/ 23 h 47"/>
                  <a:gd name="T6" fmla="*/ 24 w 48"/>
                  <a:gd name="T7" fmla="*/ 41 h 47"/>
                  <a:gd name="T8" fmla="*/ 6 w 48"/>
                  <a:gd name="T9" fmla="*/ 23 h 47"/>
                  <a:gd name="T10" fmla="*/ 18 w 48"/>
                  <a:gd name="T11" fmla="*/ 7 h 47"/>
                  <a:gd name="T12" fmla="*/ 18 w 48"/>
                  <a:gd name="T13" fmla="*/ 0 h 47"/>
                  <a:gd name="T14" fmla="*/ 0 w 48"/>
                  <a:gd name="T15" fmla="*/ 23 h 47"/>
                  <a:gd name="T16" fmla="*/ 24 w 48"/>
                  <a:gd name="T17" fmla="*/ 47 h 47"/>
                  <a:gd name="T18" fmla="*/ 48 w 48"/>
                  <a:gd name="T19" fmla="*/ 23 h 47"/>
                  <a:gd name="T20" fmla="*/ 29 w 48"/>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47">
                    <a:moveTo>
                      <a:pt x="29" y="0"/>
                    </a:moveTo>
                    <a:cubicBezTo>
                      <a:pt x="29" y="7"/>
                      <a:pt x="29" y="7"/>
                      <a:pt x="29" y="7"/>
                    </a:cubicBezTo>
                    <a:cubicBezTo>
                      <a:pt x="36" y="9"/>
                      <a:pt x="41" y="16"/>
                      <a:pt x="41" y="23"/>
                    </a:cubicBezTo>
                    <a:cubicBezTo>
                      <a:pt x="41" y="33"/>
                      <a:pt x="33" y="41"/>
                      <a:pt x="24" y="41"/>
                    </a:cubicBezTo>
                    <a:cubicBezTo>
                      <a:pt x="14" y="41"/>
                      <a:pt x="6" y="33"/>
                      <a:pt x="6" y="23"/>
                    </a:cubicBezTo>
                    <a:cubicBezTo>
                      <a:pt x="6" y="16"/>
                      <a:pt x="11" y="9"/>
                      <a:pt x="18" y="7"/>
                    </a:cubicBezTo>
                    <a:cubicBezTo>
                      <a:pt x="18" y="0"/>
                      <a:pt x="18" y="0"/>
                      <a:pt x="18" y="0"/>
                    </a:cubicBezTo>
                    <a:cubicBezTo>
                      <a:pt x="7" y="2"/>
                      <a:pt x="0" y="12"/>
                      <a:pt x="0" y="23"/>
                    </a:cubicBezTo>
                    <a:cubicBezTo>
                      <a:pt x="0" y="37"/>
                      <a:pt x="10" y="47"/>
                      <a:pt x="24" y="47"/>
                    </a:cubicBezTo>
                    <a:cubicBezTo>
                      <a:pt x="37" y="47"/>
                      <a:pt x="48" y="37"/>
                      <a:pt x="48" y="23"/>
                    </a:cubicBezTo>
                    <a:cubicBezTo>
                      <a:pt x="48" y="12"/>
                      <a:pt x="40" y="2"/>
                      <a:pt x="29" y="0"/>
                    </a:cubicBezTo>
                    <a:close/>
                  </a:path>
                </a:pathLst>
              </a:custGeom>
              <a:solidFill>
                <a:srgbClr val="002060"/>
              </a:solidFill>
              <a:ln>
                <a:noFill/>
              </a:ln>
            </p:spPr>
            <p:txBody>
              <a:bodyPr lIns="121920" tIns="60960" rIns="121920" bIns="60960"/>
              <a:lstStyle/>
              <a:p>
                <a:pPr defTabSz="913765" fontAlgn="auto">
                  <a:spcBef>
                    <a:spcPts val="0"/>
                  </a:spcBef>
                  <a:spcAft>
                    <a:spcPts val="0"/>
                  </a:spcAft>
                  <a:defRPr/>
                </a:pPr>
                <a:endParaRPr lang="zh-CN" altLang="en-US" sz="2490">
                  <a:solidFill>
                    <a:prstClr val="black"/>
                  </a:solidFill>
                  <a:latin typeface="+mj-ea"/>
                  <a:ea typeface="+mj-ea"/>
                  <a:cs typeface="Arial" panose="020B0604020202020204" pitchFamily="34" charset="0"/>
                </a:endParaRPr>
              </a:p>
            </p:txBody>
          </p:sp>
          <p:sp>
            <p:nvSpPr>
              <p:cNvPr id="20" name="Freeform 847"/>
              <p:cNvSpPr/>
              <p:nvPr/>
            </p:nvSpPr>
            <p:spPr bwMode="auto">
              <a:xfrm>
                <a:off x="3547138" y="2667439"/>
                <a:ext cx="44424" cy="138859"/>
              </a:xfrm>
              <a:custGeom>
                <a:avLst/>
                <a:gdLst>
                  <a:gd name="T0" fmla="*/ 7 w 9"/>
                  <a:gd name="T1" fmla="*/ 0 h 28"/>
                  <a:gd name="T2" fmla="*/ 2 w 9"/>
                  <a:gd name="T3" fmla="*/ 0 h 28"/>
                  <a:gd name="T4" fmla="*/ 0 w 9"/>
                  <a:gd name="T5" fmla="*/ 2 h 28"/>
                  <a:gd name="T6" fmla="*/ 0 w 9"/>
                  <a:gd name="T7" fmla="*/ 10 h 28"/>
                  <a:gd name="T8" fmla="*/ 0 w 9"/>
                  <a:gd name="T9" fmla="*/ 16 h 28"/>
                  <a:gd name="T10" fmla="*/ 0 w 9"/>
                  <a:gd name="T11" fmla="*/ 26 h 28"/>
                  <a:gd name="T12" fmla="*/ 2 w 9"/>
                  <a:gd name="T13" fmla="*/ 28 h 28"/>
                  <a:gd name="T14" fmla="*/ 7 w 9"/>
                  <a:gd name="T15" fmla="*/ 28 h 28"/>
                  <a:gd name="T16" fmla="*/ 9 w 9"/>
                  <a:gd name="T17" fmla="*/ 26 h 28"/>
                  <a:gd name="T18" fmla="*/ 9 w 9"/>
                  <a:gd name="T19" fmla="*/ 16 h 28"/>
                  <a:gd name="T20" fmla="*/ 9 w 9"/>
                  <a:gd name="T21" fmla="*/ 10 h 28"/>
                  <a:gd name="T22" fmla="*/ 9 w 9"/>
                  <a:gd name="T23" fmla="*/ 2 h 28"/>
                  <a:gd name="T24" fmla="*/ 7 w 9"/>
                  <a:gd name="T2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28">
                    <a:moveTo>
                      <a:pt x="7" y="0"/>
                    </a:moveTo>
                    <a:cubicBezTo>
                      <a:pt x="2" y="0"/>
                      <a:pt x="2" y="0"/>
                      <a:pt x="2" y="0"/>
                    </a:cubicBezTo>
                    <a:cubicBezTo>
                      <a:pt x="1" y="0"/>
                      <a:pt x="0" y="1"/>
                      <a:pt x="0" y="2"/>
                    </a:cubicBezTo>
                    <a:cubicBezTo>
                      <a:pt x="0" y="10"/>
                      <a:pt x="0" y="10"/>
                      <a:pt x="0" y="10"/>
                    </a:cubicBezTo>
                    <a:cubicBezTo>
                      <a:pt x="0" y="16"/>
                      <a:pt x="0" y="16"/>
                      <a:pt x="0" y="16"/>
                    </a:cubicBezTo>
                    <a:cubicBezTo>
                      <a:pt x="0" y="26"/>
                      <a:pt x="0" y="26"/>
                      <a:pt x="0" y="26"/>
                    </a:cubicBezTo>
                    <a:cubicBezTo>
                      <a:pt x="0" y="27"/>
                      <a:pt x="1" y="28"/>
                      <a:pt x="2" y="28"/>
                    </a:cubicBezTo>
                    <a:cubicBezTo>
                      <a:pt x="7" y="28"/>
                      <a:pt x="7" y="28"/>
                      <a:pt x="7" y="28"/>
                    </a:cubicBezTo>
                    <a:cubicBezTo>
                      <a:pt x="8" y="28"/>
                      <a:pt x="9" y="27"/>
                      <a:pt x="9" y="26"/>
                    </a:cubicBezTo>
                    <a:cubicBezTo>
                      <a:pt x="9" y="16"/>
                      <a:pt x="9" y="16"/>
                      <a:pt x="9" y="16"/>
                    </a:cubicBezTo>
                    <a:cubicBezTo>
                      <a:pt x="9" y="10"/>
                      <a:pt x="9" y="10"/>
                      <a:pt x="9" y="10"/>
                    </a:cubicBezTo>
                    <a:cubicBezTo>
                      <a:pt x="9" y="2"/>
                      <a:pt x="9" y="2"/>
                      <a:pt x="9" y="2"/>
                    </a:cubicBezTo>
                    <a:cubicBezTo>
                      <a:pt x="9" y="1"/>
                      <a:pt x="8" y="0"/>
                      <a:pt x="7" y="0"/>
                    </a:cubicBezTo>
                    <a:close/>
                  </a:path>
                </a:pathLst>
              </a:custGeom>
              <a:solidFill>
                <a:srgbClr val="002060"/>
              </a:solidFill>
              <a:ln>
                <a:noFill/>
              </a:ln>
            </p:spPr>
            <p:txBody>
              <a:bodyPr lIns="121920" tIns="60960" rIns="121920" bIns="60960"/>
              <a:lstStyle/>
              <a:p>
                <a:pPr defTabSz="913765" fontAlgn="auto">
                  <a:spcBef>
                    <a:spcPts val="0"/>
                  </a:spcBef>
                  <a:spcAft>
                    <a:spcPts val="0"/>
                  </a:spcAft>
                  <a:defRPr/>
                </a:pPr>
                <a:endParaRPr lang="zh-CN" altLang="en-US" sz="2490">
                  <a:solidFill>
                    <a:prstClr val="black"/>
                  </a:solidFill>
                  <a:latin typeface="+mj-ea"/>
                  <a:ea typeface="+mj-ea"/>
                  <a:cs typeface="Arial" panose="020B0604020202020204" pitchFamily="34" charset="0"/>
                </a:endParaRPr>
              </a:p>
            </p:txBody>
          </p:sp>
        </p:grpSp>
      </p:grpSp>
      <p:grpSp>
        <p:nvGrpSpPr>
          <p:cNvPr id="23" name="组合 22"/>
          <p:cNvGrpSpPr/>
          <p:nvPr/>
        </p:nvGrpSpPr>
        <p:grpSpPr>
          <a:xfrm>
            <a:off x="4684712" y="1799978"/>
            <a:ext cx="858956" cy="858956"/>
            <a:chOff x="4684712" y="1948340"/>
            <a:chExt cx="858956" cy="858956"/>
          </a:xfrm>
        </p:grpSpPr>
        <p:grpSp>
          <p:nvGrpSpPr>
            <p:cNvPr id="24" name="组合 23"/>
            <p:cNvGrpSpPr/>
            <p:nvPr/>
          </p:nvGrpSpPr>
          <p:grpSpPr>
            <a:xfrm>
              <a:off x="4684712" y="1948340"/>
              <a:ext cx="858956" cy="858956"/>
              <a:chOff x="304800" y="673100"/>
              <a:chExt cx="4000500" cy="4000500"/>
            </a:xfrm>
            <a:effectLst>
              <a:outerShdw blurRad="444500" dist="254000" dir="8100000" algn="tr" rotWithShape="0">
                <a:prstClr val="black">
                  <a:alpha val="50000"/>
                </a:prstClr>
              </a:outerShdw>
            </a:effectLst>
          </p:grpSpPr>
          <p:sp>
            <p:nvSpPr>
              <p:cNvPr id="26" name="同心圆 2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latin typeface="+mj-ea"/>
                  <a:ea typeface="+mj-ea"/>
                </a:endParaRPr>
              </a:p>
            </p:txBody>
          </p:sp>
          <p:sp>
            <p:nvSpPr>
              <p:cNvPr id="27" name="椭圆 26"/>
              <p:cNvSpPr/>
              <p:nvPr/>
            </p:nvSpPr>
            <p:spPr>
              <a:xfrm>
                <a:off x="392112" y="760412"/>
                <a:ext cx="3825874" cy="3825874"/>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mj-ea"/>
                  <a:ea typeface="+mj-ea"/>
                </a:endParaRPr>
              </a:p>
            </p:txBody>
          </p:sp>
        </p:grpSp>
        <p:sp>
          <p:nvSpPr>
            <p:cNvPr id="25" name="Freeform 168"/>
            <p:cNvSpPr>
              <a:spLocks noChangeAspect="1" noEditPoints="1"/>
            </p:cNvSpPr>
            <p:nvPr/>
          </p:nvSpPr>
          <p:spPr bwMode="auto">
            <a:xfrm>
              <a:off x="4918327" y="2222412"/>
              <a:ext cx="425533" cy="364326"/>
            </a:xfrm>
            <a:custGeom>
              <a:avLst/>
              <a:gdLst>
                <a:gd name="T0" fmla="*/ 4 w 94"/>
                <a:gd name="T1" fmla="*/ 19 h 81"/>
                <a:gd name="T2" fmla="*/ 46 w 94"/>
                <a:gd name="T3" fmla="*/ 19 h 81"/>
                <a:gd name="T4" fmla="*/ 50 w 94"/>
                <a:gd name="T5" fmla="*/ 16 h 81"/>
                <a:gd name="T6" fmla="*/ 73 w 94"/>
                <a:gd name="T7" fmla="*/ 0 h 81"/>
                <a:gd name="T8" fmla="*/ 73 w 94"/>
                <a:gd name="T9" fmla="*/ 33 h 81"/>
                <a:gd name="T10" fmla="*/ 73 w 94"/>
                <a:gd name="T11" fmla="*/ 66 h 81"/>
                <a:gd name="T12" fmla="*/ 50 w 94"/>
                <a:gd name="T13" fmla="*/ 49 h 81"/>
                <a:gd name="T14" fmla="*/ 46 w 94"/>
                <a:gd name="T15" fmla="*/ 47 h 81"/>
                <a:gd name="T16" fmla="*/ 33 w 94"/>
                <a:gd name="T17" fmla="*/ 47 h 81"/>
                <a:gd name="T18" fmla="*/ 40 w 94"/>
                <a:gd name="T19" fmla="*/ 70 h 81"/>
                <a:gd name="T20" fmla="*/ 45 w 94"/>
                <a:gd name="T21" fmla="*/ 70 h 81"/>
                <a:gd name="T22" fmla="*/ 45 w 94"/>
                <a:gd name="T23" fmla="*/ 81 h 81"/>
                <a:gd name="T24" fmla="*/ 43 w 94"/>
                <a:gd name="T25" fmla="*/ 81 h 81"/>
                <a:gd name="T26" fmla="*/ 21 w 94"/>
                <a:gd name="T27" fmla="*/ 81 h 81"/>
                <a:gd name="T28" fmla="*/ 11 w 94"/>
                <a:gd name="T29" fmla="*/ 47 h 81"/>
                <a:gd name="T30" fmla="*/ 4 w 94"/>
                <a:gd name="T31" fmla="*/ 47 h 81"/>
                <a:gd name="T32" fmla="*/ 4 w 94"/>
                <a:gd name="T33" fmla="*/ 19 h 81"/>
                <a:gd name="T34" fmla="*/ 87 w 94"/>
                <a:gd name="T35" fmla="*/ 23 h 81"/>
                <a:gd name="T36" fmla="*/ 94 w 94"/>
                <a:gd name="T37" fmla="*/ 33 h 81"/>
                <a:gd name="T38" fmla="*/ 87 w 94"/>
                <a:gd name="T39" fmla="*/ 43 h 81"/>
                <a:gd name="T40" fmla="*/ 87 w 94"/>
                <a:gd name="T41" fmla="*/ 66 h 81"/>
                <a:gd name="T42" fmla="*/ 78 w 94"/>
                <a:gd name="T43" fmla="*/ 66 h 81"/>
                <a:gd name="T44" fmla="*/ 78 w 94"/>
                <a:gd name="T45" fmla="*/ 0 h 81"/>
                <a:gd name="T46" fmla="*/ 87 w 94"/>
                <a:gd name="T47" fmla="*/ 0 h 81"/>
                <a:gd name="T48" fmla="*/ 87 w 94"/>
                <a:gd name="T49" fmla="*/ 23 h 81"/>
                <a:gd name="T50" fmla="*/ 46 w 94"/>
                <a:gd name="T51" fmla="*/ 49 h 81"/>
                <a:gd name="T52" fmla="*/ 37 w 94"/>
                <a:gd name="T53" fmla="*/ 49 h 81"/>
                <a:gd name="T54" fmla="*/ 40 w 94"/>
                <a:gd name="T55" fmla="*/ 61 h 81"/>
                <a:gd name="T56" fmla="*/ 43 w 94"/>
                <a:gd name="T57" fmla="*/ 61 h 81"/>
                <a:gd name="T58" fmla="*/ 43 w 94"/>
                <a:gd name="T59" fmla="*/ 57 h 81"/>
                <a:gd name="T60" fmla="*/ 46 w 94"/>
                <a:gd name="T61" fmla="*/ 4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4" h="81">
                  <a:moveTo>
                    <a:pt x="4" y="19"/>
                  </a:moveTo>
                  <a:cubicBezTo>
                    <a:pt x="46" y="19"/>
                    <a:pt x="46" y="19"/>
                    <a:pt x="46" y="19"/>
                  </a:cubicBezTo>
                  <a:cubicBezTo>
                    <a:pt x="50" y="16"/>
                    <a:pt x="50" y="16"/>
                    <a:pt x="50" y="16"/>
                  </a:cubicBezTo>
                  <a:cubicBezTo>
                    <a:pt x="73" y="0"/>
                    <a:pt x="73" y="0"/>
                    <a:pt x="73" y="0"/>
                  </a:cubicBezTo>
                  <a:cubicBezTo>
                    <a:pt x="73" y="33"/>
                    <a:pt x="73" y="33"/>
                    <a:pt x="73" y="33"/>
                  </a:cubicBezTo>
                  <a:cubicBezTo>
                    <a:pt x="73" y="66"/>
                    <a:pt x="73" y="66"/>
                    <a:pt x="73" y="66"/>
                  </a:cubicBezTo>
                  <a:cubicBezTo>
                    <a:pt x="50" y="49"/>
                    <a:pt x="50" y="49"/>
                    <a:pt x="50" y="49"/>
                  </a:cubicBezTo>
                  <a:cubicBezTo>
                    <a:pt x="46" y="47"/>
                    <a:pt x="46" y="47"/>
                    <a:pt x="46" y="47"/>
                  </a:cubicBezTo>
                  <a:cubicBezTo>
                    <a:pt x="33" y="47"/>
                    <a:pt x="33" y="47"/>
                    <a:pt x="33" y="47"/>
                  </a:cubicBezTo>
                  <a:cubicBezTo>
                    <a:pt x="40" y="70"/>
                    <a:pt x="40" y="70"/>
                    <a:pt x="40" y="70"/>
                  </a:cubicBezTo>
                  <a:cubicBezTo>
                    <a:pt x="45" y="70"/>
                    <a:pt x="45" y="70"/>
                    <a:pt x="45" y="70"/>
                  </a:cubicBezTo>
                  <a:cubicBezTo>
                    <a:pt x="45" y="81"/>
                    <a:pt x="45" y="81"/>
                    <a:pt x="45" y="81"/>
                  </a:cubicBezTo>
                  <a:cubicBezTo>
                    <a:pt x="43" y="81"/>
                    <a:pt x="43" y="81"/>
                    <a:pt x="43" y="81"/>
                  </a:cubicBezTo>
                  <a:cubicBezTo>
                    <a:pt x="21" y="81"/>
                    <a:pt x="21" y="81"/>
                    <a:pt x="21" y="81"/>
                  </a:cubicBezTo>
                  <a:cubicBezTo>
                    <a:pt x="11" y="47"/>
                    <a:pt x="11" y="47"/>
                    <a:pt x="11" y="47"/>
                  </a:cubicBezTo>
                  <a:cubicBezTo>
                    <a:pt x="4" y="47"/>
                    <a:pt x="4" y="47"/>
                    <a:pt x="4" y="47"/>
                  </a:cubicBezTo>
                  <a:cubicBezTo>
                    <a:pt x="0" y="37"/>
                    <a:pt x="0" y="28"/>
                    <a:pt x="4" y="19"/>
                  </a:cubicBezTo>
                  <a:close/>
                  <a:moveTo>
                    <a:pt x="87" y="23"/>
                  </a:moveTo>
                  <a:cubicBezTo>
                    <a:pt x="91" y="24"/>
                    <a:pt x="94" y="28"/>
                    <a:pt x="94" y="33"/>
                  </a:cubicBezTo>
                  <a:cubicBezTo>
                    <a:pt x="94" y="38"/>
                    <a:pt x="91" y="42"/>
                    <a:pt x="87" y="43"/>
                  </a:cubicBezTo>
                  <a:cubicBezTo>
                    <a:pt x="87" y="66"/>
                    <a:pt x="87" y="66"/>
                    <a:pt x="87" y="66"/>
                  </a:cubicBezTo>
                  <a:cubicBezTo>
                    <a:pt x="78" y="66"/>
                    <a:pt x="78" y="66"/>
                    <a:pt x="78" y="66"/>
                  </a:cubicBezTo>
                  <a:cubicBezTo>
                    <a:pt x="78" y="0"/>
                    <a:pt x="78" y="0"/>
                    <a:pt x="78" y="0"/>
                  </a:cubicBezTo>
                  <a:cubicBezTo>
                    <a:pt x="87" y="0"/>
                    <a:pt x="87" y="0"/>
                    <a:pt x="87" y="0"/>
                  </a:cubicBezTo>
                  <a:cubicBezTo>
                    <a:pt x="87" y="23"/>
                    <a:pt x="87" y="23"/>
                    <a:pt x="87" y="23"/>
                  </a:cubicBezTo>
                  <a:close/>
                  <a:moveTo>
                    <a:pt x="46" y="49"/>
                  </a:moveTo>
                  <a:cubicBezTo>
                    <a:pt x="37" y="49"/>
                    <a:pt x="37" y="49"/>
                    <a:pt x="37" y="49"/>
                  </a:cubicBezTo>
                  <a:cubicBezTo>
                    <a:pt x="40" y="61"/>
                    <a:pt x="40" y="61"/>
                    <a:pt x="40" y="61"/>
                  </a:cubicBezTo>
                  <a:cubicBezTo>
                    <a:pt x="43" y="61"/>
                    <a:pt x="43" y="61"/>
                    <a:pt x="43" y="61"/>
                  </a:cubicBezTo>
                  <a:cubicBezTo>
                    <a:pt x="43" y="57"/>
                    <a:pt x="43" y="57"/>
                    <a:pt x="43" y="57"/>
                  </a:cubicBezTo>
                  <a:lnTo>
                    <a:pt x="46" y="49"/>
                  </a:lnTo>
                  <a:close/>
                </a:path>
              </a:pathLst>
            </a:custGeom>
            <a:solidFill>
              <a:srgbClr val="002060"/>
            </a:solidFill>
            <a:ln>
              <a:noFill/>
            </a:ln>
          </p:spPr>
          <p:txBody>
            <a:bodyPr lIns="121920" tIns="60960" rIns="121920" bIns="60960"/>
            <a:lstStyle/>
            <a:p>
              <a:pPr defTabSz="913765" fontAlgn="auto">
                <a:spcBef>
                  <a:spcPts val="0"/>
                </a:spcBef>
                <a:spcAft>
                  <a:spcPts val="0"/>
                </a:spcAft>
                <a:defRPr/>
              </a:pPr>
              <a:endParaRPr lang="zh-CN" altLang="en-US" sz="2490">
                <a:solidFill>
                  <a:prstClr val="black"/>
                </a:solidFill>
                <a:latin typeface="+mj-ea"/>
                <a:ea typeface="+mj-ea"/>
                <a:cs typeface="Arial" panose="020B0604020202020204" pitchFamily="34" charset="0"/>
              </a:endParaRPr>
            </a:p>
          </p:txBody>
        </p:sp>
      </p:grpSp>
      <p:grpSp>
        <p:nvGrpSpPr>
          <p:cNvPr id="28" name="组合 27"/>
          <p:cNvGrpSpPr/>
          <p:nvPr/>
        </p:nvGrpSpPr>
        <p:grpSpPr>
          <a:xfrm>
            <a:off x="4716016" y="2845591"/>
            <a:ext cx="858956" cy="858956"/>
            <a:chOff x="4716016" y="2993953"/>
            <a:chExt cx="858956" cy="858956"/>
          </a:xfrm>
        </p:grpSpPr>
        <p:grpSp>
          <p:nvGrpSpPr>
            <p:cNvPr id="29" name="组合 28"/>
            <p:cNvGrpSpPr/>
            <p:nvPr/>
          </p:nvGrpSpPr>
          <p:grpSpPr>
            <a:xfrm>
              <a:off x="4716016" y="2993953"/>
              <a:ext cx="858956" cy="858956"/>
              <a:chOff x="304800" y="673100"/>
              <a:chExt cx="4000500" cy="4000500"/>
            </a:xfrm>
            <a:effectLst>
              <a:outerShdw blurRad="444500" dist="254000" dir="8100000" algn="tr" rotWithShape="0">
                <a:prstClr val="black">
                  <a:alpha val="50000"/>
                </a:prstClr>
              </a:outerShdw>
            </a:effectLst>
          </p:grpSpPr>
          <p:sp>
            <p:nvSpPr>
              <p:cNvPr id="31" name="同心圆 3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latin typeface="+mj-ea"/>
                  <a:ea typeface="+mj-ea"/>
                </a:endParaRPr>
              </a:p>
            </p:txBody>
          </p:sp>
          <p:sp>
            <p:nvSpPr>
              <p:cNvPr id="32" name="椭圆 31"/>
              <p:cNvSpPr/>
              <p:nvPr/>
            </p:nvSpPr>
            <p:spPr>
              <a:xfrm>
                <a:off x="392112" y="760412"/>
                <a:ext cx="3825874" cy="3825874"/>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mj-ea"/>
                  <a:ea typeface="+mj-ea"/>
                </a:endParaRPr>
              </a:p>
            </p:txBody>
          </p:sp>
        </p:grpSp>
        <p:sp>
          <p:nvSpPr>
            <p:cNvPr id="30" name="Freeform 203"/>
            <p:cNvSpPr>
              <a:spLocks noChangeAspect="1" noEditPoints="1"/>
            </p:cNvSpPr>
            <p:nvPr/>
          </p:nvSpPr>
          <p:spPr bwMode="auto">
            <a:xfrm>
              <a:off x="4972990" y="3242045"/>
              <a:ext cx="370870" cy="356606"/>
            </a:xfrm>
            <a:custGeom>
              <a:avLst/>
              <a:gdLst>
                <a:gd name="T0" fmla="*/ 88 w 218"/>
                <a:gd name="T1" fmla="*/ 43 h 209"/>
                <a:gd name="T2" fmla="*/ 36 w 218"/>
                <a:gd name="T3" fmla="*/ 43 h 209"/>
                <a:gd name="T4" fmla="*/ 26 w 218"/>
                <a:gd name="T5" fmla="*/ 57 h 209"/>
                <a:gd name="T6" fmla="*/ 36 w 218"/>
                <a:gd name="T7" fmla="*/ 71 h 209"/>
                <a:gd name="T8" fmla="*/ 88 w 218"/>
                <a:gd name="T9" fmla="*/ 71 h 209"/>
                <a:gd name="T10" fmla="*/ 88 w 218"/>
                <a:gd name="T11" fmla="*/ 43 h 209"/>
                <a:gd name="T12" fmla="*/ 88 w 218"/>
                <a:gd name="T13" fmla="*/ 43 h 209"/>
                <a:gd name="T14" fmla="*/ 126 w 218"/>
                <a:gd name="T15" fmla="*/ 71 h 209"/>
                <a:gd name="T16" fmla="*/ 187 w 218"/>
                <a:gd name="T17" fmla="*/ 71 h 209"/>
                <a:gd name="T18" fmla="*/ 194 w 218"/>
                <a:gd name="T19" fmla="*/ 71 h 209"/>
                <a:gd name="T20" fmla="*/ 197 w 218"/>
                <a:gd name="T21" fmla="*/ 76 h 209"/>
                <a:gd name="T22" fmla="*/ 213 w 218"/>
                <a:gd name="T23" fmla="*/ 102 h 209"/>
                <a:gd name="T24" fmla="*/ 218 w 218"/>
                <a:gd name="T25" fmla="*/ 109 h 209"/>
                <a:gd name="T26" fmla="*/ 213 w 218"/>
                <a:gd name="T27" fmla="*/ 114 h 209"/>
                <a:gd name="T28" fmla="*/ 197 w 218"/>
                <a:gd name="T29" fmla="*/ 140 h 209"/>
                <a:gd name="T30" fmla="*/ 194 w 218"/>
                <a:gd name="T31" fmla="*/ 147 h 209"/>
                <a:gd name="T32" fmla="*/ 187 w 218"/>
                <a:gd name="T33" fmla="*/ 147 h 209"/>
                <a:gd name="T34" fmla="*/ 126 w 218"/>
                <a:gd name="T35" fmla="*/ 147 h 209"/>
                <a:gd name="T36" fmla="*/ 126 w 218"/>
                <a:gd name="T37" fmla="*/ 180 h 209"/>
                <a:gd name="T38" fmla="*/ 180 w 218"/>
                <a:gd name="T39" fmla="*/ 180 h 209"/>
                <a:gd name="T40" fmla="*/ 180 w 218"/>
                <a:gd name="T41" fmla="*/ 209 h 209"/>
                <a:gd name="T42" fmla="*/ 40 w 218"/>
                <a:gd name="T43" fmla="*/ 209 h 209"/>
                <a:gd name="T44" fmla="*/ 40 w 218"/>
                <a:gd name="T45" fmla="*/ 180 h 209"/>
                <a:gd name="T46" fmla="*/ 90 w 218"/>
                <a:gd name="T47" fmla="*/ 180 h 209"/>
                <a:gd name="T48" fmla="*/ 90 w 218"/>
                <a:gd name="T49" fmla="*/ 95 h 209"/>
                <a:gd name="T50" fmla="*/ 29 w 218"/>
                <a:gd name="T51" fmla="*/ 95 h 209"/>
                <a:gd name="T52" fmla="*/ 22 w 218"/>
                <a:gd name="T53" fmla="*/ 95 h 209"/>
                <a:gd name="T54" fmla="*/ 19 w 218"/>
                <a:gd name="T55" fmla="*/ 88 h 209"/>
                <a:gd name="T56" fmla="*/ 3 w 218"/>
                <a:gd name="T57" fmla="*/ 62 h 209"/>
                <a:gd name="T58" fmla="*/ 0 w 218"/>
                <a:gd name="T59" fmla="*/ 57 h 209"/>
                <a:gd name="T60" fmla="*/ 3 w 218"/>
                <a:gd name="T61" fmla="*/ 50 h 209"/>
                <a:gd name="T62" fmla="*/ 19 w 218"/>
                <a:gd name="T63" fmla="*/ 24 h 209"/>
                <a:gd name="T64" fmla="*/ 22 w 218"/>
                <a:gd name="T65" fmla="*/ 19 h 209"/>
                <a:gd name="T66" fmla="*/ 29 w 218"/>
                <a:gd name="T67" fmla="*/ 19 h 209"/>
                <a:gd name="T68" fmla="*/ 90 w 218"/>
                <a:gd name="T69" fmla="*/ 19 h 209"/>
                <a:gd name="T70" fmla="*/ 90 w 218"/>
                <a:gd name="T71" fmla="*/ 15 h 209"/>
                <a:gd name="T72" fmla="*/ 109 w 218"/>
                <a:gd name="T73" fmla="*/ 0 h 209"/>
                <a:gd name="T74" fmla="*/ 126 w 218"/>
                <a:gd name="T75" fmla="*/ 15 h 209"/>
                <a:gd name="T76" fmla="*/ 126 w 218"/>
                <a:gd name="T77" fmla="*/ 71 h 209"/>
                <a:gd name="T78" fmla="*/ 126 w 218"/>
                <a:gd name="T79" fmla="*/ 71 h 209"/>
                <a:gd name="T80" fmla="*/ 182 w 218"/>
                <a:gd name="T81" fmla="*/ 93 h 209"/>
                <a:gd name="T82" fmla="*/ 128 w 218"/>
                <a:gd name="T83" fmla="*/ 93 h 209"/>
                <a:gd name="T84" fmla="*/ 128 w 218"/>
                <a:gd name="T85" fmla="*/ 123 h 209"/>
                <a:gd name="T86" fmla="*/ 182 w 218"/>
                <a:gd name="T87" fmla="*/ 123 h 209"/>
                <a:gd name="T88" fmla="*/ 192 w 218"/>
                <a:gd name="T89" fmla="*/ 109 h 209"/>
                <a:gd name="T90" fmla="*/ 182 w 218"/>
                <a:gd name="T91" fmla="*/ 93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 h="209">
                  <a:moveTo>
                    <a:pt x="88" y="43"/>
                  </a:moveTo>
                  <a:lnTo>
                    <a:pt x="36" y="43"/>
                  </a:lnTo>
                  <a:lnTo>
                    <a:pt x="26" y="57"/>
                  </a:lnTo>
                  <a:lnTo>
                    <a:pt x="36" y="71"/>
                  </a:lnTo>
                  <a:lnTo>
                    <a:pt x="88" y="71"/>
                  </a:lnTo>
                  <a:lnTo>
                    <a:pt x="88" y="43"/>
                  </a:lnTo>
                  <a:lnTo>
                    <a:pt x="88" y="43"/>
                  </a:lnTo>
                  <a:close/>
                  <a:moveTo>
                    <a:pt x="126" y="71"/>
                  </a:moveTo>
                  <a:lnTo>
                    <a:pt x="187" y="71"/>
                  </a:lnTo>
                  <a:lnTo>
                    <a:pt x="194" y="71"/>
                  </a:lnTo>
                  <a:lnTo>
                    <a:pt x="197" y="76"/>
                  </a:lnTo>
                  <a:lnTo>
                    <a:pt x="213" y="102"/>
                  </a:lnTo>
                  <a:lnTo>
                    <a:pt x="218" y="109"/>
                  </a:lnTo>
                  <a:lnTo>
                    <a:pt x="213" y="114"/>
                  </a:lnTo>
                  <a:lnTo>
                    <a:pt x="197" y="140"/>
                  </a:lnTo>
                  <a:lnTo>
                    <a:pt x="194" y="147"/>
                  </a:lnTo>
                  <a:lnTo>
                    <a:pt x="187" y="147"/>
                  </a:lnTo>
                  <a:lnTo>
                    <a:pt x="126" y="147"/>
                  </a:lnTo>
                  <a:lnTo>
                    <a:pt x="126" y="180"/>
                  </a:lnTo>
                  <a:lnTo>
                    <a:pt x="180" y="180"/>
                  </a:lnTo>
                  <a:lnTo>
                    <a:pt x="180" y="209"/>
                  </a:lnTo>
                  <a:lnTo>
                    <a:pt x="40" y="209"/>
                  </a:lnTo>
                  <a:lnTo>
                    <a:pt x="40" y="180"/>
                  </a:lnTo>
                  <a:lnTo>
                    <a:pt x="90" y="180"/>
                  </a:lnTo>
                  <a:lnTo>
                    <a:pt x="90" y="95"/>
                  </a:lnTo>
                  <a:lnTo>
                    <a:pt x="29" y="95"/>
                  </a:lnTo>
                  <a:lnTo>
                    <a:pt x="22" y="95"/>
                  </a:lnTo>
                  <a:lnTo>
                    <a:pt x="19" y="88"/>
                  </a:lnTo>
                  <a:lnTo>
                    <a:pt x="3" y="62"/>
                  </a:lnTo>
                  <a:lnTo>
                    <a:pt x="0" y="57"/>
                  </a:lnTo>
                  <a:lnTo>
                    <a:pt x="3" y="50"/>
                  </a:lnTo>
                  <a:lnTo>
                    <a:pt x="19" y="24"/>
                  </a:lnTo>
                  <a:lnTo>
                    <a:pt x="22" y="19"/>
                  </a:lnTo>
                  <a:lnTo>
                    <a:pt x="29" y="19"/>
                  </a:lnTo>
                  <a:lnTo>
                    <a:pt x="90" y="19"/>
                  </a:lnTo>
                  <a:lnTo>
                    <a:pt x="90" y="15"/>
                  </a:lnTo>
                  <a:lnTo>
                    <a:pt x="109" y="0"/>
                  </a:lnTo>
                  <a:lnTo>
                    <a:pt x="126" y="15"/>
                  </a:lnTo>
                  <a:lnTo>
                    <a:pt x="126" y="71"/>
                  </a:lnTo>
                  <a:lnTo>
                    <a:pt x="126" y="71"/>
                  </a:lnTo>
                  <a:close/>
                  <a:moveTo>
                    <a:pt x="182" y="93"/>
                  </a:moveTo>
                  <a:lnTo>
                    <a:pt x="128" y="93"/>
                  </a:lnTo>
                  <a:lnTo>
                    <a:pt x="128" y="123"/>
                  </a:lnTo>
                  <a:lnTo>
                    <a:pt x="182" y="123"/>
                  </a:lnTo>
                  <a:lnTo>
                    <a:pt x="192" y="109"/>
                  </a:lnTo>
                  <a:lnTo>
                    <a:pt x="182" y="93"/>
                  </a:lnTo>
                  <a:close/>
                </a:path>
              </a:pathLst>
            </a:custGeom>
            <a:solidFill>
              <a:srgbClr val="002060"/>
            </a:solidFill>
            <a:ln>
              <a:noFill/>
            </a:ln>
          </p:spPr>
          <p:txBody>
            <a:bodyPr lIns="121920" tIns="60960" rIns="121920" bIns="60960"/>
            <a:lstStyle/>
            <a:p>
              <a:pPr defTabSz="913765" fontAlgn="auto">
                <a:spcBef>
                  <a:spcPts val="0"/>
                </a:spcBef>
                <a:spcAft>
                  <a:spcPts val="0"/>
                </a:spcAft>
                <a:defRPr/>
              </a:pPr>
              <a:endParaRPr lang="zh-CN" altLang="en-US" sz="2490">
                <a:solidFill>
                  <a:prstClr val="black"/>
                </a:solidFill>
                <a:latin typeface="+mj-ea"/>
                <a:ea typeface="+mj-ea"/>
                <a:cs typeface="Arial" panose="020B0604020202020204" pitchFamily="34" charset="0"/>
              </a:endParaRPr>
            </a:p>
          </p:txBody>
        </p:sp>
      </p:grpSp>
      <p:grpSp>
        <p:nvGrpSpPr>
          <p:cNvPr id="33" name="组合 32"/>
          <p:cNvGrpSpPr/>
          <p:nvPr/>
        </p:nvGrpSpPr>
        <p:grpSpPr>
          <a:xfrm>
            <a:off x="3996846" y="3716274"/>
            <a:ext cx="858956" cy="858956"/>
            <a:chOff x="3996846" y="3864636"/>
            <a:chExt cx="858956" cy="858956"/>
          </a:xfrm>
        </p:grpSpPr>
        <p:grpSp>
          <p:nvGrpSpPr>
            <p:cNvPr id="34" name="组合 33"/>
            <p:cNvGrpSpPr/>
            <p:nvPr/>
          </p:nvGrpSpPr>
          <p:grpSpPr>
            <a:xfrm>
              <a:off x="3996846" y="3864636"/>
              <a:ext cx="858956" cy="858956"/>
              <a:chOff x="304800" y="673100"/>
              <a:chExt cx="4000500" cy="4000500"/>
            </a:xfrm>
            <a:effectLst>
              <a:outerShdw blurRad="444500" dist="254000" dir="8100000" algn="tr" rotWithShape="0">
                <a:prstClr val="black">
                  <a:alpha val="50000"/>
                </a:prstClr>
              </a:outerShdw>
            </a:effectLst>
          </p:grpSpPr>
          <p:sp>
            <p:nvSpPr>
              <p:cNvPr id="36" name="同心圆 3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latin typeface="+mj-ea"/>
                  <a:ea typeface="+mj-ea"/>
                </a:endParaRPr>
              </a:p>
            </p:txBody>
          </p:sp>
          <p:sp>
            <p:nvSpPr>
              <p:cNvPr id="37" name="椭圆 36"/>
              <p:cNvSpPr/>
              <p:nvPr/>
            </p:nvSpPr>
            <p:spPr>
              <a:xfrm>
                <a:off x="392112" y="760412"/>
                <a:ext cx="3825874" cy="3825874"/>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mj-ea"/>
                  <a:ea typeface="+mj-ea"/>
                </a:endParaRPr>
              </a:p>
            </p:txBody>
          </p:sp>
        </p:grpSp>
        <p:sp>
          <p:nvSpPr>
            <p:cNvPr id="35" name="Freeform 110"/>
            <p:cNvSpPr>
              <a:spLocks noChangeAspect="1" noEditPoints="1"/>
            </p:cNvSpPr>
            <p:nvPr/>
          </p:nvSpPr>
          <p:spPr bwMode="auto">
            <a:xfrm>
              <a:off x="4211960" y="4064356"/>
              <a:ext cx="424516" cy="376344"/>
            </a:xfrm>
            <a:custGeom>
              <a:avLst/>
              <a:gdLst>
                <a:gd name="T0" fmla="*/ 55 w 100"/>
                <a:gd name="T1" fmla="*/ 4 h 88"/>
                <a:gd name="T2" fmla="*/ 76 w 100"/>
                <a:gd name="T3" fmla="*/ 41 h 88"/>
                <a:gd name="T4" fmla="*/ 76 w 100"/>
                <a:gd name="T5" fmla="*/ 41 h 88"/>
                <a:gd name="T6" fmla="*/ 98 w 100"/>
                <a:gd name="T7" fmla="*/ 79 h 88"/>
                <a:gd name="T8" fmla="*/ 96 w 100"/>
                <a:gd name="T9" fmla="*/ 87 h 88"/>
                <a:gd name="T10" fmla="*/ 92 w 100"/>
                <a:gd name="T11" fmla="*/ 88 h 88"/>
                <a:gd name="T12" fmla="*/ 92 w 100"/>
                <a:gd name="T13" fmla="*/ 88 h 88"/>
                <a:gd name="T14" fmla="*/ 49 w 100"/>
                <a:gd name="T15" fmla="*/ 88 h 88"/>
                <a:gd name="T16" fmla="*/ 7 w 100"/>
                <a:gd name="T17" fmla="*/ 88 h 88"/>
                <a:gd name="T18" fmla="*/ 0 w 100"/>
                <a:gd name="T19" fmla="*/ 82 h 88"/>
                <a:gd name="T20" fmla="*/ 1 w 100"/>
                <a:gd name="T21" fmla="*/ 78 h 88"/>
                <a:gd name="T22" fmla="*/ 23 w 100"/>
                <a:gd name="T23" fmla="*/ 41 h 88"/>
                <a:gd name="T24" fmla="*/ 23 w 100"/>
                <a:gd name="T25" fmla="*/ 41 h 88"/>
                <a:gd name="T26" fmla="*/ 44 w 100"/>
                <a:gd name="T27" fmla="*/ 4 h 88"/>
                <a:gd name="T28" fmla="*/ 53 w 100"/>
                <a:gd name="T29" fmla="*/ 2 h 88"/>
                <a:gd name="T30" fmla="*/ 55 w 100"/>
                <a:gd name="T31" fmla="*/ 4 h 88"/>
                <a:gd name="T32" fmla="*/ 44 w 100"/>
                <a:gd name="T33" fmla="*/ 34 h 88"/>
                <a:gd name="T34" fmla="*/ 44 w 100"/>
                <a:gd name="T35" fmla="*/ 37 h 88"/>
                <a:gd name="T36" fmla="*/ 46 w 100"/>
                <a:gd name="T37" fmla="*/ 62 h 88"/>
                <a:gd name="T38" fmla="*/ 52 w 100"/>
                <a:gd name="T39" fmla="*/ 62 h 88"/>
                <a:gd name="T40" fmla="*/ 54 w 100"/>
                <a:gd name="T41" fmla="*/ 37 h 88"/>
                <a:gd name="T42" fmla="*/ 54 w 100"/>
                <a:gd name="T43" fmla="*/ 34 h 88"/>
                <a:gd name="T44" fmla="*/ 44 w 100"/>
                <a:gd name="T45" fmla="*/ 34 h 88"/>
                <a:gd name="T46" fmla="*/ 49 w 100"/>
                <a:gd name="T47" fmla="*/ 72 h 88"/>
                <a:gd name="T48" fmla="*/ 53 w 100"/>
                <a:gd name="T49" fmla="*/ 69 h 88"/>
                <a:gd name="T50" fmla="*/ 49 w 100"/>
                <a:gd name="T51" fmla="*/ 65 h 88"/>
                <a:gd name="T52" fmla="*/ 45 w 100"/>
                <a:gd name="T53" fmla="*/ 69 h 88"/>
                <a:gd name="T54" fmla="*/ 49 w 100"/>
                <a:gd name="T55" fmla="*/ 72 h 88"/>
                <a:gd name="T56" fmla="*/ 65 w 100"/>
                <a:gd name="T57" fmla="*/ 48 h 88"/>
                <a:gd name="T58" fmla="*/ 49 w 100"/>
                <a:gd name="T59" fmla="*/ 20 h 88"/>
                <a:gd name="T60" fmla="*/ 34 w 100"/>
                <a:gd name="T61" fmla="*/ 47 h 88"/>
                <a:gd name="T62" fmla="*/ 33 w 100"/>
                <a:gd name="T63" fmla="*/ 48 h 88"/>
                <a:gd name="T64" fmla="*/ 17 w 100"/>
                <a:gd name="T65" fmla="*/ 75 h 88"/>
                <a:gd name="T66" fmla="*/ 49 w 100"/>
                <a:gd name="T67" fmla="*/ 75 h 88"/>
                <a:gd name="T68" fmla="*/ 81 w 100"/>
                <a:gd name="T69" fmla="*/ 75 h 88"/>
                <a:gd name="T70" fmla="*/ 65 w 100"/>
                <a:gd name="T71" fmla="*/ 48 h 88"/>
                <a:gd name="T72" fmla="*/ 65 w 100"/>
                <a:gd name="T73" fmla="*/ 4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0" h="88">
                  <a:moveTo>
                    <a:pt x="55" y="4"/>
                  </a:moveTo>
                  <a:cubicBezTo>
                    <a:pt x="76" y="41"/>
                    <a:pt x="76" y="41"/>
                    <a:pt x="76" y="41"/>
                  </a:cubicBezTo>
                  <a:cubicBezTo>
                    <a:pt x="76" y="41"/>
                    <a:pt x="76" y="41"/>
                    <a:pt x="76" y="41"/>
                  </a:cubicBezTo>
                  <a:cubicBezTo>
                    <a:pt x="98" y="79"/>
                    <a:pt x="98" y="79"/>
                    <a:pt x="98" y="79"/>
                  </a:cubicBezTo>
                  <a:cubicBezTo>
                    <a:pt x="100" y="82"/>
                    <a:pt x="99" y="85"/>
                    <a:pt x="96" y="87"/>
                  </a:cubicBezTo>
                  <a:cubicBezTo>
                    <a:pt x="95" y="88"/>
                    <a:pt x="93" y="88"/>
                    <a:pt x="92" y="88"/>
                  </a:cubicBezTo>
                  <a:cubicBezTo>
                    <a:pt x="92" y="88"/>
                    <a:pt x="92" y="88"/>
                    <a:pt x="92" y="88"/>
                  </a:cubicBezTo>
                  <a:cubicBezTo>
                    <a:pt x="49" y="88"/>
                    <a:pt x="49" y="88"/>
                    <a:pt x="49" y="88"/>
                  </a:cubicBezTo>
                  <a:cubicBezTo>
                    <a:pt x="7" y="88"/>
                    <a:pt x="7" y="88"/>
                    <a:pt x="7" y="88"/>
                  </a:cubicBezTo>
                  <a:cubicBezTo>
                    <a:pt x="3" y="88"/>
                    <a:pt x="0" y="85"/>
                    <a:pt x="0" y="82"/>
                  </a:cubicBezTo>
                  <a:cubicBezTo>
                    <a:pt x="0" y="80"/>
                    <a:pt x="1" y="79"/>
                    <a:pt x="1" y="78"/>
                  </a:cubicBezTo>
                  <a:cubicBezTo>
                    <a:pt x="23" y="41"/>
                    <a:pt x="23" y="41"/>
                    <a:pt x="23" y="41"/>
                  </a:cubicBezTo>
                  <a:cubicBezTo>
                    <a:pt x="23" y="41"/>
                    <a:pt x="23" y="41"/>
                    <a:pt x="23" y="41"/>
                  </a:cubicBezTo>
                  <a:cubicBezTo>
                    <a:pt x="44" y="4"/>
                    <a:pt x="44" y="4"/>
                    <a:pt x="44" y="4"/>
                  </a:cubicBezTo>
                  <a:cubicBezTo>
                    <a:pt x="46" y="1"/>
                    <a:pt x="50" y="0"/>
                    <a:pt x="53" y="2"/>
                  </a:cubicBezTo>
                  <a:cubicBezTo>
                    <a:pt x="54" y="3"/>
                    <a:pt x="54" y="3"/>
                    <a:pt x="55" y="4"/>
                  </a:cubicBezTo>
                  <a:close/>
                  <a:moveTo>
                    <a:pt x="44" y="34"/>
                  </a:moveTo>
                  <a:cubicBezTo>
                    <a:pt x="44" y="37"/>
                    <a:pt x="44" y="37"/>
                    <a:pt x="44" y="37"/>
                  </a:cubicBezTo>
                  <a:cubicBezTo>
                    <a:pt x="46" y="62"/>
                    <a:pt x="46" y="62"/>
                    <a:pt x="46" y="62"/>
                  </a:cubicBezTo>
                  <a:cubicBezTo>
                    <a:pt x="52" y="62"/>
                    <a:pt x="52" y="62"/>
                    <a:pt x="52" y="62"/>
                  </a:cubicBezTo>
                  <a:cubicBezTo>
                    <a:pt x="54" y="37"/>
                    <a:pt x="54" y="37"/>
                    <a:pt x="54" y="37"/>
                  </a:cubicBezTo>
                  <a:cubicBezTo>
                    <a:pt x="54" y="34"/>
                    <a:pt x="54" y="34"/>
                    <a:pt x="54" y="34"/>
                  </a:cubicBezTo>
                  <a:cubicBezTo>
                    <a:pt x="44" y="34"/>
                    <a:pt x="44" y="34"/>
                    <a:pt x="44" y="34"/>
                  </a:cubicBezTo>
                  <a:close/>
                  <a:moveTo>
                    <a:pt x="49" y="72"/>
                  </a:moveTo>
                  <a:cubicBezTo>
                    <a:pt x="52" y="72"/>
                    <a:pt x="53" y="71"/>
                    <a:pt x="53" y="69"/>
                  </a:cubicBezTo>
                  <a:cubicBezTo>
                    <a:pt x="53" y="66"/>
                    <a:pt x="51" y="65"/>
                    <a:pt x="49" y="65"/>
                  </a:cubicBezTo>
                  <a:cubicBezTo>
                    <a:pt x="47" y="65"/>
                    <a:pt x="45" y="66"/>
                    <a:pt x="45" y="69"/>
                  </a:cubicBezTo>
                  <a:cubicBezTo>
                    <a:pt x="45" y="71"/>
                    <a:pt x="47" y="72"/>
                    <a:pt x="49" y="72"/>
                  </a:cubicBezTo>
                  <a:close/>
                  <a:moveTo>
                    <a:pt x="65" y="48"/>
                  </a:moveTo>
                  <a:cubicBezTo>
                    <a:pt x="49" y="20"/>
                    <a:pt x="49" y="20"/>
                    <a:pt x="49" y="20"/>
                  </a:cubicBezTo>
                  <a:cubicBezTo>
                    <a:pt x="34" y="47"/>
                    <a:pt x="34" y="47"/>
                    <a:pt x="34" y="47"/>
                  </a:cubicBezTo>
                  <a:cubicBezTo>
                    <a:pt x="34" y="48"/>
                    <a:pt x="34" y="48"/>
                    <a:pt x="33" y="48"/>
                  </a:cubicBezTo>
                  <a:cubicBezTo>
                    <a:pt x="17" y="75"/>
                    <a:pt x="17" y="75"/>
                    <a:pt x="17" y="75"/>
                  </a:cubicBezTo>
                  <a:cubicBezTo>
                    <a:pt x="49" y="75"/>
                    <a:pt x="49" y="75"/>
                    <a:pt x="49" y="75"/>
                  </a:cubicBezTo>
                  <a:cubicBezTo>
                    <a:pt x="81" y="75"/>
                    <a:pt x="81" y="75"/>
                    <a:pt x="81" y="75"/>
                  </a:cubicBezTo>
                  <a:cubicBezTo>
                    <a:pt x="65" y="48"/>
                    <a:pt x="65" y="48"/>
                    <a:pt x="65" y="48"/>
                  </a:cubicBezTo>
                  <a:cubicBezTo>
                    <a:pt x="65" y="48"/>
                    <a:pt x="65" y="48"/>
                    <a:pt x="65" y="48"/>
                  </a:cubicBezTo>
                  <a:close/>
                </a:path>
              </a:pathLst>
            </a:custGeom>
            <a:solidFill>
              <a:srgbClr val="002060"/>
            </a:solidFill>
            <a:ln>
              <a:noFill/>
            </a:ln>
          </p:spPr>
          <p:txBody>
            <a:bodyPr lIns="121920" tIns="60960" rIns="121920" bIns="60960"/>
            <a:lstStyle/>
            <a:p>
              <a:pPr defTabSz="913765" fontAlgn="auto">
                <a:spcBef>
                  <a:spcPts val="0"/>
                </a:spcBef>
                <a:spcAft>
                  <a:spcPts val="0"/>
                </a:spcAft>
                <a:defRPr/>
              </a:pPr>
              <a:endParaRPr lang="zh-CN" altLang="en-US" sz="2490">
                <a:solidFill>
                  <a:prstClr val="black"/>
                </a:solidFill>
                <a:latin typeface="+mj-ea"/>
                <a:ea typeface="+mj-ea"/>
                <a:cs typeface="Arial" panose="020B0604020202020204" pitchFamily="34" charset="0"/>
              </a:endParaRPr>
            </a:p>
          </p:txBody>
        </p:sp>
      </p:grpSp>
      <p:sp>
        <p:nvSpPr>
          <p:cNvPr id="38" name="矩形 37"/>
          <p:cNvSpPr/>
          <p:nvPr/>
        </p:nvSpPr>
        <p:spPr>
          <a:xfrm>
            <a:off x="5609454" y="1848703"/>
            <a:ext cx="954089" cy="323157"/>
          </a:xfrm>
          <a:prstGeom prst="rect">
            <a:avLst/>
          </a:prstGeom>
        </p:spPr>
        <p:txBody>
          <a:bodyPr wrap="none" lIns="91431" tIns="45716" rIns="91431" bIns="45716">
            <a:spAutoFit/>
          </a:bodyPr>
          <a:lstStyle/>
          <a:p>
            <a:r>
              <a:rPr lang="zh-CN" altLang="en-US" sz="1500" dirty="0" smtClean="0">
                <a:solidFill>
                  <a:schemeClr val="bg1">
                    <a:lumMod val="95000"/>
                  </a:schemeClr>
                </a:solidFill>
                <a:latin typeface="Adobe 黑体 Std R" panose="020B0400000000000000" pitchFamily="34" charset="-122"/>
                <a:ea typeface="Adobe 黑体 Std R" panose="020B0400000000000000" pitchFamily="34" charset="-122"/>
              </a:rPr>
              <a:t>标题内容</a:t>
            </a:r>
            <a:endParaRPr lang="zh-CN" altLang="en-US" sz="1500" dirty="0">
              <a:solidFill>
                <a:schemeClr val="bg1">
                  <a:lumMod val="95000"/>
                </a:schemeClr>
              </a:solidFill>
              <a:latin typeface="Adobe 黑体 Std R" panose="020B0400000000000000" pitchFamily="34" charset="-122"/>
              <a:ea typeface="Adobe 黑体 Std R" panose="020B0400000000000000" pitchFamily="34" charset="-122"/>
            </a:endParaRPr>
          </a:p>
        </p:txBody>
      </p:sp>
      <p:sp>
        <p:nvSpPr>
          <p:cNvPr id="39" name="矩形 47"/>
          <p:cNvSpPr>
            <a:spLocks noChangeArrowheads="1"/>
          </p:cNvSpPr>
          <p:nvPr/>
        </p:nvSpPr>
        <p:spPr bwMode="auto">
          <a:xfrm>
            <a:off x="5580112" y="2081431"/>
            <a:ext cx="3043238" cy="531099"/>
          </a:xfrm>
          <a:prstGeom prst="rect">
            <a:avLst/>
          </a:prstGeom>
          <a:noFill/>
          <a:ln>
            <a:noFill/>
          </a:ln>
        </p:spPr>
        <p:txBody>
          <a:bodyPr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50000"/>
              </a:lnSpc>
              <a:buFont typeface="Arial" panose="020B0604020202020204" pitchFamily="34" charset="0"/>
              <a:buNone/>
            </a:pPr>
            <a:r>
              <a:rPr lang="zh-CN" altLang="en-US" sz="1000" dirty="0">
                <a:solidFill>
                  <a:schemeClr val="bg1">
                    <a:lumMod val="95000"/>
                  </a:schemeClr>
                </a:solidFill>
                <a:latin typeface="Adobe 黑体 Std R" panose="020B0400000000000000" pitchFamily="34" charset="-122"/>
                <a:ea typeface="Adobe 黑体 Std R" panose="020B0400000000000000" pitchFamily="34" charset="-122"/>
              </a:rPr>
              <a:t>点击输入简要文字内容，文字内容需概括精炼，不用多余的文字修饰，言简意赅的说明该项内容。</a:t>
            </a:r>
            <a:endParaRPr lang="en-US" altLang="zh-CN" sz="1000" dirty="0">
              <a:solidFill>
                <a:schemeClr val="bg1">
                  <a:lumMod val="95000"/>
                </a:schemeClr>
              </a:solidFill>
              <a:latin typeface="Adobe 黑体 Std R" panose="020B0400000000000000" pitchFamily="34" charset="-122"/>
              <a:ea typeface="Adobe 黑体 Std R" panose="020B0400000000000000" pitchFamily="34" charset="-122"/>
            </a:endParaRPr>
          </a:p>
        </p:txBody>
      </p:sp>
      <p:sp>
        <p:nvSpPr>
          <p:cNvPr id="40" name="矩形 39"/>
          <p:cNvSpPr/>
          <p:nvPr/>
        </p:nvSpPr>
        <p:spPr>
          <a:xfrm>
            <a:off x="5684012" y="2879678"/>
            <a:ext cx="954089" cy="323157"/>
          </a:xfrm>
          <a:prstGeom prst="rect">
            <a:avLst/>
          </a:prstGeom>
        </p:spPr>
        <p:txBody>
          <a:bodyPr wrap="none" lIns="91431" tIns="45716" rIns="91431" bIns="45716">
            <a:spAutoFit/>
          </a:bodyPr>
          <a:lstStyle/>
          <a:p>
            <a:r>
              <a:rPr lang="zh-CN" altLang="en-US" sz="1500" dirty="0" smtClean="0">
                <a:solidFill>
                  <a:schemeClr val="bg1">
                    <a:lumMod val="95000"/>
                  </a:schemeClr>
                </a:solidFill>
                <a:latin typeface="Adobe 黑体 Std R" panose="020B0400000000000000" pitchFamily="34" charset="-122"/>
                <a:ea typeface="Adobe 黑体 Std R" panose="020B0400000000000000" pitchFamily="34" charset="-122"/>
              </a:rPr>
              <a:t>标题内容</a:t>
            </a:r>
            <a:endParaRPr lang="zh-CN" altLang="en-US" sz="1500" dirty="0">
              <a:solidFill>
                <a:schemeClr val="bg1">
                  <a:lumMod val="95000"/>
                </a:schemeClr>
              </a:solidFill>
              <a:latin typeface="Adobe 黑体 Std R" panose="020B0400000000000000" pitchFamily="34" charset="-122"/>
              <a:ea typeface="Adobe 黑体 Std R" panose="020B0400000000000000" pitchFamily="34" charset="-122"/>
            </a:endParaRPr>
          </a:p>
        </p:txBody>
      </p:sp>
      <p:sp>
        <p:nvSpPr>
          <p:cNvPr id="41" name="矩形 47"/>
          <p:cNvSpPr>
            <a:spLocks noChangeArrowheads="1"/>
          </p:cNvSpPr>
          <p:nvPr/>
        </p:nvSpPr>
        <p:spPr bwMode="auto">
          <a:xfrm>
            <a:off x="5654670" y="3112406"/>
            <a:ext cx="3043238" cy="531099"/>
          </a:xfrm>
          <a:prstGeom prst="rect">
            <a:avLst/>
          </a:prstGeom>
          <a:noFill/>
          <a:ln>
            <a:noFill/>
          </a:ln>
        </p:spPr>
        <p:txBody>
          <a:bodyPr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50000"/>
              </a:lnSpc>
              <a:buFont typeface="Arial" panose="020B0604020202020204" pitchFamily="34" charset="0"/>
              <a:buNone/>
            </a:pPr>
            <a:r>
              <a:rPr lang="zh-CN" altLang="en-US" sz="1000" dirty="0">
                <a:solidFill>
                  <a:schemeClr val="bg1">
                    <a:lumMod val="95000"/>
                  </a:schemeClr>
                </a:solidFill>
                <a:latin typeface="Adobe 黑体 Std R" panose="020B0400000000000000" pitchFamily="34" charset="-122"/>
                <a:ea typeface="Adobe 黑体 Std R" panose="020B0400000000000000" pitchFamily="34" charset="-122"/>
              </a:rPr>
              <a:t>点击输入简要文字内容，文字内容需概括精炼，不用多余的文字修饰，言简意赅的说明该项内容。</a:t>
            </a:r>
            <a:endParaRPr lang="en-US" altLang="zh-CN" sz="1000" dirty="0">
              <a:solidFill>
                <a:schemeClr val="bg1">
                  <a:lumMod val="95000"/>
                </a:schemeClr>
              </a:solidFill>
              <a:latin typeface="Adobe 黑体 Std R" panose="020B0400000000000000" pitchFamily="34" charset="-122"/>
              <a:ea typeface="Adobe 黑体 Std R" panose="020B0400000000000000" pitchFamily="34" charset="-122"/>
            </a:endParaRPr>
          </a:p>
        </p:txBody>
      </p:sp>
      <p:sp>
        <p:nvSpPr>
          <p:cNvPr id="42" name="矩形 41"/>
          <p:cNvSpPr/>
          <p:nvPr/>
        </p:nvSpPr>
        <p:spPr>
          <a:xfrm>
            <a:off x="5009017" y="3824097"/>
            <a:ext cx="954089" cy="323157"/>
          </a:xfrm>
          <a:prstGeom prst="rect">
            <a:avLst/>
          </a:prstGeom>
        </p:spPr>
        <p:txBody>
          <a:bodyPr wrap="none" lIns="91431" tIns="45716" rIns="91431" bIns="45716">
            <a:spAutoFit/>
          </a:bodyPr>
          <a:lstStyle/>
          <a:p>
            <a:r>
              <a:rPr lang="zh-CN" altLang="en-US" sz="1500" dirty="0" smtClean="0">
                <a:solidFill>
                  <a:schemeClr val="bg1">
                    <a:lumMod val="95000"/>
                  </a:schemeClr>
                </a:solidFill>
                <a:latin typeface="Adobe 黑体 Std R" panose="020B0400000000000000" pitchFamily="34" charset="-122"/>
                <a:ea typeface="Adobe 黑体 Std R" panose="020B0400000000000000" pitchFamily="34" charset="-122"/>
              </a:rPr>
              <a:t>标题内容</a:t>
            </a:r>
            <a:endParaRPr lang="zh-CN" altLang="en-US" sz="1500" dirty="0">
              <a:solidFill>
                <a:schemeClr val="bg1">
                  <a:lumMod val="95000"/>
                </a:schemeClr>
              </a:solidFill>
              <a:latin typeface="Adobe 黑体 Std R" panose="020B0400000000000000" pitchFamily="34" charset="-122"/>
              <a:ea typeface="Adobe 黑体 Std R" panose="020B0400000000000000" pitchFamily="34" charset="-122"/>
            </a:endParaRPr>
          </a:p>
        </p:txBody>
      </p:sp>
      <p:sp>
        <p:nvSpPr>
          <p:cNvPr id="43" name="矩形 47"/>
          <p:cNvSpPr>
            <a:spLocks noChangeArrowheads="1"/>
          </p:cNvSpPr>
          <p:nvPr/>
        </p:nvSpPr>
        <p:spPr bwMode="auto">
          <a:xfrm>
            <a:off x="4979675" y="4056825"/>
            <a:ext cx="3043238" cy="531099"/>
          </a:xfrm>
          <a:prstGeom prst="rect">
            <a:avLst/>
          </a:prstGeom>
          <a:noFill/>
          <a:ln>
            <a:noFill/>
          </a:ln>
        </p:spPr>
        <p:txBody>
          <a:bodyPr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50000"/>
              </a:lnSpc>
              <a:buFont typeface="Arial" panose="020B0604020202020204" pitchFamily="34" charset="0"/>
              <a:buNone/>
            </a:pPr>
            <a:r>
              <a:rPr lang="zh-CN" altLang="en-US" sz="1000" dirty="0">
                <a:solidFill>
                  <a:schemeClr val="bg1">
                    <a:lumMod val="95000"/>
                  </a:schemeClr>
                </a:solidFill>
                <a:latin typeface="Adobe 黑体 Std R" panose="020B0400000000000000" pitchFamily="34" charset="-122"/>
                <a:ea typeface="Adobe 黑体 Std R" panose="020B0400000000000000" pitchFamily="34" charset="-122"/>
              </a:rPr>
              <a:t>点击输入简要文字内容，文字内容需概括精炼，不用多余的文字修饰，言简意赅的说明该项内容。</a:t>
            </a:r>
            <a:endParaRPr lang="en-US" altLang="zh-CN" sz="1000" dirty="0">
              <a:solidFill>
                <a:schemeClr val="bg1">
                  <a:lumMod val="95000"/>
                </a:schemeClr>
              </a:solidFill>
              <a:latin typeface="Adobe 黑体 Std R" panose="020B0400000000000000" pitchFamily="34" charset="-122"/>
              <a:ea typeface="Adobe 黑体 Std R" panose="020B04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10764">
        <p14:prism isInverted="1"/>
      </p:transition>
    </mc:Choice>
    <mc:Fallback>
      <p:transition spd="slow" advClick="0" advTm="10764">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250"/>
                                      </p:stCondLst>
                                      <p:childTnLst>
                                        <p:set>
                                          <p:cBhvr>
                                            <p:cTn id="6" dur="1" fill="hold">
                                              <p:stCondLst>
                                                <p:cond delay="0"/>
                                              </p:stCondLst>
                                            </p:cTn>
                                            <p:tgtEl>
                                              <p:spTgt spid="9"/>
                                            </p:tgtEl>
                                            <p:attrNameLst>
                                              <p:attrName>style.visibility</p:attrName>
                                            </p:attrNameLst>
                                          </p:cBhvr>
                                          <p:to>
                                            <p:strVal val="visible"/>
                                          </p:to>
                                        </p:set>
                                        <p:anim calcmode="lin" valueType="num">
                                          <p:cBhvr>
                                            <p:cTn id="7" dur="400" fill="hold"/>
                                            <p:tgtEl>
                                              <p:spTgt spid="9"/>
                                            </p:tgtEl>
                                            <p:attrNameLst>
                                              <p:attrName>ppt_w</p:attrName>
                                            </p:attrNameLst>
                                          </p:cBhvr>
                                          <p:tavLst>
                                            <p:tav tm="0">
                                              <p:val>
                                                <p:fltVal val="0"/>
                                              </p:val>
                                            </p:tav>
                                            <p:tav tm="100000">
                                              <p:val>
                                                <p:strVal val="#ppt_w"/>
                                              </p:val>
                                            </p:tav>
                                          </p:tavLst>
                                        </p:anim>
                                        <p:anim calcmode="lin" valueType="num">
                                          <p:cBhvr>
                                            <p:cTn id="8" dur="400" fill="hold"/>
                                            <p:tgtEl>
                                              <p:spTgt spid="9"/>
                                            </p:tgtEl>
                                            <p:attrNameLst>
                                              <p:attrName>ppt_h</p:attrName>
                                            </p:attrNameLst>
                                          </p:cBhvr>
                                          <p:tavLst>
                                            <p:tav tm="0">
                                              <p:val>
                                                <p:fltVal val="0"/>
                                              </p:val>
                                            </p:tav>
                                            <p:tav tm="100000">
                                              <p:val>
                                                <p:strVal val="#ppt_h"/>
                                              </p:val>
                                            </p:tav>
                                          </p:tavLst>
                                        </p:anim>
                                        <p:animEffect transition="in" filter="fade">
                                          <p:cBhvr>
                                            <p:cTn id="9" dur="400"/>
                                            <p:tgtEl>
                                              <p:spTgt spid="9"/>
                                            </p:tgtEl>
                                          </p:cBhvr>
                                        </p:animEffect>
                                      </p:childTnLst>
                                    </p:cTn>
                                  </p:par>
                                </p:childTnLst>
                              </p:cTn>
                            </p:par>
                            <p:par>
                              <p:cTn id="10" fill="hold">
                                <p:stCondLst>
                                  <p:cond delay="750"/>
                                </p:stCondLst>
                                <p:childTnLst>
                                  <p:par>
                                    <p:cTn id="11" presetID="22" presetClass="entr" presetSubtype="1"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350"/>
                                            <p:tgtEl>
                                              <p:spTgt spid="2"/>
                                            </p:tgtEl>
                                          </p:cBhvr>
                                        </p:animEffect>
                                      </p:childTnLst>
                                    </p:cTn>
                                  </p:par>
                                </p:childTnLst>
                              </p:cTn>
                            </p:par>
                            <p:par>
                              <p:cTn id="14" fill="hold">
                                <p:stCondLst>
                                  <p:cond delay="1250"/>
                                </p:stCondLst>
                                <p:childTnLst>
                                  <p:par>
                                    <p:cTn id="15" presetID="53" presetClass="entr" presetSubtype="16"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par>
                              <p:cTn id="20" fill="hold">
                                <p:stCondLst>
                                  <p:cond delay="1750"/>
                                </p:stCondLst>
                                <p:childTnLst>
                                  <p:par>
                                    <p:cTn id="21" presetID="22" presetClass="entr" presetSubtype="8"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par>
                              <p:cTn id="24" fill="hold">
                                <p:stCondLst>
                                  <p:cond delay="2250"/>
                                </p:stCondLst>
                                <p:childTnLst>
                                  <p:par>
                                    <p:cTn id="25" presetID="2" presetClass="entr" presetSubtype="2" fill="hold" nodeType="afterEffect" p14:presetBounceEnd="40000">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14:bounceEnd="40000">
                                          <p:cBhvr additive="base">
                                            <p:cTn id="27" dur="500" fill="hold"/>
                                            <p:tgtEl>
                                              <p:spTgt spid="16"/>
                                            </p:tgtEl>
                                            <p:attrNameLst>
                                              <p:attrName>ppt_x</p:attrName>
                                            </p:attrNameLst>
                                          </p:cBhvr>
                                          <p:tavLst>
                                            <p:tav tm="0">
                                              <p:val>
                                                <p:strVal val="1+#ppt_w/2"/>
                                              </p:val>
                                            </p:tav>
                                            <p:tav tm="100000">
                                              <p:val>
                                                <p:strVal val="#ppt_x"/>
                                              </p:val>
                                            </p:tav>
                                          </p:tavLst>
                                        </p:anim>
                                        <p:anim calcmode="lin" valueType="num" p14:bounceEnd="40000">
                                          <p:cBhvr additive="base">
                                            <p:cTn id="28" dur="500" fill="hold"/>
                                            <p:tgtEl>
                                              <p:spTgt spid="16"/>
                                            </p:tgtEl>
                                            <p:attrNameLst>
                                              <p:attrName>ppt_y</p:attrName>
                                            </p:attrNameLst>
                                          </p:cBhvr>
                                          <p:tavLst>
                                            <p:tav tm="0">
                                              <p:val>
                                                <p:strVal val="#ppt_y"/>
                                              </p:val>
                                            </p:tav>
                                            <p:tav tm="100000">
                                              <p:val>
                                                <p:strVal val="#ppt_y"/>
                                              </p:val>
                                            </p:tav>
                                          </p:tavLst>
                                        </p:anim>
                                      </p:childTnLst>
                                    </p:cTn>
                                  </p:par>
                                </p:childTnLst>
                              </p:cTn>
                            </p:par>
                            <p:par>
                              <p:cTn id="29" fill="hold">
                                <p:stCondLst>
                                  <p:cond delay="2750"/>
                                </p:stCondLst>
                                <p:childTnLst>
                                  <p:par>
                                    <p:cTn id="30" presetID="22" presetClass="entr" presetSubtype="8"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par>
                                    <p:cTn id="36" presetID="53" presetClass="entr" presetSubtype="16" fill="hold" grpId="0" nodeType="withEffect">
                                      <p:stCondLst>
                                        <p:cond delay="75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childTnLst>
                                    </p:cTn>
                                  </p:par>
                                </p:childTnLst>
                              </p:cTn>
                            </p:par>
                            <p:par>
                              <p:cTn id="41" fill="hold">
                                <p:stCondLst>
                                  <p:cond delay="3250"/>
                                </p:stCondLst>
                                <p:childTnLst>
                                  <p:par>
                                    <p:cTn id="42" presetID="22" presetClass="entr" presetSubtype="8"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left)">
                                          <p:cBhvr>
                                            <p:cTn id="44" dur="500"/>
                                            <p:tgtEl>
                                              <p:spTgt spid="5"/>
                                            </p:tgtEl>
                                          </p:cBhvr>
                                        </p:animEffect>
                                      </p:childTnLst>
                                    </p:cTn>
                                  </p:par>
                                </p:childTnLst>
                              </p:cTn>
                            </p:par>
                            <p:par>
                              <p:cTn id="45" fill="hold">
                                <p:stCondLst>
                                  <p:cond delay="3750"/>
                                </p:stCondLst>
                                <p:childTnLst>
                                  <p:par>
                                    <p:cTn id="46" presetID="2" presetClass="entr" presetSubtype="2" fill="hold" nodeType="afterEffect" p14:presetBounceEnd="40000">
                                      <p:stCondLst>
                                        <p:cond delay="0"/>
                                      </p:stCondLst>
                                      <p:childTnLst>
                                        <p:set>
                                          <p:cBhvr>
                                            <p:cTn id="47" dur="1" fill="hold">
                                              <p:stCondLst>
                                                <p:cond delay="0"/>
                                              </p:stCondLst>
                                            </p:cTn>
                                            <p:tgtEl>
                                              <p:spTgt spid="23"/>
                                            </p:tgtEl>
                                            <p:attrNameLst>
                                              <p:attrName>style.visibility</p:attrName>
                                            </p:attrNameLst>
                                          </p:cBhvr>
                                          <p:to>
                                            <p:strVal val="visible"/>
                                          </p:to>
                                        </p:set>
                                        <p:anim calcmode="lin" valueType="num" p14:bounceEnd="40000">
                                          <p:cBhvr additive="base">
                                            <p:cTn id="48" dur="500" fill="hold"/>
                                            <p:tgtEl>
                                              <p:spTgt spid="23"/>
                                            </p:tgtEl>
                                            <p:attrNameLst>
                                              <p:attrName>ppt_x</p:attrName>
                                            </p:attrNameLst>
                                          </p:cBhvr>
                                          <p:tavLst>
                                            <p:tav tm="0">
                                              <p:val>
                                                <p:strVal val="1+#ppt_w/2"/>
                                              </p:val>
                                            </p:tav>
                                            <p:tav tm="100000">
                                              <p:val>
                                                <p:strVal val="#ppt_x"/>
                                              </p:val>
                                            </p:tav>
                                          </p:tavLst>
                                        </p:anim>
                                        <p:anim calcmode="lin" valueType="num" p14:bounceEnd="40000">
                                          <p:cBhvr additive="base">
                                            <p:cTn id="49" dur="500" fill="hold"/>
                                            <p:tgtEl>
                                              <p:spTgt spid="23"/>
                                            </p:tgtEl>
                                            <p:attrNameLst>
                                              <p:attrName>ppt_y</p:attrName>
                                            </p:attrNameLst>
                                          </p:cBhvr>
                                          <p:tavLst>
                                            <p:tav tm="0">
                                              <p:val>
                                                <p:strVal val="#ppt_y"/>
                                              </p:val>
                                            </p:tav>
                                            <p:tav tm="100000">
                                              <p:val>
                                                <p:strVal val="#ppt_y"/>
                                              </p:val>
                                            </p:tav>
                                          </p:tavLst>
                                        </p:anim>
                                      </p:childTnLst>
                                    </p:cTn>
                                  </p:par>
                                </p:childTnLst>
                              </p:cTn>
                            </p:par>
                            <p:par>
                              <p:cTn id="50" fill="hold">
                                <p:stCondLst>
                                  <p:cond delay="4250"/>
                                </p:stCondLst>
                                <p:childTnLst>
                                  <p:par>
                                    <p:cTn id="51" presetID="22" presetClass="entr" presetSubtype="8" fill="hold" grpId="0" nodeType="after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wipe(left)">
                                          <p:cBhvr>
                                            <p:cTn id="53" dur="500"/>
                                            <p:tgtEl>
                                              <p:spTgt spid="38"/>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wipe(left)">
                                          <p:cBhvr>
                                            <p:cTn id="56" dur="500"/>
                                            <p:tgtEl>
                                              <p:spTgt spid="39"/>
                                            </p:tgtEl>
                                          </p:cBhvr>
                                        </p:animEffect>
                                      </p:childTnLst>
                                    </p:cTn>
                                  </p:par>
                                  <p:par>
                                    <p:cTn id="57" presetID="53" presetClass="entr" presetSubtype="16" fill="hold" grpId="0" nodeType="withEffect">
                                      <p:stCondLst>
                                        <p:cond delay="750"/>
                                      </p:stCondLst>
                                      <p:childTnLst>
                                        <p:set>
                                          <p:cBhvr>
                                            <p:cTn id="58" dur="1" fill="hold">
                                              <p:stCondLst>
                                                <p:cond delay="0"/>
                                              </p:stCondLst>
                                            </p:cTn>
                                            <p:tgtEl>
                                              <p:spTgt spid="14"/>
                                            </p:tgtEl>
                                            <p:attrNameLst>
                                              <p:attrName>style.visibility</p:attrName>
                                            </p:attrNameLst>
                                          </p:cBhvr>
                                          <p:to>
                                            <p:strVal val="visible"/>
                                          </p:to>
                                        </p:set>
                                        <p:anim calcmode="lin" valueType="num">
                                          <p:cBhvr>
                                            <p:cTn id="59" dur="500" fill="hold"/>
                                            <p:tgtEl>
                                              <p:spTgt spid="14"/>
                                            </p:tgtEl>
                                            <p:attrNameLst>
                                              <p:attrName>ppt_w</p:attrName>
                                            </p:attrNameLst>
                                          </p:cBhvr>
                                          <p:tavLst>
                                            <p:tav tm="0">
                                              <p:val>
                                                <p:fltVal val="0"/>
                                              </p:val>
                                            </p:tav>
                                            <p:tav tm="100000">
                                              <p:val>
                                                <p:strVal val="#ppt_w"/>
                                              </p:val>
                                            </p:tav>
                                          </p:tavLst>
                                        </p:anim>
                                        <p:anim calcmode="lin" valueType="num">
                                          <p:cBhvr>
                                            <p:cTn id="60" dur="500" fill="hold"/>
                                            <p:tgtEl>
                                              <p:spTgt spid="14"/>
                                            </p:tgtEl>
                                            <p:attrNameLst>
                                              <p:attrName>ppt_h</p:attrName>
                                            </p:attrNameLst>
                                          </p:cBhvr>
                                          <p:tavLst>
                                            <p:tav tm="0">
                                              <p:val>
                                                <p:fltVal val="0"/>
                                              </p:val>
                                            </p:tav>
                                            <p:tav tm="100000">
                                              <p:val>
                                                <p:strVal val="#ppt_h"/>
                                              </p:val>
                                            </p:tav>
                                          </p:tavLst>
                                        </p:anim>
                                        <p:animEffect transition="in" filter="fade">
                                          <p:cBhvr>
                                            <p:cTn id="61" dur="500"/>
                                            <p:tgtEl>
                                              <p:spTgt spid="14"/>
                                            </p:tgtEl>
                                          </p:cBhvr>
                                        </p:animEffect>
                                      </p:childTnLst>
                                    </p:cTn>
                                  </p:par>
                                </p:childTnLst>
                              </p:cTn>
                            </p:par>
                            <p:par>
                              <p:cTn id="62" fill="hold">
                                <p:stCondLst>
                                  <p:cond delay="4750"/>
                                </p:stCondLst>
                                <p:childTnLst>
                                  <p:par>
                                    <p:cTn id="63" presetID="22" presetClass="entr" presetSubtype="8" fill="hold" nodeType="after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wipe(left)">
                                          <p:cBhvr>
                                            <p:cTn id="65" dur="500"/>
                                            <p:tgtEl>
                                              <p:spTgt spid="6"/>
                                            </p:tgtEl>
                                          </p:cBhvr>
                                        </p:animEffect>
                                      </p:childTnLst>
                                    </p:cTn>
                                  </p:par>
                                </p:childTnLst>
                              </p:cTn>
                            </p:par>
                            <p:par>
                              <p:cTn id="66" fill="hold">
                                <p:stCondLst>
                                  <p:cond delay="5250"/>
                                </p:stCondLst>
                                <p:childTnLst>
                                  <p:par>
                                    <p:cTn id="67" presetID="2" presetClass="entr" presetSubtype="2" fill="hold" nodeType="afterEffect" p14:presetBounceEnd="40000">
                                      <p:stCondLst>
                                        <p:cond delay="0"/>
                                      </p:stCondLst>
                                      <p:childTnLst>
                                        <p:set>
                                          <p:cBhvr>
                                            <p:cTn id="68" dur="1" fill="hold">
                                              <p:stCondLst>
                                                <p:cond delay="0"/>
                                              </p:stCondLst>
                                            </p:cTn>
                                            <p:tgtEl>
                                              <p:spTgt spid="28"/>
                                            </p:tgtEl>
                                            <p:attrNameLst>
                                              <p:attrName>style.visibility</p:attrName>
                                            </p:attrNameLst>
                                          </p:cBhvr>
                                          <p:to>
                                            <p:strVal val="visible"/>
                                          </p:to>
                                        </p:set>
                                        <p:anim calcmode="lin" valueType="num" p14:bounceEnd="40000">
                                          <p:cBhvr additive="base">
                                            <p:cTn id="69" dur="500" fill="hold"/>
                                            <p:tgtEl>
                                              <p:spTgt spid="28"/>
                                            </p:tgtEl>
                                            <p:attrNameLst>
                                              <p:attrName>ppt_x</p:attrName>
                                            </p:attrNameLst>
                                          </p:cBhvr>
                                          <p:tavLst>
                                            <p:tav tm="0">
                                              <p:val>
                                                <p:strVal val="1+#ppt_w/2"/>
                                              </p:val>
                                            </p:tav>
                                            <p:tav tm="100000">
                                              <p:val>
                                                <p:strVal val="#ppt_x"/>
                                              </p:val>
                                            </p:tav>
                                          </p:tavLst>
                                        </p:anim>
                                        <p:anim calcmode="lin" valueType="num" p14:bounceEnd="40000">
                                          <p:cBhvr additive="base">
                                            <p:cTn id="70" dur="500" fill="hold"/>
                                            <p:tgtEl>
                                              <p:spTgt spid="28"/>
                                            </p:tgtEl>
                                            <p:attrNameLst>
                                              <p:attrName>ppt_y</p:attrName>
                                            </p:attrNameLst>
                                          </p:cBhvr>
                                          <p:tavLst>
                                            <p:tav tm="0">
                                              <p:val>
                                                <p:strVal val="#ppt_y"/>
                                              </p:val>
                                            </p:tav>
                                            <p:tav tm="100000">
                                              <p:val>
                                                <p:strVal val="#ppt_y"/>
                                              </p:val>
                                            </p:tav>
                                          </p:tavLst>
                                        </p:anim>
                                      </p:childTnLst>
                                    </p:cTn>
                                  </p:par>
                                </p:childTnLst>
                              </p:cTn>
                            </p:par>
                            <p:par>
                              <p:cTn id="71" fill="hold">
                                <p:stCondLst>
                                  <p:cond delay="5750"/>
                                </p:stCondLst>
                                <p:childTnLst>
                                  <p:par>
                                    <p:cTn id="72" presetID="22" presetClass="entr" presetSubtype="8" fill="hold" grpId="0" nodeType="afterEffect">
                                      <p:stCondLst>
                                        <p:cond delay="0"/>
                                      </p:stCondLst>
                                      <p:childTnLst>
                                        <p:set>
                                          <p:cBhvr>
                                            <p:cTn id="73" dur="1" fill="hold">
                                              <p:stCondLst>
                                                <p:cond delay="0"/>
                                              </p:stCondLst>
                                            </p:cTn>
                                            <p:tgtEl>
                                              <p:spTgt spid="40"/>
                                            </p:tgtEl>
                                            <p:attrNameLst>
                                              <p:attrName>style.visibility</p:attrName>
                                            </p:attrNameLst>
                                          </p:cBhvr>
                                          <p:to>
                                            <p:strVal val="visible"/>
                                          </p:to>
                                        </p:set>
                                        <p:animEffect transition="in" filter="wipe(left)">
                                          <p:cBhvr>
                                            <p:cTn id="74" dur="500"/>
                                            <p:tgtEl>
                                              <p:spTgt spid="40"/>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41"/>
                                            </p:tgtEl>
                                            <p:attrNameLst>
                                              <p:attrName>style.visibility</p:attrName>
                                            </p:attrNameLst>
                                          </p:cBhvr>
                                          <p:to>
                                            <p:strVal val="visible"/>
                                          </p:to>
                                        </p:set>
                                        <p:animEffect transition="in" filter="wipe(left)">
                                          <p:cBhvr>
                                            <p:cTn id="77" dur="500"/>
                                            <p:tgtEl>
                                              <p:spTgt spid="41"/>
                                            </p:tgtEl>
                                          </p:cBhvr>
                                        </p:animEffect>
                                      </p:childTnLst>
                                    </p:cTn>
                                  </p:par>
                                  <p:par>
                                    <p:cTn id="78" presetID="53" presetClass="entr" presetSubtype="16" fill="hold" grpId="0" nodeType="withEffect">
                                      <p:stCondLst>
                                        <p:cond delay="750"/>
                                      </p:stCondLst>
                                      <p:childTnLst>
                                        <p:set>
                                          <p:cBhvr>
                                            <p:cTn id="79" dur="1" fill="hold">
                                              <p:stCondLst>
                                                <p:cond delay="0"/>
                                              </p:stCondLst>
                                            </p:cTn>
                                            <p:tgtEl>
                                              <p:spTgt spid="15"/>
                                            </p:tgtEl>
                                            <p:attrNameLst>
                                              <p:attrName>style.visibility</p:attrName>
                                            </p:attrNameLst>
                                          </p:cBhvr>
                                          <p:to>
                                            <p:strVal val="visible"/>
                                          </p:to>
                                        </p:set>
                                        <p:anim calcmode="lin" valueType="num">
                                          <p:cBhvr>
                                            <p:cTn id="80" dur="500" fill="hold"/>
                                            <p:tgtEl>
                                              <p:spTgt spid="15"/>
                                            </p:tgtEl>
                                            <p:attrNameLst>
                                              <p:attrName>ppt_w</p:attrName>
                                            </p:attrNameLst>
                                          </p:cBhvr>
                                          <p:tavLst>
                                            <p:tav tm="0">
                                              <p:val>
                                                <p:fltVal val="0"/>
                                              </p:val>
                                            </p:tav>
                                            <p:tav tm="100000">
                                              <p:val>
                                                <p:strVal val="#ppt_w"/>
                                              </p:val>
                                            </p:tav>
                                          </p:tavLst>
                                        </p:anim>
                                        <p:anim calcmode="lin" valueType="num">
                                          <p:cBhvr>
                                            <p:cTn id="81" dur="500" fill="hold"/>
                                            <p:tgtEl>
                                              <p:spTgt spid="15"/>
                                            </p:tgtEl>
                                            <p:attrNameLst>
                                              <p:attrName>ppt_h</p:attrName>
                                            </p:attrNameLst>
                                          </p:cBhvr>
                                          <p:tavLst>
                                            <p:tav tm="0">
                                              <p:val>
                                                <p:fltVal val="0"/>
                                              </p:val>
                                            </p:tav>
                                            <p:tav tm="100000">
                                              <p:val>
                                                <p:strVal val="#ppt_h"/>
                                              </p:val>
                                            </p:tav>
                                          </p:tavLst>
                                        </p:anim>
                                        <p:animEffect transition="in" filter="fade">
                                          <p:cBhvr>
                                            <p:cTn id="82" dur="500"/>
                                            <p:tgtEl>
                                              <p:spTgt spid="15"/>
                                            </p:tgtEl>
                                          </p:cBhvr>
                                        </p:animEffect>
                                      </p:childTnLst>
                                    </p:cTn>
                                  </p:par>
                                </p:childTnLst>
                              </p:cTn>
                            </p:par>
                            <p:par>
                              <p:cTn id="83" fill="hold">
                                <p:stCondLst>
                                  <p:cond delay="6250"/>
                                </p:stCondLst>
                                <p:childTnLst>
                                  <p:par>
                                    <p:cTn id="84" presetID="22" presetClass="entr" presetSubtype="8" fill="hold" nodeType="afterEffect">
                                      <p:stCondLst>
                                        <p:cond delay="0"/>
                                      </p:stCondLst>
                                      <p:childTnLst>
                                        <p:set>
                                          <p:cBhvr>
                                            <p:cTn id="85" dur="1" fill="hold">
                                              <p:stCondLst>
                                                <p:cond delay="0"/>
                                              </p:stCondLst>
                                            </p:cTn>
                                            <p:tgtEl>
                                              <p:spTgt spid="4"/>
                                            </p:tgtEl>
                                            <p:attrNameLst>
                                              <p:attrName>style.visibility</p:attrName>
                                            </p:attrNameLst>
                                          </p:cBhvr>
                                          <p:to>
                                            <p:strVal val="visible"/>
                                          </p:to>
                                        </p:set>
                                        <p:animEffect transition="in" filter="wipe(left)">
                                          <p:cBhvr>
                                            <p:cTn id="86" dur="500"/>
                                            <p:tgtEl>
                                              <p:spTgt spid="4"/>
                                            </p:tgtEl>
                                          </p:cBhvr>
                                        </p:animEffect>
                                      </p:childTnLst>
                                    </p:cTn>
                                  </p:par>
                                </p:childTnLst>
                              </p:cTn>
                            </p:par>
                            <p:par>
                              <p:cTn id="87" fill="hold">
                                <p:stCondLst>
                                  <p:cond delay="6750"/>
                                </p:stCondLst>
                                <p:childTnLst>
                                  <p:par>
                                    <p:cTn id="88" presetID="2" presetClass="entr" presetSubtype="2" fill="hold" nodeType="afterEffect" p14:presetBounceEnd="40000">
                                      <p:stCondLst>
                                        <p:cond delay="0"/>
                                      </p:stCondLst>
                                      <p:childTnLst>
                                        <p:set>
                                          <p:cBhvr>
                                            <p:cTn id="89" dur="1" fill="hold">
                                              <p:stCondLst>
                                                <p:cond delay="0"/>
                                              </p:stCondLst>
                                            </p:cTn>
                                            <p:tgtEl>
                                              <p:spTgt spid="33"/>
                                            </p:tgtEl>
                                            <p:attrNameLst>
                                              <p:attrName>style.visibility</p:attrName>
                                            </p:attrNameLst>
                                          </p:cBhvr>
                                          <p:to>
                                            <p:strVal val="visible"/>
                                          </p:to>
                                        </p:set>
                                        <p:anim calcmode="lin" valueType="num" p14:bounceEnd="40000">
                                          <p:cBhvr additive="base">
                                            <p:cTn id="90" dur="500" fill="hold"/>
                                            <p:tgtEl>
                                              <p:spTgt spid="33"/>
                                            </p:tgtEl>
                                            <p:attrNameLst>
                                              <p:attrName>ppt_x</p:attrName>
                                            </p:attrNameLst>
                                          </p:cBhvr>
                                          <p:tavLst>
                                            <p:tav tm="0">
                                              <p:val>
                                                <p:strVal val="1+#ppt_w/2"/>
                                              </p:val>
                                            </p:tav>
                                            <p:tav tm="100000">
                                              <p:val>
                                                <p:strVal val="#ppt_x"/>
                                              </p:val>
                                            </p:tav>
                                          </p:tavLst>
                                        </p:anim>
                                        <p:anim calcmode="lin" valueType="num" p14:bounceEnd="40000">
                                          <p:cBhvr additive="base">
                                            <p:cTn id="91" dur="500" fill="hold"/>
                                            <p:tgtEl>
                                              <p:spTgt spid="33"/>
                                            </p:tgtEl>
                                            <p:attrNameLst>
                                              <p:attrName>ppt_y</p:attrName>
                                            </p:attrNameLst>
                                          </p:cBhvr>
                                          <p:tavLst>
                                            <p:tav tm="0">
                                              <p:val>
                                                <p:strVal val="#ppt_y"/>
                                              </p:val>
                                            </p:tav>
                                            <p:tav tm="100000">
                                              <p:val>
                                                <p:strVal val="#ppt_y"/>
                                              </p:val>
                                            </p:tav>
                                          </p:tavLst>
                                        </p:anim>
                                      </p:childTnLst>
                                    </p:cTn>
                                  </p:par>
                                </p:childTnLst>
                              </p:cTn>
                            </p:par>
                            <p:par>
                              <p:cTn id="92" fill="hold">
                                <p:stCondLst>
                                  <p:cond delay="7250"/>
                                </p:stCondLst>
                                <p:childTnLst>
                                  <p:par>
                                    <p:cTn id="93" presetID="22" presetClass="entr" presetSubtype="8" fill="hold" grpId="0" nodeType="afterEffect">
                                      <p:stCondLst>
                                        <p:cond delay="0"/>
                                      </p:stCondLst>
                                      <p:childTnLst>
                                        <p:set>
                                          <p:cBhvr>
                                            <p:cTn id="94" dur="1" fill="hold">
                                              <p:stCondLst>
                                                <p:cond delay="0"/>
                                              </p:stCondLst>
                                            </p:cTn>
                                            <p:tgtEl>
                                              <p:spTgt spid="42"/>
                                            </p:tgtEl>
                                            <p:attrNameLst>
                                              <p:attrName>style.visibility</p:attrName>
                                            </p:attrNameLst>
                                          </p:cBhvr>
                                          <p:to>
                                            <p:strVal val="visible"/>
                                          </p:to>
                                        </p:set>
                                        <p:animEffect transition="in" filter="wipe(left)">
                                          <p:cBhvr>
                                            <p:cTn id="95" dur="500"/>
                                            <p:tgtEl>
                                              <p:spTgt spid="42"/>
                                            </p:tgtEl>
                                          </p:cBhvr>
                                        </p:animEffect>
                                      </p:childTnLst>
                                    </p:cTn>
                                  </p:par>
                                  <p:par>
                                    <p:cTn id="96" presetID="22" presetClass="entr" presetSubtype="8" fill="hold" grpId="0" nodeType="withEffect">
                                      <p:stCondLst>
                                        <p:cond delay="0"/>
                                      </p:stCondLst>
                                      <p:childTnLst>
                                        <p:set>
                                          <p:cBhvr>
                                            <p:cTn id="97" dur="1" fill="hold">
                                              <p:stCondLst>
                                                <p:cond delay="0"/>
                                              </p:stCondLst>
                                            </p:cTn>
                                            <p:tgtEl>
                                              <p:spTgt spid="43"/>
                                            </p:tgtEl>
                                            <p:attrNameLst>
                                              <p:attrName>style.visibility</p:attrName>
                                            </p:attrNameLst>
                                          </p:cBhvr>
                                          <p:to>
                                            <p:strVal val="visible"/>
                                          </p:to>
                                        </p:set>
                                        <p:animEffect transition="in" filter="wipe(left)">
                                          <p:cBhvr>
                                            <p:cTn id="9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2" grpId="0" animBg="1"/>
          <p:bldP spid="13" grpId="0" animBg="1"/>
          <p:bldP spid="14" grpId="0" animBg="1"/>
          <p:bldP spid="15" grpId="0" animBg="1"/>
          <p:bldP spid="38" grpId="0"/>
          <p:bldP spid="39" grpId="0"/>
          <p:bldP spid="40" grpId="0"/>
          <p:bldP spid="41" grpId="0"/>
          <p:bldP spid="42" grpId="0"/>
          <p:bldP spid="4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250"/>
                                      </p:stCondLst>
                                      <p:childTnLst>
                                        <p:set>
                                          <p:cBhvr>
                                            <p:cTn id="6" dur="1" fill="hold">
                                              <p:stCondLst>
                                                <p:cond delay="0"/>
                                              </p:stCondLst>
                                            </p:cTn>
                                            <p:tgtEl>
                                              <p:spTgt spid="9"/>
                                            </p:tgtEl>
                                            <p:attrNameLst>
                                              <p:attrName>style.visibility</p:attrName>
                                            </p:attrNameLst>
                                          </p:cBhvr>
                                          <p:to>
                                            <p:strVal val="visible"/>
                                          </p:to>
                                        </p:set>
                                        <p:anim calcmode="lin" valueType="num">
                                          <p:cBhvr>
                                            <p:cTn id="7" dur="400" fill="hold"/>
                                            <p:tgtEl>
                                              <p:spTgt spid="9"/>
                                            </p:tgtEl>
                                            <p:attrNameLst>
                                              <p:attrName>ppt_w</p:attrName>
                                            </p:attrNameLst>
                                          </p:cBhvr>
                                          <p:tavLst>
                                            <p:tav tm="0">
                                              <p:val>
                                                <p:fltVal val="0"/>
                                              </p:val>
                                            </p:tav>
                                            <p:tav tm="100000">
                                              <p:val>
                                                <p:strVal val="#ppt_w"/>
                                              </p:val>
                                            </p:tav>
                                          </p:tavLst>
                                        </p:anim>
                                        <p:anim calcmode="lin" valueType="num">
                                          <p:cBhvr>
                                            <p:cTn id="8" dur="400" fill="hold"/>
                                            <p:tgtEl>
                                              <p:spTgt spid="9"/>
                                            </p:tgtEl>
                                            <p:attrNameLst>
                                              <p:attrName>ppt_h</p:attrName>
                                            </p:attrNameLst>
                                          </p:cBhvr>
                                          <p:tavLst>
                                            <p:tav tm="0">
                                              <p:val>
                                                <p:fltVal val="0"/>
                                              </p:val>
                                            </p:tav>
                                            <p:tav tm="100000">
                                              <p:val>
                                                <p:strVal val="#ppt_h"/>
                                              </p:val>
                                            </p:tav>
                                          </p:tavLst>
                                        </p:anim>
                                        <p:animEffect transition="in" filter="fade">
                                          <p:cBhvr>
                                            <p:cTn id="9" dur="400"/>
                                            <p:tgtEl>
                                              <p:spTgt spid="9"/>
                                            </p:tgtEl>
                                          </p:cBhvr>
                                        </p:animEffect>
                                      </p:childTnLst>
                                    </p:cTn>
                                  </p:par>
                                </p:childTnLst>
                              </p:cTn>
                            </p:par>
                            <p:par>
                              <p:cTn id="10" fill="hold">
                                <p:stCondLst>
                                  <p:cond delay="750"/>
                                </p:stCondLst>
                                <p:childTnLst>
                                  <p:par>
                                    <p:cTn id="11" presetID="22" presetClass="entr" presetSubtype="1"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350"/>
                                            <p:tgtEl>
                                              <p:spTgt spid="2"/>
                                            </p:tgtEl>
                                          </p:cBhvr>
                                        </p:animEffect>
                                      </p:childTnLst>
                                    </p:cTn>
                                  </p:par>
                                </p:childTnLst>
                              </p:cTn>
                            </p:par>
                            <p:par>
                              <p:cTn id="14" fill="hold">
                                <p:stCondLst>
                                  <p:cond delay="1250"/>
                                </p:stCondLst>
                                <p:childTnLst>
                                  <p:par>
                                    <p:cTn id="15" presetID="53" presetClass="entr" presetSubtype="16"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par>
                              <p:cTn id="20" fill="hold">
                                <p:stCondLst>
                                  <p:cond delay="1750"/>
                                </p:stCondLst>
                                <p:childTnLst>
                                  <p:par>
                                    <p:cTn id="21" presetID="22" presetClass="entr" presetSubtype="8"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par>
                              <p:cTn id="24" fill="hold">
                                <p:stCondLst>
                                  <p:cond delay="2250"/>
                                </p:stCondLst>
                                <p:childTnLst>
                                  <p:par>
                                    <p:cTn id="25" presetID="2" presetClass="entr" presetSubtype="2"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1+#ppt_w/2"/>
                                              </p:val>
                                            </p:tav>
                                            <p:tav tm="100000">
                                              <p:val>
                                                <p:strVal val="#ppt_x"/>
                                              </p:val>
                                            </p:tav>
                                          </p:tavLst>
                                        </p:anim>
                                        <p:anim calcmode="lin" valueType="num">
                                          <p:cBhvr additive="base">
                                            <p:cTn id="28" dur="500" fill="hold"/>
                                            <p:tgtEl>
                                              <p:spTgt spid="16"/>
                                            </p:tgtEl>
                                            <p:attrNameLst>
                                              <p:attrName>ppt_y</p:attrName>
                                            </p:attrNameLst>
                                          </p:cBhvr>
                                          <p:tavLst>
                                            <p:tav tm="0">
                                              <p:val>
                                                <p:strVal val="#ppt_y"/>
                                              </p:val>
                                            </p:tav>
                                            <p:tav tm="100000">
                                              <p:val>
                                                <p:strVal val="#ppt_y"/>
                                              </p:val>
                                            </p:tav>
                                          </p:tavLst>
                                        </p:anim>
                                      </p:childTnLst>
                                    </p:cTn>
                                  </p:par>
                                </p:childTnLst>
                              </p:cTn>
                            </p:par>
                            <p:par>
                              <p:cTn id="29" fill="hold">
                                <p:stCondLst>
                                  <p:cond delay="2750"/>
                                </p:stCondLst>
                                <p:childTnLst>
                                  <p:par>
                                    <p:cTn id="30" presetID="22" presetClass="entr" presetSubtype="8"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par>
                                    <p:cTn id="36" presetID="53" presetClass="entr" presetSubtype="16" fill="hold" grpId="0" nodeType="withEffect">
                                      <p:stCondLst>
                                        <p:cond delay="75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childTnLst>
                                    </p:cTn>
                                  </p:par>
                                </p:childTnLst>
                              </p:cTn>
                            </p:par>
                            <p:par>
                              <p:cTn id="41" fill="hold">
                                <p:stCondLst>
                                  <p:cond delay="3250"/>
                                </p:stCondLst>
                                <p:childTnLst>
                                  <p:par>
                                    <p:cTn id="42" presetID="22" presetClass="entr" presetSubtype="8"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left)">
                                          <p:cBhvr>
                                            <p:cTn id="44" dur="500"/>
                                            <p:tgtEl>
                                              <p:spTgt spid="5"/>
                                            </p:tgtEl>
                                          </p:cBhvr>
                                        </p:animEffect>
                                      </p:childTnLst>
                                    </p:cTn>
                                  </p:par>
                                </p:childTnLst>
                              </p:cTn>
                            </p:par>
                            <p:par>
                              <p:cTn id="45" fill="hold">
                                <p:stCondLst>
                                  <p:cond delay="3750"/>
                                </p:stCondLst>
                                <p:childTnLst>
                                  <p:par>
                                    <p:cTn id="46" presetID="2" presetClass="entr" presetSubtype="2" fill="hold" nodeType="afterEffect">
                                      <p:stCondLst>
                                        <p:cond delay="0"/>
                                      </p:stCondLst>
                                      <p:childTnLst>
                                        <p:set>
                                          <p:cBhvr>
                                            <p:cTn id="47" dur="1" fill="hold">
                                              <p:stCondLst>
                                                <p:cond delay="0"/>
                                              </p:stCondLst>
                                            </p:cTn>
                                            <p:tgtEl>
                                              <p:spTgt spid="23"/>
                                            </p:tgtEl>
                                            <p:attrNameLst>
                                              <p:attrName>style.visibility</p:attrName>
                                            </p:attrNameLst>
                                          </p:cBhvr>
                                          <p:to>
                                            <p:strVal val="visible"/>
                                          </p:to>
                                        </p:set>
                                        <p:anim calcmode="lin" valueType="num">
                                          <p:cBhvr additive="base">
                                            <p:cTn id="48" dur="500" fill="hold"/>
                                            <p:tgtEl>
                                              <p:spTgt spid="23"/>
                                            </p:tgtEl>
                                            <p:attrNameLst>
                                              <p:attrName>ppt_x</p:attrName>
                                            </p:attrNameLst>
                                          </p:cBhvr>
                                          <p:tavLst>
                                            <p:tav tm="0">
                                              <p:val>
                                                <p:strVal val="1+#ppt_w/2"/>
                                              </p:val>
                                            </p:tav>
                                            <p:tav tm="100000">
                                              <p:val>
                                                <p:strVal val="#ppt_x"/>
                                              </p:val>
                                            </p:tav>
                                          </p:tavLst>
                                        </p:anim>
                                        <p:anim calcmode="lin" valueType="num">
                                          <p:cBhvr additive="base">
                                            <p:cTn id="49" dur="500" fill="hold"/>
                                            <p:tgtEl>
                                              <p:spTgt spid="23"/>
                                            </p:tgtEl>
                                            <p:attrNameLst>
                                              <p:attrName>ppt_y</p:attrName>
                                            </p:attrNameLst>
                                          </p:cBhvr>
                                          <p:tavLst>
                                            <p:tav tm="0">
                                              <p:val>
                                                <p:strVal val="#ppt_y"/>
                                              </p:val>
                                            </p:tav>
                                            <p:tav tm="100000">
                                              <p:val>
                                                <p:strVal val="#ppt_y"/>
                                              </p:val>
                                            </p:tav>
                                          </p:tavLst>
                                        </p:anim>
                                      </p:childTnLst>
                                    </p:cTn>
                                  </p:par>
                                </p:childTnLst>
                              </p:cTn>
                            </p:par>
                            <p:par>
                              <p:cTn id="50" fill="hold">
                                <p:stCondLst>
                                  <p:cond delay="4250"/>
                                </p:stCondLst>
                                <p:childTnLst>
                                  <p:par>
                                    <p:cTn id="51" presetID="22" presetClass="entr" presetSubtype="8" fill="hold" grpId="0" nodeType="after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wipe(left)">
                                          <p:cBhvr>
                                            <p:cTn id="53" dur="500"/>
                                            <p:tgtEl>
                                              <p:spTgt spid="38"/>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wipe(left)">
                                          <p:cBhvr>
                                            <p:cTn id="56" dur="500"/>
                                            <p:tgtEl>
                                              <p:spTgt spid="39"/>
                                            </p:tgtEl>
                                          </p:cBhvr>
                                        </p:animEffect>
                                      </p:childTnLst>
                                    </p:cTn>
                                  </p:par>
                                  <p:par>
                                    <p:cTn id="57" presetID="53" presetClass="entr" presetSubtype="16" fill="hold" grpId="0" nodeType="withEffect">
                                      <p:stCondLst>
                                        <p:cond delay="750"/>
                                      </p:stCondLst>
                                      <p:childTnLst>
                                        <p:set>
                                          <p:cBhvr>
                                            <p:cTn id="58" dur="1" fill="hold">
                                              <p:stCondLst>
                                                <p:cond delay="0"/>
                                              </p:stCondLst>
                                            </p:cTn>
                                            <p:tgtEl>
                                              <p:spTgt spid="14"/>
                                            </p:tgtEl>
                                            <p:attrNameLst>
                                              <p:attrName>style.visibility</p:attrName>
                                            </p:attrNameLst>
                                          </p:cBhvr>
                                          <p:to>
                                            <p:strVal val="visible"/>
                                          </p:to>
                                        </p:set>
                                        <p:anim calcmode="lin" valueType="num">
                                          <p:cBhvr>
                                            <p:cTn id="59" dur="500" fill="hold"/>
                                            <p:tgtEl>
                                              <p:spTgt spid="14"/>
                                            </p:tgtEl>
                                            <p:attrNameLst>
                                              <p:attrName>ppt_w</p:attrName>
                                            </p:attrNameLst>
                                          </p:cBhvr>
                                          <p:tavLst>
                                            <p:tav tm="0">
                                              <p:val>
                                                <p:fltVal val="0"/>
                                              </p:val>
                                            </p:tav>
                                            <p:tav tm="100000">
                                              <p:val>
                                                <p:strVal val="#ppt_w"/>
                                              </p:val>
                                            </p:tav>
                                          </p:tavLst>
                                        </p:anim>
                                        <p:anim calcmode="lin" valueType="num">
                                          <p:cBhvr>
                                            <p:cTn id="60" dur="500" fill="hold"/>
                                            <p:tgtEl>
                                              <p:spTgt spid="14"/>
                                            </p:tgtEl>
                                            <p:attrNameLst>
                                              <p:attrName>ppt_h</p:attrName>
                                            </p:attrNameLst>
                                          </p:cBhvr>
                                          <p:tavLst>
                                            <p:tav tm="0">
                                              <p:val>
                                                <p:fltVal val="0"/>
                                              </p:val>
                                            </p:tav>
                                            <p:tav tm="100000">
                                              <p:val>
                                                <p:strVal val="#ppt_h"/>
                                              </p:val>
                                            </p:tav>
                                          </p:tavLst>
                                        </p:anim>
                                        <p:animEffect transition="in" filter="fade">
                                          <p:cBhvr>
                                            <p:cTn id="61" dur="500"/>
                                            <p:tgtEl>
                                              <p:spTgt spid="14"/>
                                            </p:tgtEl>
                                          </p:cBhvr>
                                        </p:animEffect>
                                      </p:childTnLst>
                                    </p:cTn>
                                  </p:par>
                                </p:childTnLst>
                              </p:cTn>
                            </p:par>
                            <p:par>
                              <p:cTn id="62" fill="hold">
                                <p:stCondLst>
                                  <p:cond delay="4750"/>
                                </p:stCondLst>
                                <p:childTnLst>
                                  <p:par>
                                    <p:cTn id="63" presetID="22" presetClass="entr" presetSubtype="8" fill="hold" nodeType="after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wipe(left)">
                                          <p:cBhvr>
                                            <p:cTn id="65" dur="500"/>
                                            <p:tgtEl>
                                              <p:spTgt spid="6"/>
                                            </p:tgtEl>
                                          </p:cBhvr>
                                        </p:animEffect>
                                      </p:childTnLst>
                                    </p:cTn>
                                  </p:par>
                                </p:childTnLst>
                              </p:cTn>
                            </p:par>
                            <p:par>
                              <p:cTn id="66" fill="hold">
                                <p:stCondLst>
                                  <p:cond delay="5250"/>
                                </p:stCondLst>
                                <p:childTnLst>
                                  <p:par>
                                    <p:cTn id="67" presetID="2" presetClass="entr" presetSubtype="2" fill="hold" nodeType="afterEffect">
                                      <p:stCondLst>
                                        <p:cond delay="0"/>
                                      </p:stCondLst>
                                      <p:childTnLst>
                                        <p:set>
                                          <p:cBhvr>
                                            <p:cTn id="68" dur="1" fill="hold">
                                              <p:stCondLst>
                                                <p:cond delay="0"/>
                                              </p:stCondLst>
                                            </p:cTn>
                                            <p:tgtEl>
                                              <p:spTgt spid="28"/>
                                            </p:tgtEl>
                                            <p:attrNameLst>
                                              <p:attrName>style.visibility</p:attrName>
                                            </p:attrNameLst>
                                          </p:cBhvr>
                                          <p:to>
                                            <p:strVal val="visible"/>
                                          </p:to>
                                        </p:set>
                                        <p:anim calcmode="lin" valueType="num">
                                          <p:cBhvr additive="base">
                                            <p:cTn id="69" dur="500" fill="hold"/>
                                            <p:tgtEl>
                                              <p:spTgt spid="28"/>
                                            </p:tgtEl>
                                            <p:attrNameLst>
                                              <p:attrName>ppt_x</p:attrName>
                                            </p:attrNameLst>
                                          </p:cBhvr>
                                          <p:tavLst>
                                            <p:tav tm="0">
                                              <p:val>
                                                <p:strVal val="1+#ppt_w/2"/>
                                              </p:val>
                                            </p:tav>
                                            <p:tav tm="100000">
                                              <p:val>
                                                <p:strVal val="#ppt_x"/>
                                              </p:val>
                                            </p:tav>
                                          </p:tavLst>
                                        </p:anim>
                                        <p:anim calcmode="lin" valueType="num">
                                          <p:cBhvr additive="base">
                                            <p:cTn id="70" dur="500" fill="hold"/>
                                            <p:tgtEl>
                                              <p:spTgt spid="28"/>
                                            </p:tgtEl>
                                            <p:attrNameLst>
                                              <p:attrName>ppt_y</p:attrName>
                                            </p:attrNameLst>
                                          </p:cBhvr>
                                          <p:tavLst>
                                            <p:tav tm="0">
                                              <p:val>
                                                <p:strVal val="#ppt_y"/>
                                              </p:val>
                                            </p:tav>
                                            <p:tav tm="100000">
                                              <p:val>
                                                <p:strVal val="#ppt_y"/>
                                              </p:val>
                                            </p:tav>
                                          </p:tavLst>
                                        </p:anim>
                                      </p:childTnLst>
                                    </p:cTn>
                                  </p:par>
                                </p:childTnLst>
                              </p:cTn>
                            </p:par>
                            <p:par>
                              <p:cTn id="71" fill="hold">
                                <p:stCondLst>
                                  <p:cond delay="5750"/>
                                </p:stCondLst>
                                <p:childTnLst>
                                  <p:par>
                                    <p:cTn id="72" presetID="22" presetClass="entr" presetSubtype="8" fill="hold" grpId="0" nodeType="afterEffect">
                                      <p:stCondLst>
                                        <p:cond delay="0"/>
                                      </p:stCondLst>
                                      <p:childTnLst>
                                        <p:set>
                                          <p:cBhvr>
                                            <p:cTn id="73" dur="1" fill="hold">
                                              <p:stCondLst>
                                                <p:cond delay="0"/>
                                              </p:stCondLst>
                                            </p:cTn>
                                            <p:tgtEl>
                                              <p:spTgt spid="40"/>
                                            </p:tgtEl>
                                            <p:attrNameLst>
                                              <p:attrName>style.visibility</p:attrName>
                                            </p:attrNameLst>
                                          </p:cBhvr>
                                          <p:to>
                                            <p:strVal val="visible"/>
                                          </p:to>
                                        </p:set>
                                        <p:animEffect transition="in" filter="wipe(left)">
                                          <p:cBhvr>
                                            <p:cTn id="74" dur="500"/>
                                            <p:tgtEl>
                                              <p:spTgt spid="40"/>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41"/>
                                            </p:tgtEl>
                                            <p:attrNameLst>
                                              <p:attrName>style.visibility</p:attrName>
                                            </p:attrNameLst>
                                          </p:cBhvr>
                                          <p:to>
                                            <p:strVal val="visible"/>
                                          </p:to>
                                        </p:set>
                                        <p:animEffect transition="in" filter="wipe(left)">
                                          <p:cBhvr>
                                            <p:cTn id="77" dur="500"/>
                                            <p:tgtEl>
                                              <p:spTgt spid="41"/>
                                            </p:tgtEl>
                                          </p:cBhvr>
                                        </p:animEffect>
                                      </p:childTnLst>
                                    </p:cTn>
                                  </p:par>
                                  <p:par>
                                    <p:cTn id="78" presetID="53" presetClass="entr" presetSubtype="16" fill="hold" grpId="0" nodeType="withEffect">
                                      <p:stCondLst>
                                        <p:cond delay="750"/>
                                      </p:stCondLst>
                                      <p:childTnLst>
                                        <p:set>
                                          <p:cBhvr>
                                            <p:cTn id="79" dur="1" fill="hold">
                                              <p:stCondLst>
                                                <p:cond delay="0"/>
                                              </p:stCondLst>
                                            </p:cTn>
                                            <p:tgtEl>
                                              <p:spTgt spid="15"/>
                                            </p:tgtEl>
                                            <p:attrNameLst>
                                              <p:attrName>style.visibility</p:attrName>
                                            </p:attrNameLst>
                                          </p:cBhvr>
                                          <p:to>
                                            <p:strVal val="visible"/>
                                          </p:to>
                                        </p:set>
                                        <p:anim calcmode="lin" valueType="num">
                                          <p:cBhvr>
                                            <p:cTn id="80" dur="500" fill="hold"/>
                                            <p:tgtEl>
                                              <p:spTgt spid="15"/>
                                            </p:tgtEl>
                                            <p:attrNameLst>
                                              <p:attrName>ppt_w</p:attrName>
                                            </p:attrNameLst>
                                          </p:cBhvr>
                                          <p:tavLst>
                                            <p:tav tm="0">
                                              <p:val>
                                                <p:fltVal val="0"/>
                                              </p:val>
                                            </p:tav>
                                            <p:tav tm="100000">
                                              <p:val>
                                                <p:strVal val="#ppt_w"/>
                                              </p:val>
                                            </p:tav>
                                          </p:tavLst>
                                        </p:anim>
                                        <p:anim calcmode="lin" valueType="num">
                                          <p:cBhvr>
                                            <p:cTn id="81" dur="500" fill="hold"/>
                                            <p:tgtEl>
                                              <p:spTgt spid="15"/>
                                            </p:tgtEl>
                                            <p:attrNameLst>
                                              <p:attrName>ppt_h</p:attrName>
                                            </p:attrNameLst>
                                          </p:cBhvr>
                                          <p:tavLst>
                                            <p:tav tm="0">
                                              <p:val>
                                                <p:fltVal val="0"/>
                                              </p:val>
                                            </p:tav>
                                            <p:tav tm="100000">
                                              <p:val>
                                                <p:strVal val="#ppt_h"/>
                                              </p:val>
                                            </p:tav>
                                          </p:tavLst>
                                        </p:anim>
                                        <p:animEffect transition="in" filter="fade">
                                          <p:cBhvr>
                                            <p:cTn id="82" dur="500"/>
                                            <p:tgtEl>
                                              <p:spTgt spid="15"/>
                                            </p:tgtEl>
                                          </p:cBhvr>
                                        </p:animEffect>
                                      </p:childTnLst>
                                    </p:cTn>
                                  </p:par>
                                </p:childTnLst>
                              </p:cTn>
                            </p:par>
                            <p:par>
                              <p:cTn id="83" fill="hold">
                                <p:stCondLst>
                                  <p:cond delay="6250"/>
                                </p:stCondLst>
                                <p:childTnLst>
                                  <p:par>
                                    <p:cTn id="84" presetID="22" presetClass="entr" presetSubtype="8" fill="hold" nodeType="afterEffect">
                                      <p:stCondLst>
                                        <p:cond delay="0"/>
                                      </p:stCondLst>
                                      <p:childTnLst>
                                        <p:set>
                                          <p:cBhvr>
                                            <p:cTn id="85" dur="1" fill="hold">
                                              <p:stCondLst>
                                                <p:cond delay="0"/>
                                              </p:stCondLst>
                                            </p:cTn>
                                            <p:tgtEl>
                                              <p:spTgt spid="4"/>
                                            </p:tgtEl>
                                            <p:attrNameLst>
                                              <p:attrName>style.visibility</p:attrName>
                                            </p:attrNameLst>
                                          </p:cBhvr>
                                          <p:to>
                                            <p:strVal val="visible"/>
                                          </p:to>
                                        </p:set>
                                        <p:animEffect transition="in" filter="wipe(left)">
                                          <p:cBhvr>
                                            <p:cTn id="86" dur="500"/>
                                            <p:tgtEl>
                                              <p:spTgt spid="4"/>
                                            </p:tgtEl>
                                          </p:cBhvr>
                                        </p:animEffect>
                                      </p:childTnLst>
                                    </p:cTn>
                                  </p:par>
                                </p:childTnLst>
                              </p:cTn>
                            </p:par>
                            <p:par>
                              <p:cTn id="87" fill="hold">
                                <p:stCondLst>
                                  <p:cond delay="6750"/>
                                </p:stCondLst>
                                <p:childTnLst>
                                  <p:par>
                                    <p:cTn id="88" presetID="2" presetClass="entr" presetSubtype="2" fill="hold" nodeType="afterEffect">
                                      <p:stCondLst>
                                        <p:cond delay="0"/>
                                      </p:stCondLst>
                                      <p:childTnLst>
                                        <p:set>
                                          <p:cBhvr>
                                            <p:cTn id="89" dur="1" fill="hold">
                                              <p:stCondLst>
                                                <p:cond delay="0"/>
                                              </p:stCondLst>
                                            </p:cTn>
                                            <p:tgtEl>
                                              <p:spTgt spid="33"/>
                                            </p:tgtEl>
                                            <p:attrNameLst>
                                              <p:attrName>style.visibility</p:attrName>
                                            </p:attrNameLst>
                                          </p:cBhvr>
                                          <p:to>
                                            <p:strVal val="visible"/>
                                          </p:to>
                                        </p:set>
                                        <p:anim calcmode="lin" valueType="num">
                                          <p:cBhvr additive="base">
                                            <p:cTn id="90" dur="500" fill="hold"/>
                                            <p:tgtEl>
                                              <p:spTgt spid="33"/>
                                            </p:tgtEl>
                                            <p:attrNameLst>
                                              <p:attrName>ppt_x</p:attrName>
                                            </p:attrNameLst>
                                          </p:cBhvr>
                                          <p:tavLst>
                                            <p:tav tm="0">
                                              <p:val>
                                                <p:strVal val="1+#ppt_w/2"/>
                                              </p:val>
                                            </p:tav>
                                            <p:tav tm="100000">
                                              <p:val>
                                                <p:strVal val="#ppt_x"/>
                                              </p:val>
                                            </p:tav>
                                          </p:tavLst>
                                        </p:anim>
                                        <p:anim calcmode="lin" valueType="num">
                                          <p:cBhvr additive="base">
                                            <p:cTn id="91" dur="500" fill="hold"/>
                                            <p:tgtEl>
                                              <p:spTgt spid="33"/>
                                            </p:tgtEl>
                                            <p:attrNameLst>
                                              <p:attrName>ppt_y</p:attrName>
                                            </p:attrNameLst>
                                          </p:cBhvr>
                                          <p:tavLst>
                                            <p:tav tm="0">
                                              <p:val>
                                                <p:strVal val="#ppt_y"/>
                                              </p:val>
                                            </p:tav>
                                            <p:tav tm="100000">
                                              <p:val>
                                                <p:strVal val="#ppt_y"/>
                                              </p:val>
                                            </p:tav>
                                          </p:tavLst>
                                        </p:anim>
                                      </p:childTnLst>
                                    </p:cTn>
                                  </p:par>
                                </p:childTnLst>
                              </p:cTn>
                            </p:par>
                            <p:par>
                              <p:cTn id="92" fill="hold">
                                <p:stCondLst>
                                  <p:cond delay="7250"/>
                                </p:stCondLst>
                                <p:childTnLst>
                                  <p:par>
                                    <p:cTn id="93" presetID="22" presetClass="entr" presetSubtype="8" fill="hold" grpId="0" nodeType="afterEffect">
                                      <p:stCondLst>
                                        <p:cond delay="0"/>
                                      </p:stCondLst>
                                      <p:childTnLst>
                                        <p:set>
                                          <p:cBhvr>
                                            <p:cTn id="94" dur="1" fill="hold">
                                              <p:stCondLst>
                                                <p:cond delay="0"/>
                                              </p:stCondLst>
                                            </p:cTn>
                                            <p:tgtEl>
                                              <p:spTgt spid="42"/>
                                            </p:tgtEl>
                                            <p:attrNameLst>
                                              <p:attrName>style.visibility</p:attrName>
                                            </p:attrNameLst>
                                          </p:cBhvr>
                                          <p:to>
                                            <p:strVal val="visible"/>
                                          </p:to>
                                        </p:set>
                                        <p:animEffect transition="in" filter="wipe(left)">
                                          <p:cBhvr>
                                            <p:cTn id="95" dur="500"/>
                                            <p:tgtEl>
                                              <p:spTgt spid="42"/>
                                            </p:tgtEl>
                                          </p:cBhvr>
                                        </p:animEffect>
                                      </p:childTnLst>
                                    </p:cTn>
                                  </p:par>
                                  <p:par>
                                    <p:cTn id="96" presetID="22" presetClass="entr" presetSubtype="8" fill="hold" grpId="0" nodeType="withEffect">
                                      <p:stCondLst>
                                        <p:cond delay="0"/>
                                      </p:stCondLst>
                                      <p:childTnLst>
                                        <p:set>
                                          <p:cBhvr>
                                            <p:cTn id="97" dur="1" fill="hold">
                                              <p:stCondLst>
                                                <p:cond delay="0"/>
                                              </p:stCondLst>
                                            </p:cTn>
                                            <p:tgtEl>
                                              <p:spTgt spid="43"/>
                                            </p:tgtEl>
                                            <p:attrNameLst>
                                              <p:attrName>style.visibility</p:attrName>
                                            </p:attrNameLst>
                                          </p:cBhvr>
                                          <p:to>
                                            <p:strVal val="visible"/>
                                          </p:to>
                                        </p:set>
                                        <p:animEffect transition="in" filter="wipe(left)">
                                          <p:cBhvr>
                                            <p:cTn id="9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2" grpId="0" animBg="1"/>
          <p:bldP spid="13" grpId="0" animBg="1"/>
          <p:bldP spid="14" grpId="0" animBg="1"/>
          <p:bldP spid="15" grpId="0" animBg="1"/>
          <p:bldP spid="38" grpId="0"/>
          <p:bldP spid="39" grpId="0"/>
          <p:bldP spid="40" grpId="0"/>
          <p:bldP spid="41" grpId="0"/>
          <p:bldP spid="42" grpId="0"/>
          <p:bldP spid="43" grpId="0"/>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179512" y="193867"/>
            <a:ext cx="1107996" cy="369332"/>
          </a:xfrm>
          <a:prstGeom prst="rect">
            <a:avLst/>
          </a:prstGeom>
          <a:noFill/>
        </p:spPr>
        <p:txBody>
          <a:bodyPr wrap="none" rtlCol="0">
            <a:spAutoFit/>
          </a:bodyPr>
          <a:lstStyle/>
          <a:p>
            <a:r>
              <a:rPr lang="zh-CN" altLang="en-US" dirty="0">
                <a:solidFill>
                  <a:schemeClr val="bg1"/>
                </a:solidFill>
                <a:latin typeface="Adobe 黑体 Std R" panose="020B0400000000000000" pitchFamily="34" charset="-122"/>
                <a:ea typeface="Adobe 黑体 Std R" panose="020B0400000000000000" pitchFamily="34" charset="-122"/>
              </a:rPr>
              <a:t>分析方法</a:t>
            </a:r>
            <a:endParaRPr lang="zh-CN" altLang="en-US" dirty="0">
              <a:solidFill>
                <a:schemeClr val="bg1"/>
              </a:solidFill>
              <a:latin typeface="Adobe 黑体 Std R" panose="020B0400000000000000" pitchFamily="34" charset="-122"/>
              <a:ea typeface="Adobe 黑体 Std R" panose="020B0400000000000000" pitchFamily="34" charset="-122"/>
            </a:endParaRPr>
          </a:p>
        </p:txBody>
      </p:sp>
      <p:cxnSp>
        <p:nvCxnSpPr>
          <p:cNvPr id="31" name="直接连接符 30"/>
          <p:cNvCxnSpPr/>
          <p:nvPr/>
        </p:nvCxnSpPr>
        <p:spPr>
          <a:xfrm>
            <a:off x="251520" y="556320"/>
            <a:ext cx="85689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5276006" y="2613319"/>
            <a:ext cx="1800200" cy="1551897"/>
            <a:chOff x="2469011" y="1147395"/>
            <a:chExt cx="1800200" cy="1551897"/>
          </a:xfrm>
        </p:grpSpPr>
        <p:sp>
          <p:nvSpPr>
            <p:cNvPr id="3" name="六边形 2"/>
            <p:cNvSpPr/>
            <p:nvPr/>
          </p:nvSpPr>
          <p:spPr>
            <a:xfrm>
              <a:off x="2469011" y="1147395"/>
              <a:ext cx="1800200" cy="1551897"/>
            </a:xfrm>
            <a:prstGeom prst="hexagon">
              <a:avLst/>
            </a:prstGeom>
            <a:solidFill>
              <a:schemeClr val="bg1"/>
            </a:solidFill>
            <a:ln>
              <a:noFill/>
            </a:ln>
            <a:effectLst>
              <a:outerShdw blurRad="1524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2569012" y="1231901"/>
              <a:ext cx="1600197" cy="1382886"/>
            </a:xfrm>
            <a:prstGeom prst="rect">
              <a:avLst/>
            </a:prstGeom>
            <a:noFill/>
            <a:effectLst>
              <a:innerShdw blurRad="50800" dir="13500000">
                <a:prstClr val="black">
                  <a:alpha val="50000"/>
                </a:prstClr>
              </a:innerShdw>
            </a:effectLst>
            <a:extLst>
              <a:ext uri="{909E8E84-426E-40DD-AFC4-6F175D3DCCD1}">
                <a14:hiddenFill xmlns:a14="http://schemas.microsoft.com/office/drawing/2010/main">
                  <a:solidFill>
                    <a:srgbClr val="FFFFFF"/>
                  </a:solidFill>
                </a14:hiddenFill>
              </a:ext>
            </a:extLst>
          </p:spPr>
        </p:pic>
      </p:grpSp>
      <p:grpSp>
        <p:nvGrpSpPr>
          <p:cNvPr id="5" name="组合 4"/>
          <p:cNvGrpSpPr/>
          <p:nvPr/>
        </p:nvGrpSpPr>
        <p:grpSpPr>
          <a:xfrm>
            <a:off x="2315564" y="988369"/>
            <a:ext cx="1800200" cy="1551897"/>
            <a:chOff x="2469011" y="1147395"/>
            <a:chExt cx="1800200" cy="1551897"/>
          </a:xfrm>
        </p:grpSpPr>
        <p:sp>
          <p:nvSpPr>
            <p:cNvPr id="6" name="六边形 5"/>
            <p:cNvSpPr/>
            <p:nvPr/>
          </p:nvSpPr>
          <p:spPr>
            <a:xfrm>
              <a:off x="2469011" y="1147395"/>
              <a:ext cx="1800200" cy="1551897"/>
            </a:xfrm>
            <a:prstGeom prst="hexagon">
              <a:avLst/>
            </a:prstGeom>
            <a:solidFill>
              <a:schemeClr val="bg1"/>
            </a:solidFill>
            <a:ln>
              <a:noFill/>
            </a:ln>
            <a:effectLst>
              <a:outerShdw blurRad="1524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69012" y="1231901"/>
              <a:ext cx="1600197" cy="1382886"/>
            </a:xfrm>
            <a:prstGeom prst="rect">
              <a:avLst/>
            </a:prstGeom>
            <a:noFill/>
            <a:effectLst>
              <a:innerShdw blurRad="50800" dir="13500000">
                <a:prstClr val="black">
                  <a:alpha val="50000"/>
                </a:prstClr>
              </a:innerShdw>
            </a:effectLst>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828477" y="1773228"/>
            <a:ext cx="1800200" cy="1551897"/>
            <a:chOff x="828477" y="1932254"/>
            <a:chExt cx="1800200" cy="1551897"/>
          </a:xfrm>
        </p:grpSpPr>
        <p:grpSp>
          <p:nvGrpSpPr>
            <p:cNvPr id="9" name="组合 8"/>
            <p:cNvGrpSpPr/>
            <p:nvPr/>
          </p:nvGrpSpPr>
          <p:grpSpPr>
            <a:xfrm>
              <a:off x="828477" y="1932254"/>
              <a:ext cx="1800200" cy="1551897"/>
              <a:chOff x="985377" y="1960081"/>
              <a:chExt cx="1800200" cy="1551897"/>
            </a:xfrm>
          </p:grpSpPr>
          <p:sp>
            <p:nvSpPr>
              <p:cNvPr id="11" name="六边形 10"/>
              <p:cNvSpPr/>
              <p:nvPr/>
            </p:nvSpPr>
            <p:spPr>
              <a:xfrm>
                <a:off x="985377" y="1960081"/>
                <a:ext cx="1800200" cy="1551897"/>
              </a:xfrm>
              <a:prstGeom prst="hexagon">
                <a:avLst/>
              </a:prstGeom>
              <a:solidFill>
                <a:schemeClr val="bg1"/>
              </a:solidFill>
              <a:ln>
                <a:noFill/>
              </a:ln>
              <a:effectLst>
                <a:outerShdw blurRad="1524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六边形 11"/>
              <p:cNvSpPr/>
              <p:nvPr/>
            </p:nvSpPr>
            <p:spPr>
              <a:xfrm>
                <a:off x="1081631" y="2043058"/>
                <a:ext cx="1607692" cy="1385942"/>
              </a:xfrm>
              <a:prstGeom prst="hexagon">
                <a:avLst/>
              </a:prstGeom>
              <a:solidFill>
                <a:srgbClr val="002060"/>
              </a:solidFill>
              <a:ln>
                <a:noFill/>
              </a:ln>
              <a:effectLst>
                <a:innerShdw blurRad="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TextBox 9"/>
            <p:cNvSpPr txBox="1"/>
            <p:nvPr/>
          </p:nvSpPr>
          <p:spPr>
            <a:xfrm flipH="1">
              <a:off x="1225322" y="2301388"/>
              <a:ext cx="1043315" cy="830997"/>
            </a:xfrm>
            <a:prstGeom prst="rect">
              <a:avLst/>
            </a:prstGeom>
            <a:noFill/>
          </p:spPr>
          <p:txBody>
            <a:bodyPr wrap="square" rtlCol="0">
              <a:spAutoFit/>
            </a:bodyPr>
            <a:lstStyle>
              <a:defPPr>
                <a:defRPr lang="en-US"/>
              </a:defPPr>
              <a:lvl1pPr marR="0" lvl="0" indent="0" algn="ctr" defTabSz="-635" fontAlgn="auto">
                <a:lnSpc>
                  <a:spcPct val="80000"/>
                </a:lnSpc>
                <a:spcBef>
                  <a:spcPts val="0"/>
                </a:spcBef>
                <a:spcAft>
                  <a:spcPts val="0"/>
                </a:spcAft>
                <a:buClrTx/>
                <a:buSzTx/>
                <a:buFontTx/>
                <a:buNone/>
                <a:defRPr kumimoji="0" sz="2800" b="0" i="0" u="none" strike="noStrike" kern="0" cap="none" spc="0" normalizeH="0" baseline="0">
                  <a:ln w="18415" cmpd="sng">
                    <a:noFill/>
                    <a:prstDash val="solid"/>
                  </a:ln>
                  <a:solidFill>
                    <a:schemeClr val="bg1"/>
                  </a:solidFill>
                  <a:effectLst>
                    <a:outerShdw blurRad="63500" sx="102000" sy="102000" algn="ctr" rotWithShape="0">
                      <a:prstClr val="black">
                        <a:alpha val="40000"/>
                      </a:prstClr>
                    </a:outerShdw>
                  </a:effectLst>
                  <a:uLnTx/>
                  <a:uFillTx/>
                  <a:latin typeface="Arial Rounded MT Bold" panose="020F0704030504030204" pitchFamily="34" charset="0"/>
                  <a:ea typeface="微软雅黑" panose="020B0503020204020204" pitchFamily="34" charset="-122"/>
                  <a:cs typeface="Times New Roman" panose="02020603050405020304" pitchFamily="18" charset="0"/>
                </a:defRPr>
              </a:lvl1pPr>
            </a:lstStyle>
            <a:p>
              <a:pPr>
                <a:lnSpc>
                  <a:spcPct val="100000"/>
                </a:lnSpc>
                <a:defRPr/>
              </a:pPr>
              <a:r>
                <a:rPr lang="zh-CN" altLang="en-US" sz="2400" b="1" dirty="0">
                  <a:ln>
                    <a:noFill/>
                  </a:ln>
                  <a:effectLst/>
                </a:rPr>
                <a:t>添加</a:t>
              </a:r>
              <a:endParaRPr lang="en-US" altLang="zh-CN" sz="2400" b="1" dirty="0">
                <a:ln>
                  <a:noFill/>
                </a:ln>
                <a:effectLst/>
              </a:endParaRPr>
            </a:p>
            <a:p>
              <a:pPr>
                <a:lnSpc>
                  <a:spcPct val="100000"/>
                </a:lnSpc>
                <a:defRPr/>
              </a:pPr>
              <a:r>
                <a:rPr lang="zh-CN" altLang="en-US" sz="2400" b="1" dirty="0">
                  <a:ln>
                    <a:noFill/>
                  </a:ln>
                  <a:effectLst/>
                </a:rPr>
                <a:t>文本</a:t>
              </a:r>
              <a:endParaRPr lang="zh-CN" altLang="en-US" sz="2400" b="1" dirty="0">
                <a:ln>
                  <a:noFill/>
                </a:ln>
                <a:effectLst/>
              </a:endParaRPr>
            </a:p>
          </p:txBody>
        </p:sp>
      </p:grpSp>
      <p:grpSp>
        <p:nvGrpSpPr>
          <p:cNvPr id="13" name="组合 12"/>
          <p:cNvGrpSpPr/>
          <p:nvPr/>
        </p:nvGrpSpPr>
        <p:grpSpPr>
          <a:xfrm>
            <a:off x="3794088" y="1801055"/>
            <a:ext cx="1800200" cy="1551897"/>
            <a:chOff x="3794088" y="1960081"/>
            <a:chExt cx="1800200" cy="1551897"/>
          </a:xfrm>
        </p:grpSpPr>
        <p:grpSp>
          <p:nvGrpSpPr>
            <p:cNvPr id="14" name="组合 13"/>
            <p:cNvGrpSpPr/>
            <p:nvPr/>
          </p:nvGrpSpPr>
          <p:grpSpPr>
            <a:xfrm>
              <a:off x="3794088" y="1960081"/>
              <a:ext cx="1800200" cy="1551897"/>
              <a:chOff x="985377" y="1960081"/>
              <a:chExt cx="1800200" cy="1551897"/>
            </a:xfrm>
          </p:grpSpPr>
          <p:sp>
            <p:nvSpPr>
              <p:cNvPr id="16" name="六边形 15"/>
              <p:cNvSpPr/>
              <p:nvPr/>
            </p:nvSpPr>
            <p:spPr>
              <a:xfrm>
                <a:off x="985377" y="1960081"/>
                <a:ext cx="1800200" cy="1551897"/>
              </a:xfrm>
              <a:prstGeom prst="hexagon">
                <a:avLst/>
              </a:prstGeom>
              <a:solidFill>
                <a:schemeClr val="bg1"/>
              </a:solidFill>
              <a:ln>
                <a:noFill/>
              </a:ln>
              <a:effectLst>
                <a:outerShdw blurRad="1524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六边形 16"/>
              <p:cNvSpPr/>
              <p:nvPr/>
            </p:nvSpPr>
            <p:spPr>
              <a:xfrm>
                <a:off x="1081631" y="2043058"/>
                <a:ext cx="1607692" cy="1385942"/>
              </a:xfrm>
              <a:prstGeom prst="hexagon">
                <a:avLst/>
              </a:prstGeom>
              <a:solidFill>
                <a:schemeClr val="bg1">
                  <a:lumMod val="95000"/>
                </a:schemeClr>
              </a:solidFill>
              <a:ln>
                <a:noFill/>
              </a:ln>
              <a:effectLst>
                <a:innerShdw blurRad="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TextBox 14"/>
            <p:cNvSpPr txBox="1"/>
            <p:nvPr/>
          </p:nvSpPr>
          <p:spPr>
            <a:xfrm flipH="1">
              <a:off x="4172530" y="2301388"/>
              <a:ext cx="1043315" cy="830997"/>
            </a:xfrm>
            <a:prstGeom prst="rect">
              <a:avLst/>
            </a:prstGeom>
            <a:noFill/>
          </p:spPr>
          <p:txBody>
            <a:bodyPr wrap="square" rtlCol="0">
              <a:spAutoFit/>
            </a:bodyPr>
            <a:lstStyle>
              <a:defPPr>
                <a:defRPr lang="en-US"/>
              </a:defPPr>
              <a:lvl1pPr marR="0" lvl="0" indent="0" algn="ctr" defTabSz="-635" fontAlgn="auto">
                <a:lnSpc>
                  <a:spcPct val="80000"/>
                </a:lnSpc>
                <a:spcBef>
                  <a:spcPts val="0"/>
                </a:spcBef>
                <a:spcAft>
                  <a:spcPts val="0"/>
                </a:spcAft>
                <a:buClrTx/>
                <a:buSzTx/>
                <a:buFontTx/>
                <a:buNone/>
                <a:defRPr kumimoji="0" sz="2800" b="0" i="0" u="none" strike="noStrike" kern="0" cap="none" spc="0" normalizeH="0" baseline="0">
                  <a:ln w="18415" cmpd="sng">
                    <a:noFill/>
                    <a:prstDash val="solid"/>
                  </a:ln>
                  <a:solidFill>
                    <a:schemeClr val="bg1"/>
                  </a:solidFill>
                  <a:effectLst>
                    <a:outerShdw blurRad="63500" sx="102000" sy="102000" algn="ctr" rotWithShape="0">
                      <a:prstClr val="black">
                        <a:alpha val="40000"/>
                      </a:prstClr>
                    </a:outerShdw>
                  </a:effectLst>
                  <a:uLnTx/>
                  <a:uFillTx/>
                  <a:latin typeface="Arial Rounded MT Bold" panose="020F0704030504030204" pitchFamily="34" charset="0"/>
                  <a:ea typeface="微软雅黑" panose="020B0503020204020204" pitchFamily="34" charset="-122"/>
                  <a:cs typeface="Times New Roman" panose="02020603050405020304" pitchFamily="18" charset="0"/>
                </a:defRPr>
              </a:lvl1pPr>
            </a:lstStyle>
            <a:p>
              <a:pPr>
                <a:lnSpc>
                  <a:spcPct val="100000"/>
                </a:lnSpc>
                <a:defRPr/>
              </a:pPr>
              <a:r>
                <a:rPr lang="zh-CN" altLang="en-US" sz="2400" b="1" dirty="0">
                  <a:ln>
                    <a:noFill/>
                  </a:ln>
                  <a:solidFill>
                    <a:schemeClr val="tx1"/>
                  </a:solidFill>
                  <a:effectLst/>
                </a:rPr>
                <a:t>添加</a:t>
              </a:r>
              <a:endParaRPr lang="en-US" altLang="zh-CN" sz="2400" b="1" dirty="0">
                <a:ln>
                  <a:noFill/>
                </a:ln>
                <a:solidFill>
                  <a:schemeClr val="tx1"/>
                </a:solidFill>
                <a:effectLst/>
              </a:endParaRPr>
            </a:p>
            <a:p>
              <a:pPr>
                <a:lnSpc>
                  <a:spcPct val="100000"/>
                </a:lnSpc>
                <a:defRPr/>
              </a:pPr>
              <a:r>
                <a:rPr lang="zh-CN" altLang="en-US" sz="2400" b="1" dirty="0">
                  <a:ln>
                    <a:noFill/>
                  </a:ln>
                  <a:solidFill>
                    <a:schemeClr val="tx1"/>
                  </a:solidFill>
                  <a:effectLst/>
                </a:rPr>
                <a:t>文本</a:t>
              </a:r>
              <a:endParaRPr lang="zh-CN" altLang="en-US" sz="2400" b="1" dirty="0">
                <a:ln>
                  <a:noFill/>
                </a:ln>
                <a:solidFill>
                  <a:schemeClr val="tx1"/>
                </a:solidFill>
                <a:effectLst/>
              </a:endParaRPr>
            </a:p>
          </p:txBody>
        </p:sp>
      </p:grpSp>
      <p:grpSp>
        <p:nvGrpSpPr>
          <p:cNvPr id="18" name="组合 17"/>
          <p:cNvGrpSpPr/>
          <p:nvPr/>
        </p:nvGrpSpPr>
        <p:grpSpPr>
          <a:xfrm>
            <a:off x="6768011" y="1801054"/>
            <a:ext cx="1800200" cy="1551897"/>
            <a:chOff x="6768011" y="1960080"/>
            <a:chExt cx="1800200" cy="1551897"/>
          </a:xfrm>
        </p:grpSpPr>
        <p:grpSp>
          <p:nvGrpSpPr>
            <p:cNvPr id="19" name="组合 18"/>
            <p:cNvGrpSpPr/>
            <p:nvPr/>
          </p:nvGrpSpPr>
          <p:grpSpPr>
            <a:xfrm>
              <a:off x="6768011" y="1960080"/>
              <a:ext cx="1800200" cy="1551897"/>
              <a:chOff x="985377" y="1960081"/>
              <a:chExt cx="1800200" cy="1551897"/>
            </a:xfrm>
          </p:grpSpPr>
          <p:sp>
            <p:nvSpPr>
              <p:cNvPr id="21" name="六边形 20"/>
              <p:cNvSpPr/>
              <p:nvPr/>
            </p:nvSpPr>
            <p:spPr>
              <a:xfrm>
                <a:off x="985377" y="1960081"/>
                <a:ext cx="1800200" cy="1551897"/>
              </a:xfrm>
              <a:prstGeom prst="hexagon">
                <a:avLst/>
              </a:prstGeom>
              <a:solidFill>
                <a:schemeClr val="bg1"/>
              </a:solidFill>
              <a:ln>
                <a:noFill/>
              </a:ln>
              <a:effectLst>
                <a:outerShdw blurRad="1524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六边形 21"/>
              <p:cNvSpPr/>
              <p:nvPr/>
            </p:nvSpPr>
            <p:spPr>
              <a:xfrm>
                <a:off x="1081631" y="2043058"/>
                <a:ext cx="1607692" cy="1385942"/>
              </a:xfrm>
              <a:prstGeom prst="hexagon">
                <a:avLst/>
              </a:prstGeom>
              <a:solidFill>
                <a:schemeClr val="bg1">
                  <a:lumMod val="95000"/>
                </a:schemeClr>
              </a:solidFill>
              <a:ln>
                <a:noFill/>
              </a:ln>
              <a:effectLst>
                <a:innerShdw blurRad="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 name="TextBox 19"/>
            <p:cNvSpPr txBox="1"/>
            <p:nvPr/>
          </p:nvSpPr>
          <p:spPr>
            <a:xfrm flipH="1">
              <a:off x="7146453" y="2301388"/>
              <a:ext cx="1043315" cy="830997"/>
            </a:xfrm>
            <a:prstGeom prst="rect">
              <a:avLst/>
            </a:prstGeom>
            <a:noFill/>
          </p:spPr>
          <p:txBody>
            <a:bodyPr wrap="square" rtlCol="0">
              <a:spAutoFit/>
            </a:bodyPr>
            <a:lstStyle>
              <a:defPPr>
                <a:defRPr lang="en-US"/>
              </a:defPPr>
              <a:lvl1pPr marR="0" lvl="0" indent="0" algn="ctr" defTabSz="-635" fontAlgn="auto">
                <a:lnSpc>
                  <a:spcPct val="80000"/>
                </a:lnSpc>
                <a:spcBef>
                  <a:spcPts val="0"/>
                </a:spcBef>
                <a:spcAft>
                  <a:spcPts val="0"/>
                </a:spcAft>
                <a:buClrTx/>
                <a:buSzTx/>
                <a:buFontTx/>
                <a:buNone/>
                <a:defRPr kumimoji="0" sz="2800" b="0" i="0" u="none" strike="noStrike" kern="0" cap="none" spc="0" normalizeH="0" baseline="0">
                  <a:ln w="18415" cmpd="sng">
                    <a:noFill/>
                    <a:prstDash val="solid"/>
                  </a:ln>
                  <a:solidFill>
                    <a:schemeClr val="bg1"/>
                  </a:solidFill>
                  <a:effectLst>
                    <a:outerShdw blurRad="63500" sx="102000" sy="102000" algn="ctr" rotWithShape="0">
                      <a:prstClr val="black">
                        <a:alpha val="40000"/>
                      </a:prstClr>
                    </a:outerShdw>
                  </a:effectLst>
                  <a:uLnTx/>
                  <a:uFillTx/>
                  <a:latin typeface="Arial Rounded MT Bold" panose="020F0704030504030204" pitchFamily="34" charset="0"/>
                  <a:ea typeface="微软雅黑" panose="020B0503020204020204" pitchFamily="34" charset="-122"/>
                  <a:cs typeface="Times New Roman" panose="02020603050405020304" pitchFamily="18" charset="0"/>
                </a:defRPr>
              </a:lvl1pPr>
            </a:lstStyle>
            <a:p>
              <a:pPr>
                <a:lnSpc>
                  <a:spcPct val="100000"/>
                </a:lnSpc>
                <a:defRPr/>
              </a:pPr>
              <a:r>
                <a:rPr lang="zh-CN" altLang="en-US" sz="2400" b="1" dirty="0">
                  <a:ln>
                    <a:noFill/>
                  </a:ln>
                  <a:solidFill>
                    <a:schemeClr val="tx1"/>
                  </a:solidFill>
                  <a:effectLst/>
                </a:rPr>
                <a:t>添加</a:t>
              </a:r>
              <a:endParaRPr lang="en-US" altLang="zh-CN" sz="2400" b="1" dirty="0">
                <a:ln>
                  <a:noFill/>
                </a:ln>
                <a:solidFill>
                  <a:schemeClr val="tx1"/>
                </a:solidFill>
                <a:effectLst/>
              </a:endParaRPr>
            </a:p>
            <a:p>
              <a:pPr>
                <a:lnSpc>
                  <a:spcPct val="100000"/>
                </a:lnSpc>
                <a:defRPr/>
              </a:pPr>
              <a:r>
                <a:rPr lang="zh-CN" altLang="en-US" sz="2400" b="1" dirty="0">
                  <a:ln>
                    <a:noFill/>
                  </a:ln>
                  <a:solidFill>
                    <a:schemeClr val="tx1"/>
                  </a:solidFill>
                  <a:effectLst/>
                </a:rPr>
                <a:t>文本</a:t>
              </a:r>
              <a:endParaRPr lang="zh-CN" altLang="en-US" sz="2400" b="1" dirty="0">
                <a:ln>
                  <a:noFill/>
                </a:ln>
                <a:solidFill>
                  <a:schemeClr val="tx1"/>
                </a:solidFill>
                <a:effectLst/>
              </a:endParaRPr>
            </a:p>
          </p:txBody>
        </p:sp>
      </p:grpSp>
      <p:grpSp>
        <p:nvGrpSpPr>
          <p:cNvPr id="23" name="组合 22"/>
          <p:cNvGrpSpPr/>
          <p:nvPr/>
        </p:nvGrpSpPr>
        <p:grpSpPr>
          <a:xfrm>
            <a:off x="5276006" y="988368"/>
            <a:ext cx="1800200" cy="1551897"/>
            <a:chOff x="5276006" y="1147394"/>
            <a:chExt cx="1800200" cy="1551897"/>
          </a:xfrm>
        </p:grpSpPr>
        <p:grpSp>
          <p:nvGrpSpPr>
            <p:cNvPr id="24" name="组合 23"/>
            <p:cNvGrpSpPr/>
            <p:nvPr/>
          </p:nvGrpSpPr>
          <p:grpSpPr>
            <a:xfrm>
              <a:off x="5276006" y="1147394"/>
              <a:ext cx="1800200" cy="1551897"/>
              <a:chOff x="985377" y="1960081"/>
              <a:chExt cx="1800200" cy="1551897"/>
            </a:xfrm>
          </p:grpSpPr>
          <p:sp>
            <p:nvSpPr>
              <p:cNvPr id="26" name="六边形 25"/>
              <p:cNvSpPr/>
              <p:nvPr/>
            </p:nvSpPr>
            <p:spPr>
              <a:xfrm>
                <a:off x="985377" y="1960081"/>
                <a:ext cx="1800200" cy="1551897"/>
              </a:xfrm>
              <a:prstGeom prst="hexagon">
                <a:avLst/>
              </a:prstGeom>
              <a:solidFill>
                <a:schemeClr val="bg1"/>
              </a:solidFill>
              <a:ln>
                <a:noFill/>
              </a:ln>
              <a:effectLst>
                <a:outerShdw blurRad="1524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六边形 26"/>
              <p:cNvSpPr/>
              <p:nvPr/>
            </p:nvSpPr>
            <p:spPr>
              <a:xfrm>
                <a:off x="1081631" y="2043058"/>
                <a:ext cx="1607692" cy="1385942"/>
              </a:xfrm>
              <a:prstGeom prst="hexagon">
                <a:avLst/>
              </a:prstGeom>
              <a:solidFill>
                <a:srgbClr val="002060"/>
              </a:solidFill>
              <a:ln>
                <a:noFill/>
              </a:ln>
              <a:effectLst>
                <a:innerShdw blurRad="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5" name="TextBox 24"/>
            <p:cNvSpPr txBox="1"/>
            <p:nvPr/>
          </p:nvSpPr>
          <p:spPr>
            <a:xfrm flipH="1">
              <a:off x="5653013" y="1476201"/>
              <a:ext cx="1043315" cy="830997"/>
            </a:xfrm>
            <a:prstGeom prst="rect">
              <a:avLst/>
            </a:prstGeom>
            <a:noFill/>
          </p:spPr>
          <p:txBody>
            <a:bodyPr wrap="square" rtlCol="0">
              <a:spAutoFit/>
            </a:bodyPr>
            <a:lstStyle>
              <a:defPPr>
                <a:defRPr lang="en-US"/>
              </a:defPPr>
              <a:lvl1pPr marR="0" lvl="0" indent="0" algn="ctr" defTabSz="-635" fontAlgn="auto">
                <a:lnSpc>
                  <a:spcPct val="80000"/>
                </a:lnSpc>
                <a:spcBef>
                  <a:spcPts val="0"/>
                </a:spcBef>
                <a:spcAft>
                  <a:spcPts val="0"/>
                </a:spcAft>
                <a:buClrTx/>
                <a:buSzTx/>
                <a:buFontTx/>
                <a:buNone/>
                <a:defRPr kumimoji="0" sz="2800" b="0" i="0" u="none" strike="noStrike" kern="0" cap="none" spc="0" normalizeH="0" baseline="0">
                  <a:ln w="18415" cmpd="sng">
                    <a:noFill/>
                    <a:prstDash val="solid"/>
                  </a:ln>
                  <a:solidFill>
                    <a:schemeClr val="bg1"/>
                  </a:solidFill>
                  <a:effectLst>
                    <a:outerShdw blurRad="63500" sx="102000" sy="102000" algn="ctr" rotWithShape="0">
                      <a:prstClr val="black">
                        <a:alpha val="40000"/>
                      </a:prstClr>
                    </a:outerShdw>
                  </a:effectLst>
                  <a:uLnTx/>
                  <a:uFillTx/>
                  <a:latin typeface="Arial Rounded MT Bold" panose="020F0704030504030204" pitchFamily="34" charset="0"/>
                  <a:ea typeface="微软雅黑" panose="020B0503020204020204" pitchFamily="34" charset="-122"/>
                  <a:cs typeface="Times New Roman" panose="02020603050405020304" pitchFamily="18" charset="0"/>
                </a:defRPr>
              </a:lvl1pPr>
            </a:lstStyle>
            <a:p>
              <a:pPr>
                <a:lnSpc>
                  <a:spcPct val="100000"/>
                </a:lnSpc>
                <a:defRPr/>
              </a:pPr>
              <a:r>
                <a:rPr lang="zh-CN" altLang="en-US" sz="2400" b="1" dirty="0">
                  <a:ln>
                    <a:noFill/>
                  </a:ln>
                  <a:effectLst/>
                </a:rPr>
                <a:t>添加</a:t>
              </a:r>
              <a:endParaRPr lang="en-US" altLang="zh-CN" sz="2400" b="1" dirty="0">
                <a:ln>
                  <a:noFill/>
                </a:ln>
                <a:effectLst/>
              </a:endParaRPr>
            </a:p>
            <a:p>
              <a:pPr>
                <a:lnSpc>
                  <a:spcPct val="100000"/>
                </a:lnSpc>
                <a:defRPr/>
              </a:pPr>
              <a:r>
                <a:rPr lang="zh-CN" altLang="en-US" sz="2400" b="1" dirty="0">
                  <a:ln>
                    <a:noFill/>
                  </a:ln>
                  <a:effectLst/>
                </a:rPr>
                <a:t>文本</a:t>
              </a:r>
              <a:endParaRPr lang="zh-CN" altLang="en-US" sz="2400" b="1" dirty="0">
                <a:ln>
                  <a:noFill/>
                </a:ln>
                <a:effectLst/>
              </a:endParaRPr>
            </a:p>
          </p:txBody>
        </p:sp>
      </p:grpSp>
      <p:sp>
        <p:nvSpPr>
          <p:cNvPr id="28" name="Title 3"/>
          <p:cNvSpPr txBox="1"/>
          <p:nvPr/>
        </p:nvSpPr>
        <p:spPr>
          <a:xfrm>
            <a:off x="1995101" y="3549423"/>
            <a:ext cx="2839779" cy="249299"/>
          </a:xfrm>
          <a:prstGeom prst="rect">
            <a:avLst/>
          </a:prstGeom>
        </p:spPr>
        <p:txBody>
          <a:bodyPr/>
          <a:lstStyle>
            <a:lvl1pPr algn="ctr" defTabSz="967740" rtl="0" eaLnBrk="1" latinLnBrk="0" hangingPunct="1">
              <a:spcBef>
                <a:spcPct val="0"/>
              </a:spcBef>
              <a:buNone/>
              <a:defRPr sz="4700" kern="1200">
                <a:solidFill>
                  <a:schemeClr val="tx1"/>
                </a:solidFill>
                <a:latin typeface="+mj-lt"/>
                <a:ea typeface="+mj-ea"/>
                <a:cs typeface="+mj-cs"/>
              </a:defRPr>
            </a:lvl1pPr>
          </a:lstStyle>
          <a:p>
            <a:pPr algn="l"/>
            <a:r>
              <a:rPr lang="zh-CN" altLang="en-US" sz="1800" b="1" dirty="0" smtClean="0">
                <a:solidFill>
                  <a:schemeClr val="bg1"/>
                </a:solidFill>
                <a:latin typeface="微软雅黑" panose="020B0503020204020204" pitchFamily="34" charset="-122"/>
                <a:ea typeface="微软雅黑" panose="020B0503020204020204" pitchFamily="34" charset="-122"/>
              </a:rPr>
              <a:t>单击填加标题</a:t>
            </a:r>
            <a:endParaRPr lang="en-US" sz="1800" b="1" dirty="0">
              <a:solidFill>
                <a:schemeClr val="bg1"/>
              </a:solidFill>
              <a:latin typeface="微软雅黑" panose="020B0503020204020204" pitchFamily="34" charset="-122"/>
              <a:ea typeface="微软雅黑" panose="020B0503020204020204" pitchFamily="34" charset="-122"/>
            </a:endParaRPr>
          </a:p>
        </p:txBody>
      </p:sp>
      <p:sp>
        <p:nvSpPr>
          <p:cNvPr id="29" name="Title 3"/>
          <p:cNvSpPr txBox="1"/>
          <p:nvPr/>
        </p:nvSpPr>
        <p:spPr>
          <a:xfrm>
            <a:off x="2093154" y="3942562"/>
            <a:ext cx="2839779" cy="830997"/>
          </a:xfrm>
          <a:prstGeom prst="rect">
            <a:avLst/>
          </a:prstGeom>
        </p:spPr>
        <p:txBody>
          <a:bodyPr vert="horz" wrap="square" lIns="0" tIns="0" rIns="0" bIns="0" rtlCol="0" anchor="t">
            <a:spAutoFit/>
          </a:bodyPr>
          <a:lstStyle>
            <a:lvl1pPr algn="l" defTabSz="685165" rtl="0" eaLnBrk="1" latinLnBrk="0" hangingPunct="1">
              <a:lnSpc>
                <a:spcPct val="90000"/>
              </a:lnSpc>
              <a:spcBef>
                <a:spcPct val="0"/>
              </a:spcBef>
              <a:buNone/>
              <a:defRPr lang="en-US" sz="3300" b="0" kern="1200" cap="none" spc="-75" baseline="0">
                <a:ln w="3175">
                  <a:noFill/>
                </a:ln>
                <a:gradFill flip="none" rotWithShape="1">
                  <a:gsLst>
                    <a:gs pos="0">
                      <a:schemeClr val="tx1"/>
                    </a:gs>
                    <a:gs pos="86000">
                      <a:schemeClr val="tx1"/>
                    </a:gs>
                  </a:gsLst>
                  <a:lin ang="5400000" scaled="0"/>
                  <a:tileRect/>
                </a:gradFill>
                <a:effectLst/>
                <a:latin typeface="+mj-lt"/>
                <a:ea typeface="+mn-ea"/>
                <a:cs typeface="Arial" panose="020B0604020202020204" pitchFamily="34" charset="0"/>
              </a:defRPr>
            </a:lvl1pPr>
          </a:lstStyle>
          <a:p>
            <a:pPr>
              <a:lnSpc>
                <a:spcPct val="150000"/>
              </a:lnSpc>
            </a:pPr>
            <a:r>
              <a:rPr lang="zh-CN" altLang="en-US" sz="1200" dirty="0">
                <a:solidFill>
                  <a:schemeClr val="bg1"/>
                </a:solidFill>
                <a:latin typeface="微软雅黑" panose="020B0503020204020204" pitchFamily="34" charset="-122"/>
                <a:ea typeface="微软雅黑" panose="020B0503020204020204" pitchFamily="34" charset="-122"/>
              </a:rPr>
              <a:t>单击填加文字内容单击填加文字内容</a:t>
            </a:r>
            <a:endParaRPr lang="en-US" altLang="zh-CN" sz="120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200" dirty="0" smtClean="0">
                <a:solidFill>
                  <a:schemeClr val="bg1"/>
                </a:solidFill>
                <a:latin typeface="微软雅黑" panose="020B0503020204020204" pitchFamily="34" charset="-122"/>
                <a:ea typeface="微软雅黑" panose="020B0503020204020204" pitchFamily="34" charset="-122"/>
              </a:rPr>
              <a:t>单击</a:t>
            </a:r>
            <a:r>
              <a:rPr lang="zh-CN" altLang="en-US" sz="1200" dirty="0">
                <a:solidFill>
                  <a:schemeClr val="bg1"/>
                </a:solidFill>
                <a:latin typeface="微软雅黑" panose="020B0503020204020204" pitchFamily="34" charset="-122"/>
                <a:ea typeface="微软雅黑" panose="020B0503020204020204" pitchFamily="34" charset="-122"/>
              </a:rPr>
              <a:t>填加文字</a:t>
            </a:r>
            <a:r>
              <a:rPr lang="zh-CN" altLang="en-US" sz="1200" dirty="0" smtClean="0">
                <a:solidFill>
                  <a:schemeClr val="bg1"/>
                </a:solidFill>
                <a:latin typeface="微软雅黑" panose="020B0503020204020204" pitchFamily="34" charset="-122"/>
                <a:ea typeface="微软雅黑" panose="020B0503020204020204" pitchFamily="34" charset="-122"/>
              </a:rPr>
              <a:t>内容单击</a:t>
            </a:r>
            <a:r>
              <a:rPr lang="zh-CN" altLang="en-US" sz="1200" dirty="0">
                <a:solidFill>
                  <a:schemeClr val="bg1"/>
                </a:solidFill>
                <a:latin typeface="微软雅黑" panose="020B0503020204020204" pitchFamily="34" charset="-122"/>
                <a:ea typeface="微软雅黑" panose="020B0503020204020204" pitchFamily="34" charset="-122"/>
              </a:rPr>
              <a:t>填加文字内容</a:t>
            </a:r>
            <a:endParaRPr lang="zh-CN" altLang="en-US" sz="120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zh-CN" altLang="en-US" sz="12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5696">
        <p14:prism isInverted="1"/>
      </p:transition>
    </mc:Choice>
    <mc:Fallback>
      <p:transition spd="slow" advClick="0" advTm="569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anim calcmode="lin" valueType="num">
                                      <p:cBhvr>
                                        <p:cTn id="10" dur="500" fill="hold"/>
                                        <p:tgtEl>
                                          <p:spTgt spid="8"/>
                                        </p:tgtEl>
                                        <p:attrNameLst>
                                          <p:attrName>ppt_x</p:attrName>
                                        </p:attrNameLst>
                                      </p:cBhvr>
                                      <p:tavLst>
                                        <p:tav tm="0">
                                          <p:val>
                                            <p:fltVal val="0.5"/>
                                          </p:val>
                                        </p:tav>
                                        <p:tav tm="100000">
                                          <p:val>
                                            <p:strVal val="#ppt_x"/>
                                          </p:val>
                                        </p:tav>
                                      </p:tavLst>
                                    </p:anim>
                                    <p:anim calcmode="lin" valueType="num">
                                      <p:cBhvr>
                                        <p:cTn id="11" dur="500" fill="hold"/>
                                        <p:tgtEl>
                                          <p:spTgt spid="8"/>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53" presetClass="entr" presetSubtype="528"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anim calcmode="lin" valueType="num">
                                      <p:cBhvr>
                                        <p:cTn id="18" dur="500" fill="hold"/>
                                        <p:tgtEl>
                                          <p:spTgt spid="5"/>
                                        </p:tgtEl>
                                        <p:attrNameLst>
                                          <p:attrName>ppt_x</p:attrName>
                                        </p:attrNameLst>
                                      </p:cBhvr>
                                      <p:tavLst>
                                        <p:tav tm="0">
                                          <p:val>
                                            <p:fltVal val="0.5"/>
                                          </p:val>
                                        </p:tav>
                                        <p:tav tm="100000">
                                          <p:val>
                                            <p:strVal val="#ppt_x"/>
                                          </p:val>
                                        </p:tav>
                                      </p:tavLst>
                                    </p:anim>
                                    <p:anim calcmode="lin" valueType="num">
                                      <p:cBhvr>
                                        <p:cTn id="19" dur="500" fill="hold"/>
                                        <p:tgtEl>
                                          <p:spTgt spid="5"/>
                                        </p:tgtEl>
                                        <p:attrNameLst>
                                          <p:attrName>ppt_y</p:attrName>
                                        </p:attrNameLst>
                                      </p:cBhvr>
                                      <p:tavLst>
                                        <p:tav tm="0">
                                          <p:val>
                                            <p:fltVal val="0.5"/>
                                          </p:val>
                                        </p:tav>
                                        <p:tav tm="100000">
                                          <p:val>
                                            <p:strVal val="#ppt_y"/>
                                          </p:val>
                                        </p:tav>
                                      </p:tavLst>
                                    </p:anim>
                                  </p:childTnLst>
                                </p:cTn>
                              </p:par>
                            </p:childTnLst>
                          </p:cTn>
                        </p:par>
                        <p:par>
                          <p:cTn id="20" fill="hold">
                            <p:stCondLst>
                              <p:cond delay="1000"/>
                            </p:stCondLst>
                            <p:childTnLst>
                              <p:par>
                                <p:cTn id="21" presetID="53" presetClass="entr" presetSubtype="528"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animEffect transition="in" filter="fade">
                                      <p:cBhvr>
                                        <p:cTn id="25" dur="500"/>
                                        <p:tgtEl>
                                          <p:spTgt spid="13"/>
                                        </p:tgtEl>
                                      </p:cBhvr>
                                    </p:animEffect>
                                    <p:anim calcmode="lin" valueType="num">
                                      <p:cBhvr>
                                        <p:cTn id="26" dur="500" fill="hold"/>
                                        <p:tgtEl>
                                          <p:spTgt spid="13"/>
                                        </p:tgtEl>
                                        <p:attrNameLst>
                                          <p:attrName>ppt_x</p:attrName>
                                        </p:attrNameLst>
                                      </p:cBhvr>
                                      <p:tavLst>
                                        <p:tav tm="0">
                                          <p:val>
                                            <p:fltVal val="0.5"/>
                                          </p:val>
                                        </p:tav>
                                        <p:tav tm="100000">
                                          <p:val>
                                            <p:strVal val="#ppt_x"/>
                                          </p:val>
                                        </p:tav>
                                      </p:tavLst>
                                    </p:anim>
                                    <p:anim calcmode="lin" valueType="num">
                                      <p:cBhvr>
                                        <p:cTn id="27" dur="500" fill="hold"/>
                                        <p:tgtEl>
                                          <p:spTgt spid="13"/>
                                        </p:tgtEl>
                                        <p:attrNameLst>
                                          <p:attrName>ppt_y</p:attrName>
                                        </p:attrNameLst>
                                      </p:cBhvr>
                                      <p:tavLst>
                                        <p:tav tm="0">
                                          <p:val>
                                            <p:fltVal val="0.5"/>
                                          </p:val>
                                        </p:tav>
                                        <p:tav tm="100000">
                                          <p:val>
                                            <p:strVal val="#ppt_y"/>
                                          </p:val>
                                        </p:tav>
                                      </p:tavLst>
                                    </p:anim>
                                  </p:childTnLst>
                                </p:cTn>
                              </p:par>
                            </p:childTnLst>
                          </p:cTn>
                        </p:par>
                        <p:par>
                          <p:cTn id="28" fill="hold">
                            <p:stCondLst>
                              <p:cond delay="1500"/>
                            </p:stCondLst>
                            <p:childTnLst>
                              <p:par>
                                <p:cTn id="29" presetID="53" presetClass="entr" presetSubtype="528" fill="hold" nodeType="after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p:cTn id="31" dur="500" fill="hold"/>
                                        <p:tgtEl>
                                          <p:spTgt spid="23"/>
                                        </p:tgtEl>
                                        <p:attrNameLst>
                                          <p:attrName>ppt_w</p:attrName>
                                        </p:attrNameLst>
                                      </p:cBhvr>
                                      <p:tavLst>
                                        <p:tav tm="0">
                                          <p:val>
                                            <p:fltVal val="0"/>
                                          </p:val>
                                        </p:tav>
                                        <p:tav tm="100000">
                                          <p:val>
                                            <p:strVal val="#ppt_w"/>
                                          </p:val>
                                        </p:tav>
                                      </p:tavLst>
                                    </p:anim>
                                    <p:anim calcmode="lin" valueType="num">
                                      <p:cBhvr>
                                        <p:cTn id="32" dur="500" fill="hold"/>
                                        <p:tgtEl>
                                          <p:spTgt spid="23"/>
                                        </p:tgtEl>
                                        <p:attrNameLst>
                                          <p:attrName>ppt_h</p:attrName>
                                        </p:attrNameLst>
                                      </p:cBhvr>
                                      <p:tavLst>
                                        <p:tav tm="0">
                                          <p:val>
                                            <p:fltVal val="0"/>
                                          </p:val>
                                        </p:tav>
                                        <p:tav tm="100000">
                                          <p:val>
                                            <p:strVal val="#ppt_h"/>
                                          </p:val>
                                        </p:tav>
                                      </p:tavLst>
                                    </p:anim>
                                    <p:animEffect transition="in" filter="fade">
                                      <p:cBhvr>
                                        <p:cTn id="33" dur="500"/>
                                        <p:tgtEl>
                                          <p:spTgt spid="23"/>
                                        </p:tgtEl>
                                      </p:cBhvr>
                                    </p:animEffect>
                                    <p:anim calcmode="lin" valueType="num">
                                      <p:cBhvr>
                                        <p:cTn id="34" dur="500" fill="hold"/>
                                        <p:tgtEl>
                                          <p:spTgt spid="23"/>
                                        </p:tgtEl>
                                        <p:attrNameLst>
                                          <p:attrName>ppt_x</p:attrName>
                                        </p:attrNameLst>
                                      </p:cBhvr>
                                      <p:tavLst>
                                        <p:tav tm="0">
                                          <p:val>
                                            <p:fltVal val="0.5"/>
                                          </p:val>
                                        </p:tav>
                                        <p:tav tm="100000">
                                          <p:val>
                                            <p:strVal val="#ppt_x"/>
                                          </p:val>
                                        </p:tav>
                                      </p:tavLst>
                                    </p:anim>
                                    <p:anim calcmode="lin" valueType="num">
                                      <p:cBhvr>
                                        <p:cTn id="35" dur="500" fill="hold"/>
                                        <p:tgtEl>
                                          <p:spTgt spid="23"/>
                                        </p:tgtEl>
                                        <p:attrNameLst>
                                          <p:attrName>ppt_y</p:attrName>
                                        </p:attrNameLst>
                                      </p:cBhvr>
                                      <p:tavLst>
                                        <p:tav tm="0">
                                          <p:val>
                                            <p:fltVal val="0.5"/>
                                          </p:val>
                                        </p:tav>
                                        <p:tav tm="100000">
                                          <p:val>
                                            <p:strVal val="#ppt_y"/>
                                          </p:val>
                                        </p:tav>
                                      </p:tavLst>
                                    </p:anim>
                                  </p:childTnLst>
                                </p:cTn>
                              </p:par>
                            </p:childTnLst>
                          </p:cTn>
                        </p:par>
                        <p:par>
                          <p:cTn id="36" fill="hold">
                            <p:stCondLst>
                              <p:cond delay="2000"/>
                            </p:stCondLst>
                            <p:childTnLst>
                              <p:par>
                                <p:cTn id="37" presetID="53" presetClass="entr" presetSubtype="528" fill="hold" nodeType="after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p:cTn id="39" dur="500" fill="hold"/>
                                        <p:tgtEl>
                                          <p:spTgt spid="2"/>
                                        </p:tgtEl>
                                        <p:attrNameLst>
                                          <p:attrName>ppt_w</p:attrName>
                                        </p:attrNameLst>
                                      </p:cBhvr>
                                      <p:tavLst>
                                        <p:tav tm="0">
                                          <p:val>
                                            <p:fltVal val="0"/>
                                          </p:val>
                                        </p:tav>
                                        <p:tav tm="100000">
                                          <p:val>
                                            <p:strVal val="#ppt_w"/>
                                          </p:val>
                                        </p:tav>
                                      </p:tavLst>
                                    </p:anim>
                                    <p:anim calcmode="lin" valueType="num">
                                      <p:cBhvr>
                                        <p:cTn id="40" dur="500" fill="hold"/>
                                        <p:tgtEl>
                                          <p:spTgt spid="2"/>
                                        </p:tgtEl>
                                        <p:attrNameLst>
                                          <p:attrName>ppt_h</p:attrName>
                                        </p:attrNameLst>
                                      </p:cBhvr>
                                      <p:tavLst>
                                        <p:tav tm="0">
                                          <p:val>
                                            <p:fltVal val="0"/>
                                          </p:val>
                                        </p:tav>
                                        <p:tav tm="100000">
                                          <p:val>
                                            <p:strVal val="#ppt_h"/>
                                          </p:val>
                                        </p:tav>
                                      </p:tavLst>
                                    </p:anim>
                                    <p:animEffect transition="in" filter="fade">
                                      <p:cBhvr>
                                        <p:cTn id="41" dur="500"/>
                                        <p:tgtEl>
                                          <p:spTgt spid="2"/>
                                        </p:tgtEl>
                                      </p:cBhvr>
                                    </p:animEffect>
                                    <p:anim calcmode="lin" valueType="num">
                                      <p:cBhvr>
                                        <p:cTn id="42" dur="500" fill="hold"/>
                                        <p:tgtEl>
                                          <p:spTgt spid="2"/>
                                        </p:tgtEl>
                                        <p:attrNameLst>
                                          <p:attrName>ppt_x</p:attrName>
                                        </p:attrNameLst>
                                      </p:cBhvr>
                                      <p:tavLst>
                                        <p:tav tm="0">
                                          <p:val>
                                            <p:fltVal val="0.5"/>
                                          </p:val>
                                        </p:tav>
                                        <p:tav tm="100000">
                                          <p:val>
                                            <p:strVal val="#ppt_x"/>
                                          </p:val>
                                        </p:tav>
                                      </p:tavLst>
                                    </p:anim>
                                    <p:anim calcmode="lin" valueType="num">
                                      <p:cBhvr>
                                        <p:cTn id="43" dur="500" fill="hold"/>
                                        <p:tgtEl>
                                          <p:spTgt spid="2"/>
                                        </p:tgtEl>
                                        <p:attrNameLst>
                                          <p:attrName>ppt_y</p:attrName>
                                        </p:attrNameLst>
                                      </p:cBhvr>
                                      <p:tavLst>
                                        <p:tav tm="0">
                                          <p:val>
                                            <p:fltVal val="0.5"/>
                                          </p:val>
                                        </p:tav>
                                        <p:tav tm="100000">
                                          <p:val>
                                            <p:strVal val="#ppt_y"/>
                                          </p:val>
                                        </p:tav>
                                      </p:tavLst>
                                    </p:anim>
                                  </p:childTnLst>
                                </p:cTn>
                              </p:par>
                            </p:childTnLst>
                          </p:cTn>
                        </p:par>
                        <p:par>
                          <p:cTn id="44" fill="hold">
                            <p:stCondLst>
                              <p:cond delay="2500"/>
                            </p:stCondLst>
                            <p:childTnLst>
                              <p:par>
                                <p:cTn id="45" presetID="53" presetClass="entr" presetSubtype="528" fill="hold" nodeType="after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500" fill="hold"/>
                                        <p:tgtEl>
                                          <p:spTgt spid="18"/>
                                        </p:tgtEl>
                                        <p:attrNameLst>
                                          <p:attrName>ppt_w</p:attrName>
                                        </p:attrNameLst>
                                      </p:cBhvr>
                                      <p:tavLst>
                                        <p:tav tm="0">
                                          <p:val>
                                            <p:fltVal val="0"/>
                                          </p:val>
                                        </p:tav>
                                        <p:tav tm="100000">
                                          <p:val>
                                            <p:strVal val="#ppt_w"/>
                                          </p:val>
                                        </p:tav>
                                      </p:tavLst>
                                    </p:anim>
                                    <p:anim calcmode="lin" valueType="num">
                                      <p:cBhvr>
                                        <p:cTn id="48" dur="500" fill="hold"/>
                                        <p:tgtEl>
                                          <p:spTgt spid="18"/>
                                        </p:tgtEl>
                                        <p:attrNameLst>
                                          <p:attrName>ppt_h</p:attrName>
                                        </p:attrNameLst>
                                      </p:cBhvr>
                                      <p:tavLst>
                                        <p:tav tm="0">
                                          <p:val>
                                            <p:fltVal val="0"/>
                                          </p:val>
                                        </p:tav>
                                        <p:tav tm="100000">
                                          <p:val>
                                            <p:strVal val="#ppt_h"/>
                                          </p:val>
                                        </p:tav>
                                      </p:tavLst>
                                    </p:anim>
                                    <p:animEffect transition="in" filter="fade">
                                      <p:cBhvr>
                                        <p:cTn id="49" dur="500"/>
                                        <p:tgtEl>
                                          <p:spTgt spid="18"/>
                                        </p:tgtEl>
                                      </p:cBhvr>
                                    </p:animEffect>
                                    <p:anim calcmode="lin" valueType="num">
                                      <p:cBhvr>
                                        <p:cTn id="50" dur="500" fill="hold"/>
                                        <p:tgtEl>
                                          <p:spTgt spid="18"/>
                                        </p:tgtEl>
                                        <p:attrNameLst>
                                          <p:attrName>ppt_x</p:attrName>
                                        </p:attrNameLst>
                                      </p:cBhvr>
                                      <p:tavLst>
                                        <p:tav tm="0">
                                          <p:val>
                                            <p:fltVal val="0.5"/>
                                          </p:val>
                                        </p:tav>
                                        <p:tav tm="100000">
                                          <p:val>
                                            <p:strVal val="#ppt_x"/>
                                          </p:val>
                                        </p:tav>
                                      </p:tavLst>
                                    </p:anim>
                                    <p:anim calcmode="lin" valueType="num">
                                      <p:cBhvr>
                                        <p:cTn id="51" dur="500" fill="hold"/>
                                        <p:tgtEl>
                                          <p:spTgt spid="18"/>
                                        </p:tgtEl>
                                        <p:attrNameLst>
                                          <p:attrName>ppt_y</p:attrName>
                                        </p:attrNameLst>
                                      </p:cBhvr>
                                      <p:tavLst>
                                        <p:tav tm="0">
                                          <p:val>
                                            <p:fltVal val="0.5"/>
                                          </p:val>
                                        </p:tav>
                                        <p:tav tm="100000">
                                          <p:val>
                                            <p:strVal val="#ppt_y"/>
                                          </p:val>
                                        </p:tav>
                                      </p:tavLst>
                                    </p:anim>
                                  </p:childTnLst>
                                </p:cTn>
                              </p:par>
                            </p:childTnLst>
                          </p:cTn>
                        </p:par>
                        <p:par>
                          <p:cTn id="52" fill="hold">
                            <p:stCondLst>
                              <p:cond delay="3000"/>
                            </p:stCondLst>
                            <p:childTnLst>
                              <p:par>
                                <p:cTn id="53" presetID="16" presetClass="entr" presetSubtype="21" fill="hold" grpId="0" nodeType="after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barn(inVertical)">
                                      <p:cBhvr>
                                        <p:cTn id="55" dur="1000"/>
                                        <p:tgtEl>
                                          <p:spTgt spid="28"/>
                                        </p:tgtEl>
                                      </p:cBhvr>
                                    </p:animEffect>
                                  </p:childTnLst>
                                </p:cTn>
                              </p:par>
                            </p:childTnLst>
                          </p:cTn>
                        </p:par>
                        <p:par>
                          <p:cTn id="56" fill="hold">
                            <p:stCondLst>
                              <p:cond delay="4000"/>
                            </p:stCondLst>
                            <p:childTnLst>
                              <p:par>
                                <p:cTn id="57" presetID="10" presetClass="entr" presetSubtype="0" fill="hold" grpId="0" nodeType="after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fade">
                                      <p:cBhvr>
                                        <p:cTn id="59"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TextBox 64"/>
          <p:cNvSpPr txBox="1"/>
          <p:nvPr/>
        </p:nvSpPr>
        <p:spPr>
          <a:xfrm>
            <a:off x="179512" y="193867"/>
            <a:ext cx="1107996" cy="369332"/>
          </a:xfrm>
          <a:prstGeom prst="rect">
            <a:avLst/>
          </a:prstGeom>
          <a:noFill/>
        </p:spPr>
        <p:txBody>
          <a:bodyPr wrap="none" rtlCol="0">
            <a:spAutoFit/>
          </a:bodyPr>
          <a:lstStyle/>
          <a:p>
            <a:r>
              <a:rPr lang="zh-CN" altLang="en-US" dirty="0">
                <a:solidFill>
                  <a:schemeClr val="bg1"/>
                </a:solidFill>
                <a:latin typeface="Adobe 黑体 Std R" panose="020B0400000000000000" pitchFamily="34" charset="-122"/>
                <a:ea typeface="Adobe 黑体 Std R" panose="020B0400000000000000" pitchFamily="34" charset="-122"/>
              </a:rPr>
              <a:t>分析方法</a:t>
            </a:r>
            <a:endParaRPr lang="zh-CN" altLang="en-US" dirty="0">
              <a:solidFill>
                <a:schemeClr val="bg1"/>
              </a:solidFill>
              <a:latin typeface="Adobe 黑体 Std R" panose="020B0400000000000000" pitchFamily="34" charset="-122"/>
              <a:ea typeface="Adobe 黑体 Std R" panose="020B0400000000000000" pitchFamily="34" charset="-122"/>
            </a:endParaRPr>
          </a:p>
        </p:txBody>
      </p:sp>
      <p:cxnSp>
        <p:nvCxnSpPr>
          <p:cNvPr id="66" name="直接连接符 65"/>
          <p:cNvCxnSpPr/>
          <p:nvPr/>
        </p:nvCxnSpPr>
        <p:spPr>
          <a:xfrm>
            <a:off x="251520" y="556320"/>
            <a:ext cx="85689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椭圆 54"/>
          <p:cNvSpPr/>
          <p:nvPr/>
        </p:nvSpPr>
        <p:spPr>
          <a:xfrm>
            <a:off x="2836047" y="1549513"/>
            <a:ext cx="3477652" cy="1802173"/>
          </a:xfrm>
          <a:custGeom>
            <a:avLst/>
            <a:gdLst>
              <a:gd name="connsiteX0" fmla="*/ 0 w 3439659"/>
              <a:gd name="connsiteY0" fmla="*/ 1719830 h 3439659"/>
              <a:gd name="connsiteX1" fmla="*/ 1719830 w 3439659"/>
              <a:gd name="connsiteY1" fmla="*/ 0 h 3439659"/>
              <a:gd name="connsiteX2" fmla="*/ 3439660 w 3439659"/>
              <a:gd name="connsiteY2" fmla="*/ 1719830 h 3439659"/>
              <a:gd name="connsiteX3" fmla="*/ 1719830 w 3439659"/>
              <a:gd name="connsiteY3" fmla="*/ 3439660 h 3439659"/>
              <a:gd name="connsiteX4" fmla="*/ 0 w 3439659"/>
              <a:gd name="connsiteY4" fmla="*/ 1719830 h 3439659"/>
              <a:gd name="connsiteX0-1" fmla="*/ 0 w 3487467"/>
              <a:gd name="connsiteY0-2" fmla="*/ 0 h 1719830"/>
              <a:gd name="connsiteX1-3" fmla="*/ 3439660 w 3487467"/>
              <a:gd name="connsiteY1-4" fmla="*/ 0 h 1719830"/>
              <a:gd name="connsiteX2-5" fmla="*/ 1719830 w 3487467"/>
              <a:gd name="connsiteY2-6" fmla="*/ 1719830 h 1719830"/>
              <a:gd name="connsiteX3-7" fmla="*/ 0 w 3487467"/>
              <a:gd name="connsiteY3-8" fmla="*/ 0 h 1719830"/>
              <a:gd name="connsiteX0-9" fmla="*/ 6132 w 3493599"/>
              <a:gd name="connsiteY0-10" fmla="*/ 130018 h 1849848"/>
              <a:gd name="connsiteX1-11" fmla="*/ 3445792 w 3493599"/>
              <a:gd name="connsiteY1-12" fmla="*/ 130018 h 1849848"/>
              <a:gd name="connsiteX2-13" fmla="*/ 1725962 w 3493599"/>
              <a:gd name="connsiteY2-14" fmla="*/ 1849848 h 1849848"/>
              <a:gd name="connsiteX3-15" fmla="*/ 6132 w 3493599"/>
              <a:gd name="connsiteY3-16" fmla="*/ 130018 h 1849848"/>
              <a:gd name="connsiteX0-17" fmla="*/ 6132 w 3493599"/>
              <a:gd name="connsiteY0-18" fmla="*/ 35412 h 1755242"/>
              <a:gd name="connsiteX1-19" fmla="*/ 3445792 w 3493599"/>
              <a:gd name="connsiteY1-20" fmla="*/ 35412 h 1755242"/>
              <a:gd name="connsiteX2-21" fmla="*/ 1725962 w 3493599"/>
              <a:gd name="connsiteY2-22" fmla="*/ 1755242 h 1755242"/>
              <a:gd name="connsiteX3-23" fmla="*/ 6132 w 3493599"/>
              <a:gd name="connsiteY3-24" fmla="*/ 35412 h 1755242"/>
              <a:gd name="connsiteX0-25" fmla="*/ 4377 w 3488420"/>
              <a:gd name="connsiteY0-26" fmla="*/ 11795 h 1772900"/>
              <a:gd name="connsiteX1-27" fmla="*/ 3450912 w 3488420"/>
              <a:gd name="connsiteY1-28" fmla="*/ 53046 h 1772900"/>
              <a:gd name="connsiteX2-29" fmla="*/ 1731082 w 3488420"/>
              <a:gd name="connsiteY2-30" fmla="*/ 1772876 h 1772900"/>
              <a:gd name="connsiteX3-31" fmla="*/ 4377 w 3488420"/>
              <a:gd name="connsiteY3-32" fmla="*/ 11795 h 1772900"/>
              <a:gd name="connsiteX0-33" fmla="*/ 39013 w 3522446"/>
              <a:gd name="connsiteY0-34" fmla="*/ 134148 h 1909003"/>
              <a:gd name="connsiteX1-35" fmla="*/ 3485548 w 3522446"/>
              <a:gd name="connsiteY1-36" fmla="*/ 175399 h 1909003"/>
              <a:gd name="connsiteX2-37" fmla="*/ 1738217 w 3522446"/>
              <a:gd name="connsiteY2-38" fmla="*/ 1908979 h 1909003"/>
              <a:gd name="connsiteX3-39" fmla="*/ 39013 w 3522446"/>
              <a:gd name="connsiteY3-40" fmla="*/ 134148 h 1909003"/>
              <a:gd name="connsiteX0-41" fmla="*/ 55067 w 3553265"/>
              <a:gd name="connsiteY0-42" fmla="*/ 134148 h 1909002"/>
              <a:gd name="connsiteX1-43" fmla="*/ 3501602 w 3553265"/>
              <a:gd name="connsiteY1-44" fmla="*/ 175399 h 1909002"/>
              <a:gd name="connsiteX2-45" fmla="*/ 1754271 w 3553265"/>
              <a:gd name="connsiteY2-46" fmla="*/ 1908979 h 1909002"/>
              <a:gd name="connsiteX3-47" fmla="*/ 55067 w 3553265"/>
              <a:gd name="connsiteY3-48" fmla="*/ 134148 h 1909002"/>
              <a:gd name="connsiteX0-49" fmla="*/ 39426 w 3502160"/>
              <a:gd name="connsiteY0-50" fmla="*/ 134148 h 1909003"/>
              <a:gd name="connsiteX1-51" fmla="*/ 3465335 w 3502160"/>
              <a:gd name="connsiteY1-52" fmla="*/ 175399 h 1909003"/>
              <a:gd name="connsiteX2-53" fmla="*/ 1718004 w 3502160"/>
              <a:gd name="connsiteY2-54" fmla="*/ 1908979 h 1909003"/>
              <a:gd name="connsiteX3-55" fmla="*/ 39426 w 3502160"/>
              <a:gd name="connsiteY3-56" fmla="*/ 134148 h 1909003"/>
              <a:gd name="connsiteX0-57" fmla="*/ 8999 w 3471733"/>
              <a:gd name="connsiteY0-58" fmla="*/ 21578 h 1796433"/>
              <a:gd name="connsiteX1-59" fmla="*/ 3434908 w 3471733"/>
              <a:gd name="connsiteY1-60" fmla="*/ 62829 h 1796433"/>
              <a:gd name="connsiteX2-61" fmla="*/ 1687577 w 3471733"/>
              <a:gd name="connsiteY2-62" fmla="*/ 1796409 h 1796433"/>
              <a:gd name="connsiteX3-63" fmla="*/ 8999 w 3471733"/>
              <a:gd name="connsiteY3-64" fmla="*/ 21578 h 1796433"/>
              <a:gd name="connsiteX0-65" fmla="*/ 39425 w 3502159"/>
              <a:gd name="connsiteY0-66" fmla="*/ 135675 h 1931154"/>
              <a:gd name="connsiteX1-67" fmla="*/ 3465334 w 3502159"/>
              <a:gd name="connsiteY1-68" fmla="*/ 176926 h 1931154"/>
              <a:gd name="connsiteX2-69" fmla="*/ 1718003 w 3502159"/>
              <a:gd name="connsiteY2-70" fmla="*/ 1931131 h 1931154"/>
              <a:gd name="connsiteX3-71" fmla="*/ 39425 w 3502159"/>
              <a:gd name="connsiteY3-72" fmla="*/ 135675 h 1931154"/>
              <a:gd name="connsiteX0-73" fmla="*/ 7276 w 3470010"/>
              <a:gd name="connsiteY0-74" fmla="*/ 26065 h 1821544"/>
              <a:gd name="connsiteX1-75" fmla="*/ 3433185 w 3470010"/>
              <a:gd name="connsiteY1-76" fmla="*/ 67316 h 1821544"/>
              <a:gd name="connsiteX2-77" fmla="*/ 1685854 w 3470010"/>
              <a:gd name="connsiteY2-78" fmla="*/ 1821521 h 1821544"/>
              <a:gd name="connsiteX3-79" fmla="*/ 7276 w 3470010"/>
              <a:gd name="connsiteY3-80" fmla="*/ 26065 h 1821544"/>
              <a:gd name="connsiteX0-81" fmla="*/ 12669 w 3492943"/>
              <a:gd name="connsiteY0-82" fmla="*/ 26065 h 1822469"/>
              <a:gd name="connsiteX1-83" fmla="*/ 3438578 w 3492943"/>
              <a:gd name="connsiteY1-84" fmla="*/ 67316 h 1822469"/>
              <a:gd name="connsiteX2-85" fmla="*/ 1691247 w 3492943"/>
              <a:gd name="connsiteY2-86" fmla="*/ 1821521 h 1822469"/>
              <a:gd name="connsiteX3-87" fmla="*/ 12669 w 3492943"/>
              <a:gd name="connsiteY3-88" fmla="*/ 26065 h 1822469"/>
              <a:gd name="connsiteX0-89" fmla="*/ 48756 w 3529030"/>
              <a:gd name="connsiteY0-90" fmla="*/ 3139 h 1799516"/>
              <a:gd name="connsiteX1-91" fmla="*/ 3474665 w 3529030"/>
              <a:gd name="connsiteY1-92" fmla="*/ 44390 h 1799516"/>
              <a:gd name="connsiteX2-93" fmla="*/ 1727334 w 3529030"/>
              <a:gd name="connsiteY2-94" fmla="*/ 1798595 h 1799516"/>
              <a:gd name="connsiteX3-95" fmla="*/ 48756 w 3529030"/>
              <a:gd name="connsiteY3-96" fmla="*/ 3139 h 1799516"/>
              <a:gd name="connsiteX0-97" fmla="*/ 48756 w 3529030"/>
              <a:gd name="connsiteY0-98" fmla="*/ 5796 h 1802173"/>
              <a:gd name="connsiteX1-99" fmla="*/ 3474665 w 3529030"/>
              <a:gd name="connsiteY1-100" fmla="*/ 47047 h 1802173"/>
              <a:gd name="connsiteX2-101" fmla="*/ 1727334 w 3529030"/>
              <a:gd name="connsiteY2-102" fmla="*/ 1801252 h 1802173"/>
              <a:gd name="connsiteX3-103" fmla="*/ 48756 w 3529030"/>
              <a:gd name="connsiteY3-104" fmla="*/ 5796 h 1802173"/>
              <a:gd name="connsiteX0-105" fmla="*/ 48756 w 3477652"/>
              <a:gd name="connsiteY0-106" fmla="*/ 5796 h 1802173"/>
              <a:gd name="connsiteX1-107" fmla="*/ 3474665 w 3477652"/>
              <a:gd name="connsiteY1-108" fmla="*/ 47047 h 1802173"/>
              <a:gd name="connsiteX2-109" fmla="*/ 1727334 w 3477652"/>
              <a:gd name="connsiteY2-110" fmla="*/ 1801252 h 1802173"/>
              <a:gd name="connsiteX3-111" fmla="*/ 48756 w 3477652"/>
              <a:gd name="connsiteY3-112" fmla="*/ 5796 h 1802173"/>
            </a:gdLst>
            <a:ahLst/>
            <a:cxnLst>
              <a:cxn ang="0">
                <a:pos x="connsiteX0-1" y="connsiteY0-2"/>
              </a:cxn>
              <a:cxn ang="0">
                <a:pos x="connsiteX1-3" y="connsiteY1-4"/>
              </a:cxn>
              <a:cxn ang="0">
                <a:pos x="connsiteX2-5" y="connsiteY2-6"/>
              </a:cxn>
              <a:cxn ang="0">
                <a:pos x="connsiteX3-7" y="connsiteY3-8"/>
              </a:cxn>
            </a:cxnLst>
            <a:rect l="l" t="t" r="r" b="b"/>
            <a:pathLst>
              <a:path w="3477652" h="1802173">
                <a:moveTo>
                  <a:pt x="48756" y="5796"/>
                </a:moveTo>
                <a:cubicBezTo>
                  <a:pt x="305602" y="15937"/>
                  <a:pt x="3181151" y="-33335"/>
                  <a:pt x="3474665" y="47047"/>
                </a:cubicBezTo>
                <a:cubicBezTo>
                  <a:pt x="3527547" y="271809"/>
                  <a:pt x="2875835" y="1753126"/>
                  <a:pt x="1727334" y="1801252"/>
                </a:cubicBezTo>
                <a:cubicBezTo>
                  <a:pt x="578833" y="1849378"/>
                  <a:pt x="-208090" y="-4345"/>
                  <a:pt x="48756" y="5796"/>
                </a:cubicBezTo>
                <a:close/>
              </a:path>
            </a:pathLst>
          </a:custGeom>
          <a:noFill/>
          <a:ln w="12700">
            <a:solidFill>
              <a:schemeClr val="bg1">
                <a:lumMod val="9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4" name="TextBox 3"/>
          <p:cNvSpPr txBox="1"/>
          <p:nvPr/>
        </p:nvSpPr>
        <p:spPr>
          <a:xfrm>
            <a:off x="1491686" y="1369245"/>
            <a:ext cx="922048" cy="307777"/>
          </a:xfrm>
          <a:prstGeom prst="rect">
            <a:avLst/>
          </a:prstGeom>
          <a:noFill/>
        </p:spPr>
        <p:txBody>
          <a:bodyPr wrap="none" rtlCol="0">
            <a:spAutoFit/>
          </a:bodyPr>
          <a:lstStyle/>
          <a:p>
            <a:pPr algn="ctr"/>
            <a:r>
              <a:rPr lang="zh-CN" altLang="en-US" sz="1400" b="1" dirty="0" smtClean="0">
                <a:solidFill>
                  <a:schemeClr val="bg1"/>
                </a:solidFill>
                <a:latin typeface="Adobe 黑体 Std R" panose="020B0400000000000000" pitchFamily="34" charset="-122"/>
                <a:ea typeface="Adobe 黑体 Std R" panose="020B0400000000000000" pitchFamily="34" charset="-122"/>
              </a:rPr>
              <a:t>标题内容</a:t>
            </a:r>
            <a:endParaRPr lang="zh-CN" altLang="en-US" sz="1400" b="1" dirty="0">
              <a:solidFill>
                <a:schemeClr val="bg1"/>
              </a:solidFill>
              <a:latin typeface="Adobe 黑体 Std R" panose="020B0400000000000000" pitchFamily="34" charset="-122"/>
              <a:ea typeface="Adobe 黑体 Std R" panose="020B0400000000000000" pitchFamily="34" charset="-122"/>
            </a:endParaRPr>
          </a:p>
        </p:txBody>
      </p:sp>
      <p:cxnSp>
        <p:nvCxnSpPr>
          <p:cNvPr id="5" name="直接连接符 4"/>
          <p:cNvCxnSpPr/>
          <p:nvPr/>
        </p:nvCxnSpPr>
        <p:spPr>
          <a:xfrm flipV="1">
            <a:off x="2639023" y="1545532"/>
            <a:ext cx="1913927" cy="2123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3053802" y="1545532"/>
            <a:ext cx="1499148" cy="105434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V="1">
            <a:off x="3926638" y="1545533"/>
            <a:ext cx="626312" cy="1779464"/>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H="1" flipV="1">
            <a:off x="4552951" y="1545533"/>
            <a:ext cx="670571" cy="171715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H="1" flipV="1">
            <a:off x="4552950" y="1545532"/>
            <a:ext cx="1465240" cy="105434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4552950" y="1545531"/>
            <a:ext cx="1861284" cy="13806"/>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5496" y="1648534"/>
            <a:ext cx="2556284" cy="532453"/>
          </a:xfrm>
          <a:prstGeom prst="rect">
            <a:avLst/>
          </a:prstGeom>
          <a:noFill/>
        </p:spPr>
        <p:txBody>
          <a:bodyPr wrap="square" rtlCol="0">
            <a:spAutoFit/>
          </a:bodyPr>
          <a:lstStyle/>
          <a:p>
            <a:pPr algn="r">
              <a:lnSpc>
                <a:spcPct val="130000"/>
              </a:lnSpc>
              <a:defRPr/>
            </a:pPr>
            <a:r>
              <a:rPr lang="zh-CN" altLang="en-US" sz="1100" dirty="0" smtClean="0">
                <a:solidFill>
                  <a:schemeClr val="bg1"/>
                </a:solidFill>
                <a:latin typeface="Adobe 黑体 Std R" panose="020B0400000000000000" pitchFamily="34" charset="-122"/>
                <a:ea typeface="Adobe 黑体 Std R" panose="020B0400000000000000" pitchFamily="34" charset="-122"/>
              </a:rPr>
              <a:t>点击</a:t>
            </a:r>
            <a:r>
              <a:rPr lang="zh-CN" altLang="en-US" sz="1100" dirty="0">
                <a:solidFill>
                  <a:schemeClr val="bg1"/>
                </a:solidFill>
                <a:latin typeface="Adobe 黑体 Std R" panose="020B0400000000000000" pitchFamily="34" charset="-122"/>
                <a:ea typeface="Adobe 黑体 Std R" panose="020B0400000000000000" pitchFamily="34" charset="-122"/>
              </a:rPr>
              <a:t>输入简要文字内容，文字内容需概括精炼，不用多余的文字</a:t>
            </a:r>
            <a:r>
              <a:rPr lang="zh-CN" altLang="en-US" sz="1100" dirty="0" smtClean="0">
                <a:solidFill>
                  <a:schemeClr val="bg1"/>
                </a:solidFill>
                <a:latin typeface="Adobe 黑体 Std R" panose="020B0400000000000000" pitchFamily="34" charset="-122"/>
                <a:ea typeface="Adobe 黑体 Std R" panose="020B0400000000000000" pitchFamily="34" charset="-122"/>
              </a:rPr>
              <a:t>修饰</a:t>
            </a:r>
            <a:r>
              <a:rPr lang="zh-CN" altLang="en-US" sz="1100" dirty="0">
                <a:solidFill>
                  <a:schemeClr val="bg1"/>
                </a:solidFill>
                <a:latin typeface="Adobe 黑体 Std R" panose="020B0400000000000000" pitchFamily="34" charset="-122"/>
                <a:ea typeface="Adobe 黑体 Std R" panose="020B0400000000000000" pitchFamily="34" charset="-122"/>
              </a:rPr>
              <a:t>。</a:t>
            </a:r>
            <a:endParaRPr lang="zh-CN" altLang="en-US" sz="1100" dirty="0">
              <a:solidFill>
                <a:schemeClr val="bg1"/>
              </a:solidFill>
              <a:latin typeface="Adobe 黑体 Std R" panose="020B0400000000000000" pitchFamily="34" charset="-122"/>
              <a:ea typeface="Adobe 黑体 Std R" panose="020B0400000000000000" pitchFamily="34" charset="-122"/>
            </a:endParaRPr>
          </a:p>
        </p:txBody>
      </p:sp>
      <p:sp>
        <p:nvSpPr>
          <p:cNvPr id="18" name="TextBox 17"/>
          <p:cNvSpPr txBox="1"/>
          <p:nvPr/>
        </p:nvSpPr>
        <p:spPr>
          <a:xfrm>
            <a:off x="1995742" y="2521373"/>
            <a:ext cx="922048" cy="307777"/>
          </a:xfrm>
          <a:prstGeom prst="rect">
            <a:avLst/>
          </a:prstGeom>
          <a:noFill/>
        </p:spPr>
        <p:txBody>
          <a:bodyPr wrap="none" rtlCol="0">
            <a:spAutoFit/>
          </a:bodyPr>
          <a:lstStyle/>
          <a:p>
            <a:pPr algn="ctr"/>
            <a:r>
              <a:rPr lang="zh-CN" altLang="en-US" sz="1400" b="1" dirty="0">
                <a:solidFill>
                  <a:schemeClr val="bg1"/>
                </a:solidFill>
                <a:latin typeface="Adobe 黑体 Std R" panose="020B0400000000000000" pitchFamily="34" charset="-122"/>
                <a:ea typeface="Adobe 黑体 Std R" panose="020B0400000000000000" pitchFamily="34" charset="-122"/>
              </a:rPr>
              <a:t>标题内容</a:t>
            </a:r>
            <a:endParaRPr lang="zh-CN" altLang="en-US" sz="1400" b="1" dirty="0">
              <a:solidFill>
                <a:schemeClr val="bg1"/>
              </a:solidFill>
              <a:latin typeface="Adobe 黑体 Std R" panose="020B0400000000000000" pitchFamily="34" charset="-122"/>
              <a:ea typeface="Adobe 黑体 Std R" panose="020B0400000000000000" pitchFamily="34" charset="-122"/>
            </a:endParaRPr>
          </a:p>
        </p:txBody>
      </p:sp>
      <p:sp>
        <p:nvSpPr>
          <p:cNvPr id="19" name="TextBox 18"/>
          <p:cNvSpPr txBox="1"/>
          <p:nvPr/>
        </p:nvSpPr>
        <p:spPr>
          <a:xfrm>
            <a:off x="539552" y="2800662"/>
            <a:ext cx="2556284" cy="532453"/>
          </a:xfrm>
          <a:prstGeom prst="rect">
            <a:avLst/>
          </a:prstGeom>
          <a:noFill/>
        </p:spPr>
        <p:txBody>
          <a:bodyPr wrap="square" rtlCol="0">
            <a:spAutoFit/>
          </a:bodyPr>
          <a:lstStyle/>
          <a:p>
            <a:pPr algn="r">
              <a:lnSpc>
                <a:spcPct val="130000"/>
              </a:lnSpc>
              <a:defRPr/>
            </a:pPr>
            <a:r>
              <a:rPr lang="zh-CN" altLang="en-US" sz="1100" dirty="0" smtClean="0">
                <a:solidFill>
                  <a:schemeClr val="bg1"/>
                </a:solidFill>
                <a:latin typeface="Adobe 黑体 Std R" panose="020B0400000000000000" pitchFamily="34" charset="-122"/>
                <a:ea typeface="Adobe 黑体 Std R" panose="020B0400000000000000" pitchFamily="34" charset="-122"/>
              </a:rPr>
              <a:t>点击</a:t>
            </a:r>
            <a:r>
              <a:rPr lang="zh-CN" altLang="en-US" sz="1100" dirty="0">
                <a:solidFill>
                  <a:schemeClr val="bg1"/>
                </a:solidFill>
                <a:latin typeface="Adobe 黑体 Std R" panose="020B0400000000000000" pitchFamily="34" charset="-122"/>
                <a:ea typeface="Adobe 黑体 Std R" panose="020B0400000000000000" pitchFamily="34" charset="-122"/>
              </a:rPr>
              <a:t>输入简要文字内容，文字内容需概括精炼，不用多余的文字</a:t>
            </a:r>
            <a:r>
              <a:rPr lang="zh-CN" altLang="en-US" sz="1100" dirty="0" smtClean="0">
                <a:solidFill>
                  <a:schemeClr val="bg1"/>
                </a:solidFill>
                <a:latin typeface="Adobe 黑体 Std R" panose="020B0400000000000000" pitchFamily="34" charset="-122"/>
                <a:ea typeface="Adobe 黑体 Std R" panose="020B0400000000000000" pitchFamily="34" charset="-122"/>
              </a:rPr>
              <a:t>修饰</a:t>
            </a:r>
            <a:r>
              <a:rPr lang="zh-CN" altLang="en-US" sz="1100" dirty="0">
                <a:solidFill>
                  <a:schemeClr val="bg1"/>
                </a:solidFill>
                <a:latin typeface="Adobe 黑体 Std R" panose="020B0400000000000000" pitchFamily="34" charset="-122"/>
                <a:ea typeface="Adobe 黑体 Std R" panose="020B0400000000000000" pitchFamily="34" charset="-122"/>
              </a:rPr>
              <a:t>。</a:t>
            </a:r>
            <a:endParaRPr lang="zh-CN" altLang="en-US" sz="1100" dirty="0">
              <a:solidFill>
                <a:schemeClr val="bg1"/>
              </a:solidFill>
              <a:latin typeface="Adobe 黑体 Std R" panose="020B0400000000000000" pitchFamily="34" charset="-122"/>
              <a:ea typeface="Adobe 黑体 Std R" panose="020B0400000000000000" pitchFamily="34" charset="-122"/>
            </a:endParaRPr>
          </a:p>
        </p:txBody>
      </p:sp>
      <p:sp>
        <p:nvSpPr>
          <p:cNvPr id="20" name="TextBox 19"/>
          <p:cNvSpPr txBox="1"/>
          <p:nvPr/>
        </p:nvSpPr>
        <p:spPr>
          <a:xfrm>
            <a:off x="2908498" y="3457477"/>
            <a:ext cx="922048" cy="307777"/>
          </a:xfrm>
          <a:prstGeom prst="rect">
            <a:avLst/>
          </a:prstGeom>
          <a:noFill/>
        </p:spPr>
        <p:txBody>
          <a:bodyPr wrap="none" rtlCol="0">
            <a:spAutoFit/>
          </a:bodyPr>
          <a:lstStyle/>
          <a:p>
            <a:pPr algn="ctr"/>
            <a:r>
              <a:rPr lang="zh-CN" altLang="en-US" sz="1400" b="1" dirty="0">
                <a:solidFill>
                  <a:schemeClr val="bg1"/>
                </a:solidFill>
                <a:latin typeface="Adobe 黑体 Std R" panose="020B0400000000000000" pitchFamily="34" charset="-122"/>
                <a:ea typeface="Adobe 黑体 Std R" panose="020B0400000000000000" pitchFamily="34" charset="-122"/>
              </a:rPr>
              <a:t>标题内容</a:t>
            </a:r>
            <a:endParaRPr lang="zh-CN" altLang="en-US" sz="1400" b="1" dirty="0">
              <a:solidFill>
                <a:schemeClr val="bg1"/>
              </a:solidFill>
              <a:latin typeface="Adobe 黑体 Std R" panose="020B0400000000000000" pitchFamily="34" charset="-122"/>
              <a:ea typeface="Adobe 黑体 Std R" panose="020B0400000000000000" pitchFamily="34" charset="-122"/>
            </a:endParaRPr>
          </a:p>
        </p:txBody>
      </p:sp>
      <p:sp>
        <p:nvSpPr>
          <p:cNvPr id="21" name="TextBox 20"/>
          <p:cNvSpPr txBox="1"/>
          <p:nvPr/>
        </p:nvSpPr>
        <p:spPr>
          <a:xfrm>
            <a:off x="1452308" y="3736766"/>
            <a:ext cx="2556284" cy="532453"/>
          </a:xfrm>
          <a:prstGeom prst="rect">
            <a:avLst/>
          </a:prstGeom>
          <a:noFill/>
        </p:spPr>
        <p:txBody>
          <a:bodyPr wrap="square" rtlCol="0">
            <a:spAutoFit/>
          </a:bodyPr>
          <a:lstStyle/>
          <a:p>
            <a:pPr algn="r">
              <a:lnSpc>
                <a:spcPct val="130000"/>
              </a:lnSpc>
              <a:defRPr/>
            </a:pPr>
            <a:r>
              <a:rPr lang="zh-CN" altLang="en-US" sz="1100" dirty="0" smtClean="0">
                <a:solidFill>
                  <a:schemeClr val="bg1"/>
                </a:solidFill>
                <a:latin typeface="Adobe 黑体 Std R" panose="020B0400000000000000" pitchFamily="34" charset="-122"/>
                <a:ea typeface="Adobe 黑体 Std R" panose="020B0400000000000000" pitchFamily="34" charset="-122"/>
              </a:rPr>
              <a:t>点击</a:t>
            </a:r>
            <a:r>
              <a:rPr lang="zh-CN" altLang="en-US" sz="1100" dirty="0">
                <a:solidFill>
                  <a:schemeClr val="bg1"/>
                </a:solidFill>
                <a:latin typeface="Adobe 黑体 Std R" panose="020B0400000000000000" pitchFamily="34" charset="-122"/>
                <a:ea typeface="Adobe 黑体 Std R" panose="020B0400000000000000" pitchFamily="34" charset="-122"/>
              </a:rPr>
              <a:t>输入简要文字内容，文字内容需概括精炼，不用多余的文字</a:t>
            </a:r>
            <a:r>
              <a:rPr lang="zh-CN" altLang="en-US" sz="1100" dirty="0" smtClean="0">
                <a:solidFill>
                  <a:schemeClr val="bg1"/>
                </a:solidFill>
                <a:latin typeface="Adobe 黑体 Std R" panose="020B0400000000000000" pitchFamily="34" charset="-122"/>
                <a:ea typeface="Adobe 黑体 Std R" panose="020B0400000000000000" pitchFamily="34" charset="-122"/>
              </a:rPr>
              <a:t>修饰</a:t>
            </a:r>
            <a:r>
              <a:rPr lang="zh-CN" altLang="en-US" sz="1100" dirty="0">
                <a:solidFill>
                  <a:schemeClr val="bg1"/>
                </a:solidFill>
                <a:latin typeface="Adobe 黑体 Std R" panose="020B0400000000000000" pitchFamily="34" charset="-122"/>
                <a:ea typeface="Adobe 黑体 Std R" panose="020B0400000000000000" pitchFamily="34" charset="-122"/>
              </a:rPr>
              <a:t>。</a:t>
            </a:r>
            <a:endParaRPr lang="zh-CN" altLang="en-US" sz="1100" dirty="0">
              <a:solidFill>
                <a:schemeClr val="bg1"/>
              </a:solidFill>
              <a:latin typeface="Adobe 黑体 Std R" panose="020B0400000000000000" pitchFamily="34" charset="-122"/>
              <a:ea typeface="Adobe 黑体 Std R" panose="020B0400000000000000" pitchFamily="34" charset="-122"/>
            </a:endParaRPr>
          </a:p>
        </p:txBody>
      </p:sp>
      <p:sp>
        <p:nvSpPr>
          <p:cNvPr id="22" name="TextBox 21"/>
          <p:cNvSpPr txBox="1"/>
          <p:nvPr/>
        </p:nvSpPr>
        <p:spPr>
          <a:xfrm>
            <a:off x="5336710" y="3477131"/>
            <a:ext cx="922048" cy="307777"/>
          </a:xfrm>
          <a:prstGeom prst="rect">
            <a:avLst/>
          </a:prstGeom>
          <a:noFill/>
        </p:spPr>
        <p:txBody>
          <a:bodyPr wrap="none" rtlCol="0">
            <a:spAutoFit/>
          </a:bodyPr>
          <a:lstStyle/>
          <a:p>
            <a:pPr algn="ctr"/>
            <a:r>
              <a:rPr lang="zh-CN" altLang="en-US" sz="1400" b="1" dirty="0">
                <a:solidFill>
                  <a:schemeClr val="bg1"/>
                </a:solidFill>
                <a:latin typeface="Adobe 黑体 Std R" panose="020B0400000000000000" pitchFamily="34" charset="-122"/>
                <a:ea typeface="Adobe 黑体 Std R" panose="020B0400000000000000" pitchFamily="34" charset="-122"/>
              </a:rPr>
              <a:t>标题内容</a:t>
            </a:r>
            <a:endParaRPr lang="zh-CN" altLang="en-US" sz="1400" b="1" dirty="0">
              <a:solidFill>
                <a:schemeClr val="bg1"/>
              </a:solidFill>
              <a:latin typeface="Adobe 黑体 Std R" panose="020B0400000000000000" pitchFamily="34" charset="-122"/>
              <a:ea typeface="Adobe 黑体 Std R" panose="020B0400000000000000" pitchFamily="34" charset="-122"/>
            </a:endParaRPr>
          </a:p>
        </p:txBody>
      </p:sp>
      <p:sp>
        <p:nvSpPr>
          <p:cNvPr id="23" name="TextBox 22"/>
          <p:cNvSpPr txBox="1"/>
          <p:nvPr/>
        </p:nvSpPr>
        <p:spPr>
          <a:xfrm>
            <a:off x="5184068" y="3757045"/>
            <a:ext cx="2556284" cy="532453"/>
          </a:xfrm>
          <a:prstGeom prst="rect">
            <a:avLst/>
          </a:prstGeom>
          <a:noFill/>
        </p:spPr>
        <p:txBody>
          <a:bodyPr wrap="square" rtlCol="0">
            <a:spAutoFit/>
          </a:bodyPr>
          <a:lstStyle/>
          <a:p>
            <a:pPr>
              <a:lnSpc>
                <a:spcPct val="130000"/>
              </a:lnSpc>
              <a:defRPr/>
            </a:pPr>
            <a:r>
              <a:rPr lang="zh-CN" altLang="en-US" sz="1100" dirty="0" smtClean="0">
                <a:solidFill>
                  <a:schemeClr val="bg1"/>
                </a:solidFill>
                <a:latin typeface="Adobe 黑体 Std R" panose="020B0400000000000000" pitchFamily="34" charset="-122"/>
                <a:ea typeface="Adobe 黑体 Std R" panose="020B0400000000000000" pitchFamily="34" charset="-122"/>
              </a:rPr>
              <a:t>点击</a:t>
            </a:r>
            <a:r>
              <a:rPr lang="zh-CN" altLang="en-US" sz="1100" dirty="0">
                <a:solidFill>
                  <a:schemeClr val="bg1"/>
                </a:solidFill>
                <a:latin typeface="Adobe 黑体 Std R" panose="020B0400000000000000" pitchFamily="34" charset="-122"/>
                <a:ea typeface="Adobe 黑体 Std R" panose="020B0400000000000000" pitchFamily="34" charset="-122"/>
              </a:rPr>
              <a:t>输入简要文字内容，文字内容需概括精炼，不用多余的文字</a:t>
            </a:r>
            <a:r>
              <a:rPr lang="zh-CN" altLang="en-US" sz="1100" dirty="0" smtClean="0">
                <a:solidFill>
                  <a:schemeClr val="bg1"/>
                </a:solidFill>
                <a:latin typeface="Adobe 黑体 Std R" panose="020B0400000000000000" pitchFamily="34" charset="-122"/>
                <a:ea typeface="Adobe 黑体 Std R" panose="020B0400000000000000" pitchFamily="34" charset="-122"/>
              </a:rPr>
              <a:t>修饰</a:t>
            </a:r>
            <a:r>
              <a:rPr lang="zh-CN" altLang="en-US" sz="1100" dirty="0">
                <a:solidFill>
                  <a:schemeClr val="bg1"/>
                </a:solidFill>
                <a:latin typeface="Adobe 黑体 Std R" panose="020B0400000000000000" pitchFamily="34" charset="-122"/>
                <a:ea typeface="Adobe 黑体 Std R" panose="020B0400000000000000" pitchFamily="34" charset="-122"/>
              </a:rPr>
              <a:t>。</a:t>
            </a:r>
            <a:endParaRPr lang="zh-CN" altLang="en-US" sz="1100" dirty="0">
              <a:solidFill>
                <a:schemeClr val="bg1"/>
              </a:solidFill>
              <a:latin typeface="Adobe 黑体 Std R" panose="020B0400000000000000" pitchFamily="34" charset="-122"/>
              <a:ea typeface="Adobe 黑体 Std R" panose="020B0400000000000000" pitchFamily="34" charset="-122"/>
            </a:endParaRPr>
          </a:p>
        </p:txBody>
      </p:sp>
      <p:sp>
        <p:nvSpPr>
          <p:cNvPr id="24" name="TextBox 23"/>
          <p:cNvSpPr txBox="1"/>
          <p:nvPr/>
        </p:nvSpPr>
        <p:spPr>
          <a:xfrm>
            <a:off x="6164802" y="2542164"/>
            <a:ext cx="922048" cy="307777"/>
          </a:xfrm>
          <a:prstGeom prst="rect">
            <a:avLst/>
          </a:prstGeom>
          <a:noFill/>
        </p:spPr>
        <p:txBody>
          <a:bodyPr wrap="none" rtlCol="0">
            <a:spAutoFit/>
          </a:bodyPr>
          <a:lstStyle/>
          <a:p>
            <a:pPr algn="ctr"/>
            <a:r>
              <a:rPr lang="zh-CN" altLang="en-US" sz="1400" b="1" dirty="0">
                <a:solidFill>
                  <a:schemeClr val="bg1"/>
                </a:solidFill>
                <a:latin typeface="Adobe 黑体 Std R" panose="020B0400000000000000" pitchFamily="34" charset="-122"/>
                <a:ea typeface="Adobe 黑体 Std R" panose="020B0400000000000000" pitchFamily="34" charset="-122"/>
              </a:rPr>
              <a:t>标题内容</a:t>
            </a:r>
            <a:endParaRPr lang="zh-CN" altLang="en-US" sz="1400" b="1" dirty="0">
              <a:solidFill>
                <a:schemeClr val="bg1"/>
              </a:solidFill>
              <a:latin typeface="Adobe 黑体 Std R" panose="020B0400000000000000" pitchFamily="34" charset="-122"/>
              <a:ea typeface="Adobe 黑体 Std R" panose="020B0400000000000000" pitchFamily="34" charset="-122"/>
            </a:endParaRPr>
          </a:p>
        </p:txBody>
      </p:sp>
      <p:sp>
        <p:nvSpPr>
          <p:cNvPr id="25" name="TextBox 24"/>
          <p:cNvSpPr txBox="1"/>
          <p:nvPr/>
        </p:nvSpPr>
        <p:spPr>
          <a:xfrm>
            <a:off x="6012160" y="2822078"/>
            <a:ext cx="2556284" cy="532453"/>
          </a:xfrm>
          <a:prstGeom prst="rect">
            <a:avLst/>
          </a:prstGeom>
          <a:noFill/>
        </p:spPr>
        <p:txBody>
          <a:bodyPr wrap="square" rtlCol="0">
            <a:spAutoFit/>
          </a:bodyPr>
          <a:lstStyle/>
          <a:p>
            <a:pPr>
              <a:lnSpc>
                <a:spcPct val="130000"/>
              </a:lnSpc>
              <a:defRPr/>
            </a:pPr>
            <a:r>
              <a:rPr lang="zh-CN" altLang="en-US" sz="1100" dirty="0" smtClean="0">
                <a:solidFill>
                  <a:schemeClr val="bg1"/>
                </a:solidFill>
                <a:latin typeface="Adobe 黑体 Std R" panose="020B0400000000000000" pitchFamily="34" charset="-122"/>
                <a:ea typeface="Adobe 黑体 Std R" panose="020B0400000000000000" pitchFamily="34" charset="-122"/>
              </a:rPr>
              <a:t>点击</a:t>
            </a:r>
            <a:r>
              <a:rPr lang="zh-CN" altLang="en-US" sz="1100" dirty="0">
                <a:solidFill>
                  <a:schemeClr val="bg1"/>
                </a:solidFill>
                <a:latin typeface="Adobe 黑体 Std R" panose="020B0400000000000000" pitchFamily="34" charset="-122"/>
                <a:ea typeface="Adobe 黑体 Std R" panose="020B0400000000000000" pitchFamily="34" charset="-122"/>
              </a:rPr>
              <a:t>输入简要文字内容，文字内容需概括精炼，不用多余的文字</a:t>
            </a:r>
            <a:r>
              <a:rPr lang="zh-CN" altLang="en-US" sz="1100" dirty="0" smtClean="0">
                <a:solidFill>
                  <a:schemeClr val="bg1"/>
                </a:solidFill>
                <a:latin typeface="Adobe 黑体 Std R" panose="020B0400000000000000" pitchFamily="34" charset="-122"/>
                <a:ea typeface="Adobe 黑体 Std R" panose="020B0400000000000000" pitchFamily="34" charset="-122"/>
              </a:rPr>
              <a:t>修饰</a:t>
            </a:r>
            <a:r>
              <a:rPr lang="zh-CN" altLang="en-US" sz="1100" dirty="0">
                <a:solidFill>
                  <a:schemeClr val="bg1"/>
                </a:solidFill>
                <a:latin typeface="Adobe 黑体 Std R" panose="020B0400000000000000" pitchFamily="34" charset="-122"/>
                <a:ea typeface="Adobe 黑体 Std R" panose="020B0400000000000000" pitchFamily="34" charset="-122"/>
              </a:rPr>
              <a:t>。</a:t>
            </a:r>
            <a:endParaRPr lang="zh-CN" altLang="en-US" sz="1100" dirty="0">
              <a:solidFill>
                <a:schemeClr val="bg1"/>
              </a:solidFill>
              <a:latin typeface="Adobe 黑体 Std R" panose="020B0400000000000000" pitchFamily="34" charset="-122"/>
              <a:ea typeface="Adobe 黑体 Std R" panose="020B0400000000000000" pitchFamily="34" charset="-122"/>
            </a:endParaRPr>
          </a:p>
        </p:txBody>
      </p:sp>
      <p:sp>
        <p:nvSpPr>
          <p:cNvPr id="26" name="TextBox 25"/>
          <p:cNvSpPr txBox="1"/>
          <p:nvPr/>
        </p:nvSpPr>
        <p:spPr>
          <a:xfrm>
            <a:off x="6632854" y="1518914"/>
            <a:ext cx="922048" cy="307777"/>
          </a:xfrm>
          <a:prstGeom prst="rect">
            <a:avLst/>
          </a:prstGeom>
          <a:noFill/>
        </p:spPr>
        <p:txBody>
          <a:bodyPr wrap="none" rtlCol="0">
            <a:spAutoFit/>
          </a:bodyPr>
          <a:lstStyle/>
          <a:p>
            <a:pPr algn="ctr"/>
            <a:r>
              <a:rPr lang="zh-CN" altLang="en-US" sz="1400" b="1" dirty="0">
                <a:solidFill>
                  <a:schemeClr val="bg1"/>
                </a:solidFill>
                <a:latin typeface="Adobe 黑体 Std R" panose="020B0400000000000000" pitchFamily="34" charset="-122"/>
                <a:ea typeface="Adobe 黑体 Std R" panose="020B0400000000000000" pitchFamily="34" charset="-122"/>
              </a:rPr>
              <a:t>标题内容</a:t>
            </a:r>
            <a:endParaRPr lang="zh-CN" altLang="en-US" sz="1400" b="1" dirty="0">
              <a:solidFill>
                <a:schemeClr val="bg1"/>
              </a:solidFill>
              <a:latin typeface="Adobe 黑体 Std R" panose="020B0400000000000000" pitchFamily="34" charset="-122"/>
              <a:ea typeface="Adobe 黑体 Std R" panose="020B0400000000000000" pitchFamily="34" charset="-122"/>
            </a:endParaRPr>
          </a:p>
        </p:txBody>
      </p:sp>
      <p:sp>
        <p:nvSpPr>
          <p:cNvPr id="27" name="TextBox 26"/>
          <p:cNvSpPr txBox="1"/>
          <p:nvPr/>
        </p:nvSpPr>
        <p:spPr>
          <a:xfrm>
            <a:off x="6480212" y="1798828"/>
            <a:ext cx="2556284" cy="532453"/>
          </a:xfrm>
          <a:prstGeom prst="rect">
            <a:avLst/>
          </a:prstGeom>
          <a:noFill/>
        </p:spPr>
        <p:txBody>
          <a:bodyPr wrap="square" rtlCol="0">
            <a:spAutoFit/>
          </a:bodyPr>
          <a:lstStyle/>
          <a:p>
            <a:pPr>
              <a:lnSpc>
                <a:spcPct val="130000"/>
              </a:lnSpc>
              <a:defRPr/>
            </a:pPr>
            <a:r>
              <a:rPr lang="zh-CN" altLang="en-US" sz="1100" dirty="0" smtClean="0">
                <a:solidFill>
                  <a:schemeClr val="bg1"/>
                </a:solidFill>
                <a:latin typeface="Adobe 黑体 Std R" panose="020B0400000000000000" pitchFamily="34" charset="-122"/>
                <a:ea typeface="Adobe 黑体 Std R" panose="020B0400000000000000" pitchFamily="34" charset="-122"/>
              </a:rPr>
              <a:t>点击</a:t>
            </a:r>
            <a:r>
              <a:rPr lang="zh-CN" altLang="en-US" sz="1100" dirty="0">
                <a:solidFill>
                  <a:schemeClr val="bg1"/>
                </a:solidFill>
                <a:latin typeface="Adobe 黑体 Std R" panose="020B0400000000000000" pitchFamily="34" charset="-122"/>
                <a:ea typeface="Adobe 黑体 Std R" panose="020B0400000000000000" pitchFamily="34" charset="-122"/>
              </a:rPr>
              <a:t>输入简要文字内容，文字内容需概括精炼，不用多余的文字</a:t>
            </a:r>
            <a:r>
              <a:rPr lang="zh-CN" altLang="en-US" sz="1100" dirty="0" smtClean="0">
                <a:solidFill>
                  <a:schemeClr val="bg1"/>
                </a:solidFill>
                <a:latin typeface="Adobe 黑体 Std R" panose="020B0400000000000000" pitchFamily="34" charset="-122"/>
                <a:ea typeface="Adobe 黑体 Std R" panose="020B0400000000000000" pitchFamily="34" charset="-122"/>
              </a:rPr>
              <a:t>修饰</a:t>
            </a:r>
            <a:r>
              <a:rPr lang="zh-CN" altLang="en-US" sz="1100" dirty="0">
                <a:solidFill>
                  <a:schemeClr val="bg1"/>
                </a:solidFill>
                <a:latin typeface="Adobe 黑体 Std R" panose="020B0400000000000000" pitchFamily="34" charset="-122"/>
                <a:ea typeface="Adobe 黑体 Std R" panose="020B0400000000000000" pitchFamily="34" charset="-122"/>
              </a:rPr>
              <a:t>。</a:t>
            </a:r>
            <a:endParaRPr lang="zh-CN" altLang="en-US" sz="1100" dirty="0">
              <a:solidFill>
                <a:schemeClr val="bg1"/>
              </a:solidFill>
              <a:latin typeface="Adobe 黑体 Std R" panose="020B0400000000000000" pitchFamily="34" charset="-122"/>
              <a:ea typeface="Adobe 黑体 Std R" panose="020B0400000000000000" pitchFamily="34" charset="-122"/>
            </a:endParaRPr>
          </a:p>
        </p:txBody>
      </p:sp>
      <p:grpSp>
        <p:nvGrpSpPr>
          <p:cNvPr id="28" name="组合 27"/>
          <p:cNvGrpSpPr/>
          <p:nvPr/>
        </p:nvGrpSpPr>
        <p:grpSpPr>
          <a:xfrm>
            <a:off x="3851771" y="844352"/>
            <a:ext cx="1402358" cy="1402358"/>
            <a:chOff x="3851771" y="1163107"/>
            <a:chExt cx="1402358" cy="1402358"/>
          </a:xfrm>
        </p:grpSpPr>
        <p:grpSp>
          <p:nvGrpSpPr>
            <p:cNvPr id="29" name="组合 28"/>
            <p:cNvGrpSpPr/>
            <p:nvPr/>
          </p:nvGrpSpPr>
          <p:grpSpPr>
            <a:xfrm>
              <a:off x="3851771" y="1163107"/>
              <a:ext cx="1402358" cy="1402358"/>
              <a:chOff x="304800" y="673100"/>
              <a:chExt cx="4000500" cy="4000500"/>
            </a:xfrm>
            <a:effectLst>
              <a:outerShdw blurRad="444500" dist="254000" dir="8100000" algn="tr" rotWithShape="0">
                <a:prstClr val="black">
                  <a:alpha val="50000"/>
                </a:prstClr>
              </a:outerShdw>
            </a:effectLst>
          </p:grpSpPr>
          <p:sp>
            <p:nvSpPr>
              <p:cNvPr id="31" name="同心圆 3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mj-ea"/>
                  <a:ea typeface="+mj-ea"/>
                </a:endParaRPr>
              </a:p>
            </p:txBody>
          </p:sp>
          <p:sp>
            <p:nvSpPr>
              <p:cNvPr id="32" name="椭圆 31"/>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sp>
          <p:nvSpPr>
            <p:cNvPr id="30" name="TextBox 29"/>
            <p:cNvSpPr txBox="1"/>
            <p:nvPr/>
          </p:nvSpPr>
          <p:spPr>
            <a:xfrm>
              <a:off x="4221589" y="1524888"/>
              <a:ext cx="710451" cy="707886"/>
            </a:xfrm>
            <a:prstGeom prst="rect">
              <a:avLst/>
            </a:prstGeom>
            <a:noFill/>
          </p:spPr>
          <p:txBody>
            <a:bodyPr wrap="none" rtlCol="0">
              <a:spAutoFit/>
            </a:bodyPr>
            <a:lstStyle/>
            <a:p>
              <a:pPr algn="ctr" fontAlgn="auto">
                <a:spcBef>
                  <a:spcPts val="0"/>
                </a:spcBef>
                <a:spcAft>
                  <a:spcPts val="0"/>
                </a:spcAft>
                <a:defRPr/>
              </a:pPr>
              <a:r>
                <a:rPr lang="zh-CN" altLang="en-US" sz="2000" b="1" dirty="0" smtClean="0">
                  <a:latin typeface="Adobe 黑体 Std R" panose="020B0400000000000000" pitchFamily="34" charset="-122"/>
                  <a:ea typeface="Adobe 黑体 Std R" panose="020B0400000000000000" pitchFamily="34" charset="-122"/>
                </a:rPr>
                <a:t>添加</a:t>
              </a:r>
              <a:endParaRPr lang="en-US" altLang="zh-CN" sz="2000" b="1" dirty="0" smtClean="0">
                <a:latin typeface="Adobe 黑体 Std R" panose="020B0400000000000000" pitchFamily="34" charset="-122"/>
                <a:ea typeface="Adobe 黑体 Std R" panose="020B0400000000000000" pitchFamily="34" charset="-122"/>
              </a:endParaRPr>
            </a:p>
            <a:p>
              <a:pPr algn="ctr" fontAlgn="auto">
                <a:spcBef>
                  <a:spcPts val="0"/>
                </a:spcBef>
                <a:spcAft>
                  <a:spcPts val="0"/>
                </a:spcAft>
                <a:defRPr/>
              </a:pPr>
              <a:r>
                <a:rPr lang="zh-CN" altLang="en-US" sz="2000" b="1" dirty="0">
                  <a:latin typeface="Adobe 黑体 Std R" panose="020B0400000000000000" pitchFamily="34" charset="-122"/>
                  <a:ea typeface="Adobe 黑体 Std R" panose="020B0400000000000000" pitchFamily="34" charset="-122"/>
                </a:rPr>
                <a:t>标题</a:t>
              </a:r>
              <a:endParaRPr lang="zh-CN" altLang="en-US" sz="2000" b="1" dirty="0">
                <a:latin typeface="Adobe 黑体 Std R" panose="020B0400000000000000" pitchFamily="34" charset="-122"/>
                <a:ea typeface="Adobe 黑体 Std R" panose="020B0400000000000000" pitchFamily="34" charset="-122"/>
              </a:endParaRPr>
            </a:p>
          </p:txBody>
        </p:sp>
      </p:grpSp>
      <p:grpSp>
        <p:nvGrpSpPr>
          <p:cNvPr id="39" name="组合 38"/>
          <p:cNvGrpSpPr/>
          <p:nvPr/>
        </p:nvGrpSpPr>
        <p:grpSpPr>
          <a:xfrm>
            <a:off x="2646809" y="1327934"/>
            <a:ext cx="435194" cy="435194"/>
            <a:chOff x="2646809" y="1399942"/>
            <a:chExt cx="435194" cy="435194"/>
          </a:xfrm>
        </p:grpSpPr>
        <p:grpSp>
          <p:nvGrpSpPr>
            <p:cNvPr id="34" name="组合 33"/>
            <p:cNvGrpSpPr/>
            <p:nvPr/>
          </p:nvGrpSpPr>
          <p:grpSpPr>
            <a:xfrm>
              <a:off x="2646809" y="1399942"/>
              <a:ext cx="435194" cy="435194"/>
              <a:chOff x="3724322" y="1908536"/>
              <a:chExt cx="1329153" cy="1329153"/>
            </a:xfrm>
          </p:grpSpPr>
          <p:sp>
            <p:nvSpPr>
              <p:cNvPr id="36" name="椭圆 35"/>
              <p:cNvSpPr/>
              <p:nvPr/>
            </p:nvSpPr>
            <p:spPr>
              <a:xfrm>
                <a:off x="3724322" y="1908536"/>
                <a:ext cx="1329153" cy="1329153"/>
              </a:xfrm>
              <a:prstGeom prst="ellipse">
                <a:avLst/>
              </a:prstGeom>
              <a:gradFill flip="none" rotWithShape="1">
                <a:gsLst>
                  <a:gs pos="0">
                    <a:schemeClr val="bg1"/>
                  </a:gs>
                  <a:gs pos="100000">
                    <a:srgbClr val="DDDEDD"/>
                  </a:gs>
                </a:gsLst>
                <a:lin ang="9600000" scaled="0"/>
                <a:tileRect/>
              </a:gradFill>
              <a:ln w="28575">
                <a:solidFill>
                  <a:schemeClr val="bg1"/>
                </a:soli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7" name="椭圆 36"/>
              <p:cNvSpPr/>
              <p:nvPr/>
            </p:nvSpPr>
            <p:spPr>
              <a:xfrm>
                <a:off x="3839838" y="2024052"/>
                <a:ext cx="1098122" cy="1098122"/>
              </a:xfrm>
              <a:prstGeom prst="ellipse">
                <a:avLst/>
              </a:prstGeom>
              <a:solidFill>
                <a:srgbClr val="00206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grpSp>
        <p:sp>
          <p:nvSpPr>
            <p:cNvPr id="38" name="TextBox 37"/>
            <p:cNvSpPr txBox="1"/>
            <p:nvPr/>
          </p:nvSpPr>
          <p:spPr>
            <a:xfrm>
              <a:off x="2699792" y="1478195"/>
              <a:ext cx="290464" cy="307777"/>
            </a:xfrm>
            <a:prstGeom prst="rect">
              <a:avLst/>
            </a:prstGeom>
            <a:noFill/>
          </p:spPr>
          <p:txBody>
            <a:bodyPr wrap="none" rtlCol="0">
              <a:spAutoFit/>
            </a:bodyPr>
            <a:lstStyle/>
            <a:p>
              <a:pPr algn="ctr"/>
              <a:r>
                <a:rPr lang="en-US" altLang="zh-CN" sz="1400" b="1" dirty="0" smtClean="0">
                  <a:solidFill>
                    <a:schemeClr val="bg1"/>
                  </a:solidFill>
                  <a:latin typeface="Adobe 黑体 Std R" panose="020B0400000000000000" pitchFamily="34" charset="-122"/>
                  <a:ea typeface="Adobe 黑体 Std R" panose="020B0400000000000000" pitchFamily="34" charset="-122"/>
                </a:rPr>
                <a:t>1</a:t>
              </a:r>
              <a:endParaRPr lang="zh-CN" altLang="en-US" sz="1400" b="1" dirty="0">
                <a:solidFill>
                  <a:schemeClr val="bg1"/>
                </a:solidFill>
                <a:latin typeface="Adobe 黑体 Std R" panose="020B0400000000000000" pitchFamily="34" charset="-122"/>
                <a:ea typeface="Adobe 黑体 Std R" panose="020B0400000000000000" pitchFamily="34" charset="-122"/>
              </a:endParaRPr>
            </a:p>
          </p:txBody>
        </p:sp>
      </p:grpSp>
      <p:grpSp>
        <p:nvGrpSpPr>
          <p:cNvPr id="40" name="组合 39"/>
          <p:cNvGrpSpPr/>
          <p:nvPr/>
        </p:nvGrpSpPr>
        <p:grpSpPr>
          <a:xfrm>
            <a:off x="2917790" y="2303776"/>
            <a:ext cx="435194" cy="435194"/>
            <a:chOff x="2646809" y="1399942"/>
            <a:chExt cx="435194" cy="435194"/>
          </a:xfrm>
        </p:grpSpPr>
        <p:grpSp>
          <p:nvGrpSpPr>
            <p:cNvPr id="41" name="组合 40"/>
            <p:cNvGrpSpPr/>
            <p:nvPr/>
          </p:nvGrpSpPr>
          <p:grpSpPr>
            <a:xfrm>
              <a:off x="2646809" y="1399942"/>
              <a:ext cx="435194" cy="435194"/>
              <a:chOff x="3724322" y="1908536"/>
              <a:chExt cx="1329153" cy="1329153"/>
            </a:xfrm>
          </p:grpSpPr>
          <p:sp>
            <p:nvSpPr>
              <p:cNvPr id="43" name="椭圆 42"/>
              <p:cNvSpPr/>
              <p:nvPr/>
            </p:nvSpPr>
            <p:spPr>
              <a:xfrm>
                <a:off x="3724322" y="1908536"/>
                <a:ext cx="1329153" cy="1329153"/>
              </a:xfrm>
              <a:prstGeom prst="ellipse">
                <a:avLst/>
              </a:prstGeom>
              <a:gradFill flip="none" rotWithShape="1">
                <a:gsLst>
                  <a:gs pos="0">
                    <a:schemeClr val="bg1"/>
                  </a:gs>
                  <a:gs pos="100000">
                    <a:srgbClr val="DDDEDD"/>
                  </a:gs>
                </a:gsLst>
                <a:lin ang="9600000" scaled="0"/>
                <a:tileRect/>
              </a:gradFill>
              <a:ln w="28575">
                <a:solidFill>
                  <a:schemeClr val="bg1"/>
                </a:soli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4" name="椭圆 43"/>
              <p:cNvSpPr/>
              <p:nvPr/>
            </p:nvSpPr>
            <p:spPr>
              <a:xfrm>
                <a:off x="3839838" y="2024052"/>
                <a:ext cx="1098122" cy="1098122"/>
              </a:xfrm>
              <a:prstGeom prst="ellipse">
                <a:avLst/>
              </a:prstGeom>
              <a:solidFill>
                <a:srgbClr val="00206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grpSp>
        <p:sp>
          <p:nvSpPr>
            <p:cNvPr id="42" name="TextBox 41"/>
            <p:cNvSpPr txBox="1"/>
            <p:nvPr/>
          </p:nvSpPr>
          <p:spPr>
            <a:xfrm>
              <a:off x="2699792" y="1478195"/>
              <a:ext cx="290464" cy="307777"/>
            </a:xfrm>
            <a:prstGeom prst="rect">
              <a:avLst/>
            </a:prstGeom>
            <a:noFill/>
          </p:spPr>
          <p:txBody>
            <a:bodyPr wrap="none" rtlCol="0">
              <a:spAutoFit/>
            </a:bodyPr>
            <a:lstStyle/>
            <a:p>
              <a:pPr algn="ctr"/>
              <a:r>
                <a:rPr lang="en-US" altLang="zh-CN" sz="1400" b="1" dirty="0" smtClean="0">
                  <a:solidFill>
                    <a:schemeClr val="bg1"/>
                  </a:solidFill>
                  <a:latin typeface="Adobe 黑体 Std R" panose="020B0400000000000000" pitchFamily="34" charset="-122"/>
                  <a:ea typeface="Adobe 黑体 Std R" panose="020B0400000000000000" pitchFamily="34" charset="-122"/>
                </a:rPr>
                <a:t>2</a:t>
              </a:r>
              <a:endParaRPr lang="zh-CN" altLang="en-US" sz="1400" b="1" dirty="0">
                <a:solidFill>
                  <a:schemeClr val="bg1"/>
                </a:solidFill>
                <a:latin typeface="Adobe 黑体 Std R" panose="020B0400000000000000" pitchFamily="34" charset="-122"/>
                <a:ea typeface="Adobe 黑体 Std R" panose="020B0400000000000000" pitchFamily="34" charset="-122"/>
              </a:endParaRPr>
            </a:p>
          </p:txBody>
        </p:sp>
      </p:grpSp>
      <p:grpSp>
        <p:nvGrpSpPr>
          <p:cNvPr id="45" name="组合 44"/>
          <p:cNvGrpSpPr/>
          <p:nvPr/>
        </p:nvGrpSpPr>
        <p:grpSpPr>
          <a:xfrm>
            <a:off x="3786395" y="3088304"/>
            <a:ext cx="435194" cy="435194"/>
            <a:chOff x="2646809" y="1399942"/>
            <a:chExt cx="435194" cy="435194"/>
          </a:xfrm>
        </p:grpSpPr>
        <p:grpSp>
          <p:nvGrpSpPr>
            <p:cNvPr id="46" name="组合 45"/>
            <p:cNvGrpSpPr/>
            <p:nvPr/>
          </p:nvGrpSpPr>
          <p:grpSpPr>
            <a:xfrm>
              <a:off x="2646809" y="1399942"/>
              <a:ext cx="435194" cy="435194"/>
              <a:chOff x="3724322" y="1908536"/>
              <a:chExt cx="1329153" cy="1329153"/>
            </a:xfrm>
          </p:grpSpPr>
          <p:sp>
            <p:nvSpPr>
              <p:cNvPr id="48" name="椭圆 47"/>
              <p:cNvSpPr/>
              <p:nvPr/>
            </p:nvSpPr>
            <p:spPr>
              <a:xfrm>
                <a:off x="3724322" y="1908536"/>
                <a:ext cx="1329153" cy="1329153"/>
              </a:xfrm>
              <a:prstGeom prst="ellipse">
                <a:avLst/>
              </a:prstGeom>
              <a:gradFill flip="none" rotWithShape="1">
                <a:gsLst>
                  <a:gs pos="0">
                    <a:schemeClr val="bg1"/>
                  </a:gs>
                  <a:gs pos="100000">
                    <a:srgbClr val="DDDEDD"/>
                  </a:gs>
                </a:gsLst>
                <a:lin ang="9600000" scaled="0"/>
                <a:tileRect/>
              </a:gradFill>
              <a:ln w="28575">
                <a:solidFill>
                  <a:schemeClr val="bg1"/>
                </a:soli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9" name="椭圆 48"/>
              <p:cNvSpPr/>
              <p:nvPr/>
            </p:nvSpPr>
            <p:spPr>
              <a:xfrm>
                <a:off x="3839838" y="2024052"/>
                <a:ext cx="1098122" cy="1098122"/>
              </a:xfrm>
              <a:prstGeom prst="ellipse">
                <a:avLst/>
              </a:prstGeom>
              <a:solidFill>
                <a:srgbClr val="00206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grpSp>
        <p:sp>
          <p:nvSpPr>
            <p:cNvPr id="47" name="TextBox 46"/>
            <p:cNvSpPr txBox="1"/>
            <p:nvPr/>
          </p:nvSpPr>
          <p:spPr>
            <a:xfrm>
              <a:off x="2699792" y="1478195"/>
              <a:ext cx="290464" cy="307777"/>
            </a:xfrm>
            <a:prstGeom prst="rect">
              <a:avLst/>
            </a:prstGeom>
            <a:noFill/>
          </p:spPr>
          <p:txBody>
            <a:bodyPr wrap="none" rtlCol="0">
              <a:spAutoFit/>
            </a:bodyPr>
            <a:lstStyle/>
            <a:p>
              <a:pPr algn="ctr"/>
              <a:r>
                <a:rPr lang="en-US" altLang="zh-CN" sz="1400" b="1" dirty="0" smtClean="0">
                  <a:solidFill>
                    <a:schemeClr val="bg1"/>
                  </a:solidFill>
                  <a:latin typeface="Adobe 黑体 Std R" panose="020B0400000000000000" pitchFamily="34" charset="-122"/>
                  <a:ea typeface="Adobe 黑体 Std R" panose="020B0400000000000000" pitchFamily="34" charset="-122"/>
                </a:rPr>
                <a:t>3</a:t>
              </a:r>
              <a:endParaRPr lang="zh-CN" altLang="en-US" sz="1400" b="1" dirty="0">
                <a:solidFill>
                  <a:schemeClr val="bg1"/>
                </a:solidFill>
                <a:latin typeface="Adobe 黑体 Std R" panose="020B0400000000000000" pitchFamily="34" charset="-122"/>
                <a:ea typeface="Adobe 黑体 Std R" panose="020B0400000000000000" pitchFamily="34" charset="-122"/>
              </a:endParaRPr>
            </a:p>
          </p:txBody>
        </p:sp>
      </p:grpSp>
      <p:grpSp>
        <p:nvGrpSpPr>
          <p:cNvPr id="50" name="组合 49"/>
          <p:cNvGrpSpPr/>
          <p:nvPr/>
        </p:nvGrpSpPr>
        <p:grpSpPr>
          <a:xfrm>
            <a:off x="5003150" y="3027637"/>
            <a:ext cx="435194" cy="435194"/>
            <a:chOff x="2646809" y="1399942"/>
            <a:chExt cx="435194" cy="435194"/>
          </a:xfrm>
        </p:grpSpPr>
        <p:grpSp>
          <p:nvGrpSpPr>
            <p:cNvPr id="51" name="组合 50"/>
            <p:cNvGrpSpPr/>
            <p:nvPr/>
          </p:nvGrpSpPr>
          <p:grpSpPr>
            <a:xfrm>
              <a:off x="2646809" y="1399942"/>
              <a:ext cx="435194" cy="435194"/>
              <a:chOff x="3724322" y="1908536"/>
              <a:chExt cx="1329153" cy="1329153"/>
            </a:xfrm>
          </p:grpSpPr>
          <p:sp>
            <p:nvSpPr>
              <p:cNvPr id="53" name="椭圆 52"/>
              <p:cNvSpPr/>
              <p:nvPr/>
            </p:nvSpPr>
            <p:spPr>
              <a:xfrm>
                <a:off x="3724322" y="1908536"/>
                <a:ext cx="1329153" cy="1329153"/>
              </a:xfrm>
              <a:prstGeom prst="ellipse">
                <a:avLst/>
              </a:prstGeom>
              <a:gradFill flip="none" rotWithShape="1">
                <a:gsLst>
                  <a:gs pos="0">
                    <a:schemeClr val="bg1"/>
                  </a:gs>
                  <a:gs pos="100000">
                    <a:srgbClr val="DDDEDD"/>
                  </a:gs>
                </a:gsLst>
                <a:lin ang="9600000" scaled="0"/>
                <a:tileRect/>
              </a:gradFill>
              <a:ln w="28575">
                <a:solidFill>
                  <a:schemeClr val="bg1"/>
                </a:soli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4" name="椭圆 53"/>
              <p:cNvSpPr/>
              <p:nvPr/>
            </p:nvSpPr>
            <p:spPr>
              <a:xfrm>
                <a:off x="3839838" y="2024052"/>
                <a:ext cx="1098122" cy="1098122"/>
              </a:xfrm>
              <a:prstGeom prst="ellipse">
                <a:avLst/>
              </a:prstGeom>
              <a:solidFill>
                <a:srgbClr val="00206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grpSp>
        <p:sp>
          <p:nvSpPr>
            <p:cNvPr id="52" name="TextBox 51"/>
            <p:cNvSpPr txBox="1"/>
            <p:nvPr/>
          </p:nvSpPr>
          <p:spPr>
            <a:xfrm>
              <a:off x="2699792" y="1478195"/>
              <a:ext cx="290464" cy="307777"/>
            </a:xfrm>
            <a:prstGeom prst="rect">
              <a:avLst/>
            </a:prstGeom>
            <a:noFill/>
          </p:spPr>
          <p:txBody>
            <a:bodyPr wrap="none" rtlCol="0">
              <a:spAutoFit/>
            </a:bodyPr>
            <a:lstStyle/>
            <a:p>
              <a:pPr algn="ctr"/>
              <a:r>
                <a:rPr lang="en-US" altLang="zh-CN" sz="1400" b="1" dirty="0" smtClean="0">
                  <a:solidFill>
                    <a:schemeClr val="bg1"/>
                  </a:solidFill>
                  <a:latin typeface="Adobe 黑体 Std R" panose="020B0400000000000000" pitchFamily="34" charset="-122"/>
                  <a:ea typeface="Adobe 黑体 Std R" panose="020B0400000000000000" pitchFamily="34" charset="-122"/>
                </a:rPr>
                <a:t>4</a:t>
              </a:r>
              <a:endParaRPr lang="zh-CN" altLang="en-US" sz="1400" b="1" dirty="0">
                <a:solidFill>
                  <a:schemeClr val="bg1"/>
                </a:solidFill>
                <a:latin typeface="Adobe 黑体 Std R" panose="020B0400000000000000" pitchFamily="34" charset="-122"/>
                <a:ea typeface="Adobe 黑体 Std R" panose="020B0400000000000000" pitchFamily="34" charset="-122"/>
              </a:endParaRPr>
            </a:p>
          </p:txBody>
        </p:sp>
      </p:grpSp>
      <p:grpSp>
        <p:nvGrpSpPr>
          <p:cNvPr id="55" name="组合 54"/>
          <p:cNvGrpSpPr/>
          <p:nvPr/>
        </p:nvGrpSpPr>
        <p:grpSpPr>
          <a:xfrm>
            <a:off x="5823564" y="2365094"/>
            <a:ext cx="435194" cy="435194"/>
            <a:chOff x="2646809" y="1399942"/>
            <a:chExt cx="435194" cy="435194"/>
          </a:xfrm>
        </p:grpSpPr>
        <p:grpSp>
          <p:nvGrpSpPr>
            <p:cNvPr id="56" name="组合 55"/>
            <p:cNvGrpSpPr/>
            <p:nvPr/>
          </p:nvGrpSpPr>
          <p:grpSpPr>
            <a:xfrm>
              <a:off x="2646809" y="1399942"/>
              <a:ext cx="435194" cy="435194"/>
              <a:chOff x="3724322" y="1908536"/>
              <a:chExt cx="1329153" cy="1329153"/>
            </a:xfrm>
          </p:grpSpPr>
          <p:sp>
            <p:nvSpPr>
              <p:cNvPr id="58" name="椭圆 57"/>
              <p:cNvSpPr/>
              <p:nvPr/>
            </p:nvSpPr>
            <p:spPr>
              <a:xfrm>
                <a:off x="3724322" y="1908536"/>
                <a:ext cx="1329153" cy="1329153"/>
              </a:xfrm>
              <a:prstGeom prst="ellipse">
                <a:avLst/>
              </a:prstGeom>
              <a:gradFill flip="none" rotWithShape="1">
                <a:gsLst>
                  <a:gs pos="0">
                    <a:schemeClr val="bg1"/>
                  </a:gs>
                  <a:gs pos="100000">
                    <a:srgbClr val="DDDEDD"/>
                  </a:gs>
                </a:gsLst>
                <a:lin ang="9600000" scaled="0"/>
                <a:tileRect/>
              </a:gradFill>
              <a:ln w="28575">
                <a:solidFill>
                  <a:schemeClr val="bg1"/>
                </a:soli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9" name="椭圆 58"/>
              <p:cNvSpPr/>
              <p:nvPr/>
            </p:nvSpPr>
            <p:spPr>
              <a:xfrm>
                <a:off x="3839838" y="2024052"/>
                <a:ext cx="1098122" cy="1098122"/>
              </a:xfrm>
              <a:prstGeom prst="ellipse">
                <a:avLst/>
              </a:prstGeom>
              <a:solidFill>
                <a:srgbClr val="00206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grpSp>
        <p:sp>
          <p:nvSpPr>
            <p:cNvPr id="57" name="TextBox 56"/>
            <p:cNvSpPr txBox="1"/>
            <p:nvPr/>
          </p:nvSpPr>
          <p:spPr>
            <a:xfrm>
              <a:off x="2699792" y="1478195"/>
              <a:ext cx="290464" cy="307777"/>
            </a:xfrm>
            <a:prstGeom prst="rect">
              <a:avLst/>
            </a:prstGeom>
            <a:noFill/>
          </p:spPr>
          <p:txBody>
            <a:bodyPr wrap="none" rtlCol="0">
              <a:spAutoFit/>
            </a:bodyPr>
            <a:lstStyle/>
            <a:p>
              <a:pPr algn="ctr"/>
              <a:r>
                <a:rPr lang="en-US" altLang="zh-CN" sz="1400" b="1" dirty="0" smtClean="0">
                  <a:solidFill>
                    <a:schemeClr val="bg1"/>
                  </a:solidFill>
                  <a:latin typeface="Adobe 黑体 Std R" panose="020B0400000000000000" pitchFamily="34" charset="-122"/>
                  <a:ea typeface="Adobe 黑体 Std R" panose="020B0400000000000000" pitchFamily="34" charset="-122"/>
                </a:rPr>
                <a:t>5</a:t>
              </a:r>
              <a:endParaRPr lang="zh-CN" altLang="en-US" sz="1400" b="1" dirty="0">
                <a:solidFill>
                  <a:schemeClr val="bg1"/>
                </a:solidFill>
                <a:latin typeface="Adobe 黑体 Std R" panose="020B0400000000000000" pitchFamily="34" charset="-122"/>
                <a:ea typeface="Adobe 黑体 Std R" panose="020B0400000000000000" pitchFamily="34" charset="-122"/>
              </a:endParaRPr>
            </a:p>
          </p:txBody>
        </p:sp>
      </p:grpSp>
      <p:grpSp>
        <p:nvGrpSpPr>
          <p:cNvPr id="60" name="组合 59"/>
          <p:cNvGrpSpPr/>
          <p:nvPr/>
        </p:nvGrpSpPr>
        <p:grpSpPr>
          <a:xfrm>
            <a:off x="6197660" y="1349165"/>
            <a:ext cx="435194" cy="435194"/>
            <a:chOff x="2646809" y="1399942"/>
            <a:chExt cx="435194" cy="435194"/>
          </a:xfrm>
        </p:grpSpPr>
        <p:grpSp>
          <p:nvGrpSpPr>
            <p:cNvPr id="61" name="组合 60"/>
            <p:cNvGrpSpPr/>
            <p:nvPr/>
          </p:nvGrpSpPr>
          <p:grpSpPr>
            <a:xfrm>
              <a:off x="2646809" y="1399942"/>
              <a:ext cx="435194" cy="435194"/>
              <a:chOff x="3724322" y="1908536"/>
              <a:chExt cx="1329153" cy="1329153"/>
            </a:xfrm>
          </p:grpSpPr>
          <p:sp>
            <p:nvSpPr>
              <p:cNvPr id="63" name="椭圆 62"/>
              <p:cNvSpPr/>
              <p:nvPr/>
            </p:nvSpPr>
            <p:spPr>
              <a:xfrm>
                <a:off x="3724322" y="1908536"/>
                <a:ext cx="1329153" cy="1329153"/>
              </a:xfrm>
              <a:prstGeom prst="ellipse">
                <a:avLst/>
              </a:prstGeom>
              <a:gradFill flip="none" rotWithShape="1">
                <a:gsLst>
                  <a:gs pos="0">
                    <a:schemeClr val="bg1"/>
                  </a:gs>
                  <a:gs pos="100000">
                    <a:srgbClr val="DDDEDD"/>
                  </a:gs>
                </a:gsLst>
                <a:lin ang="9600000" scaled="0"/>
                <a:tileRect/>
              </a:gradFill>
              <a:ln w="28575">
                <a:solidFill>
                  <a:schemeClr val="bg1"/>
                </a:soli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4" name="椭圆 63"/>
              <p:cNvSpPr/>
              <p:nvPr/>
            </p:nvSpPr>
            <p:spPr>
              <a:xfrm>
                <a:off x="3839838" y="2024052"/>
                <a:ext cx="1098122" cy="1098122"/>
              </a:xfrm>
              <a:prstGeom prst="ellipse">
                <a:avLst/>
              </a:prstGeom>
              <a:solidFill>
                <a:srgbClr val="00206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grpSp>
        <p:sp>
          <p:nvSpPr>
            <p:cNvPr id="62" name="TextBox 61"/>
            <p:cNvSpPr txBox="1"/>
            <p:nvPr/>
          </p:nvSpPr>
          <p:spPr>
            <a:xfrm>
              <a:off x="2699792" y="1478195"/>
              <a:ext cx="290464" cy="307777"/>
            </a:xfrm>
            <a:prstGeom prst="rect">
              <a:avLst/>
            </a:prstGeom>
            <a:noFill/>
          </p:spPr>
          <p:txBody>
            <a:bodyPr wrap="none" rtlCol="0">
              <a:spAutoFit/>
            </a:bodyPr>
            <a:lstStyle/>
            <a:p>
              <a:pPr algn="ctr"/>
              <a:r>
                <a:rPr lang="en-US" altLang="zh-CN" sz="1400" b="1" dirty="0" smtClean="0">
                  <a:solidFill>
                    <a:schemeClr val="bg1"/>
                  </a:solidFill>
                  <a:latin typeface="Adobe 黑体 Std R" panose="020B0400000000000000" pitchFamily="34" charset="-122"/>
                  <a:ea typeface="Adobe 黑体 Std R" panose="020B0400000000000000" pitchFamily="34" charset="-122"/>
                </a:rPr>
                <a:t>6</a:t>
              </a:r>
              <a:endParaRPr lang="zh-CN" altLang="en-US" sz="1400" b="1" dirty="0">
                <a:solidFill>
                  <a:schemeClr val="bg1"/>
                </a:solidFill>
                <a:latin typeface="Adobe 黑体 Std R" panose="020B0400000000000000" pitchFamily="34" charset="-122"/>
                <a:ea typeface="Adobe 黑体 Std R" panose="020B0400000000000000"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600" advClick="0" advTm="8718">
        <p14:prism isInverted="1"/>
      </p:transition>
    </mc:Choice>
    <mc:Fallback>
      <p:transition spd="slow" advClick="0" advTm="8718">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4000">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14:bounceEnd="44000">
                                          <p:cBhvr additive="base">
                                            <p:cTn id="7" dur="500" fill="hold"/>
                                            <p:tgtEl>
                                              <p:spTgt spid="28"/>
                                            </p:tgtEl>
                                            <p:attrNameLst>
                                              <p:attrName>ppt_x</p:attrName>
                                            </p:attrNameLst>
                                          </p:cBhvr>
                                          <p:tavLst>
                                            <p:tav tm="0">
                                              <p:val>
                                                <p:strVal val="#ppt_x"/>
                                              </p:val>
                                            </p:tav>
                                            <p:tav tm="100000">
                                              <p:val>
                                                <p:strVal val="#ppt_x"/>
                                              </p:val>
                                            </p:tav>
                                          </p:tavLst>
                                        </p:anim>
                                        <p:anim calcmode="lin" valueType="num" p14:bounceEnd="44000">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8" presetClass="entr" presetSubtype="12"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par>
                                    <p:cTn id="13" presetID="18" presetClass="entr" presetSubtype="12"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par>
                                    <p:cTn id="16" presetID="18" presetClass="entr" presetSubtype="12"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trips(downLeft)">
                                          <p:cBhvr>
                                            <p:cTn id="18" dur="500"/>
                                            <p:tgtEl>
                                              <p:spTgt spid="7"/>
                                            </p:tgtEl>
                                          </p:cBhvr>
                                        </p:animEffect>
                                      </p:childTnLst>
                                    </p:cTn>
                                  </p:par>
                                  <p:par>
                                    <p:cTn id="19" presetID="18" presetClass="entr" presetSubtype="6"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Right)">
                                          <p:cBhvr>
                                            <p:cTn id="21" dur="500"/>
                                            <p:tgtEl>
                                              <p:spTgt spid="8"/>
                                            </p:tgtEl>
                                          </p:cBhvr>
                                        </p:animEffect>
                                      </p:childTnLst>
                                    </p:cTn>
                                  </p:par>
                                  <p:par>
                                    <p:cTn id="22" presetID="18" presetClass="entr" presetSubtype="6"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strips(downRight)">
                                          <p:cBhvr>
                                            <p:cTn id="24" dur="500"/>
                                            <p:tgtEl>
                                              <p:spTgt spid="9"/>
                                            </p:tgtEl>
                                          </p:cBhvr>
                                        </p:animEffect>
                                      </p:childTnLst>
                                    </p:cTn>
                                  </p:par>
                                  <p:par>
                                    <p:cTn id="25" presetID="18" presetClass="entr" presetSubtype="6"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strips(downRight)">
                                          <p:cBhvr>
                                            <p:cTn id="27" dur="500"/>
                                            <p:tgtEl>
                                              <p:spTgt spid="10"/>
                                            </p:tgtEl>
                                          </p:cBhvr>
                                        </p:animEffect>
                                      </p:childTnLst>
                                    </p:cTn>
                                  </p:par>
                                </p:childTnLst>
                              </p:cTn>
                            </p:par>
                            <p:par>
                              <p:cTn id="28" fill="hold">
                                <p:stCondLst>
                                  <p:cond delay="1000"/>
                                </p:stCondLst>
                                <p:childTnLst>
                                  <p:par>
                                    <p:cTn id="29" presetID="53" presetClass="entr" presetSubtype="528" fill="hold" nodeType="after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p:cTn id="31" dur="500" fill="hold"/>
                                            <p:tgtEl>
                                              <p:spTgt spid="39"/>
                                            </p:tgtEl>
                                            <p:attrNameLst>
                                              <p:attrName>ppt_w</p:attrName>
                                            </p:attrNameLst>
                                          </p:cBhvr>
                                          <p:tavLst>
                                            <p:tav tm="0">
                                              <p:val>
                                                <p:fltVal val="0"/>
                                              </p:val>
                                            </p:tav>
                                            <p:tav tm="100000">
                                              <p:val>
                                                <p:strVal val="#ppt_w"/>
                                              </p:val>
                                            </p:tav>
                                          </p:tavLst>
                                        </p:anim>
                                        <p:anim calcmode="lin" valueType="num">
                                          <p:cBhvr>
                                            <p:cTn id="32" dur="500" fill="hold"/>
                                            <p:tgtEl>
                                              <p:spTgt spid="39"/>
                                            </p:tgtEl>
                                            <p:attrNameLst>
                                              <p:attrName>ppt_h</p:attrName>
                                            </p:attrNameLst>
                                          </p:cBhvr>
                                          <p:tavLst>
                                            <p:tav tm="0">
                                              <p:val>
                                                <p:fltVal val="0"/>
                                              </p:val>
                                            </p:tav>
                                            <p:tav tm="100000">
                                              <p:val>
                                                <p:strVal val="#ppt_h"/>
                                              </p:val>
                                            </p:tav>
                                          </p:tavLst>
                                        </p:anim>
                                        <p:animEffect transition="in" filter="fade">
                                          <p:cBhvr>
                                            <p:cTn id="33" dur="500"/>
                                            <p:tgtEl>
                                              <p:spTgt spid="39"/>
                                            </p:tgtEl>
                                          </p:cBhvr>
                                        </p:animEffect>
                                        <p:anim calcmode="lin" valueType="num">
                                          <p:cBhvr>
                                            <p:cTn id="34" dur="500" fill="hold"/>
                                            <p:tgtEl>
                                              <p:spTgt spid="39"/>
                                            </p:tgtEl>
                                            <p:attrNameLst>
                                              <p:attrName>ppt_x</p:attrName>
                                            </p:attrNameLst>
                                          </p:cBhvr>
                                          <p:tavLst>
                                            <p:tav tm="0">
                                              <p:val>
                                                <p:fltVal val="0.5"/>
                                              </p:val>
                                            </p:tav>
                                            <p:tav tm="100000">
                                              <p:val>
                                                <p:strVal val="#ppt_x"/>
                                              </p:val>
                                            </p:tav>
                                          </p:tavLst>
                                        </p:anim>
                                        <p:anim calcmode="lin" valueType="num">
                                          <p:cBhvr>
                                            <p:cTn id="35" dur="500" fill="hold"/>
                                            <p:tgtEl>
                                              <p:spTgt spid="39"/>
                                            </p:tgtEl>
                                            <p:attrNameLst>
                                              <p:attrName>ppt_y</p:attrName>
                                            </p:attrNameLst>
                                          </p:cBhvr>
                                          <p:tavLst>
                                            <p:tav tm="0">
                                              <p:val>
                                                <p:fltVal val="0.5"/>
                                              </p:val>
                                            </p:tav>
                                            <p:tav tm="100000">
                                              <p:val>
                                                <p:strVal val="#ppt_y"/>
                                              </p:val>
                                            </p:tav>
                                          </p:tavLst>
                                        </p:anim>
                                      </p:childTnLst>
                                    </p:cTn>
                                  </p:par>
                                </p:childTnLst>
                              </p:cTn>
                            </p:par>
                            <p:par>
                              <p:cTn id="36" fill="hold">
                                <p:stCondLst>
                                  <p:cond delay="1500"/>
                                </p:stCondLst>
                                <p:childTnLst>
                                  <p:par>
                                    <p:cTn id="37" presetID="53" presetClass="entr" presetSubtype="528" fill="hold" nodeType="afterEffect">
                                      <p:stCondLst>
                                        <p:cond delay="0"/>
                                      </p:stCondLst>
                                      <p:childTnLst>
                                        <p:set>
                                          <p:cBhvr>
                                            <p:cTn id="38" dur="1" fill="hold">
                                              <p:stCondLst>
                                                <p:cond delay="0"/>
                                              </p:stCondLst>
                                            </p:cTn>
                                            <p:tgtEl>
                                              <p:spTgt spid="40"/>
                                            </p:tgtEl>
                                            <p:attrNameLst>
                                              <p:attrName>style.visibility</p:attrName>
                                            </p:attrNameLst>
                                          </p:cBhvr>
                                          <p:to>
                                            <p:strVal val="visible"/>
                                          </p:to>
                                        </p:set>
                                        <p:anim calcmode="lin" valueType="num">
                                          <p:cBhvr>
                                            <p:cTn id="39" dur="500" fill="hold"/>
                                            <p:tgtEl>
                                              <p:spTgt spid="40"/>
                                            </p:tgtEl>
                                            <p:attrNameLst>
                                              <p:attrName>ppt_w</p:attrName>
                                            </p:attrNameLst>
                                          </p:cBhvr>
                                          <p:tavLst>
                                            <p:tav tm="0">
                                              <p:val>
                                                <p:fltVal val="0"/>
                                              </p:val>
                                            </p:tav>
                                            <p:tav tm="100000">
                                              <p:val>
                                                <p:strVal val="#ppt_w"/>
                                              </p:val>
                                            </p:tav>
                                          </p:tavLst>
                                        </p:anim>
                                        <p:anim calcmode="lin" valueType="num">
                                          <p:cBhvr>
                                            <p:cTn id="40" dur="500" fill="hold"/>
                                            <p:tgtEl>
                                              <p:spTgt spid="40"/>
                                            </p:tgtEl>
                                            <p:attrNameLst>
                                              <p:attrName>ppt_h</p:attrName>
                                            </p:attrNameLst>
                                          </p:cBhvr>
                                          <p:tavLst>
                                            <p:tav tm="0">
                                              <p:val>
                                                <p:fltVal val="0"/>
                                              </p:val>
                                            </p:tav>
                                            <p:tav tm="100000">
                                              <p:val>
                                                <p:strVal val="#ppt_h"/>
                                              </p:val>
                                            </p:tav>
                                          </p:tavLst>
                                        </p:anim>
                                        <p:animEffect transition="in" filter="fade">
                                          <p:cBhvr>
                                            <p:cTn id="41" dur="500"/>
                                            <p:tgtEl>
                                              <p:spTgt spid="40"/>
                                            </p:tgtEl>
                                          </p:cBhvr>
                                        </p:animEffect>
                                        <p:anim calcmode="lin" valueType="num">
                                          <p:cBhvr>
                                            <p:cTn id="42" dur="500" fill="hold"/>
                                            <p:tgtEl>
                                              <p:spTgt spid="40"/>
                                            </p:tgtEl>
                                            <p:attrNameLst>
                                              <p:attrName>ppt_x</p:attrName>
                                            </p:attrNameLst>
                                          </p:cBhvr>
                                          <p:tavLst>
                                            <p:tav tm="0">
                                              <p:val>
                                                <p:fltVal val="0.5"/>
                                              </p:val>
                                            </p:tav>
                                            <p:tav tm="100000">
                                              <p:val>
                                                <p:strVal val="#ppt_x"/>
                                              </p:val>
                                            </p:tav>
                                          </p:tavLst>
                                        </p:anim>
                                        <p:anim calcmode="lin" valueType="num">
                                          <p:cBhvr>
                                            <p:cTn id="43" dur="500" fill="hold"/>
                                            <p:tgtEl>
                                              <p:spTgt spid="40"/>
                                            </p:tgtEl>
                                            <p:attrNameLst>
                                              <p:attrName>ppt_y</p:attrName>
                                            </p:attrNameLst>
                                          </p:cBhvr>
                                          <p:tavLst>
                                            <p:tav tm="0">
                                              <p:val>
                                                <p:fltVal val="0.5"/>
                                              </p:val>
                                            </p:tav>
                                            <p:tav tm="100000">
                                              <p:val>
                                                <p:strVal val="#ppt_y"/>
                                              </p:val>
                                            </p:tav>
                                          </p:tavLst>
                                        </p:anim>
                                      </p:childTnLst>
                                    </p:cTn>
                                  </p:par>
                                </p:childTnLst>
                              </p:cTn>
                            </p:par>
                            <p:par>
                              <p:cTn id="44" fill="hold">
                                <p:stCondLst>
                                  <p:cond delay="2000"/>
                                </p:stCondLst>
                                <p:childTnLst>
                                  <p:par>
                                    <p:cTn id="45" presetID="53" presetClass="entr" presetSubtype="528" fill="hold" nodeType="afterEffect">
                                      <p:stCondLst>
                                        <p:cond delay="0"/>
                                      </p:stCondLst>
                                      <p:childTnLst>
                                        <p:set>
                                          <p:cBhvr>
                                            <p:cTn id="46" dur="1" fill="hold">
                                              <p:stCondLst>
                                                <p:cond delay="0"/>
                                              </p:stCondLst>
                                            </p:cTn>
                                            <p:tgtEl>
                                              <p:spTgt spid="45"/>
                                            </p:tgtEl>
                                            <p:attrNameLst>
                                              <p:attrName>style.visibility</p:attrName>
                                            </p:attrNameLst>
                                          </p:cBhvr>
                                          <p:to>
                                            <p:strVal val="visible"/>
                                          </p:to>
                                        </p:set>
                                        <p:anim calcmode="lin" valueType="num">
                                          <p:cBhvr>
                                            <p:cTn id="47" dur="500" fill="hold"/>
                                            <p:tgtEl>
                                              <p:spTgt spid="45"/>
                                            </p:tgtEl>
                                            <p:attrNameLst>
                                              <p:attrName>ppt_w</p:attrName>
                                            </p:attrNameLst>
                                          </p:cBhvr>
                                          <p:tavLst>
                                            <p:tav tm="0">
                                              <p:val>
                                                <p:fltVal val="0"/>
                                              </p:val>
                                            </p:tav>
                                            <p:tav tm="100000">
                                              <p:val>
                                                <p:strVal val="#ppt_w"/>
                                              </p:val>
                                            </p:tav>
                                          </p:tavLst>
                                        </p:anim>
                                        <p:anim calcmode="lin" valueType="num">
                                          <p:cBhvr>
                                            <p:cTn id="48" dur="500" fill="hold"/>
                                            <p:tgtEl>
                                              <p:spTgt spid="45"/>
                                            </p:tgtEl>
                                            <p:attrNameLst>
                                              <p:attrName>ppt_h</p:attrName>
                                            </p:attrNameLst>
                                          </p:cBhvr>
                                          <p:tavLst>
                                            <p:tav tm="0">
                                              <p:val>
                                                <p:fltVal val="0"/>
                                              </p:val>
                                            </p:tav>
                                            <p:tav tm="100000">
                                              <p:val>
                                                <p:strVal val="#ppt_h"/>
                                              </p:val>
                                            </p:tav>
                                          </p:tavLst>
                                        </p:anim>
                                        <p:animEffect transition="in" filter="fade">
                                          <p:cBhvr>
                                            <p:cTn id="49" dur="500"/>
                                            <p:tgtEl>
                                              <p:spTgt spid="45"/>
                                            </p:tgtEl>
                                          </p:cBhvr>
                                        </p:animEffect>
                                        <p:anim calcmode="lin" valueType="num">
                                          <p:cBhvr>
                                            <p:cTn id="50" dur="500" fill="hold"/>
                                            <p:tgtEl>
                                              <p:spTgt spid="45"/>
                                            </p:tgtEl>
                                            <p:attrNameLst>
                                              <p:attrName>ppt_x</p:attrName>
                                            </p:attrNameLst>
                                          </p:cBhvr>
                                          <p:tavLst>
                                            <p:tav tm="0">
                                              <p:val>
                                                <p:fltVal val="0.5"/>
                                              </p:val>
                                            </p:tav>
                                            <p:tav tm="100000">
                                              <p:val>
                                                <p:strVal val="#ppt_x"/>
                                              </p:val>
                                            </p:tav>
                                          </p:tavLst>
                                        </p:anim>
                                        <p:anim calcmode="lin" valueType="num">
                                          <p:cBhvr>
                                            <p:cTn id="51" dur="500" fill="hold"/>
                                            <p:tgtEl>
                                              <p:spTgt spid="45"/>
                                            </p:tgtEl>
                                            <p:attrNameLst>
                                              <p:attrName>ppt_y</p:attrName>
                                            </p:attrNameLst>
                                          </p:cBhvr>
                                          <p:tavLst>
                                            <p:tav tm="0">
                                              <p:val>
                                                <p:fltVal val="0.5"/>
                                              </p:val>
                                            </p:tav>
                                            <p:tav tm="100000">
                                              <p:val>
                                                <p:strVal val="#ppt_y"/>
                                              </p:val>
                                            </p:tav>
                                          </p:tavLst>
                                        </p:anim>
                                      </p:childTnLst>
                                    </p:cTn>
                                  </p:par>
                                </p:childTnLst>
                              </p:cTn>
                            </p:par>
                            <p:par>
                              <p:cTn id="52" fill="hold">
                                <p:stCondLst>
                                  <p:cond delay="2500"/>
                                </p:stCondLst>
                                <p:childTnLst>
                                  <p:par>
                                    <p:cTn id="53" presetID="53" presetClass="entr" presetSubtype="528" fill="hold" nodeType="afterEffect">
                                      <p:stCondLst>
                                        <p:cond delay="0"/>
                                      </p:stCondLst>
                                      <p:childTnLst>
                                        <p:set>
                                          <p:cBhvr>
                                            <p:cTn id="54" dur="1" fill="hold">
                                              <p:stCondLst>
                                                <p:cond delay="0"/>
                                              </p:stCondLst>
                                            </p:cTn>
                                            <p:tgtEl>
                                              <p:spTgt spid="50"/>
                                            </p:tgtEl>
                                            <p:attrNameLst>
                                              <p:attrName>style.visibility</p:attrName>
                                            </p:attrNameLst>
                                          </p:cBhvr>
                                          <p:to>
                                            <p:strVal val="visible"/>
                                          </p:to>
                                        </p:set>
                                        <p:anim calcmode="lin" valueType="num">
                                          <p:cBhvr>
                                            <p:cTn id="55" dur="500" fill="hold"/>
                                            <p:tgtEl>
                                              <p:spTgt spid="50"/>
                                            </p:tgtEl>
                                            <p:attrNameLst>
                                              <p:attrName>ppt_w</p:attrName>
                                            </p:attrNameLst>
                                          </p:cBhvr>
                                          <p:tavLst>
                                            <p:tav tm="0">
                                              <p:val>
                                                <p:fltVal val="0"/>
                                              </p:val>
                                            </p:tav>
                                            <p:tav tm="100000">
                                              <p:val>
                                                <p:strVal val="#ppt_w"/>
                                              </p:val>
                                            </p:tav>
                                          </p:tavLst>
                                        </p:anim>
                                        <p:anim calcmode="lin" valueType="num">
                                          <p:cBhvr>
                                            <p:cTn id="56" dur="500" fill="hold"/>
                                            <p:tgtEl>
                                              <p:spTgt spid="50"/>
                                            </p:tgtEl>
                                            <p:attrNameLst>
                                              <p:attrName>ppt_h</p:attrName>
                                            </p:attrNameLst>
                                          </p:cBhvr>
                                          <p:tavLst>
                                            <p:tav tm="0">
                                              <p:val>
                                                <p:fltVal val="0"/>
                                              </p:val>
                                            </p:tav>
                                            <p:tav tm="100000">
                                              <p:val>
                                                <p:strVal val="#ppt_h"/>
                                              </p:val>
                                            </p:tav>
                                          </p:tavLst>
                                        </p:anim>
                                        <p:animEffect transition="in" filter="fade">
                                          <p:cBhvr>
                                            <p:cTn id="57" dur="500"/>
                                            <p:tgtEl>
                                              <p:spTgt spid="50"/>
                                            </p:tgtEl>
                                          </p:cBhvr>
                                        </p:animEffect>
                                        <p:anim calcmode="lin" valueType="num">
                                          <p:cBhvr>
                                            <p:cTn id="58" dur="500" fill="hold"/>
                                            <p:tgtEl>
                                              <p:spTgt spid="50"/>
                                            </p:tgtEl>
                                            <p:attrNameLst>
                                              <p:attrName>ppt_x</p:attrName>
                                            </p:attrNameLst>
                                          </p:cBhvr>
                                          <p:tavLst>
                                            <p:tav tm="0">
                                              <p:val>
                                                <p:fltVal val="0.5"/>
                                              </p:val>
                                            </p:tav>
                                            <p:tav tm="100000">
                                              <p:val>
                                                <p:strVal val="#ppt_x"/>
                                              </p:val>
                                            </p:tav>
                                          </p:tavLst>
                                        </p:anim>
                                        <p:anim calcmode="lin" valueType="num">
                                          <p:cBhvr>
                                            <p:cTn id="59" dur="500" fill="hold"/>
                                            <p:tgtEl>
                                              <p:spTgt spid="50"/>
                                            </p:tgtEl>
                                            <p:attrNameLst>
                                              <p:attrName>ppt_y</p:attrName>
                                            </p:attrNameLst>
                                          </p:cBhvr>
                                          <p:tavLst>
                                            <p:tav tm="0">
                                              <p:val>
                                                <p:fltVal val="0.5"/>
                                              </p:val>
                                            </p:tav>
                                            <p:tav tm="100000">
                                              <p:val>
                                                <p:strVal val="#ppt_y"/>
                                              </p:val>
                                            </p:tav>
                                          </p:tavLst>
                                        </p:anim>
                                      </p:childTnLst>
                                    </p:cTn>
                                  </p:par>
                                </p:childTnLst>
                              </p:cTn>
                            </p:par>
                            <p:par>
                              <p:cTn id="60" fill="hold">
                                <p:stCondLst>
                                  <p:cond delay="3000"/>
                                </p:stCondLst>
                                <p:childTnLst>
                                  <p:par>
                                    <p:cTn id="61" presetID="53" presetClass="entr" presetSubtype="528" fill="hold" nodeType="afterEffect">
                                      <p:stCondLst>
                                        <p:cond delay="0"/>
                                      </p:stCondLst>
                                      <p:childTnLst>
                                        <p:set>
                                          <p:cBhvr>
                                            <p:cTn id="62" dur="1" fill="hold">
                                              <p:stCondLst>
                                                <p:cond delay="0"/>
                                              </p:stCondLst>
                                            </p:cTn>
                                            <p:tgtEl>
                                              <p:spTgt spid="55"/>
                                            </p:tgtEl>
                                            <p:attrNameLst>
                                              <p:attrName>style.visibility</p:attrName>
                                            </p:attrNameLst>
                                          </p:cBhvr>
                                          <p:to>
                                            <p:strVal val="visible"/>
                                          </p:to>
                                        </p:set>
                                        <p:anim calcmode="lin" valueType="num">
                                          <p:cBhvr>
                                            <p:cTn id="63" dur="500" fill="hold"/>
                                            <p:tgtEl>
                                              <p:spTgt spid="55"/>
                                            </p:tgtEl>
                                            <p:attrNameLst>
                                              <p:attrName>ppt_w</p:attrName>
                                            </p:attrNameLst>
                                          </p:cBhvr>
                                          <p:tavLst>
                                            <p:tav tm="0">
                                              <p:val>
                                                <p:fltVal val="0"/>
                                              </p:val>
                                            </p:tav>
                                            <p:tav tm="100000">
                                              <p:val>
                                                <p:strVal val="#ppt_w"/>
                                              </p:val>
                                            </p:tav>
                                          </p:tavLst>
                                        </p:anim>
                                        <p:anim calcmode="lin" valueType="num">
                                          <p:cBhvr>
                                            <p:cTn id="64" dur="500" fill="hold"/>
                                            <p:tgtEl>
                                              <p:spTgt spid="55"/>
                                            </p:tgtEl>
                                            <p:attrNameLst>
                                              <p:attrName>ppt_h</p:attrName>
                                            </p:attrNameLst>
                                          </p:cBhvr>
                                          <p:tavLst>
                                            <p:tav tm="0">
                                              <p:val>
                                                <p:fltVal val="0"/>
                                              </p:val>
                                            </p:tav>
                                            <p:tav tm="100000">
                                              <p:val>
                                                <p:strVal val="#ppt_h"/>
                                              </p:val>
                                            </p:tav>
                                          </p:tavLst>
                                        </p:anim>
                                        <p:animEffect transition="in" filter="fade">
                                          <p:cBhvr>
                                            <p:cTn id="65" dur="500"/>
                                            <p:tgtEl>
                                              <p:spTgt spid="55"/>
                                            </p:tgtEl>
                                          </p:cBhvr>
                                        </p:animEffect>
                                        <p:anim calcmode="lin" valueType="num">
                                          <p:cBhvr>
                                            <p:cTn id="66" dur="500" fill="hold"/>
                                            <p:tgtEl>
                                              <p:spTgt spid="55"/>
                                            </p:tgtEl>
                                            <p:attrNameLst>
                                              <p:attrName>ppt_x</p:attrName>
                                            </p:attrNameLst>
                                          </p:cBhvr>
                                          <p:tavLst>
                                            <p:tav tm="0">
                                              <p:val>
                                                <p:fltVal val="0.5"/>
                                              </p:val>
                                            </p:tav>
                                            <p:tav tm="100000">
                                              <p:val>
                                                <p:strVal val="#ppt_x"/>
                                              </p:val>
                                            </p:tav>
                                          </p:tavLst>
                                        </p:anim>
                                        <p:anim calcmode="lin" valueType="num">
                                          <p:cBhvr>
                                            <p:cTn id="67" dur="500" fill="hold"/>
                                            <p:tgtEl>
                                              <p:spTgt spid="55"/>
                                            </p:tgtEl>
                                            <p:attrNameLst>
                                              <p:attrName>ppt_y</p:attrName>
                                            </p:attrNameLst>
                                          </p:cBhvr>
                                          <p:tavLst>
                                            <p:tav tm="0">
                                              <p:val>
                                                <p:fltVal val="0.5"/>
                                              </p:val>
                                            </p:tav>
                                            <p:tav tm="100000">
                                              <p:val>
                                                <p:strVal val="#ppt_y"/>
                                              </p:val>
                                            </p:tav>
                                          </p:tavLst>
                                        </p:anim>
                                      </p:childTnLst>
                                    </p:cTn>
                                  </p:par>
                                </p:childTnLst>
                              </p:cTn>
                            </p:par>
                            <p:par>
                              <p:cTn id="68" fill="hold">
                                <p:stCondLst>
                                  <p:cond delay="3500"/>
                                </p:stCondLst>
                                <p:childTnLst>
                                  <p:par>
                                    <p:cTn id="69" presetID="53" presetClass="entr" presetSubtype="528" fill="hold" nodeType="afterEffect">
                                      <p:stCondLst>
                                        <p:cond delay="0"/>
                                      </p:stCondLst>
                                      <p:childTnLst>
                                        <p:set>
                                          <p:cBhvr>
                                            <p:cTn id="70" dur="1" fill="hold">
                                              <p:stCondLst>
                                                <p:cond delay="0"/>
                                              </p:stCondLst>
                                            </p:cTn>
                                            <p:tgtEl>
                                              <p:spTgt spid="60"/>
                                            </p:tgtEl>
                                            <p:attrNameLst>
                                              <p:attrName>style.visibility</p:attrName>
                                            </p:attrNameLst>
                                          </p:cBhvr>
                                          <p:to>
                                            <p:strVal val="visible"/>
                                          </p:to>
                                        </p:set>
                                        <p:anim calcmode="lin" valueType="num">
                                          <p:cBhvr>
                                            <p:cTn id="71" dur="500" fill="hold"/>
                                            <p:tgtEl>
                                              <p:spTgt spid="60"/>
                                            </p:tgtEl>
                                            <p:attrNameLst>
                                              <p:attrName>ppt_w</p:attrName>
                                            </p:attrNameLst>
                                          </p:cBhvr>
                                          <p:tavLst>
                                            <p:tav tm="0">
                                              <p:val>
                                                <p:fltVal val="0"/>
                                              </p:val>
                                            </p:tav>
                                            <p:tav tm="100000">
                                              <p:val>
                                                <p:strVal val="#ppt_w"/>
                                              </p:val>
                                            </p:tav>
                                          </p:tavLst>
                                        </p:anim>
                                        <p:anim calcmode="lin" valueType="num">
                                          <p:cBhvr>
                                            <p:cTn id="72" dur="500" fill="hold"/>
                                            <p:tgtEl>
                                              <p:spTgt spid="60"/>
                                            </p:tgtEl>
                                            <p:attrNameLst>
                                              <p:attrName>ppt_h</p:attrName>
                                            </p:attrNameLst>
                                          </p:cBhvr>
                                          <p:tavLst>
                                            <p:tav tm="0">
                                              <p:val>
                                                <p:fltVal val="0"/>
                                              </p:val>
                                            </p:tav>
                                            <p:tav tm="100000">
                                              <p:val>
                                                <p:strVal val="#ppt_h"/>
                                              </p:val>
                                            </p:tav>
                                          </p:tavLst>
                                        </p:anim>
                                        <p:animEffect transition="in" filter="fade">
                                          <p:cBhvr>
                                            <p:cTn id="73" dur="500"/>
                                            <p:tgtEl>
                                              <p:spTgt spid="60"/>
                                            </p:tgtEl>
                                          </p:cBhvr>
                                        </p:animEffect>
                                        <p:anim calcmode="lin" valueType="num">
                                          <p:cBhvr>
                                            <p:cTn id="74" dur="500" fill="hold"/>
                                            <p:tgtEl>
                                              <p:spTgt spid="60"/>
                                            </p:tgtEl>
                                            <p:attrNameLst>
                                              <p:attrName>ppt_x</p:attrName>
                                            </p:attrNameLst>
                                          </p:cBhvr>
                                          <p:tavLst>
                                            <p:tav tm="0">
                                              <p:val>
                                                <p:fltVal val="0.5"/>
                                              </p:val>
                                            </p:tav>
                                            <p:tav tm="100000">
                                              <p:val>
                                                <p:strVal val="#ppt_x"/>
                                              </p:val>
                                            </p:tav>
                                          </p:tavLst>
                                        </p:anim>
                                        <p:anim calcmode="lin" valueType="num">
                                          <p:cBhvr>
                                            <p:cTn id="75" dur="500" fill="hold"/>
                                            <p:tgtEl>
                                              <p:spTgt spid="60"/>
                                            </p:tgtEl>
                                            <p:attrNameLst>
                                              <p:attrName>ppt_y</p:attrName>
                                            </p:attrNameLst>
                                          </p:cBhvr>
                                          <p:tavLst>
                                            <p:tav tm="0">
                                              <p:val>
                                                <p:fltVal val="0.5"/>
                                              </p:val>
                                            </p:tav>
                                            <p:tav tm="100000">
                                              <p:val>
                                                <p:strVal val="#ppt_y"/>
                                              </p:val>
                                            </p:tav>
                                          </p:tavLst>
                                        </p:anim>
                                      </p:childTnLst>
                                    </p:cTn>
                                  </p:par>
                                </p:childTnLst>
                              </p:cTn>
                            </p:par>
                            <p:par>
                              <p:cTn id="76" fill="hold">
                                <p:stCondLst>
                                  <p:cond delay="4000"/>
                                </p:stCondLst>
                                <p:childTnLst>
                                  <p:par>
                                    <p:cTn id="77" presetID="21" presetClass="entr" presetSubtype="1" fill="hold" grpId="0" nodeType="afterEffect">
                                      <p:stCondLst>
                                        <p:cond delay="0"/>
                                      </p:stCondLst>
                                      <p:childTnLst>
                                        <p:set>
                                          <p:cBhvr>
                                            <p:cTn id="78" dur="1" fill="hold">
                                              <p:stCondLst>
                                                <p:cond delay="0"/>
                                              </p:stCondLst>
                                            </p:cTn>
                                            <p:tgtEl>
                                              <p:spTgt spid="3"/>
                                            </p:tgtEl>
                                            <p:attrNameLst>
                                              <p:attrName>style.visibility</p:attrName>
                                            </p:attrNameLst>
                                          </p:cBhvr>
                                          <p:to>
                                            <p:strVal val="visible"/>
                                          </p:to>
                                        </p:set>
                                        <p:animEffect transition="in" filter="wheel(1)">
                                          <p:cBhvr>
                                            <p:cTn id="79" dur="1000"/>
                                            <p:tgtEl>
                                              <p:spTgt spid="3"/>
                                            </p:tgtEl>
                                          </p:cBhvr>
                                        </p:animEffect>
                                      </p:childTnLst>
                                    </p:cTn>
                                  </p:par>
                                </p:childTnLst>
                              </p:cTn>
                            </p:par>
                            <p:par>
                              <p:cTn id="80" fill="hold">
                                <p:stCondLst>
                                  <p:cond delay="5000"/>
                                </p:stCondLst>
                                <p:childTnLst>
                                  <p:par>
                                    <p:cTn id="81" presetID="12" presetClass="entr" presetSubtype="2" fill="hold" grpId="0" nodeType="afterEffect">
                                      <p:stCondLst>
                                        <p:cond delay="0"/>
                                      </p:stCondLst>
                                      <p:childTnLst>
                                        <p:set>
                                          <p:cBhvr>
                                            <p:cTn id="82" dur="1" fill="hold">
                                              <p:stCondLst>
                                                <p:cond delay="0"/>
                                              </p:stCondLst>
                                            </p:cTn>
                                            <p:tgtEl>
                                              <p:spTgt spid="4"/>
                                            </p:tgtEl>
                                            <p:attrNameLst>
                                              <p:attrName>style.visibility</p:attrName>
                                            </p:attrNameLst>
                                          </p:cBhvr>
                                          <p:to>
                                            <p:strVal val="visible"/>
                                          </p:to>
                                        </p:set>
                                        <p:anim calcmode="lin" valueType="num">
                                          <p:cBhvr additive="base">
                                            <p:cTn id="83" dur="500"/>
                                            <p:tgtEl>
                                              <p:spTgt spid="4"/>
                                            </p:tgtEl>
                                            <p:attrNameLst>
                                              <p:attrName>ppt_x</p:attrName>
                                            </p:attrNameLst>
                                          </p:cBhvr>
                                          <p:tavLst>
                                            <p:tav tm="0">
                                              <p:val>
                                                <p:strVal val="#ppt_x+#ppt_w*1.125000"/>
                                              </p:val>
                                            </p:tav>
                                            <p:tav tm="100000">
                                              <p:val>
                                                <p:strVal val="#ppt_x"/>
                                              </p:val>
                                            </p:tav>
                                          </p:tavLst>
                                        </p:anim>
                                        <p:animEffect transition="in" filter="wipe(left)">
                                          <p:cBhvr>
                                            <p:cTn id="84" dur="500"/>
                                            <p:tgtEl>
                                              <p:spTgt spid="4"/>
                                            </p:tgtEl>
                                          </p:cBhvr>
                                        </p:animEffect>
                                      </p:childTnLst>
                                    </p:cTn>
                                  </p:par>
                                  <p:par>
                                    <p:cTn id="85" presetID="18" presetClass="entr" presetSubtype="3" fill="hold" grpId="0" nodeType="with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strips(upRight)">
                                          <p:cBhvr>
                                            <p:cTn id="87" dur="500"/>
                                            <p:tgtEl>
                                              <p:spTgt spid="17"/>
                                            </p:tgtEl>
                                          </p:cBhvr>
                                        </p:animEffect>
                                      </p:childTnLst>
                                    </p:cTn>
                                  </p:par>
                                </p:childTnLst>
                              </p:cTn>
                            </p:par>
                            <p:par>
                              <p:cTn id="88" fill="hold">
                                <p:stCondLst>
                                  <p:cond delay="5500"/>
                                </p:stCondLst>
                                <p:childTnLst>
                                  <p:par>
                                    <p:cTn id="89" presetID="12" presetClass="entr" presetSubtype="2" fill="hold" grpId="0" nodeType="afterEffect">
                                      <p:stCondLst>
                                        <p:cond delay="0"/>
                                      </p:stCondLst>
                                      <p:childTnLst>
                                        <p:set>
                                          <p:cBhvr>
                                            <p:cTn id="90" dur="1" fill="hold">
                                              <p:stCondLst>
                                                <p:cond delay="0"/>
                                              </p:stCondLst>
                                            </p:cTn>
                                            <p:tgtEl>
                                              <p:spTgt spid="18"/>
                                            </p:tgtEl>
                                            <p:attrNameLst>
                                              <p:attrName>style.visibility</p:attrName>
                                            </p:attrNameLst>
                                          </p:cBhvr>
                                          <p:to>
                                            <p:strVal val="visible"/>
                                          </p:to>
                                        </p:set>
                                        <p:anim calcmode="lin" valueType="num">
                                          <p:cBhvr additive="base">
                                            <p:cTn id="91" dur="500"/>
                                            <p:tgtEl>
                                              <p:spTgt spid="18"/>
                                            </p:tgtEl>
                                            <p:attrNameLst>
                                              <p:attrName>ppt_x</p:attrName>
                                            </p:attrNameLst>
                                          </p:cBhvr>
                                          <p:tavLst>
                                            <p:tav tm="0">
                                              <p:val>
                                                <p:strVal val="#ppt_x+#ppt_w*1.125000"/>
                                              </p:val>
                                            </p:tav>
                                            <p:tav tm="100000">
                                              <p:val>
                                                <p:strVal val="#ppt_x"/>
                                              </p:val>
                                            </p:tav>
                                          </p:tavLst>
                                        </p:anim>
                                        <p:animEffect transition="in" filter="wipe(left)">
                                          <p:cBhvr>
                                            <p:cTn id="92" dur="500"/>
                                            <p:tgtEl>
                                              <p:spTgt spid="18"/>
                                            </p:tgtEl>
                                          </p:cBhvr>
                                        </p:animEffect>
                                      </p:childTnLst>
                                    </p:cTn>
                                  </p:par>
                                  <p:par>
                                    <p:cTn id="93" presetID="18" presetClass="entr" presetSubtype="3" fill="hold" grpId="0" nodeType="withEffect">
                                      <p:stCondLst>
                                        <p:cond delay="0"/>
                                      </p:stCondLst>
                                      <p:childTnLst>
                                        <p:set>
                                          <p:cBhvr>
                                            <p:cTn id="94" dur="1" fill="hold">
                                              <p:stCondLst>
                                                <p:cond delay="0"/>
                                              </p:stCondLst>
                                            </p:cTn>
                                            <p:tgtEl>
                                              <p:spTgt spid="19"/>
                                            </p:tgtEl>
                                            <p:attrNameLst>
                                              <p:attrName>style.visibility</p:attrName>
                                            </p:attrNameLst>
                                          </p:cBhvr>
                                          <p:to>
                                            <p:strVal val="visible"/>
                                          </p:to>
                                        </p:set>
                                        <p:animEffect transition="in" filter="strips(upRight)">
                                          <p:cBhvr>
                                            <p:cTn id="95" dur="500"/>
                                            <p:tgtEl>
                                              <p:spTgt spid="19"/>
                                            </p:tgtEl>
                                          </p:cBhvr>
                                        </p:animEffect>
                                      </p:childTnLst>
                                    </p:cTn>
                                  </p:par>
                                </p:childTnLst>
                              </p:cTn>
                            </p:par>
                            <p:par>
                              <p:cTn id="96" fill="hold">
                                <p:stCondLst>
                                  <p:cond delay="6000"/>
                                </p:stCondLst>
                                <p:childTnLst>
                                  <p:par>
                                    <p:cTn id="97" presetID="12" presetClass="entr" presetSubtype="2" fill="hold" grpId="0" nodeType="afterEffect">
                                      <p:stCondLst>
                                        <p:cond delay="0"/>
                                      </p:stCondLst>
                                      <p:childTnLst>
                                        <p:set>
                                          <p:cBhvr>
                                            <p:cTn id="98" dur="1" fill="hold">
                                              <p:stCondLst>
                                                <p:cond delay="0"/>
                                              </p:stCondLst>
                                            </p:cTn>
                                            <p:tgtEl>
                                              <p:spTgt spid="20"/>
                                            </p:tgtEl>
                                            <p:attrNameLst>
                                              <p:attrName>style.visibility</p:attrName>
                                            </p:attrNameLst>
                                          </p:cBhvr>
                                          <p:to>
                                            <p:strVal val="visible"/>
                                          </p:to>
                                        </p:set>
                                        <p:anim calcmode="lin" valueType="num">
                                          <p:cBhvr additive="base">
                                            <p:cTn id="99" dur="500"/>
                                            <p:tgtEl>
                                              <p:spTgt spid="20"/>
                                            </p:tgtEl>
                                            <p:attrNameLst>
                                              <p:attrName>ppt_x</p:attrName>
                                            </p:attrNameLst>
                                          </p:cBhvr>
                                          <p:tavLst>
                                            <p:tav tm="0">
                                              <p:val>
                                                <p:strVal val="#ppt_x+#ppt_w*1.125000"/>
                                              </p:val>
                                            </p:tav>
                                            <p:tav tm="100000">
                                              <p:val>
                                                <p:strVal val="#ppt_x"/>
                                              </p:val>
                                            </p:tav>
                                          </p:tavLst>
                                        </p:anim>
                                        <p:animEffect transition="in" filter="wipe(left)">
                                          <p:cBhvr>
                                            <p:cTn id="100" dur="500"/>
                                            <p:tgtEl>
                                              <p:spTgt spid="20"/>
                                            </p:tgtEl>
                                          </p:cBhvr>
                                        </p:animEffect>
                                      </p:childTnLst>
                                    </p:cTn>
                                  </p:par>
                                  <p:par>
                                    <p:cTn id="101" presetID="18" presetClass="entr" presetSubtype="3" fill="hold" grpId="0" nodeType="withEffect">
                                      <p:stCondLst>
                                        <p:cond delay="0"/>
                                      </p:stCondLst>
                                      <p:childTnLst>
                                        <p:set>
                                          <p:cBhvr>
                                            <p:cTn id="102" dur="1" fill="hold">
                                              <p:stCondLst>
                                                <p:cond delay="0"/>
                                              </p:stCondLst>
                                            </p:cTn>
                                            <p:tgtEl>
                                              <p:spTgt spid="21"/>
                                            </p:tgtEl>
                                            <p:attrNameLst>
                                              <p:attrName>style.visibility</p:attrName>
                                            </p:attrNameLst>
                                          </p:cBhvr>
                                          <p:to>
                                            <p:strVal val="visible"/>
                                          </p:to>
                                        </p:set>
                                        <p:animEffect transition="in" filter="strips(upRight)">
                                          <p:cBhvr>
                                            <p:cTn id="103" dur="500"/>
                                            <p:tgtEl>
                                              <p:spTgt spid="21"/>
                                            </p:tgtEl>
                                          </p:cBhvr>
                                        </p:animEffect>
                                      </p:childTnLst>
                                    </p:cTn>
                                  </p:par>
                                </p:childTnLst>
                              </p:cTn>
                            </p:par>
                            <p:par>
                              <p:cTn id="104" fill="hold">
                                <p:stCondLst>
                                  <p:cond delay="6500"/>
                                </p:stCondLst>
                                <p:childTnLst>
                                  <p:par>
                                    <p:cTn id="105" presetID="12" presetClass="entr" presetSubtype="2" fill="hold" grpId="0" nodeType="afterEffect">
                                      <p:stCondLst>
                                        <p:cond delay="0"/>
                                      </p:stCondLst>
                                      <p:childTnLst>
                                        <p:set>
                                          <p:cBhvr>
                                            <p:cTn id="106" dur="1" fill="hold">
                                              <p:stCondLst>
                                                <p:cond delay="0"/>
                                              </p:stCondLst>
                                            </p:cTn>
                                            <p:tgtEl>
                                              <p:spTgt spid="22"/>
                                            </p:tgtEl>
                                            <p:attrNameLst>
                                              <p:attrName>style.visibility</p:attrName>
                                            </p:attrNameLst>
                                          </p:cBhvr>
                                          <p:to>
                                            <p:strVal val="visible"/>
                                          </p:to>
                                        </p:set>
                                        <p:anim calcmode="lin" valueType="num">
                                          <p:cBhvr additive="base">
                                            <p:cTn id="107" dur="500"/>
                                            <p:tgtEl>
                                              <p:spTgt spid="22"/>
                                            </p:tgtEl>
                                            <p:attrNameLst>
                                              <p:attrName>ppt_x</p:attrName>
                                            </p:attrNameLst>
                                          </p:cBhvr>
                                          <p:tavLst>
                                            <p:tav tm="0">
                                              <p:val>
                                                <p:strVal val="#ppt_x+#ppt_w*1.125000"/>
                                              </p:val>
                                            </p:tav>
                                            <p:tav tm="100000">
                                              <p:val>
                                                <p:strVal val="#ppt_x"/>
                                              </p:val>
                                            </p:tav>
                                          </p:tavLst>
                                        </p:anim>
                                        <p:animEffect transition="in" filter="wipe(left)">
                                          <p:cBhvr>
                                            <p:cTn id="108" dur="500"/>
                                            <p:tgtEl>
                                              <p:spTgt spid="22"/>
                                            </p:tgtEl>
                                          </p:cBhvr>
                                        </p:animEffect>
                                      </p:childTnLst>
                                    </p:cTn>
                                  </p:par>
                                  <p:par>
                                    <p:cTn id="109" presetID="18" presetClass="entr" presetSubtype="3" fill="hold" grpId="0" nodeType="withEffect">
                                      <p:stCondLst>
                                        <p:cond delay="0"/>
                                      </p:stCondLst>
                                      <p:childTnLst>
                                        <p:set>
                                          <p:cBhvr>
                                            <p:cTn id="110" dur="1" fill="hold">
                                              <p:stCondLst>
                                                <p:cond delay="0"/>
                                              </p:stCondLst>
                                            </p:cTn>
                                            <p:tgtEl>
                                              <p:spTgt spid="23"/>
                                            </p:tgtEl>
                                            <p:attrNameLst>
                                              <p:attrName>style.visibility</p:attrName>
                                            </p:attrNameLst>
                                          </p:cBhvr>
                                          <p:to>
                                            <p:strVal val="visible"/>
                                          </p:to>
                                        </p:set>
                                        <p:animEffect transition="in" filter="strips(upRight)">
                                          <p:cBhvr>
                                            <p:cTn id="111" dur="500"/>
                                            <p:tgtEl>
                                              <p:spTgt spid="23"/>
                                            </p:tgtEl>
                                          </p:cBhvr>
                                        </p:animEffect>
                                      </p:childTnLst>
                                    </p:cTn>
                                  </p:par>
                                </p:childTnLst>
                              </p:cTn>
                            </p:par>
                            <p:par>
                              <p:cTn id="112" fill="hold">
                                <p:stCondLst>
                                  <p:cond delay="7000"/>
                                </p:stCondLst>
                                <p:childTnLst>
                                  <p:par>
                                    <p:cTn id="113" presetID="12" presetClass="entr" presetSubtype="2" fill="hold" grpId="0" nodeType="afterEffect">
                                      <p:stCondLst>
                                        <p:cond delay="0"/>
                                      </p:stCondLst>
                                      <p:childTnLst>
                                        <p:set>
                                          <p:cBhvr>
                                            <p:cTn id="114" dur="1" fill="hold">
                                              <p:stCondLst>
                                                <p:cond delay="0"/>
                                              </p:stCondLst>
                                            </p:cTn>
                                            <p:tgtEl>
                                              <p:spTgt spid="24"/>
                                            </p:tgtEl>
                                            <p:attrNameLst>
                                              <p:attrName>style.visibility</p:attrName>
                                            </p:attrNameLst>
                                          </p:cBhvr>
                                          <p:to>
                                            <p:strVal val="visible"/>
                                          </p:to>
                                        </p:set>
                                        <p:anim calcmode="lin" valueType="num">
                                          <p:cBhvr additive="base">
                                            <p:cTn id="115" dur="500"/>
                                            <p:tgtEl>
                                              <p:spTgt spid="24"/>
                                            </p:tgtEl>
                                            <p:attrNameLst>
                                              <p:attrName>ppt_x</p:attrName>
                                            </p:attrNameLst>
                                          </p:cBhvr>
                                          <p:tavLst>
                                            <p:tav tm="0">
                                              <p:val>
                                                <p:strVal val="#ppt_x+#ppt_w*1.125000"/>
                                              </p:val>
                                            </p:tav>
                                            <p:tav tm="100000">
                                              <p:val>
                                                <p:strVal val="#ppt_x"/>
                                              </p:val>
                                            </p:tav>
                                          </p:tavLst>
                                        </p:anim>
                                        <p:animEffect transition="in" filter="wipe(left)">
                                          <p:cBhvr>
                                            <p:cTn id="116" dur="500"/>
                                            <p:tgtEl>
                                              <p:spTgt spid="24"/>
                                            </p:tgtEl>
                                          </p:cBhvr>
                                        </p:animEffect>
                                      </p:childTnLst>
                                    </p:cTn>
                                  </p:par>
                                  <p:par>
                                    <p:cTn id="117" presetID="18" presetClass="entr" presetSubtype="3" fill="hold" grpId="0" nodeType="withEffect">
                                      <p:stCondLst>
                                        <p:cond delay="0"/>
                                      </p:stCondLst>
                                      <p:childTnLst>
                                        <p:set>
                                          <p:cBhvr>
                                            <p:cTn id="118" dur="1" fill="hold">
                                              <p:stCondLst>
                                                <p:cond delay="0"/>
                                              </p:stCondLst>
                                            </p:cTn>
                                            <p:tgtEl>
                                              <p:spTgt spid="25"/>
                                            </p:tgtEl>
                                            <p:attrNameLst>
                                              <p:attrName>style.visibility</p:attrName>
                                            </p:attrNameLst>
                                          </p:cBhvr>
                                          <p:to>
                                            <p:strVal val="visible"/>
                                          </p:to>
                                        </p:set>
                                        <p:animEffect transition="in" filter="strips(upRight)">
                                          <p:cBhvr>
                                            <p:cTn id="119" dur="500"/>
                                            <p:tgtEl>
                                              <p:spTgt spid="25"/>
                                            </p:tgtEl>
                                          </p:cBhvr>
                                        </p:animEffect>
                                      </p:childTnLst>
                                    </p:cTn>
                                  </p:par>
                                </p:childTnLst>
                              </p:cTn>
                            </p:par>
                            <p:par>
                              <p:cTn id="120" fill="hold">
                                <p:stCondLst>
                                  <p:cond delay="7500"/>
                                </p:stCondLst>
                                <p:childTnLst>
                                  <p:par>
                                    <p:cTn id="121" presetID="12" presetClass="entr" presetSubtype="2" fill="hold" grpId="0" nodeType="afterEffect">
                                      <p:stCondLst>
                                        <p:cond delay="0"/>
                                      </p:stCondLst>
                                      <p:childTnLst>
                                        <p:set>
                                          <p:cBhvr>
                                            <p:cTn id="122" dur="1" fill="hold">
                                              <p:stCondLst>
                                                <p:cond delay="0"/>
                                              </p:stCondLst>
                                            </p:cTn>
                                            <p:tgtEl>
                                              <p:spTgt spid="26"/>
                                            </p:tgtEl>
                                            <p:attrNameLst>
                                              <p:attrName>style.visibility</p:attrName>
                                            </p:attrNameLst>
                                          </p:cBhvr>
                                          <p:to>
                                            <p:strVal val="visible"/>
                                          </p:to>
                                        </p:set>
                                        <p:anim calcmode="lin" valueType="num">
                                          <p:cBhvr additive="base">
                                            <p:cTn id="123" dur="500"/>
                                            <p:tgtEl>
                                              <p:spTgt spid="26"/>
                                            </p:tgtEl>
                                            <p:attrNameLst>
                                              <p:attrName>ppt_x</p:attrName>
                                            </p:attrNameLst>
                                          </p:cBhvr>
                                          <p:tavLst>
                                            <p:tav tm="0">
                                              <p:val>
                                                <p:strVal val="#ppt_x+#ppt_w*1.125000"/>
                                              </p:val>
                                            </p:tav>
                                            <p:tav tm="100000">
                                              <p:val>
                                                <p:strVal val="#ppt_x"/>
                                              </p:val>
                                            </p:tav>
                                          </p:tavLst>
                                        </p:anim>
                                        <p:animEffect transition="in" filter="wipe(left)">
                                          <p:cBhvr>
                                            <p:cTn id="124" dur="500"/>
                                            <p:tgtEl>
                                              <p:spTgt spid="26"/>
                                            </p:tgtEl>
                                          </p:cBhvr>
                                        </p:animEffect>
                                      </p:childTnLst>
                                    </p:cTn>
                                  </p:par>
                                  <p:par>
                                    <p:cTn id="125" presetID="18" presetClass="entr" presetSubtype="3" fill="hold" grpId="0" nodeType="withEffect">
                                      <p:stCondLst>
                                        <p:cond delay="0"/>
                                      </p:stCondLst>
                                      <p:childTnLst>
                                        <p:set>
                                          <p:cBhvr>
                                            <p:cTn id="126" dur="1" fill="hold">
                                              <p:stCondLst>
                                                <p:cond delay="0"/>
                                              </p:stCondLst>
                                            </p:cTn>
                                            <p:tgtEl>
                                              <p:spTgt spid="27"/>
                                            </p:tgtEl>
                                            <p:attrNameLst>
                                              <p:attrName>style.visibility</p:attrName>
                                            </p:attrNameLst>
                                          </p:cBhvr>
                                          <p:to>
                                            <p:strVal val="visible"/>
                                          </p:to>
                                        </p:set>
                                        <p:animEffect transition="in" filter="strips(upRight)">
                                          <p:cBhvr>
                                            <p:cTn id="1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7" grpId="0"/>
          <p:bldP spid="18" grpId="0"/>
          <p:bldP spid="19" grpId="0"/>
          <p:bldP spid="20" grpId="0"/>
          <p:bldP spid="21" grpId="0"/>
          <p:bldP spid="22" grpId="0"/>
          <p:bldP spid="23" grpId="0"/>
          <p:bldP spid="24" grpId="0"/>
          <p:bldP spid="25" grpId="0"/>
          <p:bldP spid="26" grpId="0"/>
          <p:bldP spid="2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8" presetClass="entr" presetSubtype="12"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par>
                                    <p:cTn id="13" presetID="18" presetClass="entr" presetSubtype="12"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par>
                                    <p:cTn id="16" presetID="18" presetClass="entr" presetSubtype="12"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trips(downLeft)">
                                          <p:cBhvr>
                                            <p:cTn id="18" dur="500"/>
                                            <p:tgtEl>
                                              <p:spTgt spid="7"/>
                                            </p:tgtEl>
                                          </p:cBhvr>
                                        </p:animEffect>
                                      </p:childTnLst>
                                    </p:cTn>
                                  </p:par>
                                  <p:par>
                                    <p:cTn id="19" presetID="18" presetClass="entr" presetSubtype="6"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Right)">
                                          <p:cBhvr>
                                            <p:cTn id="21" dur="500"/>
                                            <p:tgtEl>
                                              <p:spTgt spid="8"/>
                                            </p:tgtEl>
                                          </p:cBhvr>
                                        </p:animEffect>
                                      </p:childTnLst>
                                    </p:cTn>
                                  </p:par>
                                  <p:par>
                                    <p:cTn id="22" presetID="18" presetClass="entr" presetSubtype="6"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strips(downRight)">
                                          <p:cBhvr>
                                            <p:cTn id="24" dur="500"/>
                                            <p:tgtEl>
                                              <p:spTgt spid="9"/>
                                            </p:tgtEl>
                                          </p:cBhvr>
                                        </p:animEffect>
                                      </p:childTnLst>
                                    </p:cTn>
                                  </p:par>
                                  <p:par>
                                    <p:cTn id="25" presetID="18" presetClass="entr" presetSubtype="6"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strips(downRight)">
                                          <p:cBhvr>
                                            <p:cTn id="27" dur="500"/>
                                            <p:tgtEl>
                                              <p:spTgt spid="10"/>
                                            </p:tgtEl>
                                          </p:cBhvr>
                                        </p:animEffect>
                                      </p:childTnLst>
                                    </p:cTn>
                                  </p:par>
                                </p:childTnLst>
                              </p:cTn>
                            </p:par>
                            <p:par>
                              <p:cTn id="28" fill="hold">
                                <p:stCondLst>
                                  <p:cond delay="1000"/>
                                </p:stCondLst>
                                <p:childTnLst>
                                  <p:par>
                                    <p:cTn id="29" presetID="53" presetClass="entr" presetSubtype="528" fill="hold" nodeType="after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p:cTn id="31" dur="500" fill="hold"/>
                                            <p:tgtEl>
                                              <p:spTgt spid="39"/>
                                            </p:tgtEl>
                                            <p:attrNameLst>
                                              <p:attrName>ppt_w</p:attrName>
                                            </p:attrNameLst>
                                          </p:cBhvr>
                                          <p:tavLst>
                                            <p:tav tm="0">
                                              <p:val>
                                                <p:fltVal val="0"/>
                                              </p:val>
                                            </p:tav>
                                            <p:tav tm="100000">
                                              <p:val>
                                                <p:strVal val="#ppt_w"/>
                                              </p:val>
                                            </p:tav>
                                          </p:tavLst>
                                        </p:anim>
                                        <p:anim calcmode="lin" valueType="num">
                                          <p:cBhvr>
                                            <p:cTn id="32" dur="500" fill="hold"/>
                                            <p:tgtEl>
                                              <p:spTgt spid="39"/>
                                            </p:tgtEl>
                                            <p:attrNameLst>
                                              <p:attrName>ppt_h</p:attrName>
                                            </p:attrNameLst>
                                          </p:cBhvr>
                                          <p:tavLst>
                                            <p:tav tm="0">
                                              <p:val>
                                                <p:fltVal val="0"/>
                                              </p:val>
                                            </p:tav>
                                            <p:tav tm="100000">
                                              <p:val>
                                                <p:strVal val="#ppt_h"/>
                                              </p:val>
                                            </p:tav>
                                          </p:tavLst>
                                        </p:anim>
                                        <p:animEffect transition="in" filter="fade">
                                          <p:cBhvr>
                                            <p:cTn id="33" dur="500"/>
                                            <p:tgtEl>
                                              <p:spTgt spid="39"/>
                                            </p:tgtEl>
                                          </p:cBhvr>
                                        </p:animEffect>
                                        <p:anim calcmode="lin" valueType="num">
                                          <p:cBhvr>
                                            <p:cTn id="34" dur="500" fill="hold"/>
                                            <p:tgtEl>
                                              <p:spTgt spid="39"/>
                                            </p:tgtEl>
                                            <p:attrNameLst>
                                              <p:attrName>ppt_x</p:attrName>
                                            </p:attrNameLst>
                                          </p:cBhvr>
                                          <p:tavLst>
                                            <p:tav tm="0">
                                              <p:val>
                                                <p:fltVal val="0.5"/>
                                              </p:val>
                                            </p:tav>
                                            <p:tav tm="100000">
                                              <p:val>
                                                <p:strVal val="#ppt_x"/>
                                              </p:val>
                                            </p:tav>
                                          </p:tavLst>
                                        </p:anim>
                                        <p:anim calcmode="lin" valueType="num">
                                          <p:cBhvr>
                                            <p:cTn id="35" dur="500" fill="hold"/>
                                            <p:tgtEl>
                                              <p:spTgt spid="39"/>
                                            </p:tgtEl>
                                            <p:attrNameLst>
                                              <p:attrName>ppt_y</p:attrName>
                                            </p:attrNameLst>
                                          </p:cBhvr>
                                          <p:tavLst>
                                            <p:tav tm="0">
                                              <p:val>
                                                <p:fltVal val="0.5"/>
                                              </p:val>
                                            </p:tav>
                                            <p:tav tm="100000">
                                              <p:val>
                                                <p:strVal val="#ppt_y"/>
                                              </p:val>
                                            </p:tav>
                                          </p:tavLst>
                                        </p:anim>
                                      </p:childTnLst>
                                    </p:cTn>
                                  </p:par>
                                </p:childTnLst>
                              </p:cTn>
                            </p:par>
                            <p:par>
                              <p:cTn id="36" fill="hold">
                                <p:stCondLst>
                                  <p:cond delay="1500"/>
                                </p:stCondLst>
                                <p:childTnLst>
                                  <p:par>
                                    <p:cTn id="37" presetID="53" presetClass="entr" presetSubtype="528" fill="hold" nodeType="afterEffect">
                                      <p:stCondLst>
                                        <p:cond delay="0"/>
                                      </p:stCondLst>
                                      <p:childTnLst>
                                        <p:set>
                                          <p:cBhvr>
                                            <p:cTn id="38" dur="1" fill="hold">
                                              <p:stCondLst>
                                                <p:cond delay="0"/>
                                              </p:stCondLst>
                                            </p:cTn>
                                            <p:tgtEl>
                                              <p:spTgt spid="40"/>
                                            </p:tgtEl>
                                            <p:attrNameLst>
                                              <p:attrName>style.visibility</p:attrName>
                                            </p:attrNameLst>
                                          </p:cBhvr>
                                          <p:to>
                                            <p:strVal val="visible"/>
                                          </p:to>
                                        </p:set>
                                        <p:anim calcmode="lin" valueType="num">
                                          <p:cBhvr>
                                            <p:cTn id="39" dur="500" fill="hold"/>
                                            <p:tgtEl>
                                              <p:spTgt spid="40"/>
                                            </p:tgtEl>
                                            <p:attrNameLst>
                                              <p:attrName>ppt_w</p:attrName>
                                            </p:attrNameLst>
                                          </p:cBhvr>
                                          <p:tavLst>
                                            <p:tav tm="0">
                                              <p:val>
                                                <p:fltVal val="0"/>
                                              </p:val>
                                            </p:tav>
                                            <p:tav tm="100000">
                                              <p:val>
                                                <p:strVal val="#ppt_w"/>
                                              </p:val>
                                            </p:tav>
                                          </p:tavLst>
                                        </p:anim>
                                        <p:anim calcmode="lin" valueType="num">
                                          <p:cBhvr>
                                            <p:cTn id="40" dur="500" fill="hold"/>
                                            <p:tgtEl>
                                              <p:spTgt spid="40"/>
                                            </p:tgtEl>
                                            <p:attrNameLst>
                                              <p:attrName>ppt_h</p:attrName>
                                            </p:attrNameLst>
                                          </p:cBhvr>
                                          <p:tavLst>
                                            <p:tav tm="0">
                                              <p:val>
                                                <p:fltVal val="0"/>
                                              </p:val>
                                            </p:tav>
                                            <p:tav tm="100000">
                                              <p:val>
                                                <p:strVal val="#ppt_h"/>
                                              </p:val>
                                            </p:tav>
                                          </p:tavLst>
                                        </p:anim>
                                        <p:animEffect transition="in" filter="fade">
                                          <p:cBhvr>
                                            <p:cTn id="41" dur="500"/>
                                            <p:tgtEl>
                                              <p:spTgt spid="40"/>
                                            </p:tgtEl>
                                          </p:cBhvr>
                                        </p:animEffect>
                                        <p:anim calcmode="lin" valueType="num">
                                          <p:cBhvr>
                                            <p:cTn id="42" dur="500" fill="hold"/>
                                            <p:tgtEl>
                                              <p:spTgt spid="40"/>
                                            </p:tgtEl>
                                            <p:attrNameLst>
                                              <p:attrName>ppt_x</p:attrName>
                                            </p:attrNameLst>
                                          </p:cBhvr>
                                          <p:tavLst>
                                            <p:tav tm="0">
                                              <p:val>
                                                <p:fltVal val="0.5"/>
                                              </p:val>
                                            </p:tav>
                                            <p:tav tm="100000">
                                              <p:val>
                                                <p:strVal val="#ppt_x"/>
                                              </p:val>
                                            </p:tav>
                                          </p:tavLst>
                                        </p:anim>
                                        <p:anim calcmode="lin" valueType="num">
                                          <p:cBhvr>
                                            <p:cTn id="43" dur="500" fill="hold"/>
                                            <p:tgtEl>
                                              <p:spTgt spid="40"/>
                                            </p:tgtEl>
                                            <p:attrNameLst>
                                              <p:attrName>ppt_y</p:attrName>
                                            </p:attrNameLst>
                                          </p:cBhvr>
                                          <p:tavLst>
                                            <p:tav tm="0">
                                              <p:val>
                                                <p:fltVal val="0.5"/>
                                              </p:val>
                                            </p:tav>
                                            <p:tav tm="100000">
                                              <p:val>
                                                <p:strVal val="#ppt_y"/>
                                              </p:val>
                                            </p:tav>
                                          </p:tavLst>
                                        </p:anim>
                                      </p:childTnLst>
                                    </p:cTn>
                                  </p:par>
                                </p:childTnLst>
                              </p:cTn>
                            </p:par>
                            <p:par>
                              <p:cTn id="44" fill="hold">
                                <p:stCondLst>
                                  <p:cond delay="2000"/>
                                </p:stCondLst>
                                <p:childTnLst>
                                  <p:par>
                                    <p:cTn id="45" presetID="53" presetClass="entr" presetSubtype="528" fill="hold" nodeType="afterEffect">
                                      <p:stCondLst>
                                        <p:cond delay="0"/>
                                      </p:stCondLst>
                                      <p:childTnLst>
                                        <p:set>
                                          <p:cBhvr>
                                            <p:cTn id="46" dur="1" fill="hold">
                                              <p:stCondLst>
                                                <p:cond delay="0"/>
                                              </p:stCondLst>
                                            </p:cTn>
                                            <p:tgtEl>
                                              <p:spTgt spid="45"/>
                                            </p:tgtEl>
                                            <p:attrNameLst>
                                              <p:attrName>style.visibility</p:attrName>
                                            </p:attrNameLst>
                                          </p:cBhvr>
                                          <p:to>
                                            <p:strVal val="visible"/>
                                          </p:to>
                                        </p:set>
                                        <p:anim calcmode="lin" valueType="num">
                                          <p:cBhvr>
                                            <p:cTn id="47" dur="500" fill="hold"/>
                                            <p:tgtEl>
                                              <p:spTgt spid="45"/>
                                            </p:tgtEl>
                                            <p:attrNameLst>
                                              <p:attrName>ppt_w</p:attrName>
                                            </p:attrNameLst>
                                          </p:cBhvr>
                                          <p:tavLst>
                                            <p:tav tm="0">
                                              <p:val>
                                                <p:fltVal val="0"/>
                                              </p:val>
                                            </p:tav>
                                            <p:tav tm="100000">
                                              <p:val>
                                                <p:strVal val="#ppt_w"/>
                                              </p:val>
                                            </p:tav>
                                          </p:tavLst>
                                        </p:anim>
                                        <p:anim calcmode="lin" valueType="num">
                                          <p:cBhvr>
                                            <p:cTn id="48" dur="500" fill="hold"/>
                                            <p:tgtEl>
                                              <p:spTgt spid="45"/>
                                            </p:tgtEl>
                                            <p:attrNameLst>
                                              <p:attrName>ppt_h</p:attrName>
                                            </p:attrNameLst>
                                          </p:cBhvr>
                                          <p:tavLst>
                                            <p:tav tm="0">
                                              <p:val>
                                                <p:fltVal val="0"/>
                                              </p:val>
                                            </p:tav>
                                            <p:tav tm="100000">
                                              <p:val>
                                                <p:strVal val="#ppt_h"/>
                                              </p:val>
                                            </p:tav>
                                          </p:tavLst>
                                        </p:anim>
                                        <p:animEffect transition="in" filter="fade">
                                          <p:cBhvr>
                                            <p:cTn id="49" dur="500"/>
                                            <p:tgtEl>
                                              <p:spTgt spid="45"/>
                                            </p:tgtEl>
                                          </p:cBhvr>
                                        </p:animEffect>
                                        <p:anim calcmode="lin" valueType="num">
                                          <p:cBhvr>
                                            <p:cTn id="50" dur="500" fill="hold"/>
                                            <p:tgtEl>
                                              <p:spTgt spid="45"/>
                                            </p:tgtEl>
                                            <p:attrNameLst>
                                              <p:attrName>ppt_x</p:attrName>
                                            </p:attrNameLst>
                                          </p:cBhvr>
                                          <p:tavLst>
                                            <p:tav tm="0">
                                              <p:val>
                                                <p:fltVal val="0.5"/>
                                              </p:val>
                                            </p:tav>
                                            <p:tav tm="100000">
                                              <p:val>
                                                <p:strVal val="#ppt_x"/>
                                              </p:val>
                                            </p:tav>
                                          </p:tavLst>
                                        </p:anim>
                                        <p:anim calcmode="lin" valueType="num">
                                          <p:cBhvr>
                                            <p:cTn id="51" dur="500" fill="hold"/>
                                            <p:tgtEl>
                                              <p:spTgt spid="45"/>
                                            </p:tgtEl>
                                            <p:attrNameLst>
                                              <p:attrName>ppt_y</p:attrName>
                                            </p:attrNameLst>
                                          </p:cBhvr>
                                          <p:tavLst>
                                            <p:tav tm="0">
                                              <p:val>
                                                <p:fltVal val="0.5"/>
                                              </p:val>
                                            </p:tav>
                                            <p:tav tm="100000">
                                              <p:val>
                                                <p:strVal val="#ppt_y"/>
                                              </p:val>
                                            </p:tav>
                                          </p:tavLst>
                                        </p:anim>
                                      </p:childTnLst>
                                    </p:cTn>
                                  </p:par>
                                </p:childTnLst>
                              </p:cTn>
                            </p:par>
                            <p:par>
                              <p:cTn id="52" fill="hold">
                                <p:stCondLst>
                                  <p:cond delay="2500"/>
                                </p:stCondLst>
                                <p:childTnLst>
                                  <p:par>
                                    <p:cTn id="53" presetID="53" presetClass="entr" presetSubtype="528" fill="hold" nodeType="afterEffect">
                                      <p:stCondLst>
                                        <p:cond delay="0"/>
                                      </p:stCondLst>
                                      <p:childTnLst>
                                        <p:set>
                                          <p:cBhvr>
                                            <p:cTn id="54" dur="1" fill="hold">
                                              <p:stCondLst>
                                                <p:cond delay="0"/>
                                              </p:stCondLst>
                                            </p:cTn>
                                            <p:tgtEl>
                                              <p:spTgt spid="50"/>
                                            </p:tgtEl>
                                            <p:attrNameLst>
                                              <p:attrName>style.visibility</p:attrName>
                                            </p:attrNameLst>
                                          </p:cBhvr>
                                          <p:to>
                                            <p:strVal val="visible"/>
                                          </p:to>
                                        </p:set>
                                        <p:anim calcmode="lin" valueType="num">
                                          <p:cBhvr>
                                            <p:cTn id="55" dur="500" fill="hold"/>
                                            <p:tgtEl>
                                              <p:spTgt spid="50"/>
                                            </p:tgtEl>
                                            <p:attrNameLst>
                                              <p:attrName>ppt_w</p:attrName>
                                            </p:attrNameLst>
                                          </p:cBhvr>
                                          <p:tavLst>
                                            <p:tav tm="0">
                                              <p:val>
                                                <p:fltVal val="0"/>
                                              </p:val>
                                            </p:tav>
                                            <p:tav tm="100000">
                                              <p:val>
                                                <p:strVal val="#ppt_w"/>
                                              </p:val>
                                            </p:tav>
                                          </p:tavLst>
                                        </p:anim>
                                        <p:anim calcmode="lin" valueType="num">
                                          <p:cBhvr>
                                            <p:cTn id="56" dur="500" fill="hold"/>
                                            <p:tgtEl>
                                              <p:spTgt spid="50"/>
                                            </p:tgtEl>
                                            <p:attrNameLst>
                                              <p:attrName>ppt_h</p:attrName>
                                            </p:attrNameLst>
                                          </p:cBhvr>
                                          <p:tavLst>
                                            <p:tav tm="0">
                                              <p:val>
                                                <p:fltVal val="0"/>
                                              </p:val>
                                            </p:tav>
                                            <p:tav tm="100000">
                                              <p:val>
                                                <p:strVal val="#ppt_h"/>
                                              </p:val>
                                            </p:tav>
                                          </p:tavLst>
                                        </p:anim>
                                        <p:animEffect transition="in" filter="fade">
                                          <p:cBhvr>
                                            <p:cTn id="57" dur="500"/>
                                            <p:tgtEl>
                                              <p:spTgt spid="50"/>
                                            </p:tgtEl>
                                          </p:cBhvr>
                                        </p:animEffect>
                                        <p:anim calcmode="lin" valueType="num">
                                          <p:cBhvr>
                                            <p:cTn id="58" dur="500" fill="hold"/>
                                            <p:tgtEl>
                                              <p:spTgt spid="50"/>
                                            </p:tgtEl>
                                            <p:attrNameLst>
                                              <p:attrName>ppt_x</p:attrName>
                                            </p:attrNameLst>
                                          </p:cBhvr>
                                          <p:tavLst>
                                            <p:tav tm="0">
                                              <p:val>
                                                <p:fltVal val="0.5"/>
                                              </p:val>
                                            </p:tav>
                                            <p:tav tm="100000">
                                              <p:val>
                                                <p:strVal val="#ppt_x"/>
                                              </p:val>
                                            </p:tav>
                                          </p:tavLst>
                                        </p:anim>
                                        <p:anim calcmode="lin" valueType="num">
                                          <p:cBhvr>
                                            <p:cTn id="59" dur="500" fill="hold"/>
                                            <p:tgtEl>
                                              <p:spTgt spid="50"/>
                                            </p:tgtEl>
                                            <p:attrNameLst>
                                              <p:attrName>ppt_y</p:attrName>
                                            </p:attrNameLst>
                                          </p:cBhvr>
                                          <p:tavLst>
                                            <p:tav tm="0">
                                              <p:val>
                                                <p:fltVal val="0.5"/>
                                              </p:val>
                                            </p:tav>
                                            <p:tav tm="100000">
                                              <p:val>
                                                <p:strVal val="#ppt_y"/>
                                              </p:val>
                                            </p:tav>
                                          </p:tavLst>
                                        </p:anim>
                                      </p:childTnLst>
                                    </p:cTn>
                                  </p:par>
                                </p:childTnLst>
                              </p:cTn>
                            </p:par>
                            <p:par>
                              <p:cTn id="60" fill="hold">
                                <p:stCondLst>
                                  <p:cond delay="3000"/>
                                </p:stCondLst>
                                <p:childTnLst>
                                  <p:par>
                                    <p:cTn id="61" presetID="53" presetClass="entr" presetSubtype="528" fill="hold" nodeType="afterEffect">
                                      <p:stCondLst>
                                        <p:cond delay="0"/>
                                      </p:stCondLst>
                                      <p:childTnLst>
                                        <p:set>
                                          <p:cBhvr>
                                            <p:cTn id="62" dur="1" fill="hold">
                                              <p:stCondLst>
                                                <p:cond delay="0"/>
                                              </p:stCondLst>
                                            </p:cTn>
                                            <p:tgtEl>
                                              <p:spTgt spid="55"/>
                                            </p:tgtEl>
                                            <p:attrNameLst>
                                              <p:attrName>style.visibility</p:attrName>
                                            </p:attrNameLst>
                                          </p:cBhvr>
                                          <p:to>
                                            <p:strVal val="visible"/>
                                          </p:to>
                                        </p:set>
                                        <p:anim calcmode="lin" valueType="num">
                                          <p:cBhvr>
                                            <p:cTn id="63" dur="500" fill="hold"/>
                                            <p:tgtEl>
                                              <p:spTgt spid="55"/>
                                            </p:tgtEl>
                                            <p:attrNameLst>
                                              <p:attrName>ppt_w</p:attrName>
                                            </p:attrNameLst>
                                          </p:cBhvr>
                                          <p:tavLst>
                                            <p:tav tm="0">
                                              <p:val>
                                                <p:fltVal val="0"/>
                                              </p:val>
                                            </p:tav>
                                            <p:tav tm="100000">
                                              <p:val>
                                                <p:strVal val="#ppt_w"/>
                                              </p:val>
                                            </p:tav>
                                          </p:tavLst>
                                        </p:anim>
                                        <p:anim calcmode="lin" valueType="num">
                                          <p:cBhvr>
                                            <p:cTn id="64" dur="500" fill="hold"/>
                                            <p:tgtEl>
                                              <p:spTgt spid="55"/>
                                            </p:tgtEl>
                                            <p:attrNameLst>
                                              <p:attrName>ppt_h</p:attrName>
                                            </p:attrNameLst>
                                          </p:cBhvr>
                                          <p:tavLst>
                                            <p:tav tm="0">
                                              <p:val>
                                                <p:fltVal val="0"/>
                                              </p:val>
                                            </p:tav>
                                            <p:tav tm="100000">
                                              <p:val>
                                                <p:strVal val="#ppt_h"/>
                                              </p:val>
                                            </p:tav>
                                          </p:tavLst>
                                        </p:anim>
                                        <p:animEffect transition="in" filter="fade">
                                          <p:cBhvr>
                                            <p:cTn id="65" dur="500"/>
                                            <p:tgtEl>
                                              <p:spTgt spid="55"/>
                                            </p:tgtEl>
                                          </p:cBhvr>
                                        </p:animEffect>
                                        <p:anim calcmode="lin" valueType="num">
                                          <p:cBhvr>
                                            <p:cTn id="66" dur="500" fill="hold"/>
                                            <p:tgtEl>
                                              <p:spTgt spid="55"/>
                                            </p:tgtEl>
                                            <p:attrNameLst>
                                              <p:attrName>ppt_x</p:attrName>
                                            </p:attrNameLst>
                                          </p:cBhvr>
                                          <p:tavLst>
                                            <p:tav tm="0">
                                              <p:val>
                                                <p:fltVal val="0.5"/>
                                              </p:val>
                                            </p:tav>
                                            <p:tav tm="100000">
                                              <p:val>
                                                <p:strVal val="#ppt_x"/>
                                              </p:val>
                                            </p:tav>
                                          </p:tavLst>
                                        </p:anim>
                                        <p:anim calcmode="lin" valueType="num">
                                          <p:cBhvr>
                                            <p:cTn id="67" dur="500" fill="hold"/>
                                            <p:tgtEl>
                                              <p:spTgt spid="55"/>
                                            </p:tgtEl>
                                            <p:attrNameLst>
                                              <p:attrName>ppt_y</p:attrName>
                                            </p:attrNameLst>
                                          </p:cBhvr>
                                          <p:tavLst>
                                            <p:tav tm="0">
                                              <p:val>
                                                <p:fltVal val="0.5"/>
                                              </p:val>
                                            </p:tav>
                                            <p:tav tm="100000">
                                              <p:val>
                                                <p:strVal val="#ppt_y"/>
                                              </p:val>
                                            </p:tav>
                                          </p:tavLst>
                                        </p:anim>
                                      </p:childTnLst>
                                    </p:cTn>
                                  </p:par>
                                </p:childTnLst>
                              </p:cTn>
                            </p:par>
                            <p:par>
                              <p:cTn id="68" fill="hold">
                                <p:stCondLst>
                                  <p:cond delay="3500"/>
                                </p:stCondLst>
                                <p:childTnLst>
                                  <p:par>
                                    <p:cTn id="69" presetID="53" presetClass="entr" presetSubtype="528" fill="hold" nodeType="afterEffect">
                                      <p:stCondLst>
                                        <p:cond delay="0"/>
                                      </p:stCondLst>
                                      <p:childTnLst>
                                        <p:set>
                                          <p:cBhvr>
                                            <p:cTn id="70" dur="1" fill="hold">
                                              <p:stCondLst>
                                                <p:cond delay="0"/>
                                              </p:stCondLst>
                                            </p:cTn>
                                            <p:tgtEl>
                                              <p:spTgt spid="60"/>
                                            </p:tgtEl>
                                            <p:attrNameLst>
                                              <p:attrName>style.visibility</p:attrName>
                                            </p:attrNameLst>
                                          </p:cBhvr>
                                          <p:to>
                                            <p:strVal val="visible"/>
                                          </p:to>
                                        </p:set>
                                        <p:anim calcmode="lin" valueType="num">
                                          <p:cBhvr>
                                            <p:cTn id="71" dur="500" fill="hold"/>
                                            <p:tgtEl>
                                              <p:spTgt spid="60"/>
                                            </p:tgtEl>
                                            <p:attrNameLst>
                                              <p:attrName>ppt_w</p:attrName>
                                            </p:attrNameLst>
                                          </p:cBhvr>
                                          <p:tavLst>
                                            <p:tav tm="0">
                                              <p:val>
                                                <p:fltVal val="0"/>
                                              </p:val>
                                            </p:tav>
                                            <p:tav tm="100000">
                                              <p:val>
                                                <p:strVal val="#ppt_w"/>
                                              </p:val>
                                            </p:tav>
                                          </p:tavLst>
                                        </p:anim>
                                        <p:anim calcmode="lin" valueType="num">
                                          <p:cBhvr>
                                            <p:cTn id="72" dur="500" fill="hold"/>
                                            <p:tgtEl>
                                              <p:spTgt spid="60"/>
                                            </p:tgtEl>
                                            <p:attrNameLst>
                                              <p:attrName>ppt_h</p:attrName>
                                            </p:attrNameLst>
                                          </p:cBhvr>
                                          <p:tavLst>
                                            <p:tav tm="0">
                                              <p:val>
                                                <p:fltVal val="0"/>
                                              </p:val>
                                            </p:tav>
                                            <p:tav tm="100000">
                                              <p:val>
                                                <p:strVal val="#ppt_h"/>
                                              </p:val>
                                            </p:tav>
                                          </p:tavLst>
                                        </p:anim>
                                        <p:animEffect transition="in" filter="fade">
                                          <p:cBhvr>
                                            <p:cTn id="73" dur="500"/>
                                            <p:tgtEl>
                                              <p:spTgt spid="60"/>
                                            </p:tgtEl>
                                          </p:cBhvr>
                                        </p:animEffect>
                                        <p:anim calcmode="lin" valueType="num">
                                          <p:cBhvr>
                                            <p:cTn id="74" dur="500" fill="hold"/>
                                            <p:tgtEl>
                                              <p:spTgt spid="60"/>
                                            </p:tgtEl>
                                            <p:attrNameLst>
                                              <p:attrName>ppt_x</p:attrName>
                                            </p:attrNameLst>
                                          </p:cBhvr>
                                          <p:tavLst>
                                            <p:tav tm="0">
                                              <p:val>
                                                <p:fltVal val="0.5"/>
                                              </p:val>
                                            </p:tav>
                                            <p:tav tm="100000">
                                              <p:val>
                                                <p:strVal val="#ppt_x"/>
                                              </p:val>
                                            </p:tav>
                                          </p:tavLst>
                                        </p:anim>
                                        <p:anim calcmode="lin" valueType="num">
                                          <p:cBhvr>
                                            <p:cTn id="75" dur="500" fill="hold"/>
                                            <p:tgtEl>
                                              <p:spTgt spid="60"/>
                                            </p:tgtEl>
                                            <p:attrNameLst>
                                              <p:attrName>ppt_y</p:attrName>
                                            </p:attrNameLst>
                                          </p:cBhvr>
                                          <p:tavLst>
                                            <p:tav tm="0">
                                              <p:val>
                                                <p:fltVal val="0.5"/>
                                              </p:val>
                                            </p:tav>
                                            <p:tav tm="100000">
                                              <p:val>
                                                <p:strVal val="#ppt_y"/>
                                              </p:val>
                                            </p:tav>
                                          </p:tavLst>
                                        </p:anim>
                                      </p:childTnLst>
                                    </p:cTn>
                                  </p:par>
                                </p:childTnLst>
                              </p:cTn>
                            </p:par>
                            <p:par>
                              <p:cTn id="76" fill="hold">
                                <p:stCondLst>
                                  <p:cond delay="4000"/>
                                </p:stCondLst>
                                <p:childTnLst>
                                  <p:par>
                                    <p:cTn id="77" presetID="21" presetClass="entr" presetSubtype="1" fill="hold" grpId="0" nodeType="afterEffect">
                                      <p:stCondLst>
                                        <p:cond delay="0"/>
                                      </p:stCondLst>
                                      <p:childTnLst>
                                        <p:set>
                                          <p:cBhvr>
                                            <p:cTn id="78" dur="1" fill="hold">
                                              <p:stCondLst>
                                                <p:cond delay="0"/>
                                              </p:stCondLst>
                                            </p:cTn>
                                            <p:tgtEl>
                                              <p:spTgt spid="3"/>
                                            </p:tgtEl>
                                            <p:attrNameLst>
                                              <p:attrName>style.visibility</p:attrName>
                                            </p:attrNameLst>
                                          </p:cBhvr>
                                          <p:to>
                                            <p:strVal val="visible"/>
                                          </p:to>
                                        </p:set>
                                        <p:animEffect transition="in" filter="wheel(1)">
                                          <p:cBhvr>
                                            <p:cTn id="79" dur="1000"/>
                                            <p:tgtEl>
                                              <p:spTgt spid="3"/>
                                            </p:tgtEl>
                                          </p:cBhvr>
                                        </p:animEffect>
                                      </p:childTnLst>
                                    </p:cTn>
                                  </p:par>
                                </p:childTnLst>
                              </p:cTn>
                            </p:par>
                            <p:par>
                              <p:cTn id="80" fill="hold">
                                <p:stCondLst>
                                  <p:cond delay="5000"/>
                                </p:stCondLst>
                                <p:childTnLst>
                                  <p:par>
                                    <p:cTn id="81" presetID="12" presetClass="entr" presetSubtype="2" fill="hold" grpId="0" nodeType="afterEffect">
                                      <p:stCondLst>
                                        <p:cond delay="0"/>
                                      </p:stCondLst>
                                      <p:childTnLst>
                                        <p:set>
                                          <p:cBhvr>
                                            <p:cTn id="82" dur="1" fill="hold">
                                              <p:stCondLst>
                                                <p:cond delay="0"/>
                                              </p:stCondLst>
                                            </p:cTn>
                                            <p:tgtEl>
                                              <p:spTgt spid="4"/>
                                            </p:tgtEl>
                                            <p:attrNameLst>
                                              <p:attrName>style.visibility</p:attrName>
                                            </p:attrNameLst>
                                          </p:cBhvr>
                                          <p:to>
                                            <p:strVal val="visible"/>
                                          </p:to>
                                        </p:set>
                                        <p:anim calcmode="lin" valueType="num">
                                          <p:cBhvr additive="base">
                                            <p:cTn id="83" dur="500"/>
                                            <p:tgtEl>
                                              <p:spTgt spid="4"/>
                                            </p:tgtEl>
                                            <p:attrNameLst>
                                              <p:attrName>ppt_x</p:attrName>
                                            </p:attrNameLst>
                                          </p:cBhvr>
                                          <p:tavLst>
                                            <p:tav tm="0">
                                              <p:val>
                                                <p:strVal val="#ppt_x+#ppt_w*1.125000"/>
                                              </p:val>
                                            </p:tav>
                                            <p:tav tm="100000">
                                              <p:val>
                                                <p:strVal val="#ppt_x"/>
                                              </p:val>
                                            </p:tav>
                                          </p:tavLst>
                                        </p:anim>
                                        <p:animEffect transition="in" filter="wipe(left)">
                                          <p:cBhvr>
                                            <p:cTn id="84" dur="500"/>
                                            <p:tgtEl>
                                              <p:spTgt spid="4"/>
                                            </p:tgtEl>
                                          </p:cBhvr>
                                        </p:animEffect>
                                      </p:childTnLst>
                                    </p:cTn>
                                  </p:par>
                                  <p:par>
                                    <p:cTn id="85" presetID="18" presetClass="entr" presetSubtype="3" fill="hold" grpId="0" nodeType="with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strips(upRight)">
                                          <p:cBhvr>
                                            <p:cTn id="87" dur="500"/>
                                            <p:tgtEl>
                                              <p:spTgt spid="17"/>
                                            </p:tgtEl>
                                          </p:cBhvr>
                                        </p:animEffect>
                                      </p:childTnLst>
                                    </p:cTn>
                                  </p:par>
                                </p:childTnLst>
                              </p:cTn>
                            </p:par>
                            <p:par>
                              <p:cTn id="88" fill="hold">
                                <p:stCondLst>
                                  <p:cond delay="5500"/>
                                </p:stCondLst>
                                <p:childTnLst>
                                  <p:par>
                                    <p:cTn id="89" presetID="12" presetClass="entr" presetSubtype="2" fill="hold" grpId="0" nodeType="afterEffect">
                                      <p:stCondLst>
                                        <p:cond delay="0"/>
                                      </p:stCondLst>
                                      <p:childTnLst>
                                        <p:set>
                                          <p:cBhvr>
                                            <p:cTn id="90" dur="1" fill="hold">
                                              <p:stCondLst>
                                                <p:cond delay="0"/>
                                              </p:stCondLst>
                                            </p:cTn>
                                            <p:tgtEl>
                                              <p:spTgt spid="18"/>
                                            </p:tgtEl>
                                            <p:attrNameLst>
                                              <p:attrName>style.visibility</p:attrName>
                                            </p:attrNameLst>
                                          </p:cBhvr>
                                          <p:to>
                                            <p:strVal val="visible"/>
                                          </p:to>
                                        </p:set>
                                        <p:anim calcmode="lin" valueType="num">
                                          <p:cBhvr additive="base">
                                            <p:cTn id="91" dur="500"/>
                                            <p:tgtEl>
                                              <p:spTgt spid="18"/>
                                            </p:tgtEl>
                                            <p:attrNameLst>
                                              <p:attrName>ppt_x</p:attrName>
                                            </p:attrNameLst>
                                          </p:cBhvr>
                                          <p:tavLst>
                                            <p:tav tm="0">
                                              <p:val>
                                                <p:strVal val="#ppt_x+#ppt_w*1.125000"/>
                                              </p:val>
                                            </p:tav>
                                            <p:tav tm="100000">
                                              <p:val>
                                                <p:strVal val="#ppt_x"/>
                                              </p:val>
                                            </p:tav>
                                          </p:tavLst>
                                        </p:anim>
                                        <p:animEffect transition="in" filter="wipe(left)">
                                          <p:cBhvr>
                                            <p:cTn id="92" dur="500"/>
                                            <p:tgtEl>
                                              <p:spTgt spid="18"/>
                                            </p:tgtEl>
                                          </p:cBhvr>
                                        </p:animEffect>
                                      </p:childTnLst>
                                    </p:cTn>
                                  </p:par>
                                  <p:par>
                                    <p:cTn id="93" presetID="18" presetClass="entr" presetSubtype="3" fill="hold" grpId="0" nodeType="withEffect">
                                      <p:stCondLst>
                                        <p:cond delay="0"/>
                                      </p:stCondLst>
                                      <p:childTnLst>
                                        <p:set>
                                          <p:cBhvr>
                                            <p:cTn id="94" dur="1" fill="hold">
                                              <p:stCondLst>
                                                <p:cond delay="0"/>
                                              </p:stCondLst>
                                            </p:cTn>
                                            <p:tgtEl>
                                              <p:spTgt spid="19"/>
                                            </p:tgtEl>
                                            <p:attrNameLst>
                                              <p:attrName>style.visibility</p:attrName>
                                            </p:attrNameLst>
                                          </p:cBhvr>
                                          <p:to>
                                            <p:strVal val="visible"/>
                                          </p:to>
                                        </p:set>
                                        <p:animEffect transition="in" filter="strips(upRight)">
                                          <p:cBhvr>
                                            <p:cTn id="95" dur="500"/>
                                            <p:tgtEl>
                                              <p:spTgt spid="19"/>
                                            </p:tgtEl>
                                          </p:cBhvr>
                                        </p:animEffect>
                                      </p:childTnLst>
                                    </p:cTn>
                                  </p:par>
                                </p:childTnLst>
                              </p:cTn>
                            </p:par>
                            <p:par>
                              <p:cTn id="96" fill="hold">
                                <p:stCondLst>
                                  <p:cond delay="6000"/>
                                </p:stCondLst>
                                <p:childTnLst>
                                  <p:par>
                                    <p:cTn id="97" presetID="12" presetClass="entr" presetSubtype="2" fill="hold" grpId="0" nodeType="afterEffect">
                                      <p:stCondLst>
                                        <p:cond delay="0"/>
                                      </p:stCondLst>
                                      <p:childTnLst>
                                        <p:set>
                                          <p:cBhvr>
                                            <p:cTn id="98" dur="1" fill="hold">
                                              <p:stCondLst>
                                                <p:cond delay="0"/>
                                              </p:stCondLst>
                                            </p:cTn>
                                            <p:tgtEl>
                                              <p:spTgt spid="20"/>
                                            </p:tgtEl>
                                            <p:attrNameLst>
                                              <p:attrName>style.visibility</p:attrName>
                                            </p:attrNameLst>
                                          </p:cBhvr>
                                          <p:to>
                                            <p:strVal val="visible"/>
                                          </p:to>
                                        </p:set>
                                        <p:anim calcmode="lin" valueType="num">
                                          <p:cBhvr additive="base">
                                            <p:cTn id="99" dur="500"/>
                                            <p:tgtEl>
                                              <p:spTgt spid="20"/>
                                            </p:tgtEl>
                                            <p:attrNameLst>
                                              <p:attrName>ppt_x</p:attrName>
                                            </p:attrNameLst>
                                          </p:cBhvr>
                                          <p:tavLst>
                                            <p:tav tm="0">
                                              <p:val>
                                                <p:strVal val="#ppt_x+#ppt_w*1.125000"/>
                                              </p:val>
                                            </p:tav>
                                            <p:tav tm="100000">
                                              <p:val>
                                                <p:strVal val="#ppt_x"/>
                                              </p:val>
                                            </p:tav>
                                          </p:tavLst>
                                        </p:anim>
                                        <p:animEffect transition="in" filter="wipe(left)">
                                          <p:cBhvr>
                                            <p:cTn id="100" dur="500"/>
                                            <p:tgtEl>
                                              <p:spTgt spid="20"/>
                                            </p:tgtEl>
                                          </p:cBhvr>
                                        </p:animEffect>
                                      </p:childTnLst>
                                    </p:cTn>
                                  </p:par>
                                  <p:par>
                                    <p:cTn id="101" presetID="18" presetClass="entr" presetSubtype="3" fill="hold" grpId="0" nodeType="withEffect">
                                      <p:stCondLst>
                                        <p:cond delay="0"/>
                                      </p:stCondLst>
                                      <p:childTnLst>
                                        <p:set>
                                          <p:cBhvr>
                                            <p:cTn id="102" dur="1" fill="hold">
                                              <p:stCondLst>
                                                <p:cond delay="0"/>
                                              </p:stCondLst>
                                            </p:cTn>
                                            <p:tgtEl>
                                              <p:spTgt spid="21"/>
                                            </p:tgtEl>
                                            <p:attrNameLst>
                                              <p:attrName>style.visibility</p:attrName>
                                            </p:attrNameLst>
                                          </p:cBhvr>
                                          <p:to>
                                            <p:strVal val="visible"/>
                                          </p:to>
                                        </p:set>
                                        <p:animEffect transition="in" filter="strips(upRight)">
                                          <p:cBhvr>
                                            <p:cTn id="103" dur="500"/>
                                            <p:tgtEl>
                                              <p:spTgt spid="21"/>
                                            </p:tgtEl>
                                          </p:cBhvr>
                                        </p:animEffect>
                                      </p:childTnLst>
                                    </p:cTn>
                                  </p:par>
                                </p:childTnLst>
                              </p:cTn>
                            </p:par>
                            <p:par>
                              <p:cTn id="104" fill="hold">
                                <p:stCondLst>
                                  <p:cond delay="6500"/>
                                </p:stCondLst>
                                <p:childTnLst>
                                  <p:par>
                                    <p:cTn id="105" presetID="12" presetClass="entr" presetSubtype="2" fill="hold" grpId="0" nodeType="afterEffect">
                                      <p:stCondLst>
                                        <p:cond delay="0"/>
                                      </p:stCondLst>
                                      <p:childTnLst>
                                        <p:set>
                                          <p:cBhvr>
                                            <p:cTn id="106" dur="1" fill="hold">
                                              <p:stCondLst>
                                                <p:cond delay="0"/>
                                              </p:stCondLst>
                                            </p:cTn>
                                            <p:tgtEl>
                                              <p:spTgt spid="22"/>
                                            </p:tgtEl>
                                            <p:attrNameLst>
                                              <p:attrName>style.visibility</p:attrName>
                                            </p:attrNameLst>
                                          </p:cBhvr>
                                          <p:to>
                                            <p:strVal val="visible"/>
                                          </p:to>
                                        </p:set>
                                        <p:anim calcmode="lin" valueType="num">
                                          <p:cBhvr additive="base">
                                            <p:cTn id="107" dur="500"/>
                                            <p:tgtEl>
                                              <p:spTgt spid="22"/>
                                            </p:tgtEl>
                                            <p:attrNameLst>
                                              <p:attrName>ppt_x</p:attrName>
                                            </p:attrNameLst>
                                          </p:cBhvr>
                                          <p:tavLst>
                                            <p:tav tm="0">
                                              <p:val>
                                                <p:strVal val="#ppt_x+#ppt_w*1.125000"/>
                                              </p:val>
                                            </p:tav>
                                            <p:tav tm="100000">
                                              <p:val>
                                                <p:strVal val="#ppt_x"/>
                                              </p:val>
                                            </p:tav>
                                          </p:tavLst>
                                        </p:anim>
                                        <p:animEffect transition="in" filter="wipe(left)">
                                          <p:cBhvr>
                                            <p:cTn id="108" dur="500"/>
                                            <p:tgtEl>
                                              <p:spTgt spid="22"/>
                                            </p:tgtEl>
                                          </p:cBhvr>
                                        </p:animEffect>
                                      </p:childTnLst>
                                    </p:cTn>
                                  </p:par>
                                  <p:par>
                                    <p:cTn id="109" presetID="18" presetClass="entr" presetSubtype="3" fill="hold" grpId="0" nodeType="withEffect">
                                      <p:stCondLst>
                                        <p:cond delay="0"/>
                                      </p:stCondLst>
                                      <p:childTnLst>
                                        <p:set>
                                          <p:cBhvr>
                                            <p:cTn id="110" dur="1" fill="hold">
                                              <p:stCondLst>
                                                <p:cond delay="0"/>
                                              </p:stCondLst>
                                            </p:cTn>
                                            <p:tgtEl>
                                              <p:spTgt spid="23"/>
                                            </p:tgtEl>
                                            <p:attrNameLst>
                                              <p:attrName>style.visibility</p:attrName>
                                            </p:attrNameLst>
                                          </p:cBhvr>
                                          <p:to>
                                            <p:strVal val="visible"/>
                                          </p:to>
                                        </p:set>
                                        <p:animEffect transition="in" filter="strips(upRight)">
                                          <p:cBhvr>
                                            <p:cTn id="111" dur="500"/>
                                            <p:tgtEl>
                                              <p:spTgt spid="23"/>
                                            </p:tgtEl>
                                          </p:cBhvr>
                                        </p:animEffect>
                                      </p:childTnLst>
                                    </p:cTn>
                                  </p:par>
                                </p:childTnLst>
                              </p:cTn>
                            </p:par>
                            <p:par>
                              <p:cTn id="112" fill="hold">
                                <p:stCondLst>
                                  <p:cond delay="7000"/>
                                </p:stCondLst>
                                <p:childTnLst>
                                  <p:par>
                                    <p:cTn id="113" presetID="12" presetClass="entr" presetSubtype="2" fill="hold" grpId="0" nodeType="afterEffect">
                                      <p:stCondLst>
                                        <p:cond delay="0"/>
                                      </p:stCondLst>
                                      <p:childTnLst>
                                        <p:set>
                                          <p:cBhvr>
                                            <p:cTn id="114" dur="1" fill="hold">
                                              <p:stCondLst>
                                                <p:cond delay="0"/>
                                              </p:stCondLst>
                                            </p:cTn>
                                            <p:tgtEl>
                                              <p:spTgt spid="24"/>
                                            </p:tgtEl>
                                            <p:attrNameLst>
                                              <p:attrName>style.visibility</p:attrName>
                                            </p:attrNameLst>
                                          </p:cBhvr>
                                          <p:to>
                                            <p:strVal val="visible"/>
                                          </p:to>
                                        </p:set>
                                        <p:anim calcmode="lin" valueType="num">
                                          <p:cBhvr additive="base">
                                            <p:cTn id="115" dur="500"/>
                                            <p:tgtEl>
                                              <p:spTgt spid="24"/>
                                            </p:tgtEl>
                                            <p:attrNameLst>
                                              <p:attrName>ppt_x</p:attrName>
                                            </p:attrNameLst>
                                          </p:cBhvr>
                                          <p:tavLst>
                                            <p:tav tm="0">
                                              <p:val>
                                                <p:strVal val="#ppt_x+#ppt_w*1.125000"/>
                                              </p:val>
                                            </p:tav>
                                            <p:tav tm="100000">
                                              <p:val>
                                                <p:strVal val="#ppt_x"/>
                                              </p:val>
                                            </p:tav>
                                          </p:tavLst>
                                        </p:anim>
                                        <p:animEffect transition="in" filter="wipe(left)">
                                          <p:cBhvr>
                                            <p:cTn id="116" dur="500"/>
                                            <p:tgtEl>
                                              <p:spTgt spid="24"/>
                                            </p:tgtEl>
                                          </p:cBhvr>
                                        </p:animEffect>
                                      </p:childTnLst>
                                    </p:cTn>
                                  </p:par>
                                  <p:par>
                                    <p:cTn id="117" presetID="18" presetClass="entr" presetSubtype="3" fill="hold" grpId="0" nodeType="withEffect">
                                      <p:stCondLst>
                                        <p:cond delay="0"/>
                                      </p:stCondLst>
                                      <p:childTnLst>
                                        <p:set>
                                          <p:cBhvr>
                                            <p:cTn id="118" dur="1" fill="hold">
                                              <p:stCondLst>
                                                <p:cond delay="0"/>
                                              </p:stCondLst>
                                            </p:cTn>
                                            <p:tgtEl>
                                              <p:spTgt spid="25"/>
                                            </p:tgtEl>
                                            <p:attrNameLst>
                                              <p:attrName>style.visibility</p:attrName>
                                            </p:attrNameLst>
                                          </p:cBhvr>
                                          <p:to>
                                            <p:strVal val="visible"/>
                                          </p:to>
                                        </p:set>
                                        <p:animEffect transition="in" filter="strips(upRight)">
                                          <p:cBhvr>
                                            <p:cTn id="119" dur="500"/>
                                            <p:tgtEl>
                                              <p:spTgt spid="25"/>
                                            </p:tgtEl>
                                          </p:cBhvr>
                                        </p:animEffect>
                                      </p:childTnLst>
                                    </p:cTn>
                                  </p:par>
                                </p:childTnLst>
                              </p:cTn>
                            </p:par>
                            <p:par>
                              <p:cTn id="120" fill="hold">
                                <p:stCondLst>
                                  <p:cond delay="7500"/>
                                </p:stCondLst>
                                <p:childTnLst>
                                  <p:par>
                                    <p:cTn id="121" presetID="12" presetClass="entr" presetSubtype="2" fill="hold" grpId="0" nodeType="afterEffect">
                                      <p:stCondLst>
                                        <p:cond delay="0"/>
                                      </p:stCondLst>
                                      <p:childTnLst>
                                        <p:set>
                                          <p:cBhvr>
                                            <p:cTn id="122" dur="1" fill="hold">
                                              <p:stCondLst>
                                                <p:cond delay="0"/>
                                              </p:stCondLst>
                                            </p:cTn>
                                            <p:tgtEl>
                                              <p:spTgt spid="26"/>
                                            </p:tgtEl>
                                            <p:attrNameLst>
                                              <p:attrName>style.visibility</p:attrName>
                                            </p:attrNameLst>
                                          </p:cBhvr>
                                          <p:to>
                                            <p:strVal val="visible"/>
                                          </p:to>
                                        </p:set>
                                        <p:anim calcmode="lin" valueType="num">
                                          <p:cBhvr additive="base">
                                            <p:cTn id="123" dur="500"/>
                                            <p:tgtEl>
                                              <p:spTgt spid="26"/>
                                            </p:tgtEl>
                                            <p:attrNameLst>
                                              <p:attrName>ppt_x</p:attrName>
                                            </p:attrNameLst>
                                          </p:cBhvr>
                                          <p:tavLst>
                                            <p:tav tm="0">
                                              <p:val>
                                                <p:strVal val="#ppt_x+#ppt_w*1.125000"/>
                                              </p:val>
                                            </p:tav>
                                            <p:tav tm="100000">
                                              <p:val>
                                                <p:strVal val="#ppt_x"/>
                                              </p:val>
                                            </p:tav>
                                          </p:tavLst>
                                        </p:anim>
                                        <p:animEffect transition="in" filter="wipe(left)">
                                          <p:cBhvr>
                                            <p:cTn id="124" dur="500"/>
                                            <p:tgtEl>
                                              <p:spTgt spid="26"/>
                                            </p:tgtEl>
                                          </p:cBhvr>
                                        </p:animEffect>
                                      </p:childTnLst>
                                    </p:cTn>
                                  </p:par>
                                  <p:par>
                                    <p:cTn id="125" presetID="18" presetClass="entr" presetSubtype="3" fill="hold" grpId="0" nodeType="withEffect">
                                      <p:stCondLst>
                                        <p:cond delay="0"/>
                                      </p:stCondLst>
                                      <p:childTnLst>
                                        <p:set>
                                          <p:cBhvr>
                                            <p:cTn id="126" dur="1" fill="hold">
                                              <p:stCondLst>
                                                <p:cond delay="0"/>
                                              </p:stCondLst>
                                            </p:cTn>
                                            <p:tgtEl>
                                              <p:spTgt spid="27"/>
                                            </p:tgtEl>
                                            <p:attrNameLst>
                                              <p:attrName>style.visibility</p:attrName>
                                            </p:attrNameLst>
                                          </p:cBhvr>
                                          <p:to>
                                            <p:strVal val="visible"/>
                                          </p:to>
                                        </p:set>
                                        <p:animEffect transition="in" filter="strips(upRight)">
                                          <p:cBhvr>
                                            <p:cTn id="1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7" grpId="0"/>
          <p:bldP spid="18" grpId="0"/>
          <p:bldP spid="19" grpId="0"/>
          <p:bldP spid="20" grpId="0"/>
          <p:bldP spid="21" grpId="0"/>
          <p:bldP spid="22" grpId="0"/>
          <p:bldP spid="23" grpId="0"/>
          <p:bldP spid="24" grpId="0"/>
          <p:bldP spid="25" grpId="0"/>
          <p:bldP spid="26" grpId="0"/>
          <p:bldP spid="27"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a:xfrm>
            <a:off x="3815147" y="1071537"/>
            <a:ext cx="1426074" cy="1426074"/>
            <a:chOff x="304800" y="673100"/>
            <a:chExt cx="4000500" cy="4000500"/>
          </a:xfrm>
          <a:effectLst>
            <a:outerShdw blurRad="381000" dist="152400" dir="8100000" algn="tr" rotWithShape="0">
              <a:prstClr val="black">
                <a:alpha val="70000"/>
              </a:prstClr>
            </a:outerShdw>
          </a:effectLst>
        </p:grpSpPr>
        <p:sp>
          <p:nvSpPr>
            <p:cNvPr id="27" name="同心圆 2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anose="020B0503020204020204" pitchFamily="34" charset="-122"/>
              </a:endParaRPr>
            </a:p>
          </p:txBody>
        </p:sp>
        <p:sp>
          <p:nvSpPr>
            <p:cNvPr id="28" name="椭圆 27"/>
            <p:cNvSpPr/>
            <p:nvPr/>
          </p:nvSpPr>
          <p:spPr>
            <a:xfrm>
              <a:off x="479425" y="847725"/>
              <a:ext cx="3651250" cy="3651250"/>
            </a:xfrm>
            <a:prstGeom prst="ellipse">
              <a:avLst/>
            </a:prstGeom>
            <a:solidFill>
              <a:schemeClr val="bg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sp>
        <p:nvSpPr>
          <p:cNvPr id="29" name="矩形 28"/>
          <p:cNvSpPr/>
          <p:nvPr/>
        </p:nvSpPr>
        <p:spPr>
          <a:xfrm>
            <a:off x="4104666" y="1014045"/>
            <a:ext cx="790601" cy="1477328"/>
          </a:xfrm>
          <a:prstGeom prst="rect">
            <a:avLst/>
          </a:prstGeom>
        </p:spPr>
        <p:txBody>
          <a:bodyPr wrap="none">
            <a:spAutoFit/>
          </a:bodyPr>
          <a:lstStyle/>
          <a:p>
            <a:r>
              <a:rPr lang="en-US" altLang="zh-CN" sz="9000" b="1" spc="-300" dirty="0" smtClean="0">
                <a:solidFill>
                  <a:schemeClr val="bg1"/>
                </a:solidFill>
                <a:latin typeface="方正黑体简体" pitchFamily="65" charset="-122"/>
                <a:ea typeface="方正黑体简体" pitchFamily="65" charset="-122"/>
              </a:rPr>
              <a:t>4</a:t>
            </a:r>
            <a:endParaRPr lang="zh-CN" altLang="en-US" sz="9000" b="1" spc="-300" dirty="0">
              <a:solidFill>
                <a:schemeClr val="bg1"/>
              </a:solidFill>
              <a:latin typeface="方正黑体简体" pitchFamily="65" charset="-122"/>
              <a:ea typeface="方正黑体简体" pitchFamily="65" charset="-122"/>
            </a:endParaRPr>
          </a:p>
        </p:txBody>
      </p:sp>
      <p:sp>
        <p:nvSpPr>
          <p:cNvPr id="30" name="矩形 29"/>
          <p:cNvSpPr/>
          <p:nvPr/>
        </p:nvSpPr>
        <p:spPr>
          <a:xfrm>
            <a:off x="3308031" y="2883223"/>
            <a:ext cx="2416046" cy="646331"/>
          </a:xfrm>
          <a:prstGeom prst="rect">
            <a:avLst/>
          </a:prstGeom>
        </p:spPr>
        <p:txBody>
          <a:bodyPr wrap="none">
            <a:spAutoFit/>
          </a:bodyPr>
          <a:lstStyle/>
          <a:p>
            <a:r>
              <a:rPr lang="zh-CN" altLang="en-US" sz="3600" spc="-300" dirty="0" smtClean="0">
                <a:solidFill>
                  <a:schemeClr val="bg1"/>
                </a:solidFill>
                <a:latin typeface="方正黑体简体" pitchFamily="65" charset="-122"/>
                <a:ea typeface="方正黑体简体" pitchFamily="65" charset="-122"/>
              </a:rPr>
              <a:t>实  践  运  用</a:t>
            </a:r>
            <a:endParaRPr lang="zh-CN" altLang="en-US" sz="3600" spc="-300" dirty="0">
              <a:solidFill>
                <a:schemeClr val="bg1"/>
              </a:solidFill>
              <a:latin typeface="方正黑体简体" pitchFamily="65" charset="-122"/>
              <a:ea typeface="方正黑体简体" pitchFamily="65" charset="-122"/>
            </a:endParaRPr>
          </a:p>
        </p:txBody>
      </p:sp>
      <p:grpSp>
        <p:nvGrpSpPr>
          <p:cNvPr id="31" name="组合 30"/>
          <p:cNvGrpSpPr/>
          <p:nvPr/>
        </p:nvGrpSpPr>
        <p:grpSpPr>
          <a:xfrm>
            <a:off x="3928996" y="2323223"/>
            <a:ext cx="112138" cy="112138"/>
            <a:chOff x="304800" y="673100"/>
            <a:chExt cx="4000500" cy="4000500"/>
          </a:xfrm>
          <a:effectLst>
            <a:outerShdw blurRad="381000" dist="152400" dir="8100000" algn="tr" rotWithShape="0">
              <a:prstClr val="black">
                <a:alpha val="70000"/>
              </a:prstClr>
            </a:outerShdw>
          </a:effectLst>
        </p:grpSpPr>
        <p:sp>
          <p:nvSpPr>
            <p:cNvPr id="32" name="同心圆 3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anose="020B0503020204020204" pitchFamily="34" charset="-122"/>
              </a:endParaRPr>
            </a:p>
          </p:txBody>
        </p:sp>
        <p:sp>
          <p:nvSpPr>
            <p:cNvPr id="33" name="椭圆 32"/>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grpSp>
        <p:nvGrpSpPr>
          <p:cNvPr id="34" name="组合 33"/>
          <p:cNvGrpSpPr/>
          <p:nvPr/>
        </p:nvGrpSpPr>
        <p:grpSpPr>
          <a:xfrm>
            <a:off x="3694158" y="2140427"/>
            <a:ext cx="112138" cy="112138"/>
            <a:chOff x="304800" y="673100"/>
            <a:chExt cx="4000500" cy="4000500"/>
          </a:xfrm>
          <a:effectLst>
            <a:outerShdw blurRad="381000" dist="152400" dir="8100000" algn="tr" rotWithShape="0">
              <a:prstClr val="black">
                <a:alpha val="70000"/>
              </a:prstClr>
            </a:outerShdw>
          </a:effectLst>
        </p:grpSpPr>
        <p:sp>
          <p:nvSpPr>
            <p:cNvPr id="35" name="同心圆 3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anose="020B0503020204020204" pitchFamily="34" charset="-122"/>
              </a:endParaRPr>
            </a:p>
          </p:txBody>
        </p:sp>
        <p:sp>
          <p:nvSpPr>
            <p:cNvPr id="36" name="椭圆 35"/>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grpSp>
        <p:nvGrpSpPr>
          <p:cNvPr id="37" name="组合 36"/>
          <p:cNvGrpSpPr/>
          <p:nvPr/>
        </p:nvGrpSpPr>
        <p:grpSpPr>
          <a:xfrm>
            <a:off x="3563888" y="2328118"/>
            <a:ext cx="234512" cy="234512"/>
            <a:chOff x="304800" y="673100"/>
            <a:chExt cx="4000500" cy="4000500"/>
          </a:xfrm>
          <a:effectLst>
            <a:outerShdw blurRad="381000" dist="152400" dir="8100000" algn="tr" rotWithShape="0">
              <a:prstClr val="black">
                <a:alpha val="70000"/>
              </a:prstClr>
            </a:outerShdw>
          </a:effectLst>
        </p:grpSpPr>
        <p:sp>
          <p:nvSpPr>
            <p:cNvPr id="38" name="同心圆 3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anose="020B0503020204020204" pitchFamily="34" charset="-122"/>
              </a:endParaRPr>
            </a:p>
          </p:txBody>
        </p:sp>
        <p:sp>
          <p:nvSpPr>
            <p:cNvPr id="39" name="椭圆 38"/>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grpSp>
        <p:nvGrpSpPr>
          <p:cNvPr id="40" name="组合 39"/>
          <p:cNvGrpSpPr/>
          <p:nvPr/>
        </p:nvGrpSpPr>
        <p:grpSpPr>
          <a:xfrm>
            <a:off x="4951307" y="2390127"/>
            <a:ext cx="112138" cy="112138"/>
            <a:chOff x="304800" y="673100"/>
            <a:chExt cx="4000500" cy="4000500"/>
          </a:xfrm>
          <a:effectLst>
            <a:outerShdw blurRad="381000" dist="152400" dir="8100000" algn="tr" rotWithShape="0">
              <a:prstClr val="black">
                <a:alpha val="70000"/>
              </a:prstClr>
            </a:outerShdw>
          </a:effectLst>
        </p:grpSpPr>
        <p:sp>
          <p:nvSpPr>
            <p:cNvPr id="41" name="同心圆 4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anose="020B0503020204020204" pitchFamily="34" charset="-122"/>
              </a:endParaRPr>
            </a:p>
          </p:txBody>
        </p:sp>
        <p:sp>
          <p:nvSpPr>
            <p:cNvPr id="42" name="椭圆 41"/>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grpSp>
        <p:nvGrpSpPr>
          <p:cNvPr id="43" name="组合 42"/>
          <p:cNvGrpSpPr/>
          <p:nvPr/>
        </p:nvGrpSpPr>
        <p:grpSpPr>
          <a:xfrm>
            <a:off x="5134202" y="2058932"/>
            <a:ext cx="112138" cy="112138"/>
            <a:chOff x="304800" y="673100"/>
            <a:chExt cx="4000500" cy="4000500"/>
          </a:xfrm>
          <a:effectLst>
            <a:outerShdw blurRad="381000" dist="152400" dir="8100000" algn="tr" rotWithShape="0">
              <a:prstClr val="black">
                <a:alpha val="70000"/>
              </a:prstClr>
            </a:outerShdw>
          </a:effectLst>
        </p:grpSpPr>
        <p:sp>
          <p:nvSpPr>
            <p:cNvPr id="44" name="同心圆 4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anose="020B0503020204020204" pitchFamily="34" charset="-122"/>
              </a:endParaRPr>
            </a:p>
          </p:txBody>
        </p:sp>
        <p:sp>
          <p:nvSpPr>
            <p:cNvPr id="45" name="椭圆 44"/>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grpSp>
        <p:nvGrpSpPr>
          <p:cNvPr id="46" name="组合 45"/>
          <p:cNvGrpSpPr/>
          <p:nvPr/>
        </p:nvGrpSpPr>
        <p:grpSpPr>
          <a:xfrm>
            <a:off x="5123965" y="2338355"/>
            <a:ext cx="234512" cy="234512"/>
            <a:chOff x="304800" y="673100"/>
            <a:chExt cx="4000500" cy="4000500"/>
          </a:xfrm>
          <a:effectLst>
            <a:outerShdw blurRad="381000" dist="152400" dir="8100000" algn="tr" rotWithShape="0">
              <a:prstClr val="black">
                <a:alpha val="70000"/>
              </a:prstClr>
            </a:outerShdw>
          </a:effectLst>
        </p:grpSpPr>
        <p:sp>
          <p:nvSpPr>
            <p:cNvPr id="47" name="同心圆 4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anose="020B0503020204020204" pitchFamily="34" charset="-122"/>
              </a:endParaRPr>
            </a:p>
          </p:txBody>
        </p:sp>
        <p:sp>
          <p:nvSpPr>
            <p:cNvPr id="48" name="椭圆 47"/>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cxnSp>
        <p:nvCxnSpPr>
          <p:cNvPr id="49" name="直接连接符 48"/>
          <p:cNvCxnSpPr/>
          <p:nvPr/>
        </p:nvCxnSpPr>
        <p:spPr>
          <a:xfrm>
            <a:off x="-180528" y="3206388"/>
            <a:ext cx="3488559"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5655441" y="3193326"/>
            <a:ext cx="3488559"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600" advClick="0" advTm="4505">
        <p:blinds dir="vert"/>
      </p:transition>
    </mc:Choice>
    <mc:Fallback>
      <p:transition spd="slow" advClick="0" advTm="4505">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2" presetClass="entr" presetSubtype="12"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0-#ppt_w/2"/>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par>
                                <p:cTn id="15" presetID="2" presetClass="entr" presetSubtype="12" fill="hold" nodeType="withEffect">
                                  <p:stCondLst>
                                    <p:cond delay="40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500" fill="hold"/>
                                        <p:tgtEl>
                                          <p:spTgt spid="34"/>
                                        </p:tgtEl>
                                        <p:attrNameLst>
                                          <p:attrName>ppt_x</p:attrName>
                                        </p:attrNameLst>
                                      </p:cBhvr>
                                      <p:tavLst>
                                        <p:tav tm="0">
                                          <p:val>
                                            <p:strVal val="0-#ppt_w/2"/>
                                          </p:val>
                                        </p:tav>
                                        <p:tav tm="100000">
                                          <p:val>
                                            <p:strVal val="#ppt_x"/>
                                          </p:val>
                                        </p:tav>
                                      </p:tavLst>
                                    </p:anim>
                                    <p:anim calcmode="lin" valueType="num">
                                      <p:cBhvr additive="base">
                                        <p:cTn id="18" dur="500" fill="hold"/>
                                        <p:tgtEl>
                                          <p:spTgt spid="34"/>
                                        </p:tgtEl>
                                        <p:attrNameLst>
                                          <p:attrName>ppt_y</p:attrName>
                                        </p:attrNameLst>
                                      </p:cBhvr>
                                      <p:tavLst>
                                        <p:tav tm="0">
                                          <p:val>
                                            <p:strVal val="1+#ppt_h/2"/>
                                          </p:val>
                                        </p:tav>
                                        <p:tav tm="100000">
                                          <p:val>
                                            <p:strVal val="#ppt_y"/>
                                          </p:val>
                                        </p:tav>
                                      </p:tavLst>
                                    </p:anim>
                                  </p:childTnLst>
                                </p:cTn>
                              </p:par>
                              <p:par>
                                <p:cTn id="19" presetID="2" presetClass="entr" presetSubtype="12"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additive="base">
                                        <p:cTn id="21" dur="500" fill="hold"/>
                                        <p:tgtEl>
                                          <p:spTgt spid="37"/>
                                        </p:tgtEl>
                                        <p:attrNameLst>
                                          <p:attrName>ppt_x</p:attrName>
                                        </p:attrNameLst>
                                      </p:cBhvr>
                                      <p:tavLst>
                                        <p:tav tm="0">
                                          <p:val>
                                            <p:strVal val="0-#ppt_w/2"/>
                                          </p:val>
                                        </p:tav>
                                        <p:tav tm="100000">
                                          <p:val>
                                            <p:strVal val="#ppt_x"/>
                                          </p:val>
                                        </p:tav>
                                      </p:tavLst>
                                    </p:anim>
                                    <p:anim calcmode="lin" valueType="num">
                                      <p:cBhvr additive="base">
                                        <p:cTn id="22" dur="500" fill="hold"/>
                                        <p:tgtEl>
                                          <p:spTgt spid="37"/>
                                        </p:tgtEl>
                                        <p:attrNameLst>
                                          <p:attrName>ppt_y</p:attrName>
                                        </p:attrNameLst>
                                      </p:cBhvr>
                                      <p:tavLst>
                                        <p:tav tm="0">
                                          <p:val>
                                            <p:strVal val="1+#ppt_h/2"/>
                                          </p:val>
                                        </p:tav>
                                        <p:tav tm="100000">
                                          <p:val>
                                            <p:strVal val="#ppt_y"/>
                                          </p:val>
                                        </p:tav>
                                      </p:tavLst>
                                    </p:anim>
                                  </p:childTnLst>
                                </p:cTn>
                              </p:par>
                              <p:par>
                                <p:cTn id="23" presetID="2" presetClass="entr" presetSubtype="6" fill="hold" nodeType="withEffect">
                                  <p:stCondLst>
                                    <p:cond delay="4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500" fill="hold"/>
                                        <p:tgtEl>
                                          <p:spTgt spid="40"/>
                                        </p:tgtEl>
                                        <p:attrNameLst>
                                          <p:attrName>ppt_x</p:attrName>
                                        </p:attrNameLst>
                                      </p:cBhvr>
                                      <p:tavLst>
                                        <p:tav tm="0">
                                          <p:val>
                                            <p:strVal val="1+#ppt_w/2"/>
                                          </p:val>
                                        </p:tav>
                                        <p:tav tm="100000">
                                          <p:val>
                                            <p:strVal val="#ppt_x"/>
                                          </p:val>
                                        </p:tav>
                                      </p:tavLst>
                                    </p:anim>
                                    <p:anim calcmode="lin" valueType="num">
                                      <p:cBhvr additive="base">
                                        <p:cTn id="26" dur="5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6"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anim calcmode="lin" valueType="num">
                                      <p:cBhvr additive="base">
                                        <p:cTn id="29" dur="500" fill="hold"/>
                                        <p:tgtEl>
                                          <p:spTgt spid="43"/>
                                        </p:tgtEl>
                                        <p:attrNameLst>
                                          <p:attrName>ppt_x</p:attrName>
                                        </p:attrNameLst>
                                      </p:cBhvr>
                                      <p:tavLst>
                                        <p:tav tm="0">
                                          <p:val>
                                            <p:strVal val="1+#ppt_w/2"/>
                                          </p:val>
                                        </p:tav>
                                        <p:tav tm="100000">
                                          <p:val>
                                            <p:strVal val="#ppt_x"/>
                                          </p:val>
                                        </p:tav>
                                      </p:tavLst>
                                    </p:anim>
                                    <p:anim calcmode="lin" valueType="num">
                                      <p:cBhvr additive="base">
                                        <p:cTn id="30" dur="500" fill="hold"/>
                                        <p:tgtEl>
                                          <p:spTgt spid="43"/>
                                        </p:tgtEl>
                                        <p:attrNameLst>
                                          <p:attrName>ppt_y</p:attrName>
                                        </p:attrNameLst>
                                      </p:cBhvr>
                                      <p:tavLst>
                                        <p:tav tm="0">
                                          <p:val>
                                            <p:strVal val="1+#ppt_h/2"/>
                                          </p:val>
                                        </p:tav>
                                        <p:tav tm="100000">
                                          <p:val>
                                            <p:strVal val="#ppt_y"/>
                                          </p:val>
                                        </p:tav>
                                      </p:tavLst>
                                    </p:anim>
                                  </p:childTnLst>
                                </p:cTn>
                              </p:par>
                              <p:par>
                                <p:cTn id="31" presetID="2" presetClass="entr" presetSubtype="6" fill="hold" nodeType="withEffect">
                                  <p:stCondLst>
                                    <p:cond delay="200"/>
                                  </p:stCondLst>
                                  <p:childTnLst>
                                    <p:set>
                                      <p:cBhvr>
                                        <p:cTn id="32" dur="1" fill="hold">
                                          <p:stCondLst>
                                            <p:cond delay="0"/>
                                          </p:stCondLst>
                                        </p:cTn>
                                        <p:tgtEl>
                                          <p:spTgt spid="46"/>
                                        </p:tgtEl>
                                        <p:attrNameLst>
                                          <p:attrName>style.visibility</p:attrName>
                                        </p:attrNameLst>
                                      </p:cBhvr>
                                      <p:to>
                                        <p:strVal val="visible"/>
                                      </p:to>
                                    </p:set>
                                    <p:anim calcmode="lin" valueType="num">
                                      <p:cBhvr additive="base">
                                        <p:cTn id="33" dur="500" fill="hold"/>
                                        <p:tgtEl>
                                          <p:spTgt spid="46"/>
                                        </p:tgtEl>
                                        <p:attrNameLst>
                                          <p:attrName>ppt_x</p:attrName>
                                        </p:attrNameLst>
                                      </p:cBhvr>
                                      <p:tavLst>
                                        <p:tav tm="0">
                                          <p:val>
                                            <p:strVal val="1+#ppt_w/2"/>
                                          </p:val>
                                        </p:tav>
                                        <p:tav tm="100000">
                                          <p:val>
                                            <p:strVal val="#ppt_x"/>
                                          </p:val>
                                        </p:tav>
                                      </p:tavLst>
                                    </p:anim>
                                    <p:anim calcmode="lin" valueType="num">
                                      <p:cBhvr additive="base">
                                        <p:cTn id="34" dur="500" fill="hold"/>
                                        <p:tgtEl>
                                          <p:spTgt spid="46"/>
                                        </p:tgtEl>
                                        <p:attrNameLst>
                                          <p:attrName>ppt_y</p:attrName>
                                        </p:attrNameLst>
                                      </p:cBhvr>
                                      <p:tavLst>
                                        <p:tav tm="0">
                                          <p:val>
                                            <p:strVal val="1+#ppt_h/2"/>
                                          </p:val>
                                        </p:tav>
                                        <p:tav tm="100000">
                                          <p:val>
                                            <p:strVal val="#ppt_y"/>
                                          </p:val>
                                        </p:tav>
                                      </p:tavLst>
                                    </p:anim>
                                  </p:childTnLst>
                                </p:cTn>
                              </p:par>
                            </p:childTnLst>
                          </p:cTn>
                        </p:par>
                        <p:par>
                          <p:cTn id="35" fill="hold">
                            <p:stCondLst>
                              <p:cond delay="1000"/>
                            </p:stCondLst>
                            <p:childTnLst>
                              <p:par>
                                <p:cTn id="36" presetID="53" presetClass="entr" presetSubtype="16" fill="hold" grpId="0" nodeType="afterEffect">
                                  <p:stCondLst>
                                    <p:cond delay="0"/>
                                  </p:stCondLst>
                                  <p:childTnLst>
                                    <p:set>
                                      <p:cBhvr>
                                        <p:cTn id="37" dur="1" fill="hold">
                                          <p:stCondLst>
                                            <p:cond delay="0"/>
                                          </p:stCondLst>
                                        </p:cTn>
                                        <p:tgtEl>
                                          <p:spTgt spid="29"/>
                                        </p:tgtEl>
                                        <p:attrNameLst>
                                          <p:attrName>style.visibility</p:attrName>
                                        </p:attrNameLst>
                                      </p:cBhvr>
                                      <p:to>
                                        <p:strVal val="visible"/>
                                      </p:to>
                                    </p:set>
                                    <p:anim calcmode="lin" valueType="num">
                                      <p:cBhvr>
                                        <p:cTn id="38" dur="500" fill="hold"/>
                                        <p:tgtEl>
                                          <p:spTgt spid="29"/>
                                        </p:tgtEl>
                                        <p:attrNameLst>
                                          <p:attrName>ppt_w</p:attrName>
                                        </p:attrNameLst>
                                      </p:cBhvr>
                                      <p:tavLst>
                                        <p:tav tm="0">
                                          <p:val>
                                            <p:fltVal val="0"/>
                                          </p:val>
                                        </p:tav>
                                        <p:tav tm="100000">
                                          <p:val>
                                            <p:strVal val="#ppt_w"/>
                                          </p:val>
                                        </p:tav>
                                      </p:tavLst>
                                    </p:anim>
                                    <p:anim calcmode="lin" valueType="num">
                                      <p:cBhvr>
                                        <p:cTn id="39" dur="500" fill="hold"/>
                                        <p:tgtEl>
                                          <p:spTgt spid="29"/>
                                        </p:tgtEl>
                                        <p:attrNameLst>
                                          <p:attrName>ppt_h</p:attrName>
                                        </p:attrNameLst>
                                      </p:cBhvr>
                                      <p:tavLst>
                                        <p:tav tm="0">
                                          <p:val>
                                            <p:fltVal val="0"/>
                                          </p:val>
                                        </p:tav>
                                        <p:tav tm="100000">
                                          <p:val>
                                            <p:strVal val="#ppt_h"/>
                                          </p:val>
                                        </p:tav>
                                      </p:tavLst>
                                    </p:anim>
                                    <p:animEffect transition="in" filter="fade">
                                      <p:cBhvr>
                                        <p:cTn id="40" dur="500"/>
                                        <p:tgtEl>
                                          <p:spTgt spid="29"/>
                                        </p:tgtEl>
                                      </p:cBhvr>
                                    </p:animEffect>
                                  </p:childTnLst>
                                </p:cTn>
                              </p:par>
                            </p:childTnLst>
                          </p:cTn>
                        </p:par>
                        <p:par>
                          <p:cTn id="41" fill="hold">
                            <p:stCondLst>
                              <p:cond delay="1500"/>
                            </p:stCondLst>
                            <p:childTnLst>
                              <p:par>
                                <p:cTn id="42" presetID="22" presetClass="entr" presetSubtype="8" fill="hold" nodeType="after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wipe(left)">
                                      <p:cBhvr>
                                        <p:cTn id="44" dur="500"/>
                                        <p:tgtEl>
                                          <p:spTgt spid="49"/>
                                        </p:tgtEl>
                                      </p:cBhvr>
                                    </p:animEffect>
                                  </p:childTnLst>
                                </p:cTn>
                              </p:par>
                            </p:childTnLst>
                          </p:cTn>
                        </p:par>
                        <p:par>
                          <p:cTn id="45" fill="hold">
                            <p:stCondLst>
                              <p:cond delay="2000"/>
                            </p:stCondLst>
                            <p:childTnLst>
                              <p:par>
                                <p:cTn id="46" presetID="41" presetClass="entr" presetSubtype="0" fill="hold" grpId="0" nodeType="afterEffect">
                                  <p:stCondLst>
                                    <p:cond delay="0"/>
                                  </p:stCondLst>
                                  <p:iterate type="lt">
                                    <p:tmPct val="10000"/>
                                  </p:iterate>
                                  <p:childTnLst>
                                    <p:set>
                                      <p:cBhvr>
                                        <p:cTn id="47" dur="1" fill="hold">
                                          <p:stCondLst>
                                            <p:cond delay="0"/>
                                          </p:stCondLst>
                                        </p:cTn>
                                        <p:tgtEl>
                                          <p:spTgt spid="30"/>
                                        </p:tgtEl>
                                        <p:attrNameLst>
                                          <p:attrName>style.visibility</p:attrName>
                                        </p:attrNameLst>
                                      </p:cBhvr>
                                      <p:to>
                                        <p:strVal val="visible"/>
                                      </p:to>
                                    </p:set>
                                    <p:anim calcmode="lin" valueType="num">
                                      <p:cBhvr>
                                        <p:cTn id="48" dur="500" fill="hold"/>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49" dur="500" fill="hold"/>
                                        <p:tgtEl>
                                          <p:spTgt spid="30"/>
                                        </p:tgtEl>
                                        <p:attrNameLst>
                                          <p:attrName>ppt_y</p:attrName>
                                        </p:attrNameLst>
                                      </p:cBhvr>
                                      <p:tavLst>
                                        <p:tav tm="0">
                                          <p:val>
                                            <p:strVal val="#ppt_y"/>
                                          </p:val>
                                        </p:tav>
                                        <p:tav tm="100000">
                                          <p:val>
                                            <p:strVal val="#ppt_y"/>
                                          </p:val>
                                        </p:tav>
                                      </p:tavLst>
                                    </p:anim>
                                    <p:anim calcmode="lin" valueType="num">
                                      <p:cBhvr>
                                        <p:cTn id="50" dur="500" fill="hold"/>
                                        <p:tgtEl>
                                          <p:spTgt spid="30"/>
                                        </p:tgtEl>
                                        <p:attrNameLst>
                                          <p:attrName>ppt_h</p:attrName>
                                        </p:attrNameLst>
                                      </p:cBhvr>
                                      <p:tavLst>
                                        <p:tav tm="0">
                                          <p:val>
                                            <p:strVal val="#ppt_h/10"/>
                                          </p:val>
                                        </p:tav>
                                        <p:tav tm="50000">
                                          <p:val>
                                            <p:strVal val="#ppt_h+.01"/>
                                          </p:val>
                                        </p:tav>
                                        <p:tav tm="100000">
                                          <p:val>
                                            <p:strVal val="#ppt_h"/>
                                          </p:val>
                                        </p:tav>
                                      </p:tavLst>
                                    </p:anim>
                                    <p:anim calcmode="lin" valueType="num">
                                      <p:cBhvr>
                                        <p:cTn id="51" dur="500" fill="hold"/>
                                        <p:tgtEl>
                                          <p:spTgt spid="30"/>
                                        </p:tgtEl>
                                        <p:attrNameLst>
                                          <p:attrName>ppt_w</p:attrName>
                                        </p:attrNameLst>
                                      </p:cBhvr>
                                      <p:tavLst>
                                        <p:tav tm="0">
                                          <p:val>
                                            <p:strVal val="#ppt_w/10"/>
                                          </p:val>
                                        </p:tav>
                                        <p:tav tm="50000">
                                          <p:val>
                                            <p:strVal val="#ppt_w+.01"/>
                                          </p:val>
                                        </p:tav>
                                        <p:tav tm="100000">
                                          <p:val>
                                            <p:strVal val="#ppt_w"/>
                                          </p:val>
                                        </p:tav>
                                      </p:tavLst>
                                    </p:anim>
                                    <p:animEffect transition="in" filter="fade">
                                      <p:cBhvr>
                                        <p:cTn id="52" dur="500" tmFilter="0,0; .5, 1; 1, 1"/>
                                        <p:tgtEl>
                                          <p:spTgt spid="30"/>
                                        </p:tgtEl>
                                      </p:cBhvr>
                                    </p:animEffect>
                                  </p:childTnLst>
                                </p:cTn>
                              </p:par>
                            </p:childTnLst>
                          </p:cTn>
                        </p:par>
                        <p:par>
                          <p:cTn id="53" fill="hold">
                            <p:stCondLst>
                              <p:cond delay="2849"/>
                            </p:stCondLst>
                            <p:childTnLst>
                              <p:par>
                                <p:cTn id="54" presetID="22" presetClass="entr" presetSubtype="8" fill="hold" nodeType="afterEffect">
                                  <p:stCondLst>
                                    <p:cond delay="0"/>
                                  </p:stCondLst>
                                  <p:childTnLst>
                                    <p:set>
                                      <p:cBhvr>
                                        <p:cTn id="55" dur="1" fill="hold">
                                          <p:stCondLst>
                                            <p:cond delay="0"/>
                                          </p:stCondLst>
                                        </p:cTn>
                                        <p:tgtEl>
                                          <p:spTgt spid="50"/>
                                        </p:tgtEl>
                                        <p:attrNameLst>
                                          <p:attrName>style.visibility</p:attrName>
                                        </p:attrNameLst>
                                      </p:cBhvr>
                                      <p:to>
                                        <p:strVal val="visible"/>
                                      </p:to>
                                    </p:set>
                                    <p:animEffect transition="in" filter="wipe(left)">
                                      <p:cBhvr>
                                        <p:cTn id="56"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TextBox 66"/>
          <p:cNvSpPr txBox="1"/>
          <p:nvPr/>
        </p:nvSpPr>
        <p:spPr>
          <a:xfrm>
            <a:off x="179512" y="193867"/>
            <a:ext cx="1107996" cy="369332"/>
          </a:xfrm>
          <a:prstGeom prst="rect">
            <a:avLst/>
          </a:prstGeom>
          <a:noFill/>
        </p:spPr>
        <p:txBody>
          <a:bodyPr wrap="none" rtlCol="0">
            <a:spAutoFit/>
          </a:bodyPr>
          <a:lstStyle/>
          <a:p>
            <a:r>
              <a:rPr lang="zh-CN" altLang="en-US" dirty="0" smtClean="0">
                <a:solidFill>
                  <a:schemeClr val="bg1"/>
                </a:solidFill>
                <a:latin typeface="Adobe 黑体 Std R" panose="020B0400000000000000" pitchFamily="34" charset="-122"/>
                <a:ea typeface="Adobe 黑体 Std R" panose="020B0400000000000000" pitchFamily="34" charset="-122"/>
              </a:rPr>
              <a:t>实践运用</a:t>
            </a:r>
            <a:endParaRPr lang="zh-CN" altLang="en-US" dirty="0">
              <a:solidFill>
                <a:schemeClr val="bg1"/>
              </a:solidFill>
              <a:latin typeface="Adobe 黑体 Std R" panose="020B0400000000000000" pitchFamily="34" charset="-122"/>
              <a:ea typeface="Adobe 黑体 Std R" panose="020B0400000000000000" pitchFamily="34" charset="-122"/>
            </a:endParaRPr>
          </a:p>
        </p:txBody>
      </p:sp>
      <p:cxnSp>
        <p:nvCxnSpPr>
          <p:cNvPr id="68" name="直接连接符 67"/>
          <p:cNvCxnSpPr/>
          <p:nvPr/>
        </p:nvCxnSpPr>
        <p:spPr>
          <a:xfrm>
            <a:off x="251520" y="556320"/>
            <a:ext cx="85689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2817455" y="1825317"/>
            <a:ext cx="824334" cy="824334"/>
            <a:chOff x="2877835" y="2955360"/>
            <a:chExt cx="824334" cy="824334"/>
          </a:xfrm>
        </p:grpSpPr>
        <p:grpSp>
          <p:nvGrpSpPr>
            <p:cNvPr id="3" name="组合 2"/>
            <p:cNvGrpSpPr/>
            <p:nvPr/>
          </p:nvGrpSpPr>
          <p:grpSpPr>
            <a:xfrm>
              <a:off x="2877835" y="2955360"/>
              <a:ext cx="824334" cy="824334"/>
              <a:chOff x="3567745" y="3971974"/>
              <a:chExt cx="1338084" cy="1338084"/>
            </a:xfrm>
          </p:grpSpPr>
          <p:grpSp>
            <p:nvGrpSpPr>
              <p:cNvPr id="8" name="组合 7"/>
              <p:cNvGrpSpPr/>
              <p:nvPr/>
            </p:nvGrpSpPr>
            <p:grpSpPr>
              <a:xfrm>
                <a:off x="3567745" y="3971974"/>
                <a:ext cx="1338084" cy="1338084"/>
                <a:chOff x="5213600" y="2517129"/>
                <a:chExt cx="2023672" cy="2023672"/>
              </a:xfrm>
            </p:grpSpPr>
            <p:sp>
              <p:nvSpPr>
                <p:cNvPr id="10" name="椭圆 9"/>
                <p:cNvSpPr/>
                <p:nvPr/>
              </p:nvSpPr>
              <p:spPr>
                <a:xfrm>
                  <a:off x="5213600" y="2517129"/>
                  <a:ext cx="2023672" cy="2023672"/>
                </a:xfrm>
                <a:prstGeom prst="ellipse">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ndParaRPr>
                </a:p>
              </p:txBody>
            </p:sp>
            <p:sp>
              <p:nvSpPr>
                <p:cNvPr id="11" name="椭圆 10"/>
                <p:cNvSpPr/>
                <p:nvPr/>
              </p:nvSpPr>
              <p:spPr>
                <a:xfrm>
                  <a:off x="5260739" y="2564268"/>
                  <a:ext cx="1929394" cy="1929394"/>
                </a:xfrm>
                <a:prstGeom prst="ellipse">
                  <a:avLst/>
                </a:prstGeom>
                <a:gradFill flip="none" rotWithShape="1">
                  <a:gsLst>
                    <a:gs pos="0">
                      <a:schemeClr val="bg1"/>
                    </a:gs>
                    <a:gs pos="100000">
                      <a:srgbClr val="DDDEDD"/>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ndParaRPr>
                </a:p>
              </p:txBody>
            </p:sp>
          </p:grpSp>
          <p:sp>
            <p:nvSpPr>
              <p:cNvPr id="9" name="椭圆 8"/>
              <p:cNvSpPr/>
              <p:nvPr/>
            </p:nvSpPr>
            <p:spPr>
              <a:xfrm>
                <a:off x="3695022" y="4099252"/>
                <a:ext cx="1083527" cy="1083527"/>
              </a:xfrm>
              <a:prstGeom prst="ellipse">
                <a:avLst/>
              </a:prstGeom>
              <a:solidFill>
                <a:srgbClr val="00206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latin typeface="微软雅黑" panose="020B0503020204020204" pitchFamily="34" charset="-122"/>
                </a:endParaRPr>
              </a:p>
            </p:txBody>
          </p:sp>
        </p:grpSp>
        <p:grpSp>
          <p:nvGrpSpPr>
            <p:cNvPr id="4" name="Group 64"/>
            <p:cNvGrpSpPr/>
            <p:nvPr/>
          </p:nvGrpSpPr>
          <p:grpSpPr>
            <a:xfrm>
              <a:off x="3099527" y="3212058"/>
              <a:ext cx="369596" cy="310939"/>
              <a:chOff x="5368132" y="2625725"/>
              <a:chExt cx="465138" cy="391319"/>
            </a:xfrm>
            <a:solidFill>
              <a:schemeClr val="bg1"/>
            </a:solidFill>
          </p:grpSpPr>
          <p:sp>
            <p:nvSpPr>
              <p:cNvPr id="5" name="AutoShape 120"/>
              <p:cNvSpPr/>
              <p:nvPr/>
            </p:nvSpPr>
            <p:spPr bwMode="auto">
              <a:xfrm>
                <a:off x="5484813" y="2727325"/>
                <a:ext cx="231775" cy="231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48" y="16070"/>
                    </a:moveTo>
                    <a:cubicBezTo>
                      <a:pt x="14037" y="19468"/>
                      <a:pt x="8925" y="19859"/>
                      <a:pt x="5529" y="16948"/>
                    </a:cubicBezTo>
                    <a:cubicBezTo>
                      <a:pt x="2130" y="14038"/>
                      <a:pt x="1740" y="8924"/>
                      <a:pt x="4651" y="5527"/>
                    </a:cubicBezTo>
                    <a:cubicBezTo>
                      <a:pt x="7559" y="2131"/>
                      <a:pt x="12674" y="1740"/>
                      <a:pt x="16070" y="4650"/>
                    </a:cubicBezTo>
                    <a:cubicBezTo>
                      <a:pt x="19466" y="7560"/>
                      <a:pt x="19859" y="12673"/>
                      <a:pt x="16948" y="16070"/>
                    </a:cubicBezTo>
                    <a:moveTo>
                      <a:pt x="10800" y="0"/>
                    </a:moveTo>
                    <a:cubicBezTo>
                      <a:pt x="4833" y="0"/>
                      <a:pt x="0" y="4834"/>
                      <a:pt x="0" y="10800"/>
                    </a:cubicBezTo>
                    <a:cubicBezTo>
                      <a:pt x="0" y="16765"/>
                      <a:pt x="4833" y="21599"/>
                      <a:pt x="10800" y="21599"/>
                    </a:cubicBezTo>
                    <a:cubicBezTo>
                      <a:pt x="16764" y="21599"/>
                      <a:pt x="21600" y="16765"/>
                      <a:pt x="21600" y="10800"/>
                    </a:cubicBezTo>
                    <a:cubicBezTo>
                      <a:pt x="21600" y="4834"/>
                      <a:pt x="16764"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sp>
            <p:nvSpPr>
              <p:cNvPr id="6" name="AutoShape 121"/>
              <p:cNvSpPr/>
              <p:nvPr/>
            </p:nvSpPr>
            <p:spPr bwMode="auto">
              <a:xfrm>
                <a:off x="5542757" y="2785269"/>
                <a:ext cx="65088" cy="650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200" y="0"/>
                    </a:moveTo>
                    <a:cubicBezTo>
                      <a:pt x="8596" y="0"/>
                      <a:pt x="0" y="8596"/>
                      <a:pt x="0" y="19195"/>
                    </a:cubicBezTo>
                    <a:lnTo>
                      <a:pt x="0" y="19199"/>
                    </a:lnTo>
                    <a:cubicBezTo>
                      <a:pt x="0" y="20524"/>
                      <a:pt x="1068" y="21599"/>
                      <a:pt x="2400" y="21599"/>
                    </a:cubicBezTo>
                    <a:cubicBezTo>
                      <a:pt x="3721" y="21599"/>
                      <a:pt x="4800" y="20524"/>
                      <a:pt x="4800" y="19199"/>
                    </a:cubicBezTo>
                    <a:lnTo>
                      <a:pt x="4800" y="19195"/>
                    </a:lnTo>
                    <a:cubicBezTo>
                      <a:pt x="4800" y="11247"/>
                      <a:pt x="11240" y="4799"/>
                      <a:pt x="19200" y="4799"/>
                    </a:cubicBezTo>
                    <a:cubicBezTo>
                      <a:pt x="20521" y="4799"/>
                      <a:pt x="21600" y="3724"/>
                      <a:pt x="21600" y="2399"/>
                    </a:cubicBezTo>
                    <a:cubicBezTo>
                      <a:pt x="21600" y="1075"/>
                      <a:pt x="20521" y="0"/>
                      <a:pt x="192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sp>
            <p:nvSpPr>
              <p:cNvPr id="7" name="AutoShape 122"/>
              <p:cNvSpPr/>
              <p:nvPr/>
            </p:nvSpPr>
            <p:spPr bwMode="auto">
              <a:xfrm>
                <a:off x="5368132" y="2625725"/>
                <a:ext cx="465138" cy="391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199"/>
                    </a:moveTo>
                    <a:cubicBezTo>
                      <a:pt x="20249" y="19642"/>
                      <a:pt x="19948" y="19999"/>
                      <a:pt x="19575" y="19999"/>
                    </a:cubicBezTo>
                    <a:lnTo>
                      <a:pt x="2024" y="19999"/>
                    </a:lnTo>
                    <a:cubicBezTo>
                      <a:pt x="1651" y="19999"/>
                      <a:pt x="1349" y="19642"/>
                      <a:pt x="1349" y="19199"/>
                    </a:cubicBezTo>
                    <a:lnTo>
                      <a:pt x="1349" y="7200"/>
                    </a:lnTo>
                    <a:cubicBezTo>
                      <a:pt x="1349" y="6809"/>
                      <a:pt x="1588" y="6475"/>
                      <a:pt x="1914" y="6411"/>
                    </a:cubicBezTo>
                    <a:lnTo>
                      <a:pt x="5588" y="5684"/>
                    </a:lnTo>
                    <a:lnTo>
                      <a:pt x="6797" y="2103"/>
                    </a:lnTo>
                    <a:cubicBezTo>
                      <a:pt x="6900" y="1799"/>
                      <a:pt x="7148" y="1600"/>
                      <a:pt x="7424" y="1600"/>
                    </a:cubicBezTo>
                    <a:lnTo>
                      <a:pt x="14174" y="1600"/>
                    </a:lnTo>
                    <a:cubicBezTo>
                      <a:pt x="14450" y="1600"/>
                      <a:pt x="14698" y="1799"/>
                      <a:pt x="14801" y="2103"/>
                    </a:cubicBezTo>
                    <a:lnTo>
                      <a:pt x="16010" y="5684"/>
                    </a:lnTo>
                    <a:lnTo>
                      <a:pt x="19685" y="6411"/>
                    </a:lnTo>
                    <a:cubicBezTo>
                      <a:pt x="20011" y="6475"/>
                      <a:pt x="20249" y="6809"/>
                      <a:pt x="20249" y="7200"/>
                    </a:cubicBezTo>
                    <a:cubicBezTo>
                      <a:pt x="20249" y="7200"/>
                      <a:pt x="20249" y="19199"/>
                      <a:pt x="20249" y="19199"/>
                    </a:cubicBezTo>
                    <a:close/>
                    <a:moveTo>
                      <a:pt x="19907" y="4832"/>
                    </a:moveTo>
                    <a:lnTo>
                      <a:pt x="16981" y="4254"/>
                    </a:lnTo>
                    <a:lnTo>
                      <a:pt x="16054" y="1507"/>
                    </a:lnTo>
                    <a:cubicBezTo>
                      <a:pt x="15745" y="591"/>
                      <a:pt x="15006" y="0"/>
                      <a:pt x="14174" y="0"/>
                    </a:cubicBezTo>
                    <a:lnTo>
                      <a:pt x="7424" y="0"/>
                    </a:lnTo>
                    <a:cubicBezTo>
                      <a:pt x="6593" y="0"/>
                      <a:pt x="5854" y="591"/>
                      <a:pt x="5543" y="1509"/>
                    </a:cubicBezTo>
                    <a:lnTo>
                      <a:pt x="4618" y="4254"/>
                    </a:lnTo>
                    <a:lnTo>
                      <a:pt x="1692" y="4832"/>
                    </a:lnTo>
                    <a:cubicBezTo>
                      <a:pt x="711" y="5025"/>
                      <a:pt x="0" y="6020"/>
                      <a:pt x="0" y="7200"/>
                    </a:cubicBezTo>
                    <a:lnTo>
                      <a:pt x="0" y="19199"/>
                    </a:lnTo>
                    <a:cubicBezTo>
                      <a:pt x="0" y="20523"/>
                      <a:pt x="908" y="21600"/>
                      <a:pt x="2024" y="21600"/>
                    </a:cubicBezTo>
                    <a:lnTo>
                      <a:pt x="19575" y="21600"/>
                    </a:lnTo>
                    <a:cubicBezTo>
                      <a:pt x="20691" y="21600"/>
                      <a:pt x="21600" y="20523"/>
                      <a:pt x="21600" y="19199"/>
                    </a:cubicBezTo>
                    <a:lnTo>
                      <a:pt x="21600" y="7200"/>
                    </a:lnTo>
                    <a:cubicBezTo>
                      <a:pt x="21600" y="6020"/>
                      <a:pt x="20888" y="5025"/>
                      <a:pt x="19907" y="4832"/>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grpSp>
      </p:grpSp>
      <p:grpSp>
        <p:nvGrpSpPr>
          <p:cNvPr id="12" name="组合 11"/>
          <p:cNvGrpSpPr/>
          <p:nvPr/>
        </p:nvGrpSpPr>
        <p:grpSpPr>
          <a:xfrm>
            <a:off x="4627123" y="1622480"/>
            <a:ext cx="1026002" cy="1026002"/>
            <a:chOff x="5801785" y="2730017"/>
            <a:chExt cx="824334" cy="824334"/>
          </a:xfrm>
        </p:grpSpPr>
        <p:grpSp>
          <p:nvGrpSpPr>
            <p:cNvPr id="13" name="组合 12"/>
            <p:cNvGrpSpPr/>
            <p:nvPr/>
          </p:nvGrpSpPr>
          <p:grpSpPr>
            <a:xfrm>
              <a:off x="5801785" y="2730017"/>
              <a:ext cx="824334" cy="824334"/>
              <a:chOff x="3567745" y="3971974"/>
              <a:chExt cx="1338084" cy="1338084"/>
            </a:xfrm>
          </p:grpSpPr>
          <p:grpSp>
            <p:nvGrpSpPr>
              <p:cNvPr id="18" name="组合 17"/>
              <p:cNvGrpSpPr/>
              <p:nvPr/>
            </p:nvGrpSpPr>
            <p:grpSpPr>
              <a:xfrm>
                <a:off x="3567745" y="3971974"/>
                <a:ext cx="1338084" cy="1338084"/>
                <a:chOff x="5213600" y="2517129"/>
                <a:chExt cx="2023672" cy="2023672"/>
              </a:xfrm>
            </p:grpSpPr>
            <p:sp>
              <p:nvSpPr>
                <p:cNvPr id="20" name="椭圆 19"/>
                <p:cNvSpPr/>
                <p:nvPr/>
              </p:nvSpPr>
              <p:spPr>
                <a:xfrm>
                  <a:off x="5213600" y="2517129"/>
                  <a:ext cx="2023672" cy="2023672"/>
                </a:xfrm>
                <a:prstGeom prst="ellipse">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ndParaRPr>
                </a:p>
              </p:txBody>
            </p:sp>
            <p:sp>
              <p:nvSpPr>
                <p:cNvPr id="21" name="椭圆 20"/>
                <p:cNvSpPr/>
                <p:nvPr/>
              </p:nvSpPr>
              <p:spPr>
                <a:xfrm>
                  <a:off x="5260739" y="2564268"/>
                  <a:ext cx="1929394" cy="1929394"/>
                </a:xfrm>
                <a:prstGeom prst="ellipse">
                  <a:avLst/>
                </a:prstGeom>
                <a:gradFill flip="none" rotWithShape="1">
                  <a:gsLst>
                    <a:gs pos="0">
                      <a:schemeClr val="bg1"/>
                    </a:gs>
                    <a:gs pos="100000">
                      <a:srgbClr val="DDDEDD"/>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ndParaRPr>
                </a:p>
              </p:txBody>
            </p:sp>
          </p:grpSp>
          <p:sp>
            <p:nvSpPr>
              <p:cNvPr id="19" name="椭圆 18"/>
              <p:cNvSpPr/>
              <p:nvPr/>
            </p:nvSpPr>
            <p:spPr>
              <a:xfrm>
                <a:off x="3695022" y="4099252"/>
                <a:ext cx="1083527" cy="1083527"/>
              </a:xfrm>
              <a:prstGeom prst="ellipse">
                <a:avLst/>
              </a:prstGeom>
              <a:solidFill>
                <a:srgbClr val="00206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latin typeface="微软雅黑" panose="020B0503020204020204" pitchFamily="34" charset="-122"/>
                </a:endParaRPr>
              </a:p>
            </p:txBody>
          </p:sp>
        </p:grpSp>
        <p:grpSp>
          <p:nvGrpSpPr>
            <p:cNvPr id="14" name="Group 60"/>
            <p:cNvGrpSpPr/>
            <p:nvPr/>
          </p:nvGrpSpPr>
          <p:grpSpPr>
            <a:xfrm>
              <a:off x="6043428" y="2954615"/>
              <a:ext cx="295540" cy="315495"/>
              <a:chOff x="9159875" y="1647825"/>
              <a:chExt cx="434975" cy="464344"/>
            </a:xfrm>
            <a:solidFill>
              <a:schemeClr val="bg1"/>
            </a:solidFill>
          </p:grpSpPr>
          <p:sp>
            <p:nvSpPr>
              <p:cNvPr id="15" name="AutoShape 78"/>
              <p:cNvSpPr/>
              <p:nvPr/>
            </p:nvSpPr>
            <p:spPr bwMode="auto">
              <a:xfrm>
                <a:off x="9159875" y="1647825"/>
                <a:ext cx="434975"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18900"/>
                    </a:moveTo>
                    <a:cubicBezTo>
                      <a:pt x="20160" y="19643"/>
                      <a:pt x="19513" y="20249"/>
                      <a:pt x="18720" y="20249"/>
                    </a:cubicBezTo>
                    <a:lnTo>
                      <a:pt x="2880" y="20249"/>
                    </a:lnTo>
                    <a:cubicBezTo>
                      <a:pt x="2086" y="20249"/>
                      <a:pt x="1440" y="19643"/>
                      <a:pt x="1440" y="18900"/>
                    </a:cubicBezTo>
                    <a:lnTo>
                      <a:pt x="1440" y="2700"/>
                    </a:lnTo>
                    <a:cubicBezTo>
                      <a:pt x="1440" y="1955"/>
                      <a:pt x="2086" y="1350"/>
                      <a:pt x="2880" y="1350"/>
                    </a:cubicBezTo>
                    <a:lnTo>
                      <a:pt x="18720" y="1350"/>
                    </a:lnTo>
                    <a:cubicBezTo>
                      <a:pt x="19513" y="1350"/>
                      <a:pt x="20160" y="1955"/>
                      <a:pt x="20160" y="2700"/>
                    </a:cubicBezTo>
                    <a:cubicBezTo>
                      <a:pt x="20160" y="2700"/>
                      <a:pt x="20160" y="18900"/>
                      <a:pt x="20160" y="18900"/>
                    </a:cubicBezTo>
                    <a:close/>
                    <a:moveTo>
                      <a:pt x="18720" y="0"/>
                    </a:moveTo>
                    <a:lnTo>
                      <a:pt x="2880" y="0"/>
                    </a:lnTo>
                    <a:cubicBezTo>
                      <a:pt x="1289" y="0"/>
                      <a:pt x="0" y="1208"/>
                      <a:pt x="0" y="2700"/>
                    </a:cubicBezTo>
                    <a:lnTo>
                      <a:pt x="0" y="18900"/>
                    </a:lnTo>
                    <a:cubicBezTo>
                      <a:pt x="0" y="20391"/>
                      <a:pt x="1289" y="21599"/>
                      <a:pt x="2880" y="21599"/>
                    </a:cubicBezTo>
                    <a:lnTo>
                      <a:pt x="18720" y="21599"/>
                    </a:lnTo>
                    <a:cubicBezTo>
                      <a:pt x="20310" y="21599"/>
                      <a:pt x="21599" y="20391"/>
                      <a:pt x="21599" y="18900"/>
                    </a:cubicBezTo>
                    <a:lnTo>
                      <a:pt x="21599" y="2700"/>
                    </a:lnTo>
                    <a:cubicBezTo>
                      <a:pt x="21599" y="1208"/>
                      <a:pt x="20310" y="0"/>
                      <a:pt x="1872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sp>
            <p:nvSpPr>
              <p:cNvPr id="16" name="AutoShape 79"/>
              <p:cNvSpPr/>
              <p:nvPr/>
            </p:nvSpPr>
            <p:spPr bwMode="auto">
              <a:xfrm>
                <a:off x="9217819" y="1705769"/>
                <a:ext cx="319088" cy="2905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418" y="20519"/>
                    </a:moveTo>
                    <a:lnTo>
                      <a:pt x="14053" y="16248"/>
                    </a:lnTo>
                    <a:lnTo>
                      <a:pt x="16690" y="12959"/>
                    </a:lnTo>
                    <a:lnTo>
                      <a:pt x="20618" y="17689"/>
                    </a:lnTo>
                    <a:lnTo>
                      <a:pt x="20618" y="20519"/>
                    </a:lnTo>
                    <a:cubicBezTo>
                      <a:pt x="20618" y="20519"/>
                      <a:pt x="17418" y="20519"/>
                      <a:pt x="17418" y="20519"/>
                    </a:cubicBezTo>
                    <a:close/>
                    <a:moveTo>
                      <a:pt x="981" y="11446"/>
                    </a:moveTo>
                    <a:lnTo>
                      <a:pt x="4909" y="6479"/>
                    </a:lnTo>
                    <a:lnTo>
                      <a:pt x="12828" y="16353"/>
                    </a:lnTo>
                    <a:lnTo>
                      <a:pt x="13398" y="17064"/>
                    </a:lnTo>
                    <a:lnTo>
                      <a:pt x="16109" y="20519"/>
                    </a:lnTo>
                    <a:lnTo>
                      <a:pt x="981" y="20519"/>
                    </a:lnTo>
                    <a:cubicBezTo>
                      <a:pt x="981" y="20519"/>
                      <a:pt x="981" y="11446"/>
                      <a:pt x="981" y="11446"/>
                    </a:cubicBezTo>
                    <a:close/>
                    <a:moveTo>
                      <a:pt x="20618" y="1080"/>
                    </a:moveTo>
                    <a:lnTo>
                      <a:pt x="20618" y="16058"/>
                    </a:lnTo>
                    <a:lnTo>
                      <a:pt x="17427" y="12244"/>
                    </a:lnTo>
                    <a:cubicBezTo>
                      <a:pt x="17240" y="12012"/>
                      <a:pt x="16972" y="11879"/>
                      <a:pt x="16690" y="11879"/>
                    </a:cubicBezTo>
                    <a:cubicBezTo>
                      <a:pt x="16409" y="11879"/>
                      <a:pt x="16141" y="12012"/>
                      <a:pt x="15954" y="12244"/>
                    </a:cubicBezTo>
                    <a:lnTo>
                      <a:pt x="13399" y="15432"/>
                    </a:lnTo>
                    <a:lnTo>
                      <a:pt x="5645" y="5764"/>
                    </a:lnTo>
                    <a:cubicBezTo>
                      <a:pt x="5458" y="5532"/>
                      <a:pt x="5190" y="5400"/>
                      <a:pt x="4909" y="5400"/>
                    </a:cubicBezTo>
                    <a:cubicBezTo>
                      <a:pt x="4627" y="5400"/>
                      <a:pt x="4359" y="5532"/>
                      <a:pt x="4172" y="5764"/>
                    </a:cubicBezTo>
                    <a:lnTo>
                      <a:pt x="981" y="9812"/>
                    </a:lnTo>
                    <a:lnTo>
                      <a:pt x="981" y="1080"/>
                    </a:lnTo>
                    <a:cubicBezTo>
                      <a:pt x="981" y="1080"/>
                      <a:pt x="20618" y="1080"/>
                      <a:pt x="20618" y="1080"/>
                    </a:cubicBezTo>
                    <a:close/>
                    <a:moveTo>
                      <a:pt x="20618" y="0"/>
                    </a:moveTo>
                    <a:lnTo>
                      <a:pt x="981" y="0"/>
                    </a:lnTo>
                    <a:cubicBezTo>
                      <a:pt x="439" y="0"/>
                      <a:pt x="0" y="483"/>
                      <a:pt x="0" y="1080"/>
                    </a:cubicBezTo>
                    <a:lnTo>
                      <a:pt x="0" y="20519"/>
                    </a:lnTo>
                    <a:cubicBezTo>
                      <a:pt x="0" y="21116"/>
                      <a:pt x="439" y="21599"/>
                      <a:pt x="981" y="21599"/>
                    </a:cubicBezTo>
                    <a:lnTo>
                      <a:pt x="20618" y="21599"/>
                    </a:lnTo>
                    <a:cubicBezTo>
                      <a:pt x="21160" y="21599"/>
                      <a:pt x="21600" y="21116"/>
                      <a:pt x="21600" y="20519"/>
                    </a:cubicBezTo>
                    <a:lnTo>
                      <a:pt x="21600" y="1080"/>
                    </a:lnTo>
                    <a:cubicBezTo>
                      <a:pt x="21600" y="483"/>
                      <a:pt x="21160" y="0"/>
                      <a:pt x="20618"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sp>
            <p:nvSpPr>
              <p:cNvPr id="17" name="AutoShape 80"/>
              <p:cNvSpPr/>
              <p:nvPr/>
            </p:nvSpPr>
            <p:spPr bwMode="auto">
              <a:xfrm>
                <a:off x="9391650" y="1749425"/>
                <a:ext cx="87313" cy="87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3600"/>
                    </a:moveTo>
                    <a:cubicBezTo>
                      <a:pt x="14769" y="3600"/>
                      <a:pt x="17999" y="6827"/>
                      <a:pt x="17999" y="10800"/>
                    </a:cubicBezTo>
                    <a:cubicBezTo>
                      <a:pt x="17999" y="14769"/>
                      <a:pt x="14769" y="18000"/>
                      <a:pt x="10800" y="18000"/>
                    </a:cubicBezTo>
                    <a:cubicBezTo>
                      <a:pt x="6830" y="18000"/>
                      <a:pt x="3600" y="14769"/>
                      <a:pt x="3600" y="10800"/>
                    </a:cubicBezTo>
                    <a:cubicBezTo>
                      <a:pt x="3600" y="6827"/>
                      <a:pt x="6830" y="3600"/>
                      <a:pt x="10800" y="3600"/>
                    </a:cubicBezTo>
                    <a:moveTo>
                      <a:pt x="10800" y="21599"/>
                    </a:moveTo>
                    <a:cubicBezTo>
                      <a:pt x="16766" y="21599"/>
                      <a:pt x="21600" y="16762"/>
                      <a:pt x="21600" y="10800"/>
                    </a:cubicBezTo>
                    <a:cubicBezTo>
                      <a:pt x="21600" y="4833"/>
                      <a:pt x="16766" y="0"/>
                      <a:pt x="10800" y="0"/>
                    </a:cubicBezTo>
                    <a:cubicBezTo>
                      <a:pt x="4833" y="0"/>
                      <a:pt x="0" y="4833"/>
                      <a:pt x="0" y="10800"/>
                    </a:cubicBezTo>
                    <a:cubicBezTo>
                      <a:pt x="0" y="16762"/>
                      <a:pt x="4833" y="21599"/>
                      <a:pt x="10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grpSp>
      </p:grpSp>
      <p:grpSp>
        <p:nvGrpSpPr>
          <p:cNvPr id="22" name="组合 21"/>
          <p:cNvGrpSpPr/>
          <p:nvPr/>
        </p:nvGrpSpPr>
        <p:grpSpPr>
          <a:xfrm>
            <a:off x="6595889" y="1492424"/>
            <a:ext cx="1133703" cy="1133703"/>
            <a:chOff x="6794223" y="3059119"/>
            <a:chExt cx="1026002" cy="1026002"/>
          </a:xfrm>
        </p:grpSpPr>
        <p:grpSp>
          <p:nvGrpSpPr>
            <p:cNvPr id="23" name="组合 22"/>
            <p:cNvGrpSpPr/>
            <p:nvPr/>
          </p:nvGrpSpPr>
          <p:grpSpPr>
            <a:xfrm>
              <a:off x="6794223" y="3059119"/>
              <a:ext cx="1026002" cy="1026002"/>
              <a:chOff x="3567745" y="3971974"/>
              <a:chExt cx="1338084" cy="1338084"/>
            </a:xfrm>
          </p:grpSpPr>
          <p:grpSp>
            <p:nvGrpSpPr>
              <p:cNvPr id="34" name="组合 33"/>
              <p:cNvGrpSpPr/>
              <p:nvPr/>
            </p:nvGrpSpPr>
            <p:grpSpPr>
              <a:xfrm>
                <a:off x="3567745" y="3971974"/>
                <a:ext cx="1338084" cy="1338084"/>
                <a:chOff x="5213600" y="2517129"/>
                <a:chExt cx="2023672" cy="2023672"/>
              </a:xfrm>
            </p:grpSpPr>
            <p:sp>
              <p:nvSpPr>
                <p:cNvPr id="36" name="椭圆 35"/>
                <p:cNvSpPr/>
                <p:nvPr/>
              </p:nvSpPr>
              <p:spPr>
                <a:xfrm>
                  <a:off x="5213600" y="2517129"/>
                  <a:ext cx="2023672" cy="2023672"/>
                </a:xfrm>
                <a:prstGeom prst="ellipse">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ndParaRPr>
                </a:p>
              </p:txBody>
            </p:sp>
            <p:sp>
              <p:nvSpPr>
                <p:cNvPr id="37" name="椭圆 36"/>
                <p:cNvSpPr/>
                <p:nvPr/>
              </p:nvSpPr>
              <p:spPr>
                <a:xfrm>
                  <a:off x="5260739" y="2564268"/>
                  <a:ext cx="1929394" cy="1929394"/>
                </a:xfrm>
                <a:prstGeom prst="ellipse">
                  <a:avLst/>
                </a:prstGeom>
                <a:gradFill flip="none" rotWithShape="1">
                  <a:gsLst>
                    <a:gs pos="0">
                      <a:schemeClr val="bg1"/>
                    </a:gs>
                    <a:gs pos="100000">
                      <a:srgbClr val="DDDEDD"/>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ndParaRPr>
                </a:p>
              </p:txBody>
            </p:sp>
          </p:grpSp>
          <p:sp>
            <p:nvSpPr>
              <p:cNvPr id="35" name="椭圆 34"/>
              <p:cNvSpPr/>
              <p:nvPr/>
            </p:nvSpPr>
            <p:spPr>
              <a:xfrm>
                <a:off x="3695022" y="4099252"/>
                <a:ext cx="1083527" cy="1083527"/>
              </a:xfrm>
              <a:prstGeom prst="ellipse">
                <a:avLst/>
              </a:prstGeom>
              <a:solidFill>
                <a:srgbClr val="00206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latin typeface="微软雅黑" panose="020B0503020204020204" pitchFamily="34" charset="-122"/>
                </a:endParaRPr>
              </a:p>
            </p:txBody>
          </p:sp>
        </p:grpSp>
        <p:grpSp>
          <p:nvGrpSpPr>
            <p:cNvPr id="24" name="Group 50"/>
            <p:cNvGrpSpPr/>
            <p:nvPr/>
          </p:nvGrpSpPr>
          <p:grpSpPr>
            <a:xfrm>
              <a:off x="7120103" y="3381304"/>
              <a:ext cx="395983" cy="371614"/>
              <a:chOff x="10074275" y="1647825"/>
              <a:chExt cx="464344" cy="435769"/>
            </a:xfrm>
            <a:solidFill>
              <a:schemeClr val="bg1"/>
            </a:solidFill>
          </p:grpSpPr>
          <p:sp>
            <p:nvSpPr>
              <p:cNvPr id="25" name="AutoShape 69"/>
              <p:cNvSpPr/>
              <p:nvPr/>
            </p:nvSpPr>
            <p:spPr bwMode="auto">
              <a:xfrm>
                <a:off x="10074275" y="1647825"/>
                <a:ext cx="464344" cy="4357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223" y="5760"/>
                    </a:moveTo>
                    <a:lnTo>
                      <a:pt x="17548" y="5760"/>
                    </a:lnTo>
                    <a:cubicBezTo>
                      <a:pt x="16804" y="5760"/>
                      <a:pt x="16198" y="5114"/>
                      <a:pt x="16198" y="4320"/>
                    </a:cubicBezTo>
                    <a:lnTo>
                      <a:pt x="16200" y="4320"/>
                    </a:lnTo>
                    <a:lnTo>
                      <a:pt x="16200" y="1440"/>
                    </a:lnTo>
                    <a:lnTo>
                      <a:pt x="20250" y="5760"/>
                    </a:lnTo>
                    <a:cubicBezTo>
                      <a:pt x="20250" y="5760"/>
                      <a:pt x="18223" y="5760"/>
                      <a:pt x="18223" y="5760"/>
                    </a:cubicBezTo>
                    <a:close/>
                    <a:moveTo>
                      <a:pt x="20250" y="19440"/>
                    </a:moveTo>
                    <a:cubicBezTo>
                      <a:pt x="20250" y="19837"/>
                      <a:pt x="19948" y="20160"/>
                      <a:pt x="19575" y="20160"/>
                    </a:cubicBezTo>
                    <a:lnTo>
                      <a:pt x="2024" y="20160"/>
                    </a:lnTo>
                    <a:cubicBezTo>
                      <a:pt x="1651" y="20160"/>
                      <a:pt x="1349" y="19837"/>
                      <a:pt x="1349" y="19440"/>
                    </a:cubicBezTo>
                    <a:lnTo>
                      <a:pt x="1349" y="2160"/>
                    </a:lnTo>
                    <a:cubicBezTo>
                      <a:pt x="1349" y="1762"/>
                      <a:pt x="1651" y="1440"/>
                      <a:pt x="2024" y="1440"/>
                    </a:cubicBezTo>
                    <a:lnTo>
                      <a:pt x="15525" y="1440"/>
                    </a:lnTo>
                    <a:lnTo>
                      <a:pt x="15525" y="4320"/>
                    </a:lnTo>
                    <a:lnTo>
                      <a:pt x="15523" y="4320"/>
                    </a:lnTo>
                    <a:cubicBezTo>
                      <a:pt x="15523" y="5513"/>
                      <a:pt x="16430" y="6480"/>
                      <a:pt x="17548" y="6480"/>
                    </a:cubicBezTo>
                    <a:lnTo>
                      <a:pt x="18223" y="6480"/>
                    </a:lnTo>
                    <a:lnTo>
                      <a:pt x="20250" y="6480"/>
                    </a:lnTo>
                    <a:cubicBezTo>
                      <a:pt x="20250" y="6480"/>
                      <a:pt x="20250" y="19440"/>
                      <a:pt x="20250" y="19440"/>
                    </a:cubicBezTo>
                    <a:close/>
                    <a:moveTo>
                      <a:pt x="21204" y="4741"/>
                    </a:moveTo>
                    <a:lnTo>
                      <a:pt x="17154" y="421"/>
                    </a:lnTo>
                    <a:cubicBezTo>
                      <a:pt x="16901" y="151"/>
                      <a:pt x="16557" y="0"/>
                      <a:pt x="16200" y="0"/>
                    </a:cubicBezTo>
                    <a:lnTo>
                      <a:pt x="2024" y="0"/>
                    </a:lnTo>
                    <a:cubicBezTo>
                      <a:pt x="908" y="0"/>
                      <a:pt x="0" y="968"/>
                      <a:pt x="0" y="2160"/>
                    </a:cubicBezTo>
                    <a:lnTo>
                      <a:pt x="0" y="19440"/>
                    </a:lnTo>
                    <a:cubicBezTo>
                      <a:pt x="0" y="20631"/>
                      <a:pt x="908" y="21600"/>
                      <a:pt x="2024" y="21600"/>
                    </a:cubicBezTo>
                    <a:lnTo>
                      <a:pt x="19575" y="21600"/>
                    </a:lnTo>
                    <a:cubicBezTo>
                      <a:pt x="20691" y="21600"/>
                      <a:pt x="21599" y="20631"/>
                      <a:pt x="21599" y="19440"/>
                    </a:cubicBezTo>
                    <a:lnTo>
                      <a:pt x="21599" y="5760"/>
                    </a:lnTo>
                    <a:cubicBezTo>
                      <a:pt x="21599" y="5378"/>
                      <a:pt x="21457" y="5011"/>
                      <a:pt x="21204" y="4741"/>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sp>
            <p:nvSpPr>
              <p:cNvPr id="26" name="AutoShape 70"/>
              <p:cNvSpPr/>
              <p:nvPr/>
            </p:nvSpPr>
            <p:spPr bwMode="auto">
              <a:xfrm>
                <a:off x="10291763" y="1734344"/>
                <a:ext cx="87313" cy="150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00" y="21599"/>
                    </a:moveTo>
                    <a:lnTo>
                      <a:pt x="19800" y="21599"/>
                    </a:lnTo>
                    <a:cubicBezTo>
                      <a:pt x="20791" y="21599"/>
                      <a:pt x="21600" y="16769"/>
                      <a:pt x="21600" y="10800"/>
                    </a:cubicBezTo>
                    <a:cubicBezTo>
                      <a:pt x="21600" y="4830"/>
                      <a:pt x="20791" y="0"/>
                      <a:pt x="19800" y="0"/>
                    </a:cubicBezTo>
                    <a:lnTo>
                      <a:pt x="1800" y="0"/>
                    </a:lnTo>
                    <a:cubicBezTo>
                      <a:pt x="801" y="0"/>
                      <a:pt x="0" y="4830"/>
                      <a:pt x="0" y="10800"/>
                    </a:cubicBezTo>
                    <a:cubicBezTo>
                      <a:pt x="0" y="16769"/>
                      <a:pt x="801" y="21599"/>
                      <a:pt x="1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sp>
            <p:nvSpPr>
              <p:cNvPr id="27" name="AutoShape 71"/>
              <p:cNvSpPr/>
              <p:nvPr/>
            </p:nvSpPr>
            <p:spPr bwMode="auto">
              <a:xfrm>
                <a:off x="10291763" y="1778000"/>
                <a:ext cx="87313" cy="150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00" y="21599"/>
                    </a:moveTo>
                    <a:lnTo>
                      <a:pt x="19800" y="21599"/>
                    </a:lnTo>
                    <a:cubicBezTo>
                      <a:pt x="20791" y="21599"/>
                      <a:pt x="21600" y="16769"/>
                      <a:pt x="21600" y="10800"/>
                    </a:cubicBezTo>
                    <a:cubicBezTo>
                      <a:pt x="21600" y="4830"/>
                      <a:pt x="20791" y="0"/>
                      <a:pt x="19800" y="0"/>
                    </a:cubicBezTo>
                    <a:lnTo>
                      <a:pt x="1800" y="0"/>
                    </a:lnTo>
                    <a:cubicBezTo>
                      <a:pt x="801" y="0"/>
                      <a:pt x="0" y="4830"/>
                      <a:pt x="0" y="10800"/>
                    </a:cubicBezTo>
                    <a:cubicBezTo>
                      <a:pt x="0" y="16769"/>
                      <a:pt x="801" y="21599"/>
                      <a:pt x="1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sp>
            <p:nvSpPr>
              <p:cNvPr id="28" name="AutoShape 72"/>
              <p:cNvSpPr/>
              <p:nvPr/>
            </p:nvSpPr>
            <p:spPr bwMode="auto">
              <a:xfrm>
                <a:off x="10291763" y="1821657"/>
                <a:ext cx="188913" cy="150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0800"/>
                    </a:moveTo>
                    <a:cubicBezTo>
                      <a:pt x="0" y="16769"/>
                      <a:pt x="369" y="21599"/>
                      <a:pt x="830" y="21599"/>
                    </a:cubicBezTo>
                    <a:lnTo>
                      <a:pt x="20769" y="21599"/>
                    </a:lnTo>
                    <a:cubicBezTo>
                      <a:pt x="21226" y="21599"/>
                      <a:pt x="21600" y="16769"/>
                      <a:pt x="21600" y="10800"/>
                    </a:cubicBezTo>
                    <a:cubicBezTo>
                      <a:pt x="21600" y="4830"/>
                      <a:pt x="21226" y="0"/>
                      <a:pt x="20769" y="0"/>
                    </a:cubicBezTo>
                    <a:lnTo>
                      <a:pt x="830" y="0"/>
                    </a:lnTo>
                    <a:cubicBezTo>
                      <a:pt x="369" y="0"/>
                      <a:pt x="0" y="4830"/>
                      <a:pt x="0" y="1080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sp>
            <p:nvSpPr>
              <p:cNvPr id="29" name="AutoShape 73"/>
              <p:cNvSpPr/>
              <p:nvPr/>
            </p:nvSpPr>
            <p:spPr bwMode="auto">
              <a:xfrm>
                <a:off x="10132219" y="1908969"/>
                <a:ext cx="348456"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48"/>
                      <a:pt x="201" y="21599"/>
                      <a:pt x="449" y="21599"/>
                    </a:cubicBezTo>
                    <a:lnTo>
                      <a:pt x="21150" y="21599"/>
                    </a:lnTo>
                    <a:cubicBezTo>
                      <a:pt x="21397" y="21599"/>
                      <a:pt x="21599" y="16748"/>
                      <a:pt x="21599" y="10800"/>
                    </a:cubicBezTo>
                    <a:cubicBezTo>
                      <a:pt x="21599" y="4830"/>
                      <a:pt x="21397" y="0"/>
                      <a:pt x="2115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sp>
            <p:nvSpPr>
              <p:cNvPr id="30" name="AutoShape 74"/>
              <p:cNvSpPr/>
              <p:nvPr/>
            </p:nvSpPr>
            <p:spPr bwMode="auto">
              <a:xfrm>
                <a:off x="10132219" y="1952625"/>
                <a:ext cx="348456"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48"/>
                      <a:pt x="201" y="21599"/>
                      <a:pt x="449" y="21599"/>
                    </a:cubicBezTo>
                    <a:lnTo>
                      <a:pt x="21150" y="21599"/>
                    </a:lnTo>
                    <a:cubicBezTo>
                      <a:pt x="21397" y="21599"/>
                      <a:pt x="21599" y="16748"/>
                      <a:pt x="21599" y="10800"/>
                    </a:cubicBezTo>
                    <a:cubicBezTo>
                      <a:pt x="21599" y="4830"/>
                      <a:pt x="21397" y="0"/>
                      <a:pt x="2115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sp>
            <p:nvSpPr>
              <p:cNvPr id="31" name="AutoShape 75"/>
              <p:cNvSpPr/>
              <p:nvPr/>
            </p:nvSpPr>
            <p:spPr bwMode="auto">
              <a:xfrm>
                <a:off x="10132219" y="1996282"/>
                <a:ext cx="348456"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48"/>
                      <a:pt x="201" y="21599"/>
                      <a:pt x="449" y="21599"/>
                    </a:cubicBezTo>
                    <a:lnTo>
                      <a:pt x="21150" y="21599"/>
                    </a:lnTo>
                    <a:cubicBezTo>
                      <a:pt x="21397" y="21599"/>
                      <a:pt x="21599" y="16748"/>
                      <a:pt x="21599" y="10800"/>
                    </a:cubicBezTo>
                    <a:cubicBezTo>
                      <a:pt x="21599" y="4830"/>
                      <a:pt x="21397" y="0"/>
                      <a:pt x="2115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sp>
            <p:nvSpPr>
              <p:cNvPr id="32" name="AutoShape 76"/>
              <p:cNvSpPr/>
              <p:nvPr/>
            </p:nvSpPr>
            <p:spPr bwMode="auto">
              <a:xfrm>
                <a:off x="10132219" y="1865313"/>
                <a:ext cx="348456"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69"/>
                      <a:pt x="201" y="21599"/>
                      <a:pt x="449" y="21599"/>
                    </a:cubicBezTo>
                    <a:lnTo>
                      <a:pt x="21150" y="21599"/>
                    </a:lnTo>
                    <a:cubicBezTo>
                      <a:pt x="21397" y="21599"/>
                      <a:pt x="21599" y="16769"/>
                      <a:pt x="21599" y="10800"/>
                    </a:cubicBezTo>
                    <a:cubicBezTo>
                      <a:pt x="21599" y="4830"/>
                      <a:pt x="21397" y="0"/>
                      <a:pt x="2115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sp>
            <p:nvSpPr>
              <p:cNvPr id="33" name="AutoShape 77"/>
              <p:cNvSpPr/>
              <p:nvPr/>
            </p:nvSpPr>
            <p:spPr bwMode="auto">
              <a:xfrm>
                <a:off x="10132219" y="1720057"/>
                <a:ext cx="130969" cy="1166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799" y="5400"/>
                    </a:moveTo>
                    <a:lnTo>
                      <a:pt x="16800" y="5400"/>
                    </a:lnTo>
                    <a:lnTo>
                      <a:pt x="16800" y="16200"/>
                    </a:lnTo>
                    <a:lnTo>
                      <a:pt x="4799" y="16200"/>
                    </a:lnTo>
                    <a:cubicBezTo>
                      <a:pt x="4799" y="16200"/>
                      <a:pt x="4799" y="5400"/>
                      <a:pt x="4799" y="5400"/>
                    </a:cubicBezTo>
                    <a:close/>
                    <a:moveTo>
                      <a:pt x="2399" y="21599"/>
                    </a:moveTo>
                    <a:lnTo>
                      <a:pt x="19200" y="21599"/>
                    </a:lnTo>
                    <a:cubicBezTo>
                      <a:pt x="20526" y="21599"/>
                      <a:pt x="21599" y="20392"/>
                      <a:pt x="21599" y="18900"/>
                    </a:cubicBezTo>
                    <a:lnTo>
                      <a:pt x="21599" y="2700"/>
                    </a:lnTo>
                    <a:cubicBezTo>
                      <a:pt x="21599" y="1207"/>
                      <a:pt x="20526" y="0"/>
                      <a:pt x="19200" y="0"/>
                    </a:cubicBezTo>
                    <a:lnTo>
                      <a:pt x="2399" y="0"/>
                    </a:lnTo>
                    <a:cubicBezTo>
                      <a:pt x="1073" y="0"/>
                      <a:pt x="0" y="1207"/>
                      <a:pt x="0" y="2700"/>
                    </a:cubicBezTo>
                    <a:lnTo>
                      <a:pt x="0" y="18900"/>
                    </a:lnTo>
                    <a:cubicBezTo>
                      <a:pt x="0" y="20392"/>
                      <a:pt x="1073" y="21599"/>
                      <a:pt x="2399"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grpSp>
      </p:grpSp>
      <p:grpSp>
        <p:nvGrpSpPr>
          <p:cNvPr id="38" name="组合 37"/>
          <p:cNvGrpSpPr/>
          <p:nvPr/>
        </p:nvGrpSpPr>
        <p:grpSpPr>
          <a:xfrm>
            <a:off x="1236209" y="1971671"/>
            <a:ext cx="688095" cy="688095"/>
            <a:chOff x="2050289" y="3824474"/>
            <a:chExt cx="688095" cy="688095"/>
          </a:xfrm>
        </p:grpSpPr>
        <p:grpSp>
          <p:nvGrpSpPr>
            <p:cNvPr id="39" name="组合 38"/>
            <p:cNvGrpSpPr/>
            <p:nvPr/>
          </p:nvGrpSpPr>
          <p:grpSpPr>
            <a:xfrm>
              <a:off x="2050289" y="3824474"/>
              <a:ext cx="688095" cy="688095"/>
              <a:chOff x="3567745" y="3971974"/>
              <a:chExt cx="1338084" cy="1338084"/>
            </a:xfrm>
          </p:grpSpPr>
          <p:grpSp>
            <p:nvGrpSpPr>
              <p:cNvPr id="48" name="组合 47"/>
              <p:cNvGrpSpPr/>
              <p:nvPr/>
            </p:nvGrpSpPr>
            <p:grpSpPr>
              <a:xfrm>
                <a:off x="3567745" y="3971974"/>
                <a:ext cx="1338084" cy="1338084"/>
                <a:chOff x="5213600" y="2517129"/>
                <a:chExt cx="2023672" cy="2023672"/>
              </a:xfrm>
            </p:grpSpPr>
            <p:sp>
              <p:nvSpPr>
                <p:cNvPr id="50" name="椭圆 49"/>
                <p:cNvSpPr/>
                <p:nvPr/>
              </p:nvSpPr>
              <p:spPr>
                <a:xfrm>
                  <a:off x="5213600" y="2517129"/>
                  <a:ext cx="2023672" cy="2023672"/>
                </a:xfrm>
                <a:prstGeom prst="ellipse">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ndParaRPr>
                </a:p>
              </p:txBody>
            </p:sp>
            <p:sp>
              <p:nvSpPr>
                <p:cNvPr id="51" name="椭圆 50"/>
                <p:cNvSpPr/>
                <p:nvPr/>
              </p:nvSpPr>
              <p:spPr>
                <a:xfrm>
                  <a:off x="5260739" y="2564268"/>
                  <a:ext cx="1929394" cy="1929394"/>
                </a:xfrm>
                <a:prstGeom prst="ellipse">
                  <a:avLst/>
                </a:prstGeom>
                <a:gradFill flip="none" rotWithShape="1">
                  <a:gsLst>
                    <a:gs pos="0">
                      <a:schemeClr val="bg1"/>
                    </a:gs>
                    <a:gs pos="100000">
                      <a:srgbClr val="DDDEDD"/>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ndParaRPr>
                </a:p>
              </p:txBody>
            </p:sp>
          </p:grpSp>
          <p:sp>
            <p:nvSpPr>
              <p:cNvPr id="49" name="椭圆 48"/>
              <p:cNvSpPr/>
              <p:nvPr/>
            </p:nvSpPr>
            <p:spPr>
              <a:xfrm>
                <a:off x="3695022" y="4099252"/>
                <a:ext cx="1083527" cy="1083527"/>
              </a:xfrm>
              <a:prstGeom prst="ellipse">
                <a:avLst/>
              </a:prstGeom>
              <a:solidFill>
                <a:srgbClr val="00206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latin typeface="微软雅黑" panose="020B0503020204020204" pitchFamily="34" charset="-122"/>
                </a:endParaRPr>
              </a:p>
            </p:txBody>
          </p:sp>
        </p:grpSp>
        <p:grpSp>
          <p:nvGrpSpPr>
            <p:cNvPr id="40" name="Group 68"/>
            <p:cNvGrpSpPr/>
            <p:nvPr/>
          </p:nvGrpSpPr>
          <p:grpSpPr>
            <a:xfrm>
              <a:off x="2208399" y="4049290"/>
              <a:ext cx="328541" cy="256656"/>
              <a:chOff x="2581275" y="1710532"/>
              <a:chExt cx="464344" cy="362744"/>
            </a:xfrm>
            <a:solidFill>
              <a:schemeClr val="bg1"/>
            </a:solidFill>
          </p:grpSpPr>
          <p:sp>
            <p:nvSpPr>
              <p:cNvPr id="41" name="AutoShape 140"/>
              <p:cNvSpPr/>
              <p:nvPr/>
            </p:nvSpPr>
            <p:spPr bwMode="auto">
              <a:xfrm>
                <a:off x="2639219" y="1768475"/>
                <a:ext cx="290513" cy="235744"/>
              </a:xfrm>
              <a:custGeom>
                <a:avLst/>
                <a:gdLst>
                  <a:gd name="T0" fmla="+- 0 10800 376"/>
                  <a:gd name="T1" fmla="*/ T0 w 20848"/>
                  <a:gd name="T2" fmla="*/ 10800 h 21600"/>
                  <a:gd name="T3" fmla="+- 0 10800 376"/>
                  <a:gd name="T4" fmla="*/ T3 w 20848"/>
                  <a:gd name="T5" fmla="*/ 10800 h 21600"/>
                  <a:gd name="T6" fmla="+- 0 10800 376"/>
                  <a:gd name="T7" fmla="*/ T6 w 20848"/>
                  <a:gd name="T8" fmla="*/ 10800 h 21600"/>
                  <a:gd name="T9" fmla="+- 0 10800 376"/>
                  <a:gd name="T10" fmla="*/ T9 w 20848"/>
                  <a:gd name="T11" fmla="*/ 10800 h 21600"/>
                </a:gdLst>
                <a:ahLst/>
                <a:cxnLst>
                  <a:cxn ang="0">
                    <a:pos x="T1" y="T2"/>
                  </a:cxn>
                  <a:cxn ang="0">
                    <a:pos x="T4" y="T5"/>
                  </a:cxn>
                  <a:cxn ang="0">
                    <a:pos x="T7" y="T8"/>
                  </a:cxn>
                  <a:cxn ang="0">
                    <a:pos x="T10" y="T11"/>
                  </a:cxn>
                </a:cxnLst>
                <a:rect l="0" t="0" r="r" b="b"/>
                <a:pathLst>
                  <a:path w="20848" h="21600">
                    <a:moveTo>
                      <a:pt x="18728" y="19178"/>
                    </a:moveTo>
                    <a:cubicBezTo>
                      <a:pt x="13191" y="20631"/>
                      <a:pt x="7654" y="20631"/>
                      <a:pt x="2118" y="19178"/>
                    </a:cubicBezTo>
                    <a:cubicBezTo>
                      <a:pt x="678" y="13592"/>
                      <a:pt x="678" y="8008"/>
                      <a:pt x="2118" y="2421"/>
                    </a:cubicBezTo>
                    <a:cubicBezTo>
                      <a:pt x="7654" y="968"/>
                      <a:pt x="13191" y="968"/>
                      <a:pt x="18728" y="2421"/>
                    </a:cubicBezTo>
                    <a:cubicBezTo>
                      <a:pt x="20168" y="8008"/>
                      <a:pt x="20168" y="13592"/>
                      <a:pt x="18728" y="19178"/>
                    </a:cubicBezTo>
                    <a:moveTo>
                      <a:pt x="18938" y="1116"/>
                    </a:moveTo>
                    <a:cubicBezTo>
                      <a:pt x="16114" y="375"/>
                      <a:pt x="13249" y="0"/>
                      <a:pt x="10423" y="0"/>
                    </a:cubicBezTo>
                    <a:cubicBezTo>
                      <a:pt x="7597" y="0"/>
                      <a:pt x="4732" y="375"/>
                      <a:pt x="1908" y="1116"/>
                    </a:cubicBezTo>
                    <a:cubicBezTo>
                      <a:pt x="1543" y="1213"/>
                      <a:pt x="1244" y="1552"/>
                      <a:pt x="1127" y="2004"/>
                    </a:cubicBezTo>
                    <a:cubicBezTo>
                      <a:pt x="-376" y="7841"/>
                      <a:pt x="-376" y="13759"/>
                      <a:pt x="1127" y="19593"/>
                    </a:cubicBezTo>
                    <a:cubicBezTo>
                      <a:pt x="1244" y="20047"/>
                      <a:pt x="1543" y="20386"/>
                      <a:pt x="1908" y="20482"/>
                    </a:cubicBezTo>
                    <a:cubicBezTo>
                      <a:pt x="4732" y="21224"/>
                      <a:pt x="7597" y="21600"/>
                      <a:pt x="10423" y="21600"/>
                    </a:cubicBezTo>
                    <a:cubicBezTo>
                      <a:pt x="13249" y="21600"/>
                      <a:pt x="16114" y="21224"/>
                      <a:pt x="18938" y="20482"/>
                    </a:cubicBezTo>
                    <a:cubicBezTo>
                      <a:pt x="19303" y="20386"/>
                      <a:pt x="19602" y="20047"/>
                      <a:pt x="19719" y="19593"/>
                    </a:cubicBezTo>
                    <a:cubicBezTo>
                      <a:pt x="21223" y="13759"/>
                      <a:pt x="21223" y="7841"/>
                      <a:pt x="19719" y="2004"/>
                    </a:cubicBezTo>
                    <a:cubicBezTo>
                      <a:pt x="19602" y="1552"/>
                      <a:pt x="19303" y="1213"/>
                      <a:pt x="18938" y="1116"/>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sp>
            <p:nvSpPr>
              <p:cNvPr id="42" name="AutoShape 141"/>
              <p:cNvSpPr/>
              <p:nvPr/>
            </p:nvSpPr>
            <p:spPr bwMode="auto">
              <a:xfrm>
                <a:off x="2581275" y="1710532"/>
                <a:ext cx="464344" cy="362744"/>
              </a:xfrm>
              <a:custGeom>
                <a:avLst/>
                <a:gdLst>
                  <a:gd name="T0" fmla="+- 0 10800 252"/>
                  <a:gd name="T1" fmla="*/ T0 w 21096"/>
                  <a:gd name="T2" fmla="*/ 10800 h 21600"/>
                  <a:gd name="T3" fmla="+- 0 10800 252"/>
                  <a:gd name="T4" fmla="*/ T3 w 21096"/>
                  <a:gd name="T5" fmla="*/ 10800 h 21600"/>
                  <a:gd name="T6" fmla="+- 0 10800 252"/>
                  <a:gd name="T7" fmla="*/ T6 w 21096"/>
                  <a:gd name="T8" fmla="*/ 10800 h 21600"/>
                  <a:gd name="T9" fmla="+- 0 10800 252"/>
                  <a:gd name="T10" fmla="*/ T9 w 21096"/>
                  <a:gd name="T11" fmla="*/ 10800 h 21600"/>
                </a:gdLst>
                <a:ahLst/>
                <a:cxnLst>
                  <a:cxn ang="0">
                    <a:pos x="T1" y="T2"/>
                  </a:cxn>
                  <a:cxn ang="0">
                    <a:pos x="T4" y="T5"/>
                  </a:cxn>
                  <a:cxn ang="0">
                    <a:pos x="T7" y="T8"/>
                  </a:cxn>
                  <a:cxn ang="0">
                    <a:pos x="T10" y="T11"/>
                  </a:cxn>
                </a:cxnLst>
                <a:rect l="0" t="0" r="r" b="b"/>
                <a:pathLst>
                  <a:path w="21096" h="21600">
                    <a:moveTo>
                      <a:pt x="19056" y="18331"/>
                    </a:moveTo>
                    <a:cubicBezTo>
                      <a:pt x="13383" y="19233"/>
                      <a:pt x="7711" y="19233"/>
                      <a:pt x="2038" y="18331"/>
                    </a:cubicBezTo>
                    <a:cubicBezTo>
                      <a:pt x="1074" y="13022"/>
                      <a:pt x="1074" y="7713"/>
                      <a:pt x="2038" y="2404"/>
                    </a:cubicBezTo>
                    <a:cubicBezTo>
                      <a:pt x="7711" y="1502"/>
                      <a:pt x="13383" y="1502"/>
                      <a:pt x="19056" y="2404"/>
                    </a:cubicBezTo>
                    <a:cubicBezTo>
                      <a:pt x="20021" y="7713"/>
                      <a:pt x="20021" y="13022"/>
                      <a:pt x="19056" y="18331"/>
                    </a:cubicBezTo>
                    <a:moveTo>
                      <a:pt x="20338" y="2005"/>
                    </a:moveTo>
                    <a:cubicBezTo>
                      <a:pt x="20211" y="1301"/>
                      <a:pt x="19762" y="776"/>
                      <a:pt x="19215" y="689"/>
                    </a:cubicBezTo>
                    <a:cubicBezTo>
                      <a:pt x="16339" y="232"/>
                      <a:pt x="13423" y="0"/>
                      <a:pt x="10547" y="0"/>
                    </a:cubicBezTo>
                    <a:cubicBezTo>
                      <a:pt x="7671" y="0"/>
                      <a:pt x="4755" y="232"/>
                      <a:pt x="1879" y="689"/>
                    </a:cubicBezTo>
                    <a:cubicBezTo>
                      <a:pt x="1332" y="776"/>
                      <a:pt x="883" y="1301"/>
                      <a:pt x="756" y="2005"/>
                    </a:cubicBezTo>
                    <a:cubicBezTo>
                      <a:pt x="-252" y="7553"/>
                      <a:pt x="-252" y="13181"/>
                      <a:pt x="756" y="18731"/>
                    </a:cubicBezTo>
                    <a:cubicBezTo>
                      <a:pt x="883" y="19434"/>
                      <a:pt x="1332" y="19959"/>
                      <a:pt x="1879" y="20046"/>
                    </a:cubicBezTo>
                    <a:cubicBezTo>
                      <a:pt x="3265" y="20266"/>
                      <a:pt x="4660" y="20429"/>
                      <a:pt x="6055" y="20544"/>
                    </a:cubicBezTo>
                    <a:cubicBezTo>
                      <a:pt x="5979" y="20606"/>
                      <a:pt x="5931" y="20670"/>
                      <a:pt x="5931" y="20735"/>
                    </a:cubicBezTo>
                    <a:cubicBezTo>
                      <a:pt x="5931" y="21213"/>
                      <a:pt x="7997" y="21599"/>
                      <a:pt x="10547" y="21599"/>
                    </a:cubicBezTo>
                    <a:cubicBezTo>
                      <a:pt x="13097" y="21599"/>
                      <a:pt x="15164" y="21213"/>
                      <a:pt x="15164" y="20735"/>
                    </a:cubicBezTo>
                    <a:cubicBezTo>
                      <a:pt x="15164" y="20670"/>
                      <a:pt x="15115" y="20606"/>
                      <a:pt x="15040" y="20544"/>
                    </a:cubicBezTo>
                    <a:cubicBezTo>
                      <a:pt x="16434" y="20429"/>
                      <a:pt x="17830" y="20266"/>
                      <a:pt x="19215" y="20046"/>
                    </a:cubicBezTo>
                    <a:cubicBezTo>
                      <a:pt x="19762" y="19959"/>
                      <a:pt x="20211" y="19434"/>
                      <a:pt x="20338" y="18731"/>
                    </a:cubicBezTo>
                    <a:cubicBezTo>
                      <a:pt x="21347" y="13181"/>
                      <a:pt x="21347" y="7553"/>
                      <a:pt x="20338" y="200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sp>
            <p:nvSpPr>
              <p:cNvPr id="43" name="AutoShape 142"/>
              <p:cNvSpPr/>
              <p:nvPr/>
            </p:nvSpPr>
            <p:spPr bwMode="auto">
              <a:xfrm>
                <a:off x="2944019" y="1783557"/>
                <a:ext cx="43656" cy="428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7200"/>
                    </a:moveTo>
                    <a:cubicBezTo>
                      <a:pt x="12779" y="7200"/>
                      <a:pt x="14399" y="8820"/>
                      <a:pt x="14399" y="10800"/>
                    </a:cubicBezTo>
                    <a:cubicBezTo>
                      <a:pt x="14399" y="12779"/>
                      <a:pt x="12779" y="14400"/>
                      <a:pt x="10800" y="14400"/>
                    </a:cubicBezTo>
                    <a:cubicBezTo>
                      <a:pt x="8820" y="14400"/>
                      <a:pt x="7199" y="12779"/>
                      <a:pt x="7199" y="10800"/>
                    </a:cubicBezTo>
                    <a:cubicBezTo>
                      <a:pt x="7199" y="8820"/>
                      <a:pt x="8820" y="7200"/>
                      <a:pt x="10800" y="7200"/>
                    </a:cubicBezTo>
                    <a:moveTo>
                      <a:pt x="10800" y="21599"/>
                    </a:moveTo>
                    <a:cubicBezTo>
                      <a:pt x="16762" y="21599"/>
                      <a:pt x="21600" y="16762"/>
                      <a:pt x="21600" y="10800"/>
                    </a:cubicBezTo>
                    <a:cubicBezTo>
                      <a:pt x="21600" y="4837"/>
                      <a:pt x="16762" y="0"/>
                      <a:pt x="10800" y="0"/>
                    </a:cubicBezTo>
                    <a:cubicBezTo>
                      <a:pt x="4837" y="0"/>
                      <a:pt x="0" y="4837"/>
                      <a:pt x="0" y="10800"/>
                    </a:cubicBezTo>
                    <a:cubicBezTo>
                      <a:pt x="0" y="16762"/>
                      <a:pt x="4837" y="21599"/>
                      <a:pt x="10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sp>
            <p:nvSpPr>
              <p:cNvPr id="44" name="AutoShape 143"/>
              <p:cNvSpPr/>
              <p:nvPr/>
            </p:nvSpPr>
            <p:spPr bwMode="auto">
              <a:xfrm>
                <a:off x="2929732" y="1971675"/>
                <a:ext cx="57944" cy="150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sp>
            <p:nvSpPr>
              <p:cNvPr id="45" name="AutoShape 144"/>
              <p:cNvSpPr/>
              <p:nvPr/>
            </p:nvSpPr>
            <p:spPr bwMode="auto">
              <a:xfrm>
                <a:off x="2944019" y="1928019"/>
                <a:ext cx="58738" cy="150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sp>
            <p:nvSpPr>
              <p:cNvPr id="46" name="AutoShape 145"/>
              <p:cNvSpPr/>
              <p:nvPr/>
            </p:nvSpPr>
            <p:spPr bwMode="auto">
              <a:xfrm>
                <a:off x="2944019" y="1885157"/>
                <a:ext cx="58738"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sp>
            <p:nvSpPr>
              <p:cNvPr id="47" name="AutoShape 146"/>
              <p:cNvSpPr/>
              <p:nvPr/>
            </p:nvSpPr>
            <p:spPr bwMode="auto">
              <a:xfrm>
                <a:off x="2697957" y="1826419"/>
                <a:ext cx="86519" cy="61119"/>
              </a:xfrm>
              <a:custGeom>
                <a:avLst/>
                <a:gdLst>
                  <a:gd name="T0" fmla="+- 0 10822 44"/>
                  <a:gd name="T1" fmla="*/ T0 w 21556"/>
                  <a:gd name="T2" fmla="+- 0 10826 53"/>
                  <a:gd name="T3" fmla="*/ 10826 h 21547"/>
                  <a:gd name="T4" fmla="+- 0 10822 44"/>
                  <a:gd name="T5" fmla="*/ T4 w 21556"/>
                  <a:gd name="T6" fmla="+- 0 10826 53"/>
                  <a:gd name="T7" fmla="*/ 10826 h 21547"/>
                  <a:gd name="T8" fmla="+- 0 10822 44"/>
                  <a:gd name="T9" fmla="*/ T8 w 21556"/>
                  <a:gd name="T10" fmla="+- 0 10826 53"/>
                  <a:gd name="T11" fmla="*/ 10826 h 21547"/>
                  <a:gd name="T12" fmla="+- 0 10822 44"/>
                  <a:gd name="T13" fmla="*/ T12 w 21556"/>
                  <a:gd name="T14" fmla="+- 0 10826 53"/>
                  <a:gd name="T15" fmla="*/ 10826 h 21547"/>
                </a:gdLst>
                <a:ahLst/>
                <a:cxnLst>
                  <a:cxn ang="0">
                    <a:pos x="T1" y="T3"/>
                  </a:cxn>
                  <a:cxn ang="0">
                    <a:pos x="T5" y="T7"/>
                  </a:cxn>
                  <a:cxn ang="0">
                    <a:pos x="T9" y="T11"/>
                  </a:cxn>
                  <a:cxn ang="0">
                    <a:pos x="T13" y="T15"/>
                  </a:cxn>
                </a:cxnLst>
                <a:rect l="0" t="0" r="r" b="b"/>
                <a:pathLst>
                  <a:path w="21556" h="21547">
                    <a:moveTo>
                      <a:pt x="19751" y="2"/>
                    </a:moveTo>
                    <a:lnTo>
                      <a:pt x="3200" y="1845"/>
                    </a:lnTo>
                    <a:cubicBezTo>
                      <a:pt x="2215" y="2010"/>
                      <a:pt x="1272" y="3284"/>
                      <a:pt x="1106" y="4676"/>
                    </a:cubicBezTo>
                    <a:lnTo>
                      <a:pt x="1" y="18986"/>
                    </a:lnTo>
                    <a:cubicBezTo>
                      <a:pt x="-44" y="20398"/>
                      <a:pt x="724" y="21547"/>
                      <a:pt x="1712" y="21547"/>
                    </a:cubicBezTo>
                    <a:cubicBezTo>
                      <a:pt x="2698" y="21547"/>
                      <a:pt x="3542" y="20398"/>
                      <a:pt x="3582" y="18978"/>
                    </a:cubicBezTo>
                    <a:lnTo>
                      <a:pt x="4185" y="9251"/>
                    </a:lnTo>
                    <a:cubicBezTo>
                      <a:pt x="4319" y="7849"/>
                      <a:pt x="5235" y="6592"/>
                      <a:pt x="6220" y="6447"/>
                    </a:cubicBezTo>
                    <a:lnTo>
                      <a:pt x="19751" y="5128"/>
                    </a:lnTo>
                    <a:cubicBezTo>
                      <a:pt x="20743" y="5078"/>
                      <a:pt x="21556" y="3884"/>
                      <a:pt x="21556" y="2467"/>
                    </a:cubicBezTo>
                    <a:cubicBezTo>
                      <a:pt x="21556" y="1055"/>
                      <a:pt x="20743" y="-53"/>
                      <a:pt x="19751" y="2"/>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grpSp>
      </p:grpSp>
      <p:cxnSp>
        <p:nvCxnSpPr>
          <p:cNvPr id="52" name="Straight Arrow Connector 39"/>
          <p:cNvCxnSpPr/>
          <p:nvPr/>
        </p:nvCxnSpPr>
        <p:spPr>
          <a:xfrm flipV="1">
            <a:off x="1924749" y="2235971"/>
            <a:ext cx="892705" cy="7952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43"/>
          <p:cNvCxnSpPr/>
          <p:nvPr/>
        </p:nvCxnSpPr>
        <p:spPr>
          <a:xfrm flipV="1">
            <a:off x="3650589" y="2140866"/>
            <a:ext cx="967911" cy="9510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46"/>
          <p:cNvCxnSpPr/>
          <p:nvPr/>
        </p:nvCxnSpPr>
        <p:spPr>
          <a:xfrm flipV="1">
            <a:off x="5626591" y="2084298"/>
            <a:ext cx="926254" cy="56568"/>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55" name="组合 54"/>
          <p:cNvGrpSpPr/>
          <p:nvPr/>
        </p:nvGrpSpPr>
        <p:grpSpPr>
          <a:xfrm>
            <a:off x="790779" y="2882559"/>
            <a:ext cx="1768225" cy="781585"/>
            <a:chOff x="1256119" y="1638320"/>
            <a:chExt cx="1923767" cy="781585"/>
          </a:xfrm>
        </p:grpSpPr>
        <p:sp>
          <p:nvSpPr>
            <p:cNvPr id="56" name="TextBox 55"/>
            <p:cNvSpPr txBox="1"/>
            <p:nvPr/>
          </p:nvSpPr>
          <p:spPr>
            <a:xfrm>
              <a:off x="1256119" y="1958240"/>
              <a:ext cx="1923767" cy="461665"/>
            </a:xfrm>
            <a:prstGeom prst="rect">
              <a:avLst/>
            </a:prstGeom>
            <a:noFill/>
          </p:spPr>
          <p:txBody>
            <a:bodyPr wrap="square" lIns="0" tIns="0" rtlCol="0" anchor="t">
              <a:spAutoFit/>
            </a:bodyPr>
            <a:lstStyle/>
            <a:p>
              <a:r>
                <a:rPr lang="zh-CN" altLang="en-US" sz="900" dirty="0">
                  <a:solidFill>
                    <a:schemeClr val="bg1"/>
                  </a:solidFill>
                  <a:latin typeface="Adobe 黑体 Std R" panose="020B0400000000000000" pitchFamily="34" charset="-122"/>
                  <a:ea typeface="Adobe 黑体 Std R" panose="020B0400000000000000" pitchFamily="34" charset="-122"/>
                </a:rPr>
                <a:t>单击此处添加文本单击此处</a:t>
              </a:r>
              <a:r>
                <a:rPr lang="zh-CN" altLang="en-US" sz="900" dirty="0" smtClean="0">
                  <a:solidFill>
                    <a:schemeClr val="bg1"/>
                  </a:solidFill>
                  <a:latin typeface="Adobe 黑体 Std R" panose="020B0400000000000000" pitchFamily="34" charset="-122"/>
                  <a:ea typeface="Adobe 黑体 Std R" panose="020B0400000000000000" pitchFamily="34" charset="-122"/>
                </a:rPr>
                <a:t>添加</a:t>
              </a:r>
              <a:endParaRPr lang="en-US" altLang="zh-CN" sz="900" dirty="0">
                <a:solidFill>
                  <a:schemeClr val="bg1"/>
                </a:solidFill>
                <a:latin typeface="Adobe 黑体 Std R" panose="020B0400000000000000" pitchFamily="34" charset="-122"/>
                <a:ea typeface="Adobe 黑体 Std R" panose="020B0400000000000000" pitchFamily="34" charset="-122"/>
              </a:endParaRPr>
            </a:p>
            <a:p>
              <a:r>
                <a:rPr lang="zh-CN" altLang="en-US" sz="900" dirty="0">
                  <a:solidFill>
                    <a:schemeClr val="bg1"/>
                  </a:solidFill>
                  <a:latin typeface="Adobe 黑体 Std R" panose="020B0400000000000000" pitchFamily="34" charset="-122"/>
                  <a:ea typeface="Adobe 黑体 Std R" panose="020B0400000000000000" pitchFamily="34" charset="-122"/>
                </a:rPr>
                <a:t>单击此处添加文本单击此处</a:t>
              </a:r>
              <a:r>
                <a:rPr lang="zh-CN" altLang="en-US" sz="900" dirty="0" smtClean="0">
                  <a:solidFill>
                    <a:schemeClr val="bg1"/>
                  </a:solidFill>
                  <a:latin typeface="Adobe 黑体 Std R" panose="020B0400000000000000" pitchFamily="34" charset="-122"/>
                  <a:ea typeface="Adobe 黑体 Std R" panose="020B0400000000000000" pitchFamily="34" charset="-122"/>
                </a:rPr>
                <a:t>添加</a:t>
              </a:r>
              <a:endParaRPr lang="en-US" altLang="zh-CN" sz="900" dirty="0" smtClean="0">
                <a:solidFill>
                  <a:schemeClr val="bg1"/>
                </a:solidFill>
                <a:latin typeface="Adobe 黑体 Std R" panose="020B0400000000000000" pitchFamily="34" charset="-122"/>
                <a:ea typeface="Adobe 黑体 Std R" panose="020B0400000000000000" pitchFamily="34" charset="-122"/>
              </a:endParaRPr>
            </a:p>
            <a:p>
              <a:r>
                <a:rPr lang="zh-CN" altLang="en-US" sz="900" dirty="0" smtClean="0">
                  <a:solidFill>
                    <a:schemeClr val="bg1"/>
                  </a:solidFill>
                  <a:latin typeface="Adobe 黑体 Std R" panose="020B0400000000000000" pitchFamily="34" charset="-122"/>
                  <a:ea typeface="Adobe 黑体 Std R" panose="020B0400000000000000" pitchFamily="34" charset="-122"/>
                </a:rPr>
                <a:t>单击</a:t>
              </a:r>
              <a:r>
                <a:rPr lang="zh-CN" altLang="en-US" sz="900" dirty="0">
                  <a:solidFill>
                    <a:schemeClr val="bg1"/>
                  </a:solidFill>
                  <a:latin typeface="Adobe 黑体 Std R" panose="020B0400000000000000" pitchFamily="34" charset="-122"/>
                  <a:ea typeface="Adobe 黑体 Std R" panose="020B0400000000000000" pitchFamily="34" charset="-122"/>
                </a:rPr>
                <a:t>此处添加文本单击此处</a:t>
              </a:r>
              <a:r>
                <a:rPr lang="zh-CN" altLang="en-US" sz="900" dirty="0" smtClean="0">
                  <a:solidFill>
                    <a:schemeClr val="bg1"/>
                  </a:solidFill>
                  <a:latin typeface="Adobe 黑体 Std R" panose="020B0400000000000000" pitchFamily="34" charset="-122"/>
                  <a:ea typeface="Adobe 黑体 Std R" panose="020B0400000000000000" pitchFamily="34" charset="-122"/>
                </a:rPr>
                <a:t>添加</a:t>
              </a:r>
              <a:endParaRPr lang="en-US" altLang="zh-CN" sz="900" dirty="0">
                <a:solidFill>
                  <a:schemeClr val="bg1"/>
                </a:solidFill>
                <a:latin typeface="Adobe 黑体 Std R" panose="020B0400000000000000" pitchFamily="34" charset="-122"/>
                <a:ea typeface="Adobe 黑体 Std R" panose="020B0400000000000000" pitchFamily="34" charset="-122"/>
              </a:endParaRPr>
            </a:p>
          </p:txBody>
        </p:sp>
        <p:sp>
          <p:nvSpPr>
            <p:cNvPr id="57" name="TextBox 56"/>
            <p:cNvSpPr txBox="1"/>
            <p:nvPr/>
          </p:nvSpPr>
          <p:spPr>
            <a:xfrm>
              <a:off x="1572548" y="1638320"/>
              <a:ext cx="892934" cy="246221"/>
            </a:xfrm>
            <a:prstGeom prst="rect">
              <a:avLst/>
            </a:prstGeom>
            <a:noFill/>
          </p:spPr>
          <p:txBody>
            <a:bodyPr wrap="none" lIns="0" tIns="0" rIns="0" bIns="0" rtlCol="0" anchor="t">
              <a:spAutoFit/>
            </a:bodyPr>
            <a:lstStyle/>
            <a:p>
              <a:pPr algn="ctr"/>
              <a:r>
                <a:rPr lang="zh-CN" altLang="en-US" sz="1600" dirty="0" smtClean="0">
                  <a:solidFill>
                    <a:schemeClr val="bg1"/>
                  </a:solidFill>
                  <a:latin typeface="Adobe 黑体 Std R" panose="020B0400000000000000" pitchFamily="34" charset="-122"/>
                  <a:ea typeface="Adobe 黑体 Std R" panose="020B0400000000000000" pitchFamily="34" charset="-122"/>
                </a:rPr>
                <a:t>标题文字</a:t>
              </a:r>
              <a:endParaRPr lang="en-US" sz="1600" dirty="0" smtClean="0">
                <a:solidFill>
                  <a:schemeClr val="bg1"/>
                </a:solidFill>
                <a:latin typeface="Adobe 黑体 Std R" panose="020B0400000000000000" pitchFamily="34" charset="-122"/>
                <a:ea typeface="Adobe 黑体 Std R" panose="020B0400000000000000" pitchFamily="34" charset="-122"/>
              </a:endParaRPr>
            </a:p>
          </p:txBody>
        </p:sp>
      </p:grpSp>
      <p:grpSp>
        <p:nvGrpSpPr>
          <p:cNvPr id="58" name="组合 57"/>
          <p:cNvGrpSpPr/>
          <p:nvPr/>
        </p:nvGrpSpPr>
        <p:grpSpPr>
          <a:xfrm>
            <a:off x="2559004" y="2882559"/>
            <a:ext cx="1768225" cy="781585"/>
            <a:chOff x="1256119" y="1638320"/>
            <a:chExt cx="1923767" cy="781585"/>
          </a:xfrm>
        </p:grpSpPr>
        <p:sp>
          <p:nvSpPr>
            <p:cNvPr id="59" name="TextBox 58"/>
            <p:cNvSpPr txBox="1"/>
            <p:nvPr/>
          </p:nvSpPr>
          <p:spPr>
            <a:xfrm>
              <a:off x="1256119" y="1958240"/>
              <a:ext cx="1923767" cy="461665"/>
            </a:xfrm>
            <a:prstGeom prst="rect">
              <a:avLst/>
            </a:prstGeom>
            <a:noFill/>
          </p:spPr>
          <p:txBody>
            <a:bodyPr wrap="square" lIns="0" tIns="0" rtlCol="0" anchor="t">
              <a:spAutoFit/>
            </a:bodyPr>
            <a:lstStyle/>
            <a:p>
              <a:r>
                <a:rPr lang="zh-CN" altLang="en-US" sz="900" dirty="0">
                  <a:solidFill>
                    <a:schemeClr val="bg1"/>
                  </a:solidFill>
                  <a:latin typeface="Adobe 黑体 Std R" panose="020B0400000000000000" pitchFamily="34" charset="-122"/>
                  <a:ea typeface="Adobe 黑体 Std R" panose="020B0400000000000000" pitchFamily="34" charset="-122"/>
                </a:rPr>
                <a:t>单击此处添加文本单击此处</a:t>
              </a:r>
              <a:r>
                <a:rPr lang="zh-CN" altLang="en-US" sz="900" dirty="0" smtClean="0">
                  <a:solidFill>
                    <a:schemeClr val="bg1"/>
                  </a:solidFill>
                  <a:latin typeface="Adobe 黑体 Std R" panose="020B0400000000000000" pitchFamily="34" charset="-122"/>
                  <a:ea typeface="Adobe 黑体 Std R" panose="020B0400000000000000" pitchFamily="34" charset="-122"/>
                </a:rPr>
                <a:t>添加</a:t>
              </a:r>
              <a:endParaRPr lang="en-US" altLang="zh-CN" sz="900" dirty="0">
                <a:solidFill>
                  <a:schemeClr val="bg1"/>
                </a:solidFill>
                <a:latin typeface="Adobe 黑体 Std R" panose="020B0400000000000000" pitchFamily="34" charset="-122"/>
                <a:ea typeface="Adobe 黑体 Std R" panose="020B0400000000000000" pitchFamily="34" charset="-122"/>
              </a:endParaRPr>
            </a:p>
            <a:p>
              <a:r>
                <a:rPr lang="zh-CN" altLang="en-US" sz="900" dirty="0">
                  <a:solidFill>
                    <a:schemeClr val="bg1"/>
                  </a:solidFill>
                  <a:latin typeface="Adobe 黑体 Std R" panose="020B0400000000000000" pitchFamily="34" charset="-122"/>
                  <a:ea typeface="Adobe 黑体 Std R" panose="020B0400000000000000" pitchFamily="34" charset="-122"/>
                </a:rPr>
                <a:t>单击此处添加文本单击此处</a:t>
              </a:r>
              <a:r>
                <a:rPr lang="zh-CN" altLang="en-US" sz="900" dirty="0" smtClean="0">
                  <a:solidFill>
                    <a:schemeClr val="bg1"/>
                  </a:solidFill>
                  <a:latin typeface="Adobe 黑体 Std R" panose="020B0400000000000000" pitchFamily="34" charset="-122"/>
                  <a:ea typeface="Adobe 黑体 Std R" panose="020B0400000000000000" pitchFamily="34" charset="-122"/>
                </a:rPr>
                <a:t>添加</a:t>
              </a:r>
              <a:endParaRPr lang="en-US" altLang="zh-CN" sz="900" dirty="0" smtClean="0">
                <a:solidFill>
                  <a:schemeClr val="bg1"/>
                </a:solidFill>
                <a:latin typeface="Adobe 黑体 Std R" panose="020B0400000000000000" pitchFamily="34" charset="-122"/>
                <a:ea typeface="Adobe 黑体 Std R" panose="020B0400000000000000" pitchFamily="34" charset="-122"/>
              </a:endParaRPr>
            </a:p>
            <a:p>
              <a:r>
                <a:rPr lang="zh-CN" altLang="en-US" sz="900" dirty="0" smtClean="0">
                  <a:solidFill>
                    <a:schemeClr val="bg1"/>
                  </a:solidFill>
                  <a:latin typeface="Adobe 黑体 Std R" panose="020B0400000000000000" pitchFamily="34" charset="-122"/>
                  <a:ea typeface="Adobe 黑体 Std R" panose="020B0400000000000000" pitchFamily="34" charset="-122"/>
                </a:rPr>
                <a:t>单击</a:t>
              </a:r>
              <a:r>
                <a:rPr lang="zh-CN" altLang="en-US" sz="900" dirty="0">
                  <a:solidFill>
                    <a:schemeClr val="bg1"/>
                  </a:solidFill>
                  <a:latin typeface="Adobe 黑体 Std R" panose="020B0400000000000000" pitchFamily="34" charset="-122"/>
                  <a:ea typeface="Adobe 黑体 Std R" panose="020B0400000000000000" pitchFamily="34" charset="-122"/>
                </a:rPr>
                <a:t>此处添加文本单击此处</a:t>
              </a:r>
              <a:r>
                <a:rPr lang="zh-CN" altLang="en-US" sz="900" dirty="0" smtClean="0">
                  <a:solidFill>
                    <a:schemeClr val="bg1"/>
                  </a:solidFill>
                  <a:latin typeface="Adobe 黑体 Std R" panose="020B0400000000000000" pitchFamily="34" charset="-122"/>
                  <a:ea typeface="Adobe 黑体 Std R" panose="020B0400000000000000" pitchFamily="34" charset="-122"/>
                </a:rPr>
                <a:t>添加</a:t>
              </a:r>
              <a:endParaRPr lang="en-US" altLang="zh-CN" sz="900" dirty="0">
                <a:solidFill>
                  <a:schemeClr val="bg1"/>
                </a:solidFill>
                <a:latin typeface="Adobe 黑体 Std R" panose="020B0400000000000000" pitchFamily="34" charset="-122"/>
                <a:ea typeface="Adobe 黑体 Std R" panose="020B0400000000000000" pitchFamily="34" charset="-122"/>
              </a:endParaRPr>
            </a:p>
          </p:txBody>
        </p:sp>
        <p:sp>
          <p:nvSpPr>
            <p:cNvPr id="60" name="TextBox 59"/>
            <p:cNvSpPr txBox="1"/>
            <p:nvPr/>
          </p:nvSpPr>
          <p:spPr>
            <a:xfrm>
              <a:off x="1572548" y="1638320"/>
              <a:ext cx="892934" cy="246221"/>
            </a:xfrm>
            <a:prstGeom prst="rect">
              <a:avLst/>
            </a:prstGeom>
            <a:noFill/>
          </p:spPr>
          <p:txBody>
            <a:bodyPr wrap="none" lIns="0" tIns="0" rIns="0" bIns="0" rtlCol="0" anchor="t">
              <a:spAutoFit/>
            </a:bodyPr>
            <a:lstStyle/>
            <a:p>
              <a:pPr algn="ctr"/>
              <a:r>
                <a:rPr lang="zh-CN" altLang="en-US" sz="1600" dirty="0" smtClean="0">
                  <a:solidFill>
                    <a:schemeClr val="bg1"/>
                  </a:solidFill>
                  <a:latin typeface="Adobe 黑体 Std R" panose="020B0400000000000000" pitchFamily="34" charset="-122"/>
                  <a:ea typeface="Adobe 黑体 Std R" panose="020B0400000000000000" pitchFamily="34" charset="-122"/>
                </a:rPr>
                <a:t>标题文字</a:t>
              </a:r>
              <a:endParaRPr lang="en-US" sz="1600" dirty="0" smtClean="0">
                <a:solidFill>
                  <a:schemeClr val="bg1"/>
                </a:solidFill>
                <a:latin typeface="Adobe 黑体 Std R" panose="020B0400000000000000" pitchFamily="34" charset="-122"/>
                <a:ea typeface="Adobe 黑体 Std R" panose="020B0400000000000000" pitchFamily="34" charset="-122"/>
              </a:endParaRPr>
            </a:p>
          </p:txBody>
        </p:sp>
      </p:grpSp>
      <p:grpSp>
        <p:nvGrpSpPr>
          <p:cNvPr id="61" name="组合 60"/>
          <p:cNvGrpSpPr/>
          <p:nvPr/>
        </p:nvGrpSpPr>
        <p:grpSpPr>
          <a:xfrm>
            <a:off x="4411611" y="2882559"/>
            <a:ext cx="1768225" cy="781585"/>
            <a:chOff x="1256119" y="1638320"/>
            <a:chExt cx="1923767" cy="781585"/>
          </a:xfrm>
        </p:grpSpPr>
        <p:sp>
          <p:nvSpPr>
            <p:cNvPr id="62" name="TextBox 61"/>
            <p:cNvSpPr txBox="1"/>
            <p:nvPr/>
          </p:nvSpPr>
          <p:spPr>
            <a:xfrm>
              <a:off x="1256119" y="1958240"/>
              <a:ext cx="1923767" cy="461665"/>
            </a:xfrm>
            <a:prstGeom prst="rect">
              <a:avLst/>
            </a:prstGeom>
            <a:noFill/>
          </p:spPr>
          <p:txBody>
            <a:bodyPr wrap="square" lIns="0" tIns="0" rtlCol="0" anchor="t">
              <a:spAutoFit/>
            </a:bodyPr>
            <a:lstStyle/>
            <a:p>
              <a:r>
                <a:rPr lang="zh-CN" altLang="en-US" sz="900" dirty="0">
                  <a:solidFill>
                    <a:schemeClr val="bg1"/>
                  </a:solidFill>
                  <a:latin typeface="Adobe 黑体 Std R" panose="020B0400000000000000" pitchFamily="34" charset="-122"/>
                  <a:ea typeface="Adobe 黑体 Std R" panose="020B0400000000000000" pitchFamily="34" charset="-122"/>
                </a:rPr>
                <a:t>单击此处添加文本单击此处</a:t>
              </a:r>
              <a:r>
                <a:rPr lang="zh-CN" altLang="en-US" sz="900" dirty="0" smtClean="0">
                  <a:solidFill>
                    <a:schemeClr val="bg1"/>
                  </a:solidFill>
                  <a:latin typeface="Adobe 黑体 Std R" panose="020B0400000000000000" pitchFamily="34" charset="-122"/>
                  <a:ea typeface="Adobe 黑体 Std R" panose="020B0400000000000000" pitchFamily="34" charset="-122"/>
                </a:rPr>
                <a:t>添加</a:t>
              </a:r>
              <a:endParaRPr lang="en-US" altLang="zh-CN" sz="900" dirty="0">
                <a:solidFill>
                  <a:schemeClr val="bg1"/>
                </a:solidFill>
                <a:latin typeface="Adobe 黑体 Std R" panose="020B0400000000000000" pitchFamily="34" charset="-122"/>
                <a:ea typeface="Adobe 黑体 Std R" panose="020B0400000000000000" pitchFamily="34" charset="-122"/>
              </a:endParaRPr>
            </a:p>
            <a:p>
              <a:r>
                <a:rPr lang="zh-CN" altLang="en-US" sz="900" dirty="0">
                  <a:solidFill>
                    <a:schemeClr val="bg1"/>
                  </a:solidFill>
                  <a:latin typeface="Adobe 黑体 Std R" panose="020B0400000000000000" pitchFamily="34" charset="-122"/>
                  <a:ea typeface="Adobe 黑体 Std R" panose="020B0400000000000000" pitchFamily="34" charset="-122"/>
                </a:rPr>
                <a:t>单击此处添加文本单击此处</a:t>
              </a:r>
              <a:r>
                <a:rPr lang="zh-CN" altLang="en-US" sz="900" dirty="0" smtClean="0">
                  <a:solidFill>
                    <a:schemeClr val="bg1"/>
                  </a:solidFill>
                  <a:latin typeface="Adobe 黑体 Std R" panose="020B0400000000000000" pitchFamily="34" charset="-122"/>
                  <a:ea typeface="Adobe 黑体 Std R" panose="020B0400000000000000" pitchFamily="34" charset="-122"/>
                </a:rPr>
                <a:t>添加</a:t>
              </a:r>
              <a:endParaRPr lang="en-US" altLang="zh-CN" sz="900" dirty="0" smtClean="0">
                <a:solidFill>
                  <a:schemeClr val="bg1"/>
                </a:solidFill>
                <a:latin typeface="Adobe 黑体 Std R" panose="020B0400000000000000" pitchFamily="34" charset="-122"/>
                <a:ea typeface="Adobe 黑体 Std R" panose="020B0400000000000000" pitchFamily="34" charset="-122"/>
              </a:endParaRPr>
            </a:p>
            <a:p>
              <a:r>
                <a:rPr lang="zh-CN" altLang="en-US" sz="900" dirty="0" smtClean="0">
                  <a:solidFill>
                    <a:schemeClr val="bg1"/>
                  </a:solidFill>
                  <a:latin typeface="Adobe 黑体 Std R" panose="020B0400000000000000" pitchFamily="34" charset="-122"/>
                  <a:ea typeface="Adobe 黑体 Std R" panose="020B0400000000000000" pitchFamily="34" charset="-122"/>
                </a:rPr>
                <a:t>单击</a:t>
              </a:r>
              <a:r>
                <a:rPr lang="zh-CN" altLang="en-US" sz="900" dirty="0">
                  <a:solidFill>
                    <a:schemeClr val="bg1"/>
                  </a:solidFill>
                  <a:latin typeface="Adobe 黑体 Std R" panose="020B0400000000000000" pitchFamily="34" charset="-122"/>
                  <a:ea typeface="Adobe 黑体 Std R" panose="020B0400000000000000" pitchFamily="34" charset="-122"/>
                </a:rPr>
                <a:t>此处添加文本单击此处</a:t>
              </a:r>
              <a:r>
                <a:rPr lang="zh-CN" altLang="en-US" sz="900" dirty="0" smtClean="0">
                  <a:solidFill>
                    <a:schemeClr val="bg1"/>
                  </a:solidFill>
                  <a:latin typeface="Adobe 黑体 Std R" panose="020B0400000000000000" pitchFamily="34" charset="-122"/>
                  <a:ea typeface="Adobe 黑体 Std R" panose="020B0400000000000000" pitchFamily="34" charset="-122"/>
                </a:rPr>
                <a:t>添加</a:t>
              </a:r>
              <a:endParaRPr lang="en-US" altLang="zh-CN" sz="900" dirty="0">
                <a:solidFill>
                  <a:schemeClr val="bg1"/>
                </a:solidFill>
                <a:latin typeface="Adobe 黑体 Std R" panose="020B0400000000000000" pitchFamily="34" charset="-122"/>
                <a:ea typeface="Adobe 黑体 Std R" panose="020B0400000000000000" pitchFamily="34" charset="-122"/>
              </a:endParaRPr>
            </a:p>
          </p:txBody>
        </p:sp>
        <p:sp>
          <p:nvSpPr>
            <p:cNvPr id="63" name="TextBox 62"/>
            <p:cNvSpPr txBox="1"/>
            <p:nvPr/>
          </p:nvSpPr>
          <p:spPr>
            <a:xfrm>
              <a:off x="1572548" y="1638320"/>
              <a:ext cx="892934" cy="246221"/>
            </a:xfrm>
            <a:prstGeom prst="rect">
              <a:avLst/>
            </a:prstGeom>
            <a:noFill/>
          </p:spPr>
          <p:txBody>
            <a:bodyPr wrap="none" lIns="0" tIns="0" rIns="0" bIns="0" rtlCol="0" anchor="t">
              <a:spAutoFit/>
            </a:bodyPr>
            <a:lstStyle/>
            <a:p>
              <a:pPr algn="ctr"/>
              <a:r>
                <a:rPr lang="zh-CN" altLang="en-US" sz="1600" dirty="0" smtClean="0">
                  <a:solidFill>
                    <a:schemeClr val="bg1"/>
                  </a:solidFill>
                  <a:latin typeface="Adobe 黑体 Std R" panose="020B0400000000000000" pitchFamily="34" charset="-122"/>
                  <a:ea typeface="Adobe 黑体 Std R" panose="020B0400000000000000" pitchFamily="34" charset="-122"/>
                </a:rPr>
                <a:t>标题文字</a:t>
              </a:r>
              <a:endParaRPr lang="en-US" sz="1600" dirty="0" smtClean="0">
                <a:solidFill>
                  <a:schemeClr val="bg1"/>
                </a:solidFill>
                <a:latin typeface="Adobe 黑体 Std R" panose="020B0400000000000000" pitchFamily="34" charset="-122"/>
                <a:ea typeface="Adobe 黑体 Std R" panose="020B0400000000000000" pitchFamily="34" charset="-122"/>
              </a:endParaRPr>
            </a:p>
          </p:txBody>
        </p:sp>
      </p:grpSp>
      <p:grpSp>
        <p:nvGrpSpPr>
          <p:cNvPr id="64" name="组合 63"/>
          <p:cNvGrpSpPr/>
          <p:nvPr/>
        </p:nvGrpSpPr>
        <p:grpSpPr>
          <a:xfrm>
            <a:off x="6469268" y="2882559"/>
            <a:ext cx="1768225" cy="781585"/>
            <a:chOff x="1256119" y="1638320"/>
            <a:chExt cx="1923767" cy="781585"/>
          </a:xfrm>
        </p:grpSpPr>
        <p:sp>
          <p:nvSpPr>
            <p:cNvPr id="65" name="TextBox 64"/>
            <p:cNvSpPr txBox="1"/>
            <p:nvPr/>
          </p:nvSpPr>
          <p:spPr>
            <a:xfrm>
              <a:off x="1256119" y="1958240"/>
              <a:ext cx="1923767" cy="461665"/>
            </a:xfrm>
            <a:prstGeom prst="rect">
              <a:avLst/>
            </a:prstGeom>
            <a:noFill/>
          </p:spPr>
          <p:txBody>
            <a:bodyPr wrap="square" lIns="0" tIns="0" rtlCol="0" anchor="t">
              <a:spAutoFit/>
            </a:bodyPr>
            <a:lstStyle/>
            <a:p>
              <a:r>
                <a:rPr lang="zh-CN" altLang="en-US" sz="900" dirty="0">
                  <a:solidFill>
                    <a:schemeClr val="bg1"/>
                  </a:solidFill>
                  <a:latin typeface="Adobe 黑体 Std R" panose="020B0400000000000000" pitchFamily="34" charset="-122"/>
                  <a:ea typeface="Adobe 黑体 Std R" panose="020B0400000000000000" pitchFamily="34" charset="-122"/>
                </a:rPr>
                <a:t>单击此处添加文本单击此处</a:t>
              </a:r>
              <a:r>
                <a:rPr lang="zh-CN" altLang="en-US" sz="900" dirty="0" smtClean="0">
                  <a:solidFill>
                    <a:schemeClr val="bg1"/>
                  </a:solidFill>
                  <a:latin typeface="Adobe 黑体 Std R" panose="020B0400000000000000" pitchFamily="34" charset="-122"/>
                  <a:ea typeface="Adobe 黑体 Std R" panose="020B0400000000000000" pitchFamily="34" charset="-122"/>
                </a:rPr>
                <a:t>添加</a:t>
              </a:r>
              <a:endParaRPr lang="en-US" altLang="zh-CN" sz="900" dirty="0">
                <a:solidFill>
                  <a:schemeClr val="bg1"/>
                </a:solidFill>
                <a:latin typeface="Adobe 黑体 Std R" panose="020B0400000000000000" pitchFamily="34" charset="-122"/>
                <a:ea typeface="Adobe 黑体 Std R" panose="020B0400000000000000" pitchFamily="34" charset="-122"/>
              </a:endParaRPr>
            </a:p>
            <a:p>
              <a:r>
                <a:rPr lang="zh-CN" altLang="en-US" sz="900" dirty="0">
                  <a:solidFill>
                    <a:schemeClr val="bg1"/>
                  </a:solidFill>
                  <a:latin typeface="Adobe 黑体 Std R" panose="020B0400000000000000" pitchFamily="34" charset="-122"/>
                  <a:ea typeface="Adobe 黑体 Std R" panose="020B0400000000000000" pitchFamily="34" charset="-122"/>
                </a:rPr>
                <a:t>单击此处添加文本单击此处</a:t>
              </a:r>
              <a:r>
                <a:rPr lang="zh-CN" altLang="en-US" sz="900" dirty="0" smtClean="0">
                  <a:solidFill>
                    <a:schemeClr val="bg1"/>
                  </a:solidFill>
                  <a:latin typeface="Adobe 黑体 Std R" panose="020B0400000000000000" pitchFamily="34" charset="-122"/>
                  <a:ea typeface="Adobe 黑体 Std R" panose="020B0400000000000000" pitchFamily="34" charset="-122"/>
                </a:rPr>
                <a:t>添加</a:t>
              </a:r>
              <a:endParaRPr lang="en-US" altLang="zh-CN" sz="900" dirty="0" smtClean="0">
                <a:solidFill>
                  <a:schemeClr val="bg1"/>
                </a:solidFill>
                <a:latin typeface="Adobe 黑体 Std R" panose="020B0400000000000000" pitchFamily="34" charset="-122"/>
                <a:ea typeface="Adobe 黑体 Std R" panose="020B0400000000000000" pitchFamily="34" charset="-122"/>
              </a:endParaRPr>
            </a:p>
            <a:p>
              <a:r>
                <a:rPr lang="zh-CN" altLang="en-US" sz="900" dirty="0" smtClean="0">
                  <a:solidFill>
                    <a:schemeClr val="bg1"/>
                  </a:solidFill>
                  <a:latin typeface="Adobe 黑体 Std R" panose="020B0400000000000000" pitchFamily="34" charset="-122"/>
                  <a:ea typeface="Adobe 黑体 Std R" panose="020B0400000000000000" pitchFamily="34" charset="-122"/>
                </a:rPr>
                <a:t>单击</a:t>
              </a:r>
              <a:r>
                <a:rPr lang="zh-CN" altLang="en-US" sz="900" dirty="0">
                  <a:solidFill>
                    <a:schemeClr val="bg1"/>
                  </a:solidFill>
                  <a:latin typeface="Adobe 黑体 Std R" panose="020B0400000000000000" pitchFamily="34" charset="-122"/>
                  <a:ea typeface="Adobe 黑体 Std R" panose="020B0400000000000000" pitchFamily="34" charset="-122"/>
                </a:rPr>
                <a:t>此处添加文本单击此处</a:t>
              </a:r>
              <a:r>
                <a:rPr lang="zh-CN" altLang="en-US" sz="900" dirty="0" smtClean="0">
                  <a:solidFill>
                    <a:schemeClr val="bg1"/>
                  </a:solidFill>
                  <a:latin typeface="Adobe 黑体 Std R" panose="020B0400000000000000" pitchFamily="34" charset="-122"/>
                  <a:ea typeface="Adobe 黑体 Std R" panose="020B0400000000000000" pitchFamily="34" charset="-122"/>
                </a:rPr>
                <a:t>添加</a:t>
              </a:r>
              <a:endParaRPr lang="en-US" altLang="zh-CN" sz="900" dirty="0">
                <a:solidFill>
                  <a:schemeClr val="bg1"/>
                </a:solidFill>
                <a:latin typeface="Adobe 黑体 Std R" panose="020B0400000000000000" pitchFamily="34" charset="-122"/>
                <a:ea typeface="Adobe 黑体 Std R" panose="020B0400000000000000" pitchFamily="34" charset="-122"/>
              </a:endParaRPr>
            </a:p>
          </p:txBody>
        </p:sp>
        <p:sp>
          <p:nvSpPr>
            <p:cNvPr id="66" name="TextBox 65"/>
            <p:cNvSpPr txBox="1"/>
            <p:nvPr/>
          </p:nvSpPr>
          <p:spPr>
            <a:xfrm>
              <a:off x="1572548" y="1638320"/>
              <a:ext cx="892934" cy="246221"/>
            </a:xfrm>
            <a:prstGeom prst="rect">
              <a:avLst/>
            </a:prstGeom>
            <a:noFill/>
          </p:spPr>
          <p:txBody>
            <a:bodyPr wrap="none" lIns="0" tIns="0" rIns="0" bIns="0" rtlCol="0" anchor="t">
              <a:spAutoFit/>
            </a:bodyPr>
            <a:lstStyle/>
            <a:p>
              <a:pPr algn="ctr"/>
              <a:r>
                <a:rPr lang="zh-CN" altLang="en-US" sz="1600" dirty="0" smtClean="0">
                  <a:solidFill>
                    <a:schemeClr val="bg1"/>
                  </a:solidFill>
                  <a:latin typeface="Adobe 黑体 Std R" panose="020B0400000000000000" pitchFamily="34" charset="-122"/>
                  <a:ea typeface="Adobe 黑体 Std R" panose="020B0400000000000000" pitchFamily="34" charset="-122"/>
                </a:rPr>
                <a:t>标题文字</a:t>
              </a:r>
              <a:endParaRPr lang="en-US" sz="1600" dirty="0" smtClean="0">
                <a:solidFill>
                  <a:schemeClr val="bg1"/>
                </a:solidFill>
                <a:latin typeface="Adobe 黑体 Std R" panose="020B0400000000000000" pitchFamily="34" charset="-122"/>
                <a:ea typeface="Adobe 黑体 Std R" panose="020B0400000000000000" pitchFamily="34" charset="-122"/>
              </a:endParaRPr>
            </a:p>
          </p:txBody>
        </p:sp>
      </p:grpSp>
    </p:spTree>
  </p:cSld>
  <p:clrMapOvr>
    <a:masterClrMapping/>
  </p:clrMapOvr>
  <p:transition spd="slow" advClick="0" advTm="6264">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wipe(left)">
                                      <p:cBhvr>
                                        <p:cTn id="13" dur="500"/>
                                        <p:tgtEl>
                                          <p:spTgt spid="52"/>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par>
                          <p:cTn id="20" fill="hold">
                            <p:stCondLst>
                              <p:cond delay="1500"/>
                            </p:stCondLst>
                            <p:childTnLst>
                              <p:par>
                                <p:cTn id="21" presetID="22" presetClass="entr" presetSubtype="8" fill="hold" nodeType="after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wipe(left)">
                                      <p:cBhvr>
                                        <p:cTn id="23" dur="500"/>
                                        <p:tgtEl>
                                          <p:spTgt spid="53"/>
                                        </p:tgtEl>
                                      </p:cBhvr>
                                    </p:animEffect>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par>
                          <p:cTn id="30" fill="hold">
                            <p:stCondLst>
                              <p:cond delay="2500"/>
                            </p:stCondLst>
                            <p:childTnLst>
                              <p:par>
                                <p:cTn id="31" presetID="22" presetClass="entr" presetSubtype="8" fill="hold" nodeType="afterEffect">
                                  <p:stCondLst>
                                    <p:cond delay="0"/>
                                  </p:stCondLst>
                                  <p:childTnLst>
                                    <p:set>
                                      <p:cBhvr>
                                        <p:cTn id="32" dur="1" fill="hold">
                                          <p:stCondLst>
                                            <p:cond delay="0"/>
                                          </p:stCondLst>
                                        </p:cTn>
                                        <p:tgtEl>
                                          <p:spTgt spid="54"/>
                                        </p:tgtEl>
                                        <p:attrNameLst>
                                          <p:attrName>style.visibility</p:attrName>
                                        </p:attrNameLst>
                                      </p:cBhvr>
                                      <p:to>
                                        <p:strVal val="visible"/>
                                      </p:to>
                                    </p:set>
                                    <p:animEffect transition="in" filter="wipe(left)">
                                      <p:cBhvr>
                                        <p:cTn id="33" dur="500"/>
                                        <p:tgtEl>
                                          <p:spTgt spid="54"/>
                                        </p:tgtEl>
                                      </p:cBhvr>
                                    </p:animEffect>
                                  </p:childTnLst>
                                </p:cTn>
                              </p:par>
                            </p:childTnLst>
                          </p:cTn>
                        </p:par>
                        <p:par>
                          <p:cTn id="34" fill="hold">
                            <p:stCondLst>
                              <p:cond delay="3000"/>
                            </p:stCondLst>
                            <p:childTnLst>
                              <p:par>
                                <p:cTn id="35" presetID="53" presetClass="entr" presetSubtype="16" fill="hold" nodeType="after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500" fill="hold"/>
                                        <p:tgtEl>
                                          <p:spTgt spid="22"/>
                                        </p:tgtEl>
                                        <p:attrNameLst>
                                          <p:attrName>ppt_w</p:attrName>
                                        </p:attrNameLst>
                                      </p:cBhvr>
                                      <p:tavLst>
                                        <p:tav tm="0">
                                          <p:val>
                                            <p:fltVal val="0"/>
                                          </p:val>
                                        </p:tav>
                                        <p:tav tm="100000">
                                          <p:val>
                                            <p:strVal val="#ppt_w"/>
                                          </p:val>
                                        </p:tav>
                                      </p:tavLst>
                                    </p:anim>
                                    <p:anim calcmode="lin" valueType="num">
                                      <p:cBhvr>
                                        <p:cTn id="38" dur="500" fill="hold"/>
                                        <p:tgtEl>
                                          <p:spTgt spid="22"/>
                                        </p:tgtEl>
                                        <p:attrNameLst>
                                          <p:attrName>ppt_h</p:attrName>
                                        </p:attrNameLst>
                                      </p:cBhvr>
                                      <p:tavLst>
                                        <p:tav tm="0">
                                          <p:val>
                                            <p:fltVal val="0"/>
                                          </p:val>
                                        </p:tav>
                                        <p:tav tm="100000">
                                          <p:val>
                                            <p:strVal val="#ppt_h"/>
                                          </p:val>
                                        </p:tav>
                                      </p:tavLst>
                                    </p:anim>
                                    <p:animEffect transition="in" filter="fade">
                                      <p:cBhvr>
                                        <p:cTn id="39" dur="500"/>
                                        <p:tgtEl>
                                          <p:spTgt spid="22"/>
                                        </p:tgtEl>
                                      </p:cBhvr>
                                    </p:animEffect>
                                  </p:childTnLst>
                                </p:cTn>
                              </p:par>
                            </p:childTnLst>
                          </p:cTn>
                        </p:par>
                        <p:par>
                          <p:cTn id="40" fill="hold">
                            <p:stCondLst>
                              <p:cond delay="3500"/>
                            </p:stCondLst>
                            <p:childTnLst>
                              <p:par>
                                <p:cTn id="41" presetID="2" presetClass="entr" presetSubtype="2" fill="hold" nodeType="afterEffect">
                                  <p:stCondLst>
                                    <p:cond delay="0"/>
                                  </p:stCondLst>
                                  <p:childTnLst>
                                    <p:set>
                                      <p:cBhvr>
                                        <p:cTn id="42" dur="1" fill="hold">
                                          <p:stCondLst>
                                            <p:cond delay="0"/>
                                          </p:stCondLst>
                                        </p:cTn>
                                        <p:tgtEl>
                                          <p:spTgt spid="55"/>
                                        </p:tgtEl>
                                        <p:attrNameLst>
                                          <p:attrName>style.visibility</p:attrName>
                                        </p:attrNameLst>
                                      </p:cBhvr>
                                      <p:to>
                                        <p:strVal val="visible"/>
                                      </p:to>
                                    </p:set>
                                    <p:anim calcmode="lin" valueType="num">
                                      <p:cBhvr additive="base">
                                        <p:cTn id="43" dur="500" fill="hold"/>
                                        <p:tgtEl>
                                          <p:spTgt spid="55"/>
                                        </p:tgtEl>
                                        <p:attrNameLst>
                                          <p:attrName>ppt_x</p:attrName>
                                        </p:attrNameLst>
                                      </p:cBhvr>
                                      <p:tavLst>
                                        <p:tav tm="0">
                                          <p:val>
                                            <p:strVal val="1+#ppt_w/2"/>
                                          </p:val>
                                        </p:tav>
                                        <p:tav tm="100000">
                                          <p:val>
                                            <p:strVal val="#ppt_x"/>
                                          </p:val>
                                        </p:tav>
                                      </p:tavLst>
                                    </p:anim>
                                    <p:anim calcmode="lin" valueType="num">
                                      <p:cBhvr additive="base">
                                        <p:cTn id="44" dur="500" fill="hold"/>
                                        <p:tgtEl>
                                          <p:spTgt spid="55"/>
                                        </p:tgtEl>
                                        <p:attrNameLst>
                                          <p:attrName>ppt_y</p:attrName>
                                        </p:attrNameLst>
                                      </p:cBhvr>
                                      <p:tavLst>
                                        <p:tav tm="0">
                                          <p:val>
                                            <p:strVal val="#ppt_y"/>
                                          </p:val>
                                        </p:tav>
                                        <p:tav tm="100000">
                                          <p:val>
                                            <p:strVal val="#ppt_y"/>
                                          </p:val>
                                        </p:tav>
                                      </p:tavLst>
                                    </p:anim>
                                  </p:childTnLst>
                                </p:cTn>
                              </p:par>
                            </p:childTnLst>
                          </p:cTn>
                        </p:par>
                        <p:par>
                          <p:cTn id="45" fill="hold">
                            <p:stCondLst>
                              <p:cond delay="4000"/>
                            </p:stCondLst>
                            <p:childTnLst>
                              <p:par>
                                <p:cTn id="46" presetID="2" presetClass="entr" presetSubtype="2" fill="hold" nodeType="afterEffect">
                                  <p:stCondLst>
                                    <p:cond delay="0"/>
                                  </p:stCondLst>
                                  <p:childTnLst>
                                    <p:set>
                                      <p:cBhvr>
                                        <p:cTn id="47" dur="1" fill="hold">
                                          <p:stCondLst>
                                            <p:cond delay="0"/>
                                          </p:stCondLst>
                                        </p:cTn>
                                        <p:tgtEl>
                                          <p:spTgt spid="58"/>
                                        </p:tgtEl>
                                        <p:attrNameLst>
                                          <p:attrName>style.visibility</p:attrName>
                                        </p:attrNameLst>
                                      </p:cBhvr>
                                      <p:to>
                                        <p:strVal val="visible"/>
                                      </p:to>
                                    </p:set>
                                    <p:anim calcmode="lin" valueType="num">
                                      <p:cBhvr additive="base">
                                        <p:cTn id="48" dur="500" fill="hold"/>
                                        <p:tgtEl>
                                          <p:spTgt spid="58"/>
                                        </p:tgtEl>
                                        <p:attrNameLst>
                                          <p:attrName>ppt_x</p:attrName>
                                        </p:attrNameLst>
                                      </p:cBhvr>
                                      <p:tavLst>
                                        <p:tav tm="0">
                                          <p:val>
                                            <p:strVal val="1+#ppt_w/2"/>
                                          </p:val>
                                        </p:tav>
                                        <p:tav tm="100000">
                                          <p:val>
                                            <p:strVal val="#ppt_x"/>
                                          </p:val>
                                        </p:tav>
                                      </p:tavLst>
                                    </p:anim>
                                    <p:anim calcmode="lin" valueType="num">
                                      <p:cBhvr additive="base">
                                        <p:cTn id="49" dur="500" fill="hold"/>
                                        <p:tgtEl>
                                          <p:spTgt spid="58"/>
                                        </p:tgtEl>
                                        <p:attrNameLst>
                                          <p:attrName>ppt_y</p:attrName>
                                        </p:attrNameLst>
                                      </p:cBhvr>
                                      <p:tavLst>
                                        <p:tav tm="0">
                                          <p:val>
                                            <p:strVal val="#ppt_y"/>
                                          </p:val>
                                        </p:tav>
                                        <p:tav tm="100000">
                                          <p:val>
                                            <p:strVal val="#ppt_y"/>
                                          </p:val>
                                        </p:tav>
                                      </p:tavLst>
                                    </p:anim>
                                  </p:childTnLst>
                                </p:cTn>
                              </p:par>
                            </p:childTnLst>
                          </p:cTn>
                        </p:par>
                        <p:par>
                          <p:cTn id="50" fill="hold">
                            <p:stCondLst>
                              <p:cond delay="4500"/>
                            </p:stCondLst>
                            <p:childTnLst>
                              <p:par>
                                <p:cTn id="51" presetID="2" presetClass="entr" presetSubtype="2" fill="hold" nodeType="afterEffect">
                                  <p:stCondLst>
                                    <p:cond delay="0"/>
                                  </p:stCondLst>
                                  <p:childTnLst>
                                    <p:set>
                                      <p:cBhvr>
                                        <p:cTn id="52" dur="1" fill="hold">
                                          <p:stCondLst>
                                            <p:cond delay="0"/>
                                          </p:stCondLst>
                                        </p:cTn>
                                        <p:tgtEl>
                                          <p:spTgt spid="61"/>
                                        </p:tgtEl>
                                        <p:attrNameLst>
                                          <p:attrName>style.visibility</p:attrName>
                                        </p:attrNameLst>
                                      </p:cBhvr>
                                      <p:to>
                                        <p:strVal val="visible"/>
                                      </p:to>
                                    </p:set>
                                    <p:anim calcmode="lin" valueType="num">
                                      <p:cBhvr additive="base">
                                        <p:cTn id="53" dur="500" fill="hold"/>
                                        <p:tgtEl>
                                          <p:spTgt spid="61"/>
                                        </p:tgtEl>
                                        <p:attrNameLst>
                                          <p:attrName>ppt_x</p:attrName>
                                        </p:attrNameLst>
                                      </p:cBhvr>
                                      <p:tavLst>
                                        <p:tav tm="0">
                                          <p:val>
                                            <p:strVal val="1+#ppt_w/2"/>
                                          </p:val>
                                        </p:tav>
                                        <p:tav tm="100000">
                                          <p:val>
                                            <p:strVal val="#ppt_x"/>
                                          </p:val>
                                        </p:tav>
                                      </p:tavLst>
                                    </p:anim>
                                    <p:anim calcmode="lin" valueType="num">
                                      <p:cBhvr additive="base">
                                        <p:cTn id="54" dur="500" fill="hold"/>
                                        <p:tgtEl>
                                          <p:spTgt spid="61"/>
                                        </p:tgtEl>
                                        <p:attrNameLst>
                                          <p:attrName>ppt_y</p:attrName>
                                        </p:attrNameLst>
                                      </p:cBhvr>
                                      <p:tavLst>
                                        <p:tav tm="0">
                                          <p:val>
                                            <p:strVal val="#ppt_y"/>
                                          </p:val>
                                        </p:tav>
                                        <p:tav tm="100000">
                                          <p:val>
                                            <p:strVal val="#ppt_y"/>
                                          </p:val>
                                        </p:tav>
                                      </p:tavLst>
                                    </p:anim>
                                  </p:childTnLst>
                                </p:cTn>
                              </p:par>
                            </p:childTnLst>
                          </p:cTn>
                        </p:par>
                        <p:par>
                          <p:cTn id="55" fill="hold">
                            <p:stCondLst>
                              <p:cond delay="5000"/>
                            </p:stCondLst>
                            <p:childTnLst>
                              <p:par>
                                <p:cTn id="56" presetID="2" presetClass="entr" presetSubtype="2" fill="hold" nodeType="afterEffect">
                                  <p:stCondLst>
                                    <p:cond delay="0"/>
                                  </p:stCondLst>
                                  <p:childTnLst>
                                    <p:set>
                                      <p:cBhvr>
                                        <p:cTn id="57" dur="1" fill="hold">
                                          <p:stCondLst>
                                            <p:cond delay="0"/>
                                          </p:stCondLst>
                                        </p:cTn>
                                        <p:tgtEl>
                                          <p:spTgt spid="64"/>
                                        </p:tgtEl>
                                        <p:attrNameLst>
                                          <p:attrName>style.visibility</p:attrName>
                                        </p:attrNameLst>
                                      </p:cBhvr>
                                      <p:to>
                                        <p:strVal val="visible"/>
                                      </p:to>
                                    </p:set>
                                    <p:anim calcmode="lin" valueType="num">
                                      <p:cBhvr additive="base">
                                        <p:cTn id="58" dur="500" fill="hold"/>
                                        <p:tgtEl>
                                          <p:spTgt spid="64"/>
                                        </p:tgtEl>
                                        <p:attrNameLst>
                                          <p:attrName>ppt_x</p:attrName>
                                        </p:attrNameLst>
                                      </p:cBhvr>
                                      <p:tavLst>
                                        <p:tav tm="0">
                                          <p:val>
                                            <p:strVal val="1+#ppt_w/2"/>
                                          </p:val>
                                        </p:tav>
                                        <p:tav tm="100000">
                                          <p:val>
                                            <p:strVal val="#ppt_x"/>
                                          </p:val>
                                        </p:tav>
                                      </p:tavLst>
                                    </p:anim>
                                    <p:anim calcmode="lin" valueType="num">
                                      <p:cBhvr additive="base">
                                        <p:cTn id="59" dur="500" fill="hold"/>
                                        <p:tgtEl>
                                          <p:spTgt spid="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p:cNvSpPr txBox="1"/>
          <p:nvPr/>
        </p:nvSpPr>
        <p:spPr>
          <a:xfrm>
            <a:off x="179512" y="193867"/>
            <a:ext cx="1107996" cy="369332"/>
          </a:xfrm>
          <a:prstGeom prst="rect">
            <a:avLst/>
          </a:prstGeom>
          <a:noFill/>
        </p:spPr>
        <p:txBody>
          <a:bodyPr wrap="none" rtlCol="0">
            <a:spAutoFit/>
          </a:bodyPr>
          <a:lstStyle/>
          <a:p>
            <a:r>
              <a:rPr lang="zh-CN" altLang="en-US" dirty="0">
                <a:solidFill>
                  <a:schemeClr val="bg1"/>
                </a:solidFill>
                <a:latin typeface="Adobe 黑体 Std R" panose="020B0400000000000000" pitchFamily="34" charset="-122"/>
                <a:ea typeface="Adobe 黑体 Std R" panose="020B0400000000000000" pitchFamily="34" charset="-122"/>
              </a:rPr>
              <a:t>实践运用</a:t>
            </a:r>
            <a:endParaRPr lang="zh-CN" altLang="en-US" dirty="0">
              <a:solidFill>
                <a:schemeClr val="bg1"/>
              </a:solidFill>
              <a:latin typeface="Adobe 黑体 Std R" panose="020B0400000000000000" pitchFamily="34" charset="-122"/>
              <a:ea typeface="Adobe 黑体 Std R" panose="020B0400000000000000" pitchFamily="34" charset="-122"/>
            </a:endParaRPr>
          </a:p>
        </p:txBody>
      </p:sp>
      <p:cxnSp>
        <p:nvCxnSpPr>
          <p:cNvPr id="34" name="直接连接符 33"/>
          <p:cNvCxnSpPr/>
          <p:nvPr/>
        </p:nvCxnSpPr>
        <p:spPr>
          <a:xfrm>
            <a:off x="251520" y="556320"/>
            <a:ext cx="85689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五角星 1"/>
          <p:cNvSpPr/>
          <p:nvPr/>
        </p:nvSpPr>
        <p:spPr>
          <a:xfrm>
            <a:off x="2051581" y="1648848"/>
            <a:ext cx="2165350" cy="2165350"/>
          </a:xfrm>
          <a:prstGeom prst="star5">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mj-ea"/>
              <a:ea typeface="+mj-ea"/>
            </a:endParaRPr>
          </a:p>
        </p:txBody>
      </p:sp>
      <p:grpSp>
        <p:nvGrpSpPr>
          <p:cNvPr id="3" name="组合 2"/>
          <p:cNvGrpSpPr/>
          <p:nvPr/>
        </p:nvGrpSpPr>
        <p:grpSpPr>
          <a:xfrm>
            <a:off x="2524904" y="2264798"/>
            <a:ext cx="1218704" cy="1218704"/>
            <a:chOff x="3962648" y="2819400"/>
            <a:chExt cx="1218704" cy="1218704"/>
          </a:xfrm>
        </p:grpSpPr>
        <p:grpSp>
          <p:nvGrpSpPr>
            <p:cNvPr id="4" name="组合 3"/>
            <p:cNvGrpSpPr/>
            <p:nvPr/>
          </p:nvGrpSpPr>
          <p:grpSpPr>
            <a:xfrm>
              <a:off x="3962648" y="2819400"/>
              <a:ext cx="1218704" cy="1218704"/>
              <a:chOff x="304800" y="673100"/>
              <a:chExt cx="4000500" cy="4000500"/>
            </a:xfrm>
            <a:effectLst>
              <a:outerShdw blurRad="444500" dist="254000" dir="8100000" algn="tr" rotWithShape="0">
                <a:prstClr val="black">
                  <a:alpha val="50000"/>
                </a:prstClr>
              </a:outerShdw>
            </a:effectLst>
          </p:grpSpPr>
          <p:sp>
            <p:nvSpPr>
              <p:cNvPr id="6" name="同心圆 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latin typeface="+mj-ea"/>
                  <a:ea typeface="+mj-ea"/>
                </a:endParaRPr>
              </a:p>
            </p:txBody>
          </p:sp>
          <p:sp>
            <p:nvSpPr>
              <p:cNvPr id="7" name="椭圆 6"/>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mj-ea"/>
                  <a:ea typeface="+mj-ea"/>
                </a:endParaRPr>
              </a:p>
            </p:txBody>
          </p:sp>
        </p:grpSp>
        <p:sp>
          <p:nvSpPr>
            <p:cNvPr id="5" name="TextBox 5"/>
            <p:cNvSpPr txBox="1"/>
            <p:nvPr/>
          </p:nvSpPr>
          <p:spPr>
            <a:xfrm>
              <a:off x="4126543" y="3108951"/>
              <a:ext cx="877163" cy="646331"/>
            </a:xfrm>
            <a:prstGeom prst="rect">
              <a:avLst/>
            </a:prstGeom>
            <a:noFill/>
          </p:spPr>
          <p:txBody>
            <a:bodyPr wrap="none" rtlCol="0">
              <a:spAutoFit/>
            </a:bodyPr>
            <a:lstStyle/>
            <a:p>
              <a:pPr algn="ctr"/>
              <a:r>
                <a:rPr lang="zh-CN" altLang="en-US" dirty="0" smtClean="0">
                  <a:latin typeface="Adobe 黑体 Std R" panose="020B0400000000000000" pitchFamily="34" charset="-122"/>
                  <a:ea typeface="Adobe 黑体 Std R" panose="020B0400000000000000" pitchFamily="34" charset="-122"/>
                </a:rPr>
                <a:t>利益</a:t>
              </a:r>
              <a:endParaRPr lang="en-US" altLang="zh-CN" dirty="0" smtClean="0">
                <a:latin typeface="Adobe 黑体 Std R" panose="020B0400000000000000" pitchFamily="34" charset="-122"/>
                <a:ea typeface="Adobe 黑体 Std R" panose="020B0400000000000000" pitchFamily="34" charset="-122"/>
              </a:endParaRPr>
            </a:p>
            <a:p>
              <a:pPr algn="ctr"/>
              <a:r>
                <a:rPr lang="zh-CN" altLang="en-US" dirty="0" smtClean="0">
                  <a:latin typeface="Adobe 黑体 Std R" panose="020B0400000000000000" pitchFamily="34" charset="-122"/>
                  <a:ea typeface="Adobe 黑体 Std R" panose="020B0400000000000000" pitchFamily="34" charset="-122"/>
                </a:rPr>
                <a:t>最大化</a:t>
              </a:r>
              <a:endParaRPr lang="en-US" altLang="zh-CN" dirty="0" smtClean="0">
                <a:latin typeface="Adobe 黑体 Std R" panose="020B0400000000000000" pitchFamily="34" charset="-122"/>
                <a:ea typeface="Adobe 黑体 Std R" panose="020B0400000000000000" pitchFamily="34" charset="-122"/>
              </a:endParaRPr>
            </a:p>
          </p:txBody>
        </p:sp>
      </p:grpSp>
      <p:sp>
        <p:nvSpPr>
          <p:cNvPr id="8" name="椭圆 7"/>
          <p:cNvSpPr/>
          <p:nvPr/>
        </p:nvSpPr>
        <p:spPr>
          <a:xfrm>
            <a:off x="1548834" y="2129334"/>
            <a:ext cx="710139" cy="710139"/>
          </a:xfrm>
          <a:prstGeom prst="ellipse">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100000" b="100000"/>
            </a:path>
            <a:tileRect t="-100000" r="-100000"/>
          </a:gra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mj-ea"/>
              <a:ea typeface="+mj-ea"/>
            </a:endParaRPr>
          </a:p>
        </p:txBody>
      </p:sp>
      <p:sp>
        <p:nvSpPr>
          <p:cNvPr id="9" name="椭圆 8"/>
          <p:cNvSpPr/>
          <p:nvPr/>
        </p:nvSpPr>
        <p:spPr>
          <a:xfrm>
            <a:off x="2779187" y="1132384"/>
            <a:ext cx="710139" cy="710139"/>
          </a:xfrm>
          <a:prstGeom prst="ellipse">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0800000" scaled="1"/>
            <a:tileRect/>
          </a:gra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latin typeface="+mj-ea"/>
              <a:ea typeface="+mj-ea"/>
            </a:endParaRPr>
          </a:p>
        </p:txBody>
      </p:sp>
      <p:sp>
        <p:nvSpPr>
          <p:cNvPr id="10" name="椭圆 9"/>
          <p:cNvSpPr/>
          <p:nvPr/>
        </p:nvSpPr>
        <p:spPr>
          <a:xfrm>
            <a:off x="4023786" y="2129334"/>
            <a:ext cx="710139" cy="710139"/>
          </a:xfrm>
          <a:prstGeom prst="ellipse">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100000" b="100000"/>
            </a:path>
            <a:tileRect t="-100000" r="-100000"/>
          </a:gra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mj-ea"/>
              <a:ea typeface="+mj-ea"/>
            </a:endParaRPr>
          </a:p>
        </p:txBody>
      </p:sp>
      <p:sp>
        <p:nvSpPr>
          <p:cNvPr id="11" name="椭圆 10"/>
          <p:cNvSpPr/>
          <p:nvPr/>
        </p:nvSpPr>
        <p:spPr>
          <a:xfrm>
            <a:off x="3532192" y="3572402"/>
            <a:ext cx="710139" cy="710139"/>
          </a:xfrm>
          <a:prstGeom prst="ellipse">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0800000" scaled="1"/>
            <a:tileRect/>
          </a:gra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mj-ea"/>
              <a:ea typeface="+mj-ea"/>
            </a:endParaRPr>
          </a:p>
        </p:txBody>
      </p:sp>
      <p:sp>
        <p:nvSpPr>
          <p:cNvPr id="12" name="椭圆 11"/>
          <p:cNvSpPr/>
          <p:nvPr/>
        </p:nvSpPr>
        <p:spPr>
          <a:xfrm>
            <a:off x="2038835" y="3559702"/>
            <a:ext cx="710139" cy="710139"/>
          </a:xfrm>
          <a:prstGeom prst="ellipse">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0800000" scaled="1"/>
            <a:tileRect/>
          </a:gra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mj-ea"/>
              <a:ea typeface="+mj-ea"/>
            </a:endParaRPr>
          </a:p>
        </p:txBody>
      </p:sp>
      <p:sp>
        <p:nvSpPr>
          <p:cNvPr id="13" name="TextBox 13"/>
          <p:cNvSpPr txBox="1"/>
          <p:nvPr/>
        </p:nvSpPr>
        <p:spPr>
          <a:xfrm>
            <a:off x="1772549" y="1312207"/>
            <a:ext cx="922048" cy="307777"/>
          </a:xfrm>
          <a:prstGeom prst="rect">
            <a:avLst/>
          </a:prstGeom>
          <a:noFill/>
        </p:spPr>
        <p:txBody>
          <a:bodyPr wrap="none" rtlCol="0">
            <a:spAutoFit/>
          </a:bodyPr>
          <a:lstStyle/>
          <a:p>
            <a:pPr algn="ctr"/>
            <a:r>
              <a:rPr lang="zh-CN" altLang="en-US" sz="1400" b="1" dirty="0" smtClean="0">
                <a:solidFill>
                  <a:schemeClr val="bg1"/>
                </a:solidFill>
                <a:latin typeface="Adobe 黑体 Std R" panose="020B0400000000000000" pitchFamily="34" charset="-122"/>
                <a:ea typeface="Adobe 黑体 Std R" panose="020B0400000000000000" pitchFamily="34" charset="-122"/>
              </a:rPr>
              <a:t>标题内容</a:t>
            </a:r>
            <a:endParaRPr lang="zh-CN" altLang="en-US" sz="1400" b="1" dirty="0">
              <a:solidFill>
                <a:schemeClr val="bg1"/>
              </a:solidFill>
              <a:latin typeface="Adobe 黑体 Std R" panose="020B0400000000000000" pitchFamily="34" charset="-122"/>
              <a:ea typeface="Adobe 黑体 Std R" panose="020B0400000000000000" pitchFamily="34" charset="-122"/>
            </a:endParaRPr>
          </a:p>
        </p:txBody>
      </p:sp>
      <p:sp>
        <p:nvSpPr>
          <p:cNvPr id="14" name="TextBox 14"/>
          <p:cNvSpPr txBox="1"/>
          <p:nvPr/>
        </p:nvSpPr>
        <p:spPr>
          <a:xfrm>
            <a:off x="4835258" y="2328713"/>
            <a:ext cx="922048" cy="307777"/>
          </a:xfrm>
          <a:prstGeom prst="rect">
            <a:avLst/>
          </a:prstGeom>
          <a:noFill/>
        </p:spPr>
        <p:txBody>
          <a:bodyPr wrap="none" rtlCol="0">
            <a:spAutoFit/>
          </a:bodyPr>
          <a:lstStyle/>
          <a:p>
            <a:pPr algn="ctr"/>
            <a:r>
              <a:rPr lang="zh-CN" altLang="en-US" sz="1400" b="1" dirty="0">
                <a:solidFill>
                  <a:schemeClr val="bg1"/>
                </a:solidFill>
                <a:latin typeface="Adobe 黑体 Std R" panose="020B0400000000000000" pitchFamily="34" charset="-122"/>
                <a:ea typeface="Adobe 黑体 Std R" panose="020B0400000000000000" pitchFamily="34" charset="-122"/>
              </a:rPr>
              <a:t>标题内容</a:t>
            </a:r>
            <a:endParaRPr lang="zh-CN" altLang="en-US" sz="1400" b="1" dirty="0">
              <a:solidFill>
                <a:schemeClr val="bg1"/>
              </a:solidFill>
              <a:latin typeface="Adobe 黑体 Std R" panose="020B0400000000000000" pitchFamily="34" charset="-122"/>
              <a:ea typeface="Adobe 黑体 Std R" panose="020B0400000000000000" pitchFamily="34" charset="-122"/>
            </a:endParaRPr>
          </a:p>
        </p:txBody>
      </p:sp>
      <p:sp>
        <p:nvSpPr>
          <p:cNvPr id="15" name="TextBox 15"/>
          <p:cNvSpPr txBox="1"/>
          <p:nvPr/>
        </p:nvSpPr>
        <p:spPr>
          <a:xfrm>
            <a:off x="4328600" y="3830748"/>
            <a:ext cx="922048" cy="307777"/>
          </a:xfrm>
          <a:prstGeom prst="rect">
            <a:avLst/>
          </a:prstGeom>
          <a:noFill/>
        </p:spPr>
        <p:txBody>
          <a:bodyPr wrap="none" rtlCol="0">
            <a:spAutoFit/>
          </a:bodyPr>
          <a:lstStyle/>
          <a:p>
            <a:pPr algn="ctr"/>
            <a:r>
              <a:rPr lang="zh-CN" altLang="en-US" sz="1400" b="1" dirty="0">
                <a:solidFill>
                  <a:schemeClr val="bg1"/>
                </a:solidFill>
                <a:latin typeface="Adobe 黑体 Std R" panose="020B0400000000000000" pitchFamily="34" charset="-122"/>
                <a:ea typeface="Adobe 黑体 Std R" panose="020B0400000000000000" pitchFamily="34" charset="-122"/>
              </a:rPr>
              <a:t>标题内容</a:t>
            </a:r>
            <a:endParaRPr lang="zh-CN" altLang="en-US" sz="1400" b="1" dirty="0">
              <a:solidFill>
                <a:schemeClr val="bg1"/>
              </a:solidFill>
              <a:latin typeface="Adobe 黑体 Std R" panose="020B0400000000000000" pitchFamily="34" charset="-122"/>
              <a:ea typeface="Adobe 黑体 Std R" panose="020B0400000000000000" pitchFamily="34" charset="-122"/>
            </a:endParaRPr>
          </a:p>
        </p:txBody>
      </p:sp>
      <p:sp>
        <p:nvSpPr>
          <p:cNvPr id="16" name="TextBox 16"/>
          <p:cNvSpPr txBox="1"/>
          <p:nvPr/>
        </p:nvSpPr>
        <p:spPr>
          <a:xfrm>
            <a:off x="489730" y="2362191"/>
            <a:ext cx="922048" cy="307777"/>
          </a:xfrm>
          <a:prstGeom prst="rect">
            <a:avLst/>
          </a:prstGeom>
          <a:noFill/>
        </p:spPr>
        <p:txBody>
          <a:bodyPr wrap="none" rtlCol="0">
            <a:spAutoFit/>
          </a:bodyPr>
          <a:lstStyle/>
          <a:p>
            <a:pPr algn="ctr"/>
            <a:r>
              <a:rPr lang="zh-CN" altLang="en-US" sz="1400" b="1" dirty="0">
                <a:solidFill>
                  <a:schemeClr val="bg1"/>
                </a:solidFill>
                <a:latin typeface="Adobe 黑体 Std R" panose="020B0400000000000000" pitchFamily="34" charset="-122"/>
                <a:ea typeface="Adobe 黑体 Std R" panose="020B0400000000000000" pitchFamily="34" charset="-122"/>
              </a:rPr>
              <a:t>标题内容</a:t>
            </a:r>
            <a:endParaRPr lang="zh-CN" altLang="en-US" sz="1400" b="1" dirty="0">
              <a:solidFill>
                <a:schemeClr val="bg1"/>
              </a:solidFill>
              <a:latin typeface="Adobe 黑体 Std R" panose="020B0400000000000000" pitchFamily="34" charset="-122"/>
              <a:ea typeface="Adobe 黑体 Std R" panose="020B0400000000000000" pitchFamily="34" charset="-122"/>
            </a:endParaRPr>
          </a:p>
        </p:txBody>
      </p:sp>
      <p:sp>
        <p:nvSpPr>
          <p:cNvPr id="17" name="TextBox 17"/>
          <p:cNvSpPr txBox="1"/>
          <p:nvPr/>
        </p:nvSpPr>
        <p:spPr>
          <a:xfrm>
            <a:off x="1000260" y="3780905"/>
            <a:ext cx="922048" cy="307777"/>
          </a:xfrm>
          <a:prstGeom prst="rect">
            <a:avLst/>
          </a:prstGeom>
          <a:noFill/>
        </p:spPr>
        <p:txBody>
          <a:bodyPr wrap="none" rtlCol="0">
            <a:spAutoFit/>
          </a:bodyPr>
          <a:lstStyle/>
          <a:p>
            <a:pPr algn="ctr"/>
            <a:r>
              <a:rPr lang="zh-CN" altLang="en-US" sz="1400" b="1" dirty="0">
                <a:solidFill>
                  <a:schemeClr val="bg1"/>
                </a:solidFill>
                <a:latin typeface="Adobe 黑体 Std R" panose="020B0400000000000000" pitchFamily="34" charset="-122"/>
                <a:ea typeface="Adobe 黑体 Std R" panose="020B0400000000000000" pitchFamily="34" charset="-122"/>
              </a:rPr>
              <a:t>标题内容</a:t>
            </a:r>
            <a:endParaRPr lang="zh-CN" altLang="en-US" sz="1400" b="1" dirty="0">
              <a:solidFill>
                <a:schemeClr val="bg1"/>
              </a:solidFill>
              <a:latin typeface="Adobe 黑体 Std R" panose="020B0400000000000000" pitchFamily="34" charset="-122"/>
              <a:ea typeface="Adobe 黑体 Std R" panose="020B0400000000000000" pitchFamily="34" charset="-122"/>
            </a:endParaRPr>
          </a:p>
        </p:txBody>
      </p:sp>
      <p:grpSp>
        <p:nvGrpSpPr>
          <p:cNvPr id="18" name="组合 17"/>
          <p:cNvGrpSpPr/>
          <p:nvPr/>
        </p:nvGrpSpPr>
        <p:grpSpPr>
          <a:xfrm>
            <a:off x="6161692" y="1185709"/>
            <a:ext cx="2077200" cy="432536"/>
            <a:chOff x="814328" y="3219334"/>
            <a:chExt cx="2077200" cy="432536"/>
          </a:xfrm>
        </p:grpSpPr>
        <p:grpSp>
          <p:nvGrpSpPr>
            <p:cNvPr id="19" name="组合 18"/>
            <p:cNvGrpSpPr/>
            <p:nvPr/>
          </p:nvGrpSpPr>
          <p:grpSpPr>
            <a:xfrm>
              <a:off x="814328" y="3219334"/>
              <a:ext cx="2077200" cy="432536"/>
              <a:chOff x="4304043" y="1286668"/>
              <a:chExt cx="5877487" cy="2757793"/>
            </a:xfrm>
            <a:effectLst>
              <a:outerShdw blurRad="381000" dist="254000" dir="8100000" algn="tr" rotWithShape="0">
                <a:prstClr val="black">
                  <a:alpha val="40000"/>
                </a:prstClr>
              </a:outerShdw>
            </a:effectLst>
          </p:grpSpPr>
          <p:sp>
            <p:nvSpPr>
              <p:cNvPr id="21" name="圆角矩形 20"/>
              <p:cNvSpPr/>
              <p:nvPr/>
            </p:nvSpPr>
            <p:spPr>
              <a:xfrm>
                <a:off x="4304043" y="1286668"/>
                <a:ext cx="5877487"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22" name="圆角矩形 21"/>
              <p:cNvSpPr/>
              <p:nvPr/>
            </p:nvSpPr>
            <p:spPr>
              <a:xfrm>
                <a:off x="4351924" y="1373342"/>
                <a:ext cx="5775624" cy="258445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sp>
          <p:nvSpPr>
            <p:cNvPr id="20" name="TextBox 20"/>
            <p:cNvSpPr txBox="1"/>
            <p:nvPr/>
          </p:nvSpPr>
          <p:spPr>
            <a:xfrm>
              <a:off x="831250" y="3331792"/>
              <a:ext cx="1999302" cy="215444"/>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r>
                <a:rPr lang="zh-CN" altLang="en-US" dirty="0">
                  <a:solidFill>
                    <a:schemeClr val="tx1"/>
                  </a:solidFill>
                  <a:latin typeface="Adobe 黑体 Std R" panose="020B0400000000000000" pitchFamily="34" charset="-122"/>
                  <a:ea typeface="Adobe 黑体 Std R" panose="020B0400000000000000" pitchFamily="34" charset="-122"/>
                </a:rPr>
                <a:t>点击输入标题文本</a:t>
              </a:r>
              <a:endParaRPr lang="zh-CN" altLang="en-US" dirty="0">
                <a:solidFill>
                  <a:schemeClr val="tx1"/>
                </a:solidFill>
                <a:latin typeface="Adobe 黑体 Std R" panose="020B0400000000000000" pitchFamily="34" charset="-122"/>
                <a:ea typeface="Adobe 黑体 Std R" panose="020B0400000000000000" pitchFamily="34" charset="-122"/>
              </a:endParaRPr>
            </a:p>
          </p:txBody>
        </p:sp>
      </p:grpSp>
      <p:sp>
        <p:nvSpPr>
          <p:cNvPr id="23" name="TextBox 23"/>
          <p:cNvSpPr txBox="1"/>
          <p:nvPr/>
        </p:nvSpPr>
        <p:spPr>
          <a:xfrm>
            <a:off x="5940152" y="1915140"/>
            <a:ext cx="2520281" cy="752514"/>
          </a:xfrm>
          <a:prstGeom prst="rect">
            <a:avLst/>
          </a:prstGeom>
          <a:noFill/>
        </p:spPr>
        <p:txBody>
          <a:bodyPr wrap="square" rtlCol="0">
            <a:spAutoFit/>
          </a:bodyPr>
          <a:lstStyle/>
          <a:p>
            <a:pPr>
              <a:lnSpc>
                <a:spcPct val="130000"/>
              </a:lnSpc>
              <a:defRPr/>
            </a:pPr>
            <a:r>
              <a:rPr lang="en-US" altLang="zh-CN" sz="1100" dirty="0">
                <a:solidFill>
                  <a:schemeClr val="bg1">
                    <a:lumMod val="95000"/>
                  </a:schemeClr>
                </a:solidFill>
                <a:latin typeface="Adobe 黑体 Std R" panose="020B0400000000000000" pitchFamily="34" charset="-122"/>
                <a:ea typeface="Adobe 黑体 Std R" panose="020B0400000000000000" pitchFamily="34" charset="-122"/>
              </a:rPr>
              <a:t>01</a:t>
            </a:r>
            <a:r>
              <a:rPr lang="zh-CN" altLang="en-US" sz="1100" dirty="0">
                <a:solidFill>
                  <a:schemeClr val="bg1">
                    <a:lumMod val="95000"/>
                  </a:schemeClr>
                </a:solidFill>
                <a:latin typeface="Adobe 黑体 Std R" panose="020B0400000000000000" pitchFamily="34" charset="-122"/>
                <a:ea typeface="Adobe 黑体 Std R" panose="020B0400000000000000" pitchFamily="34" charset="-122"/>
              </a:rPr>
              <a:t>、点击输入简要文字内容，文字内容需概括精炼，不用多余的文字修饰，言简意赅的说明分项内容</a:t>
            </a:r>
            <a:r>
              <a:rPr lang="en-US" altLang="zh-CN" sz="1100" dirty="0">
                <a:solidFill>
                  <a:schemeClr val="bg1">
                    <a:lumMod val="95000"/>
                  </a:schemeClr>
                </a:solidFill>
                <a:latin typeface="Adobe 黑体 Std R" panose="020B0400000000000000" pitchFamily="34" charset="-122"/>
                <a:ea typeface="Adobe 黑体 Std R" panose="020B0400000000000000" pitchFamily="34" charset="-122"/>
              </a:rPr>
              <a:t>……</a:t>
            </a:r>
            <a:endParaRPr lang="zh-CN" altLang="en-US" sz="1100" dirty="0">
              <a:solidFill>
                <a:schemeClr val="bg1">
                  <a:lumMod val="95000"/>
                </a:schemeClr>
              </a:solidFill>
              <a:latin typeface="Adobe 黑体 Std R" panose="020B0400000000000000" pitchFamily="34" charset="-122"/>
              <a:ea typeface="Adobe 黑体 Std R" panose="020B0400000000000000" pitchFamily="34" charset="-122"/>
            </a:endParaRPr>
          </a:p>
        </p:txBody>
      </p:sp>
      <p:sp>
        <p:nvSpPr>
          <p:cNvPr id="24" name="TextBox 24"/>
          <p:cNvSpPr txBox="1"/>
          <p:nvPr/>
        </p:nvSpPr>
        <p:spPr>
          <a:xfrm>
            <a:off x="5940152" y="2737939"/>
            <a:ext cx="2520281" cy="752514"/>
          </a:xfrm>
          <a:prstGeom prst="rect">
            <a:avLst/>
          </a:prstGeom>
          <a:noFill/>
        </p:spPr>
        <p:txBody>
          <a:bodyPr wrap="square" rtlCol="0">
            <a:spAutoFit/>
          </a:bodyPr>
          <a:lstStyle/>
          <a:p>
            <a:pPr>
              <a:lnSpc>
                <a:spcPct val="130000"/>
              </a:lnSpc>
              <a:defRPr/>
            </a:pPr>
            <a:r>
              <a:rPr lang="en-US" altLang="zh-CN" sz="1100" dirty="0">
                <a:solidFill>
                  <a:schemeClr val="bg1">
                    <a:lumMod val="95000"/>
                  </a:schemeClr>
                </a:solidFill>
                <a:latin typeface="Adobe 黑体 Std R" panose="020B0400000000000000" pitchFamily="34" charset="-122"/>
                <a:ea typeface="Adobe 黑体 Std R" panose="020B0400000000000000" pitchFamily="34" charset="-122"/>
              </a:rPr>
              <a:t>02</a:t>
            </a:r>
            <a:r>
              <a:rPr lang="zh-CN" altLang="en-US" sz="1100" dirty="0">
                <a:solidFill>
                  <a:schemeClr val="bg1">
                    <a:lumMod val="95000"/>
                  </a:schemeClr>
                </a:solidFill>
                <a:latin typeface="Adobe 黑体 Std R" panose="020B0400000000000000" pitchFamily="34" charset="-122"/>
                <a:ea typeface="Adobe 黑体 Std R" panose="020B0400000000000000" pitchFamily="34" charset="-122"/>
              </a:rPr>
              <a:t>、点击输入简要文字内容，文字内容需概括精炼，不用多余的文字修饰，言简意赅的说明分项内容</a:t>
            </a:r>
            <a:r>
              <a:rPr lang="en-US" altLang="zh-CN" sz="1100" dirty="0">
                <a:solidFill>
                  <a:schemeClr val="bg1">
                    <a:lumMod val="95000"/>
                  </a:schemeClr>
                </a:solidFill>
                <a:latin typeface="Adobe 黑体 Std R" panose="020B0400000000000000" pitchFamily="34" charset="-122"/>
                <a:ea typeface="Adobe 黑体 Std R" panose="020B0400000000000000" pitchFamily="34" charset="-122"/>
              </a:rPr>
              <a:t>……</a:t>
            </a:r>
            <a:endParaRPr lang="zh-CN" altLang="en-US" sz="1100" dirty="0">
              <a:solidFill>
                <a:schemeClr val="bg1">
                  <a:lumMod val="95000"/>
                </a:schemeClr>
              </a:solidFill>
              <a:latin typeface="Adobe 黑体 Std R" panose="020B0400000000000000" pitchFamily="34" charset="-122"/>
              <a:ea typeface="Adobe 黑体 Std R" panose="020B0400000000000000" pitchFamily="34" charset="-122"/>
            </a:endParaRPr>
          </a:p>
        </p:txBody>
      </p:sp>
      <p:sp>
        <p:nvSpPr>
          <p:cNvPr id="25" name="TextBox 25"/>
          <p:cNvSpPr txBox="1"/>
          <p:nvPr/>
        </p:nvSpPr>
        <p:spPr>
          <a:xfrm>
            <a:off x="5940152" y="3602035"/>
            <a:ext cx="2520281" cy="752514"/>
          </a:xfrm>
          <a:prstGeom prst="rect">
            <a:avLst/>
          </a:prstGeom>
          <a:noFill/>
        </p:spPr>
        <p:txBody>
          <a:bodyPr wrap="square" rtlCol="0">
            <a:spAutoFit/>
          </a:bodyPr>
          <a:lstStyle/>
          <a:p>
            <a:pPr>
              <a:lnSpc>
                <a:spcPct val="130000"/>
              </a:lnSpc>
              <a:defRPr/>
            </a:pPr>
            <a:r>
              <a:rPr lang="en-US" altLang="zh-CN" sz="1100" dirty="0">
                <a:solidFill>
                  <a:schemeClr val="bg1">
                    <a:lumMod val="95000"/>
                  </a:schemeClr>
                </a:solidFill>
                <a:latin typeface="Adobe 黑体 Std R" panose="020B0400000000000000" pitchFamily="34" charset="-122"/>
                <a:ea typeface="Adobe 黑体 Std R" panose="020B0400000000000000" pitchFamily="34" charset="-122"/>
              </a:rPr>
              <a:t>03</a:t>
            </a:r>
            <a:r>
              <a:rPr lang="zh-CN" altLang="en-US" sz="1100" dirty="0">
                <a:solidFill>
                  <a:schemeClr val="bg1">
                    <a:lumMod val="95000"/>
                  </a:schemeClr>
                </a:solidFill>
                <a:latin typeface="Adobe 黑体 Std R" panose="020B0400000000000000" pitchFamily="34" charset="-122"/>
                <a:ea typeface="Adobe 黑体 Std R" panose="020B0400000000000000" pitchFamily="34" charset="-122"/>
              </a:rPr>
              <a:t>、点击输入简要文字内容，文字内容需概括精炼，不用多余的文字修饰，言简意赅的说明分项内容</a:t>
            </a:r>
            <a:r>
              <a:rPr lang="en-US" altLang="zh-CN" sz="1100" dirty="0">
                <a:solidFill>
                  <a:schemeClr val="bg1">
                    <a:lumMod val="95000"/>
                  </a:schemeClr>
                </a:solidFill>
                <a:latin typeface="Adobe 黑体 Std R" panose="020B0400000000000000" pitchFamily="34" charset="-122"/>
                <a:ea typeface="Adobe 黑体 Std R" panose="020B0400000000000000" pitchFamily="34" charset="-122"/>
              </a:rPr>
              <a:t>……</a:t>
            </a:r>
            <a:endParaRPr lang="zh-CN" altLang="en-US" sz="1100" dirty="0">
              <a:solidFill>
                <a:schemeClr val="bg1">
                  <a:lumMod val="95000"/>
                </a:schemeClr>
              </a:solidFill>
              <a:latin typeface="Adobe 黑体 Std R" panose="020B0400000000000000" pitchFamily="34" charset="-122"/>
              <a:ea typeface="Adobe 黑体 Std R" panose="020B0400000000000000" pitchFamily="34" charset="-122"/>
            </a:endParaRPr>
          </a:p>
        </p:txBody>
      </p:sp>
      <p:sp>
        <p:nvSpPr>
          <p:cNvPr id="26" name="TextBox 26"/>
          <p:cNvSpPr txBox="1"/>
          <p:nvPr/>
        </p:nvSpPr>
        <p:spPr>
          <a:xfrm>
            <a:off x="2799460" y="1361889"/>
            <a:ext cx="671359" cy="246221"/>
          </a:xfrm>
          <a:prstGeom prst="rect">
            <a:avLst/>
          </a:prstGeom>
          <a:noFill/>
        </p:spPr>
        <p:txBody>
          <a:bodyPr wrap="square" lIns="0" tIns="0" rIns="0" bIns="0" rtlCol="0">
            <a:spAutoFit/>
          </a:bodyPr>
          <a:lstStyle/>
          <a:p>
            <a:pPr algn="ctr"/>
            <a:r>
              <a:rPr lang="en-US" altLang="zh-CN" sz="1600" b="1" dirty="0" smtClean="0">
                <a:latin typeface="+mj-ea"/>
                <a:ea typeface="+mj-ea"/>
              </a:rPr>
              <a:t>20%</a:t>
            </a:r>
            <a:endParaRPr lang="zh-CN" altLang="en-US" sz="1600" b="1" dirty="0" smtClean="0">
              <a:latin typeface="+mj-ea"/>
              <a:ea typeface="+mj-ea"/>
            </a:endParaRPr>
          </a:p>
        </p:txBody>
      </p:sp>
      <p:sp>
        <p:nvSpPr>
          <p:cNvPr id="27" name="TextBox 27"/>
          <p:cNvSpPr txBox="1"/>
          <p:nvPr/>
        </p:nvSpPr>
        <p:spPr>
          <a:xfrm>
            <a:off x="1562212" y="2363970"/>
            <a:ext cx="671359" cy="246221"/>
          </a:xfrm>
          <a:prstGeom prst="rect">
            <a:avLst/>
          </a:prstGeom>
          <a:noFill/>
        </p:spPr>
        <p:txBody>
          <a:bodyPr wrap="square" lIns="0" tIns="0" rIns="0" bIns="0" rtlCol="0">
            <a:spAutoFit/>
          </a:bodyPr>
          <a:lstStyle/>
          <a:p>
            <a:pPr algn="ctr"/>
            <a:r>
              <a:rPr lang="en-US" altLang="zh-CN" sz="1600" b="1" dirty="0" smtClean="0">
                <a:latin typeface="+mj-ea"/>
                <a:ea typeface="+mj-ea"/>
              </a:rPr>
              <a:t>15%</a:t>
            </a:r>
            <a:endParaRPr lang="zh-CN" altLang="en-US" sz="1600" b="1" dirty="0" smtClean="0">
              <a:latin typeface="+mj-ea"/>
              <a:ea typeface="+mj-ea"/>
            </a:endParaRPr>
          </a:p>
        </p:txBody>
      </p:sp>
      <p:sp>
        <p:nvSpPr>
          <p:cNvPr id="28" name="TextBox 28"/>
          <p:cNvSpPr txBox="1"/>
          <p:nvPr/>
        </p:nvSpPr>
        <p:spPr>
          <a:xfrm>
            <a:off x="4043175" y="2363970"/>
            <a:ext cx="671359" cy="246221"/>
          </a:xfrm>
          <a:prstGeom prst="rect">
            <a:avLst/>
          </a:prstGeom>
          <a:noFill/>
        </p:spPr>
        <p:txBody>
          <a:bodyPr wrap="square" lIns="0" tIns="0" rIns="0" bIns="0" rtlCol="0">
            <a:spAutoFit/>
          </a:bodyPr>
          <a:lstStyle/>
          <a:p>
            <a:pPr algn="ctr"/>
            <a:r>
              <a:rPr lang="en-US" altLang="zh-CN" sz="1600" b="1" dirty="0">
                <a:latin typeface="+mj-ea"/>
                <a:ea typeface="+mj-ea"/>
              </a:rPr>
              <a:t>1</a:t>
            </a:r>
            <a:r>
              <a:rPr lang="en-US" altLang="zh-CN" sz="1600" b="1" dirty="0" smtClean="0">
                <a:latin typeface="+mj-ea"/>
                <a:ea typeface="+mj-ea"/>
              </a:rPr>
              <a:t>0%</a:t>
            </a:r>
            <a:endParaRPr lang="zh-CN" altLang="en-US" sz="1600" b="1" dirty="0" smtClean="0">
              <a:latin typeface="+mj-ea"/>
              <a:ea typeface="+mj-ea"/>
            </a:endParaRPr>
          </a:p>
        </p:txBody>
      </p:sp>
      <p:sp>
        <p:nvSpPr>
          <p:cNvPr id="29" name="TextBox 29"/>
          <p:cNvSpPr txBox="1"/>
          <p:nvPr/>
        </p:nvSpPr>
        <p:spPr>
          <a:xfrm>
            <a:off x="2058224" y="3804360"/>
            <a:ext cx="671359" cy="246221"/>
          </a:xfrm>
          <a:prstGeom prst="rect">
            <a:avLst/>
          </a:prstGeom>
          <a:noFill/>
        </p:spPr>
        <p:txBody>
          <a:bodyPr wrap="square" lIns="0" tIns="0" rIns="0" bIns="0" rtlCol="0">
            <a:spAutoFit/>
          </a:bodyPr>
          <a:lstStyle/>
          <a:p>
            <a:pPr algn="ctr"/>
            <a:r>
              <a:rPr lang="en-US" altLang="zh-CN" sz="1600" b="1" dirty="0" smtClean="0">
                <a:latin typeface="+mj-ea"/>
                <a:ea typeface="+mj-ea"/>
              </a:rPr>
              <a:t>35%</a:t>
            </a:r>
            <a:endParaRPr lang="zh-CN" altLang="en-US" sz="1600" b="1" dirty="0" smtClean="0">
              <a:latin typeface="+mj-ea"/>
              <a:ea typeface="+mj-ea"/>
            </a:endParaRPr>
          </a:p>
        </p:txBody>
      </p:sp>
      <p:sp>
        <p:nvSpPr>
          <p:cNvPr id="30" name="TextBox 30"/>
          <p:cNvSpPr txBox="1"/>
          <p:nvPr/>
        </p:nvSpPr>
        <p:spPr>
          <a:xfrm>
            <a:off x="3545572" y="3811682"/>
            <a:ext cx="671359" cy="246221"/>
          </a:xfrm>
          <a:prstGeom prst="rect">
            <a:avLst/>
          </a:prstGeom>
          <a:noFill/>
        </p:spPr>
        <p:txBody>
          <a:bodyPr wrap="square" lIns="0" tIns="0" rIns="0" bIns="0" rtlCol="0">
            <a:spAutoFit/>
          </a:bodyPr>
          <a:lstStyle/>
          <a:p>
            <a:pPr algn="ctr"/>
            <a:r>
              <a:rPr lang="en-US" altLang="zh-CN" sz="1600" b="1" dirty="0" smtClean="0">
                <a:latin typeface="+mj-ea"/>
                <a:ea typeface="+mj-ea"/>
              </a:rPr>
              <a:t>20%</a:t>
            </a:r>
            <a:endParaRPr lang="zh-CN" altLang="en-US" sz="1600" b="1" dirty="0" smtClean="0">
              <a:latin typeface="+mj-ea"/>
              <a:ea typeface="+mj-ea"/>
            </a:endParaRPr>
          </a:p>
        </p:txBody>
      </p:sp>
    </p:spTree>
  </p:cSld>
  <p:clrMapOvr>
    <a:masterClrMapping/>
  </p:clrMapOvr>
  <p:transition spd="slow" advClick="0" advTm="5817">
    <p:cover/>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42000" fill="hold" nodeType="afterEffect" p14:presetBounceEnd="4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46000">
                                          <p:cBhvr additive="base">
                                            <p:cTn id="7" dur="1500" fill="hold"/>
                                            <p:tgtEl>
                                              <p:spTgt spid="3"/>
                                            </p:tgtEl>
                                            <p:attrNameLst>
                                              <p:attrName>ppt_x</p:attrName>
                                            </p:attrNameLst>
                                          </p:cBhvr>
                                          <p:tavLst>
                                            <p:tav tm="0">
                                              <p:val>
                                                <p:strVal val="#ppt_x"/>
                                              </p:val>
                                            </p:tav>
                                            <p:tav tm="100000">
                                              <p:val>
                                                <p:strVal val="#ppt_x"/>
                                              </p:val>
                                            </p:tav>
                                          </p:tavLst>
                                        </p:anim>
                                        <p:anim calcmode="lin" valueType="num" p14:bounceEnd="46000">
                                          <p:cBhvr additive="base">
                                            <p:cTn id="8" dur="1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53" presetClass="entr" presetSubtype="16"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par>
                              <p:cTn id="15" fill="hold">
                                <p:stCondLst>
                                  <p:cond delay="2000"/>
                                </p:stCondLst>
                                <p:childTnLst>
                                  <p:par>
                                    <p:cTn id="16" presetID="53" presetClass="entr" presetSubtype="16"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par>
                                    <p:cTn id="21" presetID="53" presetClass="entr" presetSubtype="16" fill="hold" grpId="0" nodeType="withEffect">
                                      <p:stCondLst>
                                        <p:cond delay="10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par>
                                    <p:cTn id="26" presetID="53" presetClass="entr" presetSubtype="16" fill="hold" grpId="0" nodeType="withEffect">
                                      <p:stCondLst>
                                        <p:cond delay="20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par>
                                    <p:cTn id="31" presetID="53" presetClass="entr" presetSubtype="16" fill="hold" grpId="0" nodeType="withEffect">
                                      <p:stCondLst>
                                        <p:cond delay="30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par>
                                    <p:cTn id="36" presetID="53" presetClass="entr" presetSubtype="16" fill="hold" grpId="0" nodeType="withEffect">
                                      <p:stCondLst>
                                        <p:cond delay="40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fltVal val="0"/>
                                              </p:val>
                                            </p:tav>
                                            <p:tav tm="100000">
                                              <p:val>
                                                <p:strVal val="#ppt_w"/>
                                              </p:val>
                                            </p:tav>
                                          </p:tavLst>
                                        </p:anim>
                                        <p:anim calcmode="lin" valueType="num">
                                          <p:cBhvr>
                                            <p:cTn id="39" dur="500" fill="hold"/>
                                            <p:tgtEl>
                                              <p:spTgt spid="10"/>
                                            </p:tgtEl>
                                            <p:attrNameLst>
                                              <p:attrName>ppt_h</p:attrName>
                                            </p:attrNameLst>
                                          </p:cBhvr>
                                          <p:tavLst>
                                            <p:tav tm="0">
                                              <p:val>
                                                <p:fltVal val="0"/>
                                              </p:val>
                                            </p:tav>
                                            <p:tav tm="100000">
                                              <p:val>
                                                <p:strVal val="#ppt_h"/>
                                              </p:val>
                                            </p:tav>
                                          </p:tavLst>
                                        </p:anim>
                                        <p:animEffect transition="in" filter="fade">
                                          <p:cBhvr>
                                            <p:cTn id="40" dur="500"/>
                                            <p:tgtEl>
                                              <p:spTgt spid="10"/>
                                            </p:tgtEl>
                                          </p:cBhvr>
                                        </p:animEffect>
                                      </p:childTnLst>
                                    </p:cTn>
                                  </p:par>
                                </p:childTnLst>
                              </p:cTn>
                            </p:par>
                            <p:par>
                              <p:cTn id="41" fill="hold">
                                <p:stCondLst>
                                  <p:cond delay="2500"/>
                                </p:stCondLst>
                                <p:childTnLst>
                                  <p:par>
                                    <p:cTn id="42" presetID="10" presetClass="entr" presetSubtype="0" fill="hold" grpId="0" nodeType="after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500"/>
                                            <p:tgtEl>
                                              <p:spTgt spid="2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500"/>
                                            <p:tgtEl>
                                              <p:spTgt spid="2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500"/>
                                            <p:tgtEl>
                                              <p:spTgt spid="30"/>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fade">
                                          <p:cBhvr>
                                            <p:cTn id="56" dur="500"/>
                                            <p:tgtEl>
                                              <p:spTgt spid="29"/>
                                            </p:tgtEl>
                                          </p:cBhvr>
                                        </p:animEffect>
                                      </p:childTnLst>
                                    </p:cTn>
                                  </p:par>
                                </p:childTnLst>
                              </p:cTn>
                            </p:par>
                            <p:par>
                              <p:cTn id="57" fill="hold">
                                <p:stCondLst>
                                  <p:cond delay="3000"/>
                                </p:stCondLst>
                                <p:childTnLst>
                                  <p:par>
                                    <p:cTn id="58" presetID="12" presetClass="entr" presetSubtype="2" fill="hold" grpId="0" nodeType="afterEffect">
                                      <p:stCondLst>
                                        <p:cond delay="0"/>
                                      </p:stCondLst>
                                      <p:childTnLst>
                                        <p:set>
                                          <p:cBhvr>
                                            <p:cTn id="59" dur="1" fill="hold">
                                              <p:stCondLst>
                                                <p:cond delay="0"/>
                                              </p:stCondLst>
                                            </p:cTn>
                                            <p:tgtEl>
                                              <p:spTgt spid="13"/>
                                            </p:tgtEl>
                                            <p:attrNameLst>
                                              <p:attrName>style.visibility</p:attrName>
                                            </p:attrNameLst>
                                          </p:cBhvr>
                                          <p:to>
                                            <p:strVal val="visible"/>
                                          </p:to>
                                        </p:set>
                                        <p:anim calcmode="lin" valueType="num">
                                          <p:cBhvr additive="base">
                                            <p:cTn id="60" dur="500"/>
                                            <p:tgtEl>
                                              <p:spTgt spid="13"/>
                                            </p:tgtEl>
                                            <p:attrNameLst>
                                              <p:attrName>ppt_x</p:attrName>
                                            </p:attrNameLst>
                                          </p:cBhvr>
                                          <p:tavLst>
                                            <p:tav tm="0">
                                              <p:val>
                                                <p:strVal val="#ppt_x+#ppt_w*1.125000"/>
                                              </p:val>
                                            </p:tav>
                                            <p:tav tm="100000">
                                              <p:val>
                                                <p:strVal val="#ppt_x"/>
                                              </p:val>
                                            </p:tav>
                                          </p:tavLst>
                                        </p:anim>
                                        <p:animEffect transition="in" filter="wipe(left)">
                                          <p:cBhvr>
                                            <p:cTn id="61" dur="500"/>
                                            <p:tgtEl>
                                              <p:spTgt spid="13"/>
                                            </p:tgtEl>
                                          </p:cBhvr>
                                        </p:animEffect>
                                      </p:childTnLst>
                                    </p:cTn>
                                  </p:par>
                                  <p:par>
                                    <p:cTn id="62" presetID="12" presetClass="entr" presetSubtype="2" fill="hold" grpId="0" nodeType="withEffect">
                                      <p:stCondLst>
                                        <p:cond delay="0"/>
                                      </p:stCondLst>
                                      <p:childTnLst>
                                        <p:set>
                                          <p:cBhvr>
                                            <p:cTn id="63" dur="1" fill="hold">
                                              <p:stCondLst>
                                                <p:cond delay="0"/>
                                              </p:stCondLst>
                                            </p:cTn>
                                            <p:tgtEl>
                                              <p:spTgt spid="16"/>
                                            </p:tgtEl>
                                            <p:attrNameLst>
                                              <p:attrName>style.visibility</p:attrName>
                                            </p:attrNameLst>
                                          </p:cBhvr>
                                          <p:to>
                                            <p:strVal val="visible"/>
                                          </p:to>
                                        </p:set>
                                        <p:anim calcmode="lin" valueType="num">
                                          <p:cBhvr additive="base">
                                            <p:cTn id="64" dur="500"/>
                                            <p:tgtEl>
                                              <p:spTgt spid="16"/>
                                            </p:tgtEl>
                                            <p:attrNameLst>
                                              <p:attrName>ppt_x</p:attrName>
                                            </p:attrNameLst>
                                          </p:cBhvr>
                                          <p:tavLst>
                                            <p:tav tm="0">
                                              <p:val>
                                                <p:strVal val="#ppt_x+#ppt_w*1.125000"/>
                                              </p:val>
                                            </p:tav>
                                            <p:tav tm="100000">
                                              <p:val>
                                                <p:strVal val="#ppt_x"/>
                                              </p:val>
                                            </p:tav>
                                          </p:tavLst>
                                        </p:anim>
                                        <p:animEffect transition="in" filter="wipe(left)">
                                          <p:cBhvr>
                                            <p:cTn id="65" dur="500"/>
                                            <p:tgtEl>
                                              <p:spTgt spid="16"/>
                                            </p:tgtEl>
                                          </p:cBhvr>
                                        </p:animEffect>
                                      </p:childTnLst>
                                    </p:cTn>
                                  </p:par>
                                  <p:par>
                                    <p:cTn id="66" presetID="12" presetClass="entr" presetSubtype="2" fill="hold" grpId="0" nodeType="withEffect">
                                      <p:stCondLst>
                                        <p:cond delay="0"/>
                                      </p:stCondLst>
                                      <p:childTnLst>
                                        <p:set>
                                          <p:cBhvr>
                                            <p:cTn id="67" dur="1" fill="hold">
                                              <p:stCondLst>
                                                <p:cond delay="0"/>
                                              </p:stCondLst>
                                            </p:cTn>
                                            <p:tgtEl>
                                              <p:spTgt spid="17"/>
                                            </p:tgtEl>
                                            <p:attrNameLst>
                                              <p:attrName>style.visibility</p:attrName>
                                            </p:attrNameLst>
                                          </p:cBhvr>
                                          <p:to>
                                            <p:strVal val="visible"/>
                                          </p:to>
                                        </p:set>
                                        <p:anim calcmode="lin" valueType="num">
                                          <p:cBhvr additive="base">
                                            <p:cTn id="68" dur="500"/>
                                            <p:tgtEl>
                                              <p:spTgt spid="17"/>
                                            </p:tgtEl>
                                            <p:attrNameLst>
                                              <p:attrName>ppt_x</p:attrName>
                                            </p:attrNameLst>
                                          </p:cBhvr>
                                          <p:tavLst>
                                            <p:tav tm="0">
                                              <p:val>
                                                <p:strVal val="#ppt_x+#ppt_w*1.125000"/>
                                              </p:val>
                                            </p:tav>
                                            <p:tav tm="100000">
                                              <p:val>
                                                <p:strVal val="#ppt_x"/>
                                              </p:val>
                                            </p:tav>
                                          </p:tavLst>
                                        </p:anim>
                                        <p:animEffect transition="in" filter="wipe(left)">
                                          <p:cBhvr>
                                            <p:cTn id="69" dur="500"/>
                                            <p:tgtEl>
                                              <p:spTgt spid="17"/>
                                            </p:tgtEl>
                                          </p:cBhvr>
                                        </p:animEffect>
                                      </p:childTnLst>
                                    </p:cTn>
                                  </p:par>
                                  <p:par>
                                    <p:cTn id="70" presetID="12" presetClass="entr" presetSubtype="8" fill="hold" grpId="0" nodeType="withEffect">
                                      <p:stCondLst>
                                        <p:cond delay="0"/>
                                      </p:stCondLst>
                                      <p:childTnLst>
                                        <p:set>
                                          <p:cBhvr>
                                            <p:cTn id="71" dur="1" fill="hold">
                                              <p:stCondLst>
                                                <p:cond delay="0"/>
                                              </p:stCondLst>
                                            </p:cTn>
                                            <p:tgtEl>
                                              <p:spTgt spid="14"/>
                                            </p:tgtEl>
                                            <p:attrNameLst>
                                              <p:attrName>style.visibility</p:attrName>
                                            </p:attrNameLst>
                                          </p:cBhvr>
                                          <p:to>
                                            <p:strVal val="visible"/>
                                          </p:to>
                                        </p:set>
                                        <p:anim calcmode="lin" valueType="num">
                                          <p:cBhvr additive="base">
                                            <p:cTn id="72" dur="500"/>
                                            <p:tgtEl>
                                              <p:spTgt spid="14"/>
                                            </p:tgtEl>
                                            <p:attrNameLst>
                                              <p:attrName>ppt_x</p:attrName>
                                            </p:attrNameLst>
                                          </p:cBhvr>
                                          <p:tavLst>
                                            <p:tav tm="0">
                                              <p:val>
                                                <p:strVal val="#ppt_x-#ppt_w*1.125000"/>
                                              </p:val>
                                            </p:tav>
                                            <p:tav tm="100000">
                                              <p:val>
                                                <p:strVal val="#ppt_x"/>
                                              </p:val>
                                            </p:tav>
                                          </p:tavLst>
                                        </p:anim>
                                        <p:animEffect transition="in" filter="wipe(right)">
                                          <p:cBhvr>
                                            <p:cTn id="73" dur="500"/>
                                            <p:tgtEl>
                                              <p:spTgt spid="14"/>
                                            </p:tgtEl>
                                          </p:cBhvr>
                                        </p:animEffect>
                                      </p:childTnLst>
                                    </p:cTn>
                                  </p:par>
                                  <p:par>
                                    <p:cTn id="74" presetID="12" presetClass="entr" presetSubtype="8" fill="hold" grpId="0" nodeType="withEffect">
                                      <p:stCondLst>
                                        <p:cond delay="0"/>
                                      </p:stCondLst>
                                      <p:childTnLst>
                                        <p:set>
                                          <p:cBhvr>
                                            <p:cTn id="75" dur="1" fill="hold">
                                              <p:stCondLst>
                                                <p:cond delay="0"/>
                                              </p:stCondLst>
                                            </p:cTn>
                                            <p:tgtEl>
                                              <p:spTgt spid="15"/>
                                            </p:tgtEl>
                                            <p:attrNameLst>
                                              <p:attrName>style.visibility</p:attrName>
                                            </p:attrNameLst>
                                          </p:cBhvr>
                                          <p:to>
                                            <p:strVal val="visible"/>
                                          </p:to>
                                        </p:set>
                                        <p:anim calcmode="lin" valueType="num">
                                          <p:cBhvr additive="base">
                                            <p:cTn id="76" dur="500"/>
                                            <p:tgtEl>
                                              <p:spTgt spid="15"/>
                                            </p:tgtEl>
                                            <p:attrNameLst>
                                              <p:attrName>ppt_x</p:attrName>
                                            </p:attrNameLst>
                                          </p:cBhvr>
                                          <p:tavLst>
                                            <p:tav tm="0">
                                              <p:val>
                                                <p:strVal val="#ppt_x-#ppt_w*1.125000"/>
                                              </p:val>
                                            </p:tav>
                                            <p:tav tm="100000">
                                              <p:val>
                                                <p:strVal val="#ppt_x"/>
                                              </p:val>
                                            </p:tav>
                                          </p:tavLst>
                                        </p:anim>
                                        <p:animEffect transition="in" filter="wipe(right)">
                                          <p:cBhvr>
                                            <p:cTn id="77" dur="500"/>
                                            <p:tgtEl>
                                              <p:spTgt spid="15"/>
                                            </p:tgtEl>
                                          </p:cBhvr>
                                        </p:animEffect>
                                      </p:childTnLst>
                                    </p:cTn>
                                  </p:par>
                                </p:childTnLst>
                              </p:cTn>
                            </p:par>
                            <p:par>
                              <p:cTn id="78" fill="hold">
                                <p:stCondLst>
                                  <p:cond delay="3500"/>
                                </p:stCondLst>
                                <p:childTnLst>
                                  <p:par>
                                    <p:cTn id="79" presetID="42" presetClass="entr" presetSubtype="0" fill="hold" nodeType="after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fade">
                                          <p:cBhvr>
                                            <p:cTn id="81" dur="500"/>
                                            <p:tgtEl>
                                              <p:spTgt spid="18"/>
                                            </p:tgtEl>
                                          </p:cBhvr>
                                        </p:animEffect>
                                        <p:anim calcmode="lin" valueType="num">
                                          <p:cBhvr>
                                            <p:cTn id="82" dur="500" fill="hold"/>
                                            <p:tgtEl>
                                              <p:spTgt spid="18"/>
                                            </p:tgtEl>
                                            <p:attrNameLst>
                                              <p:attrName>ppt_x</p:attrName>
                                            </p:attrNameLst>
                                          </p:cBhvr>
                                          <p:tavLst>
                                            <p:tav tm="0">
                                              <p:val>
                                                <p:strVal val="#ppt_x"/>
                                              </p:val>
                                            </p:tav>
                                            <p:tav tm="100000">
                                              <p:val>
                                                <p:strVal val="#ppt_x"/>
                                              </p:val>
                                            </p:tav>
                                          </p:tavLst>
                                        </p:anim>
                                        <p:anim calcmode="lin" valueType="num">
                                          <p:cBhvr>
                                            <p:cTn id="83" dur="500" fill="hold"/>
                                            <p:tgtEl>
                                              <p:spTgt spid="18"/>
                                            </p:tgtEl>
                                            <p:attrNameLst>
                                              <p:attrName>ppt_y</p:attrName>
                                            </p:attrNameLst>
                                          </p:cBhvr>
                                          <p:tavLst>
                                            <p:tav tm="0">
                                              <p:val>
                                                <p:strVal val="#ppt_y+.1"/>
                                              </p:val>
                                            </p:tav>
                                            <p:tav tm="100000">
                                              <p:val>
                                                <p:strVal val="#ppt_y"/>
                                              </p:val>
                                            </p:tav>
                                          </p:tavLst>
                                        </p:anim>
                                      </p:childTnLst>
                                    </p:cTn>
                                  </p:par>
                                </p:childTnLst>
                              </p:cTn>
                            </p:par>
                            <p:par>
                              <p:cTn id="84" fill="hold">
                                <p:stCondLst>
                                  <p:cond delay="4000"/>
                                </p:stCondLst>
                                <p:childTnLst>
                                  <p:par>
                                    <p:cTn id="85" presetID="22" presetClass="entr" presetSubtype="1" fill="hold" grpId="0" nodeType="afterEffect">
                                      <p:stCondLst>
                                        <p:cond delay="0"/>
                                      </p:stCondLst>
                                      <p:childTnLst>
                                        <p:set>
                                          <p:cBhvr>
                                            <p:cTn id="86" dur="1" fill="hold">
                                              <p:stCondLst>
                                                <p:cond delay="0"/>
                                              </p:stCondLst>
                                            </p:cTn>
                                            <p:tgtEl>
                                              <p:spTgt spid="23"/>
                                            </p:tgtEl>
                                            <p:attrNameLst>
                                              <p:attrName>style.visibility</p:attrName>
                                            </p:attrNameLst>
                                          </p:cBhvr>
                                          <p:to>
                                            <p:strVal val="visible"/>
                                          </p:to>
                                        </p:set>
                                        <p:animEffect transition="in" filter="wipe(up)">
                                          <p:cBhvr>
                                            <p:cTn id="87" dur="500"/>
                                            <p:tgtEl>
                                              <p:spTgt spid="23"/>
                                            </p:tgtEl>
                                          </p:cBhvr>
                                        </p:animEffect>
                                      </p:childTnLst>
                                    </p:cTn>
                                  </p:par>
                                  <p:par>
                                    <p:cTn id="88" presetID="22" presetClass="entr" presetSubtype="1" fill="hold" grpId="0" nodeType="withEffect">
                                      <p:stCondLst>
                                        <p:cond delay="100"/>
                                      </p:stCondLst>
                                      <p:childTnLst>
                                        <p:set>
                                          <p:cBhvr>
                                            <p:cTn id="89" dur="1" fill="hold">
                                              <p:stCondLst>
                                                <p:cond delay="0"/>
                                              </p:stCondLst>
                                            </p:cTn>
                                            <p:tgtEl>
                                              <p:spTgt spid="24"/>
                                            </p:tgtEl>
                                            <p:attrNameLst>
                                              <p:attrName>style.visibility</p:attrName>
                                            </p:attrNameLst>
                                          </p:cBhvr>
                                          <p:to>
                                            <p:strVal val="visible"/>
                                          </p:to>
                                        </p:set>
                                        <p:animEffect transition="in" filter="wipe(up)">
                                          <p:cBhvr>
                                            <p:cTn id="90" dur="500"/>
                                            <p:tgtEl>
                                              <p:spTgt spid="24"/>
                                            </p:tgtEl>
                                          </p:cBhvr>
                                        </p:animEffect>
                                      </p:childTnLst>
                                    </p:cTn>
                                  </p:par>
                                  <p:par>
                                    <p:cTn id="91" presetID="22" presetClass="entr" presetSubtype="1" fill="hold" grpId="0" nodeType="withEffect">
                                      <p:stCondLst>
                                        <p:cond delay="200"/>
                                      </p:stCondLst>
                                      <p:childTnLst>
                                        <p:set>
                                          <p:cBhvr>
                                            <p:cTn id="92" dur="1" fill="hold">
                                              <p:stCondLst>
                                                <p:cond delay="0"/>
                                              </p:stCondLst>
                                            </p:cTn>
                                            <p:tgtEl>
                                              <p:spTgt spid="25"/>
                                            </p:tgtEl>
                                            <p:attrNameLst>
                                              <p:attrName>style.visibility</p:attrName>
                                            </p:attrNameLst>
                                          </p:cBhvr>
                                          <p:to>
                                            <p:strVal val="visible"/>
                                          </p:to>
                                        </p:set>
                                        <p:animEffect transition="in" filter="wipe(up)">
                                          <p:cBhvr>
                                            <p:cTn id="9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P spid="11" grpId="0" animBg="1"/>
          <p:bldP spid="12" grpId="0" animBg="1"/>
          <p:bldP spid="13" grpId="0"/>
          <p:bldP spid="14" grpId="0"/>
          <p:bldP spid="15" grpId="0"/>
          <p:bldP spid="16" grpId="0"/>
          <p:bldP spid="17" grpId="0"/>
          <p:bldP spid="23" grpId="0"/>
          <p:bldP spid="24" grpId="0"/>
          <p:bldP spid="25" grpId="0"/>
          <p:bldP spid="26" grpId="0"/>
          <p:bldP spid="27" grpId="0"/>
          <p:bldP spid="28" grpId="0"/>
          <p:bldP spid="29" grpId="0"/>
          <p:bldP spid="3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42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53" presetClass="entr" presetSubtype="16"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par>
                              <p:cTn id="15" fill="hold">
                                <p:stCondLst>
                                  <p:cond delay="2000"/>
                                </p:stCondLst>
                                <p:childTnLst>
                                  <p:par>
                                    <p:cTn id="16" presetID="53" presetClass="entr" presetSubtype="16"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par>
                                    <p:cTn id="21" presetID="53" presetClass="entr" presetSubtype="16" fill="hold" grpId="0" nodeType="withEffect">
                                      <p:stCondLst>
                                        <p:cond delay="10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par>
                                    <p:cTn id="26" presetID="53" presetClass="entr" presetSubtype="16" fill="hold" grpId="0" nodeType="withEffect">
                                      <p:stCondLst>
                                        <p:cond delay="20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par>
                                    <p:cTn id="31" presetID="53" presetClass="entr" presetSubtype="16" fill="hold" grpId="0" nodeType="withEffect">
                                      <p:stCondLst>
                                        <p:cond delay="30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par>
                                    <p:cTn id="36" presetID="53" presetClass="entr" presetSubtype="16" fill="hold" grpId="0" nodeType="withEffect">
                                      <p:stCondLst>
                                        <p:cond delay="40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fltVal val="0"/>
                                              </p:val>
                                            </p:tav>
                                            <p:tav tm="100000">
                                              <p:val>
                                                <p:strVal val="#ppt_w"/>
                                              </p:val>
                                            </p:tav>
                                          </p:tavLst>
                                        </p:anim>
                                        <p:anim calcmode="lin" valueType="num">
                                          <p:cBhvr>
                                            <p:cTn id="39" dur="500" fill="hold"/>
                                            <p:tgtEl>
                                              <p:spTgt spid="10"/>
                                            </p:tgtEl>
                                            <p:attrNameLst>
                                              <p:attrName>ppt_h</p:attrName>
                                            </p:attrNameLst>
                                          </p:cBhvr>
                                          <p:tavLst>
                                            <p:tav tm="0">
                                              <p:val>
                                                <p:fltVal val="0"/>
                                              </p:val>
                                            </p:tav>
                                            <p:tav tm="100000">
                                              <p:val>
                                                <p:strVal val="#ppt_h"/>
                                              </p:val>
                                            </p:tav>
                                          </p:tavLst>
                                        </p:anim>
                                        <p:animEffect transition="in" filter="fade">
                                          <p:cBhvr>
                                            <p:cTn id="40" dur="500"/>
                                            <p:tgtEl>
                                              <p:spTgt spid="10"/>
                                            </p:tgtEl>
                                          </p:cBhvr>
                                        </p:animEffect>
                                      </p:childTnLst>
                                    </p:cTn>
                                  </p:par>
                                </p:childTnLst>
                              </p:cTn>
                            </p:par>
                            <p:par>
                              <p:cTn id="41" fill="hold">
                                <p:stCondLst>
                                  <p:cond delay="2500"/>
                                </p:stCondLst>
                                <p:childTnLst>
                                  <p:par>
                                    <p:cTn id="42" presetID="10" presetClass="entr" presetSubtype="0" fill="hold" grpId="0" nodeType="after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500"/>
                                            <p:tgtEl>
                                              <p:spTgt spid="2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500"/>
                                            <p:tgtEl>
                                              <p:spTgt spid="2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500"/>
                                            <p:tgtEl>
                                              <p:spTgt spid="30"/>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fade">
                                          <p:cBhvr>
                                            <p:cTn id="56" dur="500"/>
                                            <p:tgtEl>
                                              <p:spTgt spid="29"/>
                                            </p:tgtEl>
                                          </p:cBhvr>
                                        </p:animEffect>
                                      </p:childTnLst>
                                    </p:cTn>
                                  </p:par>
                                </p:childTnLst>
                              </p:cTn>
                            </p:par>
                            <p:par>
                              <p:cTn id="57" fill="hold">
                                <p:stCondLst>
                                  <p:cond delay="3000"/>
                                </p:stCondLst>
                                <p:childTnLst>
                                  <p:par>
                                    <p:cTn id="58" presetID="12" presetClass="entr" presetSubtype="2" fill="hold" grpId="0" nodeType="afterEffect">
                                      <p:stCondLst>
                                        <p:cond delay="0"/>
                                      </p:stCondLst>
                                      <p:childTnLst>
                                        <p:set>
                                          <p:cBhvr>
                                            <p:cTn id="59" dur="1" fill="hold">
                                              <p:stCondLst>
                                                <p:cond delay="0"/>
                                              </p:stCondLst>
                                            </p:cTn>
                                            <p:tgtEl>
                                              <p:spTgt spid="13"/>
                                            </p:tgtEl>
                                            <p:attrNameLst>
                                              <p:attrName>style.visibility</p:attrName>
                                            </p:attrNameLst>
                                          </p:cBhvr>
                                          <p:to>
                                            <p:strVal val="visible"/>
                                          </p:to>
                                        </p:set>
                                        <p:anim calcmode="lin" valueType="num">
                                          <p:cBhvr additive="base">
                                            <p:cTn id="60" dur="500"/>
                                            <p:tgtEl>
                                              <p:spTgt spid="13"/>
                                            </p:tgtEl>
                                            <p:attrNameLst>
                                              <p:attrName>ppt_x</p:attrName>
                                            </p:attrNameLst>
                                          </p:cBhvr>
                                          <p:tavLst>
                                            <p:tav tm="0">
                                              <p:val>
                                                <p:strVal val="#ppt_x+#ppt_w*1.125000"/>
                                              </p:val>
                                            </p:tav>
                                            <p:tav tm="100000">
                                              <p:val>
                                                <p:strVal val="#ppt_x"/>
                                              </p:val>
                                            </p:tav>
                                          </p:tavLst>
                                        </p:anim>
                                        <p:animEffect transition="in" filter="wipe(left)">
                                          <p:cBhvr>
                                            <p:cTn id="61" dur="500"/>
                                            <p:tgtEl>
                                              <p:spTgt spid="13"/>
                                            </p:tgtEl>
                                          </p:cBhvr>
                                        </p:animEffect>
                                      </p:childTnLst>
                                    </p:cTn>
                                  </p:par>
                                  <p:par>
                                    <p:cTn id="62" presetID="12" presetClass="entr" presetSubtype="2" fill="hold" grpId="0" nodeType="withEffect">
                                      <p:stCondLst>
                                        <p:cond delay="0"/>
                                      </p:stCondLst>
                                      <p:childTnLst>
                                        <p:set>
                                          <p:cBhvr>
                                            <p:cTn id="63" dur="1" fill="hold">
                                              <p:stCondLst>
                                                <p:cond delay="0"/>
                                              </p:stCondLst>
                                            </p:cTn>
                                            <p:tgtEl>
                                              <p:spTgt spid="16"/>
                                            </p:tgtEl>
                                            <p:attrNameLst>
                                              <p:attrName>style.visibility</p:attrName>
                                            </p:attrNameLst>
                                          </p:cBhvr>
                                          <p:to>
                                            <p:strVal val="visible"/>
                                          </p:to>
                                        </p:set>
                                        <p:anim calcmode="lin" valueType="num">
                                          <p:cBhvr additive="base">
                                            <p:cTn id="64" dur="500"/>
                                            <p:tgtEl>
                                              <p:spTgt spid="16"/>
                                            </p:tgtEl>
                                            <p:attrNameLst>
                                              <p:attrName>ppt_x</p:attrName>
                                            </p:attrNameLst>
                                          </p:cBhvr>
                                          <p:tavLst>
                                            <p:tav tm="0">
                                              <p:val>
                                                <p:strVal val="#ppt_x+#ppt_w*1.125000"/>
                                              </p:val>
                                            </p:tav>
                                            <p:tav tm="100000">
                                              <p:val>
                                                <p:strVal val="#ppt_x"/>
                                              </p:val>
                                            </p:tav>
                                          </p:tavLst>
                                        </p:anim>
                                        <p:animEffect transition="in" filter="wipe(left)">
                                          <p:cBhvr>
                                            <p:cTn id="65" dur="500"/>
                                            <p:tgtEl>
                                              <p:spTgt spid="16"/>
                                            </p:tgtEl>
                                          </p:cBhvr>
                                        </p:animEffect>
                                      </p:childTnLst>
                                    </p:cTn>
                                  </p:par>
                                  <p:par>
                                    <p:cTn id="66" presetID="12" presetClass="entr" presetSubtype="2" fill="hold" grpId="0" nodeType="withEffect">
                                      <p:stCondLst>
                                        <p:cond delay="0"/>
                                      </p:stCondLst>
                                      <p:childTnLst>
                                        <p:set>
                                          <p:cBhvr>
                                            <p:cTn id="67" dur="1" fill="hold">
                                              <p:stCondLst>
                                                <p:cond delay="0"/>
                                              </p:stCondLst>
                                            </p:cTn>
                                            <p:tgtEl>
                                              <p:spTgt spid="17"/>
                                            </p:tgtEl>
                                            <p:attrNameLst>
                                              <p:attrName>style.visibility</p:attrName>
                                            </p:attrNameLst>
                                          </p:cBhvr>
                                          <p:to>
                                            <p:strVal val="visible"/>
                                          </p:to>
                                        </p:set>
                                        <p:anim calcmode="lin" valueType="num">
                                          <p:cBhvr additive="base">
                                            <p:cTn id="68" dur="500"/>
                                            <p:tgtEl>
                                              <p:spTgt spid="17"/>
                                            </p:tgtEl>
                                            <p:attrNameLst>
                                              <p:attrName>ppt_x</p:attrName>
                                            </p:attrNameLst>
                                          </p:cBhvr>
                                          <p:tavLst>
                                            <p:tav tm="0">
                                              <p:val>
                                                <p:strVal val="#ppt_x+#ppt_w*1.125000"/>
                                              </p:val>
                                            </p:tav>
                                            <p:tav tm="100000">
                                              <p:val>
                                                <p:strVal val="#ppt_x"/>
                                              </p:val>
                                            </p:tav>
                                          </p:tavLst>
                                        </p:anim>
                                        <p:animEffect transition="in" filter="wipe(left)">
                                          <p:cBhvr>
                                            <p:cTn id="69" dur="500"/>
                                            <p:tgtEl>
                                              <p:spTgt spid="17"/>
                                            </p:tgtEl>
                                          </p:cBhvr>
                                        </p:animEffect>
                                      </p:childTnLst>
                                    </p:cTn>
                                  </p:par>
                                  <p:par>
                                    <p:cTn id="70" presetID="12" presetClass="entr" presetSubtype="8" fill="hold" grpId="0" nodeType="withEffect">
                                      <p:stCondLst>
                                        <p:cond delay="0"/>
                                      </p:stCondLst>
                                      <p:childTnLst>
                                        <p:set>
                                          <p:cBhvr>
                                            <p:cTn id="71" dur="1" fill="hold">
                                              <p:stCondLst>
                                                <p:cond delay="0"/>
                                              </p:stCondLst>
                                            </p:cTn>
                                            <p:tgtEl>
                                              <p:spTgt spid="14"/>
                                            </p:tgtEl>
                                            <p:attrNameLst>
                                              <p:attrName>style.visibility</p:attrName>
                                            </p:attrNameLst>
                                          </p:cBhvr>
                                          <p:to>
                                            <p:strVal val="visible"/>
                                          </p:to>
                                        </p:set>
                                        <p:anim calcmode="lin" valueType="num">
                                          <p:cBhvr additive="base">
                                            <p:cTn id="72" dur="500"/>
                                            <p:tgtEl>
                                              <p:spTgt spid="14"/>
                                            </p:tgtEl>
                                            <p:attrNameLst>
                                              <p:attrName>ppt_x</p:attrName>
                                            </p:attrNameLst>
                                          </p:cBhvr>
                                          <p:tavLst>
                                            <p:tav tm="0">
                                              <p:val>
                                                <p:strVal val="#ppt_x-#ppt_w*1.125000"/>
                                              </p:val>
                                            </p:tav>
                                            <p:tav tm="100000">
                                              <p:val>
                                                <p:strVal val="#ppt_x"/>
                                              </p:val>
                                            </p:tav>
                                          </p:tavLst>
                                        </p:anim>
                                        <p:animEffect transition="in" filter="wipe(right)">
                                          <p:cBhvr>
                                            <p:cTn id="73" dur="500"/>
                                            <p:tgtEl>
                                              <p:spTgt spid="14"/>
                                            </p:tgtEl>
                                          </p:cBhvr>
                                        </p:animEffect>
                                      </p:childTnLst>
                                    </p:cTn>
                                  </p:par>
                                  <p:par>
                                    <p:cTn id="74" presetID="12" presetClass="entr" presetSubtype="8" fill="hold" grpId="0" nodeType="withEffect">
                                      <p:stCondLst>
                                        <p:cond delay="0"/>
                                      </p:stCondLst>
                                      <p:childTnLst>
                                        <p:set>
                                          <p:cBhvr>
                                            <p:cTn id="75" dur="1" fill="hold">
                                              <p:stCondLst>
                                                <p:cond delay="0"/>
                                              </p:stCondLst>
                                            </p:cTn>
                                            <p:tgtEl>
                                              <p:spTgt spid="15"/>
                                            </p:tgtEl>
                                            <p:attrNameLst>
                                              <p:attrName>style.visibility</p:attrName>
                                            </p:attrNameLst>
                                          </p:cBhvr>
                                          <p:to>
                                            <p:strVal val="visible"/>
                                          </p:to>
                                        </p:set>
                                        <p:anim calcmode="lin" valueType="num">
                                          <p:cBhvr additive="base">
                                            <p:cTn id="76" dur="500"/>
                                            <p:tgtEl>
                                              <p:spTgt spid="15"/>
                                            </p:tgtEl>
                                            <p:attrNameLst>
                                              <p:attrName>ppt_x</p:attrName>
                                            </p:attrNameLst>
                                          </p:cBhvr>
                                          <p:tavLst>
                                            <p:tav tm="0">
                                              <p:val>
                                                <p:strVal val="#ppt_x-#ppt_w*1.125000"/>
                                              </p:val>
                                            </p:tav>
                                            <p:tav tm="100000">
                                              <p:val>
                                                <p:strVal val="#ppt_x"/>
                                              </p:val>
                                            </p:tav>
                                          </p:tavLst>
                                        </p:anim>
                                        <p:animEffect transition="in" filter="wipe(right)">
                                          <p:cBhvr>
                                            <p:cTn id="77" dur="500"/>
                                            <p:tgtEl>
                                              <p:spTgt spid="15"/>
                                            </p:tgtEl>
                                          </p:cBhvr>
                                        </p:animEffect>
                                      </p:childTnLst>
                                    </p:cTn>
                                  </p:par>
                                </p:childTnLst>
                              </p:cTn>
                            </p:par>
                            <p:par>
                              <p:cTn id="78" fill="hold">
                                <p:stCondLst>
                                  <p:cond delay="3500"/>
                                </p:stCondLst>
                                <p:childTnLst>
                                  <p:par>
                                    <p:cTn id="79" presetID="42" presetClass="entr" presetSubtype="0" fill="hold" nodeType="after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fade">
                                          <p:cBhvr>
                                            <p:cTn id="81" dur="500"/>
                                            <p:tgtEl>
                                              <p:spTgt spid="18"/>
                                            </p:tgtEl>
                                          </p:cBhvr>
                                        </p:animEffect>
                                        <p:anim calcmode="lin" valueType="num">
                                          <p:cBhvr>
                                            <p:cTn id="82" dur="500" fill="hold"/>
                                            <p:tgtEl>
                                              <p:spTgt spid="18"/>
                                            </p:tgtEl>
                                            <p:attrNameLst>
                                              <p:attrName>ppt_x</p:attrName>
                                            </p:attrNameLst>
                                          </p:cBhvr>
                                          <p:tavLst>
                                            <p:tav tm="0">
                                              <p:val>
                                                <p:strVal val="#ppt_x"/>
                                              </p:val>
                                            </p:tav>
                                            <p:tav tm="100000">
                                              <p:val>
                                                <p:strVal val="#ppt_x"/>
                                              </p:val>
                                            </p:tav>
                                          </p:tavLst>
                                        </p:anim>
                                        <p:anim calcmode="lin" valueType="num">
                                          <p:cBhvr>
                                            <p:cTn id="83" dur="500" fill="hold"/>
                                            <p:tgtEl>
                                              <p:spTgt spid="18"/>
                                            </p:tgtEl>
                                            <p:attrNameLst>
                                              <p:attrName>ppt_y</p:attrName>
                                            </p:attrNameLst>
                                          </p:cBhvr>
                                          <p:tavLst>
                                            <p:tav tm="0">
                                              <p:val>
                                                <p:strVal val="#ppt_y+.1"/>
                                              </p:val>
                                            </p:tav>
                                            <p:tav tm="100000">
                                              <p:val>
                                                <p:strVal val="#ppt_y"/>
                                              </p:val>
                                            </p:tav>
                                          </p:tavLst>
                                        </p:anim>
                                      </p:childTnLst>
                                    </p:cTn>
                                  </p:par>
                                </p:childTnLst>
                              </p:cTn>
                            </p:par>
                            <p:par>
                              <p:cTn id="84" fill="hold">
                                <p:stCondLst>
                                  <p:cond delay="4000"/>
                                </p:stCondLst>
                                <p:childTnLst>
                                  <p:par>
                                    <p:cTn id="85" presetID="22" presetClass="entr" presetSubtype="1" fill="hold" grpId="0" nodeType="afterEffect">
                                      <p:stCondLst>
                                        <p:cond delay="0"/>
                                      </p:stCondLst>
                                      <p:childTnLst>
                                        <p:set>
                                          <p:cBhvr>
                                            <p:cTn id="86" dur="1" fill="hold">
                                              <p:stCondLst>
                                                <p:cond delay="0"/>
                                              </p:stCondLst>
                                            </p:cTn>
                                            <p:tgtEl>
                                              <p:spTgt spid="23"/>
                                            </p:tgtEl>
                                            <p:attrNameLst>
                                              <p:attrName>style.visibility</p:attrName>
                                            </p:attrNameLst>
                                          </p:cBhvr>
                                          <p:to>
                                            <p:strVal val="visible"/>
                                          </p:to>
                                        </p:set>
                                        <p:animEffect transition="in" filter="wipe(up)">
                                          <p:cBhvr>
                                            <p:cTn id="87" dur="500"/>
                                            <p:tgtEl>
                                              <p:spTgt spid="23"/>
                                            </p:tgtEl>
                                          </p:cBhvr>
                                        </p:animEffect>
                                      </p:childTnLst>
                                    </p:cTn>
                                  </p:par>
                                  <p:par>
                                    <p:cTn id="88" presetID="22" presetClass="entr" presetSubtype="1" fill="hold" grpId="0" nodeType="withEffect">
                                      <p:stCondLst>
                                        <p:cond delay="100"/>
                                      </p:stCondLst>
                                      <p:childTnLst>
                                        <p:set>
                                          <p:cBhvr>
                                            <p:cTn id="89" dur="1" fill="hold">
                                              <p:stCondLst>
                                                <p:cond delay="0"/>
                                              </p:stCondLst>
                                            </p:cTn>
                                            <p:tgtEl>
                                              <p:spTgt spid="24"/>
                                            </p:tgtEl>
                                            <p:attrNameLst>
                                              <p:attrName>style.visibility</p:attrName>
                                            </p:attrNameLst>
                                          </p:cBhvr>
                                          <p:to>
                                            <p:strVal val="visible"/>
                                          </p:to>
                                        </p:set>
                                        <p:animEffect transition="in" filter="wipe(up)">
                                          <p:cBhvr>
                                            <p:cTn id="90" dur="500"/>
                                            <p:tgtEl>
                                              <p:spTgt spid="24"/>
                                            </p:tgtEl>
                                          </p:cBhvr>
                                        </p:animEffect>
                                      </p:childTnLst>
                                    </p:cTn>
                                  </p:par>
                                  <p:par>
                                    <p:cTn id="91" presetID="22" presetClass="entr" presetSubtype="1" fill="hold" grpId="0" nodeType="withEffect">
                                      <p:stCondLst>
                                        <p:cond delay="200"/>
                                      </p:stCondLst>
                                      <p:childTnLst>
                                        <p:set>
                                          <p:cBhvr>
                                            <p:cTn id="92" dur="1" fill="hold">
                                              <p:stCondLst>
                                                <p:cond delay="0"/>
                                              </p:stCondLst>
                                            </p:cTn>
                                            <p:tgtEl>
                                              <p:spTgt spid="25"/>
                                            </p:tgtEl>
                                            <p:attrNameLst>
                                              <p:attrName>style.visibility</p:attrName>
                                            </p:attrNameLst>
                                          </p:cBhvr>
                                          <p:to>
                                            <p:strVal val="visible"/>
                                          </p:to>
                                        </p:set>
                                        <p:animEffect transition="in" filter="wipe(up)">
                                          <p:cBhvr>
                                            <p:cTn id="9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P spid="11" grpId="0" animBg="1"/>
          <p:bldP spid="12" grpId="0" animBg="1"/>
          <p:bldP spid="13" grpId="0"/>
          <p:bldP spid="14" grpId="0"/>
          <p:bldP spid="15" grpId="0"/>
          <p:bldP spid="16" grpId="0"/>
          <p:bldP spid="17" grpId="0"/>
          <p:bldP spid="23" grpId="0"/>
          <p:bldP spid="24" grpId="0"/>
          <p:bldP spid="25" grpId="0"/>
          <p:bldP spid="26" grpId="0"/>
          <p:bldP spid="27" grpId="0"/>
          <p:bldP spid="28" grpId="0"/>
          <p:bldP spid="29" grpId="0"/>
          <p:bldP spid="30" grpId="0"/>
        </p:bld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179512" y="193867"/>
            <a:ext cx="1107996" cy="369332"/>
          </a:xfrm>
          <a:prstGeom prst="rect">
            <a:avLst/>
          </a:prstGeom>
          <a:noFill/>
        </p:spPr>
        <p:txBody>
          <a:bodyPr wrap="none" rtlCol="0">
            <a:spAutoFit/>
          </a:bodyPr>
          <a:lstStyle/>
          <a:p>
            <a:r>
              <a:rPr lang="zh-CN" altLang="en-US" dirty="0">
                <a:solidFill>
                  <a:schemeClr val="bg1"/>
                </a:solidFill>
                <a:latin typeface="Adobe 黑体 Std R" panose="020B0400000000000000" pitchFamily="34" charset="-122"/>
                <a:ea typeface="Adobe 黑体 Std R" panose="020B0400000000000000" pitchFamily="34" charset="-122"/>
              </a:rPr>
              <a:t>实践运用</a:t>
            </a:r>
            <a:endParaRPr lang="zh-CN" altLang="en-US" dirty="0">
              <a:solidFill>
                <a:schemeClr val="bg1"/>
              </a:solidFill>
              <a:latin typeface="Adobe 黑体 Std R" panose="020B0400000000000000" pitchFamily="34" charset="-122"/>
              <a:ea typeface="Adobe 黑体 Std R" panose="020B0400000000000000" pitchFamily="34" charset="-122"/>
            </a:endParaRPr>
          </a:p>
        </p:txBody>
      </p:sp>
      <p:cxnSp>
        <p:nvCxnSpPr>
          <p:cNvPr id="56" name="直接连接符 55"/>
          <p:cNvCxnSpPr/>
          <p:nvPr/>
        </p:nvCxnSpPr>
        <p:spPr>
          <a:xfrm>
            <a:off x="251520" y="556320"/>
            <a:ext cx="85689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Freeform 7"/>
          <p:cNvSpPr/>
          <p:nvPr/>
        </p:nvSpPr>
        <p:spPr>
          <a:xfrm>
            <a:off x="0" y="1846633"/>
            <a:ext cx="6038850" cy="1225494"/>
          </a:xfrm>
          <a:custGeom>
            <a:avLst/>
            <a:gdLst>
              <a:gd name="connsiteX0" fmla="*/ 0 w 6781800"/>
              <a:gd name="connsiteY0" fmla="*/ 299838 h 1215160"/>
              <a:gd name="connsiteX1" fmla="*/ 2705100 w 6781800"/>
              <a:gd name="connsiteY1" fmla="*/ 52188 h 1215160"/>
              <a:gd name="connsiteX2" fmla="*/ 5619750 w 6781800"/>
              <a:gd name="connsiteY2" fmla="*/ 1195188 h 1215160"/>
              <a:gd name="connsiteX3" fmla="*/ 6781800 w 6781800"/>
              <a:gd name="connsiteY3" fmla="*/ 757038 h 1215160"/>
              <a:gd name="connsiteX0-1" fmla="*/ 0 w 6038850"/>
              <a:gd name="connsiteY0-2" fmla="*/ 299838 h 1304686"/>
              <a:gd name="connsiteX1-3" fmla="*/ 2705100 w 6038850"/>
              <a:gd name="connsiteY1-4" fmla="*/ 52188 h 1304686"/>
              <a:gd name="connsiteX2-5" fmla="*/ 5619750 w 6038850"/>
              <a:gd name="connsiteY2-6" fmla="*/ 1195188 h 1304686"/>
              <a:gd name="connsiteX3-7" fmla="*/ 6038850 w 6038850"/>
              <a:gd name="connsiteY3-8" fmla="*/ 1176138 h 1304686"/>
              <a:gd name="connsiteX0-9" fmla="*/ 0 w 6038850"/>
              <a:gd name="connsiteY0-10" fmla="*/ 287550 h 1218694"/>
              <a:gd name="connsiteX1-11" fmla="*/ 2705100 w 6038850"/>
              <a:gd name="connsiteY1-12" fmla="*/ 39900 h 1218694"/>
              <a:gd name="connsiteX2-13" fmla="*/ 4832350 w 6038850"/>
              <a:gd name="connsiteY2-14" fmla="*/ 1005100 h 1218694"/>
              <a:gd name="connsiteX3-15" fmla="*/ 6038850 w 6038850"/>
              <a:gd name="connsiteY3-16" fmla="*/ 1163850 h 1218694"/>
              <a:gd name="connsiteX0-17" fmla="*/ 0 w 6038850"/>
              <a:gd name="connsiteY0-18" fmla="*/ 287550 h 1225494"/>
              <a:gd name="connsiteX1-19" fmla="*/ 2705100 w 6038850"/>
              <a:gd name="connsiteY1-20" fmla="*/ 39900 h 1225494"/>
              <a:gd name="connsiteX2-21" fmla="*/ 4832350 w 6038850"/>
              <a:gd name="connsiteY2-22" fmla="*/ 1005100 h 1225494"/>
              <a:gd name="connsiteX3-23" fmla="*/ 6038850 w 6038850"/>
              <a:gd name="connsiteY3-24" fmla="*/ 1163850 h 1225494"/>
            </a:gdLst>
            <a:ahLst/>
            <a:cxnLst>
              <a:cxn ang="0">
                <a:pos x="connsiteX0-1" y="connsiteY0-2"/>
              </a:cxn>
              <a:cxn ang="0">
                <a:pos x="connsiteX1-3" y="connsiteY1-4"/>
              </a:cxn>
              <a:cxn ang="0">
                <a:pos x="connsiteX2-5" y="connsiteY2-6"/>
              </a:cxn>
              <a:cxn ang="0">
                <a:pos x="connsiteX3-7" y="connsiteY3-8"/>
              </a:cxn>
            </a:cxnLst>
            <a:rect l="l" t="t" r="r" b="b"/>
            <a:pathLst>
              <a:path w="6038850" h="1225494">
                <a:moveTo>
                  <a:pt x="0" y="287550"/>
                </a:moveTo>
                <a:cubicBezTo>
                  <a:pt x="884237" y="89112"/>
                  <a:pt x="1899708" y="-79692"/>
                  <a:pt x="2705100" y="39900"/>
                </a:cubicBezTo>
                <a:cubicBezTo>
                  <a:pt x="3510492" y="159492"/>
                  <a:pt x="4371975" y="786025"/>
                  <a:pt x="4832350" y="1005100"/>
                </a:cubicBezTo>
                <a:cubicBezTo>
                  <a:pt x="5292725" y="1224175"/>
                  <a:pt x="5829300" y="1285558"/>
                  <a:pt x="6038850" y="1163850"/>
                </a:cubicBezTo>
              </a:path>
            </a:pathLst>
          </a:custGeom>
          <a:ln w="12700" cmpd="sng">
            <a:solidFill>
              <a:schemeClr val="bg1">
                <a:lumMod val="95000"/>
              </a:schemeClr>
            </a:solidFill>
            <a:prstDash val="dash"/>
          </a:ln>
        </p:spPr>
        <p:style>
          <a:lnRef idx="1">
            <a:schemeClr val="dk1"/>
          </a:lnRef>
          <a:fillRef idx="0">
            <a:schemeClr val="dk1"/>
          </a:fillRef>
          <a:effectRef idx="0">
            <a:schemeClr val="dk1"/>
          </a:effectRef>
          <a:fontRef idx="minor">
            <a:schemeClr val="tx1"/>
          </a:fontRef>
        </p:style>
        <p:txBody>
          <a:bodyPr rtlCol="0" anchor="ctr"/>
          <a:lstStyle/>
          <a:p>
            <a:pPr algn="ctr"/>
            <a:endParaRPr lang="en-US" dirty="0">
              <a:latin typeface="+mj-ea"/>
              <a:ea typeface="+mj-ea"/>
            </a:endParaRPr>
          </a:p>
        </p:txBody>
      </p:sp>
      <p:grpSp>
        <p:nvGrpSpPr>
          <p:cNvPr id="3" name="组合 2"/>
          <p:cNvGrpSpPr/>
          <p:nvPr/>
        </p:nvGrpSpPr>
        <p:grpSpPr>
          <a:xfrm>
            <a:off x="6054436" y="2266019"/>
            <a:ext cx="849821" cy="635481"/>
            <a:chOff x="6054436" y="2405136"/>
            <a:chExt cx="849821" cy="635481"/>
          </a:xfrm>
          <a:effectLst>
            <a:outerShdw blurRad="50800" dist="38100" dir="5400000" algn="t" rotWithShape="0">
              <a:prstClr val="black">
                <a:alpha val="40000"/>
              </a:prstClr>
            </a:outerShdw>
          </a:effectLst>
        </p:grpSpPr>
        <p:sp>
          <p:nvSpPr>
            <p:cNvPr id="4" name="Freeform 133"/>
            <p:cNvSpPr/>
            <p:nvPr/>
          </p:nvSpPr>
          <p:spPr bwMode="auto">
            <a:xfrm rot="2700000" flipH="1">
              <a:off x="6116557" y="2789035"/>
              <a:ext cx="189461" cy="313703"/>
            </a:xfrm>
            <a:custGeom>
              <a:avLst/>
              <a:gdLst>
                <a:gd name="T0" fmla="*/ 7566 w 397"/>
                <a:gd name="T1" fmla="*/ 1009717 h 659"/>
                <a:gd name="T2" fmla="*/ 0 w 397"/>
                <a:gd name="T3" fmla="*/ 1009717 h 659"/>
                <a:gd name="T4" fmla="*/ 0 w 397"/>
                <a:gd name="T5" fmla="*/ 1009717 h 659"/>
                <a:gd name="T6" fmla="*/ 11348 w 397"/>
                <a:gd name="T7" fmla="*/ 1021020 h 659"/>
                <a:gd name="T8" fmla="*/ 15131 w 397"/>
                <a:gd name="T9" fmla="*/ 1062464 h 659"/>
                <a:gd name="T10" fmla="*/ 18914 w 397"/>
                <a:gd name="T11" fmla="*/ 1069999 h 659"/>
                <a:gd name="T12" fmla="*/ 181575 w 397"/>
                <a:gd name="T13" fmla="*/ 1574858 h 659"/>
                <a:gd name="T14" fmla="*/ 348019 w 397"/>
                <a:gd name="T15" fmla="*/ 1092605 h 659"/>
                <a:gd name="T16" fmla="*/ 650644 w 397"/>
                <a:gd name="T17" fmla="*/ 1661513 h 659"/>
                <a:gd name="T18" fmla="*/ 548508 w 397"/>
                <a:gd name="T19" fmla="*/ 2124928 h 659"/>
                <a:gd name="T20" fmla="*/ 760345 w 397"/>
                <a:gd name="T21" fmla="*/ 2482850 h 659"/>
                <a:gd name="T22" fmla="*/ 650644 w 397"/>
                <a:gd name="T23" fmla="*/ 2275632 h 659"/>
                <a:gd name="T24" fmla="*/ 688472 w 397"/>
                <a:gd name="T25" fmla="*/ 1989294 h 659"/>
                <a:gd name="T26" fmla="*/ 866264 w 397"/>
                <a:gd name="T27" fmla="*/ 1740632 h 659"/>
                <a:gd name="T28" fmla="*/ 1028925 w 397"/>
                <a:gd name="T29" fmla="*/ 1454295 h 659"/>
                <a:gd name="T30" fmla="*/ 1059187 w 397"/>
                <a:gd name="T31" fmla="*/ 1363872 h 659"/>
                <a:gd name="T32" fmla="*/ 1161323 w 397"/>
                <a:gd name="T33" fmla="*/ 1823520 h 659"/>
                <a:gd name="T34" fmla="*/ 1229414 w 397"/>
                <a:gd name="T35" fmla="*/ 1529647 h 659"/>
                <a:gd name="T36" fmla="*/ 1399640 w 397"/>
                <a:gd name="T37" fmla="*/ 745985 h 659"/>
                <a:gd name="T38" fmla="*/ 714951 w 397"/>
                <a:gd name="T39" fmla="*/ 0 h 659"/>
                <a:gd name="T40" fmla="*/ 11348 w 397"/>
                <a:gd name="T41" fmla="*/ 956971 h 659"/>
                <a:gd name="T42" fmla="*/ 7566 w 397"/>
                <a:gd name="T43" fmla="*/ 1009717 h 65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97" h="659">
                  <a:moveTo>
                    <a:pt x="2" y="268"/>
                  </a:moveTo>
                  <a:cubicBezTo>
                    <a:pt x="2" y="267"/>
                    <a:pt x="0" y="264"/>
                    <a:pt x="0" y="268"/>
                  </a:cubicBezTo>
                  <a:cubicBezTo>
                    <a:pt x="0" y="268"/>
                    <a:pt x="0" y="268"/>
                    <a:pt x="0" y="268"/>
                  </a:cubicBezTo>
                  <a:cubicBezTo>
                    <a:pt x="0" y="269"/>
                    <a:pt x="2" y="270"/>
                    <a:pt x="3" y="271"/>
                  </a:cubicBezTo>
                  <a:cubicBezTo>
                    <a:pt x="3" y="275"/>
                    <a:pt x="4" y="278"/>
                    <a:pt x="4" y="282"/>
                  </a:cubicBezTo>
                  <a:cubicBezTo>
                    <a:pt x="5" y="283"/>
                    <a:pt x="5" y="283"/>
                    <a:pt x="5" y="284"/>
                  </a:cubicBezTo>
                  <a:cubicBezTo>
                    <a:pt x="10" y="335"/>
                    <a:pt x="25" y="381"/>
                    <a:pt x="48" y="418"/>
                  </a:cubicBezTo>
                  <a:cubicBezTo>
                    <a:pt x="23" y="377"/>
                    <a:pt x="37" y="299"/>
                    <a:pt x="92" y="290"/>
                  </a:cubicBezTo>
                  <a:cubicBezTo>
                    <a:pt x="158" y="280"/>
                    <a:pt x="169" y="399"/>
                    <a:pt x="172" y="441"/>
                  </a:cubicBezTo>
                  <a:cubicBezTo>
                    <a:pt x="174" y="484"/>
                    <a:pt x="145" y="521"/>
                    <a:pt x="145" y="564"/>
                  </a:cubicBezTo>
                  <a:cubicBezTo>
                    <a:pt x="145" y="613"/>
                    <a:pt x="170" y="653"/>
                    <a:pt x="201" y="659"/>
                  </a:cubicBezTo>
                  <a:cubicBezTo>
                    <a:pt x="187" y="656"/>
                    <a:pt x="174" y="616"/>
                    <a:pt x="172" y="604"/>
                  </a:cubicBezTo>
                  <a:cubicBezTo>
                    <a:pt x="168" y="580"/>
                    <a:pt x="175" y="551"/>
                    <a:pt x="182" y="528"/>
                  </a:cubicBezTo>
                  <a:cubicBezTo>
                    <a:pt x="190" y="501"/>
                    <a:pt x="211" y="483"/>
                    <a:pt x="229" y="462"/>
                  </a:cubicBezTo>
                  <a:cubicBezTo>
                    <a:pt x="247" y="440"/>
                    <a:pt x="262" y="414"/>
                    <a:pt x="272" y="386"/>
                  </a:cubicBezTo>
                  <a:cubicBezTo>
                    <a:pt x="275" y="378"/>
                    <a:pt x="278" y="370"/>
                    <a:pt x="280" y="362"/>
                  </a:cubicBezTo>
                  <a:cubicBezTo>
                    <a:pt x="284" y="420"/>
                    <a:pt x="307" y="484"/>
                    <a:pt x="307" y="484"/>
                  </a:cubicBezTo>
                  <a:cubicBezTo>
                    <a:pt x="299" y="437"/>
                    <a:pt x="325" y="406"/>
                    <a:pt x="325" y="406"/>
                  </a:cubicBezTo>
                  <a:cubicBezTo>
                    <a:pt x="397" y="291"/>
                    <a:pt x="370" y="198"/>
                    <a:pt x="370" y="198"/>
                  </a:cubicBezTo>
                  <a:cubicBezTo>
                    <a:pt x="351" y="85"/>
                    <a:pt x="277" y="0"/>
                    <a:pt x="189" y="0"/>
                  </a:cubicBezTo>
                  <a:cubicBezTo>
                    <a:pt x="87" y="0"/>
                    <a:pt x="3" y="114"/>
                    <a:pt x="3" y="254"/>
                  </a:cubicBezTo>
                  <a:cubicBezTo>
                    <a:pt x="3" y="258"/>
                    <a:pt x="2" y="263"/>
                    <a:pt x="2" y="268"/>
                  </a:cubicBezTo>
                  <a:close/>
                </a:path>
              </a:pathLst>
            </a:custGeom>
            <a:solidFill>
              <a:srgbClr val="F15A24"/>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dirty="0">
                <a:latin typeface="+mj-ea"/>
                <a:ea typeface="+mj-ea"/>
              </a:endParaRPr>
            </a:p>
          </p:txBody>
        </p:sp>
        <p:sp>
          <p:nvSpPr>
            <p:cNvPr id="5" name="Freeform 134"/>
            <p:cNvSpPr/>
            <p:nvPr/>
          </p:nvSpPr>
          <p:spPr bwMode="auto">
            <a:xfrm rot="2700000" flipH="1">
              <a:off x="6176406" y="2803550"/>
              <a:ext cx="154413" cy="197568"/>
            </a:xfrm>
            <a:custGeom>
              <a:avLst/>
              <a:gdLst>
                <a:gd name="T0" fmla="*/ 581760 w 324"/>
                <a:gd name="T1" fmla="*/ 0 h 415"/>
                <a:gd name="T2" fmla="*/ 1148410 w 324"/>
                <a:gd name="T3" fmla="*/ 648083 h 415"/>
                <a:gd name="T4" fmla="*/ 1152187 w 324"/>
                <a:gd name="T5" fmla="*/ 655619 h 415"/>
                <a:gd name="T6" fmla="*/ 1152187 w 324"/>
                <a:gd name="T7" fmla="*/ 663154 h 415"/>
                <a:gd name="T8" fmla="*/ 1042635 w 324"/>
                <a:gd name="T9" fmla="*/ 1273558 h 415"/>
                <a:gd name="T10" fmla="*/ 963304 w 324"/>
                <a:gd name="T11" fmla="*/ 983428 h 415"/>
                <a:gd name="T12" fmla="*/ 868863 w 324"/>
                <a:gd name="T13" fmla="*/ 1137913 h 415"/>
                <a:gd name="T14" fmla="*/ 642203 w 324"/>
                <a:gd name="T15" fmla="*/ 1552384 h 415"/>
                <a:gd name="T16" fmla="*/ 630870 w 324"/>
                <a:gd name="T17" fmla="*/ 1563688 h 415"/>
                <a:gd name="T18" fmla="*/ 630870 w 324"/>
                <a:gd name="T19" fmla="*/ 1541080 h 415"/>
                <a:gd name="T20" fmla="*/ 245548 w 324"/>
                <a:gd name="T21" fmla="*/ 859086 h 415"/>
                <a:gd name="T22" fmla="*/ 196439 w 324"/>
                <a:gd name="T23" fmla="*/ 862854 h 415"/>
                <a:gd name="T24" fmla="*/ 7555 w 324"/>
                <a:gd name="T25" fmla="*/ 964588 h 415"/>
                <a:gd name="T26" fmla="*/ 3778 w 324"/>
                <a:gd name="T27" fmla="*/ 945749 h 415"/>
                <a:gd name="T28" fmla="*/ 3778 w 324"/>
                <a:gd name="T29" fmla="*/ 938213 h 415"/>
                <a:gd name="T30" fmla="*/ 0 w 324"/>
                <a:gd name="T31" fmla="*/ 900534 h 415"/>
                <a:gd name="T32" fmla="*/ 0 w 324"/>
                <a:gd name="T33" fmla="*/ 889230 h 415"/>
                <a:gd name="T34" fmla="*/ 0 w 324"/>
                <a:gd name="T35" fmla="*/ 840247 h 415"/>
                <a:gd name="T36" fmla="*/ 581760 w 324"/>
                <a:gd name="T37" fmla="*/ 0 h 4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24" h="415">
                  <a:moveTo>
                    <a:pt x="154" y="0"/>
                  </a:moveTo>
                  <a:cubicBezTo>
                    <a:pt x="225" y="0"/>
                    <a:pt x="288" y="73"/>
                    <a:pt x="304" y="172"/>
                  </a:cubicBezTo>
                  <a:cubicBezTo>
                    <a:pt x="305" y="174"/>
                    <a:pt x="305" y="174"/>
                    <a:pt x="305" y="174"/>
                  </a:cubicBezTo>
                  <a:cubicBezTo>
                    <a:pt x="305" y="176"/>
                    <a:pt x="305" y="176"/>
                    <a:pt x="305" y="176"/>
                  </a:cubicBezTo>
                  <a:cubicBezTo>
                    <a:pt x="306" y="179"/>
                    <a:pt x="324" y="248"/>
                    <a:pt x="276" y="338"/>
                  </a:cubicBezTo>
                  <a:cubicBezTo>
                    <a:pt x="276" y="335"/>
                    <a:pt x="256" y="263"/>
                    <a:pt x="255" y="261"/>
                  </a:cubicBezTo>
                  <a:cubicBezTo>
                    <a:pt x="256" y="270"/>
                    <a:pt x="235" y="292"/>
                    <a:pt x="230" y="302"/>
                  </a:cubicBezTo>
                  <a:cubicBezTo>
                    <a:pt x="209" y="338"/>
                    <a:pt x="198" y="379"/>
                    <a:pt x="170" y="412"/>
                  </a:cubicBezTo>
                  <a:cubicBezTo>
                    <a:pt x="169" y="413"/>
                    <a:pt x="168" y="414"/>
                    <a:pt x="167" y="415"/>
                  </a:cubicBezTo>
                  <a:cubicBezTo>
                    <a:pt x="167" y="413"/>
                    <a:pt x="167" y="411"/>
                    <a:pt x="167" y="409"/>
                  </a:cubicBezTo>
                  <a:cubicBezTo>
                    <a:pt x="159" y="260"/>
                    <a:pt x="107" y="228"/>
                    <a:pt x="65" y="228"/>
                  </a:cubicBezTo>
                  <a:cubicBezTo>
                    <a:pt x="61" y="228"/>
                    <a:pt x="57" y="229"/>
                    <a:pt x="52" y="229"/>
                  </a:cubicBezTo>
                  <a:cubicBezTo>
                    <a:pt x="33" y="232"/>
                    <a:pt x="15" y="242"/>
                    <a:pt x="2" y="256"/>
                  </a:cubicBezTo>
                  <a:cubicBezTo>
                    <a:pt x="2" y="254"/>
                    <a:pt x="1" y="253"/>
                    <a:pt x="1" y="251"/>
                  </a:cubicBezTo>
                  <a:cubicBezTo>
                    <a:pt x="1" y="249"/>
                    <a:pt x="1" y="249"/>
                    <a:pt x="1" y="249"/>
                  </a:cubicBezTo>
                  <a:cubicBezTo>
                    <a:pt x="1" y="246"/>
                    <a:pt x="1" y="242"/>
                    <a:pt x="0" y="239"/>
                  </a:cubicBezTo>
                  <a:cubicBezTo>
                    <a:pt x="0" y="239"/>
                    <a:pt x="0" y="236"/>
                    <a:pt x="0" y="236"/>
                  </a:cubicBezTo>
                  <a:cubicBezTo>
                    <a:pt x="0" y="231"/>
                    <a:pt x="0" y="227"/>
                    <a:pt x="0" y="223"/>
                  </a:cubicBezTo>
                  <a:cubicBezTo>
                    <a:pt x="0" y="100"/>
                    <a:pt x="69" y="0"/>
                    <a:pt x="154" y="0"/>
                  </a:cubicBezTo>
                  <a:close/>
                </a:path>
              </a:pathLst>
            </a:custGeom>
            <a:solidFill>
              <a:srgbClr val="F7931E"/>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dirty="0">
                <a:latin typeface="+mj-ea"/>
                <a:ea typeface="+mj-ea"/>
              </a:endParaRPr>
            </a:p>
          </p:txBody>
        </p:sp>
        <p:sp>
          <p:nvSpPr>
            <p:cNvPr id="6" name="Freeform 135"/>
            <p:cNvSpPr/>
            <p:nvPr/>
          </p:nvSpPr>
          <p:spPr bwMode="auto">
            <a:xfrm rot="2700000" flipH="1">
              <a:off x="6216128" y="2815389"/>
              <a:ext cx="101140" cy="142811"/>
            </a:xfrm>
            <a:custGeom>
              <a:avLst/>
              <a:gdLst>
                <a:gd name="T0" fmla="*/ 162607 w 212"/>
                <a:gd name="T1" fmla="*/ 535009 h 300"/>
                <a:gd name="T2" fmla="*/ 128573 w 212"/>
                <a:gd name="T3" fmla="*/ 535009 h 300"/>
                <a:gd name="T4" fmla="*/ 3782 w 212"/>
                <a:gd name="T5" fmla="*/ 599059 h 300"/>
                <a:gd name="T6" fmla="*/ 3782 w 212"/>
                <a:gd name="T7" fmla="*/ 587756 h 300"/>
                <a:gd name="T8" fmla="*/ 3782 w 212"/>
                <a:gd name="T9" fmla="*/ 583988 h 300"/>
                <a:gd name="T10" fmla="*/ 0 w 212"/>
                <a:gd name="T11" fmla="*/ 557615 h 300"/>
                <a:gd name="T12" fmla="*/ 0 w 212"/>
                <a:gd name="T13" fmla="*/ 550079 h 300"/>
                <a:gd name="T14" fmla="*/ 0 w 212"/>
                <a:gd name="T15" fmla="*/ 523706 h 300"/>
                <a:gd name="T16" fmla="*/ 381936 w 212"/>
                <a:gd name="T17" fmla="*/ 0 h 300"/>
                <a:gd name="T18" fmla="*/ 752528 w 212"/>
                <a:gd name="T19" fmla="*/ 403140 h 300"/>
                <a:gd name="T20" fmla="*/ 756309 w 212"/>
                <a:gd name="T21" fmla="*/ 406908 h 300"/>
                <a:gd name="T22" fmla="*/ 756309 w 212"/>
                <a:gd name="T23" fmla="*/ 410676 h 300"/>
                <a:gd name="T24" fmla="*/ 684460 w 212"/>
                <a:gd name="T25" fmla="*/ 791210 h 300"/>
                <a:gd name="T26" fmla="*/ 631518 w 212"/>
                <a:gd name="T27" fmla="*/ 610362 h 300"/>
                <a:gd name="T28" fmla="*/ 567232 w 212"/>
                <a:gd name="T29" fmla="*/ 704554 h 300"/>
                <a:gd name="T30" fmla="*/ 457567 w 212"/>
                <a:gd name="T31" fmla="*/ 1130300 h 300"/>
                <a:gd name="T32" fmla="*/ 162607 w 212"/>
                <a:gd name="T33" fmla="*/ 535009 h 3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2" h="300">
                  <a:moveTo>
                    <a:pt x="43" y="142"/>
                  </a:moveTo>
                  <a:cubicBezTo>
                    <a:pt x="40" y="142"/>
                    <a:pt x="37" y="142"/>
                    <a:pt x="34" y="142"/>
                  </a:cubicBezTo>
                  <a:cubicBezTo>
                    <a:pt x="21" y="144"/>
                    <a:pt x="10" y="150"/>
                    <a:pt x="1" y="159"/>
                  </a:cubicBezTo>
                  <a:cubicBezTo>
                    <a:pt x="1" y="158"/>
                    <a:pt x="1" y="157"/>
                    <a:pt x="1" y="156"/>
                  </a:cubicBezTo>
                  <a:cubicBezTo>
                    <a:pt x="1" y="155"/>
                    <a:pt x="1" y="155"/>
                    <a:pt x="1" y="155"/>
                  </a:cubicBezTo>
                  <a:cubicBezTo>
                    <a:pt x="0" y="152"/>
                    <a:pt x="0" y="150"/>
                    <a:pt x="0" y="148"/>
                  </a:cubicBezTo>
                  <a:cubicBezTo>
                    <a:pt x="0" y="146"/>
                    <a:pt x="0" y="146"/>
                    <a:pt x="0" y="146"/>
                  </a:cubicBezTo>
                  <a:cubicBezTo>
                    <a:pt x="0" y="143"/>
                    <a:pt x="0" y="141"/>
                    <a:pt x="0" y="139"/>
                  </a:cubicBezTo>
                  <a:cubicBezTo>
                    <a:pt x="0" y="62"/>
                    <a:pt x="45" y="0"/>
                    <a:pt x="101" y="0"/>
                  </a:cubicBezTo>
                  <a:cubicBezTo>
                    <a:pt x="147" y="0"/>
                    <a:pt x="189" y="45"/>
                    <a:pt x="199" y="107"/>
                  </a:cubicBezTo>
                  <a:cubicBezTo>
                    <a:pt x="200" y="108"/>
                    <a:pt x="200" y="108"/>
                    <a:pt x="200" y="108"/>
                  </a:cubicBezTo>
                  <a:cubicBezTo>
                    <a:pt x="200" y="109"/>
                    <a:pt x="200" y="109"/>
                    <a:pt x="200" y="109"/>
                  </a:cubicBezTo>
                  <a:cubicBezTo>
                    <a:pt x="201" y="111"/>
                    <a:pt x="212" y="154"/>
                    <a:pt x="181" y="210"/>
                  </a:cubicBezTo>
                  <a:cubicBezTo>
                    <a:pt x="181" y="208"/>
                    <a:pt x="167" y="164"/>
                    <a:pt x="167" y="162"/>
                  </a:cubicBezTo>
                  <a:cubicBezTo>
                    <a:pt x="168" y="168"/>
                    <a:pt x="154" y="181"/>
                    <a:pt x="150" y="187"/>
                  </a:cubicBezTo>
                  <a:cubicBezTo>
                    <a:pt x="137" y="210"/>
                    <a:pt x="126" y="275"/>
                    <a:pt x="121" y="300"/>
                  </a:cubicBezTo>
                  <a:cubicBezTo>
                    <a:pt x="121" y="300"/>
                    <a:pt x="94" y="134"/>
                    <a:pt x="43" y="142"/>
                  </a:cubicBezTo>
                  <a:close/>
                </a:path>
              </a:pathLst>
            </a:custGeom>
            <a:solidFill>
              <a:srgbClr val="FBB03B"/>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dirty="0">
                <a:latin typeface="+mj-ea"/>
                <a:ea typeface="+mj-ea"/>
              </a:endParaRPr>
            </a:p>
          </p:txBody>
        </p:sp>
        <p:sp>
          <p:nvSpPr>
            <p:cNvPr id="7" name="Freeform 107"/>
            <p:cNvSpPr/>
            <p:nvPr/>
          </p:nvSpPr>
          <p:spPr bwMode="auto">
            <a:xfrm rot="2700000" flipH="1">
              <a:off x="6219230" y="2554544"/>
              <a:ext cx="183510" cy="293579"/>
            </a:xfrm>
            <a:custGeom>
              <a:avLst/>
              <a:gdLst>
                <a:gd name="T0" fmla="*/ 587375 w 312"/>
                <a:gd name="T1" fmla="*/ 0 h 495"/>
                <a:gd name="T2" fmla="*/ 1174750 w 312"/>
                <a:gd name="T3" fmla="*/ 597631 h 495"/>
                <a:gd name="T4" fmla="*/ 1174750 w 312"/>
                <a:gd name="T5" fmla="*/ 612666 h 495"/>
                <a:gd name="T6" fmla="*/ 1174750 w 312"/>
                <a:gd name="T7" fmla="*/ 612666 h 495"/>
                <a:gd name="T8" fmla="*/ 798228 w 312"/>
                <a:gd name="T9" fmla="*/ 1804170 h 495"/>
                <a:gd name="T10" fmla="*/ 779401 w 312"/>
                <a:gd name="T11" fmla="*/ 1826722 h 495"/>
                <a:gd name="T12" fmla="*/ 779401 w 312"/>
                <a:gd name="T13" fmla="*/ 1826722 h 495"/>
                <a:gd name="T14" fmla="*/ 779401 w 312"/>
                <a:gd name="T15" fmla="*/ 1826722 h 495"/>
                <a:gd name="T16" fmla="*/ 692801 w 312"/>
                <a:gd name="T17" fmla="*/ 1860550 h 495"/>
                <a:gd name="T18" fmla="*/ 579845 w 312"/>
                <a:gd name="T19" fmla="*/ 1762824 h 495"/>
                <a:gd name="T20" fmla="*/ 587375 w 312"/>
                <a:gd name="T21" fmla="*/ 1740272 h 495"/>
                <a:gd name="T22" fmla="*/ 587375 w 312"/>
                <a:gd name="T23" fmla="*/ 1740272 h 495"/>
                <a:gd name="T24" fmla="*/ 621262 w 312"/>
                <a:gd name="T25" fmla="*/ 1559855 h 495"/>
                <a:gd name="T26" fmla="*/ 459357 w 312"/>
                <a:gd name="T27" fmla="*/ 1168952 h 495"/>
                <a:gd name="T28" fmla="*/ 459357 w 312"/>
                <a:gd name="T29" fmla="*/ 1165193 h 495"/>
                <a:gd name="T30" fmla="*/ 158139 w 312"/>
                <a:gd name="T31" fmla="*/ 992293 h 495"/>
                <a:gd name="T32" fmla="*/ 0 w 312"/>
                <a:gd name="T33" fmla="*/ 590114 h 495"/>
                <a:gd name="T34" fmla="*/ 587375 w 312"/>
                <a:gd name="T35" fmla="*/ 0 h 4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connsiteX0" fmla="*/ 5000 w 10000"/>
                <a:gd name="connsiteY0" fmla="*/ 0 h 10000"/>
                <a:gd name="connsiteX1" fmla="*/ 10000 w 10000"/>
                <a:gd name="connsiteY1" fmla="*/ 3212 h 10000"/>
                <a:gd name="connsiteX2" fmla="*/ 10000 w 10000"/>
                <a:gd name="connsiteY2" fmla="*/ 3293 h 10000"/>
                <a:gd name="connsiteX3" fmla="*/ 10000 w 10000"/>
                <a:gd name="connsiteY3" fmla="*/ 3293 h 10000"/>
                <a:gd name="connsiteX4" fmla="*/ 6795 w 10000"/>
                <a:gd name="connsiteY4" fmla="*/ 9697 h 10000"/>
                <a:gd name="connsiteX5" fmla="*/ 6635 w 10000"/>
                <a:gd name="connsiteY5" fmla="*/ 9818 h 10000"/>
                <a:gd name="connsiteX6" fmla="*/ 6635 w 10000"/>
                <a:gd name="connsiteY6" fmla="*/ 9818 h 10000"/>
                <a:gd name="connsiteX7" fmla="*/ 6635 w 10000"/>
                <a:gd name="connsiteY7" fmla="*/ 9818 h 10000"/>
                <a:gd name="connsiteX8" fmla="*/ 5897 w 10000"/>
                <a:gd name="connsiteY8" fmla="*/ 10000 h 10000"/>
                <a:gd name="connsiteX9" fmla="*/ 4936 w 10000"/>
                <a:gd name="connsiteY9" fmla="*/ 9475 h 10000"/>
                <a:gd name="connsiteX10" fmla="*/ 5000 w 10000"/>
                <a:gd name="connsiteY10" fmla="*/ 9354 h 10000"/>
                <a:gd name="connsiteX11" fmla="*/ 5288 w 10000"/>
                <a:gd name="connsiteY11" fmla="*/ 8384 h 10000"/>
                <a:gd name="connsiteX12" fmla="*/ 3910 w 10000"/>
                <a:gd name="connsiteY12" fmla="*/ 6283 h 10000"/>
                <a:gd name="connsiteX13" fmla="*/ 3910 w 10000"/>
                <a:gd name="connsiteY13" fmla="*/ 6263 h 10000"/>
                <a:gd name="connsiteX14" fmla="*/ 1346 w 10000"/>
                <a:gd name="connsiteY14" fmla="*/ 5333 h 10000"/>
                <a:gd name="connsiteX15" fmla="*/ 0 w 10000"/>
                <a:gd name="connsiteY15" fmla="*/ 3172 h 10000"/>
                <a:gd name="connsiteX16" fmla="*/ 5000 w 10000"/>
                <a:gd name="connsiteY16" fmla="*/ 0 h 10000"/>
                <a:gd name="connsiteX0-1" fmla="*/ 5000 w 10000"/>
                <a:gd name="connsiteY0-2" fmla="*/ 0 h 10000"/>
                <a:gd name="connsiteX1-3" fmla="*/ 10000 w 10000"/>
                <a:gd name="connsiteY1-4" fmla="*/ 3212 h 10000"/>
                <a:gd name="connsiteX2-5" fmla="*/ 10000 w 10000"/>
                <a:gd name="connsiteY2-6" fmla="*/ 3293 h 10000"/>
                <a:gd name="connsiteX3-7" fmla="*/ 10000 w 10000"/>
                <a:gd name="connsiteY3-8" fmla="*/ 3293 h 10000"/>
                <a:gd name="connsiteX4-9" fmla="*/ 6795 w 10000"/>
                <a:gd name="connsiteY4-10" fmla="*/ 9697 h 10000"/>
                <a:gd name="connsiteX5-11" fmla="*/ 6635 w 10000"/>
                <a:gd name="connsiteY5-12" fmla="*/ 9818 h 10000"/>
                <a:gd name="connsiteX6-13" fmla="*/ 6635 w 10000"/>
                <a:gd name="connsiteY6-14" fmla="*/ 9818 h 10000"/>
                <a:gd name="connsiteX7-15" fmla="*/ 6635 w 10000"/>
                <a:gd name="connsiteY7-16" fmla="*/ 9818 h 10000"/>
                <a:gd name="connsiteX8-17" fmla="*/ 5897 w 10000"/>
                <a:gd name="connsiteY8-18" fmla="*/ 10000 h 10000"/>
                <a:gd name="connsiteX9-19" fmla="*/ 4936 w 10000"/>
                <a:gd name="connsiteY9-20" fmla="*/ 9475 h 10000"/>
                <a:gd name="connsiteX10-21" fmla="*/ 5288 w 10000"/>
                <a:gd name="connsiteY10-22" fmla="*/ 8384 h 10000"/>
                <a:gd name="connsiteX11-23" fmla="*/ 3910 w 10000"/>
                <a:gd name="connsiteY11-24" fmla="*/ 6283 h 10000"/>
                <a:gd name="connsiteX12-25" fmla="*/ 3910 w 10000"/>
                <a:gd name="connsiteY12-26" fmla="*/ 6263 h 10000"/>
                <a:gd name="connsiteX13-27" fmla="*/ 1346 w 10000"/>
                <a:gd name="connsiteY13-28" fmla="*/ 5333 h 10000"/>
                <a:gd name="connsiteX14-29" fmla="*/ 0 w 10000"/>
                <a:gd name="connsiteY14-30" fmla="*/ 3172 h 10000"/>
                <a:gd name="connsiteX15-31" fmla="*/ 5000 w 10000"/>
                <a:gd name="connsiteY15-32" fmla="*/ 0 h 10000"/>
                <a:gd name="connsiteX0-33" fmla="*/ 5000 w 10000"/>
                <a:gd name="connsiteY0-34" fmla="*/ 0 h 10086"/>
                <a:gd name="connsiteX1-35" fmla="*/ 10000 w 10000"/>
                <a:gd name="connsiteY1-36" fmla="*/ 3212 h 10086"/>
                <a:gd name="connsiteX2-37" fmla="*/ 10000 w 10000"/>
                <a:gd name="connsiteY2-38" fmla="*/ 3293 h 10086"/>
                <a:gd name="connsiteX3-39" fmla="*/ 10000 w 10000"/>
                <a:gd name="connsiteY3-40" fmla="*/ 3293 h 10086"/>
                <a:gd name="connsiteX4-41" fmla="*/ 6795 w 10000"/>
                <a:gd name="connsiteY4-42" fmla="*/ 9697 h 10086"/>
                <a:gd name="connsiteX5-43" fmla="*/ 6635 w 10000"/>
                <a:gd name="connsiteY5-44" fmla="*/ 9818 h 10086"/>
                <a:gd name="connsiteX6-45" fmla="*/ 6635 w 10000"/>
                <a:gd name="connsiteY6-46" fmla="*/ 9818 h 10086"/>
                <a:gd name="connsiteX7-47" fmla="*/ 6635 w 10000"/>
                <a:gd name="connsiteY7-48" fmla="*/ 9818 h 10086"/>
                <a:gd name="connsiteX8-49" fmla="*/ 5897 w 10000"/>
                <a:gd name="connsiteY8-50" fmla="*/ 10000 h 10086"/>
                <a:gd name="connsiteX9-51" fmla="*/ 5288 w 10000"/>
                <a:gd name="connsiteY9-52" fmla="*/ 8384 h 10086"/>
                <a:gd name="connsiteX10-53" fmla="*/ 3910 w 10000"/>
                <a:gd name="connsiteY10-54" fmla="*/ 6283 h 10086"/>
                <a:gd name="connsiteX11-55" fmla="*/ 3910 w 10000"/>
                <a:gd name="connsiteY11-56" fmla="*/ 6263 h 10086"/>
                <a:gd name="connsiteX12-57" fmla="*/ 1346 w 10000"/>
                <a:gd name="connsiteY12-58" fmla="*/ 5333 h 10086"/>
                <a:gd name="connsiteX13-59" fmla="*/ 0 w 10000"/>
                <a:gd name="connsiteY13-60" fmla="*/ 3172 h 10086"/>
                <a:gd name="connsiteX14-61" fmla="*/ 5000 w 10000"/>
                <a:gd name="connsiteY14-62" fmla="*/ 0 h 1008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10000" h="10086">
                  <a:moveTo>
                    <a:pt x="5000" y="0"/>
                  </a:moveTo>
                  <a:cubicBezTo>
                    <a:pt x="7756" y="0"/>
                    <a:pt x="10000" y="1455"/>
                    <a:pt x="10000" y="3212"/>
                  </a:cubicBezTo>
                  <a:lnTo>
                    <a:pt x="10000" y="3293"/>
                  </a:lnTo>
                  <a:lnTo>
                    <a:pt x="10000" y="3293"/>
                  </a:lnTo>
                  <a:cubicBezTo>
                    <a:pt x="10000" y="5717"/>
                    <a:pt x="8814" y="7859"/>
                    <a:pt x="6795" y="9697"/>
                  </a:cubicBezTo>
                  <a:cubicBezTo>
                    <a:pt x="6731" y="9737"/>
                    <a:pt x="6699" y="9778"/>
                    <a:pt x="6635" y="9818"/>
                  </a:cubicBezTo>
                  <a:lnTo>
                    <a:pt x="6635" y="9818"/>
                  </a:lnTo>
                  <a:lnTo>
                    <a:pt x="6635" y="9818"/>
                  </a:lnTo>
                  <a:cubicBezTo>
                    <a:pt x="6442" y="9919"/>
                    <a:pt x="6121" y="10239"/>
                    <a:pt x="5897" y="10000"/>
                  </a:cubicBezTo>
                  <a:cubicBezTo>
                    <a:pt x="5673" y="9761"/>
                    <a:pt x="5619" y="9003"/>
                    <a:pt x="5288" y="8384"/>
                  </a:cubicBezTo>
                  <a:cubicBezTo>
                    <a:pt x="5064" y="7556"/>
                    <a:pt x="4744" y="6848"/>
                    <a:pt x="3910" y="6283"/>
                  </a:cubicBezTo>
                  <a:lnTo>
                    <a:pt x="3910" y="6263"/>
                  </a:lnTo>
                  <a:cubicBezTo>
                    <a:pt x="3237" y="5818"/>
                    <a:pt x="2340" y="5475"/>
                    <a:pt x="1346" y="5333"/>
                  </a:cubicBezTo>
                  <a:cubicBezTo>
                    <a:pt x="513" y="4768"/>
                    <a:pt x="0" y="4000"/>
                    <a:pt x="0" y="3172"/>
                  </a:cubicBezTo>
                  <a:cubicBezTo>
                    <a:pt x="0" y="1414"/>
                    <a:pt x="2244" y="0"/>
                    <a:pt x="5000" y="0"/>
                  </a:cubicBezTo>
                  <a:close/>
                </a:path>
              </a:pathLst>
            </a:custGeom>
            <a:solidFill>
              <a:schemeClr val="bg1">
                <a:alpha val="73000"/>
              </a:schemeClr>
            </a:solidFill>
            <a:ln>
              <a:noFill/>
            </a:ln>
          </p:spPr>
          <p:txBody>
            <a:bodyPr/>
            <a:lstStyle/>
            <a:p>
              <a:endParaRPr lang="en-US" dirty="0">
                <a:latin typeface="+mj-ea"/>
                <a:ea typeface="+mj-ea"/>
              </a:endParaRPr>
            </a:p>
          </p:txBody>
        </p:sp>
        <p:sp>
          <p:nvSpPr>
            <p:cNvPr id="8" name="Freeform 107"/>
            <p:cNvSpPr/>
            <p:nvPr/>
          </p:nvSpPr>
          <p:spPr bwMode="auto">
            <a:xfrm rot="2700000">
              <a:off x="6369742" y="2705056"/>
              <a:ext cx="183510" cy="293579"/>
            </a:xfrm>
            <a:custGeom>
              <a:avLst/>
              <a:gdLst>
                <a:gd name="T0" fmla="*/ 587375 w 312"/>
                <a:gd name="T1" fmla="*/ 0 h 495"/>
                <a:gd name="T2" fmla="*/ 1174750 w 312"/>
                <a:gd name="T3" fmla="*/ 597631 h 495"/>
                <a:gd name="T4" fmla="*/ 1174750 w 312"/>
                <a:gd name="T5" fmla="*/ 612666 h 495"/>
                <a:gd name="T6" fmla="*/ 1174750 w 312"/>
                <a:gd name="T7" fmla="*/ 612666 h 495"/>
                <a:gd name="T8" fmla="*/ 798228 w 312"/>
                <a:gd name="T9" fmla="*/ 1804170 h 495"/>
                <a:gd name="T10" fmla="*/ 779401 w 312"/>
                <a:gd name="T11" fmla="*/ 1826722 h 495"/>
                <a:gd name="T12" fmla="*/ 779401 w 312"/>
                <a:gd name="T13" fmla="*/ 1826722 h 495"/>
                <a:gd name="T14" fmla="*/ 779401 w 312"/>
                <a:gd name="T15" fmla="*/ 1826722 h 495"/>
                <a:gd name="T16" fmla="*/ 692801 w 312"/>
                <a:gd name="T17" fmla="*/ 1860550 h 495"/>
                <a:gd name="T18" fmla="*/ 579845 w 312"/>
                <a:gd name="T19" fmla="*/ 1762824 h 495"/>
                <a:gd name="T20" fmla="*/ 587375 w 312"/>
                <a:gd name="T21" fmla="*/ 1740272 h 495"/>
                <a:gd name="T22" fmla="*/ 587375 w 312"/>
                <a:gd name="T23" fmla="*/ 1740272 h 495"/>
                <a:gd name="T24" fmla="*/ 621262 w 312"/>
                <a:gd name="T25" fmla="*/ 1559855 h 495"/>
                <a:gd name="T26" fmla="*/ 459357 w 312"/>
                <a:gd name="T27" fmla="*/ 1168952 h 495"/>
                <a:gd name="T28" fmla="*/ 459357 w 312"/>
                <a:gd name="T29" fmla="*/ 1165193 h 495"/>
                <a:gd name="T30" fmla="*/ 158139 w 312"/>
                <a:gd name="T31" fmla="*/ 992293 h 495"/>
                <a:gd name="T32" fmla="*/ 0 w 312"/>
                <a:gd name="T33" fmla="*/ 590114 h 495"/>
                <a:gd name="T34" fmla="*/ 587375 w 312"/>
                <a:gd name="T35" fmla="*/ 0 h 4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connsiteX0" fmla="*/ 5000 w 10000"/>
                <a:gd name="connsiteY0" fmla="*/ 0 h 10000"/>
                <a:gd name="connsiteX1" fmla="*/ 10000 w 10000"/>
                <a:gd name="connsiteY1" fmla="*/ 3212 h 10000"/>
                <a:gd name="connsiteX2" fmla="*/ 10000 w 10000"/>
                <a:gd name="connsiteY2" fmla="*/ 3293 h 10000"/>
                <a:gd name="connsiteX3" fmla="*/ 10000 w 10000"/>
                <a:gd name="connsiteY3" fmla="*/ 3293 h 10000"/>
                <a:gd name="connsiteX4" fmla="*/ 6795 w 10000"/>
                <a:gd name="connsiteY4" fmla="*/ 9697 h 10000"/>
                <a:gd name="connsiteX5" fmla="*/ 6635 w 10000"/>
                <a:gd name="connsiteY5" fmla="*/ 9818 h 10000"/>
                <a:gd name="connsiteX6" fmla="*/ 6635 w 10000"/>
                <a:gd name="connsiteY6" fmla="*/ 9818 h 10000"/>
                <a:gd name="connsiteX7" fmla="*/ 6635 w 10000"/>
                <a:gd name="connsiteY7" fmla="*/ 9818 h 10000"/>
                <a:gd name="connsiteX8" fmla="*/ 5897 w 10000"/>
                <a:gd name="connsiteY8" fmla="*/ 10000 h 10000"/>
                <a:gd name="connsiteX9" fmla="*/ 4936 w 10000"/>
                <a:gd name="connsiteY9" fmla="*/ 9475 h 10000"/>
                <a:gd name="connsiteX10" fmla="*/ 5000 w 10000"/>
                <a:gd name="connsiteY10" fmla="*/ 9354 h 10000"/>
                <a:gd name="connsiteX11" fmla="*/ 5288 w 10000"/>
                <a:gd name="connsiteY11" fmla="*/ 8384 h 10000"/>
                <a:gd name="connsiteX12" fmla="*/ 3910 w 10000"/>
                <a:gd name="connsiteY12" fmla="*/ 6283 h 10000"/>
                <a:gd name="connsiteX13" fmla="*/ 3910 w 10000"/>
                <a:gd name="connsiteY13" fmla="*/ 6263 h 10000"/>
                <a:gd name="connsiteX14" fmla="*/ 1346 w 10000"/>
                <a:gd name="connsiteY14" fmla="*/ 5333 h 10000"/>
                <a:gd name="connsiteX15" fmla="*/ 0 w 10000"/>
                <a:gd name="connsiteY15" fmla="*/ 3172 h 10000"/>
                <a:gd name="connsiteX16" fmla="*/ 5000 w 10000"/>
                <a:gd name="connsiteY16" fmla="*/ 0 h 10000"/>
                <a:gd name="connsiteX0-1" fmla="*/ 5000 w 10000"/>
                <a:gd name="connsiteY0-2" fmla="*/ 0 h 10000"/>
                <a:gd name="connsiteX1-3" fmla="*/ 10000 w 10000"/>
                <a:gd name="connsiteY1-4" fmla="*/ 3212 h 10000"/>
                <a:gd name="connsiteX2-5" fmla="*/ 10000 w 10000"/>
                <a:gd name="connsiteY2-6" fmla="*/ 3293 h 10000"/>
                <a:gd name="connsiteX3-7" fmla="*/ 10000 w 10000"/>
                <a:gd name="connsiteY3-8" fmla="*/ 3293 h 10000"/>
                <a:gd name="connsiteX4-9" fmla="*/ 6795 w 10000"/>
                <a:gd name="connsiteY4-10" fmla="*/ 9697 h 10000"/>
                <a:gd name="connsiteX5-11" fmla="*/ 6635 w 10000"/>
                <a:gd name="connsiteY5-12" fmla="*/ 9818 h 10000"/>
                <a:gd name="connsiteX6-13" fmla="*/ 6635 w 10000"/>
                <a:gd name="connsiteY6-14" fmla="*/ 9818 h 10000"/>
                <a:gd name="connsiteX7-15" fmla="*/ 6635 w 10000"/>
                <a:gd name="connsiteY7-16" fmla="*/ 9818 h 10000"/>
                <a:gd name="connsiteX8-17" fmla="*/ 5897 w 10000"/>
                <a:gd name="connsiteY8-18" fmla="*/ 10000 h 10000"/>
                <a:gd name="connsiteX9-19" fmla="*/ 4936 w 10000"/>
                <a:gd name="connsiteY9-20" fmla="*/ 9475 h 10000"/>
                <a:gd name="connsiteX10-21" fmla="*/ 5288 w 10000"/>
                <a:gd name="connsiteY10-22" fmla="*/ 8384 h 10000"/>
                <a:gd name="connsiteX11-23" fmla="*/ 3910 w 10000"/>
                <a:gd name="connsiteY11-24" fmla="*/ 6283 h 10000"/>
                <a:gd name="connsiteX12-25" fmla="*/ 3910 w 10000"/>
                <a:gd name="connsiteY12-26" fmla="*/ 6263 h 10000"/>
                <a:gd name="connsiteX13-27" fmla="*/ 1346 w 10000"/>
                <a:gd name="connsiteY13-28" fmla="*/ 5333 h 10000"/>
                <a:gd name="connsiteX14-29" fmla="*/ 0 w 10000"/>
                <a:gd name="connsiteY14-30" fmla="*/ 3172 h 10000"/>
                <a:gd name="connsiteX15-31" fmla="*/ 5000 w 10000"/>
                <a:gd name="connsiteY15-32" fmla="*/ 0 h 10000"/>
                <a:gd name="connsiteX0-33" fmla="*/ 5000 w 10000"/>
                <a:gd name="connsiteY0-34" fmla="*/ 0 h 10086"/>
                <a:gd name="connsiteX1-35" fmla="*/ 10000 w 10000"/>
                <a:gd name="connsiteY1-36" fmla="*/ 3212 h 10086"/>
                <a:gd name="connsiteX2-37" fmla="*/ 10000 w 10000"/>
                <a:gd name="connsiteY2-38" fmla="*/ 3293 h 10086"/>
                <a:gd name="connsiteX3-39" fmla="*/ 10000 w 10000"/>
                <a:gd name="connsiteY3-40" fmla="*/ 3293 h 10086"/>
                <a:gd name="connsiteX4-41" fmla="*/ 6795 w 10000"/>
                <a:gd name="connsiteY4-42" fmla="*/ 9697 h 10086"/>
                <a:gd name="connsiteX5-43" fmla="*/ 6635 w 10000"/>
                <a:gd name="connsiteY5-44" fmla="*/ 9818 h 10086"/>
                <a:gd name="connsiteX6-45" fmla="*/ 6635 w 10000"/>
                <a:gd name="connsiteY6-46" fmla="*/ 9818 h 10086"/>
                <a:gd name="connsiteX7-47" fmla="*/ 6635 w 10000"/>
                <a:gd name="connsiteY7-48" fmla="*/ 9818 h 10086"/>
                <a:gd name="connsiteX8-49" fmla="*/ 5897 w 10000"/>
                <a:gd name="connsiteY8-50" fmla="*/ 10000 h 10086"/>
                <a:gd name="connsiteX9-51" fmla="*/ 5288 w 10000"/>
                <a:gd name="connsiteY9-52" fmla="*/ 8384 h 10086"/>
                <a:gd name="connsiteX10-53" fmla="*/ 3910 w 10000"/>
                <a:gd name="connsiteY10-54" fmla="*/ 6283 h 10086"/>
                <a:gd name="connsiteX11-55" fmla="*/ 3910 w 10000"/>
                <a:gd name="connsiteY11-56" fmla="*/ 6263 h 10086"/>
                <a:gd name="connsiteX12-57" fmla="*/ 1346 w 10000"/>
                <a:gd name="connsiteY12-58" fmla="*/ 5333 h 10086"/>
                <a:gd name="connsiteX13-59" fmla="*/ 0 w 10000"/>
                <a:gd name="connsiteY13-60" fmla="*/ 3172 h 10086"/>
                <a:gd name="connsiteX14-61" fmla="*/ 5000 w 10000"/>
                <a:gd name="connsiteY14-62" fmla="*/ 0 h 1008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10000" h="10086">
                  <a:moveTo>
                    <a:pt x="5000" y="0"/>
                  </a:moveTo>
                  <a:cubicBezTo>
                    <a:pt x="7756" y="0"/>
                    <a:pt x="10000" y="1455"/>
                    <a:pt x="10000" y="3212"/>
                  </a:cubicBezTo>
                  <a:lnTo>
                    <a:pt x="10000" y="3293"/>
                  </a:lnTo>
                  <a:lnTo>
                    <a:pt x="10000" y="3293"/>
                  </a:lnTo>
                  <a:cubicBezTo>
                    <a:pt x="10000" y="5717"/>
                    <a:pt x="8814" y="7859"/>
                    <a:pt x="6795" y="9697"/>
                  </a:cubicBezTo>
                  <a:cubicBezTo>
                    <a:pt x="6731" y="9737"/>
                    <a:pt x="6699" y="9778"/>
                    <a:pt x="6635" y="9818"/>
                  </a:cubicBezTo>
                  <a:lnTo>
                    <a:pt x="6635" y="9818"/>
                  </a:lnTo>
                  <a:lnTo>
                    <a:pt x="6635" y="9818"/>
                  </a:lnTo>
                  <a:cubicBezTo>
                    <a:pt x="6442" y="9919"/>
                    <a:pt x="6121" y="10239"/>
                    <a:pt x="5897" y="10000"/>
                  </a:cubicBezTo>
                  <a:cubicBezTo>
                    <a:pt x="5673" y="9761"/>
                    <a:pt x="5619" y="9003"/>
                    <a:pt x="5288" y="8384"/>
                  </a:cubicBezTo>
                  <a:cubicBezTo>
                    <a:pt x="5064" y="7556"/>
                    <a:pt x="4744" y="6848"/>
                    <a:pt x="3910" y="6283"/>
                  </a:cubicBezTo>
                  <a:lnTo>
                    <a:pt x="3910" y="6263"/>
                  </a:lnTo>
                  <a:cubicBezTo>
                    <a:pt x="3237" y="5818"/>
                    <a:pt x="2340" y="5475"/>
                    <a:pt x="1346" y="5333"/>
                  </a:cubicBezTo>
                  <a:cubicBezTo>
                    <a:pt x="513" y="4768"/>
                    <a:pt x="0" y="4000"/>
                    <a:pt x="0" y="3172"/>
                  </a:cubicBezTo>
                  <a:cubicBezTo>
                    <a:pt x="0" y="1414"/>
                    <a:pt x="2244" y="0"/>
                    <a:pt x="5000" y="0"/>
                  </a:cubicBezTo>
                  <a:close/>
                </a:path>
              </a:pathLst>
            </a:custGeom>
            <a:solidFill>
              <a:schemeClr val="bg1">
                <a:alpha val="73000"/>
              </a:schemeClr>
            </a:solidFill>
            <a:ln>
              <a:noFill/>
            </a:ln>
          </p:spPr>
          <p:txBody>
            <a:bodyPr/>
            <a:lstStyle/>
            <a:p>
              <a:endParaRPr lang="en-US" dirty="0">
                <a:latin typeface="+mj-ea"/>
                <a:ea typeface="+mj-ea"/>
              </a:endParaRPr>
            </a:p>
          </p:txBody>
        </p:sp>
        <p:sp>
          <p:nvSpPr>
            <p:cNvPr id="9" name="Freeform 108"/>
            <p:cNvSpPr/>
            <p:nvPr/>
          </p:nvSpPr>
          <p:spPr bwMode="auto">
            <a:xfrm rot="2700000">
              <a:off x="6407803" y="2259335"/>
              <a:ext cx="350653" cy="642255"/>
            </a:xfrm>
            <a:custGeom>
              <a:avLst/>
              <a:gdLst>
                <a:gd name="T0" fmla="*/ 1122363 w 596"/>
                <a:gd name="T1" fmla="*/ 4105275 h 1092"/>
                <a:gd name="T2" fmla="*/ 598844 w 596"/>
                <a:gd name="T3" fmla="*/ 4105275 h 1092"/>
                <a:gd name="T4" fmla="*/ 79093 w 596"/>
                <a:gd name="T5" fmla="*/ 1928577 h 1092"/>
                <a:gd name="T6" fmla="*/ 1122363 w 596"/>
                <a:gd name="T7" fmla="*/ 0 h 1092"/>
                <a:gd name="T8" fmla="*/ 1126129 w 596"/>
                <a:gd name="T9" fmla="*/ 0 h 1092"/>
                <a:gd name="T10" fmla="*/ 2165632 w 596"/>
                <a:gd name="T11" fmla="*/ 1928577 h 1092"/>
                <a:gd name="T12" fmla="*/ 1645881 w 596"/>
                <a:gd name="T13" fmla="*/ 4105275 h 1092"/>
                <a:gd name="T14" fmla="*/ 1122363 w 596"/>
                <a:gd name="T15" fmla="*/ 4105275 h 109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96" h="1092">
                  <a:moveTo>
                    <a:pt x="298" y="1092"/>
                  </a:moveTo>
                  <a:cubicBezTo>
                    <a:pt x="159" y="1092"/>
                    <a:pt x="159" y="1092"/>
                    <a:pt x="159" y="1092"/>
                  </a:cubicBezTo>
                  <a:cubicBezTo>
                    <a:pt x="31" y="824"/>
                    <a:pt x="21" y="513"/>
                    <a:pt x="21" y="513"/>
                  </a:cubicBezTo>
                  <a:cubicBezTo>
                    <a:pt x="0" y="212"/>
                    <a:pt x="298" y="0"/>
                    <a:pt x="298" y="0"/>
                  </a:cubicBezTo>
                  <a:cubicBezTo>
                    <a:pt x="299" y="0"/>
                    <a:pt x="299" y="0"/>
                    <a:pt x="299" y="0"/>
                  </a:cubicBezTo>
                  <a:cubicBezTo>
                    <a:pt x="299" y="0"/>
                    <a:pt x="596" y="212"/>
                    <a:pt x="575" y="513"/>
                  </a:cubicBezTo>
                  <a:cubicBezTo>
                    <a:pt x="575" y="513"/>
                    <a:pt x="566" y="824"/>
                    <a:pt x="437" y="1092"/>
                  </a:cubicBezTo>
                  <a:lnTo>
                    <a:pt x="298" y="1092"/>
                  </a:lnTo>
                  <a:close/>
                </a:path>
              </a:pathLst>
            </a:custGeom>
            <a:solidFill>
              <a:schemeClr val="accent1"/>
            </a:solidFill>
            <a:ln>
              <a:noFill/>
            </a:ln>
          </p:spPr>
          <p:txBody>
            <a:bodyPr/>
            <a:lstStyle/>
            <a:p>
              <a:endParaRPr lang="en-US" dirty="0">
                <a:latin typeface="+mj-ea"/>
                <a:ea typeface="+mj-ea"/>
              </a:endParaRPr>
            </a:p>
          </p:txBody>
        </p:sp>
        <p:sp>
          <p:nvSpPr>
            <p:cNvPr id="10" name="Oval 113"/>
            <p:cNvSpPr>
              <a:spLocks noChangeArrowheads="1"/>
            </p:cNvSpPr>
            <p:nvPr/>
          </p:nvSpPr>
          <p:spPr bwMode="auto">
            <a:xfrm rot="2700000">
              <a:off x="6568043" y="2481147"/>
              <a:ext cx="117123" cy="114085"/>
            </a:xfrm>
            <a:prstGeom prst="ellipse">
              <a:avLst/>
            </a:prstGeom>
            <a:solidFill>
              <a:schemeClr val="bg1">
                <a:alpha val="77000"/>
              </a:schemeClr>
            </a:solidFill>
            <a:ln>
              <a:noFill/>
            </a:ln>
          </p:spPr>
          <p:txBody>
            <a:bodyPr/>
            <a:lstStyle/>
            <a:p>
              <a:pPr eaLnBrk="1" hangingPunct="1"/>
              <a:endParaRPr lang="en-US" dirty="0">
                <a:latin typeface="+mj-ea"/>
                <a:ea typeface="+mj-ea"/>
              </a:endParaRPr>
            </a:p>
          </p:txBody>
        </p:sp>
        <p:sp>
          <p:nvSpPr>
            <p:cNvPr id="11" name="Oval 116"/>
            <p:cNvSpPr>
              <a:spLocks noChangeArrowheads="1"/>
            </p:cNvSpPr>
            <p:nvPr/>
          </p:nvSpPr>
          <p:spPr bwMode="auto">
            <a:xfrm rot="2700000">
              <a:off x="6500229" y="2593093"/>
              <a:ext cx="70303" cy="72640"/>
            </a:xfrm>
            <a:prstGeom prst="ellipse">
              <a:avLst/>
            </a:prstGeom>
            <a:solidFill>
              <a:schemeClr val="bg1">
                <a:alpha val="77000"/>
              </a:schemeClr>
            </a:solidFill>
            <a:ln>
              <a:noFill/>
            </a:ln>
          </p:spPr>
          <p:txBody>
            <a:bodyPr/>
            <a:lstStyle/>
            <a:p>
              <a:pPr eaLnBrk="1" hangingPunct="1"/>
              <a:endParaRPr lang="en-US" dirty="0">
                <a:latin typeface="+mj-ea"/>
                <a:ea typeface="+mj-ea"/>
              </a:endParaRPr>
            </a:p>
          </p:txBody>
        </p:sp>
        <p:sp>
          <p:nvSpPr>
            <p:cNvPr id="12" name="Oval 119"/>
            <p:cNvSpPr>
              <a:spLocks noChangeArrowheads="1"/>
            </p:cNvSpPr>
            <p:nvPr/>
          </p:nvSpPr>
          <p:spPr bwMode="auto">
            <a:xfrm rot="2700000">
              <a:off x="6447912" y="2674106"/>
              <a:ext cx="43239" cy="42313"/>
            </a:xfrm>
            <a:prstGeom prst="ellipse">
              <a:avLst/>
            </a:prstGeom>
            <a:solidFill>
              <a:schemeClr val="bg1">
                <a:alpha val="77000"/>
              </a:schemeClr>
            </a:solidFill>
            <a:ln>
              <a:noFill/>
            </a:ln>
          </p:spPr>
          <p:txBody>
            <a:bodyPr/>
            <a:lstStyle/>
            <a:p>
              <a:pPr eaLnBrk="1" hangingPunct="1"/>
              <a:endParaRPr lang="en-US" dirty="0">
                <a:latin typeface="+mj-ea"/>
                <a:ea typeface="+mj-ea"/>
              </a:endParaRPr>
            </a:p>
          </p:txBody>
        </p:sp>
        <p:sp>
          <p:nvSpPr>
            <p:cNvPr id="13" name="Rectangle 27"/>
            <p:cNvSpPr/>
            <p:nvPr/>
          </p:nvSpPr>
          <p:spPr>
            <a:xfrm rot="2700000">
              <a:off x="6301683" y="2797997"/>
              <a:ext cx="71523" cy="43830"/>
            </a:xfrm>
            <a:prstGeom prst="rect">
              <a:avLst/>
            </a:prstGeom>
            <a:solidFill>
              <a:srgbClr val="EB6949">
                <a:alpha val="73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mj-ea"/>
                <a:ea typeface="+mj-ea"/>
              </a:endParaRPr>
            </a:p>
          </p:txBody>
        </p:sp>
      </p:grpSp>
      <p:grpSp>
        <p:nvGrpSpPr>
          <p:cNvPr id="14" name="组合 13"/>
          <p:cNvGrpSpPr/>
          <p:nvPr/>
        </p:nvGrpSpPr>
        <p:grpSpPr>
          <a:xfrm>
            <a:off x="2599531" y="1440939"/>
            <a:ext cx="958136" cy="958133"/>
            <a:chOff x="304800" y="673100"/>
            <a:chExt cx="4000500" cy="4000500"/>
          </a:xfrm>
          <a:effectLst>
            <a:outerShdw blurRad="444500" dist="254000" dir="8100000" algn="tr" rotWithShape="0">
              <a:prstClr val="black">
                <a:alpha val="50000"/>
              </a:prstClr>
            </a:outerShdw>
          </a:effectLst>
        </p:grpSpPr>
        <p:sp>
          <p:nvSpPr>
            <p:cNvPr id="15" name="同心圆 1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16" name="椭圆 1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mj-ea"/>
                <a:ea typeface="+mj-ea"/>
                <a:cs typeface="+mn-cs"/>
              </a:endParaRPr>
            </a:p>
          </p:txBody>
        </p:sp>
      </p:grpSp>
      <p:grpSp>
        <p:nvGrpSpPr>
          <p:cNvPr id="17" name="Group 30"/>
          <p:cNvGrpSpPr/>
          <p:nvPr/>
        </p:nvGrpSpPr>
        <p:grpSpPr>
          <a:xfrm>
            <a:off x="4801394" y="3576427"/>
            <a:ext cx="317357" cy="278329"/>
            <a:chOff x="3175" y="-1587"/>
            <a:chExt cx="490538" cy="430212"/>
          </a:xfrm>
          <a:solidFill>
            <a:schemeClr val="bg1"/>
          </a:solidFill>
        </p:grpSpPr>
        <p:sp>
          <p:nvSpPr>
            <p:cNvPr id="18" name="Freeform 175"/>
            <p:cNvSpPr>
              <a:spLocks noEditPoints="1"/>
            </p:cNvSpPr>
            <p:nvPr/>
          </p:nvSpPr>
          <p:spPr bwMode="auto">
            <a:xfrm>
              <a:off x="3175" y="-1587"/>
              <a:ext cx="490538" cy="430212"/>
            </a:xfrm>
            <a:custGeom>
              <a:avLst/>
              <a:gdLst>
                <a:gd name="T0" fmla="*/ 128 w 128"/>
                <a:gd name="T1" fmla="*/ 66 h 112"/>
                <a:gd name="T2" fmla="*/ 112 w 128"/>
                <a:gd name="T3" fmla="*/ 6 h 112"/>
                <a:gd name="T4" fmla="*/ 104 w 128"/>
                <a:gd name="T5" fmla="*/ 0 h 112"/>
                <a:gd name="T6" fmla="*/ 64 w 128"/>
                <a:gd name="T7" fmla="*/ 0 h 112"/>
                <a:gd name="T8" fmla="*/ 24 w 128"/>
                <a:gd name="T9" fmla="*/ 0 h 112"/>
                <a:gd name="T10" fmla="*/ 16 w 128"/>
                <a:gd name="T11" fmla="*/ 6 h 112"/>
                <a:gd name="T12" fmla="*/ 0 w 128"/>
                <a:gd name="T13" fmla="*/ 66 h 112"/>
                <a:gd name="T14" fmla="*/ 0 w 128"/>
                <a:gd name="T15" fmla="*/ 68 h 112"/>
                <a:gd name="T16" fmla="*/ 0 w 128"/>
                <a:gd name="T17" fmla="*/ 96 h 112"/>
                <a:gd name="T18" fmla="*/ 16 w 128"/>
                <a:gd name="T19" fmla="*/ 112 h 112"/>
                <a:gd name="T20" fmla="*/ 112 w 128"/>
                <a:gd name="T21" fmla="*/ 112 h 112"/>
                <a:gd name="T22" fmla="*/ 128 w 128"/>
                <a:gd name="T23" fmla="*/ 96 h 112"/>
                <a:gd name="T24" fmla="*/ 128 w 128"/>
                <a:gd name="T25" fmla="*/ 68 h 112"/>
                <a:gd name="T26" fmla="*/ 128 w 128"/>
                <a:gd name="T27" fmla="*/ 66 h 112"/>
                <a:gd name="T28" fmla="*/ 120 w 128"/>
                <a:gd name="T29" fmla="*/ 96 h 112"/>
                <a:gd name="T30" fmla="*/ 112 w 128"/>
                <a:gd name="T31" fmla="*/ 104 h 112"/>
                <a:gd name="T32" fmla="*/ 16 w 128"/>
                <a:gd name="T33" fmla="*/ 104 h 112"/>
                <a:gd name="T34" fmla="*/ 8 w 128"/>
                <a:gd name="T35" fmla="*/ 96 h 112"/>
                <a:gd name="T36" fmla="*/ 8 w 128"/>
                <a:gd name="T37" fmla="*/ 68 h 112"/>
                <a:gd name="T38" fmla="*/ 24 w 128"/>
                <a:gd name="T39" fmla="*/ 8 h 112"/>
                <a:gd name="T40" fmla="*/ 104 w 128"/>
                <a:gd name="T41" fmla="*/ 8 h 112"/>
                <a:gd name="T42" fmla="*/ 120 w 128"/>
                <a:gd name="T43" fmla="*/ 68 h 112"/>
                <a:gd name="T44" fmla="*/ 120 w 128"/>
                <a:gd name="T45" fmla="*/ 9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8" h="112">
                  <a:moveTo>
                    <a:pt x="128" y="66"/>
                  </a:moveTo>
                  <a:cubicBezTo>
                    <a:pt x="112" y="6"/>
                    <a:pt x="112" y="6"/>
                    <a:pt x="112" y="6"/>
                  </a:cubicBezTo>
                  <a:cubicBezTo>
                    <a:pt x="111" y="2"/>
                    <a:pt x="108" y="0"/>
                    <a:pt x="104" y="0"/>
                  </a:cubicBezTo>
                  <a:cubicBezTo>
                    <a:pt x="64" y="0"/>
                    <a:pt x="64" y="0"/>
                    <a:pt x="64" y="0"/>
                  </a:cubicBezTo>
                  <a:cubicBezTo>
                    <a:pt x="24" y="0"/>
                    <a:pt x="24" y="0"/>
                    <a:pt x="24" y="0"/>
                  </a:cubicBezTo>
                  <a:cubicBezTo>
                    <a:pt x="20" y="0"/>
                    <a:pt x="17" y="2"/>
                    <a:pt x="16" y="6"/>
                  </a:cubicBezTo>
                  <a:cubicBezTo>
                    <a:pt x="0" y="66"/>
                    <a:pt x="0" y="66"/>
                    <a:pt x="0" y="66"/>
                  </a:cubicBezTo>
                  <a:cubicBezTo>
                    <a:pt x="0" y="67"/>
                    <a:pt x="0" y="67"/>
                    <a:pt x="0" y="68"/>
                  </a:cubicBezTo>
                  <a:cubicBezTo>
                    <a:pt x="0" y="96"/>
                    <a:pt x="0" y="96"/>
                    <a:pt x="0" y="96"/>
                  </a:cubicBezTo>
                  <a:cubicBezTo>
                    <a:pt x="0" y="105"/>
                    <a:pt x="7" y="112"/>
                    <a:pt x="16" y="112"/>
                  </a:cubicBezTo>
                  <a:cubicBezTo>
                    <a:pt x="112" y="112"/>
                    <a:pt x="112" y="112"/>
                    <a:pt x="112" y="112"/>
                  </a:cubicBezTo>
                  <a:cubicBezTo>
                    <a:pt x="121" y="112"/>
                    <a:pt x="128" y="105"/>
                    <a:pt x="128" y="96"/>
                  </a:cubicBezTo>
                  <a:cubicBezTo>
                    <a:pt x="128" y="68"/>
                    <a:pt x="128" y="68"/>
                    <a:pt x="128" y="68"/>
                  </a:cubicBezTo>
                  <a:cubicBezTo>
                    <a:pt x="128" y="67"/>
                    <a:pt x="128" y="67"/>
                    <a:pt x="128" y="66"/>
                  </a:cubicBezTo>
                  <a:close/>
                  <a:moveTo>
                    <a:pt x="120" y="96"/>
                  </a:moveTo>
                  <a:cubicBezTo>
                    <a:pt x="120" y="100"/>
                    <a:pt x="116" y="104"/>
                    <a:pt x="112" y="104"/>
                  </a:cubicBezTo>
                  <a:cubicBezTo>
                    <a:pt x="16" y="104"/>
                    <a:pt x="16" y="104"/>
                    <a:pt x="16" y="104"/>
                  </a:cubicBezTo>
                  <a:cubicBezTo>
                    <a:pt x="12" y="104"/>
                    <a:pt x="8" y="100"/>
                    <a:pt x="8" y="96"/>
                  </a:cubicBezTo>
                  <a:cubicBezTo>
                    <a:pt x="8" y="68"/>
                    <a:pt x="8" y="68"/>
                    <a:pt x="8" y="68"/>
                  </a:cubicBezTo>
                  <a:cubicBezTo>
                    <a:pt x="24" y="8"/>
                    <a:pt x="24" y="8"/>
                    <a:pt x="24" y="8"/>
                  </a:cubicBezTo>
                  <a:cubicBezTo>
                    <a:pt x="104" y="8"/>
                    <a:pt x="104" y="8"/>
                    <a:pt x="104" y="8"/>
                  </a:cubicBezTo>
                  <a:cubicBezTo>
                    <a:pt x="120" y="68"/>
                    <a:pt x="120" y="68"/>
                    <a:pt x="120" y="68"/>
                  </a:cubicBezTo>
                  <a:lnTo>
                    <a:pt x="120" y="9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id-ID">
                <a:latin typeface="+mj-ea"/>
                <a:ea typeface="+mj-ea"/>
              </a:endParaRPr>
            </a:p>
          </p:txBody>
        </p:sp>
        <p:sp>
          <p:nvSpPr>
            <p:cNvPr id="19" name="Freeform 176"/>
            <p:cNvSpPr>
              <a:spLocks noEditPoints="1"/>
            </p:cNvSpPr>
            <p:nvPr/>
          </p:nvSpPr>
          <p:spPr bwMode="auto">
            <a:xfrm>
              <a:off x="60325" y="58738"/>
              <a:ext cx="374650" cy="277812"/>
            </a:xfrm>
            <a:custGeom>
              <a:avLst/>
              <a:gdLst>
                <a:gd name="T0" fmla="*/ 80 w 98"/>
                <a:gd name="T1" fmla="*/ 0 h 72"/>
                <a:gd name="T2" fmla="*/ 18 w 98"/>
                <a:gd name="T3" fmla="*/ 0 h 72"/>
                <a:gd name="T4" fmla="*/ 14 w 98"/>
                <a:gd name="T5" fmla="*/ 3 h 72"/>
                <a:gd name="T6" fmla="*/ 0 w 98"/>
                <a:gd name="T7" fmla="*/ 51 h 72"/>
                <a:gd name="T8" fmla="*/ 1 w 98"/>
                <a:gd name="T9" fmla="*/ 54 h 72"/>
                <a:gd name="T10" fmla="*/ 4 w 98"/>
                <a:gd name="T11" fmla="*/ 56 h 72"/>
                <a:gd name="T12" fmla="*/ 16 w 98"/>
                <a:gd name="T13" fmla="*/ 56 h 72"/>
                <a:gd name="T14" fmla="*/ 20 w 98"/>
                <a:gd name="T15" fmla="*/ 56 h 72"/>
                <a:gd name="T16" fmla="*/ 23 w 98"/>
                <a:gd name="T17" fmla="*/ 56 h 72"/>
                <a:gd name="T18" fmla="*/ 28 w 98"/>
                <a:gd name="T19" fmla="*/ 68 h 72"/>
                <a:gd name="T20" fmla="*/ 35 w 98"/>
                <a:gd name="T21" fmla="*/ 72 h 72"/>
                <a:gd name="T22" fmla="*/ 63 w 98"/>
                <a:gd name="T23" fmla="*/ 72 h 72"/>
                <a:gd name="T24" fmla="*/ 70 w 98"/>
                <a:gd name="T25" fmla="*/ 68 h 72"/>
                <a:gd name="T26" fmla="*/ 75 w 98"/>
                <a:gd name="T27" fmla="*/ 56 h 72"/>
                <a:gd name="T28" fmla="*/ 78 w 98"/>
                <a:gd name="T29" fmla="*/ 56 h 72"/>
                <a:gd name="T30" fmla="*/ 82 w 98"/>
                <a:gd name="T31" fmla="*/ 56 h 72"/>
                <a:gd name="T32" fmla="*/ 94 w 98"/>
                <a:gd name="T33" fmla="*/ 56 h 72"/>
                <a:gd name="T34" fmla="*/ 97 w 98"/>
                <a:gd name="T35" fmla="*/ 54 h 72"/>
                <a:gd name="T36" fmla="*/ 98 w 98"/>
                <a:gd name="T37" fmla="*/ 51 h 72"/>
                <a:gd name="T38" fmla="*/ 84 w 98"/>
                <a:gd name="T39" fmla="*/ 3 h 72"/>
                <a:gd name="T40" fmla="*/ 80 w 98"/>
                <a:gd name="T41" fmla="*/ 0 h 72"/>
                <a:gd name="T42" fmla="*/ 82 w 98"/>
                <a:gd name="T43" fmla="*/ 48 h 72"/>
                <a:gd name="T44" fmla="*/ 75 w 98"/>
                <a:gd name="T45" fmla="*/ 48 h 72"/>
                <a:gd name="T46" fmla="*/ 68 w 98"/>
                <a:gd name="T47" fmla="*/ 52 h 72"/>
                <a:gd name="T48" fmla="*/ 63 w 98"/>
                <a:gd name="T49" fmla="*/ 64 h 72"/>
                <a:gd name="T50" fmla="*/ 35 w 98"/>
                <a:gd name="T51" fmla="*/ 64 h 72"/>
                <a:gd name="T52" fmla="*/ 30 w 98"/>
                <a:gd name="T53" fmla="*/ 52 h 72"/>
                <a:gd name="T54" fmla="*/ 23 w 98"/>
                <a:gd name="T55" fmla="*/ 48 h 72"/>
                <a:gd name="T56" fmla="*/ 16 w 98"/>
                <a:gd name="T57" fmla="*/ 48 h 72"/>
                <a:gd name="T58" fmla="*/ 6 w 98"/>
                <a:gd name="T59" fmla="*/ 48 h 72"/>
                <a:gd name="T60" fmla="*/ 18 w 98"/>
                <a:gd name="T61" fmla="*/ 4 h 72"/>
                <a:gd name="T62" fmla="*/ 80 w 98"/>
                <a:gd name="T63" fmla="*/ 4 h 72"/>
                <a:gd name="T64" fmla="*/ 92 w 98"/>
                <a:gd name="T65" fmla="*/ 48 h 72"/>
                <a:gd name="T66" fmla="*/ 82 w 98"/>
                <a:gd name="T67" fmla="*/ 4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8" h="72">
                  <a:moveTo>
                    <a:pt x="80" y="0"/>
                  </a:moveTo>
                  <a:cubicBezTo>
                    <a:pt x="18" y="0"/>
                    <a:pt x="18" y="0"/>
                    <a:pt x="18" y="0"/>
                  </a:cubicBezTo>
                  <a:cubicBezTo>
                    <a:pt x="16" y="0"/>
                    <a:pt x="15" y="1"/>
                    <a:pt x="14" y="3"/>
                  </a:cubicBezTo>
                  <a:cubicBezTo>
                    <a:pt x="0" y="51"/>
                    <a:pt x="0" y="51"/>
                    <a:pt x="0" y="51"/>
                  </a:cubicBezTo>
                  <a:cubicBezTo>
                    <a:pt x="0" y="52"/>
                    <a:pt x="0" y="53"/>
                    <a:pt x="1" y="54"/>
                  </a:cubicBezTo>
                  <a:cubicBezTo>
                    <a:pt x="2" y="55"/>
                    <a:pt x="3" y="56"/>
                    <a:pt x="4" y="56"/>
                  </a:cubicBezTo>
                  <a:cubicBezTo>
                    <a:pt x="16" y="56"/>
                    <a:pt x="16" y="56"/>
                    <a:pt x="16" y="56"/>
                  </a:cubicBezTo>
                  <a:cubicBezTo>
                    <a:pt x="20" y="56"/>
                    <a:pt x="20" y="56"/>
                    <a:pt x="20" y="56"/>
                  </a:cubicBezTo>
                  <a:cubicBezTo>
                    <a:pt x="23" y="56"/>
                    <a:pt x="23" y="56"/>
                    <a:pt x="23" y="56"/>
                  </a:cubicBezTo>
                  <a:cubicBezTo>
                    <a:pt x="28" y="68"/>
                    <a:pt x="28" y="68"/>
                    <a:pt x="28" y="68"/>
                  </a:cubicBezTo>
                  <a:cubicBezTo>
                    <a:pt x="30" y="70"/>
                    <a:pt x="32" y="72"/>
                    <a:pt x="35" y="72"/>
                  </a:cubicBezTo>
                  <a:cubicBezTo>
                    <a:pt x="63" y="72"/>
                    <a:pt x="63" y="72"/>
                    <a:pt x="63" y="72"/>
                  </a:cubicBezTo>
                  <a:cubicBezTo>
                    <a:pt x="66" y="72"/>
                    <a:pt x="68" y="70"/>
                    <a:pt x="70" y="68"/>
                  </a:cubicBezTo>
                  <a:cubicBezTo>
                    <a:pt x="75" y="56"/>
                    <a:pt x="75" y="56"/>
                    <a:pt x="75" y="56"/>
                  </a:cubicBezTo>
                  <a:cubicBezTo>
                    <a:pt x="78" y="56"/>
                    <a:pt x="78" y="56"/>
                    <a:pt x="78" y="56"/>
                  </a:cubicBezTo>
                  <a:cubicBezTo>
                    <a:pt x="82" y="56"/>
                    <a:pt x="82" y="56"/>
                    <a:pt x="82" y="56"/>
                  </a:cubicBezTo>
                  <a:cubicBezTo>
                    <a:pt x="94" y="56"/>
                    <a:pt x="94" y="56"/>
                    <a:pt x="94" y="56"/>
                  </a:cubicBezTo>
                  <a:cubicBezTo>
                    <a:pt x="95" y="56"/>
                    <a:pt x="96" y="55"/>
                    <a:pt x="97" y="54"/>
                  </a:cubicBezTo>
                  <a:cubicBezTo>
                    <a:pt x="98" y="53"/>
                    <a:pt x="98" y="52"/>
                    <a:pt x="98" y="51"/>
                  </a:cubicBezTo>
                  <a:cubicBezTo>
                    <a:pt x="84" y="3"/>
                    <a:pt x="84" y="3"/>
                    <a:pt x="84" y="3"/>
                  </a:cubicBezTo>
                  <a:cubicBezTo>
                    <a:pt x="83" y="1"/>
                    <a:pt x="82" y="0"/>
                    <a:pt x="80" y="0"/>
                  </a:cubicBezTo>
                  <a:close/>
                  <a:moveTo>
                    <a:pt x="82" y="48"/>
                  </a:moveTo>
                  <a:cubicBezTo>
                    <a:pt x="75" y="48"/>
                    <a:pt x="75" y="48"/>
                    <a:pt x="75" y="48"/>
                  </a:cubicBezTo>
                  <a:cubicBezTo>
                    <a:pt x="72" y="48"/>
                    <a:pt x="70" y="50"/>
                    <a:pt x="68" y="52"/>
                  </a:cubicBezTo>
                  <a:cubicBezTo>
                    <a:pt x="63" y="64"/>
                    <a:pt x="63" y="64"/>
                    <a:pt x="63" y="64"/>
                  </a:cubicBezTo>
                  <a:cubicBezTo>
                    <a:pt x="35" y="64"/>
                    <a:pt x="35" y="64"/>
                    <a:pt x="35" y="64"/>
                  </a:cubicBezTo>
                  <a:cubicBezTo>
                    <a:pt x="30" y="52"/>
                    <a:pt x="30" y="52"/>
                    <a:pt x="30" y="52"/>
                  </a:cubicBezTo>
                  <a:cubicBezTo>
                    <a:pt x="28" y="50"/>
                    <a:pt x="26" y="48"/>
                    <a:pt x="23" y="48"/>
                  </a:cubicBezTo>
                  <a:cubicBezTo>
                    <a:pt x="16" y="48"/>
                    <a:pt x="16" y="48"/>
                    <a:pt x="16" y="48"/>
                  </a:cubicBezTo>
                  <a:cubicBezTo>
                    <a:pt x="6" y="48"/>
                    <a:pt x="6" y="48"/>
                    <a:pt x="6" y="48"/>
                  </a:cubicBezTo>
                  <a:cubicBezTo>
                    <a:pt x="18" y="4"/>
                    <a:pt x="18" y="4"/>
                    <a:pt x="18" y="4"/>
                  </a:cubicBezTo>
                  <a:cubicBezTo>
                    <a:pt x="80" y="4"/>
                    <a:pt x="80" y="4"/>
                    <a:pt x="80" y="4"/>
                  </a:cubicBezTo>
                  <a:cubicBezTo>
                    <a:pt x="92" y="48"/>
                    <a:pt x="92" y="48"/>
                    <a:pt x="92" y="48"/>
                  </a:cubicBezTo>
                  <a:lnTo>
                    <a:pt x="82" y="4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id-ID">
                <a:latin typeface="+mj-ea"/>
                <a:ea typeface="+mj-ea"/>
              </a:endParaRPr>
            </a:p>
          </p:txBody>
        </p:sp>
      </p:grpSp>
      <p:sp>
        <p:nvSpPr>
          <p:cNvPr id="20" name="Freeform 50"/>
          <p:cNvSpPr>
            <a:spLocks noEditPoints="1"/>
          </p:cNvSpPr>
          <p:nvPr/>
        </p:nvSpPr>
        <p:spPr bwMode="auto">
          <a:xfrm>
            <a:off x="1055561" y="2637052"/>
            <a:ext cx="261823" cy="329775"/>
          </a:xfrm>
          <a:custGeom>
            <a:avLst/>
            <a:gdLst/>
            <a:ahLst/>
            <a:cxnLst>
              <a:cxn ang="0">
                <a:pos x="187" y="135"/>
              </a:cxn>
              <a:cxn ang="0">
                <a:pos x="44" y="135"/>
              </a:cxn>
              <a:cxn ang="0">
                <a:pos x="44" y="156"/>
              </a:cxn>
              <a:cxn ang="0">
                <a:pos x="187" y="156"/>
              </a:cxn>
              <a:cxn ang="0">
                <a:pos x="187" y="135"/>
              </a:cxn>
              <a:cxn ang="0">
                <a:pos x="187" y="95"/>
              </a:cxn>
              <a:cxn ang="0">
                <a:pos x="44" y="95"/>
              </a:cxn>
              <a:cxn ang="0">
                <a:pos x="44" y="115"/>
              </a:cxn>
              <a:cxn ang="0">
                <a:pos x="187" y="115"/>
              </a:cxn>
              <a:cxn ang="0">
                <a:pos x="187" y="95"/>
              </a:cxn>
              <a:cxn ang="0">
                <a:pos x="187" y="54"/>
              </a:cxn>
              <a:cxn ang="0">
                <a:pos x="44" y="54"/>
              </a:cxn>
              <a:cxn ang="0">
                <a:pos x="44" y="75"/>
              </a:cxn>
              <a:cxn ang="0">
                <a:pos x="187" y="75"/>
              </a:cxn>
              <a:cxn ang="0">
                <a:pos x="187" y="54"/>
              </a:cxn>
              <a:cxn ang="0">
                <a:pos x="44" y="196"/>
              </a:cxn>
              <a:cxn ang="0">
                <a:pos x="116" y="196"/>
              </a:cxn>
              <a:cxn ang="0">
                <a:pos x="116" y="176"/>
              </a:cxn>
              <a:cxn ang="0">
                <a:pos x="44" y="176"/>
              </a:cxn>
              <a:cxn ang="0">
                <a:pos x="44" y="196"/>
              </a:cxn>
              <a:cxn ang="0">
                <a:pos x="233" y="29"/>
              </a:cxn>
              <a:cxn ang="0">
                <a:pos x="233" y="0"/>
              </a:cxn>
              <a:cxn ang="0">
                <a:pos x="0" y="0"/>
              </a:cxn>
              <a:cxn ang="0">
                <a:pos x="0" y="301"/>
              </a:cxn>
              <a:cxn ang="0">
                <a:pos x="29" y="301"/>
              </a:cxn>
              <a:cxn ang="0">
                <a:pos x="29" y="330"/>
              </a:cxn>
              <a:cxn ang="0">
                <a:pos x="262" y="330"/>
              </a:cxn>
              <a:cxn ang="0">
                <a:pos x="262" y="29"/>
              </a:cxn>
              <a:cxn ang="0">
                <a:pos x="233" y="29"/>
              </a:cxn>
              <a:cxn ang="0">
                <a:pos x="15" y="286"/>
              </a:cxn>
              <a:cxn ang="0">
                <a:pos x="15" y="16"/>
              </a:cxn>
              <a:cxn ang="0">
                <a:pos x="216" y="16"/>
              </a:cxn>
              <a:cxn ang="0">
                <a:pos x="216" y="216"/>
              </a:cxn>
              <a:cxn ang="0">
                <a:pos x="148" y="216"/>
              </a:cxn>
              <a:cxn ang="0">
                <a:pos x="148" y="286"/>
              </a:cxn>
              <a:cxn ang="0">
                <a:pos x="15" y="286"/>
              </a:cxn>
              <a:cxn ang="0">
                <a:pos x="245" y="315"/>
              </a:cxn>
              <a:cxn ang="0">
                <a:pos x="44" y="315"/>
              </a:cxn>
              <a:cxn ang="0">
                <a:pos x="44" y="301"/>
              </a:cxn>
              <a:cxn ang="0">
                <a:pos x="155" y="301"/>
              </a:cxn>
              <a:cxn ang="0">
                <a:pos x="233" y="225"/>
              </a:cxn>
              <a:cxn ang="0">
                <a:pos x="233" y="45"/>
              </a:cxn>
              <a:cxn ang="0">
                <a:pos x="245" y="45"/>
              </a:cxn>
              <a:cxn ang="0">
                <a:pos x="245" y="315"/>
              </a:cxn>
            </a:cxnLst>
            <a:rect l="0" t="0" r="r" b="b"/>
            <a:pathLst>
              <a:path w="262" h="330">
                <a:moveTo>
                  <a:pt x="187" y="135"/>
                </a:moveTo>
                <a:lnTo>
                  <a:pt x="44" y="135"/>
                </a:lnTo>
                <a:lnTo>
                  <a:pt x="44" y="156"/>
                </a:lnTo>
                <a:lnTo>
                  <a:pt x="187" y="156"/>
                </a:lnTo>
                <a:lnTo>
                  <a:pt x="187" y="135"/>
                </a:lnTo>
                <a:close/>
                <a:moveTo>
                  <a:pt x="187" y="95"/>
                </a:moveTo>
                <a:lnTo>
                  <a:pt x="44" y="95"/>
                </a:lnTo>
                <a:lnTo>
                  <a:pt x="44" y="115"/>
                </a:lnTo>
                <a:lnTo>
                  <a:pt x="187" y="115"/>
                </a:lnTo>
                <a:lnTo>
                  <a:pt x="187" y="95"/>
                </a:lnTo>
                <a:close/>
                <a:moveTo>
                  <a:pt x="187" y="54"/>
                </a:moveTo>
                <a:lnTo>
                  <a:pt x="44" y="54"/>
                </a:lnTo>
                <a:lnTo>
                  <a:pt x="44" y="75"/>
                </a:lnTo>
                <a:lnTo>
                  <a:pt x="187" y="75"/>
                </a:lnTo>
                <a:lnTo>
                  <a:pt x="187" y="54"/>
                </a:lnTo>
                <a:close/>
                <a:moveTo>
                  <a:pt x="44" y="196"/>
                </a:moveTo>
                <a:lnTo>
                  <a:pt x="116" y="196"/>
                </a:lnTo>
                <a:lnTo>
                  <a:pt x="116" y="176"/>
                </a:lnTo>
                <a:lnTo>
                  <a:pt x="44" y="176"/>
                </a:lnTo>
                <a:lnTo>
                  <a:pt x="44" y="196"/>
                </a:lnTo>
                <a:close/>
                <a:moveTo>
                  <a:pt x="233" y="29"/>
                </a:moveTo>
                <a:lnTo>
                  <a:pt x="233" y="0"/>
                </a:lnTo>
                <a:lnTo>
                  <a:pt x="0" y="0"/>
                </a:lnTo>
                <a:lnTo>
                  <a:pt x="0" y="301"/>
                </a:lnTo>
                <a:lnTo>
                  <a:pt x="29" y="301"/>
                </a:lnTo>
                <a:lnTo>
                  <a:pt x="29" y="330"/>
                </a:lnTo>
                <a:lnTo>
                  <a:pt x="262" y="330"/>
                </a:lnTo>
                <a:lnTo>
                  <a:pt x="262" y="29"/>
                </a:lnTo>
                <a:lnTo>
                  <a:pt x="233" y="29"/>
                </a:lnTo>
                <a:close/>
                <a:moveTo>
                  <a:pt x="15" y="286"/>
                </a:moveTo>
                <a:lnTo>
                  <a:pt x="15" y="16"/>
                </a:lnTo>
                <a:lnTo>
                  <a:pt x="216" y="16"/>
                </a:lnTo>
                <a:lnTo>
                  <a:pt x="216" y="216"/>
                </a:lnTo>
                <a:lnTo>
                  <a:pt x="148" y="216"/>
                </a:lnTo>
                <a:lnTo>
                  <a:pt x="148" y="286"/>
                </a:lnTo>
                <a:lnTo>
                  <a:pt x="15" y="286"/>
                </a:lnTo>
                <a:close/>
                <a:moveTo>
                  <a:pt x="245" y="315"/>
                </a:moveTo>
                <a:lnTo>
                  <a:pt x="44" y="315"/>
                </a:lnTo>
                <a:lnTo>
                  <a:pt x="44" y="301"/>
                </a:lnTo>
                <a:lnTo>
                  <a:pt x="155" y="301"/>
                </a:lnTo>
                <a:lnTo>
                  <a:pt x="233" y="225"/>
                </a:lnTo>
                <a:lnTo>
                  <a:pt x="233" y="45"/>
                </a:lnTo>
                <a:lnTo>
                  <a:pt x="245" y="45"/>
                </a:lnTo>
                <a:lnTo>
                  <a:pt x="245" y="315"/>
                </a:lnTo>
                <a:close/>
              </a:path>
            </a:pathLst>
          </a:custGeom>
          <a:solidFill>
            <a:schemeClr val="bg1"/>
          </a:solidFill>
          <a:ln w="9525">
            <a:noFill/>
            <a:round/>
          </a:ln>
        </p:spPr>
        <p:txBody>
          <a:bodyPr vert="horz" wrap="square" lIns="91440" tIns="45720" rIns="91440" bIns="45720" numCol="1" anchor="t" anchorCtr="0" compatLnSpc="1"/>
          <a:lstStyle/>
          <a:p>
            <a:endParaRPr lang="ko-KR" altLang="en-US">
              <a:latin typeface="+mj-ea"/>
              <a:ea typeface="+mj-ea"/>
            </a:endParaRPr>
          </a:p>
        </p:txBody>
      </p:sp>
      <p:sp>
        <p:nvSpPr>
          <p:cNvPr id="21" name="Freeform 48"/>
          <p:cNvSpPr>
            <a:spLocks noEditPoints="1"/>
          </p:cNvSpPr>
          <p:nvPr/>
        </p:nvSpPr>
        <p:spPr bwMode="auto">
          <a:xfrm>
            <a:off x="2983620" y="2966827"/>
            <a:ext cx="242125" cy="354280"/>
          </a:xfrm>
          <a:custGeom>
            <a:avLst/>
            <a:gdLst/>
            <a:ahLst/>
            <a:cxnLst>
              <a:cxn ang="0">
                <a:pos x="76" y="31"/>
              </a:cxn>
              <a:cxn ang="0">
                <a:pos x="80" y="27"/>
              </a:cxn>
              <a:cxn ang="0">
                <a:pos x="76" y="23"/>
              </a:cxn>
              <a:cxn ang="0">
                <a:pos x="23" y="76"/>
              </a:cxn>
              <a:cxn ang="0">
                <a:pos x="27" y="80"/>
              </a:cxn>
              <a:cxn ang="0">
                <a:pos x="31" y="76"/>
              </a:cxn>
              <a:cxn ang="0">
                <a:pos x="76" y="31"/>
              </a:cxn>
              <a:cxn ang="0">
                <a:pos x="44" y="192"/>
              </a:cxn>
              <a:cxn ang="0">
                <a:pos x="45" y="203"/>
              </a:cxn>
              <a:cxn ang="0">
                <a:pos x="56" y="209"/>
              </a:cxn>
              <a:cxn ang="0">
                <a:pos x="57" y="216"/>
              </a:cxn>
              <a:cxn ang="0">
                <a:pos x="76" y="221"/>
              </a:cxn>
              <a:cxn ang="0">
                <a:pos x="95" y="216"/>
              </a:cxn>
              <a:cxn ang="0">
                <a:pos x="96" y="209"/>
              </a:cxn>
              <a:cxn ang="0">
                <a:pos x="106" y="203"/>
              </a:cxn>
              <a:cxn ang="0">
                <a:pos x="108" y="192"/>
              </a:cxn>
              <a:cxn ang="0">
                <a:pos x="76" y="197"/>
              </a:cxn>
              <a:cxn ang="0">
                <a:pos x="44" y="192"/>
              </a:cxn>
              <a:cxn ang="0">
                <a:pos x="41" y="170"/>
              </a:cxn>
              <a:cxn ang="0">
                <a:pos x="42" y="182"/>
              </a:cxn>
              <a:cxn ang="0">
                <a:pos x="76" y="188"/>
              </a:cxn>
              <a:cxn ang="0">
                <a:pos x="109" y="182"/>
              </a:cxn>
              <a:cxn ang="0">
                <a:pos x="111" y="170"/>
              </a:cxn>
              <a:cxn ang="0">
                <a:pos x="76" y="177"/>
              </a:cxn>
              <a:cxn ang="0">
                <a:pos x="41" y="170"/>
              </a:cxn>
              <a:cxn ang="0">
                <a:pos x="76" y="0"/>
              </a:cxn>
              <a:cxn ang="0">
                <a:pos x="0" y="76"/>
              </a:cxn>
              <a:cxn ang="0">
                <a:pos x="36" y="141"/>
              </a:cxn>
              <a:cxn ang="0">
                <a:pos x="39" y="160"/>
              </a:cxn>
              <a:cxn ang="0">
                <a:pos x="76" y="168"/>
              </a:cxn>
              <a:cxn ang="0">
                <a:pos x="113" y="160"/>
              </a:cxn>
              <a:cxn ang="0">
                <a:pos x="115" y="141"/>
              </a:cxn>
              <a:cxn ang="0">
                <a:pos x="152" y="76"/>
              </a:cxn>
              <a:cxn ang="0">
                <a:pos x="76" y="0"/>
              </a:cxn>
              <a:cxn ang="0">
                <a:pos x="104" y="132"/>
              </a:cxn>
              <a:cxn ang="0">
                <a:pos x="102" y="150"/>
              </a:cxn>
              <a:cxn ang="0">
                <a:pos x="76" y="154"/>
              </a:cxn>
              <a:cxn ang="0">
                <a:pos x="50" y="150"/>
              </a:cxn>
              <a:cxn ang="0">
                <a:pos x="48" y="132"/>
              </a:cxn>
              <a:cxn ang="0">
                <a:pos x="13" y="76"/>
              </a:cxn>
              <a:cxn ang="0">
                <a:pos x="76" y="14"/>
              </a:cxn>
              <a:cxn ang="0">
                <a:pos x="139" y="76"/>
              </a:cxn>
              <a:cxn ang="0">
                <a:pos x="104" y="132"/>
              </a:cxn>
              <a:cxn ang="0">
                <a:pos x="93" y="104"/>
              </a:cxn>
              <a:cxn ang="0">
                <a:pos x="76" y="74"/>
              </a:cxn>
              <a:cxn ang="0">
                <a:pos x="59" y="104"/>
              </a:cxn>
              <a:cxn ang="0">
                <a:pos x="52" y="89"/>
              </a:cxn>
              <a:cxn ang="0">
                <a:pos x="41" y="94"/>
              </a:cxn>
              <a:cxn ang="0">
                <a:pos x="58" y="131"/>
              </a:cxn>
              <a:cxn ang="0">
                <a:pos x="76" y="98"/>
              </a:cxn>
              <a:cxn ang="0">
                <a:pos x="94" y="131"/>
              </a:cxn>
              <a:cxn ang="0">
                <a:pos x="111" y="94"/>
              </a:cxn>
              <a:cxn ang="0">
                <a:pos x="100" y="89"/>
              </a:cxn>
              <a:cxn ang="0">
                <a:pos x="93" y="104"/>
              </a:cxn>
            </a:cxnLst>
            <a:rect l="0" t="0" r="r" b="b"/>
            <a:pathLst>
              <a:path w="152" h="221">
                <a:moveTo>
                  <a:pt x="76" y="31"/>
                </a:moveTo>
                <a:cubicBezTo>
                  <a:pt x="78" y="31"/>
                  <a:pt x="80" y="30"/>
                  <a:pt x="80" y="27"/>
                </a:cubicBezTo>
                <a:cubicBezTo>
                  <a:pt x="80" y="25"/>
                  <a:pt x="78" y="23"/>
                  <a:pt x="76" y="23"/>
                </a:cubicBezTo>
                <a:cubicBezTo>
                  <a:pt x="47" y="23"/>
                  <a:pt x="23" y="47"/>
                  <a:pt x="23" y="76"/>
                </a:cubicBezTo>
                <a:cubicBezTo>
                  <a:pt x="23" y="78"/>
                  <a:pt x="25" y="80"/>
                  <a:pt x="27" y="80"/>
                </a:cubicBezTo>
                <a:cubicBezTo>
                  <a:pt x="29" y="80"/>
                  <a:pt x="31" y="78"/>
                  <a:pt x="31" y="76"/>
                </a:cubicBezTo>
                <a:cubicBezTo>
                  <a:pt x="31" y="52"/>
                  <a:pt x="51" y="31"/>
                  <a:pt x="76" y="31"/>
                </a:cubicBezTo>
                <a:close/>
                <a:moveTo>
                  <a:pt x="44" y="192"/>
                </a:moveTo>
                <a:cubicBezTo>
                  <a:pt x="45" y="203"/>
                  <a:pt x="45" y="203"/>
                  <a:pt x="45" y="203"/>
                </a:cubicBezTo>
                <a:cubicBezTo>
                  <a:pt x="45" y="203"/>
                  <a:pt x="48" y="207"/>
                  <a:pt x="56" y="209"/>
                </a:cubicBezTo>
                <a:cubicBezTo>
                  <a:pt x="57" y="216"/>
                  <a:pt x="57" y="216"/>
                  <a:pt x="57" y="216"/>
                </a:cubicBezTo>
                <a:cubicBezTo>
                  <a:pt x="57" y="216"/>
                  <a:pt x="61" y="221"/>
                  <a:pt x="76" y="221"/>
                </a:cubicBezTo>
                <a:cubicBezTo>
                  <a:pt x="91" y="221"/>
                  <a:pt x="95" y="216"/>
                  <a:pt x="95" y="216"/>
                </a:cubicBezTo>
                <a:cubicBezTo>
                  <a:pt x="96" y="209"/>
                  <a:pt x="96" y="209"/>
                  <a:pt x="96" y="209"/>
                </a:cubicBezTo>
                <a:cubicBezTo>
                  <a:pt x="104" y="207"/>
                  <a:pt x="106" y="203"/>
                  <a:pt x="106" y="203"/>
                </a:cubicBezTo>
                <a:cubicBezTo>
                  <a:pt x="108" y="192"/>
                  <a:pt x="108" y="192"/>
                  <a:pt x="108" y="192"/>
                </a:cubicBezTo>
                <a:cubicBezTo>
                  <a:pt x="98" y="195"/>
                  <a:pt x="87" y="197"/>
                  <a:pt x="76" y="197"/>
                </a:cubicBezTo>
                <a:cubicBezTo>
                  <a:pt x="64" y="197"/>
                  <a:pt x="54" y="195"/>
                  <a:pt x="44" y="192"/>
                </a:cubicBezTo>
                <a:close/>
                <a:moveTo>
                  <a:pt x="41" y="170"/>
                </a:moveTo>
                <a:cubicBezTo>
                  <a:pt x="42" y="182"/>
                  <a:pt x="42" y="182"/>
                  <a:pt x="42" y="182"/>
                </a:cubicBezTo>
                <a:cubicBezTo>
                  <a:pt x="52" y="186"/>
                  <a:pt x="64" y="188"/>
                  <a:pt x="76" y="188"/>
                </a:cubicBezTo>
                <a:cubicBezTo>
                  <a:pt x="88" y="188"/>
                  <a:pt x="99" y="186"/>
                  <a:pt x="109" y="182"/>
                </a:cubicBezTo>
                <a:cubicBezTo>
                  <a:pt x="111" y="170"/>
                  <a:pt x="111" y="170"/>
                  <a:pt x="111" y="170"/>
                </a:cubicBezTo>
                <a:cubicBezTo>
                  <a:pt x="100" y="174"/>
                  <a:pt x="89" y="177"/>
                  <a:pt x="76" y="177"/>
                </a:cubicBezTo>
                <a:cubicBezTo>
                  <a:pt x="63" y="177"/>
                  <a:pt x="51" y="174"/>
                  <a:pt x="41" y="170"/>
                </a:cubicBezTo>
                <a:close/>
                <a:moveTo>
                  <a:pt x="76" y="0"/>
                </a:moveTo>
                <a:cubicBezTo>
                  <a:pt x="34" y="0"/>
                  <a:pt x="0" y="34"/>
                  <a:pt x="0" y="76"/>
                </a:cubicBezTo>
                <a:cubicBezTo>
                  <a:pt x="0" y="104"/>
                  <a:pt x="15" y="128"/>
                  <a:pt x="36" y="141"/>
                </a:cubicBezTo>
                <a:cubicBezTo>
                  <a:pt x="39" y="160"/>
                  <a:pt x="39" y="160"/>
                  <a:pt x="39" y="160"/>
                </a:cubicBezTo>
                <a:cubicBezTo>
                  <a:pt x="50" y="165"/>
                  <a:pt x="63" y="168"/>
                  <a:pt x="76" y="168"/>
                </a:cubicBezTo>
                <a:cubicBezTo>
                  <a:pt x="89" y="168"/>
                  <a:pt x="102" y="165"/>
                  <a:pt x="113" y="160"/>
                </a:cubicBezTo>
                <a:cubicBezTo>
                  <a:pt x="115" y="141"/>
                  <a:pt x="115" y="141"/>
                  <a:pt x="115" y="141"/>
                </a:cubicBezTo>
                <a:cubicBezTo>
                  <a:pt x="137" y="128"/>
                  <a:pt x="152" y="104"/>
                  <a:pt x="152" y="76"/>
                </a:cubicBezTo>
                <a:cubicBezTo>
                  <a:pt x="152" y="34"/>
                  <a:pt x="118" y="0"/>
                  <a:pt x="76" y="0"/>
                </a:cubicBezTo>
                <a:close/>
                <a:moveTo>
                  <a:pt x="104" y="132"/>
                </a:moveTo>
                <a:cubicBezTo>
                  <a:pt x="102" y="150"/>
                  <a:pt x="102" y="150"/>
                  <a:pt x="102" y="150"/>
                </a:cubicBezTo>
                <a:cubicBezTo>
                  <a:pt x="102" y="150"/>
                  <a:pt x="95" y="154"/>
                  <a:pt x="76" y="154"/>
                </a:cubicBezTo>
                <a:cubicBezTo>
                  <a:pt x="57" y="154"/>
                  <a:pt x="50" y="150"/>
                  <a:pt x="50" y="150"/>
                </a:cubicBezTo>
                <a:cubicBezTo>
                  <a:pt x="48" y="132"/>
                  <a:pt x="48" y="132"/>
                  <a:pt x="48" y="132"/>
                </a:cubicBezTo>
                <a:cubicBezTo>
                  <a:pt x="27" y="122"/>
                  <a:pt x="13" y="101"/>
                  <a:pt x="13" y="76"/>
                </a:cubicBezTo>
                <a:cubicBezTo>
                  <a:pt x="13" y="42"/>
                  <a:pt x="41" y="14"/>
                  <a:pt x="76" y="14"/>
                </a:cubicBezTo>
                <a:cubicBezTo>
                  <a:pt x="110" y="14"/>
                  <a:pt x="139" y="42"/>
                  <a:pt x="139" y="76"/>
                </a:cubicBezTo>
                <a:cubicBezTo>
                  <a:pt x="139" y="101"/>
                  <a:pt x="124" y="122"/>
                  <a:pt x="104" y="132"/>
                </a:cubicBezTo>
                <a:close/>
                <a:moveTo>
                  <a:pt x="93" y="104"/>
                </a:moveTo>
                <a:cubicBezTo>
                  <a:pt x="76" y="74"/>
                  <a:pt x="76" y="74"/>
                  <a:pt x="76" y="74"/>
                </a:cubicBezTo>
                <a:cubicBezTo>
                  <a:pt x="59" y="104"/>
                  <a:pt x="59" y="104"/>
                  <a:pt x="59" y="104"/>
                </a:cubicBezTo>
                <a:cubicBezTo>
                  <a:pt x="52" y="89"/>
                  <a:pt x="52" y="89"/>
                  <a:pt x="52" y="89"/>
                </a:cubicBezTo>
                <a:cubicBezTo>
                  <a:pt x="41" y="94"/>
                  <a:pt x="41" y="94"/>
                  <a:pt x="41" y="94"/>
                </a:cubicBezTo>
                <a:cubicBezTo>
                  <a:pt x="58" y="131"/>
                  <a:pt x="58" y="131"/>
                  <a:pt x="58" y="131"/>
                </a:cubicBezTo>
                <a:cubicBezTo>
                  <a:pt x="76" y="98"/>
                  <a:pt x="76" y="98"/>
                  <a:pt x="76" y="98"/>
                </a:cubicBezTo>
                <a:cubicBezTo>
                  <a:pt x="94" y="131"/>
                  <a:pt x="94" y="131"/>
                  <a:pt x="94" y="131"/>
                </a:cubicBezTo>
                <a:cubicBezTo>
                  <a:pt x="111" y="94"/>
                  <a:pt x="111" y="94"/>
                  <a:pt x="111" y="94"/>
                </a:cubicBezTo>
                <a:cubicBezTo>
                  <a:pt x="100" y="89"/>
                  <a:pt x="100" y="89"/>
                  <a:pt x="100" y="89"/>
                </a:cubicBezTo>
                <a:lnTo>
                  <a:pt x="93" y="104"/>
                </a:lnTo>
                <a:close/>
              </a:path>
            </a:pathLst>
          </a:custGeom>
          <a:solidFill>
            <a:schemeClr val="bg1"/>
          </a:solidFill>
          <a:ln w="9525">
            <a:noFill/>
            <a:round/>
          </a:ln>
        </p:spPr>
        <p:txBody>
          <a:bodyPr vert="horz" wrap="square" lIns="91440" tIns="45720" rIns="91440" bIns="45720" numCol="1" anchor="t" anchorCtr="0" compatLnSpc="1"/>
          <a:lstStyle/>
          <a:p>
            <a:endParaRPr lang="ko-KR" altLang="en-US">
              <a:latin typeface="+mj-ea"/>
              <a:ea typeface="+mj-ea"/>
            </a:endParaRPr>
          </a:p>
        </p:txBody>
      </p:sp>
      <p:grpSp>
        <p:nvGrpSpPr>
          <p:cNvPr id="22" name="Group 18"/>
          <p:cNvGrpSpPr/>
          <p:nvPr/>
        </p:nvGrpSpPr>
        <p:grpSpPr>
          <a:xfrm>
            <a:off x="7429035" y="2924444"/>
            <a:ext cx="312268" cy="312268"/>
            <a:chOff x="6350" y="4763"/>
            <a:chExt cx="492125" cy="492125"/>
          </a:xfrm>
          <a:solidFill>
            <a:schemeClr val="bg1"/>
          </a:solidFill>
        </p:grpSpPr>
        <p:sp>
          <p:nvSpPr>
            <p:cNvPr id="23" name="Freeform 156"/>
            <p:cNvSpPr>
              <a:spLocks noEditPoints="1"/>
            </p:cNvSpPr>
            <p:nvPr/>
          </p:nvSpPr>
          <p:spPr bwMode="auto">
            <a:xfrm>
              <a:off x="6350" y="4763"/>
              <a:ext cx="492125" cy="492125"/>
            </a:xfrm>
            <a:custGeom>
              <a:avLst/>
              <a:gdLst>
                <a:gd name="T0" fmla="*/ 109 w 128"/>
                <a:gd name="T1" fmla="*/ 48 h 128"/>
                <a:gd name="T2" fmla="*/ 114 w 128"/>
                <a:gd name="T3" fmla="*/ 33 h 128"/>
                <a:gd name="T4" fmla="*/ 105 w 128"/>
                <a:gd name="T5" fmla="*/ 15 h 128"/>
                <a:gd name="T6" fmla="*/ 95 w 128"/>
                <a:gd name="T7" fmla="*/ 14 h 128"/>
                <a:gd name="T8" fmla="*/ 80 w 128"/>
                <a:gd name="T9" fmla="*/ 19 h 128"/>
                <a:gd name="T10" fmla="*/ 69 w 128"/>
                <a:gd name="T11" fmla="*/ 0 h 128"/>
                <a:gd name="T12" fmla="*/ 51 w 128"/>
                <a:gd name="T13" fmla="*/ 6 h 128"/>
                <a:gd name="T14" fmla="*/ 43 w 128"/>
                <a:gd name="T15" fmla="*/ 21 h 128"/>
                <a:gd name="T16" fmla="*/ 28 w 128"/>
                <a:gd name="T17" fmla="*/ 13 h 128"/>
                <a:gd name="T18" fmla="*/ 15 w 128"/>
                <a:gd name="T19" fmla="*/ 23 h 128"/>
                <a:gd name="T20" fmla="*/ 21 w 128"/>
                <a:gd name="T21" fmla="*/ 43 h 128"/>
                <a:gd name="T22" fmla="*/ 6 w 128"/>
                <a:gd name="T23" fmla="*/ 51 h 128"/>
                <a:gd name="T24" fmla="*/ 0 w 128"/>
                <a:gd name="T25" fmla="*/ 69 h 128"/>
                <a:gd name="T26" fmla="*/ 19 w 128"/>
                <a:gd name="T27" fmla="*/ 80 h 128"/>
                <a:gd name="T28" fmla="*/ 14 w 128"/>
                <a:gd name="T29" fmla="*/ 95 h 128"/>
                <a:gd name="T30" fmla="*/ 23 w 128"/>
                <a:gd name="T31" fmla="*/ 113 h 128"/>
                <a:gd name="T32" fmla="*/ 33 w 128"/>
                <a:gd name="T33" fmla="*/ 114 h 128"/>
                <a:gd name="T34" fmla="*/ 48 w 128"/>
                <a:gd name="T35" fmla="*/ 109 h 128"/>
                <a:gd name="T36" fmla="*/ 59 w 128"/>
                <a:gd name="T37" fmla="*/ 128 h 128"/>
                <a:gd name="T38" fmla="*/ 77 w 128"/>
                <a:gd name="T39" fmla="*/ 122 h 128"/>
                <a:gd name="T40" fmla="*/ 85 w 128"/>
                <a:gd name="T41" fmla="*/ 107 h 128"/>
                <a:gd name="T42" fmla="*/ 100 w 128"/>
                <a:gd name="T43" fmla="*/ 115 h 128"/>
                <a:gd name="T44" fmla="*/ 113 w 128"/>
                <a:gd name="T45" fmla="*/ 105 h 128"/>
                <a:gd name="T46" fmla="*/ 107 w 128"/>
                <a:gd name="T47" fmla="*/ 85 h 128"/>
                <a:gd name="T48" fmla="*/ 122 w 128"/>
                <a:gd name="T49" fmla="*/ 77 h 128"/>
                <a:gd name="T50" fmla="*/ 128 w 128"/>
                <a:gd name="T51" fmla="*/ 59 h 128"/>
                <a:gd name="T52" fmla="*/ 108 w 128"/>
                <a:gd name="T53" fmla="*/ 72 h 128"/>
                <a:gd name="T54" fmla="*/ 100 w 128"/>
                <a:gd name="T55" fmla="*/ 81 h 128"/>
                <a:gd name="T56" fmla="*/ 107 w 128"/>
                <a:gd name="T57" fmla="*/ 100 h 128"/>
                <a:gd name="T58" fmla="*/ 89 w 128"/>
                <a:gd name="T59" fmla="*/ 101 h 128"/>
                <a:gd name="T60" fmla="*/ 81 w 128"/>
                <a:gd name="T61" fmla="*/ 100 h 128"/>
                <a:gd name="T62" fmla="*/ 72 w 128"/>
                <a:gd name="T63" fmla="*/ 108 h 128"/>
                <a:gd name="T64" fmla="*/ 59 w 128"/>
                <a:gd name="T65" fmla="*/ 120 h 128"/>
                <a:gd name="T66" fmla="*/ 51 w 128"/>
                <a:gd name="T67" fmla="*/ 102 h 128"/>
                <a:gd name="T68" fmla="*/ 43 w 128"/>
                <a:gd name="T69" fmla="*/ 99 h 128"/>
                <a:gd name="T70" fmla="*/ 28 w 128"/>
                <a:gd name="T71" fmla="*/ 107 h 128"/>
                <a:gd name="T72" fmla="*/ 27 w 128"/>
                <a:gd name="T73" fmla="*/ 89 h 128"/>
                <a:gd name="T74" fmla="*/ 26 w 128"/>
                <a:gd name="T75" fmla="*/ 77 h 128"/>
                <a:gd name="T76" fmla="*/ 8 w 128"/>
                <a:gd name="T77" fmla="*/ 69 h 128"/>
                <a:gd name="T78" fmla="*/ 20 w 128"/>
                <a:gd name="T79" fmla="*/ 56 h 128"/>
                <a:gd name="T80" fmla="*/ 28 w 128"/>
                <a:gd name="T81" fmla="*/ 47 h 128"/>
                <a:gd name="T82" fmla="*/ 21 w 128"/>
                <a:gd name="T83" fmla="*/ 28 h 128"/>
                <a:gd name="T84" fmla="*/ 39 w 128"/>
                <a:gd name="T85" fmla="*/ 27 h 128"/>
                <a:gd name="T86" fmla="*/ 47 w 128"/>
                <a:gd name="T87" fmla="*/ 28 h 128"/>
                <a:gd name="T88" fmla="*/ 56 w 128"/>
                <a:gd name="T89" fmla="*/ 20 h 128"/>
                <a:gd name="T90" fmla="*/ 69 w 128"/>
                <a:gd name="T91" fmla="*/ 8 h 128"/>
                <a:gd name="T92" fmla="*/ 77 w 128"/>
                <a:gd name="T93" fmla="*/ 26 h 128"/>
                <a:gd name="T94" fmla="*/ 85 w 128"/>
                <a:gd name="T95" fmla="*/ 29 h 128"/>
                <a:gd name="T96" fmla="*/ 100 w 128"/>
                <a:gd name="T97" fmla="*/ 21 h 128"/>
                <a:gd name="T98" fmla="*/ 101 w 128"/>
                <a:gd name="T99" fmla="*/ 39 h 128"/>
                <a:gd name="T100" fmla="*/ 102 w 128"/>
                <a:gd name="T101" fmla="*/ 51 h 128"/>
                <a:gd name="T102" fmla="*/ 120 w 128"/>
                <a:gd name="T103" fmla="*/ 59 h 128"/>
                <a:gd name="T104" fmla="*/ 108 w 128"/>
                <a:gd name="T105" fmla="*/ 7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8" h="128">
                  <a:moveTo>
                    <a:pt x="122" y="51"/>
                  </a:moveTo>
                  <a:cubicBezTo>
                    <a:pt x="109" y="48"/>
                    <a:pt x="109" y="48"/>
                    <a:pt x="109" y="48"/>
                  </a:cubicBezTo>
                  <a:cubicBezTo>
                    <a:pt x="109" y="46"/>
                    <a:pt x="108" y="45"/>
                    <a:pt x="107" y="43"/>
                  </a:cubicBezTo>
                  <a:cubicBezTo>
                    <a:pt x="114" y="33"/>
                    <a:pt x="114" y="33"/>
                    <a:pt x="114" y="33"/>
                  </a:cubicBezTo>
                  <a:cubicBezTo>
                    <a:pt x="116" y="30"/>
                    <a:pt x="116" y="25"/>
                    <a:pt x="113" y="23"/>
                  </a:cubicBezTo>
                  <a:cubicBezTo>
                    <a:pt x="105" y="15"/>
                    <a:pt x="105" y="15"/>
                    <a:pt x="105" y="15"/>
                  </a:cubicBezTo>
                  <a:cubicBezTo>
                    <a:pt x="104" y="13"/>
                    <a:pt x="102" y="13"/>
                    <a:pt x="100" y="13"/>
                  </a:cubicBezTo>
                  <a:cubicBezTo>
                    <a:pt x="98" y="13"/>
                    <a:pt x="97" y="13"/>
                    <a:pt x="95" y="14"/>
                  </a:cubicBezTo>
                  <a:cubicBezTo>
                    <a:pt x="85" y="21"/>
                    <a:pt x="85" y="21"/>
                    <a:pt x="85" y="21"/>
                  </a:cubicBezTo>
                  <a:cubicBezTo>
                    <a:pt x="83" y="20"/>
                    <a:pt x="82" y="19"/>
                    <a:pt x="80" y="19"/>
                  </a:cubicBezTo>
                  <a:cubicBezTo>
                    <a:pt x="77" y="6"/>
                    <a:pt x="77" y="6"/>
                    <a:pt x="77" y="6"/>
                  </a:cubicBezTo>
                  <a:cubicBezTo>
                    <a:pt x="77" y="3"/>
                    <a:pt x="73" y="0"/>
                    <a:pt x="69" y="0"/>
                  </a:cubicBezTo>
                  <a:cubicBezTo>
                    <a:pt x="59" y="0"/>
                    <a:pt x="59" y="0"/>
                    <a:pt x="59" y="0"/>
                  </a:cubicBezTo>
                  <a:cubicBezTo>
                    <a:pt x="55" y="0"/>
                    <a:pt x="51" y="3"/>
                    <a:pt x="51" y="6"/>
                  </a:cubicBezTo>
                  <a:cubicBezTo>
                    <a:pt x="48" y="19"/>
                    <a:pt x="48" y="19"/>
                    <a:pt x="48" y="19"/>
                  </a:cubicBezTo>
                  <a:cubicBezTo>
                    <a:pt x="46" y="19"/>
                    <a:pt x="45" y="20"/>
                    <a:pt x="43" y="21"/>
                  </a:cubicBezTo>
                  <a:cubicBezTo>
                    <a:pt x="33" y="14"/>
                    <a:pt x="33" y="14"/>
                    <a:pt x="33" y="14"/>
                  </a:cubicBezTo>
                  <a:cubicBezTo>
                    <a:pt x="31" y="13"/>
                    <a:pt x="30" y="13"/>
                    <a:pt x="28" y="13"/>
                  </a:cubicBezTo>
                  <a:cubicBezTo>
                    <a:pt x="26" y="13"/>
                    <a:pt x="24" y="13"/>
                    <a:pt x="23" y="15"/>
                  </a:cubicBezTo>
                  <a:cubicBezTo>
                    <a:pt x="15" y="23"/>
                    <a:pt x="15" y="23"/>
                    <a:pt x="15" y="23"/>
                  </a:cubicBezTo>
                  <a:cubicBezTo>
                    <a:pt x="12" y="25"/>
                    <a:pt x="12" y="30"/>
                    <a:pt x="14" y="33"/>
                  </a:cubicBezTo>
                  <a:cubicBezTo>
                    <a:pt x="21" y="43"/>
                    <a:pt x="21" y="43"/>
                    <a:pt x="21" y="43"/>
                  </a:cubicBezTo>
                  <a:cubicBezTo>
                    <a:pt x="20" y="45"/>
                    <a:pt x="19" y="46"/>
                    <a:pt x="19" y="48"/>
                  </a:cubicBezTo>
                  <a:cubicBezTo>
                    <a:pt x="6" y="51"/>
                    <a:pt x="6" y="51"/>
                    <a:pt x="6" y="51"/>
                  </a:cubicBezTo>
                  <a:cubicBezTo>
                    <a:pt x="3" y="51"/>
                    <a:pt x="0" y="55"/>
                    <a:pt x="0" y="59"/>
                  </a:cubicBezTo>
                  <a:cubicBezTo>
                    <a:pt x="0" y="69"/>
                    <a:pt x="0" y="69"/>
                    <a:pt x="0" y="69"/>
                  </a:cubicBezTo>
                  <a:cubicBezTo>
                    <a:pt x="0" y="73"/>
                    <a:pt x="3" y="77"/>
                    <a:pt x="6" y="77"/>
                  </a:cubicBezTo>
                  <a:cubicBezTo>
                    <a:pt x="19" y="80"/>
                    <a:pt x="19" y="80"/>
                    <a:pt x="19" y="80"/>
                  </a:cubicBezTo>
                  <a:cubicBezTo>
                    <a:pt x="19" y="82"/>
                    <a:pt x="20" y="83"/>
                    <a:pt x="21" y="85"/>
                  </a:cubicBezTo>
                  <a:cubicBezTo>
                    <a:pt x="14" y="95"/>
                    <a:pt x="14" y="95"/>
                    <a:pt x="14" y="95"/>
                  </a:cubicBezTo>
                  <a:cubicBezTo>
                    <a:pt x="12" y="98"/>
                    <a:pt x="12" y="103"/>
                    <a:pt x="15" y="105"/>
                  </a:cubicBezTo>
                  <a:cubicBezTo>
                    <a:pt x="23" y="113"/>
                    <a:pt x="23" y="113"/>
                    <a:pt x="23" y="113"/>
                  </a:cubicBezTo>
                  <a:cubicBezTo>
                    <a:pt x="24" y="115"/>
                    <a:pt x="26" y="115"/>
                    <a:pt x="28" y="115"/>
                  </a:cubicBezTo>
                  <a:cubicBezTo>
                    <a:pt x="30" y="115"/>
                    <a:pt x="31" y="115"/>
                    <a:pt x="33" y="114"/>
                  </a:cubicBezTo>
                  <a:cubicBezTo>
                    <a:pt x="43" y="107"/>
                    <a:pt x="43" y="107"/>
                    <a:pt x="43" y="107"/>
                  </a:cubicBezTo>
                  <a:cubicBezTo>
                    <a:pt x="45" y="108"/>
                    <a:pt x="46" y="109"/>
                    <a:pt x="48" y="109"/>
                  </a:cubicBezTo>
                  <a:cubicBezTo>
                    <a:pt x="51" y="122"/>
                    <a:pt x="51" y="122"/>
                    <a:pt x="51" y="122"/>
                  </a:cubicBezTo>
                  <a:cubicBezTo>
                    <a:pt x="51" y="125"/>
                    <a:pt x="55" y="128"/>
                    <a:pt x="59" y="128"/>
                  </a:cubicBezTo>
                  <a:cubicBezTo>
                    <a:pt x="69" y="128"/>
                    <a:pt x="69" y="128"/>
                    <a:pt x="69" y="128"/>
                  </a:cubicBezTo>
                  <a:cubicBezTo>
                    <a:pt x="73" y="128"/>
                    <a:pt x="77" y="125"/>
                    <a:pt x="77" y="122"/>
                  </a:cubicBezTo>
                  <a:cubicBezTo>
                    <a:pt x="80" y="109"/>
                    <a:pt x="80" y="109"/>
                    <a:pt x="80" y="109"/>
                  </a:cubicBezTo>
                  <a:cubicBezTo>
                    <a:pt x="82" y="109"/>
                    <a:pt x="83" y="108"/>
                    <a:pt x="85" y="107"/>
                  </a:cubicBezTo>
                  <a:cubicBezTo>
                    <a:pt x="95" y="114"/>
                    <a:pt x="95" y="114"/>
                    <a:pt x="95" y="114"/>
                  </a:cubicBezTo>
                  <a:cubicBezTo>
                    <a:pt x="97" y="115"/>
                    <a:pt x="98" y="115"/>
                    <a:pt x="100" y="115"/>
                  </a:cubicBezTo>
                  <a:cubicBezTo>
                    <a:pt x="102" y="115"/>
                    <a:pt x="104" y="115"/>
                    <a:pt x="105" y="113"/>
                  </a:cubicBezTo>
                  <a:cubicBezTo>
                    <a:pt x="113" y="105"/>
                    <a:pt x="113" y="105"/>
                    <a:pt x="113" y="105"/>
                  </a:cubicBezTo>
                  <a:cubicBezTo>
                    <a:pt x="116" y="103"/>
                    <a:pt x="116" y="98"/>
                    <a:pt x="114" y="95"/>
                  </a:cubicBezTo>
                  <a:cubicBezTo>
                    <a:pt x="107" y="85"/>
                    <a:pt x="107" y="85"/>
                    <a:pt x="107" y="85"/>
                  </a:cubicBezTo>
                  <a:cubicBezTo>
                    <a:pt x="108" y="83"/>
                    <a:pt x="109" y="82"/>
                    <a:pt x="109" y="80"/>
                  </a:cubicBezTo>
                  <a:cubicBezTo>
                    <a:pt x="122" y="77"/>
                    <a:pt x="122" y="77"/>
                    <a:pt x="122" y="77"/>
                  </a:cubicBezTo>
                  <a:cubicBezTo>
                    <a:pt x="125" y="77"/>
                    <a:pt x="128" y="73"/>
                    <a:pt x="128" y="69"/>
                  </a:cubicBezTo>
                  <a:cubicBezTo>
                    <a:pt x="128" y="59"/>
                    <a:pt x="128" y="59"/>
                    <a:pt x="128" y="59"/>
                  </a:cubicBezTo>
                  <a:cubicBezTo>
                    <a:pt x="128" y="55"/>
                    <a:pt x="125" y="51"/>
                    <a:pt x="122" y="51"/>
                  </a:cubicBezTo>
                  <a:close/>
                  <a:moveTo>
                    <a:pt x="108" y="72"/>
                  </a:moveTo>
                  <a:cubicBezTo>
                    <a:pt x="105" y="72"/>
                    <a:pt x="103" y="74"/>
                    <a:pt x="102" y="77"/>
                  </a:cubicBezTo>
                  <a:cubicBezTo>
                    <a:pt x="101" y="79"/>
                    <a:pt x="101" y="80"/>
                    <a:pt x="100" y="81"/>
                  </a:cubicBezTo>
                  <a:cubicBezTo>
                    <a:pt x="99" y="84"/>
                    <a:pt x="99" y="87"/>
                    <a:pt x="101" y="89"/>
                  </a:cubicBezTo>
                  <a:cubicBezTo>
                    <a:pt x="107" y="100"/>
                    <a:pt x="107" y="100"/>
                    <a:pt x="107" y="100"/>
                  </a:cubicBezTo>
                  <a:cubicBezTo>
                    <a:pt x="100" y="107"/>
                    <a:pt x="100" y="107"/>
                    <a:pt x="100" y="107"/>
                  </a:cubicBezTo>
                  <a:cubicBezTo>
                    <a:pt x="89" y="101"/>
                    <a:pt x="89" y="101"/>
                    <a:pt x="89" y="101"/>
                  </a:cubicBezTo>
                  <a:cubicBezTo>
                    <a:pt x="88" y="100"/>
                    <a:pt x="86" y="99"/>
                    <a:pt x="85" y="99"/>
                  </a:cubicBezTo>
                  <a:cubicBezTo>
                    <a:pt x="84" y="99"/>
                    <a:pt x="83" y="99"/>
                    <a:pt x="81" y="100"/>
                  </a:cubicBezTo>
                  <a:cubicBezTo>
                    <a:pt x="80" y="101"/>
                    <a:pt x="79" y="101"/>
                    <a:pt x="77" y="102"/>
                  </a:cubicBezTo>
                  <a:cubicBezTo>
                    <a:pt x="74" y="103"/>
                    <a:pt x="72" y="105"/>
                    <a:pt x="72" y="108"/>
                  </a:cubicBezTo>
                  <a:cubicBezTo>
                    <a:pt x="69" y="120"/>
                    <a:pt x="69" y="120"/>
                    <a:pt x="69" y="120"/>
                  </a:cubicBezTo>
                  <a:cubicBezTo>
                    <a:pt x="59" y="120"/>
                    <a:pt x="59" y="120"/>
                    <a:pt x="59" y="120"/>
                  </a:cubicBezTo>
                  <a:cubicBezTo>
                    <a:pt x="56" y="108"/>
                    <a:pt x="56" y="108"/>
                    <a:pt x="56" y="108"/>
                  </a:cubicBezTo>
                  <a:cubicBezTo>
                    <a:pt x="56" y="105"/>
                    <a:pt x="54" y="103"/>
                    <a:pt x="51" y="102"/>
                  </a:cubicBezTo>
                  <a:cubicBezTo>
                    <a:pt x="49" y="101"/>
                    <a:pt x="48" y="101"/>
                    <a:pt x="47" y="100"/>
                  </a:cubicBezTo>
                  <a:cubicBezTo>
                    <a:pt x="45" y="99"/>
                    <a:pt x="44" y="99"/>
                    <a:pt x="43" y="99"/>
                  </a:cubicBezTo>
                  <a:cubicBezTo>
                    <a:pt x="42" y="99"/>
                    <a:pt x="40" y="100"/>
                    <a:pt x="39" y="101"/>
                  </a:cubicBezTo>
                  <a:cubicBezTo>
                    <a:pt x="28" y="107"/>
                    <a:pt x="28" y="107"/>
                    <a:pt x="28" y="107"/>
                  </a:cubicBezTo>
                  <a:cubicBezTo>
                    <a:pt x="21" y="100"/>
                    <a:pt x="21" y="100"/>
                    <a:pt x="21" y="100"/>
                  </a:cubicBezTo>
                  <a:cubicBezTo>
                    <a:pt x="27" y="89"/>
                    <a:pt x="27" y="89"/>
                    <a:pt x="27" y="89"/>
                  </a:cubicBezTo>
                  <a:cubicBezTo>
                    <a:pt x="29" y="87"/>
                    <a:pt x="29" y="84"/>
                    <a:pt x="28" y="81"/>
                  </a:cubicBezTo>
                  <a:cubicBezTo>
                    <a:pt x="27" y="80"/>
                    <a:pt x="27" y="79"/>
                    <a:pt x="26" y="77"/>
                  </a:cubicBezTo>
                  <a:cubicBezTo>
                    <a:pt x="25" y="74"/>
                    <a:pt x="23" y="72"/>
                    <a:pt x="20" y="72"/>
                  </a:cubicBezTo>
                  <a:cubicBezTo>
                    <a:pt x="8" y="69"/>
                    <a:pt x="8" y="69"/>
                    <a:pt x="8" y="69"/>
                  </a:cubicBezTo>
                  <a:cubicBezTo>
                    <a:pt x="8" y="59"/>
                    <a:pt x="8" y="59"/>
                    <a:pt x="8" y="59"/>
                  </a:cubicBezTo>
                  <a:cubicBezTo>
                    <a:pt x="20" y="56"/>
                    <a:pt x="20" y="56"/>
                    <a:pt x="20" y="56"/>
                  </a:cubicBezTo>
                  <a:cubicBezTo>
                    <a:pt x="23" y="56"/>
                    <a:pt x="25" y="54"/>
                    <a:pt x="26" y="51"/>
                  </a:cubicBezTo>
                  <a:cubicBezTo>
                    <a:pt x="27" y="49"/>
                    <a:pt x="27" y="48"/>
                    <a:pt x="28" y="47"/>
                  </a:cubicBezTo>
                  <a:cubicBezTo>
                    <a:pt x="29" y="44"/>
                    <a:pt x="29" y="41"/>
                    <a:pt x="27" y="39"/>
                  </a:cubicBezTo>
                  <a:cubicBezTo>
                    <a:pt x="21" y="28"/>
                    <a:pt x="21" y="28"/>
                    <a:pt x="21" y="28"/>
                  </a:cubicBezTo>
                  <a:cubicBezTo>
                    <a:pt x="28" y="21"/>
                    <a:pt x="28" y="21"/>
                    <a:pt x="28" y="21"/>
                  </a:cubicBezTo>
                  <a:cubicBezTo>
                    <a:pt x="39" y="27"/>
                    <a:pt x="39" y="27"/>
                    <a:pt x="39" y="27"/>
                  </a:cubicBezTo>
                  <a:cubicBezTo>
                    <a:pt x="40" y="28"/>
                    <a:pt x="42" y="29"/>
                    <a:pt x="43" y="29"/>
                  </a:cubicBezTo>
                  <a:cubicBezTo>
                    <a:pt x="44" y="29"/>
                    <a:pt x="45" y="29"/>
                    <a:pt x="47" y="28"/>
                  </a:cubicBezTo>
                  <a:cubicBezTo>
                    <a:pt x="48" y="27"/>
                    <a:pt x="49" y="27"/>
                    <a:pt x="51" y="26"/>
                  </a:cubicBezTo>
                  <a:cubicBezTo>
                    <a:pt x="54" y="25"/>
                    <a:pt x="56" y="23"/>
                    <a:pt x="56" y="20"/>
                  </a:cubicBezTo>
                  <a:cubicBezTo>
                    <a:pt x="59" y="8"/>
                    <a:pt x="59" y="8"/>
                    <a:pt x="59" y="8"/>
                  </a:cubicBezTo>
                  <a:cubicBezTo>
                    <a:pt x="69" y="8"/>
                    <a:pt x="69" y="8"/>
                    <a:pt x="69" y="8"/>
                  </a:cubicBezTo>
                  <a:cubicBezTo>
                    <a:pt x="72" y="20"/>
                    <a:pt x="72" y="20"/>
                    <a:pt x="72" y="20"/>
                  </a:cubicBezTo>
                  <a:cubicBezTo>
                    <a:pt x="72" y="23"/>
                    <a:pt x="74" y="25"/>
                    <a:pt x="77" y="26"/>
                  </a:cubicBezTo>
                  <a:cubicBezTo>
                    <a:pt x="79" y="27"/>
                    <a:pt x="80" y="27"/>
                    <a:pt x="81" y="28"/>
                  </a:cubicBezTo>
                  <a:cubicBezTo>
                    <a:pt x="83" y="29"/>
                    <a:pt x="84" y="29"/>
                    <a:pt x="85" y="29"/>
                  </a:cubicBezTo>
                  <a:cubicBezTo>
                    <a:pt x="86" y="29"/>
                    <a:pt x="88" y="28"/>
                    <a:pt x="89" y="27"/>
                  </a:cubicBezTo>
                  <a:cubicBezTo>
                    <a:pt x="100" y="21"/>
                    <a:pt x="100" y="21"/>
                    <a:pt x="100" y="21"/>
                  </a:cubicBezTo>
                  <a:cubicBezTo>
                    <a:pt x="107" y="28"/>
                    <a:pt x="107" y="28"/>
                    <a:pt x="107" y="28"/>
                  </a:cubicBezTo>
                  <a:cubicBezTo>
                    <a:pt x="101" y="39"/>
                    <a:pt x="101" y="39"/>
                    <a:pt x="101" y="39"/>
                  </a:cubicBezTo>
                  <a:cubicBezTo>
                    <a:pt x="99" y="41"/>
                    <a:pt x="99" y="44"/>
                    <a:pt x="100" y="47"/>
                  </a:cubicBezTo>
                  <a:cubicBezTo>
                    <a:pt x="101" y="48"/>
                    <a:pt x="101" y="49"/>
                    <a:pt x="102" y="51"/>
                  </a:cubicBezTo>
                  <a:cubicBezTo>
                    <a:pt x="103" y="54"/>
                    <a:pt x="105" y="56"/>
                    <a:pt x="108" y="56"/>
                  </a:cubicBezTo>
                  <a:cubicBezTo>
                    <a:pt x="120" y="59"/>
                    <a:pt x="120" y="59"/>
                    <a:pt x="120" y="59"/>
                  </a:cubicBezTo>
                  <a:cubicBezTo>
                    <a:pt x="120" y="69"/>
                    <a:pt x="120" y="69"/>
                    <a:pt x="120" y="69"/>
                  </a:cubicBezTo>
                  <a:lnTo>
                    <a:pt x="108" y="7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id-ID">
                <a:latin typeface="+mj-ea"/>
                <a:ea typeface="+mj-ea"/>
                <a:cs typeface="Roboto condensed"/>
              </a:endParaRPr>
            </a:p>
          </p:txBody>
        </p:sp>
        <p:sp>
          <p:nvSpPr>
            <p:cNvPr id="24" name="Freeform 157"/>
            <p:cNvSpPr>
              <a:spLocks noEditPoints="1"/>
            </p:cNvSpPr>
            <p:nvPr/>
          </p:nvSpPr>
          <p:spPr bwMode="auto">
            <a:xfrm>
              <a:off x="146050" y="144463"/>
              <a:ext cx="214313" cy="214313"/>
            </a:xfrm>
            <a:custGeom>
              <a:avLst/>
              <a:gdLst>
                <a:gd name="T0" fmla="*/ 28 w 56"/>
                <a:gd name="T1" fmla="*/ 0 h 56"/>
                <a:gd name="T2" fmla="*/ 0 w 56"/>
                <a:gd name="T3" fmla="*/ 28 h 56"/>
                <a:gd name="T4" fmla="*/ 28 w 56"/>
                <a:gd name="T5" fmla="*/ 56 h 56"/>
                <a:gd name="T6" fmla="*/ 56 w 56"/>
                <a:gd name="T7" fmla="*/ 28 h 56"/>
                <a:gd name="T8" fmla="*/ 28 w 56"/>
                <a:gd name="T9" fmla="*/ 0 h 56"/>
                <a:gd name="T10" fmla="*/ 28 w 56"/>
                <a:gd name="T11" fmla="*/ 53 h 56"/>
                <a:gd name="T12" fmla="*/ 4 w 56"/>
                <a:gd name="T13" fmla="*/ 28 h 56"/>
                <a:gd name="T14" fmla="*/ 28 w 56"/>
                <a:gd name="T15" fmla="*/ 4 h 56"/>
                <a:gd name="T16" fmla="*/ 53 w 56"/>
                <a:gd name="T17" fmla="*/ 28 h 56"/>
                <a:gd name="T18" fmla="*/ 28 w 56"/>
                <a:gd name="T19" fmla="*/ 5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6">
                  <a:moveTo>
                    <a:pt x="28" y="0"/>
                  </a:moveTo>
                  <a:cubicBezTo>
                    <a:pt x="13" y="0"/>
                    <a:pt x="0" y="13"/>
                    <a:pt x="0" y="28"/>
                  </a:cubicBezTo>
                  <a:cubicBezTo>
                    <a:pt x="0" y="43"/>
                    <a:pt x="13" y="56"/>
                    <a:pt x="28" y="56"/>
                  </a:cubicBezTo>
                  <a:cubicBezTo>
                    <a:pt x="43" y="56"/>
                    <a:pt x="56" y="43"/>
                    <a:pt x="56" y="28"/>
                  </a:cubicBezTo>
                  <a:cubicBezTo>
                    <a:pt x="56" y="13"/>
                    <a:pt x="43" y="0"/>
                    <a:pt x="28" y="0"/>
                  </a:cubicBezTo>
                  <a:close/>
                  <a:moveTo>
                    <a:pt x="28" y="53"/>
                  </a:moveTo>
                  <a:cubicBezTo>
                    <a:pt x="14" y="53"/>
                    <a:pt x="4" y="42"/>
                    <a:pt x="4" y="28"/>
                  </a:cubicBezTo>
                  <a:cubicBezTo>
                    <a:pt x="4" y="14"/>
                    <a:pt x="14" y="4"/>
                    <a:pt x="28" y="4"/>
                  </a:cubicBezTo>
                  <a:cubicBezTo>
                    <a:pt x="42" y="4"/>
                    <a:pt x="53" y="14"/>
                    <a:pt x="53" y="28"/>
                  </a:cubicBezTo>
                  <a:cubicBezTo>
                    <a:pt x="53" y="42"/>
                    <a:pt x="42" y="53"/>
                    <a:pt x="28"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id-ID">
                <a:latin typeface="+mj-ea"/>
                <a:ea typeface="+mj-ea"/>
                <a:cs typeface="Roboto condensed"/>
              </a:endParaRPr>
            </a:p>
          </p:txBody>
        </p:sp>
        <p:sp>
          <p:nvSpPr>
            <p:cNvPr id="25" name="Freeform 158"/>
            <p:cNvSpPr>
              <a:spLocks noEditPoints="1"/>
            </p:cNvSpPr>
            <p:nvPr/>
          </p:nvSpPr>
          <p:spPr bwMode="auto">
            <a:xfrm>
              <a:off x="192088" y="190501"/>
              <a:ext cx="122238" cy="122238"/>
            </a:xfrm>
            <a:custGeom>
              <a:avLst/>
              <a:gdLst>
                <a:gd name="T0" fmla="*/ 16 w 32"/>
                <a:gd name="T1" fmla="*/ 0 h 32"/>
                <a:gd name="T2" fmla="*/ 0 w 32"/>
                <a:gd name="T3" fmla="*/ 16 h 32"/>
                <a:gd name="T4" fmla="*/ 16 w 32"/>
                <a:gd name="T5" fmla="*/ 32 h 32"/>
                <a:gd name="T6" fmla="*/ 32 w 32"/>
                <a:gd name="T7" fmla="*/ 16 h 32"/>
                <a:gd name="T8" fmla="*/ 16 w 32"/>
                <a:gd name="T9" fmla="*/ 0 h 32"/>
                <a:gd name="T10" fmla="*/ 16 w 32"/>
                <a:gd name="T11" fmla="*/ 28 h 32"/>
                <a:gd name="T12" fmla="*/ 4 w 32"/>
                <a:gd name="T13" fmla="*/ 16 h 32"/>
                <a:gd name="T14" fmla="*/ 16 w 32"/>
                <a:gd name="T15" fmla="*/ 4 h 32"/>
                <a:gd name="T16" fmla="*/ 28 w 32"/>
                <a:gd name="T17" fmla="*/ 16 h 32"/>
                <a:gd name="T18" fmla="*/ 16 w 32"/>
                <a:gd name="T1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0"/>
                  </a:moveTo>
                  <a:cubicBezTo>
                    <a:pt x="7" y="0"/>
                    <a:pt x="0" y="7"/>
                    <a:pt x="0" y="16"/>
                  </a:cubicBezTo>
                  <a:cubicBezTo>
                    <a:pt x="0" y="25"/>
                    <a:pt x="7" y="32"/>
                    <a:pt x="16" y="32"/>
                  </a:cubicBezTo>
                  <a:cubicBezTo>
                    <a:pt x="25" y="32"/>
                    <a:pt x="32" y="25"/>
                    <a:pt x="32" y="16"/>
                  </a:cubicBezTo>
                  <a:cubicBezTo>
                    <a:pt x="32" y="7"/>
                    <a:pt x="25" y="0"/>
                    <a:pt x="16" y="0"/>
                  </a:cubicBezTo>
                  <a:close/>
                  <a:moveTo>
                    <a:pt x="16" y="28"/>
                  </a:moveTo>
                  <a:cubicBezTo>
                    <a:pt x="9" y="28"/>
                    <a:pt x="4" y="23"/>
                    <a:pt x="4" y="16"/>
                  </a:cubicBezTo>
                  <a:cubicBezTo>
                    <a:pt x="4" y="9"/>
                    <a:pt x="9" y="4"/>
                    <a:pt x="16" y="4"/>
                  </a:cubicBezTo>
                  <a:cubicBezTo>
                    <a:pt x="23" y="4"/>
                    <a:pt x="28" y="9"/>
                    <a:pt x="28" y="16"/>
                  </a:cubicBezTo>
                  <a:cubicBezTo>
                    <a:pt x="28" y="23"/>
                    <a:pt x="23" y="28"/>
                    <a:pt x="16"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id-ID">
                <a:latin typeface="+mj-ea"/>
                <a:ea typeface="+mj-ea"/>
                <a:cs typeface="Roboto condensed"/>
              </a:endParaRPr>
            </a:p>
          </p:txBody>
        </p:sp>
      </p:grpSp>
      <p:sp>
        <p:nvSpPr>
          <p:cNvPr id="26" name="TextBox 26"/>
          <p:cNvSpPr txBox="1"/>
          <p:nvPr/>
        </p:nvSpPr>
        <p:spPr>
          <a:xfrm>
            <a:off x="229394" y="3045909"/>
            <a:ext cx="1915874" cy="699440"/>
          </a:xfrm>
          <a:prstGeom prst="rect">
            <a:avLst/>
          </a:prstGeom>
          <a:noFill/>
        </p:spPr>
        <p:txBody>
          <a:bodyPr wrap="square" lIns="68598" tIns="34299" rIns="68598" bIns="34299" rtlCol="0">
            <a:spAutoFit/>
          </a:bodyPr>
          <a:lstStyle/>
          <a:p>
            <a:pPr marL="0" marR="0" lvl="0" indent="0" defTabSz="914400" eaLnBrk="1" fontAlgn="auto" latinLnBrk="0" hangingPunct="1">
              <a:lnSpc>
                <a:spcPct val="130000"/>
              </a:lnSpc>
              <a:spcBef>
                <a:spcPts val="0"/>
              </a:spcBef>
              <a:spcAft>
                <a:spcPts val="0"/>
              </a:spcAft>
              <a:buClrTx/>
              <a:buSzTx/>
              <a:buFontTx/>
              <a:buNone/>
              <a:defRPr/>
            </a:pPr>
            <a:r>
              <a:rPr kumimoji="0" lang="zh-CN" altLang="en-US" sz="1050" b="0" i="0" u="none" strike="noStrike" kern="0" cap="none" spc="0" normalizeH="0" baseline="0" noProof="0" dirty="0">
                <a:ln>
                  <a:noFill/>
                </a:ln>
                <a:solidFill>
                  <a:schemeClr val="bg1">
                    <a:lumMod val="95000"/>
                  </a:schemeClr>
                </a:solidFill>
                <a:effectLst/>
                <a:uLnTx/>
                <a:uFillTx/>
                <a:latin typeface="Adobe 黑体 Std R" panose="020B0400000000000000" pitchFamily="34" charset="-122"/>
                <a:ea typeface="Adobe 黑体 Std R" panose="020B0400000000000000" pitchFamily="34" charset="-122"/>
              </a:rPr>
              <a:t>您的内容打在这里，或者通过复制您的文本后，在此框中选择</a:t>
            </a:r>
            <a:r>
              <a:rPr kumimoji="0" lang="zh-CN" altLang="en-US" sz="1050" b="0" i="0" u="none" strike="noStrike" kern="0" cap="none" spc="0" normalizeH="0" baseline="0" noProof="0" dirty="0" smtClean="0">
                <a:ln>
                  <a:noFill/>
                </a:ln>
                <a:solidFill>
                  <a:schemeClr val="bg1">
                    <a:lumMod val="95000"/>
                  </a:schemeClr>
                </a:solidFill>
                <a:effectLst/>
                <a:uLnTx/>
                <a:uFillTx/>
                <a:latin typeface="Adobe 黑体 Std R" panose="020B0400000000000000" pitchFamily="34" charset="-122"/>
                <a:ea typeface="Adobe 黑体 Std R" panose="020B0400000000000000" pitchFamily="34" charset="-122"/>
              </a:rPr>
              <a:t>粘贴</a:t>
            </a:r>
            <a:endParaRPr kumimoji="0" lang="zh-CN" altLang="en-US" sz="1050" b="0" i="0" u="none" strike="noStrike" kern="0" cap="none" spc="0" normalizeH="0" baseline="0" noProof="0" dirty="0">
              <a:ln>
                <a:noFill/>
              </a:ln>
              <a:solidFill>
                <a:schemeClr val="bg1">
                  <a:lumMod val="95000"/>
                </a:schemeClr>
              </a:solidFill>
              <a:effectLst/>
              <a:uLnTx/>
              <a:uFillTx/>
              <a:latin typeface="Adobe 黑体 Std R" panose="020B0400000000000000" pitchFamily="34" charset="-122"/>
              <a:ea typeface="Adobe 黑体 Std R" panose="020B0400000000000000" pitchFamily="34" charset="-122"/>
            </a:endParaRPr>
          </a:p>
        </p:txBody>
      </p:sp>
      <p:sp>
        <p:nvSpPr>
          <p:cNvPr id="27" name="TextBox 27"/>
          <p:cNvSpPr txBox="1"/>
          <p:nvPr/>
        </p:nvSpPr>
        <p:spPr>
          <a:xfrm>
            <a:off x="2120662" y="3400578"/>
            <a:ext cx="1915874" cy="699440"/>
          </a:xfrm>
          <a:prstGeom prst="rect">
            <a:avLst/>
          </a:prstGeom>
          <a:noFill/>
        </p:spPr>
        <p:txBody>
          <a:bodyPr wrap="square" lIns="68598" tIns="34299" rIns="68598" bIns="34299" rtlCol="0">
            <a:spAutoFit/>
          </a:bodyPr>
          <a:lstStyle/>
          <a:p>
            <a:pPr marL="0" marR="0" lvl="0" indent="0" defTabSz="914400" eaLnBrk="1" fontAlgn="auto" latinLnBrk="0" hangingPunct="1">
              <a:lnSpc>
                <a:spcPct val="130000"/>
              </a:lnSpc>
              <a:spcBef>
                <a:spcPts val="0"/>
              </a:spcBef>
              <a:spcAft>
                <a:spcPts val="0"/>
              </a:spcAft>
              <a:buClrTx/>
              <a:buSzTx/>
              <a:buFontTx/>
              <a:buNone/>
              <a:defRPr/>
            </a:pPr>
            <a:r>
              <a:rPr kumimoji="0" lang="zh-CN" altLang="en-US" sz="1050" b="0" i="0" u="none" strike="noStrike" kern="0" cap="none" spc="0" normalizeH="0" baseline="0" noProof="0" dirty="0">
                <a:ln>
                  <a:noFill/>
                </a:ln>
                <a:solidFill>
                  <a:schemeClr val="bg1">
                    <a:lumMod val="95000"/>
                  </a:schemeClr>
                </a:solidFill>
                <a:effectLst/>
                <a:uLnTx/>
                <a:uFillTx/>
                <a:latin typeface="Adobe 黑体 Std R" panose="020B0400000000000000" pitchFamily="34" charset="-122"/>
                <a:ea typeface="Adobe 黑体 Std R" panose="020B0400000000000000" pitchFamily="34" charset="-122"/>
              </a:rPr>
              <a:t>您的内容打在这里，或者通过复制您的文本后，在此框中选择</a:t>
            </a:r>
            <a:r>
              <a:rPr kumimoji="0" lang="zh-CN" altLang="en-US" sz="1050" b="0" i="0" u="none" strike="noStrike" kern="0" cap="none" spc="0" normalizeH="0" baseline="0" noProof="0" dirty="0" smtClean="0">
                <a:ln>
                  <a:noFill/>
                </a:ln>
                <a:solidFill>
                  <a:schemeClr val="bg1">
                    <a:lumMod val="95000"/>
                  </a:schemeClr>
                </a:solidFill>
                <a:effectLst/>
                <a:uLnTx/>
                <a:uFillTx/>
                <a:latin typeface="Adobe 黑体 Std R" panose="020B0400000000000000" pitchFamily="34" charset="-122"/>
                <a:ea typeface="Adobe 黑体 Std R" panose="020B0400000000000000" pitchFamily="34" charset="-122"/>
              </a:rPr>
              <a:t>粘贴</a:t>
            </a:r>
            <a:endParaRPr kumimoji="0" lang="zh-CN" altLang="en-US" sz="1050" b="0" i="0" u="none" strike="noStrike" kern="0" cap="none" spc="0" normalizeH="0" baseline="0" noProof="0" dirty="0">
              <a:ln>
                <a:noFill/>
              </a:ln>
              <a:solidFill>
                <a:schemeClr val="bg1">
                  <a:lumMod val="95000"/>
                </a:schemeClr>
              </a:solidFill>
              <a:effectLst/>
              <a:uLnTx/>
              <a:uFillTx/>
              <a:latin typeface="Adobe 黑体 Std R" panose="020B0400000000000000" pitchFamily="34" charset="-122"/>
              <a:ea typeface="Adobe 黑体 Std R" panose="020B0400000000000000" pitchFamily="34" charset="-122"/>
            </a:endParaRPr>
          </a:p>
        </p:txBody>
      </p:sp>
      <p:sp>
        <p:nvSpPr>
          <p:cNvPr id="28" name="TextBox 28"/>
          <p:cNvSpPr txBox="1"/>
          <p:nvPr/>
        </p:nvSpPr>
        <p:spPr>
          <a:xfrm>
            <a:off x="4024278" y="3957427"/>
            <a:ext cx="1915874" cy="699440"/>
          </a:xfrm>
          <a:prstGeom prst="rect">
            <a:avLst/>
          </a:prstGeom>
          <a:noFill/>
        </p:spPr>
        <p:txBody>
          <a:bodyPr wrap="square" lIns="68598" tIns="34299" rIns="68598" bIns="34299" rtlCol="0">
            <a:spAutoFit/>
          </a:bodyPr>
          <a:lstStyle/>
          <a:p>
            <a:pPr marL="0" marR="0" lvl="0" indent="0" defTabSz="914400" eaLnBrk="1" fontAlgn="auto" latinLnBrk="0" hangingPunct="1">
              <a:lnSpc>
                <a:spcPct val="130000"/>
              </a:lnSpc>
              <a:spcBef>
                <a:spcPts val="0"/>
              </a:spcBef>
              <a:spcAft>
                <a:spcPts val="0"/>
              </a:spcAft>
              <a:buClrTx/>
              <a:buSzTx/>
              <a:buFontTx/>
              <a:buNone/>
              <a:defRPr/>
            </a:pPr>
            <a:r>
              <a:rPr kumimoji="0" lang="zh-CN" altLang="en-US" sz="1050" b="0" i="0" u="none" strike="noStrike" kern="0" cap="none" spc="0" normalizeH="0" baseline="0" noProof="0" dirty="0">
                <a:ln>
                  <a:noFill/>
                </a:ln>
                <a:solidFill>
                  <a:schemeClr val="bg1">
                    <a:lumMod val="95000"/>
                  </a:schemeClr>
                </a:solidFill>
                <a:effectLst/>
                <a:uLnTx/>
                <a:uFillTx/>
                <a:latin typeface="Adobe 黑体 Std R" panose="020B0400000000000000" pitchFamily="34" charset="-122"/>
                <a:ea typeface="Adobe 黑体 Std R" panose="020B0400000000000000" pitchFamily="34" charset="-122"/>
              </a:rPr>
              <a:t>您的内容打在这里，或者通过复制您的文本后，在此框中选择</a:t>
            </a:r>
            <a:r>
              <a:rPr kumimoji="0" lang="zh-CN" altLang="en-US" sz="1050" b="0" i="0" u="none" strike="noStrike" kern="0" cap="none" spc="0" normalizeH="0" baseline="0" noProof="0" dirty="0" smtClean="0">
                <a:ln>
                  <a:noFill/>
                </a:ln>
                <a:solidFill>
                  <a:schemeClr val="bg1">
                    <a:lumMod val="95000"/>
                  </a:schemeClr>
                </a:solidFill>
                <a:effectLst/>
                <a:uLnTx/>
                <a:uFillTx/>
                <a:latin typeface="Adobe 黑体 Std R" panose="020B0400000000000000" pitchFamily="34" charset="-122"/>
                <a:ea typeface="Adobe 黑体 Std R" panose="020B0400000000000000" pitchFamily="34" charset="-122"/>
              </a:rPr>
              <a:t>粘贴</a:t>
            </a:r>
            <a:endParaRPr kumimoji="0" lang="zh-CN" altLang="en-US" sz="1050" b="0" i="0" u="none" strike="noStrike" kern="0" cap="none" spc="0" normalizeH="0" baseline="0" noProof="0" dirty="0">
              <a:ln>
                <a:noFill/>
              </a:ln>
              <a:solidFill>
                <a:schemeClr val="bg1">
                  <a:lumMod val="95000"/>
                </a:schemeClr>
              </a:solidFill>
              <a:effectLst/>
              <a:uLnTx/>
              <a:uFillTx/>
              <a:latin typeface="Adobe 黑体 Std R" panose="020B0400000000000000" pitchFamily="34" charset="-122"/>
              <a:ea typeface="Adobe 黑体 Std R" panose="020B0400000000000000" pitchFamily="34" charset="-122"/>
            </a:endParaRPr>
          </a:p>
        </p:txBody>
      </p:sp>
      <p:sp>
        <p:nvSpPr>
          <p:cNvPr id="29" name="TextBox 29"/>
          <p:cNvSpPr txBox="1"/>
          <p:nvPr/>
        </p:nvSpPr>
        <p:spPr>
          <a:xfrm>
            <a:off x="6688574" y="3381828"/>
            <a:ext cx="1915874" cy="699440"/>
          </a:xfrm>
          <a:prstGeom prst="rect">
            <a:avLst/>
          </a:prstGeom>
          <a:noFill/>
        </p:spPr>
        <p:txBody>
          <a:bodyPr wrap="square" lIns="68598" tIns="34299" rIns="68598" bIns="34299" rtlCol="0">
            <a:spAutoFit/>
          </a:bodyPr>
          <a:lstStyle/>
          <a:p>
            <a:pPr marL="0" marR="0" lvl="0" indent="0" defTabSz="914400" eaLnBrk="1" fontAlgn="auto" latinLnBrk="0" hangingPunct="1">
              <a:lnSpc>
                <a:spcPct val="130000"/>
              </a:lnSpc>
              <a:spcBef>
                <a:spcPts val="0"/>
              </a:spcBef>
              <a:spcAft>
                <a:spcPts val="0"/>
              </a:spcAft>
              <a:buClrTx/>
              <a:buSzTx/>
              <a:buFontTx/>
              <a:buNone/>
              <a:defRPr/>
            </a:pPr>
            <a:r>
              <a:rPr kumimoji="0" lang="zh-CN" altLang="en-US" sz="1050" b="0" i="0" u="none" strike="noStrike" kern="0" cap="none" spc="0" normalizeH="0" baseline="0" noProof="0" dirty="0">
                <a:ln>
                  <a:noFill/>
                </a:ln>
                <a:solidFill>
                  <a:schemeClr val="bg1">
                    <a:lumMod val="95000"/>
                  </a:schemeClr>
                </a:solidFill>
                <a:effectLst/>
                <a:uLnTx/>
                <a:uFillTx/>
                <a:latin typeface="Adobe 黑体 Std R" panose="020B0400000000000000" pitchFamily="34" charset="-122"/>
                <a:ea typeface="Adobe 黑体 Std R" panose="020B0400000000000000" pitchFamily="34" charset="-122"/>
              </a:rPr>
              <a:t>您的内容打在这里，或者通过复制您的文本后，在此框中选择</a:t>
            </a:r>
            <a:r>
              <a:rPr kumimoji="0" lang="zh-CN" altLang="en-US" sz="1050" b="0" i="0" u="none" strike="noStrike" kern="0" cap="none" spc="0" normalizeH="0" baseline="0" noProof="0" dirty="0" smtClean="0">
                <a:ln>
                  <a:noFill/>
                </a:ln>
                <a:solidFill>
                  <a:schemeClr val="bg1">
                    <a:lumMod val="95000"/>
                  </a:schemeClr>
                </a:solidFill>
                <a:effectLst/>
                <a:uLnTx/>
                <a:uFillTx/>
                <a:latin typeface="Adobe 黑体 Std R" panose="020B0400000000000000" pitchFamily="34" charset="-122"/>
                <a:ea typeface="Adobe 黑体 Std R" panose="020B0400000000000000" pitchFamily="34" charset="-122"/>
              </a:rPr>
              <a:t>粘贴</a:t>
            </a:r>
            <a:endParaRPr kumimoji="0" lang="zh-CN" altLang="en-US" sz="1050" b="0" i="0" u="none" strike="noStrike" kern="0" cap="none" spc="0" normalizeH="0" baseline="0" noProof="0" dirty="0">
              <a:ln>
                <a:noFill/>
              </a:ln>
              <a:solidFill>
                <a:schemeClr val="bg1">
                  <a:lumMod val="95000"/>
                </a:schemeClr>
              </a:solidFill>
              <a:effectLst/>
              <a:uLnTx/>
              <a:uFillTx/>
              <a:latin typeface="Adobe 黑体 Std R" panose="020B0400000000000000" pitchFamily="34" charset="-122"/>
              <a:ea typeface="Adobe 黑体 Std R" panose="020B0400000000000000" pitchFamily="34" charset="-122"/>
            </a:endParaRPr>
          </a:p>
        </p:txBody>
      </p:sp>
      <p:pic>
        <p:nvPicPr>
          <p:cNvPr id="36" name="Picture 2" descr="C:\Users\Administrator\Desktop\微立体创业计划\001.png"/>
          <p:cNvPicPr>
            <a:picLocks noChangeAspect="1" noChangeArrowheads="1"/>
          </p:cNvPicPr>
          <p:nvPr/>
        </p:nvPicPr>
        <p:blipFill>
          <a:blip r:embed="rId1" cstate="print">
            <a:extLst>
              <a:ext uri="{BEBA8EAE-BF5A-486C-A8C5-ECC9F3942E4B}">
                <a14:imgProps xmlns:a14="http://schemas.microsoft.com/office/drawing/2010/main">
                  <a14:imgLayer r:embed="rId2">
                    <a14:imgEffect>
                      <a14:brightnessContrast bright="-3000"/>
                    </a14:imgEffect>
                  </a14:imgLayer>
                </a14:imgProps>
              </a:ext>
              <a:ext uri="{28A0092B-C50C-407E-A947-70E740481C1C}">
                <a14:useLocalDpi xmlns:a14="http://schemas.microsoft.com/office/drawing/2010/main" val="0"/>
              </a:ext>
            </a:extLst>
          </a:blip>
          <a:srcRect/>
          <a:stretch>
            <a:fillRect/>
          </a:stretch>
        </p:blipFill>
        <p:spPr bwMode="auto">
          <a:xfrm>
            <a:off x="6630194" y="943244"/>
            <a:ext cx="1789484" cy="178948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7" name="Picture 3" descr="C:\Users\Administrator\Desktop\微立体创业计划\00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52071" y="700336"/>
            <a:ext cx="2028983" cy="2028983"/>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sp>
        <p:nvSpPr>
          <p:cNvPr id="38" name="矩形 37"/>
          <p:cNvSpPr/>
          <p:nvPr/>
        </p:nvSpPr>
        <p:spPr>
          <a:xfrm>
            <a:off x="7429035" y="1493091"/>
            <a:ext cx="1089477" cy="381268"/>
          </a:xfrm>
          <a:prstGeom prst="rect">
            <a:avLst/>
          </a:prstGeom>
        </p:spPr>
        <p:txBody>
          <a:bodyPr wrap="square" lIns="68589" tIns="34295" rIns="68589" bIns="34295">
            <a:spAutoFit/>
          </a:bodyPr>
          <a:lstStyle/>
          <a:p>
            <a:pPr>
              <a:lnSpc>
                <a:spcPct val="120000"/>
              </a:lnSpc>
            </a:pPr>
            <a:r>
              <a:rPr lang="zh-CN" altLang="en-US" b="1" dirty="0" smtClean="0">
                <a:latin typeface="Adobe 黑体 Std R" panose="020B0400000000000000" pitchFamily="34" charset="-122"/>
                <a:ea typeface="Adobe 黑体 Std R" panose="020B0400000000000000" pitchFamily="34" charset="-122"/>
              </a:rPr>
              <a:t>完成</a:t>
            </a:r>
            <a:endParaRPr lang="zh-CN" altLang="en-US" b="1" dirty="0">
              <a:latin typeface="Adobe 黑体 Std R" panose="020B0400000000000000" pitchFamily="34" charset="-122"/>
              <a:ea typeface="Adobe 黑体 Std R" panose="020B0400000000000000" pitchFamily="34" charset="-122"/>
            </a:endParaRPr>
          </a:p>
        </p:txBody>
      </p:sp>
      <p:grpSp>
        <p:nvGrpSpPr>
          <p:cNvPr id="42" name="组合 41"/>
          <p:cNvGrpSpPr/>
          <p:nvPr/>
        </p:nvGrpSpPr>
        <p:grpSpPr>
          <a:xfrm>
            <a:off x="391709" y="1654232"/>
            <a:ext cx="654361" cy="654361"/>
            <a:chOff x="3724322" y="1908536"/>
            <a:chExt cx="1329153" cy="1329153"/>
          </a:xfrm>
        </p:grpSpPr>
        <p:sp>
          <p:nvSpPr>
            <p:cNvPr id="44" name="椭圆 43"/>
            <p:cNvSpPr/>
            <p:nvPr/>
          </p:nvSpPr>
          <p:spPr>
            <a:xfrm>
              <a:off x="3724322" y="1908536"/>
              <a:ext cx="1329153" cy="1329153"/>
            </a:xfrm>
            <a:prstGeom prst="ellipse">
              <a:avLst/>
            </a:prstGeom>
            <a:gradFill flip="none" rotWithShape="1">
              <a:gsLst>
                <a:gs pos="0">
                  <a:schemeClr val="bg1"/>
                </a:gs>
                <a:gs pos="100000">
                  <a:srgbClr val="DDDEDD"/>
                </a:gs>
              </a:gsLst>
              <a:lin ang="9600000" scaled="0"/>
              <a:tileRect/>
            </a:gradFill>
            <a:ln w="28575">
              <a:solidFill>
                <a:schemeClr val="bg1"/>
              </a:soli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5" name="椭圆 44"/>
            <p:cNvSpPr/>
            <p:nvPr/>
          </p:nvSpPr>
          <p:spPr>
            <a:xfrm>
              <a:off x="3839838" y="2024052"/>
              <a:ext cx="1098122" cy="1098122"/>
            </a:xfrm>
            <a:prstGeom prst="ellipse">
              <a:avLst/>
            </a:prstGeom>
            <a:solidFill>
              <a:srgbClr val="00206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grpSp>
      <p:grpSp>
        <p:nvGrpSpPr>
          <p:cNvPr id="46" name="组合 45"/>
          <p:cNvGrpSpPr/>
          <p:nvPr/>
        </p:nvGrpSpPr>
        <p:grpSpPr>
          <a:xfrm>
            <a:off x="4559801" y="2424015"/>
            <a:ext cx="844828" cy="844828"/>
            <a:chOff x="3724322" y="1908536"/>
            <a:chExt cx="1329153" cy="1329153"/>
          </a:xfrm>
        </p:grpSpPr>
        <p:sp>
          <p:nvSpPr>
            <p:cNvPr id="47" name="椭圆 46"/>
            <p:cNvSpPr/>
            <p:nvPr/>
          </p:nvSpPr>
          <p:spPr>
            <a:xfrm>
              <a:off x="3724322" y="1908536"/>
              <a:ext cx="1329153" cy="1329153"/>
            </a:xfrm>
            <a:prstGeom prst="ellipse">
              <a:avLst/>
            </a:prstGeom>
            <a:gradFill flip="none" rotWithShape="1">
              <a:gsLst>
                <a:gs pos="0">
                  <a:schemeClr val="bg1"/>
                </a:gs>
                <a:gs pos="100000">
                  <a:srgbClr val="DDDEDD"/>
                </a:gs>
              </a:gsLst>
              <a:lin ang="9600000" scaled="0"/>
              <a:tileRect/>
            </a:gradFill>
            <a:ln w="28575">
              <a:solidFill>
                <a:schemeClr val="bg1"/>
              </a:soli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8" name="椭圆 47"/>
            <p:cNvSpPr/>
            <p:nvPr/>
          </p:nvSpPr>
          <p:spPr>
            <a:xfrm>
              <a:off x="3839838" y="2024052"/>
              <a:ext cx="1098122" cy="1098122"/>
            </a:xfrm>
            <a:prstGeom prst="ellipse">
              <a:avLst/>
            </a:prstGeom>
            <a:solidFill>
              <a:srgbClr val="00206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grpSp>
      <p:grpSp>
        <p:nvGrpSpPr>
          <p:cNvPr id="49" name="组合 48"/>
          <p:cNvGrpSpPr/>
          <p:nvPr/>
        </p:nvGrpSpPr>
        <p:grpSpPr>
          <a:xfrm>
            <a:off x="1696425" y="1681172"/>
            <a:ext cx="386375" cy="386375"/>
            <a:chOff x="3724322" y="1908536"/>
            <a:chExt cx="1329153" cy="1329153"/>
          </a:xfrm>
        </p:grpSpPr>
        <p:sp>
          <p:nvSpPr>
            <p:cNvPr id="50" name="椭圆 49"/>
            <p:cNvSpPr/>
            <p:nvPr/>
          </p:nvSpPr>
          <p:spPr>
            <a:xfrm>
              <a:off x="3724322" y="1908536"/>
              <a:ext cx="1329153" cy="1329153"/>
            </a:xfrm>
            <a:prstGeom prst="ellipse">
              <a:avLst/>
            </a:prstGeom>
            <a:gradFill flip="none" rotWithShape="1">
              <a:gsLst>
                <a:gs pos="0">
                  <a:schemeClr val="bg1"/>
                </a:gs>
                <a:gs pos="100000">
                  <a:srgbClr val="DDDEDD"/>
                </a:gs>
              </a:gsLst>
              <a:lin ang="9600000" scaled="0"/>
              <a:tileRect/>
            </a:gradFill>
            <a:ln w="28575">
              <a:solidFill>
                <a:schemeClr val="bg1"/>
              </a:soli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1" name="椭圆 50"/>
            <p:cNvSpPr/>
            <p:nvPr/>
          </p:nvSpPr>
          <p:spPr>
            <a:xfrm>
              <a:off x="3839838" y="2024052"/>
              <a:ext cx="1098122" cy="1098122"/>
            </a:xfrm>
            <a:prstGeom prst="ellipse">
              <a:avLst/>
            </a:prstGeom>
            <a:solidFill>
              <a:schemeClr val="bg1">
                <a:lumMod val="8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grpSp>
      <p:grpSp>
        <p:nvGrpSpPr>
          <p:cNvPr id="52" name="组合 51"/>
          <p:cNvGrpSpPr/>
          <p:nvPr/>
        </p:nvGrpSpPr>
        <p:grpSpPr>
          <a:xfrm>
            <a:off x="3876928" y="2205884"/>
            <a:ext cx="386375" cy="386375"/>
            <a:chOff x="3724322" y="1908536"/>
            <a:chExt cx="1329153" cy="1329153"/>
          </a:xfrm>
        </p:grpSpPr>
        <p:sp>
          <p:nvSpPr>
            <p:cNvPr id="53" name="椭圆 52"/>
            <p:cNvSpPr/>
            <p:nvPr/>
          </p:nvSpPr>
          <p:spPr>
            <a:xfrm>
              <a:off x="3724322" y="1908536"/>
              <a:ext cx="1329153" cy="1329153"/>
            </a:xfrm>
            <a:prstGeom prst="ellipse">
              <a:avLst/>
            </a:prstGeom>
            <a:gradFill flip="none" rotWithShape="1">
              <a:gsLst>
                <a:gs pos="0">
                  <a:schemeClr val="bg1"/>
                </a:gs>
                <a:gs pos="100000">
                  <a:srgbClr val="DDDEDD"/>
                </a:gs>
              </a:gsLst>
              <a:lin ang="9600000" scaled="0"/>
              <a:tileRect/>
            </a:gradFill>
            <a:ln w="28575">
              <a:solidFill>
                <a:schemeClr val="bg1"/>
              </a:soli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4" name="椭圆 53"/>
            <p:cNvSpPr/>
            <p:nvPr/>
          </p:nvSpPr>
          <p:spPr>
            <a:xfrm>
              <a:off x="3839838" y="2024052"/>
              <a:ext cx="1098122" cy="1098122"/>
            </a:xfrm>
            <a:prstGeom prst="ellipse">
              <a:avLst/>
            </a:prstGeom>
            <a:solidFill>
              <a:schemeClr val="bg1">
                <a:lumMod val="8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grpSp>
    </p:spTree>
  </p:cSld>
  <p:clrMapOvr>
    <a:masterClrMapping/>
  </p:clrMapOvr>
  <p:transition spd="slow" advClick="0" advTm="8801">
    <p:cover/>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0" presetClass="path" presetSubtype="0" accel="50000" decel="50000" fill="hold" nodeType="withEffect">
                                      <p:stCondLst>
                                        <p:cond delay="0"/>
                                      </p:stCondLst>
                                      <p:childTnLst>
                                        <p:animMotion origin="layout" path="M -0.71129 -0.09537 C -0.71129 -0.09506 -0.56111 -0.16173 -0.47709 -0.14198 C -0.3724 -0.13272 -0.39549 -0.14753 -0.20712 0.02284 C -0.01875 0.19321 -0.04306 0.00463 3.05556E-6 8.64198E-7 " pathEditMode="relative" rAng="0" ptsTypes="assa">
                                          <p:cBhvr>
                                            <p:cTn id="9" dur="2000" fill="hold"/>
                                            <p:tgtEl>
                                              <p:spTgt spid="3"/>
                                            </p:tgtEl>
                                            <p:attrNameLst>
                                              <p:attrName>ppt_x</p:attrName>
                                              <p:attrName>ppt_y</p:attrName>
                                            </p:attrNameLst>
                                          </p:cBhvr>
                                          <p:rCtr x="35556" y="11111"/>
                                        </p:animMotion>
                                      </p:childTnLst>
                                    </p:cTn>
                                  </p:par>
                                  <p:par>
                                    <p:cTn id="10" presetID="22" presetClass="entr" presetSubtype="8"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2000"/>
                                            <p:tgtEl>
                                              <p:spTgt spid="2"/>
                                            </p:tgtEl>
                                          </p:cBhvr>
                                        </p:animEffect>
                                      </p:childTnLst>
                                    </p:cTn>
                                  </p:par>
                                  <p:par>
                                    <p:cTn id="13" presetID="53" presetClass="entr" presetSubtype="16" fill="hold" nodeType="withEffect">
                                      <p:stCondLst>
                                        <p:cond delay="1300"/>
                                      </p:stCondLst>
                                      <p:childTnLst>
                                        <p:set>
                                          <p:cBhvr>
                                            <p:cTn id="14" dur="1" fill="hold">
                                              <p:stCondLst>
                                                <p:cond delay="0"/>
                                              </p:stCondLst>
                                            </p:cTn>
                                            <p:tgtEl>
                                              <p:spTgt spid="36"/>
                                            </p:tgtEl>
                                            <p:attrNameLst>
                                              <p:attrName>style.visibility</p:attrName>
                                            </p:attrNameLst>
                                          </p:cBhvr>
                                          <p:to>
                                            <p:strVal val="visible"/>
                                          </p:to>
                                        </p:set>
                                        <p:anim calcmode="lin" valueType="num">
                                          <p:cBhvr>
                                            <p:cTn id="15" dur="500" fill="hold"/>
                                            <p:tgtEl>
                                              <p:spTgt spid="36"/>
                                            </p:tgtEl>
                                            <p:attrNameLst>
                                              <p:attrName>ppt_w</p:attrName>
                                            </p:attrNameLst>
                                          </p:cBhvr>
                                          <p:tavLst>
                                            <p:tav tm="0">
                                              <p:val>
                                                <p:fltVal val="0"/>
                                              </p:val>
                                            </p:tav>
                                            <p:tav tm="100000">
                                              <p:val>
                                                <p:strVal val="#ppt_w"/>
                                              </p:val>
                                            </p:tav>
                                          </p:tavLst>
                                        </p:anim>
                                        <p:anim calcmode="lin" valueType="num">
                                          <p:cBhvr>
                                            <p:cTn id="16" dur="500" fill="hold"/>
                                            <p:tgtEl>
                                              <p:spTgt spid="36"/>
                                            </p:tgtEl>
                                            <p:attrNameLst>
                                              <p:attrName>ppt_h</p:attrName>
                                            </p:attrNameLst>
                                          </p:cBhvr>
                                          <p:tavLst>
                                            <p:tav tm="0">
                                              <p:val>
                                                <p:fltVal val="0"/>
                                              </p:val>
                                            </p:tav>
                                            <p:tav tm="100000">
                                              <p:val>
                                                <p:strVal val="#ppt_h"/>
                                              </p:val>
                                            </p:tav>
                                          </p:tavLst>
                                        </p:anim>
                                        <p:animEffect transition="in" filter="fade">
                                          <p:cBhvr>
                                            <p:cTn id="17" dur="500"/>
                                            <p:tgtEl>
                                              <p:spTgt spid="36"/>
                                            </p:tgtEl>
                                          </p:cBhvr>
                                        </p:animEffect>
                                      </p:childTnLst>
                                    </p:cTn>
                                  </p:par>
                                  <p:par>
                                    <p:cTn id="18" presetID="42" presetClass="entr" presetSubtype="0" fill="hold" nodeType="withEffect">
                                      <p:stCondLst>
                                        <p:cond delay="160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500"/>
                                            <p:tgtEl>
                                              <p:spTgt spid="37"/>
                                            </p:tgtEl>
                                          </p:cBhvr>
                                        </p:animEffect>
                                        <p:anim calcmode="lin" valueType="num">
                                          <p:cBhvr>
                                            <p:cTn id="21" dur="500" fill="hold"/>
                                            <p:tgtEl>
                                              <p:spTgt spid="37"/>
                                            </p:tgtEl>
                                            <p:attrNameLst>
                                              <p:attrName>ppt_x</p:attrName>
                                            </p:attrNameLst>
                                          </p:cBhvr>
                                          <p:tavLst>
                                            <p:tav tm="0">
                                              <p:val>
                                                <p:strVal val="#ppt_x"/>
                                              </p:val>
                                            </p:tav>
                                            <p:tav tm="100000">
                                              <p:val>
                                                <p:strVal val="#ppt_x"/>
                                              </p:val>
                                            </p:tav>
                                          </p:tavLst>
                                        </p:anim>
                                        <p:anim calcmode="lin" valueType="num">
                                          <p:cBhvr>
                                            <p:cTn id="22" dur="500" fill="hold"/>
                                            <p:tgtEl>
                                              <p:spTgt spid="37"/>
                                            </p:tgtEl>
                                            <p:attrNameLst>
                                              <p:attrName>ppt_y</p:attrName>
                                            </p:attrNameLst>
                                          </p:cBhvr>
                                          <p:tavLst>
                                            <p:tav tm="0">
                                              <p:val>
                                                <p:strVal val="#ppt_y+.1"/>
                                              </p:val>
                                            </p:tav>
                                            <p:tav tm="100000">
                                              <p:val>
                                                <p:strVal val="#ppt_y"/>
                                              </p:val>
                                            </p:tav>
                                          </p:tavLst>
                                        </p:anim>
                                      </p:childTnLst>
                                    </p:cTn>
                                  </p:par>
                                </p:childTnLst>
                              </p:cTn>
                            </p:par>
                            <p:par>
                              <p:cTn id="23" fill="hold">
                                <p:stCondLst>
                                  <p:cond delay="500"/>
                                </p:stCondLst>
                                <p:childTnLst>
                                  <p:par>
                                    <p:cTn id="24" presetID="16" presetClass="entr" presetSubtype="21" fill="hold" grpId="0" nodeType="after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barn(inVertical)">
                                          <p:cBhvr>
                                            <p:cTn id="26" dur="500"/>
                                            <p:tgtEl>
                                              <p:spTgt spid="38"/>
                                            </p:tgtEl>
                                          </p:cBhvr>
                                        </p:animEffect>
                                      </p:childTnLst>
                                    </p:cTn>
                                  </p:par>
                                  <p:par>
                                    <p:cTn id="27" presetID="2" presetClass="entr" presetSubtype="3" accel="52000" fill="hold" nodeType="withEffect" p14:presetBounceEnd="54000">
                                      <p:stCondLst>
                                        <p:cond delay="400"/>
                                      </p:stCondLst>
                                      <p:childTnLst>
                                        <p:set>
                                          <p:cBhvr>
                                            <p:cTn id="28" dur="1" fill="hold">
                                              <p:stCondLst>
                                                <p:cond delay="0"/>
                                              </p:stCondLst>
                                            </p:cTn>
                                            <p:tgtEl>
                                              <p:spTgt spid="14"/>
                                            </p:tgtEl>
                                            <p:attrNameLst>
                                              <p:attrName>style.visibility</p:attrName>
                                            </p:attrNameLst>
                                          </p:cBhvr>
                                          <p:to>
                                            <p:strVal val="visible"/>
                                          </p:to>
                                        </p:set>
                                        <p:anim calcmode="lin" valueType="num" p14:bounceEnd="54000">
                                          <p:cBhvr additive="base">
                                            <p:cTn id="29" dur="1200" fill="hold"/>
                                            <p:tgtEl>
                                              <p:spTgt spid="14"/>
                                            </p:tgtEl>
                                            <p:attrNameLst>
                                              <p:attrName>ppt_x</p:attrName>
                                            </p:attrNameLst>
                                          </p:cBhvr>
                                          <p:tavLst>
                                            <p:tav tm="0">
                                              <p:val>
                                                <p:strVal val="1+#ppt_w/2"/>
                                              </p:val>
                                            </p:tav>
                                            <p:tav tm="100000">
                                              <p:val>
                                                <p:strVal val="#ppt_x"/>
                                              </p:val>
                                            </p:tav>
                                          </p:tavLst>
                                        </p:anim>
                                        <p:anim calcmode="lin" valueType="num" p14:bounceEnd="54000">
                                          <p:cBhvr additive="base">
                                            <p:cTn id="30" dur="1200" fill="hold"/>
                                            <p:tgtEl>
                                              <p:spTgt spid="14"/>
                                            </p:tgtEl>
                                            <p:attrNameLst>
                                              <p:attrName>ppt_y</p:attrName>
                                            </p:attrNameLst>
                                          </p:cBhvr>
                                          <p:tavLst>
                                            <p:tav tm="0">
                                              <p:val>
                                                <p:strVal val="0-#ppt_h/2"/>
                                              </p:val>
                                            </p:tav>
                                            <p:tav tm="100000">
                                              <p:val>
                                                <p:strVal val="#ppt_y"/>
                                              </p:val>
                                            </p:tav>
                                          </p:tavLst>
                                        </p:anim>
                                      </p:childTnLst>
                                    </p:cTn>
                                  </p:par>
                                </p:childTnLst>
                              </p:cTn>
                            </p:par>
                            <p:par>
                              <p:cTn id="31" fill="hold">
                                <p:stCondLst>
                                  <p:cond delay="1000"/>
                                </p:stCondLst>
                                <p:childTnLst>
                                  <p:par>
                                    <p:cTn id="32" presetID="2" presetClass="entr" presetSubtype="4" fill="hold" nodeType="afterEffect" p14:presetBounceEnd="36000">
                                      <p:stCondLst>
                                        <p:cond delay="0"/>
                                      </p:stCondLst>
                                      <p:childTnLst>
                                        <p:set>
                                          <p:cBhvr>
                                            <p:cTn id="33" dur="1" fill="hold">
                                              <p:stCondLst>
                                                <p:cond delay="0"/>
                                              </p:stCondLst>
                                            </p:cTn>
                                            <p:tgtEl>
                                              <p:spTgt spid="42"/>
                                            </p:tgtEl>
                                            <p:attrNameLst>
                                              <p:attrName>style.visibility</p:attrName>
                                            </p:attrNameLst>
                                          </p:cBhvr>
                                          <p:to>
                                            <p:strVal val="visible"/>
                                          </p:to>
                                        </p:set>
                                        <p:anim calcmode="lin" valueType="num" p14:bounceEnd="36000">
                                          <p:cBhvr additive="base">
                                            <p:cTn id="34" dur="750" fill="hold"/>
                                            <p:tgtEl>
                                              <p:spTgt spid="42"/>
                                            </p:tgtEl>
                                            <p:attrNameLst>
                                              <p:attrName>ppt_x</p:attrName>
                                            </p:attrNameLst>
                                          </p:cBhvr>
                                          <p:tavLst>
                                            <p:tav tm="0">
                                              <p:val>
                                                <p:strVal val="#ppt_x"/>
                                              </p:val>
                                            </p:tav>
                                            <p:tav tm="100000">
                                              <p:val>
                                                <p:strVal val="#ppt_x"/>
                                              </p:val>
                                            </p:tav>
                                          </p:tavLst>
                                        </p:anim>
                                        <p:anim calcmode="lin" valueType="num" p14:bounceEnd="36000">
                                          <p:cBhvr additive="base">
                                            <p:cTn id="35" dur="750" fill="hold"/>
                                            <p:tgtEl>
                                              <p:spTgt spid="42"/>
                                            </p:tgtEl>
                                            <p:attrNameLst>
                                              <p:attrName>ppt_y</p:attrName>
                                            </p:attrNameLst>
                                          </p:cBhvr>
                                          <p:tavLst>
                                            <p:tav tm="0">
                                              <p:val>
                                                <p:strVal val="1+#ppt_h/2"/>
                                              </p:val>
                                            </p:tav>
                                            <p:tav tm="100000">
                                              <p:val>
                                                <p:strVal val="#ppt_y"/>
                                              </p:val>
                                            </p:tav>
                                          </p:tavLst>
                                        </p:anim>
                                      </p:childTnLst>
                                    </p:cTn>
                                  </p:par>
                                </p:childTnLst>
                              </p:cTn>
                            </p:par>
                            <p:par>
                              <p:cTn id="36" fill="hold">
                                <p:stCondLst>
                                  <p:cond delay="2000"/>
                                </p:stCondLst>
                                <p:childTnLst>
                                  <p:par>
                                    <p:cTn id="37" presetID="2" presetClass="entr" presetSubtype="4" fill="hold" nodeType="afterEffect" p14:presetBounceEnd="36000">
                                      <p:stCondLst>
                                        <p:cond delay="0"/>
                                      </p:stCondLst>
                                      <p:childTnLst>
                                        <p:set>
                                          <p:cBhvr>
                                            <p:cTn id="38" dur="1" fill="hold">
                                              <p:stCondLst>
                                                <p:cond delay="0"/>
                                              </p:stCondLst>
                                            </p:cTn>
                                            <p:tgtEl>
                                              <p:spTgt spid="49"/>
                                            </p:tgtEl>
                                            <p:attrNameLst>
                                              <p:attrName>style.visibility</p:attrName>
                                            </p:attrNameLst>
                                          </p:cBhvr>
                                          <p:to>
                                            <p:strVal val="visible"/>
                                          </p:to>
                                        </p:set>
                                        <p:anim calcmode="lin" valueType="num" p14:bounceEnd="36000">
                                          <p:cBhvr additive="base">
                                            <p:cTn id="39" dur="750" fill="hold"/>
                                            <p:tgtEl>
                                              <p:spTgt spid="49"/>
                                            </p:tgtEl>
                                            <p:attrNameLst>
                                              <p:attrName>ppt_x</p:attrName>
                                            </p:attrNameLst>
                                          </p:cBhvr>
                                          <p:tavLst>
                                            <p:tav tm="0">
                                              <p:val>
                                                <p:strVal val="#ppt_x"/>
                                              </p:val>
                                            </p:tav>
                                            <p:tav tm="100000">
                                              <p:val>
                                                <p:strVal val="#ppt_x"/>
                                              </p:val>
                                            </p:tav>
                                          </p:tavLst>
                                        </p:anim>
                                        <p:anim calcmode="lin" valueType="num" p14:bounceEnd="36000">
                                          <p:cBhvr additive="base">
                                            <p:cTn id="40" dur="750" fill="hold"/>
                                            <p:tgtEl>
                                              <p:spTgt spid="49"/>
                                            </p:tgtEl>
                                            <p:attrNameLst>
                                              <p:attrName>ppt_y</p:attrName>
                                            </p:attrNameLst>
                                          </p:cBhvr>
                                          <p:tavLst>
                                            <p:tav tm="0">
                                              <p:val>
                                                <p:strVal val="1+#ppt_h/2"/>
                                              </p:val>
                                            </p:tav>
                                            <p:tav tm="100000">
                                              <p:val>
                                                <p:strVal val="#ppt_y"/>
                                              </p:val>
                                            </p:tav>
                                          </p:tavLst>
                                        </p:anim>
                                      </p:childTnLst>
                                    </p:cTn>
                                  </p:par>
                                </p:childTnLst>
                              </p:cTn>
                            </p:par>
                            <p:par>
                              <p:cTn id="41" fill="hold">
                                <p:stCondLst>
                                  <p:cond delay="3000"/>
                                </p:stCondLst>
                                <p:childTnLst>
                                  <p:par>
                                    <p:cTn id="42" presetID="2" presetClass="entr" presetSubtype="4" fill="hold" nodeType="afterEffect" p14:presetBounceEnd="36000">
                                      <p:stCondLst>
                                        <p:cond delay="0"/>
                                      </p:stCondLst>
                                      <p:childTnLst>
                                        <p:set>
                                          <p:cBhvr>
                                            <p:cTn id="43" dur="1" fill="hold">
                                              <p:stCondLst>
                                                <p:cond delay="0"/>
                                              </p:stCondLst>
                                            </p:cTn>
                                            <p:tgtEl>
                                              <p:spTgt spid="52"/>
                                            </p:tgtEl>
                                            <p:attrNameLst>
                                              <p:attrName>style.visibility</p:attrName>
                                            </p:attrNameLst>
                                          </p:cBhvr>
                                          <p:to>
                                            <p:strVal val="visible"/>
                                          </p:to>
                                        </p:set>
                                        <p:anim calcmode="lin" valueType="num" p14:bounceEnd="36000">
                                          <p:cBhvr additive="base">
                                            <p:cTn id="44" dur="750" fill="hold"/>
                                            <p:tgtEl>
                                              <p:spTgt spid="52"/>
                                            </p:tgtEl>
                                            <p:attrNameLst>
                                              <p:attrName>ppt_x</p:attrName>
                                            </p:attrNameLst>
                                          </p:cBhvr>
                                          <p:tavLst>
                                            <p:tav tm="0">
                                              <p:val>
                                                <p:strVal val="#ppt_x"/>
                                              </p:val>
                                            </p:tav>
                                            <p:tav tm="100000">
                                              <p:val>
                                                <p:strVal val="#ppt_x"/>
                                              </p:val>
                                            </p:tav>
                                          </p:tavLst>
                                        </p:anim>
                                        <p:anim calcmode="lin" valueType="num" p14:bounceEnd="36000">
                                          <p:cBhvr additive="base">
                                            <p:cTn id="45" dur="750" fill="hold"/>
                                            <p:tgtEl>
                                              <p:spTgt spid="52"/>
                                            </p:tgtEl>
                                            <p:attrNameLst>
                                              <p:attrName>ppt_y</p:attrName>
                                            </p:attrNameLst>
                                          </p:cBhvr>
                                          <p:tavLst>
                                            <p:tav tm="0">
                                              <p:val>
                                                <p:strVal val="1+#ppt_h/2"/>
                                              </p:val>
                                            </p:tav>
                                            <p:tav tm="100000">
                                              <p:val>
                                                <p:strVal val="#ppt_y"/>
                                              </p:val>
                                            </p:tav>
                                          </p:tavLst>
                                        </p:anim>
                                      </p:childTnLst>
                                    </p:cTn>
                                  </p:par>
                                </p:childTnLst>
                              </p:cTn>
                            </p:par>
                            <p:par>
                              <p:cTn id="46" fill="hold">
                                <p:stCondLst>
                                  <p:cond delay="4000"/>
                                </p:stCondLst>
                                <p:childTnLst>
                                  <p:par>
                                    <p:cTn id="47" presetID="2" presetClass="entr" presetSubtype="4" fill="hold" nodeType="afterEffect" p14:presetBounceEnd="36000">
                                      <p:stCondLst>
                                        <p:cond delay="0"/>
                                      </p:stCondLst>
                                      <p:childTnLst>
                                        <p:set>
                                          <p:cBhvr>
                                            <p:cTn id="48" dur="1" fill="hold">
                                              <p:stCondLst>
                                                <p:cond delay="0"/>
                                              </p:stCondLst>
                                            </p:cTn>
                                            <p:tgtEl>
                                              <p:spTgt spid="46"/>
                                            </p:tgtEl>
                                            <p:attrNameLst>
                                              <p:attrName>style.visibility</p:attrName>
                                            </p:attrNameLst>
                                          </p:cBhvr>
                                          <p:to>
                                            <p:strVal val="visible"/>
                                          </p:to>
                                        </p:set>
                                        <p:anim calcmode="lin" valueType="num" p14:bounceEnd="36000">
                                          <p:cBhvr additive="base">
                                            <p:cTn id="49" dur="750" fill="hold"/>
                                            <p:tgtEl>
                                              <p:spTgt spid="46"/>
                                            </p:tgtEl>
                                            <p:attrNameLst>
                                              <p:attrName>ppt_x</p:attrName>
                                            </p:attrNameLst>
                                          </p:cBhvr>
                                          <p:tavLst>
                                            <p:tav tm="0">
                                              <p:val>
                                                <p:strVal val="#ppt_x"/>
                                              </p:val>
                                            </p:tav>
                                            <p:tav tm="100000">
                                              <p:val>
                                                <p:strVal val="#ppt_x"/>
                                              </p:val>
                                            </p:tav>
                                          </p:tavLst>
                                        </p:anim>
                                        <p:anim calcmode="lin" valueType="num" p14:bounceEnd="36000">
                                          <p:cBhvr additive="base">
                                            <p:cTn id="50" dur="750" fill="hold"/>
                                            <p:tgtEl>
                                              <p:spTgt spid="46"/>
                                            </p:tgtEl>
                                            <p:attrNameLst>
                                              <p:attrName>ppt_y</p:attrName>
                                            </p:attrNameLst>
                                          </p:cBhvr>
                                          <p:tavLst>
                                            <p:tav tm="0">
                                              <p:val>
                                                <p:strVal val="1+#ppt_h/2"/>
                                              </p:val>
                                            </p:tav>
                                            <p:tav tm="100000">
                                              <p:val>
                                                <p:strVal val="#ppt_y"/>
                                              </p:val>
                                            </p:tav>
                                          </p:tavLst>
                                        </p:anim>
                                      </p:childTnLst>
                                    </p:cTn>
                                  </p:par>
                                </p:childTnLst>
                              </p:cTn>
                            </p:par>
                            <p:par>
                              <p:cTn id="51" fill="hold">
                                <p:stCondLst>
                                  <p:cond delay="5000"/>
                                </p:stCondLst>
                                <p:childTnLst>
                                  <p:par>
                                    <p:cTn id="52" presetID="42" presetClass="entr" presetSubtype="0" fill="hold" grpId="0" nodeType="after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1000"/>
                                            <p:tgtEl>
                                              <p:spTgt spid="20"/>
                                            </p:tgtEl>
                                          </p:cBhvr>
                                        </p:animEffect>
                                        <p:anim calcmode="lin" valueType="num">
                                          <p:cBhvr>
                                            <p:cTn id="55" dur="1000" fill="hold"/>
                                            <p:tgtEl>
                                              <p:spTgt spid="20"/>
                                            </p:tgtEl>
                                            <p:attrNameLst>
                                              <p:attrName>ppt_x</p:attrName>
                                            </p:attrNameLst>
                                          </p:cBhvr>
                                          <p:tavLst>
                                            <p:tav tm="0">
                                              <p:val>
                                                <p:strVal val="#ppt_x"/>
                                              </p:val>
                                            </p:tav>
                                            <p:tav tm="100000">
                                              <p:val>
                                                <p:strVal val="#ppt_x"/>
                                              </p:val>
                                            </p:tav>
                                          </p:tavLst>
                                        </p:anim>
                                        <p:anim calcmode="lin" valueType="num">
                                          <p:cBhvr>
                                            <p:cTn id="56" dur="1000" fill="hold"/>
                                            <p:tgtEl>
                                              <p:spTgt spid="20"/>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1000"/>
                                            <p:tgtEl>
                                              <p:spTgt spid="21"/>
                                            </p:tgtEl>
                                          </p:cBhvr>
                                        </p:animEffect>
                                        <p:anim calcmode="lin" valueType="num">
                                          <p:cBhvr>
                                            <p:cTn id="60" dur="1000" fill="hold"/>
                                            <p:tgtEl>
                                              <p:spTgt spid="21"/>
                                            </p:tgtEl>
                                            <p:attrNameLst>
                                              <p:attrName>ppt_x</p:attrName>
                                            </p:attrNameLst>
                                          </p:cBhvr>
                                          <p:tavLst>
                                            <p:tav tm="0">
                                              <p:val>
                                                <p:strVal val="#ppt_x"/>
                                              </p:val>
                                            </p:tav>
                                            <p:tav tm="100000">
                                              <p:val>
                                                <p:strVal val="#ppt_x"/>
                                              </p:val>
                                            </p:tav>
                                          </p:tavLst>
                                        </p:anim>
                                        <p:anim calcmode="lin" valueType="num">
                                          <p:cBhvr>
                                            <p:cTn id="61" dur="1000" fill="hold"/>
                                            <p:tgtEl>
                                              <p:spTgt spid="21"/>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1000"/>
                                            <p:tgtEl>
                                              <p:spTgt spid="17"/>
                                            </p:tgtEl>
                                          </p:cBhvr>
                                        </p:animEffect>
                                        <p:anim calcmode="lin" valueType="num">
                                          <p:cBhvr>
                                            <p:cTn id="65" dur="1000" fill="hold"/>
                                            <p:tgtEl>
                                              <p:spTgt spid="17"/>
                                            </p:tgtEl>
                                            <p:attrNameLst>
                                              <p:attrName>ppt_x</p:attrName>
                                            </p:attrNameLst>
                                          </p:cBhvr>
                                          <p:tavLst>
                                            <p:tav tm="0">
                                              <p:val>
                                                <p:strVal val="#ppt_x"/>
                                              </p:val>
                                            </p:tav>
                                            <p:tav tm="100000">
                                              <p:val>
                                                <p:strVal val="#ppt_x"/>
                                              </p:val>
                                            </p:tav>
                                          </p:tavLst>
                                        </p:anim>
                                        <p:anim calcmode="lin" valueType="num">
                                          <p:cBhvr>
                                            <p:cTn id="66" dur="1000" fill="hold"/>
                                            <p:tgtEl>
                                              <p:spTgt spid="17"/>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1000"/>
                                            <p:tgtEl>
                                              <p:spTgt spid="22"/>
                                            </p:tgtEl>
                                          </p:cBhvr>
                                        </p:animEffect>
                                        <p:anim calcmode="lin" valueType="num">
                                          <p:cBhvr>
                                            <p:cTn id="70" dur="1000" fill="hold"/>
                                            <p:tgtEl>
                                              <p:spTgt spid="22"/>
                                            </p:tgtEl>
                                            <p:attrNameLst>
                                              <p:attrName>ppt_x</p:attrName>
                                            </p:attrNameLst>
                                          </p:cBhvr>
                                          <p:tavLst>
                                            <p:tav tm="0">
                                              <p:val>
                                                <p:strVal val="#ppt_x"/>
                                              </p:val>
                                            </p:tav>
                                            <p:tav tm="100000">
                                              <p:val>
                                                <p:strVal val="#ppt_x"/>
                                              </p:val>
                                            </p:tav>
                                          </p:tavLst>
                                        </p:anim>
                                        <p:anim calcmode="lin" valueType="num">
                                          <p:cBhvr>
                                            <p:cTn id="71" dur="1000" fill="hold"/>
                                            <p:tgtEl>
                                              <p:spTgt spid="22"/>
                                            </p:tgtEl>
                                            <p:attrNameLst>
                                              <p:attrName>ppt_y</p:attrName>
                                            </p:attrNameLst>
                                          </p:cBhvr>
                                          <p:tavLst>
                                            <p:tav tm="0">
                                              <p:val>
                                                <p:strVal val="#ppt_y+.1"/>
                                              </p:val>
                                            </p:tav>
                                            <p:tav tm="100000">
                                              <p:val>
                                                <p:strVal val="#ppt_y"/>
                                              </p:val>
                                            </p:tav>
                                          </p:tavLst>
                                        </p:anim>
                                      </p:childTnLst>
                                    </p:cTn>
                                  </p:par>
                                </p:childTnLst>
                              </p:cTn>
                            </p:par>
                            <p:par>
                              <p:cTn id="72" fill="hold">
                                <p:stCondLst>
                                  <p:cond delay="6000"/>
                                </p:stCondLst>
                                <p:childTnLst>
                                  <p:par>
                                    <p:cTn id="73" presetID="14" presetClass="entr" presetSubtype="10" fill="hold" grpId="0" nodeType="after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randombar(horizontal)">
                                          <p:cBhvr>
                                            <p:cTn id="75" dur="500"/>
                                            <p:tgtEl>
                                              <p:spTgt spid="26"/>
                                            </p:tgtEl>
                                          </p:cBhvr>
                                        </p:animEffect>
                                      </p:childTnLst>
                                    </p:cTn>
                                  </p:par>
                                  <p:par>
                                    <p:cTn id="76" presetID="14" presetClass="entr" presetSubtype="10" fill="hold" grpId="0" nodeType="withEffect">
                                      <p:stCondLst>
                                        <p:cond delay="0"/>
                                      </p:stCondLst>
                                      <p:childTnLst>
                                        <p:set>
                                          <p:cBhvr>
                                            <p:cTn id="77" dur="1" fill="hold">
                                              <p:stCondLst>
                                                <p:cond delay="0"/>
                                              </p:stCondLst>
                                            </p:cTn>
                                            <p:tgtEl>
                                              <p:spTgt spid="27"/>
                                            </p:tgtEl>
                                            <p:attrNameLst>
                                              <p:attrName>style.visibility</p:attrName>
                                            </p:attrNameLst>
                                          </p:cBhvr>
                                          <p:to>
                                            <p:strVal val="visible"/>
                                          </p:to>
                                        </p:set>
                                        <p:animEffect transition="in" filter="randombar(horizontal)">
                                          <p:cBhvr>
                                            <p:cTn id="78" dur="500"/>
                                            <p:tgtEl>
                                              <p:spTgt spid="27"/>
                                            </p:tgtEl>
                                          </p:cBhvr>
                                        </p:animEffect>
                                      </p:childTnLst>
                                    </p:cTn>
                                  </p:par>
                                  <p:par>
                                    <p:cTn id="79" presetID="14" presetClass="entr" presetSubtype="10" fill="hold" grpId="0" nodeType="withEffect">
                                      <p:stCondLst>
                                        <p:cond delay="0"/>
                                      </p:stCondLst>
                                      <p:childTnLst>
                                        <p:set>
                                          <p:cBhvr>
                                            <p:cTn id="80" dur="1" fill="hold">
                                              <p:stCondLst>
                                                <p:cond delay="0"/>
                                              </p:stCondLst>
                                            </p:cTn>
                                            <p:tgtEl>
                                              <p:spTgt spid="28"/>
                                            </p:tgtEl>
                                            <p:attrNameLst>
                                              <p:attrName>style.visibility</p:attrName>
                                            </p:attrNameLst>
                                          </p:cBhvr>
                                          <p:to>
                                            <p:strVal val="visible"/>
                                          </p:to>
                                        </p:set>
                                        <p:animEffect transition="in" filter="randombar(horizontal)">
                                          <p:cBhvr>
                                            <p:cTn id="81" dur="500"/>
                                            <p:tgtEl>
                                              <p:spTgt spid="28"/>
                                            </p:tgtEl>
                                          </p:cBhvr>
                                        </p:animEffect>
                                      </p:childTnLst>
                                    </p:cTn>
                                  </p:par>
                                  <p:par>
                                    <p:cTn id="82" presetID="14" presetClass="entr" presetSubtype="10" fill="hold" grpId="0" nodeType="withEffect">
                                      <p:stCondLst>
                                        <p:cond delay="0"/>
                                      </p:stCondLst>
                                      <p:childTnLst>
                                        <p:set>
                                          <p:cBhvr>
                                            <p:cTn id="83" dur="1" fill="hold">
                                              <p:stCondLst>
                                                <p:cond delay="0"/>
                                              </p:stCondLst>
                                            </p:cTn>
                                            <p:tgtEl>
                                              <p:spTgt spid="29"/>
                                            </p:tgtEl>
                                            <p:attrNameLst>
                                              <p:attrName>style.visibility</p:attrName>
                                            </p:attrNameLst>
                                          </p:cBhvr>
                                          <p:to>
                                            <p:strVal val="visible"/>
                                          </p:to>
                                        </p:set>
                                        <p:animEffect transition="in" filter="randombar(horizontal)">
                                          <p:cBhvr>
                                            <p:cTn id="8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animBg="1"/>
          <p:bldP spid="21" grpId="0" animBg="1"/>
          <p:bldP spid="26" grpId="0"/>
          <p:bldP spid="27" grpId="0"/>
          <p:bldP spid="28" grpId="0"/>
          <p:bldP spid="29" grpId="0"/>
          <p:bldP spid="3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0" presetClass="path" presetSubtype="0" accel="50000" decel="50000" fill="hold" nodeType="withEffect">
                                      <p:stCondLst>
                                        <p:cond delay="0"/>
                                      </p:stCondLst>
                                      <p:childTnLst>
                                        <p:animMotion origin="layout" path="M -0.71129 -0.09537 C -0.71129 -0.09506 -0.56111 -0.16173 -0.47709 -0.14198 C -0.3724 -0.13272 -0.39549 -0.14753 -0.20712 0.02284 C -0.01875 0.19321 -0.04306 0.00463 3.05556E-6 8.64198E-7 " pathEditMode="relative" rAng="0" ptsTypes="assa">
                                          <p:cBhvr>
                                            <p:cTn id="9" dur="2000" fill="hold"/>
                                            <p:tgtEl>
                                              <p:spTgt spid="3"/>
                                            </p:tgtEl>
                                            <p:attrNameLst>
                                              <p:attrName>ppt_x</p:attrName>
                                              <p:attrName>ppt_y</p:attrName>
                                            </p:attrNameLst>
                                          </p:cBhvr>
                                          <p:rCtr x="35556" y="11111"/>
                                        </p:animMotion>
                                      </p:childTnLst>
                                    </p:cTn>
                                  </p:par>
                                  <p:par>
                                    <p:cTn id="10" presetID="22" presetClass="entr" presetSubtype="8"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2000"/>
                                            <p:tgtEl>
                                              <p:spTgt spid="2"/>
                                            </p:tgtEl>
                                          </p:cBhvr>
                                        </p:animEffect>
                                      </p:childTnLst>
                                    </p:cTn>
                                  </p:par>
                                  <p:par>
                                    <p:cTn id="13" presetID="53" presetClass="entr" presetSubtype="16" fill="hold" nodeType="withEffect">
                                      <p:stCondLst>
                                        <p:cond delay="1300"/>
                                      </p:stCondLst>
                                      <p:childTnLst>
                                        <p:set>
                                          <p:cBhvr>
                                            <p:cTn id="14" dur="1" fill="hold">
                                              <p:stCondLst>
                                                <p:cond delay="0"/>
                                              </p:stCondLst>
                                            </p:cTn>
                                            <p:tgtEl>
                                              <p:spTgt spid="36"/>
                                            </p:tgtEl>
                                            <p:attrNameLst>
                                              <p:attrName>style.visibility</p:attrName>
                                            </p:attrNameLst>
                                          </p:cBhvr>
                                          <p:to>
                                            <p:strVal val="visible"/>
                                          </p:to>
                                        </p:set>
                                        <p:anim calcmode="lin" valueType="num">
                                          <p:cBhvr>
                                            <p:cTn id="15" dur="500" fill="hold"/>
                                            <p:tgtEl>
                                              <p:spTgt spid="36"/>
                                            </p:tgtEl>
                                            <p:attrNameLst>
                                              <p:attrName>ppt_w</p:attrName>
                                            </p:attrNameLst>
                                          </p:cBhvr>
                                          <p:tavLst>
                                            <p:tav tm="0">
                                              <p:val>
                                                <p:fltVal val="0"/>
                                              </p:val>
                                            </p:tav>
                                            <p:tav tm="100000">
                                              <p:val>
                                                <p:strVal val="#ppt_w"/>
                                              </p:val>
                                            </p:tav>
                                          </p:tavLst>
                                        </p:anim>
                                        <p:anim calcmode="lin" valueType="num">
                                          <p:cBhvr>
                                            <p:cTn id="16" dur="500" fill="hold"/>
                                            <p:tgtEl>
                                              <p:spTgt spid="36"/>
                                            </p:tgtEl>
                                            <p:attrNameLst>
                                              <p:attrName>ppt_h</p:attrName>
                                            </p:attrNameLst>
                                          </p:cBhvr>
                                          <p:tavLst>
                                            <p:tav tm="0">
                                              <p:val>
                                                <p:fltVal val="0"/>
                                              </p:val>
                                            </p:tav>
                                            <p:tav tm="100000">
                                              <p:val>
                                                <p:strVal val="#ppt_h"/>
                                              </p:val>
                                            </p:tav>
                                          </p:tavLst>
                                        </p:anim>
                                        <p:animEffect transition="in" filter="fade">
                                          <p:cBhvr>
                                            <p:cTn id="17" dur="500"/>
                                            <p:tgtEl>
                                              <p:spTgt spid="36"/>
                                            </p:tgtEl>
                                          </p:cBhvr>
                                        </p:animEffect>
                                      </p:childTnLst>
                                    </p:cTn>
                                  </p:par>
                                  <p:par>
                                    <p:cTn id="18" presetID="42" presetClass="entr" presetSubtype="0" fill="hold" nodeType="withEffect">
                                      <p:stCondLst>
                                        <p:cond delay="160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500"/>
                                            <p:tgtEl>
                                              <p:spTgt spid="37"/>
                                            </p:tgtEl>
                                          </p:cBhvr>
                                        </p:animEffect>
                                        <p:anim calcmode="lin" valueType="num">
                                          <p:cBhvr>
                                            <p:cTn id="21" dur="500" fill="hold"/>
                                            <p:tgtEl>
                                              <p:spTgt spid="37"/>
                                            </p:tgtEl>
                                            <p:attrNameLst>
                                              <p:attrName>ppt_x</p:attrName>
                                            </p:attrNameLst>
                                          </p:cBhvr>
                                          <p:tavLst>
                                            <p:tav tm="0">
                                              <p:val>
                                                <p:strVal val="#ppt_x"/>
                                              </p:val>
                                            </p:tav>
                                            <p:tav tm="100000">
                                              <p:val>
                                                <p:strVal val="#ppt_x"/>
                                              </p:val>
                                            </p:tav>
                                          </p:tavLst>
                                        </p:anim>
                                        <p:anim calcmode="lin" valueType="num">
                                          <p:cBhvr>
                                            <p:cTn id="22" dur="500" fill="hold"/>
                                            <p:tgtEl>
                                              <p:spTgt spid="37"/>
                                            </p:tgtEl>
                                            <p:attrNameLst>
                                              <p:attrName>ppt_y</p:attrName>
                                            </p:attrNameLst>
                                          </p:cBhvr>
                                          <p:tavLst>
                                            <p:tav tm="0">
                                              <p:val>
                                                <p:strVal val="#ppt_y+.1"/>
                                              </p:val>
                                            </p:tav>
                                            <p:tav tm="100000">
                                              <p:val>
                                                <p:strVal val="#ppt_y"/>
                                              </p:val>
                                            </p:tav>
                                          </p:tavLst>
                                        </p:anim>
                                      </p:childTnLst>
                                    </p:cTn>
                                  </p:par>
                                </p:childTnLst>
                              </p:cTn>
                            </p:par>
                            <p:par>
                              <p:cTn id="23" fill="hold">
                                <p:stCondLst>
                                  <p:cond delay="500"/>
                                </p:stCondLst>
                                <p:childTnLst>
                                  <p:par>
                                    <p:cTn id="24" presetID="16" presetClass="entr" presetSubtype="21" fill="hold" grpId="0" nodeType="after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barn(inVertical)">
                                          <p:cBhvr>
                                            <p:cTn id="26" dur="500"/>
                                            <p:tgtEl>
                                              <p:spTgt spid="38"/>
                                            </p:tgtEl>
                                          </p:cBhvr>
                                        </p:animEffect>
                                      </p:childTnLst>
                                    </p:cTn>
                                  </p:par>
                                  <p:par>
                                    <p:cTn id="27" presetID="2" presetClass="entr" presetSubtype="3" accel="52000" fill="hold" nodeType="withEffect">
                                      <p:stCondLst>
                                        <p:cond delay="40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1200" fill="hold"/>
                                            <p:tgtEl>
                                              <p:spTgt spid="14"/>
                                            </p:tgtEl>
                                            <p:attrNameLst>
                                              <p:attrName>ppt_x</p:attrName>
                                            </p:attrNameLst>
                                          </p:cBhvr>
                                          <p:tavLst>
                                            <p:tav tm="0">
                                              <p:val>
                                                <p:strVal val="1+#ppt_w/2"/>
                                              </p:val>
                                            </p:tav>
                                            <p:tav tm="100000">
                                              <p:val>
                                                <p:strVal val="#ppt_x"/>
                                              </p:val>
                                            </p:tav>
                                          </p:tavLst>
                                        </p:anim>
                                        <p:anim calcmode="lin" valueType="num">
                                          <p:cBhvr additive="base">
                                            <p:cTn id="30" dur="1200" fill="hold"/>
                                            <p:tgtEl>
                                              <p:spTgt spid="14"/>
                                            </p:tgtEl>
                                            <p:attrNameLst>
                                              <p:attrName>ppt_y</p:attrName>
                                            </p:attrNameLst>
                                          </p:cBhvr>
                                          <p:tavLst>
                                            <p:tav tm="0">
                                              <p:val>
                                                <p:strVal val="0-#ppt_h/2"/>
                                              </p:val>
                                            </p:tav>
                                            <p:tav tm="100000">
                                              <p:val>
                                                <p:strVal val="#ppt_y"/>
                                              </p:val>
                                            </p:tav>
                                          </p:tavLst>
                                        </p:anim>
                                      </p:childTnLst>
                                    </p:cTn>
                                  </p:par>
                                </p:childTnLst>
                              </p:cTn>
                            </p:par>
                            <p:par>
                              <p:cTn id="31" fill="hold">
                                <p:stCondLst>
                                  <p:cond delay="1000"/>
                                </p:stCondLst>
                                <p:childTnLst>
                                  <p:par>
                                    <p:cTn id="32" presetID="2" presetClass="entr" presetSubtype="4" fill="hold" nodeType="afterEffect">
                                      <p:stCondLst>
                                        <p:cond delay="0"/>
                                      </p:stCondLst>
                                      <p:childTnLst>
                                        <p:set>
                                          <p:cBhvr>
                                            <p:cTn id="33" dur="1" fill="hold">
                                              <p:stCondLst>
                                                <p:cond delay="0"/>
                                              </p:stCondLst>
                                            </p:cTn>
                                            <p:tgtEl>
                                              <p:spTgt spid="42"/>
                                            </p:tgtEl>
                                            <p:attrNameLst>
                                              <p:attrName>style.visibility</p:attrName>
                                            </p:attrNameLst>
                                          </p:cBhvr>
                                          <p:to>
                                            <p:strVal val="visible"/>
                                          </p:to>
                                        </p:set>
                                        <p:anim calcmode="lin" valueType="num">
                                          <p:cBhvr additive="base">
                                            <p:cTn id="34" dur="750" fill="hold"/>
                                            <p:tgtEl>
                                              <p:spTgt spid="42"/>
                                            </p:tgtEl>
                                            <p:attrNameLst>
                                              <p:attrName>ppt_x</p:attrName>
                                            </p:attrNameLst>
                                          </p:cBhvr>
                                          <p:tavLst>
                                            <p:tav tm="0">
                                              <p:val>
                                                <p:strVal val="#ppt_x"/>
                                              </p:val>
                                            </p:tav>
                                            <p:tav tm="100000">
                                              <p:val>
                                                <p:strVal val="#ppt_x"/>
                                              </p:val>
                                            </p:tav>
                                          </p:tavLst>
                                        </p:anim>
                                        <p:anim calcmode="lin" valueType="num">
                                          <p:cBhvr additive="base">
                                            <p:cTn id="35" dur="750" fill="hold"/>
                                            <p:tgtEl>
                                              <p:spTgt spid="42"/>
                                            </p:tgtEl>
                                            <p:attrNameLst>
                                              <p:attrName>ppt_y</p:attrName>
                                            </p:attrNameLst>
                                          </p:cBhvr>
                                          <p:tavLst>
                                            <p:tav tm="0">
                                              <p:val>
                                                <p:strVal val="1+#ppt_h/2"/>
                                              </p:val>
                                            </p:tav>
                                            <p:tav tm="100000">
                                              <p:val>
                                                <p:strVal val="#ppt_y"/>
                                              </p:val>
                                            </p:tav>
                                          </p:tavLst>
                                        </p:anim>
                                      </p:childTnLst>
                                    </p:cTn>
                                  </p:par>
                                </p:childTnLst>
                              </p:cTn>
                            </p:par>
                            <p:par>
                              <p:cTn id="36" fill="hold">
                                <p:stCondLst>
                                  <p:cond delay="2000"/>
                                </p:stCondLst>
                                <p:childTnLst>
                                  <p:par>
                                    <p:cTn id="37" presetID="2" presetClass="entr" presetSubtype="4" fill="hold" nodeType="afterEffect">
                                      <p:stCondLst>
                                        <p:cond delay="0"/>
                                      </p:stCondLst>
                                      <p:childTnLst>
                                        <p:set>
                                          <p:cBhvr>
                                            <p:cTn id="38" dur="1" fill="hold">
                                              <p:stCondLst>
                                                <p:cond delay="0"/>
                                              </p:stCondLst>
                                            </p:cTn>
                                            <p:tgtEl>
                                              <p:spTgt spid="49"/>
                                            </p:tgtEl>
                                            <p:attrNameLst>
                                              <p:attrName>style.visibility</p:attrName>
                                            </p:attrNameLst>
                                          </p:cBhvr>
                                          <p:to>
                                            <p:strVal val="visible"/>
                                          </p:to>
                                        </p:set>
                                        <p:anim calcmode="lin" valueType="num">
                                          <p:cBhvr additive="base">
                                            <p:cTn id="39" dur="750" fill="hold"/>
                                            <p:tgtEl>
                                              <p:spTgt spid="49"/>
                                            </p:tgtEl>
                                            <p:attrNameLst>
                                              <p:attrName>ppt_x</p:attrName>
                                            </p:attrNameLst>
                                          </p:cBhvr>
                                          <p:tavLst>
                                            <p:tav tm="0">
                                              <p:val>
                                                <p:strVal val="#ppt_x"/>
                                              </p:val>
                                            </p:tav>
                                            <p:tav tm="100000">
                                              <p:val>
                                                <p:strVal val="#ppt_x"/>
                                              </p:val>
                                            </p:tav>
                                          </p:tavLst>
                                        </p:anim>
                                        <p:anim calcmode="lin" valueType="num">
                                          <p:cBhvr additive="base">
                                            <p:cTn id="40" dur="750" fill="hold"/>
                                            <p:tgtEl>
                                              <p:spTgt spid="49"/>
                                            </p:tgtEl>
                                            <p:attrNameLst>
                                              <p:attrName>ppt_y</p:attrName>
                                            </p:attrNameLst>
                                          </p:cBhvr>
                                          <p:tavLst>
                                            <p:tav tm="0">
                                              <p:val>
                                                <p:strVal val="1+#ppt_h/2"/>
                                              </p:val>
                                            </p:tav>
                                            <p:tav tm="100000">
                                              <p:val>
                                                <p:strVal val="#ppt_y"/>
                                              </p:val>
                                            </p:tav>
                                          </p:tavLst>
                                        </p:anim>
                                      </p:childTnLst>
                                    </p:cTn>
                                  </p:par>
                                </p:childTnLst>
                              </p:cTn>
                            </p:par>
                            <p:par>
                              <p:cTn id="41" fill="hold">
                                <p:stCondLst>
                                  <p:cond delay="3000"/>
                                </p:stCondLst>
                                <p:childTnLst>
                                  <p:par>
                                    <p:cTn id="42" presetID="2" presetClass="entr" presetSubtype="4" fill="hold" nodeType="afterEffect">
                                      <p:stCondLst>
                                        <p:cond delay="0"/>
                                      </p:stCondLst>
                                      <p:childTnLst>
                                        <p:set>
                                          <p:cBhvr>
                                            <p:cTn id="43" dur="1" fill="hold">
                                              <p:stCondLst>
                                                <p:cond delay="0"/>
                                              </p:stCondLst>
                                            </p:cTn>
                                            <p:tgtEl>
                                              <p:spTgt spid="52"/>
                                            </p:tgtEl>
                                            <p:attrNameLst>
                                              <p:attrName>style.visibility</p:attrName>
                                            </p:attrNameLst>
                                          </p:cBhvr>
                                          <p:to>
                                            <p:strVal val="visible"/>
                                          </p:to>
                                        </p:set>
                                        <p:anim calcmode="lin" valueType="num">
                                          <p:cBhvr additive="base">
                                            <p:cTn id="44" dur="750" fill="hold"/>
                                            <p:tgtEl>
                                              <p:spTgt spid="52"/>
                                            </p:tgtEl>
                                            <p:attrNameLst>
                                              <p:attrName>ppt_x</p:attrName>
                                            </p:attrNameLst>
                                          </p:cBhvr>
                                          <p:tavLst>
                                            <p:tav tm="0">
                                              <p:val>
                                                <p:strVal val="#ppt_x"/>
                                              </p:val>
                                            </p:tav>
                                            <p:tav tm="100000">
                                              <p:val>
                                                <p:strVal val="#ppt_x"/>
                                              </p:val>
                                            </p:tav>
                                          </p:tavLst>
                                        </p:anim>
                                        <p:anim calcmode="lin" valueType="num">
                                          <p:cBhvr additive="base">
                                            <p:cTn id="45" dur="750" fill="hold"/>
                                            <p:tgtEl>
                                              <p:spTgt spid="52"/>
                                            </p:tgtEl>
                                            <p:attrNameLst>
                                              <p:attrName>ppt_y</p:attrName>
                                            </p:attrNameLst>
                                          </p:cBhvr>
                                          <p:tavLst>
                                            <p:tav tm="0">
                                              <p:val>
                                                <p:strVal val="1+#ppt_h/2"/>
                                              </p:val>
                                            </p:tav>
                                            <p:tav tm="100000">
                                              <p:val>
                                                <p:strVal val="#ppt_y"/>
                                              </p:val>
                                            </p:tav>
                                          </p:tavLst>
                                        </p:anim>
                                      </p:childTnLst>
                                    </p:cTn>
                                  </p:par>
                                </p:childTnLst>
                              </p:cTn>
                            </p:par>
                            <p:par>
                              <p:cTn id="46" fill="hold">
                                <p:stCondLst>
                                  <p:cond delay="4000"/>
                                </p:stCondLst>
                                <p:childTnLst>
                                  <p:par>
                                    <p:cTn id="47" presetID="2" presetClass="entr" presetSubtype="4" fill="hold" nodeType="afterEffect">
                                      <p:stCondLst>
                                        <p:cond delay="0"/>
                                      </p:stCondLst>
                                      <p:childTnLst>
                                        <p:set>
                                          <p:cBhvr>
                                            <p:cTn id="48" dur="1" fill="hold">
                                              <p:stCondLst>
                                                <p:cond delay="0"/>
                                              </p:stCondLst>
                                            </p:cTn>
                                            <p:tgtEl>
                                              <p:spTgt spid="46"/>
                                            </p:tgtEl>
                                            <p:attrNameLst>
                                              <p:attrName>style.visibility</p:attrName>
                                            </p:attrNameLst>
                                          </p:cBhvr>
                                          <p:to>
                                            <p:strVal val="visible"/>
                                          </p:to>
                                        </p:set>
                                        <p:anim calcmode="lin" valueType="num">
                                          <p:cBhvr additive="base">
                                            <p:cTn id="49" dur="750" fill="hold"/>
                                            <p:tgtEl>
                                              <p:spTgt spid="46"/>
                                            </p:tgtEl>
                                            <p:attrNameLst>
                                              <p:attrName>ppt_x</p:attrName>
                                            </p:attrNameLst>
                                          </p:cBhvr>
                                          <p:tavLst>
                                            <p:tav tm="0">
                                              <p:val>
                                                <p:strVal val="#ppt_x"/>
                                              </p:val>
                                            </p:tav>
                                            <p:tav tm="100000">
                                              <p:val>
                                                <p:strVal val="#ppt_x"/>
                                              </p:val>
                                            </p:tav>
                                          </p:tavLst>
                                        </p:anim>
                                        <p:anim calcmode="lin" valueType="num">
                                          <p:cBhvr additive="base">
                                            <p:cTn id="50" dur="750" fill="hold"/>
                                            <p:tgtEl>
                                              <p:spTgt spid="46"/>
                                            </p:tgtEl>
                                            <p:attrNameLst>
                                              <p:attrName>ppt_y</p:attrName>
                                            </p:attrNameLst>
                                          </p:cBhvr>
                                          <p:tavLst>
                                            <p:tav tm="0">
                                              <p:val>
                                                <p:strVal val="1+#ppt_h/2"/>
                                              </p:val>
                                            </p:tav>
                                            <p:tav tm="100000">
                                              <p:val>
                                                <p:strVal val="#ppt_y"/>
                                              </p:val>
                                            </p:tav>
                                          </p:tavLst>
                                        </p:anim>
                                      </p:childTnLst>
                                    </p:cTn>
                                  </p:par>
                                </p:childTnLst>
                              </p:cTn>
                            </p:par>
                            <p:par>
                              <p:cTn id="51" fill="hold">
                                <p:stCondLst>
                                  <p:cond delay="5000"/>
                                </p:stCondLst>
                                <p:childTnLst>
                                  <p:par>
                                    <p:cTn id="52" presetID="42" presetClass="entr" presetSubtype="0" fill="hold" grpId="0" nodeType="after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1000"/>
                                            <p:tgtEl>
                                              <p:spTgt spid="20"/>
                                            </p:tgtEl>
                                          </p:cBhvr>
                                        </p:animEffect>
                                        <p:anim calcmode="lin" valueType="num">
                                          <p:cBhvr>
                                            <p:cTn id="55" dur="1000" fill="hold"/>
                                            <p:tgtEl>
                                              <p:spTgt spid="20"/>
                                            </p:tgtEl>
                                            <p:attrNameLst>
                                              <p:attrName>ppt_x</p:attrName>
                                            </p:attrNameLst>
                                          </p:cBhvr>
                                          <p:tavLst>
                                            <p:tav tm="0">
                                              <p:val>
                                                <p:strVal val="#ppt_x"/>
                                              </p:val>
                                            </p:tav>
                                            <p:tav tm="100000">
                                              <p:val>
                                                <p:strVal val="#ppt_x"/>
                                              </p:val>
                                            </p:tav>
                                          </p:tavLst>
                                        </p:anim>
                                        <p:anim calcmode="lin" valueType="num">
                                          <p:cBhvr>
                                            <p:cTn id="56" dur="1000" fill="hold"/>
                                            <p:tgtEl>
                                              <p:spTgt spid="20"/>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1000"/>
                                            <p:tgtEl>
                                              <p:spTgt spid="21"/>
                                            </p:tgtEl>
                                          </p:cBhvr>
                                        </p:animEffect>
                                        <p:anim calcmode="lin" valueType="num">
                                          <p:cBhvr>
                                            <p:cTn id="60" dur="1000" fill="hold"/>
                                            <p:tgtEl>
                                              <p:spTgt spid="21"/>
                                            </p:tgtEl>
                                            <p:attrNameLst>
                                              <p:attrName>ppt_x</p:attrName>
                                            </p:attrNameLst>
                                          </p:cBhvr>
                                          <p:tavLst>
                                            <p:tav tm="0">
                                              <p:val>
                                                <p:strVal val="#ppt_x"/>
                                              </p:val>
                                            </p:tav>
                                            <p:tav tm="100000">
                                              <p:val>
                                                <p:strVal val="#ppt_x"/>
                                              </p:val>
                                            </p:tav>
                                          </p:tavLst>
                                        </p:anim>
                                        <p:anim calcmode="lin" valueType="num">
                                          <p:cBhvr>
                                            <p:cTn id="61" dur="1000" fill="hold"/>
                                            <p:tgtEl>
                                              <p:spTgt spid="21"/>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1000"/>
                                            <p:tgtEl>
                                              <p:spTgt spid="17"/>
                                            </p:tgtEl>
                                          </p:cBhvr>
                                        </p:animEffect>
                                        <p:anim calcmode="lin" valueType="num">
                                          <p:cBhvr>
                                            <p:cTn id="65" dur="1000" fill="hold"/>
                                            <p:tgtEl>
                                              <p:spTgt spid="17"/>
                                            </p:tgtEl>
                                            <p:attrNameLst>
                                              <p:attrName>ppt_x</p:attrName>
                                            </p:attrNameLst>
                                          </p:cBhvr>
                                          <p:tavLst>
                                            <p:tav tm="0">
                                              <p:val>
                                                <p:strVal val="#ppt_x"/>
                                              </p:val>
                                            </p:tav>
                                            <p:tav tm="100000">
                                              <p:val>
                                                <p:strVal val="#ppt_x"/>
                                              </p:val>
                                            </p:tav>
                                          </p:tavLst>
                                        </p:anim>
                                        <p:anim calcmode="lin" valueType="num">
                                          <p:cBhvr>
                                            <p:cTn id="66" dur="1000" fill="hold"/>
                                            <p:tgtEl>
                                              <p:spTgt spid="17"/>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1000"/>
                                            <p:tgtEl>
                                              <p:spTgt spid="22"/>
                                            </p:tgtEl>
                                          </p:cBhvr>
                                        </p:animEffect>
                                        <p:anim calcmode="lin" valueType="num">
                                          <p:cBhvr>
                                            <p:cTn id="70" dur="1000" fill="hold"/>
                                            <p:tgtEl>
                                              <p:spTgt spid="22"/>
                                            </p:tgtEl>
                                            <p:attrNameLst>
                                              <p:attrName>ppt_x</p:attrName>
                                            </p:attrNameLst>
                                          </p:cBhvr>
                                          <p:tavLst>
                                            <p:tav tm="0">
                                              <p:val>
                                                <p:strVal val="#ppt_x"/>
                                              </p:val>
                                            </p:tav>
                                            <p:tav tm="100000">
                                              <p:val>
                                                <p:strVal val="#ppt_x"/>
                                              </p:val>
                                            </p:tav>
                                          </p:tavLst>
                                        </p:anim>
                                        <p:anim calcmode="lin" valueType="num">
                                          <p:cBhvr>
                                            <p:cTn id="71" dur="1000" fill="hold"/>
                                            <p:tgtEl>
                                              <p:spTgt spid="22"/>
                                            </p:tgtEl>
                                            <p:attrNameLst>
                                              <p:attrName>ppt_y</p:attrName>
                                            </p:attrNameLst>
                                          </p:cBhvr>
                                          <p:tavLst>
                                            <p:tav tm="0">
                                              <p:val>
                                                <p:strVal val="#ppt_y+.1"/>
                                              </p:val>
                                            </p:tav>
                                            <p:tav tm="100000">
                                              <p:val>
                                                <p:strVal val="#ppt_y"/>
                                              </p:val>
                                            </p:tav>
                                          </p:tavLst>
                                        </p:anim>
                                      </p:childTnLst>
                                    </p:cTn>
                                  </p:par>
                                </p:childTnLst>
                              </p:cTn>
                            </p:par>
                            <p:par>
                              <p:cTn id="72" fill="hold">
                                <p:stCondLst>
                                  <p:cond delay="6000"/>
                                </p:stCondLst>
                                <p:childTnLst>
                                  <p:par>
                                    <p:cTn id="73" presetID="14" presetClass="entr" presetSubtype="10" fill="hold" grpId="0" nodeType="after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randombar(horizontal)">
                                          <p:cBhvr>
                                            <p:cTn id="75" dur="500"/>
                                            <p:tgtEl>
                                              <p:spTgt spid="26"/>
                                            </p:tgtEl>
                                          </p:cBhvr>
                                        </p:animEffect>
                                      </p:childTnLst>
                                    </p:cTn>
                                  </p:par>
                                  <p:par>
                                    <p:cTn id="76" presetID="14" presetClass="entr" presetSubtype="10" fill="hold" grpId="0" nodeType="withEffect">
                                      <p:stCondLst>
                                        <p:cond delay="0"/>
                                      </p:stCondLst>
                                      <p:childTnLst>
                                        <p:set>
                                          <p:cBhvr>
                                            <p:cTn id="77" dur="1" fill="hold">
                                              <p:stCondLst>
                                                <p:cond delay="0"/>
                                              </p:stCondLst>
                                            </p:cTn>
                                            <p:tgtEl>
                                              <p:spTgt spid="27"/>
                                            </p:tgtEl>
                                            <p:attrNameLst>
                                              <p:attrName>style.visibility</p:attrName>
                                            </p:attrNameLst>
                                          </p:cBhvr>
                                          <p:to>
                                            <p:strVal val="visible"/>
                                          </p:to>
                                        </p:set>
                                        <p:animEffect transition="in" filter="randombar(horizontal)">
                                          <p:cBhvr>
                                            <p:cTn id="78" dur="500"/>
                                            <p:tgtEl>
                                              <p:spTgt spid="27"/>
                                            </p:tgtEl>
                                          </p:cBhvr>
                                        </p:animEffect>
                                      </p:childTnLst>
                                    </p:cTn>
                                  </p:par>
                                  <p:par>
                                    <p:cTn id="79" presetID="14" presetClass="entr" presetSubtype="10" fill="hold" grpId="0" nodeType="withEffect">
                                      <p:stCondLst>
                                        <p:cond delay="0"/>
                                      </p:stCondLst>
                                      <p:childTnLst>
                                        <p:set>
                                          <p:cBhvr>
                                            <p:cTn id="80" dur="1" fill="hold">
                                              <p:stCondLst>
                                                <p:cond delay="0"/>
                                              </p:stCondLst>
                                            </p:cTn>
                                            <p:tgtEl>
                                              <p:spTgt spid="28"/>
                                            </p:tgtEl>
                                            <p:attrNameLst>
                                              <p:attrName>style.visibility</p:attrName>
                                            </p:attrNameLst>
                                          </p:cBhvr>
                                          <p:to>
                                            <p:strVal val="visible"/>
                                          </p:to>
                                        </p:set>
                                        <p:animEffect transition="in" filter="randombar(horizontal)">
                                          <p:cBhvr>
                                            <p:cTn id="81" dur="500"/>
                                            <p:tgtEl>
                                              <p:spTgt spid="28"/>
                                            </p:tgtEl>
                                          </p:cBhvr>
                                        </p:animEffect>
                                      </p:childTnLst>
                                    </p:cTn>
                                  </p:par>
                                  <p:par>
                                    <p:cTn id="82" presetID="14" presetClass="entr" presetSubtype="10" fill="hold" grpId="0" nodeType="withEffect">
                                      <p:stCondLst>
                                        <p:cond delay="0"/>
                                      </p:stCondLst>
                                      <p:childTnLst>
                                        <p:set>
                                          <p:cBhvr>
                                            <p:cTn id="83" dur="1" fill="hold">
                                              <p:stCondLst>
                                                <p:cond delay="0"/>
                                              </p:stCondLst>
                                            </p:cTn>
                                            <p:tgtEl>
                                              <p:spTgt spid="29"/>
                                            </p:tgtEl>
                                            <p:attrNameLst>
                                              <p:attrName>style.visibility</p:attrName>
                                            </p:attrNameLst>
                                          </p:cBhvr>
                                          <p:to>
                                            <p:strVal val="visible"/>
                                          </p:to>
                                        </p:set>
                                        <p:animEffect transition="in" filter="randombar(horizontal)">
                                          <p:cBhvr>
                                            <p:cTn id="8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animBg="1"/>
          <p:bldP spid="21" grpId="0" animBg="1"/>
          <p:bldP spid="26" grpId="0"/>
          <p:bldP spid="27" grpId="0"/>
          <p:bldP spid="28" grpId="0"/>
          <p:bldP spid="29" grpId="0"/>
          <p:bldP spid="38" grpId="0"/>
        </p:bld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179512" y="193867"/>
            <a:ext cx="1107996" cy="369332"/>
          </a:xfrm>
          <a:prstGeom prst="rect">
            <a:avLst/>
          </a:prstGeom>
          <a:noFill/>
        </p:spPr>
        <p:txBody>
          <a:bodyPr wrap="none" rtlCol="0">
            <a:spAutoFit/>
          </a:bodyPr>
          <a:lstStyle/>
          <a:p>
            <a:r>
              <a:rPr lang="zh-CN" altLang="en-US" dirty="0">
                <a:solidFill>
                  <a:schemeClr val="bg1"/>
                </a:solidFill>
                <a:latin typeface="Adobe 黑体 Std R" panose="020B0400000000000000" pitchFamily="34" charset="-122"/>
                <a:ea typeface="Adobe 黑体 Std R" panose="020B0400000000000000" pitchFamily="34" charset="-122"/>
              </a:rPr>
              <a:t>实践运用</a:t>
            </a:r>
            <a:endParaRPr lang="zh-CN" altLang="en-US" dirty="0">
              <a:solidFill>
                <a:schemeClr val="bg1"/>
              </a:solidFill>
              <a:latin typeface="Adobe 黑体 Std R" panose="020B0400000000000000" pitchFamily="34" charset="-122"/>
              <a:ea typeface="Adobe 黑体 Std R" panose="020B0400000000000000" pitchFamily="34" charset="-122"/>
            </a:endParaRPr>
          </a:p>
        </p:txBody>
      </p:sp>
      <p:cxnSp>
        <p:nvCxnSpPr>
          <p:cNvPr id="28" name="直接连接符 27"/>
          <p:cNvCxnSpPr/>
          <p:nvPr/>
        </p:nvCxnSpPr>
        <p:spPr>
          <a:xfrm>
            <a:off x="251520" y="556320"/>
            <a:ext cx="85689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Freeform 5"/>
          <p:cNvSpPr>
            <a:spLocks noChangeArrowheads="1"/>
          </p:cNvSpPr>
          <p:nvPr/>
        </p:nvSpPr>
        <p:spPr bwMode="auto">
          <a:xfrm>
            <a:off x="1888205" y="1131590"/>
            <a:ext cx="1560693" cy="1576036"/>
          </a:xfrm>
          <a:custGeom>
            <a:avLst/>
            <a:gdLst>
              <a:gd name="T0" fmla="*/ 225 w 455"/>
              <a:gd name="T1" fmla="*/ 459 h 459"/>
              <a:gd name="T2" fmla="*/ 455 w 455"/>
              <a:gd name="T3" fmla="*/ 230 h 459"/>
              <a:gd name="T4" fmla="*/ 225 w 455"/>
              <a:gd name="T5" fmla="*/ 0 h 459"/>
              <a:gd name="T6" fmla="*/ 0 w 455"/>
              <a:gd name="T7" fmla="*/ 185 h 459"/>
              <a:gd name="T8" fmla="*/ 5 w 455"/>
              <a:gd name="T9" fmla="*/ 459 h 459"/>
              <a:gd name="T10" fmla="*/ 225 w 455"/>
              <a:gd name="T11" fmla="*/ 459 h 459"/>
              <a:gd name="T12" fmla="*/ 0 60000 65536"/>
              <a:gd name="T13" fmla="*/ 0 60000 65536"/>
              <a:gd name="T14" fmla="*/ 0 60000 65536"/>
              <a:gd name="T15" fmla="*/ 0 60000 65536"/>
              <a:gd name="T16" fmla="*/ 0 60000 65536"/>
              <a:gd name="T17" fmla="*/ 0 60000 65536"/>
              <a:gd name="T18" fmla="*/ 0 w 455"/>
              <a:gd name="T19" fmla="*/ 0 h 459"/>
              <a:gd name="T20" fmla="*/ 455 w 455"/>
              <a:gd name="T21" fmla="*/ 459 h 459"/>
            </a:gdLst>
            <a:ahLst/>
            <a:cxnLst>
              <a:cxn ang="T12">
                <a:pos x="T0" y="T1"/>
              </a:cxn>
              <a:cxn ang="T13">
                <a:pos x="T2" y="T3"/>
              </a:cxn>
              <a:cxn ang="T14">
                <a:pos x="T4" y="T5"/>
              </a:cxn>
              <a:cxn ang="T15">
                <a:pos x="T6" y="T7"/>
              </a:cxn>
              <a:cxn ang="T16">
                <a:pos x="T8" y="T9"/>
              </a:cxn>
              <a:cxn ang="T17">
                <a:pos x="T10" y="T11"/>
              </a:cxn>
            </a:cxnLst>
            <a:rect l="T18" t="T19" r="T20" b="T21"/>
            <a:pathLst>
              <a:path w="455" h="459">
                <a:moveTo>
                  <a:pt x="225" y="459"/>
                </a:moveTo>
                <a:cubicBezTo>
                  <a:pt x="352" y="459"/>
                  <a:pt x="455" y="357"/>
                  <a:pt x="455" y="230"/>
                </a:cubicBezTo>
                <a:cubicBezTo>
                  <a:pt x="455" y="103"/>
                  <a:pt x="352" y="0"/>
                  <a:pt x="225" y="0"/>
                </a:cubicBezTo>
                <a:cubicBezTo>
                  <a:pt x="114" y="0"/>
                  <a:pt x="20" y="80"/>
                  <a:pt x="0" y="185"/>
                </a:cubicBezTo>
                <a:cubicBezTo>
                  <a:pt x="5" y="459"/>
                  <a:pt x="5" y="459"/>
                  <a:pt x="5" y="459"/>
                </a:cubicBezTo>
                <a:lnTo>
                  <a:pt x="225" y="459"/>
                </a:lnTo>
                <a:close/>
              </a:path>
            </a:pathLst>
          </a:custGeom>
          <a:solidFill>
            <a:schemeClr val="bg1">
              <a:alpha val="20000"/>
            </a:schemeClr>
          </a:solidFill>
          <a:ln>
            <a:solidFill>
              <a:schemeClr val="bg1"/>
            </a:solidFill>
          </a:ln>
        </p:spPr>
        <p:txBody>
          <a:bodyPr lIns="68571" tIns="34285" rIns="68571" bIns="34285"/>
          <a:lstStyle/>
          <a:p>
            <a:endParaRPr lang="zh-CN" altLang="zh-CN" sz="1200">
              <a:solidFill>
                <a:srgbClr val="000000"/>
              </a:solidFill>
              <a:latin typeface="Calibri" panose="020F0502020204030204" pitchFamily="34" charset="0"/>
              <a:sym typeface="宋体" panose="02010600030101010101" pitchFamily="2" charset="-122"/>
            </a:endParaRPr>
          </a:p>
        </p:txBody>
      </p:sp>
      <p:sp>
        <p:nvSpPr>
          <p:cNvPr id="3" name="Freeform 6"/>
          <p:cNvSpPr>
            <a:spLocks noChangeArrowheads="1"/>
          </p:cNvSpPr>
          <p:nvPr/>
        </p:nvSpPr>
        <p:spPr bwMode="auto">
          <a:xfrm>
            <a:off x="3985115" y="1169357"/>
            <a:ext cx="1565053" cy="1576036"/>
          </a:xfrm>
          <a:custGeom>
            <a:avLst/>
            <a:gdLst>
              <a:gd name="T0" fmla="*/ 226 w 456"/>
              <a:gd name="T1" fmla="*/ 459 h 459"/>
              <a:gd name="T2" fmla="*/ 456 w 456"/>
              <a:gd name="T3" fmla="*/ 229 h 459"/>
              <a:gd name="T4" fmla="*/ 226 w 456"/>
              <a:gd name="T5" fmla="*/ 0 h 459"/>
              <a:gd name="T6" fmla="*/ 0 w 456"/>
              <a:gd name="T7" fmla="*/ 185 h 459"/>
              <a:gd name="T8" fmla="*/ 5 w 456"/>
              <a:gd name="T9" fmla="*/ 459 h 459"/>
              <a:gd name="T10" fmla="*/ 226 w 456"/>
              <a:gd name="T11" fmla="*/ 459 h 459"/>
              <a:gd name="T12" fmla="*/ 0 60000 65536"/>
              <a:gd name="T13" fmla="*/ 0 60000 65536"/>
              <a:gd name="T14" fmla="*/ 0 60000 65536"/>
              <a:gd name="T15" fmla="*/ 0 60000 65536"/>
              <a:gd name="T16" fmla="*/ 0 60000 65536"/>
              <a:gd name="T17" fmla="*/ 0 60000 65536"/>
              <a:gd name="T18" fmla="*/ 0 w 456"/>
              <a:gd name="T19" fmla="*/ 0 h 459"/>
              <a:gd name="T20" fmla="*/ 456 w 456"/>
              <a:gd name="T21" fmla="*/ 459 h 459"/>
            </a:gdLst>
            <a:ahLst/>
            <a:cxnLst>
              <a:cxn ang="T12">
                <a:pos x="T0" y="T1"/>
              </a:cxn>
              <a:cxn ang="T13">
                <a:pos x="T2" y="T3"/>
              </a:cxn>
              <a:cxn ang="T14">
                <a:pos x="T4" y="T5"/>
              </a:cxn>
              <a:cxn ang="T15">
                <a:pos x="T6" y="T7"/>
              </a:cxn>
              <a:cxn ang="T16">
                <a:pos x="T8" y="T9"/>
              </a:cxn>
              <a:cxn ang="T17">
                <a:pos x="T10" y="T11"/>
              </a:cxn>
            </a:cxnLst>
            <a:rect l="T18" t="T19" r="T20" b="T21"/>
            <a:pathLst>
              <a:path w="456" h="459">
                <a:moveTo>
                  <a:pt x="226" y="459"/>
                </a:moveTo>
                <a:cubicBezTo>
                  <a:pt x="353" y="459"/>
                  <a:pt x="456" y="356"/>
                  <a:pt x="456" y="229"/>
                </a:cubicBezTo>
                <a:cubicBezTo>
                  <a:pt x="456" y="102"/>
                  <a:pt x="353" y="0"/>
                  <a:pt x="226" y="0"/>
                </a:cubicBezTo>
                <a:cubicBezTo>
                  <a:pt x="114" y="0"/>
                  <a:pt x="21" y="79"/>
                  <a:pt x="0" y="185"/>
                </a:cubicBezTo>
                <a:cubicBezTo>
                  <a:pt x="5" y="459"/>
                  <a:pt x="5" y="459"/>
                  <a:pt x="5" y="459"/>
                </a:cubicBezTo>
                <a:lnTo>
                  <a:pt x="226" y="459"/>
                </a:lnTo>
                <a:close/>
              </a:path>
            </a:pathLst>
          </a:custGeom>
          <a:solidFill>
            <a:schemeClr val="bg1">
              <a:alpha val="20000"/>
            </a:schemeClr>
          </a:solidFill>
          <a:ln>
            <a:solidFill>
              <a:schemeClr val="bg1"/>
            </a:solidFill>
          </a:ln>
        </p:spPr>
        <p:txBody>
          <a:bodyPr lIns="68571" tIns="34285" rIns="68571" bIns="34285"/>
          <a:lstStyle/>
          <a:p>
            <a:endParaRPr lang="zh-CN" altLang="zh-CN" sz="1200">
              <a:solidFill>
                <a:srgbClr val="000000"/>
              </a:solidFill>
              <a:latin typeface="Calibri" panose="020F0502020204030204" pitchFamily="34" charset="0"/>
              <a:sym typeface="宋体" panose="02010600030101010101" pitchFamily="2" charset="-122"/>
            </a:endParaRPr>
          </a:p>
        </p:txBody>
      </p:sp>
      <p:sp>
        <p:nvSpPr>
          <p:cNvPr id="4" name="Freeform 7"/>
          <p:cNvSpPr>
            <a:spLocks noChangeArrowheads="1"/>
          </p:cNvSpPr>
          <p:nvPr/>
        </p:nvSpPr>
        <p:spPr bwMode="auto">
          <a:xfrm>
            <a:off x="6175025" y="1149019"/>
            <a:ext cx="1565053" cy="1578942"/>
          </a:xfrm>
          <a:custGeom>
            <a:avLst/>
            <a:gdLst>
              <a:gd name="T0" fmla="*/ 226 w 456"/>
              <a:gd name="T1" fmla="*/ 460 h 460"/>
              <a:gd name="T2" fmla="*/ 456 w 456"/>
              <a:gd name="T3" fmla="*/ 230 h 460"/>
              <a:gd name="T4" fmla="*/ 226 w 456"/>
              <a:gd name="T5" fmla="*/ 0 h 460"/>
              <a:gd name="T6" fmla="*/ 0 w 456"/>
              <a:gd name="T7" fmla="*/ 186 h 460"/>
              <a:gd name="T8" fmla="*/ 5 w 456"/>
              <a:gd name="T9" fmla="*/ 460 h 460"/>
              <a:gd name="T10" fmla="*/ 226 w 456"/>
              <a:gd name="T11" fmla="*/ 460 h 460"/>
              <a:gd name="T12" fmla="*/ 0 60000 65536"/>
              <a:gd name="T13" fmla="*/ 0 60000 65536"/>
              <a:gd name="T14" fmla="*/ 0 60000 65536"/>
              <a:gd name="T15" fmla="*/ 0 60000 65536"/>
              <a:gd name="T16" fmla="*/ 0 60000 65536"/>
              <a:gd name="T17" fmla="*/ 0 60000 65536"/>
              <a:gd name="T18" fmla="*/ 0 w 456"/>
              <a:gd name="T19" fmla="*/ 0 h 460"/>
              <a:gd name="T20" fmla="*/ 456 w 456"/>
              <a:gd name="T21" fmla="*/ 460 h 460"/>
            </a:gdLst>
            <a:ahLst/>
            <a:cxnLst>
              <a:cxn ang="T12">
                <a:pos x="T0" y="T1"/>
              </a:cxn>
              <a:cxn ang="T13">
                <a:pos x="T2" y="T3"/>
              </a:cxn>
              <a:cxn ang="T14">
                <a:pos x="T4" y="T5"/>
              </a:cxn>
              <a:cxn ang="T15">
                <a:pos x="T6" y="T7"/>
              </a:cxn>
              <a:cxn ang="T16">
                <a:pos x="T8" y="T9"/>
              </a:cxn>
              <a:cxn ang="T17">
                <a:pos x="T10" y="T11"/>
              </a:cxn>
            </a:cxnLst>
            <a:rect l="T18" t="T19" r="T20" b="T21"/>
            <a:pathLst>
              <a:path w="456" h="460">
                <a:moveTo>
                  <a:pt x="226" y="460"/>
                </a:moveTo>
                <a:cubicBezTo>
                  <a:pt x="353" y="460"/>
                  <a:pt x="456" y="357"/>
                  <a:pt x="456" y="230"/>
                </a:cubicBezTo>
                <a:cubicBezTo>
                  <a:pt x="456" y="103"/>
                  <a:pt x="353" y="0"/>
                  <a:pt x="226" y="0"/>
                </a:cubicBezTo>
                <a:cubicBezTo>
                  <a:pt x="114" y="0"/>
                  <a:pt x="21" y="80"/>
                  <a:pt x="0" y="186"/>
                </a:cubicBezTo>
                <a:cubicBezTo>
                  <a:pt x="5" y="460"/>
                  <a:pt x="5" y="460"/>
                  <a:pt x="5" y="460"/>
                </a:cubicBezTo>
                <a:lnTo>
                  <a:pt x="226" y="460"/>
                </a:lnTo>
                <a:close/>
              </a:path>
            </a:pathLst>
          </a:custGeom>
          <a:solidFill>
            <a:schemeClr val="bg1">
              <a:alpha val="20000"/>
            </a:schemeClr>
          </a:solidFill>
          <a:ln>
            <a:solidFill>
              <a:schemeClr val="bg1"/>
            </a:solidFill>
          </a:ln>
        </p:spPr>
        <p:txBody>
          <a:bodyPr lIns="68571" tIns="34285" rIns="68571" bIns="34285"/>
          <a:lstStyle/>
          <a:p>
            <a:endParaRPr lang="zh-CN" altLang="zh-CN" sz="1200">
              <a:solidFill>
                <a:srgbClr val="000000"/>
              </a:solidFill>
              <a:latin typeface="Calibri" panose="020F0502020204030204" pitchFamily="34" charset="0"/>
              <a:sym typeface="宋体" panose="02010600030101010101" pitchFamily="2" charset="-122"/>
            </a:endParaRPr>
          </a:p>
        </p:txBody>
      </p:sp>
      <p:sp>
        <p:nvSpPr>
          <p:cNvPr id="5" name="Freeform 378"/>
          <p:cNvSpPr>
            <a:spLocks noChangeArrowheads="1"/>
          </p:cNvSpPr>
          <p:nvPr/>
        </p:nvSpPr>
        <p:spPr bwMode="auto">
          <a:xfrm>
            <a:off x="953816" y="2934226"/>
            <a:ext cx="874802" cy="222243"/>
          </a:xfrm>
          <a:custGeom>
            <a:avLst/>
            <a:gdLst>
              <a:gd name="T0" fmla="*/ 255 w 255"/>
              <a:gd name="T1" fmla="*/ 33 h 65"/>
              <a:gd name="T2" fmla="*/ 239 w 255"/>
              <a:gd name="T3" fmla="*/ 0 h 65"/>
              <a:gd name="T4" fmla="*/ 17 w 255"/>
              <a:gd name="T5" fmla="*/ 0 h 65"/>
              <a:gd name="T6" fmla="*/ 0 w 255"/>
              <a:gd name="T7" fmla="*/ 33 h 65"/>
              <a:gd name="T8" fmla="*/ 0 w 255"/>
              <a:gd name="T9" fmla="*/ 33 h 65"/>
              <a:gd name="T10" fmla="*/ 17 w 255"/>
              <a:gd name="T11" fmla="*/ 65 h 65"/>
              <a:gd name="T12" fmla="*/ 239 w 255"/>
              <a:gd name="T13" fmla="*/ 65 h 65"/>
              <a:gd name="T14" fmla="*/ 255 w 255"/>
              <a:gd name="T15" fmla="*/ 33 h 65"/>
              <a:gd name="T16" fmla="*/ 0 60000 65536"/>
              <a:gd name="T17" fmla="*/ 0 60000 65536"/>
              <a:gd name="T18" fmla="*/ 0 60000 65536"/>
              <a:gd name="T19" fmla="*/ 0 60000 65536"/>
              <a:gd name="T20" fmla="*/ 0 60000 65536"/>
              <a:gd name="T21" fmla="*/ 0 60000 65536"/>
              <a:gd name="T22" fmla="*/ 0 60000 65536"/>
              <a:gd name="T23" fmla="*/ 0 60000 65536"/>
              <a:gd name="T24" fmla="*/ 0 w 255"/>
              <a:gd name="T25" fmla="*/ 0 h 65"/>
              <a:gd name="T26" fmla="*/ 255 w 255"/>
              <a:gd name="T27" fmla="*/ 65 h 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5" h="65">
                <a:moveTo>
                  <a:pt x="255" y="33"/>
                </a:moveTo>
                <a:cubicBezTo>
                  <a:pt x="255" y="15"/>
                  <a:pt x="248" y="0"/>
                  <a:pt x="239" y="0"/>
                </a:cubicBezTo>
                <a:cubicBezTo>
                  <a:pt x="17" y="0"/>
                  <a:pt x="17" y="0"/>
                  <a:pt x="17" y="0"/>
                </a:cubicBezTo>
                <a:cubicBezTo>
                  <a:pt x="7" y="0"/>
                  <a:pt x="0" y="15"/>
                  <a:pt x="0" y="33"/>
                </a:cubicBezTo>
                <a:cubicBezTo>
                  <a:pt x="0" y="33"/>
                  <a:pt x="0" y="33"/>
                  <a:pt x="0" y="33"/>
                </a:cubicBezTo>
                <a:cubicBezTo>
                  <a:pt x="0" y="50"/>
                  <a:pt x="7" y="65"/>
                  <a:pt x="17" y="65"/>
                </a:cubicBezTo>
                <a:cubicBezTo>
                  <a:pt x="239" y="65"/>
                  <a:pt x="239" y="65"/>
                  <a:pt x="239" y="65"/>
                </a:cubicBezTo>
                <a:cubicBezTo>
                  <a:pt x="248" y="65"/>
                  <a:pt x="255" y="50"/>
                  <a:pt x="255" y="33"/>
                </a:cubicBezTo>
                <a:close/>
              </a:path>
            </a:pathLst>
          </a:custGeom>
          <a:solidFill>
            <a:srgbClr val="002060"/>
          </a:solidFill>
          <a:ln w="28575">
            <a:solidFill>
              <a:schemeClr val="bg1"/>
            </a:solidFill>
          </a:ln>
        </p:spPr>
        <p:txBody>
          <a:bodyPr lIns="68571" tIns="34285" rIns="68571" bIns="34285"/>
          <a:lstStyle/>
          <a:p>
            <a:endParaRPr lang="zh-CN" altLang="zh-CN" sz="1200">
              <a:solidFill>
                <a:srgbClr val="000000"/>
              </a:solidFill>
              <a:latin typeface="Calibri" panose="020F0502020204030204" pitchFamily="34" charset="0"/>
              <a:sym typeface="宋体" panose="02010600030101010101" pitchFamily="2" charset="-122"/>
            </a:endParaRPr>
          </a:p>
        </p:txBody>
      </p:sp>
      <p:sp>
        <p:nvSpPr>
          <p:cNvPr id="6" name="Freeform 379"/>
          <p:cNvSpPr>
            <a:spLocks noChangeArrowheads="1"/>
          </p:cNvSpPr>
          <p:nvPr/>
        </p:nvSpPr>
        <p:spPr bwMode="auto">
          <a:xfrm>
            <a:off x="1853321" y="2934226"/>
            <a:ext cx="879162" cy="222243"/>
          </a:xfrm>
          <a:custGeom>
            <a:avLst/>
            <a:gdLst>
              <a:gd name="T0" fmla="*/ 256 w 256"/>
              <a:gd name="T1" fmla="*/ 33 h 65"/>
              <a:gd name="T2" fmla="*/ 239 w 256"/>
              <a:gd name="T3" fmla="*/ 0 h 65"/>
              <a:gd name="T4" fmla="*/ 17 w 256"/>
              <a:gd name="T5" fmla="*/ 0 h 65"/>
              <a:gd name="T6" fmla="*/ 0 w 256"/>
              <a:gd name="T7" fmla="*/ 33 h 65"/>
              <a:gd name="T8" fmla="*/ 0 w 256"/>
              <a:gd name="T9" fmla="*/ 33 h 65"/>
              <a:gd name="T10" fmla="*/ 17 w 256"/>
              <a:gd name="T11" fmla="*/ 65 h 65"/>
              <a:gd name="T12" fmla="*/ 239 w 256"/>
              <a:gd name="T13" fmla="*/ 65 h 65"/>
              <a:gd name="T14" fmla="*/ 256 w 256"/>
              <a:gd name="T15" fmla="*/ 33 h 65"/>
              <a:gd name="T16" fmla="*/ 0 60000 65536"/>
              <a:gd name="T17" fmla="*/ 0 60000 65536"/>
              <a:gd name="T18" fmla="*/ 0 60000 65536"/>
              <a:gd name="T19" fmla="*/ 0 60000 65536"/>
              <a:gd name="T20" fmla="*/ 0 60000 65536"/>
              <a:gd name="T21" fmla="*/ 0 60000 65536"/>
              <a:gd name="T22" fmla="*/ 0 60000 65536"/>
              <a:gd name="T23" fmla="*/ 0 60000 65536"/>
              <a:gd name="T24" fmla="*/ 0 w 256"/>
              <a:gd name="T25" fmla="*/ 0 h 65"/>
              <a:gd name="T26" fmla="*/ 256 w 256"/>
              <a:gd name="T27" fmla="*/ 65 h 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6" h="65">
                <a:moveTo>
                  <a:pt x="256" y="33"/>
                </a:moveTo>
                <a:cubicBezTo>
                  <a:pt x="256" y="15"/>
                  <a:pt x="248" y="0"/>
                  <a:pt x="239" y="0"/>
                </a:cubicBezTo>
                <a:cubicBezTo>
                  <a:pt x="17" y="0"/>
                  <a:pt x="17" y="0"/>
                  <a:pt x="17" y="0"/>
                </a:cubicBezTo>
                <a:cubicBezTo>
                  <a:pt x="8" y="0"/>
                  <a:pt x="0" y="15"/>
                  <a:pt x="0" y="33"/>
                </a:cubicBezTo>
                <a:cubicBezTo>
                  <a:pt x="0" y="33"/>
                  <a:pt x="0" y="33"/>
                  <a:pt x="0" y="33"/>
                </a:cubicBezTo>
                <a:cubicBezTo>
                  <a:pt x="0" y="50"/>
                  <a:pt x="8" y="65"/>
                  <a:pt x="17" y="65"/>
                </a:cubicBezTo>
                <a:cubicBezTo>
                  <a:pt x="239" y="65"/>
                  <a:pt x="239" y="65"/>
                  <a:pt x="239" y="65"/>
                </a:cubicBezTo>
                <a:cubicBezTo>
                  <a:pt x="248" y="65"/>
                  <a:pt x="256" y="50"/>
                  <a:pt x="256" y="33"/>
                </a:cubicBezTo>
                <a:close/>
              </a:path>
            </a:pathLst>
          </a:custGeom>
          <a:solidFill>
            <a:srgbClr val="002060"/>
          </a:solidFill>
          <a:ln w="28575">
            <a:solidFill>
              <a:schemeClr val="bg1"/>
            </a:solidFill>
          </a:ln>
        </p:spPr>
        <p:txBody>
          <a:bodyPr lIns="68571" tIns="34285" rIns="68571" bIns="34285"/>
          <a:lstStyle/>
          <a:p>
            <a:endParaRPr lang="zh-CN" altLang="zh-CN" sz="1200">
              <a:solidFill>
                <a:srgbClr val="000000"/>
              </a:solidFill>
              <a:latin typeface="Calibri" panose="020F0502020204030204" pitchFamily="34" charset="0"/>
              <a:sym typeface="宋体" panose="02010600030101010101" pitchFamily="2" charset="-122"/>
            </a:endParaRPr>
          </a:p>
        </p:txBody>
      </p:sp>
      <p:sp>
        <p:nvSpPr>
          <p:cNvPr id="7" name="Freeform 380"/>
          <p:cNvSpPr>
            <a:spLocks noChangeArrowheads="1"/>
          </p:cNvSpPr>
          <p:nvPr/>
        </p:nvSpPr>
        <p:spPr bwMode="auto">
          <a:xfrm>
            <a:off x="2622050" y="2934226"/>
            <a:ext cx="1418283" cy="222243"/>
          </a:xfrm>
          <a:custGeom>
            <a:avLst/>
            <a:gdLst>
              <a:gd name="T0" fmla="*/ 413 w 413"/>
              <a:gd name="T1" fmla="*/ 33 h 65"/>
              <a:gd name="T2" fmla="*/ 396 w 413"/>
              <a:gd name="T3" fmla="*/ 0 h 65"/>
              <a:gd name="T4" fmla="*/ 17 w 413"/>
              <a:gd name="T5" fmla="*/ 0 h 65"/>
              <a:gd name="T6" fmla="*/ 0 w 413"/>
              <a:gd name="T7" fmla="*/ 33 h 65"/>
              <a:gd name="T8" fmla="*/ 0 w 413"/>
              <a:gd name="T9" fmla="*/ 33 h 65"/>
              <a:gd name="T10" fmla="*/ 17 w 413"/>
              <a:gd name="T11" fmla="*/ 65 h 65"/>
              <a:gd name="T12" fmla="*/ 396 w 413"/>
              <a:gd name="T13" fmla="*/ 65 h 65"/>
              <a:gd name="T14" fmla="*/ 413 w 413"/>
              <a:gd name="T15" fmla="*/ 33 h 65"/>
              <a:gd name="T16" fmla="*/ 0 60000 65536"/>
              <a:gd name="T17" fmla="*/ 0 60000 65536"/>
              <a:gd name="T18" fmla="*/ 0 60000 65536"/>
              <a:gd name="T19" fmla="*/ 0 60000 65536"/>
              <a:gd name="T20" fmla="*/ 0 60000 65536"/>
              <a:gd name="T21" fmla="*/ 0 60000 65536"/>
              <a:gd name="T22" fmla="*/ 0 60000 65536"/>
              <a:gd name="T23" fmla="*/ 0 60000 65536"/>
              <a:gd name="T24" fmla="*/ 0 w 413"/>
              <a:gd name="T25" fmla="*/ 0 h 65"/>
              <a:gd name="T26" fmla="*/ 413 w 413"/>
              <a:gd name="T27" fmla="*/ 65 h 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3" h="65">
                <a:moveTo>
                  <a:pt x="413" y="33"/>
                </a:moveTo>
                <a:cubicBezTo>
                  <a:pt x="413" y="15"/>
                  <a:pt x="405" y="0"/>
                  <a:pt x="396" y="0"/>
                </a:cubicBezTo>
                <a:cubicBezTo>
                  <a:pt x="17" y="0"/>
                  <a:pt x="17" y="0"/>
                  <a:pt x="17" y="0"/>
                </a:cubicBezTo>
                <a:cubicBezTo>
                  <a:pt x="8" y="0"/>
                  <a:pt x="0" y="15"/>
                  <a:pt x="0" y="33"/>
                </a:cubicBezTo>
                <a:cubicBezTo>
                  <a:pt x="0" y="33"/>
                  <a:pt x="0" y="33"/>
                  <a:pt x="0" y="33"/>
                </a:cubicBezTo>
                <a:cubicBezTo>
                  <a:pt x="0" y="50"/>
                  <a:pt x="8" y="65"/>
                  <a:pt x="17" y="65"/>
                </a:cubicBezTo>
                <a:cubicBezTo>
                  <a:pt x="396" y="65"/>
                  <a:pt x="396" y="65"/>
                  <a:pt x="396" y="65"/>
                </a:cubicBezTo>
                <a:cubicBezTo>
                  <a:pt x="405" y="65"/>
                  <a:pt x="413" y="50"/>
                  <a:pt x="413" y="33"/>
                </a:cubicBezTo>
                <a:close/>
              </a:path>
            </a:pathLst>
          </a:custGeom>
          <a:solidFill>
            <a:srgbClr val="002060"/>
          </a:solidFill>
          <a:ln w="28575">
            <a:solidFill>
              <a:schemeClr val="bg1"/>
            </a:solidFill>
          </a:ln>
        </p:spPr>
        <p:txBody>
          <a:bodyPr lIns="68571" tIns="34285" rIns="68571" bIns="34285"/>
          <a:lstStyle/>
          <a:p>
            <a:endParaRPr lang="zh-CN" altLang="zh-CN" sz="1200">
              <a:solidFill>
                <a:srgbClr val="000000"/>
              </a:solidFill>
              <a:latin typeface="Calibri" panose="020F0502020204030204" pitchFamily="34" charset="0"/>
              <a:sym typeface="宋体" panose="02010600030101010101" pitchFamily="2" charset="-122"/>
            </a:endParaRPr>
          </a:p>
        </p:txBody>
      </p:sp>
      <p:sp>
        <p:nvSpPr>
          <p:cNvPr id="8" name="Freeform 381"/>
          <p:cNvSpPr>
            <a:spLocks noChangeArrowheads="1"/>
          </p:cNvSpPr>
          <p:nvPr/>
        </p:nvSpPr>
        <p:spPr bwMode="auto">
          <a:xfrm>
            <a:off x="3669778" y="2934226"/>
            <a:ext cx="1416831" cy="222243"/>
          </a:xfrm>
          <a:custGeom>
            <a:avLst/>
            <a:gdLst>
              <a:gd name="T0" fmla="*/ 413 w 413"/>
              <a:gd name="T1" fmla="*/ 33 h 65"/>
              <a:gd name="T2" fmla="*/ 396 w 413"/>
              <a:gd name="T3" fmla="*/ 0 h 65"/>
              <a:gd name="T4" fmla="*/ 17 w 413"/>
              <a:gd name="T5" fmla="*/ 0 h 65"/>
              <a:gd name="T6" fmla="*/ 0 w 413"/>
              <a:gd name="T7" fmla="*/ 33 h 65"/>
              <a:gd name="T8" fmla="*/ 0 w 413"/>
              <a:gd name="T9" fmla="*/ 33 h 65"/>
              <a:gd name="T10" fmla="*/ 17 w 413"/>
              <a:gd name="T11" fmla="*/ 65 h 65"/>
              <a:gd name="T12" fmla="*/ 396 w 413"/>
              <a:gd name="T13" fmla="*/ 65 h 65"/>
              <a:gd name="T14" fmla="*/ 413 w 413"/>
              <a:gd name="T15" fmla="*/ 33 h 65"/>
              <a:gd name="T16" fmla="*/ 0 60000 65536"/>
              <a:gd name="T17" fmla="*/ 0 60000 65536"/>
              <a:gd name="T18" fmla="*/ 0 60000 65536"/>
              <a:gd name="T19" fmla="*/ 0 60000 65536"/>
              <a:gd name="T20" fmla="*/ 0 60000 65536"/>
              <a:gd name="T21" fmla="*/ 0 60000 65536"/>
              <a:gd name="T22" fmla="*/ 0 60000 65536"/>
              <a:gd name="T23" fmla="*/ 0 60000 65536"/>
              <a:gd name="T24" fmla="*/ 0 w 413"/>
              <a:gd name="T25" fmla="*/ 0 h 65"/>
              <a:gd name="T26" fmla="*/ 413 w 413"/>
              <a:gd name="T27" fmla="*/ 65 h 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3" h="65">
                <a:moveTo>
                  <a:pt x="413" y="33"/>
                </a:moveTo>
                <a:cubicBezTo>
                  <a:pt x="413" y="15"/>
                  <a:pt x="405" y="0"/>
                  <a:pt x="396" y="0"/>
                </a:cubicBezTo>
                <a:cubicBezTo>
                  <a:pt x="17" y="0"/>
                  <a:pt x="17" y="0"/>
                  <a:pt x="17" y="0"/>
                </a:cubicBezTo>
                <a:cubicBezTo>
                  <a:pt x="7" y="0"/>
                  <a:pt x="0" y="15"/>
                  <a:pt x="0" y="33"/>
                </a:cubicBezTo>
                <a:cubicBezTo>
                  <a:pt x="0" y="33"/>
                  <a:pt x="0" y="33"/>
                  <a:pt x="0" y="33"/>
                </a:cubicBezTo>
                <a:cubicBezTo>
                  <a:pt x="0" y="50"/>
                  <a:pt x="7" y="65"/>
                  <a:pt x="17" y="65"/>
                </a:cubicBezTo>
                <a:cubicBezTo>
                  <a:pt x="396" y="65"/>
                  <a:pt x="396" y="65"/>
                  <a:pt x="396" y="65"/>
                </a:cubicBezTo>
                <a:cubicBezTo>
                  <a:pt x="405" y="65"/>
                  <a:pt x="413" y="50"/>
                  <a:pt x="413" y="33"/>
                </a:cubicBezTo>
                <a:close/>
              </a:path>
            </a:pathLst>
          </a:custGeom>
          <a:solidFill>
            <a:srgbClr val="002060"/>
          </a:solidFill>
          <a:ln w="28575">
            <a:solidFill>
              <a:schemeClr val="bg1"/>
            </a:solidFill>
          </a:ln>
        </p:spPr>
        <p:txBody>
          <a:bodyPr lIns="68571" tIns="34285" rIns="68571" bIns="34285"/>
          <a:lstStyle/>
          <a:p>
            <a:endParaRPr lang="zh-CN" altLang="zh-CN" sz="1200">
              <a:solidFill>
                <a:srgbClr val="000000"/>
              </a:solidFill>
              <a:latin typeface="Calibri" panose="020F0502020204030204" pitchFamily="34" charset="0"/>
              <a:sym typeface="宋体" panose="02010600030101010101" pitchFamily="2" charset="-122"/>
            </a:endParaRPr>
          </a:p>
        </p:txBody>
      </p:sp>
      <p:sp>
        <p:nvSpPr>
          <p:cNvPr id="9" name="Freeform 382"/>
          <p:cNvSpPr>
            <a:spLocks noChangeArrowheads="1"/>
          </p:cNvSpPr>
          <p:nvPr/>
        </p:nvSpPr>
        <p:spPr bwMode="auto">
          <a:xfrm>
            <a:off x="4952910" y="2934226"/>
            <a:ext cx="2689798" cy="222243"/>
          </a:xfrm>
          <a:custGeom>
            <a:avLst/>
            <a:gdLst>
              <a:gd name="T0" fmla="*/ 514 w 514"/>
              <a:gd name="T1" fmla="*/ 33 h 65"/>
              <a:gd name="T2" fmla="*/ 497 w 514"/>
              <a:gd name="T3" fmla="*/ 0 h 65"/>
              <a:gd name="T4" fmla="*/ 17 w 514"/>
              <a:gd name="T5" fmla="*/ 0 h 65"/>
              <a:gd name="T6" fmla="*/ 0 w 514"/>
              <a:gd name="T7" fmla="*/ 33 h 65"/>
              <a:gd name="T8" fmla="*/ 0 w 514"/>
              <a:gd name="T9" fmla="*/ 33 h 65"/>
              <a:gd name="T10" fmla="*/ 17 w 514"/>
              <a:gd name="T11" fmla="*/ 65 h 65"/>
              <a:gd name="T12" fmla="*/ 497 w 514"/>
              <a:gd name="T13" fmla="*/ 65 h 65"/>
              <a:gd name="T14" fmla="*/ 514 w 514"/>
              <a:gd name="T15" fmla="*/ 33 h 65"/>
              <a:gd name="T16" fmla="*/ 0 60000 65536"/>
              <a:gd name="T17" fmla="*/ 0 60000 65536"/>
              <a:gd name="T18" fmla="*/ 0 60000 65536"/>
              <a:gd name="T19" fmla="*/ 0 60000 65536"/>
              <a:gd name="T20" fmla="*/ 0 60000 65536"/>
              <a:gd name="T21" fmla="*/ 0 60000 65536"/>
              <a:gd name="T22" fmla="*/ 0 60000 65536"/>
              <a:gd name="T23" fmla="*/ 0 60000 65536"/>
              <a:gd name="T24" fmla="*/ 0 w 514"/>
              <a:gd name="T25" fmla="*/ 0 h 65"/>
              <a:gd name="T26" fmla="*/ 514 w 514"/>
              <a:gd name="T27" fmla="*/ 65 h 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4" h="65">
                <a:moveTo>
                  <a:pt x="514" y="33"/>
                </a:moveTo>
                <a:cubicBezTo>
                  <a:pt x="514" y="15"/>
                  <a:pt x="506" y="0"/>
                  <a:pt x="497" y="0"/>
                </a:cubicBezTo>
                <a:cubicBezTo>
                  <a:pt x="17" y="0"/>
                  <a:pt x="17" y="0"/>
                  <a:pt x="17" y="0"/>
                </a:cubicBezTo>
                <a:cubicBezTo>
                  <a:pt x="7" y="0"/>
                  <a:pt x="0" y="15"/>
                  <a:pt x="0" y="33"/>
                </a:cubicBezTo>
                <a:cubicBezTo>
                  <a:pt x="0" y="33"/>
                  <a:pt x="0" y="33"/>
                  <a:pt x="0" y="33"/>
                </a:cubicBezTo>
                <a:cubicBezTo>
                  <a:pt x="0" y="50"/>
                  <a:pt x="7" y="65"/>
                  <a:pt x="17" y="65"/>
                </a:cubicBezTo>
                <a:cubicBezTo>
                  <a:pt x="497" y="65"/>
                  <a:pt x="497" y="65"/>
                  <a:pt x="497" y="65"/>
                </a:cubicBezTo>
                <a:cubicBezTo>
                  <a:pt x="506" y="65"/>
                  <a:pt x="514" y="50"/>
                  <a:pt x="514" y="33"/>
                </a:cubicBezTo>
                <a:close/>
              </a:path>
            </a:pathLst>
          </a:custGeom>
          <a:solidFill>
            <a:srgbClr val="002060"/>
          </a:solidFill>
          <a:ln w="28575">
            <a:solidFill>
              <a:schemeClr val="bg1"/>
            </a:solidFill>
          </a:ln>
        </p:spPr>
        <p:txBody>
          <a:bodyPr lIns="68571" tIns="34285" rIns="68571" bIns="34285"/>
          <a:lstStyle/>
          <a:p>
            <a:endParaRPr lang="zh-CN" altLang="zh-CN" sz="1200">
              <a:solidFill>
                <a:srgbClr val="000000"/>
              </a:solidFill>
              <a:latin typeface="Calibri" panose="020F0502020204030204" pitchFamily="34" charset="0"/>
              <a:sym typeface="宋体" panose="02010600030101010101" pitchFamily="2" charset="-122"/>
            </a:endParaRPr>
          </a:p>
        </p:txBody>
      </p:sp>
      <p:sp>
        <p:nvSpPr>
          <p:cNvPr id="10" name="Oval 414"/>
          <p:cNvSpPr>
            <a:spLocks noChangeArrowheads="1"/>
          </p:cNvSpPr>
          <p:nvPr/>
        </p:nvSpPr>
        <p:spPr bwMode="auto">
          <a:xfrm>
            <a:off x="6236049" y="2821995"/>
            <a:ext cx="480996" cy="477895"/>
          </a:xfrm>
          <a:prstGeom prst="ellipse">
            <a:avLst/>
          </a:prstGeom>
          <a:solidFill>
            <a:schemeClr val="bg1">
              <a:lumMod val="85000"/>
            </a:schemeClr>
          </a:solidFill>
          <a:ln>
            <a:noFill/>
          </a:ln>
        </p:spPr>
        <p:txBody>
          <a:bodyPr lIns="68571" tIns="34285" rIns="68571" bIns="34285"/>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11" name="Oval 415"/>
          <p:cNvSpPr>
            <a:spLocks noChangeArrowheads="1"/>
          </p:cNvSpPr>
          <p:nvPr/>
        </p:nvSpPr>
        <p:spPr bwMode="auto">
          <a:xfrm>
            <a:off x="6377014" y="2947303"/>
            <a:ext cx="199083" cy="196097"/>
          </a:xfrm>
          <a:prstGeom prst="ellipse">
            <a:avLst/>
          </a:prstGeom>
          <a:solidFill>
            <a:srgbClr val="002060"/>
          </a:solidFill>
          <a:ln>
            <a:solidFill>
              <a:schemeClr val="bg1"/>
            </a:solidFill>
          </a:ln>
        </p:spPr>
        <p:txBody>
          <a:bodyPr lIns="68571" tIns="34285" rIns="68571" bIns="34285"/>
          <a:lstStyle/>
          <a:p>
            <a:endParaRPr lang="zh-CN" altLang="zh-CN" sz="1200">
              <a:solidFill>
                <a:srgbClr val="000000"/>
              </a:solidFill>
              <a:latin typeface="Calibri" panose="020F0502020204030204" pitchFamily="34" charset="0"/>
              <a:sym typeface="宋体" panose="02010600030101010101" pitchFamily="2" charset="-122"/>
            </a:endParaRPr>
          </a:p>
        </p:txBody>
      </p:sp>
      <p:sp>
        <p:nvSpPr>
          <p:cNvPr id="12" name="Oval 416"/>
          <p:cNvSpPr>
            <a:spLocks noChangeArrowheads="1"/>
          </p:cNvSpPr>
          <p:nvPr/>
        </p:nvSpPr>
        <p:spPr bwMode="auto">
          <a:xfrm>
            <a:off x="3899378" y="2806403"/>
            <a:ext cx="479543" cy="477895"/>
          </a:xfrm>
          <a:prstGeom prst="ellipse">
            <a:avLst/>
          </a:prstGeom>
          <a:solidFill>
            <a:schemeClr val="bg1">
              <a:lumMod val="85000"/>
            </a:schemeClr>
          </a:solidFill>
          <a:ln>
            <a:noFill/>
          </a:ln>
        </p:spPr>
        <p:txBody>
          <a:bodyPr lIns="68571" tIns="34285" rIns="68571" bIns="34285"/>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13" name="Oval 417"/>
          <p:cNvSpPr>
            <a:spLocks noChangeArrowheads="1"/>
          </p:cNvSpPr>
          <p:nvPr/>
        </p:nvSpPr>
        <p:spPr bwMode="auto">
          <a:xfrm>
            <a:off x="4040333" y="2947303"/>
            <a:ext cx="199083" cy="196097"/>
          </a:xfrm>
          <a:prstGeom prst="ellipse">
            <a:avLst/>
          </a:prstGeom>
          <a:solidFill>
            <a:srgbClr val="002060"/>
          </a:solidFill>
          <a:ln>
            <a:solidFill>
              <a:schemeClr val="bg1"/>
            </a:solidFill>
          </a:ln>
        </p:spPr>
        <p:txBody>
          <a:bodyPr lIns="68571" tIns="34285" rIns="68571" bIns="34285"/>
          <a:lstStyle/>
          <a:p>
            <a:endParaRPr lang="zh-CN" altLang="zh-CN" sz="1200">
              <a:solidFill>
                <a:srgbClr val="000000"/>
              </a:solidFill>
              <a:latin typeface="Calibri" panose="020F0502020204030204" pitchFamily="34" charset="0"/>
              <a:sym typeface="宋体" panose="02010600030101010101" pitchFamily="2" charset="-122"/>
            </a:endParaRPr>
          </a:p>
        </p:txBody>
      </p:sp>
      <p:sp>
        <p:nvSpPr>
          <p:cNvPr id="14" name="Oval 416"/>
          <p:cNvSpPr>
            <a:spLocks noChangeArrowheads="1"/>
          </p:cNvSpPr>
          <p:nvPr/>
        </p:nvSpPr>
        <p:spPr bwMode="auto">
          <a:xfrm>
            <a:off x="1597574" y="2806403"/>
            <a:ext cx="479543" cy="477895"/>
          </a:xfrm>
          <a:prstGeom prst="ellipse">
            <a:avLst/>
          </a:prstGeom>
          <a:solidFill>
            <a:schemeClr val="bg1">
              <a:lumMod val="85000"/>
            </a:schemeClr>
          </a:solidFill>
          <a:ln>
            <a:noFill/>
          </a:ln>
        </p:spPr>
        <p:txBody>
          <a:bodyPr lIns="68571" tIns="34285" rIns="68571" bIns="34285"/>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15" name="Oval 417"/>
          <p:cNvSpPr>
            <a:spLocks noChangeArrowheads="1"/>
          </p:cNvSpPr>
          <p:nvPr/>
        </p:nvSpPr>
        <p:spPr bwMode="auto">
          <a:xfrm>
            <a:off x="1738523" y="2947303"/>
            <a:ext cx="199083" cy="196097"/>
          </a:xfrm>
          <a:prstGeom prst="ellipse">
            <a:avLst/>
          </a:prstGeom>
          <a:solidFill>
            <a:srgbClr val="002060"/>
          </a:solidFill>
          <a:ln>
            <a:solidFill>
              <a:schemeClr val="bg1"/>
            </a:solidFill>
          </a:ln>
        </p:spPr>
        <p:txBody>
          <a:bodyPr lIns="68571" tIns="34285" rIns="68571" bIns="34285"/>
          <a:lstStyle/>
          <a:p>
            <a:endParaRPr lang="zh-CN" altLang="zh-CN" sz="1200">
              <a:solidFill>
                <a:srgbClr val="000000"/>
              </a:solidFill>
              <a:latin typeface="Calibri" panose="020F0502020204030204" pitchFamily="34" charset="0"/>
              <a:sym typeface="宋体" panose="02010600030101010101" pitchFamily="2" charset="-122"/>
            </a:endParaRPr>
          </a:p>
        </p:txBody>
      </p:sp>
      <p:sp>
        <p:nvSpPr>
          <p:cNvPr id="16" name="TextBox 692"/>
          <p:cNvSpPr>
            <a:spLocks noChangeArrowheads="1"/>
          </p:cNvSpPr>
          <p:nvPr/>
        </p:nvSpPr>
        <p:spPr bwMode="auto">
          <a:xfrm>
            <a:off x="2038013" y="1445269"/>
            <a:ext cx="907923" cy="300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1" tIns="34285" rIns="68571" bIns="34285">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r>
              <a:rPr lang="zh-CN" altLang="en-US" sz="1500" dirty="0">
                <a:solidFill>
                  <a:schemeClr val="bg1">
                    <a:lumMod val="95000"/>
                  </a:schemeClr>
                </a:solidFill>
                <a:latin typeface="微软雅黑" panose="020B0503020204020204" pitchFamily="34" charset="-122"/>
                <a:ea typeface="微软雅黑" panose="020B0503020204020204" pitchFamily="34" charset="-122"/>
                <a:sym typeface="Arial" panose="020B0604020202020204" pitchFamily="34" charset="0"/>
              </a:rPr>
              <a:t>添加标题</a:t>
            </a:r>
            <a:endParaRPr lang="zh-CN" altLang="en-US" sz="1500" dirty="0">
              <a:solidFill>
                <a:schemeClr val="bg1">
                  <a:lumMod val="9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7" name="矩形 1"/>
          <p:cNvSpPr>
            <a:spLocks noChangeArrowheads="1"/>
          </p:cNvSpPr>
          <p:nvPr/>
        </p:nvSpPr>
        <p:spPr bwMode="auto">
          <a:xfrm>
            <a:off x="1946984" y="1879635"/>
            <a:ext cx="1435976" cy="561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1" tIns="34285" rIns="68571" bIns="34285">
            <a:spAutoFit/>
          </a:bodyPr>
          <a:lstStyle/>
          <a:p>
            <a:r>
              <a:rPr lang="zh-CN" altLang="en-US" sz="8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请在这里输入您要的内容</a:t>
            </a:r>
            <a:endParaRPr lang="en-US" altLang="zh-CN" sz="8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8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请在这里输入您要的内容</a:t>
            </a:r>
            <a:endParaRPr lang="en-US" altLang="zh-CN" sz="8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8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请在这里输入您要的内容</a:t>
            </a:r>
            <a:endParaRPr lang="en-US" altLang="zh-CN" sz="8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endParaRPr lang="zh-CN" altLang="en-US" sz="8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TextBox 692"/>
          <p:cNvSpPr>
            <a:spLocks noChangeArrowheads="1"/>
          </p:cNvSpPr>
          <p:nvPr/>
        </p:nvSpPr>
        <p:spPr bwMode="auto">
          <a:xfrm>
            <a:off x="4130569" y="1445269"/>
            <a:ext cx="907923" cy="300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1" tIns="34285" rIns="68571" bIns="34285">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r>
              <a:rPr lang="zh-CN" altLang="en-US" sz="1500" dirty="0">
                <a:solidFill>
                  <a:schemeClr val="bg1">
                    <a:lumMod val="95000"/>
                  </a:schemeClr>
                </a:solidFill>
                <a:latin typeface="微软雅黑" panose="020B0503020204020204" pitchFamily="34" charset="-122"/>
                <a:ea typeface="微软雅黑" panose="020B0503020204020204" pitchFamily="34" charset="-122"/>
                <a:sym typeface="Arial" panose="020B0604020202020204" pitchFamily="34" charset="0"/>
              </a:rPr>
              <a:t>添加标题</a:t>
            </a:r>
            <a:endParaRPr lang="zh-CN" altLang="en-US" sz="1500" dirty="0">
              <a:solidFill>
                <a:schemeClr val="bg1">
                  <a:lumMod val="9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9" name="矩形 1"/>
          <p:cNvSpPr>
            <a:spLocks noChangeArrowheads="1"/>
          </p:cNvSpPr>
          <p:nvPr/>
        </p:nvSpPr>
        <p:spPr bwMode="auto">
          <a:xfrm>
            <a:off x="4039534" y="1879635"/>
            <a:ext cx="1435976" cy="561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1" tIns="34285" rIns="68571" bIns="34285">
            <a:spAutoFit/>
          </a:bodyPr>
          <a:lstStyle/>
          <a:p>
            <a:r>
              <a:rPr lang="zh-CN" altLang="en-US" sz="8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请在这里输入您要的内容</a:t>
            </a:r>
            <a:endParaRPr lang="en-US" altLang="zh-CN" sz="8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8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请在这里输入您要的内容</a:t>
            </a:r>
            <a:endParaRPr lang="en-US" altLang="zh-CN" sz="8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8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请在这里输入您要的内容</a:t>
            </a:r>
            <a:endParaRPr lang="en-US" altLang="zh-CN" sz="8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endParaRPr lang="zh-CN" altLang="en-US" sz="8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TextBox 692"/>
          <p:cNvSpPr>
            <a:spLocks noChangeArrowheads="1"/>
          </p:cNvSpPr>
          <p:nvPr/>
        </p:nvSpPr>
        <p:spPr bwMode="auto">
          <a:xfrm>
            <a:off x="6327746" y="1445269"/>
            <a:ext cx="907923" cy="300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1" tIns="34285" rIns="68571" bIns="34285">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r>
              <a:rPr lang="zh-CN" altLang="en-US" sz="1500">
                <a:solidFill>
                  <a:schemeClr val="bg1">
                    <a:lumMod val="95000"/>
                  </a:schemeClr>
                </a:solidFill>
                <a:latin typeface="微软雅黑" panose="020B0503020204020204" pitchFamily="34" charset="-122"/>
                <a:ea typeface="微软雅黑" panose="020B0503020204020204" pitchFamily="34" charset="-122"/>
                <a:sym typeface="Arial" panose="020B0604020202020204" pitchFamily="34" charset="0"/>
              </a:rPr>
              <a:t>添加标题</a:t>
            </a:r>
            <a:endParaRPr lang="zh-CN" altLang="en-US" sz="1500">
              <a:solidFill>
                <a:schemeClr val="bg1">
                  <a:lumMod val="9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1" name="矩形 1"/>
          <p:cNvSpPr>
            <a:spLocks noChangeArrowheads="1"/>
          </p:cNvSpPr>
          <p:nvPr/>
        </p:nvSpPr>
        <p:spPr bwMode="auto">
          <a:xfrm>
            <a:off x="6236711" y="1879635"/>
            <a:ext cx="1435976" cy="561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1" tIns="34285" rIns="68571" bIns="34285">
            <a:spAutoFit/>
          </a:bodyPr>
          <a:lstStyle/>
          <a:p>
            <a:r>
              <a:rPr lang="zh-CN" altLang="en-US" sz="8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请在这里输入您要的内容</a:t>
            </a:r>
            <a:endParaRPr lang="en-US" altLang="zh-CN" sz="8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8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请在这里输入您要的内容</a:t>
            </a:r>
            <a:endParaRPr lang="en-US" altLang="zh-CN" sz="8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8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请在这里输入您要的内容</a:t>
            </a:r>
            <a:endParaRPr lang="en-US" altLang="zh-CN" sz="8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endParaRPr lang="zh-CN" altLang="en-US" sz="8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TextBox 692"/>
          <p:cNvSpPr>
            <a:spLocks noChangeArrowheads="1"/>
          </p:cNvSpPr>
          <p:nvPr/>
        </p:nvSpPr>
        <p:spPr bwMode="auto">
          <a:xfrm>
            <a:off x="1066972" y="3546212"/>
            <a:ext cx="1831252" cy="577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1" tIns="34285" rIns="68571" bIns="34285">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r>
              <a:rPr lang="zh-CN" altLang="en-US" sz="3300" b="1" dirty="0">
                <a:solidFill>
                  <a:schemeClr val="bg1">
                    <a:lumMod val="95000"/>
                  </a:schemeClr>
                </a:solidFill>
                <a:latin typeface="微软雅黑" panose="020B0503020204020204" pitchFamily="34" charset="-122"/>
                <a:ea typeface="微软雅黑" panose="020B0503020204020204" pitchFamily="34" charset="-122"/>
                <a:sym typeface="Arial" panose="020B0604020202020204" pitchFamily="34" charset="0"/>
              </a:rPr>
              <a:t>添加标题</a:t>
            </a:r>
            <a:endParaRPr lang="zh-CN" altLang="en-US" sz="3300" b="1" dirty="0">
              <a:solidFill>
                <a:schemeClr val="bg1">
                  <a:lumMod val="9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3" name="矩形 1"/>
          <p:cNvSpPr>
            <a:spLocks noChangeArrowheads="1"/>
          </p:cNvSpPr>
          <p:nvPr/>
        </p:nvSpPr>
        <p:spPr bwMode="auto">
          <a:xfrm>
            <a:off x="3309137" y="3580656"/>
            <a:ext cx="4333570" cy="530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1" tIns="34285" rIns="68571" bIns="34285">
            <a:spAutoFit/>
          </a:bodyPr>
          <a:lstStyle/>
          <a:p>
            <a:r>
              <a:rPr lang="zh-CN" altLang="en-US" sz="10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请在这里输入您要的</a:t>
            </a:r>
            <a:r>
              <a:rPr lang="zh-CN" altLang="en-US" sz="1000" dirty="0" smtClean="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内容</a:t>
            </a:r>
            <a:r>
              <a:rPr lang="zh-CN" altLang="en-US" sz="10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请在这里输入您要的</a:t>
            </a:r>
            <a:r>
              <a:rPr lang="zh-CN" altLang="en-US" sz="1000" dirty="0" smtClean="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内容</a:t>
            </a:r>
            <a:r>
              <a:rPr lang="zh-CN" altLang="en-US" sz="10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请在这里输入您要的</a:t>
            </a:r>
            <a:r>
              <a:rPr lang="zh-CN" altLang="en-US" sz="1000" dirty="0" smtClean="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内容</a:t>
            </a:r>
            <a:r>
              <a:rPr lang="zh-CN" altLang="en-US" sz="10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请在这里输入您要的</a:t>
            </a:r>
            <a:r>
              <a:rPr lang="zh-CN" altLang="en-US" sz="1000" dirty="0" smtClean="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内容</a:t>
            </a:r>
            <a:r>
              <a:rPr lang="zh-CN" altLang="en-US" sz="10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请在这里输入您要的</a:t>
            </a:r>
            <a:r>
              <a:rPr lang="zh-CN" altLang="en-US" sz="1000" dirty="0" smtClean="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内容</a:t>
            </a:r>
            <a:r>
              <a:rPr lang="zh-CN" altLang="en-US" sz="10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请在这里输入您要的</a:t>
            </a:r>
            <a:r>
              <a:rPr lang="zh-CN" altLang="en-US" sz="1000" dirty="0" smtClean="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内容</a:t>
            </a:r>
            <a:r>
              <a:rPr lang="zh-CN" altLang="en-US" sz="10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请在这里输入您要的</a:t>
            </a:r>
            <a:r>
              <a:rPr lang="zh-CN" altLang="en-US" sz="1000" dirty="0" smtClean="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内容</a:t>
            </a:r>
            <a:r>
              <a:rPr lang="zh-CN" altLang="en-US" sz="10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请在这里输入您要的</a:t>
            </a:r>
            <a:r>
              <a:rPr lang="zh-CN" altLang="en-US" sz="1000" dirty="0" smtClean="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内容</a:t>
            </a:r>
            <a:r>
              <a:rPr lang="zh-CN" altLang="en-US" sz="10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请在这里输入您要的内容</a:t>
            </a:r>
            <a:endParaRPr lang="zh-CN" altLang="en-US" sz="10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 name="直接连接符 31"/>
          <p:cNvSpPr>
            <a:spLocks noChangeShapeType="1"/>
          </p:cNvSpPr>
          <p:nvPr/>
        </p:nvSpPr>
        <p:spPr bwMode="auto">
          <a:xfrm>
            <a:off x="2024070" y="1828806"/>
            <a:ext cx="1271125" cy="1"/>
          </a:xfrm>
          <a:prstGeom prst="line">
            <a:avLst/>
          </a:prstGeom>
          <a:noFill/>
          <a:ln w="9525" cap="flat" cmpd="sng">
            <a:solidFill>
              <a:schemeClr val="bg1">
                <a:lumMod val="95000"/>
              </a:schemeClr>
            </a:solidFill>
            <a:miter lim="800000"/>
          </a:ln>
          <a:extLst>
            <a:ext uri="{909E8E84-426E-40DD-AFC4-6F175D3DCCD1}">
              <a14:hiddenFill xmlns:a14="http://schemas.microsoft.com/office/drawing/2010/main">
                <a:noFill/>
              </a14:hiddenFill>
            </a:ext>
          </a:extLst>
        </p:spPr>
        <p:txBody>
          <a:bodyPr lIns="68571" tIns="34285" rIns="68571" bIns="34285"/>
          <a:lstStyle/>
          <a:p>
            <a:endParaRPr lang="zh-CN" altLang="en-US"/>
          </a:p>
        </p:txBody>
      </p:sp>
      <p:sp>
        <p:nvSpPr>
          <p:cNvPr id="25" name="直接连接符 32"/>
          <p:cNvSpPr>
            <a:spLocks noChangeShapeType="1"/>
          </p:cNvSpPr>
          <p:nvPr/>
        </p:nvSpPr>
        <p:spPr bwMode="auto">
          <a:xfrm>
            <a:off x="4109644" y="1828806"/>
            <a:ext cx="1271125" cy="1"/>
          </a:xfrm>
          <a:prstGeom prst="line">
            <a:avLst/>
          </a:prstGeom>
          <a:noFill/>
          <a:ln w="9525" cap="flat" cmpd="sng">
            <a:solidFill>
              <a:schemeClr val="bg1">
                <a:lumMod val="95000"/>
              </a:schemeClr>
            </a:solidFill>
            <a:miter lim="800000"/>
          </a:ln>
          <a:extLst>
            <a:ext uri="{909E8E84-426E-40DD-AFC4-6F175D3DCCD1}">
              <a14:hiddenFill xmlns:a14="http://schemas.microsoft.com/office/drawing/2010/main">
                <a:noFill/>
              </a14:hiddenFill>
            </a:ext>
          </a:extLst>
        </p:spPr>
        <p:txBody>
          <a:bodyPr lIns="68571" tIns="34285" rIns="68571" bIns="34285"/>
          <a:lstStyle/>
          <a:p>
            <a:endParaRPr lang="zh-CN" altLang="en-US"/>
          </a:p>
        </p:txBody>
      </p:sp>
      <p:sp>
        <p:nvSpPr>
          <p:cNvPr id="26" name="直接连接符 33"/>
          <p:cNvSpPr>
            <a:spLocks noChangeShapeType="1"/>
          </p:cNvSpPr>
          <p:nvPr/>
        </p:nvSpPr>
        <p:spPr bwMode="auto">
          <a:xfrm>
            <a:off x="6292871" y="1828806"/>
            <a:ext cx="1271125" cy="1"/>
          </a:xfrm>
          <a:prstGeom prst="line">
            <a:avLst/>
          </a:prstGeom>
          <a:noFill/>
          <a:ln w="9525" cap="flat" cmpd="sng">
            <a:solidFill>
              <a:schemeClr val="bg1">
                <a:lumMod val="95000"/>
              </a:schemeClr>
            </a:solidFill>
            <a:miter lim="800000"/>
          </a:ln>
          <a:extLst>
            <a:ext uri="{909E8E84-426E-40DD-AFC4-6F175D3DCCD1}">
              <a14:hiddenFill xmlns:a14="http://schemas.microsoft.com/office/drawing/2010/main">
                <a:noFill/>
              </a14:hiddenFill>
            </a:ext>
          </a:extLst>
        </p:spPr>
        <p:txBody>
          <a:bodyPr lIns="68571" tIns="34285" rIns="68571" bIns="34285"/>
          <a:lstStyle/>
          <a:p>
            <a:endParaRPr lang="zh-CN" altLang="en-US"/>
          </a:p>
        </p:txBody>
      </p:sp>
    </p:spTree>
  </p:cSld>
  <p:clrMapOvr>
    <a:masterClrMapping/>
  </p:clrMapOvr>
  <p:transition spd="slow" advClick="0" advTm="16055">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par>
                          <p:cTn id="20" fill="hold">
                            <p:stCondLst>
                              <p:cond delay="500"/>
                            </p:stCondLst>
                            <p:childTnLst>
                              <p:par>
                                <p:cTn id="21" presetID="53" presetClass="entr" presetSubtype="16"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par>
                          <p:cTn id="26" fill="hold">
                            <p:stCondLst>
                              <p:cond delay="1000"/>
                            </p:stCondLst>
                            <p:childTnLst>
                              <p:par>
                                <p:cTn id="27" presetID="53" presetClass="entr" presetSubtype="16"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fltVal val="0"/>
                                          </p:val>
                                        </p:tav>
                                        <p:tav tm="100000">
                                          <p:val>
                                            <p:strVal val="#ppt_h"/>
                                          </p:val>
                                        </p:tav>
                                      </p:tavLst>
                                    </p:anim>
                                    <p:animEffect transition="in" filter="fade">
                                      <p:cBhvr>
                                        <p:cTn id="31" dur="500"/>
                                        <p:tgtEl>
                                          <p:spTgt spid="15"/>
                                        </p:tgtEl>
                                      </p:cBhvr>
                                    </p:animEffect>
                                  </p:childTnLst>
                                </p:cTn>
                              </p:par>
                            </p:childTnLst>
                          </p:cTn>
                        </p:par>
                        <p:par>
                          <p:cTn id="32" fill="hold">
                            <p:stCondLst>
                              <p:cond delay="1500"/>
                            </p:stCondLst>
                            <p:childTnLst>
                              <p:par>
                                <p:cTn id="33" presetID="14" presetClass="entr" presetSubtype="10" fill="hold" grpId="0" nodeType="after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randombar(horizontal)">
                                      <p:cBhvr>
                                        <p:cTn id="35" dur="500"/>
                                        <p:tgtEl>
                                          <p:spTgt spid="2"/>
                                        </p:tgtEl>
                                      </p:cBhvr>
                                    </p:animEffect>
                                  </p:childTnLst>
                                </p:cTn>
                              </p:par>
                            </p:childTnLst>
                          </p:cTn>
                        </p:par>
                        <p:par>
                          <p:cTn id="36" fill="hold">
                            <p:stCondLst>
                              <p:cond delay="2000"/>
                            </p:stCondLst>
                            <p:childTnLst>
                              <p:par>
                                <p:cTn id="37" presetID="22" presetClass="entr" presetSubtype="8" fill="hold" grpId="0" nodeType="after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left)">
                                      <p:cBhvr>
                                        <p:cTn id="39" dur="500"/>
                                        <p:tgtEl>
                                          <p:spTgt spid="24"/>
                                        </p:tgtEl>
                                      </p:cBhvr>
                                    </p:animEffect>
                                  </p:childTnLst>
                                </p:cTn>
                              </p:par>
                            </p:childTnLst>
                          </p:cTn>
                        </p:par>
                        <p:par>
                          <p:cTn id="40" fill="hold">
                            <p:stCondLst>
                              <p:cond delay="2500"/>
                            </p:stCondLst>
                            <p:childTnLst>
                              <p:par>
                                <p:cTn id="41" presetID="22" presetClass="entr" presetSubtype="8" fill="hold" grpId="0"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left)">
                                      <p:cBhvr>
                                        <p:cTn id="43" dur="500"/>
                                        <p:tgtEl>
                                          <p:spTgt spid="16"/>
                                        </p:tgtEl>
                                      </p:cBhvr>
                                    </p:animEffect>
                                  </p:childTnLst>
                                </p:cTn>
                              </p:par>
                            </p:childTnLst>
                          </p:cTn>
                        </p:par>
                        <p:par>
                          <p:cTn id="44" fill="hold">
                            <p:stCondLst>
                              <p:cond delay="3000"/>
                            </p:stCondLst>
                            <p:childTnLst>
                              <p:par>
                                <p:cTn id="45" presetID="22" presetClass="entr" presetSubtype="8"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left)">
                                      <p:cBhvr>
                                        <p:cTn id="47" dur="500"/>
                                        <p:tgtEl>
                                          <p:spTgt spid="17"/>
                                        </p:tgtEl>
                                      </p:cBhvr>
                                    </p:animEffect>
                                  </p:childTnLst>
                                </p:cTn>
                              </p:par>
                            </p:childTnLst>
                          </p:cTn>
                        </p:par>
                        <p:par>
                          <p:cTn id="48" fill="hold">
                            <p:stCondLst>
                              <p:cond delay="3500"/>
                            </p:stCondLst>
                            <p:childTnLst>
                              <p:par>
                                <p:cTn id="49" presetID="53" presetClass="entr" presetSubtype="16"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500" fill="hold"/>
                                        <p:tgtEl>
                                          <p:spTgt spid="12"/>
                                        </p:tgtEl>
                                        <p:attrNameLst>
                                          <p:attrName>ppt_w</p:attrName>
                                        </p:attrNameLst>
                                      </p:cBhvr>
                                      <p:tavLst>
                                        <p:tav tm="0">
                                          <p:val>
                                            <p:fltVal val="0"/>
                                          </p:val>
                                        </p:tav>
                                        <p:tav tm="100000">
                                          <p:val>
                                            <p:strVal val="#ppt_w"/>
                                          </p:val>
                                        </p:tav>
                                      </p:tavLst>
                                    </p:anim>
                                    <p:anim calcmode="lin" valueType="num">
                                      <p:cBhvr>
                                        <p:cTn id="52" dur="500" fill="hold"/>
                                        <p:tgtEl>
                                          <p:spTgt spid="12"/>
                                        </p:tgtEl>
                                        <p:attrNameLst>
                                          <p:attrName>ppt_h</p:attrName>
                                        </p:attrNameLst>
                                      </p:cBhvr>
                                      <p:tavLst>
                                        <p:tav tm="0">
                                          <p:val>
                                            <p:fltVal val="0"/>
                                          </p:val>
                                        </p:tav>
                                        <p:tav tm="100000">
                                          <p:val>
                                            <p:strVal val="#ppt_h"/>
                                          </p:val>
                                        </p:tav>
                                      </p:tavLst>
                                    </p:anim>
                                    <p:animEffect transition="in" filter="fade">
                                      <p:cBhvr>
                                        <p:cTn id="53" dur="500"/>
                                        <p:tgtEl>
                                          <p:spTgt spid="12"/>
                                        </p:tgtEl>
                                      </p:cBhvr>
                                    </p:animEffect>
                                  </p:childTnLst>
                                </p:cTn>
                              </p:par>
                            </p:childTnLst>
                          </p:cTn>
                        </p:par>
                        <p:par>
                          <p:cTn id="54" fill="hold">
                            <p:stCondLst>
                              <p:cond delay="4000"/>
                            </p:stCondLst>
                            <p:childTnLst>
                              <p:par>
                                <p:cTn id="55" presetID="53" presetClass="entr" presetSubtype="16" fill="hold" grpId="0" nodeType="after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500" fill="hold"/>
                                        <p:tgtEl>
                                          <p:spTgt spid="13"/>
                                        </p:tgtEl>
                                        <p:attrNameLst>
                                          <p:attrName>ppt_w</p:attrName>
                                        </p:attrNameLst>
                                      </p:cBhvr>
                                      <p:tavLst>
                                        <p:tav tm="0">
                                          <p:val>
                                            <p:fltVal val="0"/>
                                          </p:val>
                                        </p:tav>
                                        <p:tav tm="100000">
                                          <p:val>
                                            <p:strVal val="#ppt_w"/>
                                          </p:val>
                                        </p:tav>
                                      </p:tavLst>
                                    </p:anim>
                                    <p:anim calcmode="lin" valueType="num">
                                      <p:cBhvr>
                                        <p:cTn id="58" dur="500" fill="hold"/>
                                        <p:tgtEl>
                                          <p:spTgt spid="13"/>
                                        </p:tgtEl>
                                        <p:attrNameLst>
                                          <p:attrName>ppt_h</p:attrName>
                                        </p:attrNameLst>
                                      </p:cBhvr>
                                      <p:tavLst>
                                        <p:tav tm="0">
                                          <p:val>
                                            <p:fltVal val="0"/>
                                          </p:val>
                                        </p:tav>
                                        <p:tav tm="100000">
                                          <p:val>
                                            <p:strVal val="#ppt_h"/>
                                          </p:val>
                                        </p:tav>
                                      </p:tavLst>
                                    </p:anim>
                                    <p:animEffect transition="in" filter="fade">
                                      <p:cBhvr>
                                        <p:cTn id="59" dur="500"/>
                                        <p:tgtEl>
                                          <p:spTgt spid="13"/>
                                        </p:tgtEl>
                                      </p:cBhvr>
                                    </p:animEffect>
                                  </p:childTnLst>
                                </p:cTn>
                              </p:par>
                            </p:childTnLst>
                          </p:cTn>
                        </p:par>
                        <p:par>
                          <p:cTn id="60" fill="hold">
                            <p:stCondLst>
                              <p:cond delay="4500"/>
                            </p:stCondLst>
                            <p:childTnLst>
                              <p:par>
                                <p:cTn id="61" presetID="14" presetClass="entr" presetSubtype="10" fill="hold" grpId="0" nodeType="after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randombar(horizontal)">
                                      <p:cBhvr>
                                        <p:cTn id="63" dur="500"/>
                                        <p:tgtEl>
                                          <p:spTgt spid="3"/>
                                        </p:tgtEl>
                                      </p:cBhvr>
                                    </p:animEffect>
                                  </p:childTnLst>
                                </p:cTn>
                              </p:par>
                            </p:childTnLst>
                          </p:cTn>
                        </p:par>
                        <p:par>
                          <p:cTn id="64" fill="hold">
                            <p:stCondLst>
                              <p:cond delay="5000"/>
                            </p:stCondLst>
                            <p:childTnLst>
                              <p:par>
                                <p:cTn id="65" presetID="22" presetClass="entr" presetSubtype="8" fill="hold" grpId="0" nodeType="after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wipe(left)">
                                      <p:cBhvr>
                                        <p:cTn id="67" dur="500"/>
                                        <p:tgtEl>
                                          <p:spTgt spid="25"/>
                                        </p:tgtEl>
                                      </p:cBhvr>
                                    </p:animEffect>
                                  </p:childTnLst>
                                </p:cTn>
                              </p:par>
                            </p:childTnLst>
                          </p:cTn>
                        </p:par>
                        <p:par>
                          <p:cTn id="68" fill="hold">
                            <p:stCondLst>
                              <p:cond delay="5500"/>
                            </p:stCondLst>
                            <p:childTnLst>
                              <p:par>
                                <p:cTn id="69" presetID="22" presetClass="entr" presetSubtype="8" fill="hold" grpId="0" nodeType="after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wipe(left)">
                                      <p:cBhvr>
                                        <p:cTn id="71" dur="500"/>
                                        <p:tgtEl>
                                          <p:spTgt spid="18"/>
                                        </p:tgtEl>
                                      </p:cBhvr>
                                    </p:animEffect>
                                  </p:childTnLst>
                                </p:cTn>
                              </p:par>
                            </p:childTnLst>
                          </p:cTn>
                        </p:par>
                        <p:par>
                          <p:cTn id="72" fill="hold">
                            <p:stCondLst>
                              <p:cond delay="6000"/>
                            </p:stCondLst>
                            <p:childTnLst>
                              <p:par>
                                <p:cTn id="73" presetID="22" presetClass="entr" presetSubtype="8" fill="hold" grpId="0" nodeType="after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wipe(left)">
                                      <p:cBhvr>
                                        <p:cTn id="75" dur="500"/>
                                        <p:tgtEl>
                                          <p:spTgt spid="19"/>
                                        </p:tgtEl>
                                      </p:cBhvr>
                                    </p:animEffect>
                                  </p:childTnLst>
                                </p:cTn>
                              </p:par>
                            </p:childTnLst>
                          </p:cTn>
                        </p:par>
                        <p:par>
                          <p:cTn id="76" fill="hold">
                            <p:stCondLst>
                              <p:cond delay="6500"/>
                            </p:stCondLst>
                            <p:childTnLst>
                              <p:par>
                                <p:cTn id="77" presetID="53" presetClass="entr" presetSubtype="16" fill="hold" grpId="0" nodeType="afterEffect">
                                  <p:stCondLst>
                                    <p:cond delay="0"/>
                                  </p:stCondLst>
                                  <p:childTnLst>
                                    <p:set>
                                      <p:cBhvr>
                                        <p:cTn id="78" dur="1" fill="hold">
                                          <p:stCondLst>
                                            <p:cond delay="0"/>
                                          </p:stCondLst>
                                        </p:cTn>
                                        <p:tgtEl>
                                          <p:spTgt spid="10"/>
                                        </p:tgtEl>
                                        <p:attrNameLst>
                                          <p:attrName>style.visibility</p:attrName>
                                        </p:attrNameLst>
                                      </p:cBhvr>
                                      <p:to>
                                        <p:strVal val="visible"/>
                                      </p:to>
                                    </p:set>
                                    <p:anim calcmode="lin" valueType="num">
                                      <p:cBhvr>
                                        <p:cTn id="79" dur="500" fill="hold"/>
                                        <p:tgtEl>
                                          <p:spTgt spid="10"/>
                                        </p:tgtEl>
                                        <p:attrNameLst>
                                          <p:attrName>ppt_w</p:attrName>
                                        </p:attrNameLst>
                                      </p:cBhvr>
                                      <p:tavLst>
                                        <p:tav tm="0">
                                          <p:val>
                                            <p:fltVal val="0"/>
                                          </p:val>
                                        </p:tav>
                                        <p:tav tm="100000">
                                          <p:val>
                                            <p:strVal val="#ppt_w"/>
                                          </p:val>
                                        </p:tav>
                                      </p:tavLst>
                                    </p:anim>
                                    <p:anim calcmode="lin" valueType="num">
                                      <p:cBhvr>
                                        <p:cTn id="80" dur="500" fill="hold"/>
                                        <p:tgtEl>
                                          <p:spTgt spid="10"/>
                                        </p:tgtEl>
                                        <p:attrNameLst>
                                          <p:attrName>ppt_h</p:attrName>
                                        </p:attrNameLst>
                                      </p:cBhvr>
                                      <p:tavLst>
                                        <p:tav tm="0">
                                          <p:val>
                                            <p:fltVal val="0"/>
                                          </p:val>
                                        </p:tav>
                                        <p:tav tm="100000">
                                          <p:val>
                                            <p:strVal val="#ppt_h"/>
                                          </p:val>
                                        </p:tav>
                                      </p:tavLst>
                                    </p:anim>
                                    <p:animEffect transition="in" filter="fade">
                                      <p:cBhvr>
                                        <p:cTn id="81" dur="500"/>
                                        <p:tgtEl>
                                          <p:spTgt spid="10"/>
                                        </p:tgtEl>
                                      </p:cBhvr>
                                    </p:animEffect>
                                  </p:childTnLst>
                                </p:cTn>
                              </p:par>
                            </p:childTnLst>
                          </p:cTn>
                        </p:par>
                        <p:par>
                          <p:cTn id="82" fill="hold">
                            <p:stCondLst>
                              <p:cond delay="7000"/>
                            </p:stCondLst>
                            <p:childTnLst>
                              <p:par>
                                <p:cTn id="83" presetID="53" presetClass="entr" presetSubtype="16" fill="hold" grpId="0" nodeType="afterEffect">
                                  <p:stCondLst>
                                    <p:cond delay="0"/>
                                  </p:stCondLst>
                                  <p:childTnLst>
                                    <p:set>
                                      <p:cBhvr>
                                        <p:cTn id="84" dur="1" fill="hold">
                                          <p:stCondLst>
                                            <p:cond delay="0"/>
                                          </p:stCondLst>
                                        </p:cTn>
                                        <p:tgtEl>
                                          <p:spTgt spid="11"/>
                                        </p:tgtEl>
                                        <p:attrNameLst>
                                          <p:attrName>style.visibility</p:attrName>
                                        </p:attrNameLst>
                                      </p:cBhvr>
                                      <p:to>
                                        <p:strVal val="visible"/>
                                      </p:to>
                                    </p:set>
                                    <p:anim calcmode="lin" valueType="num">
                                      <p:cBhvr>
                                        <p:cTn id="85" dur="500" fill="hold"/>
                                        <p:tgtEl>
                                          <p:spTgt spid="11"/>
                                        </p:tgtEl>
                                        <p:attrNameLst>
                                          <p:attrName>ppt_w</p:attrName>
                                        </p:attrNameLst>
                                      </p:cBhvr>
                                      <p:tavLst>
                                        <p:tav tm="0">
                                          <p:val>
                                            <p:fltVal val="0"/>
                                          </p:val>
                                        </p:tav>
                                        <p:tav tm="100000">
                                          <p:val>
                                            <p:strVal val="#ppt_w"/>
                                          </p:val>
                                        </p:tav>
                                      </p:tavLst>
                                    </p:anim>
                                    <p:anim calcmode="lin" valueType="num">
                                      <p:cBhvr>
                                        <p:cTn id="86" dur="500" fill="hold"/>
                                        <p:tgtEl>
                                          <p:spTgt spid="11"/>
                                        </p:tgtEl>
                                        <p:attrNameLst>
                                          <p:attrName>ppt_h</p:attrName>
                                        </p:attrNameLst>
                                      </p:cBhvr>
                                      <p:tavLst>
                                        <p:tav tm="0">
                                          <p:val>
                                            <p:fltVal val="0"/>
                                          </p:val>
                                        </p:tav>
                                        <p:tav tm="100000">
                                          <p:val>
                                            <p:strVal val="#ppt_h"/>
                                          </p:val>
                                        </p:tav>
                                      </p:tavLst>
                                    </p:anim>
                                    <p:animEffect transition="in" filter="fade">
                                      <p:cBhvr>
                                        <p:cTn id="87" dur="500"/>
                                        <p:tgtEl>
                                          <p:spTgt spid="11"/>
                                        </p:tgtEl>
                                      </p:cBhvr>
                                    </p:animEffect>
                                  </p:childTnLst>
                                </p:cTn>
                              </p:par>
                            </p:childTnLst>
                          </p:cTn>
                        </p:par>
                        <p:par>
                          <p:cTn id="88" fill="hold">
                            <p:stCondLst>
                              <p:cond delay="7500"/>
                            </p:stCondLst>
                            <p:childTnLst>
                              <p:par>
                                <p:cTn id="89" presetID="14" presetClass="entr" presetSubtype="10" fill="hold" grpId="0" nodeType="afterEffect">
                                  <p:stCondLst>
                                    <p:cond delay="0"/>
                                  </p:stCondLst>
                                  <p:childTnLst>
                                    <p:set>
                                      <p:cBhvr>
                                        <p:cTn id="90" dur="1" fill="hold">
                                          <p:stCondLst>
                                            <p:cond delay="0"/>
                                          </p:stCondLst>
                                        </p:cTn>
                                        <p:tgtEl>
                                          <p:spTgt spid="4"/>
                                        </p:tgtEl>
                                        <p:attrNameLst>
                                          <p:attrName>style.visibility</p:attrName>
                                        </p:attrNameLst>
                                      </p:cBhvr>
                                      <p:to>
                                        <p:strVal val="visible"/>
                                      </p:to>
                                    </p:set>
                                    <p:animEffect transition="in" filter="randombar(horizontal)">
                                      <p:cBhvr>
                                        <p:cTn id="91" dur="500"/>
                                        <p:tgtEl>
                                          <p:spTgt spid="4"/>
                                        </p:tgtEl>
                                      </p:cBhvr>
                                    </p:animEffect>
                                  </p:childTnLst>
                                </p:cTn>
                              </p:par>
                            </p:childTnLst>
                          </p:cTn>
                        </p:par>
                        <p:par>
                          <p:cTn id="92" fill="hold">
                            <p:stCondLst>
                              <p:cond delay="8000"/>
                            </p:stCondLst>
                            <p:childTnLst>
                              <p:par>
                                <p:cTn id="93" presetID="22" presetClass="entr" presetSubtype="8" fill="hold" grpId="0" nodeType="afterEffect">
                                  <p:stCondLst>
                                    <p:cond delay="0"/>
                                  </p:stCondLst>
                                  <p:childTnLst>
                                    <p:set>
                                      <p:cBhvr>
                                        <p:cTn id="94" dur="1" fill="hold">
                                          <p:stCondLst>
                                            <p:cond delay="0"/>
                                          </p:stCondLst>
                                        </p:cTn>
                                        <p:tgtEl>
                                          <p:spTgt spid="26"/>
                                        </p:tgtEl>
                                        <p:attrNameLst>
                                          <p:attrName>style.visibility</p:attrName>
                                        </p:attrNameLst>
                                      </p:cBhvr>
                                      <p:to>
                                        <p:strVal val="visible"/>
                                      </p:to>
                                    </p:set>
                                    <p:animEffect transition="in" filter="wipe(left)">
                                      <p:cBhvr>
                                        <p:cTn id="95" dur="500"/>
                                        <p:tgtEl>
                                          <p:spTgt spid="26"/>
                                        </p:tgtEl>
                                      </p:cBhvr>
                                    </p:animEffect>
                                  </p:childTnLst>
                                </p:cTn>
                              </p:par>
                            </p:childTnLst>
                          </p:cTn>
                        </p:par>
                        <p:par>
                          <p:cTn id="96" fill="hold">
                            <p:stCondLst>
                              <p:cond delay="8500"/>
                            </p:stCondLst>
                            <p:childTnLst>
                              <p:par>
                                <p:cTn id="97" presetID="22" presetClass="entr" presetSubtype="8" fill="hold" grpId="0" nodeType="afterEffect">
                                  <p:stCondLst>
                                    <p:cond delay="0"/>
                                  </p:stCondLst>
                                  <p:childTnLst>
                                    <p:set>
                                      <p:cBhvr>
                                        <p:cTn id="98" dur="1" fill="hold">
                                          <p:stCondLst>
                                            <p:cond delay="0"/>
                                          </p:stCondLst>
                                        </p:cTn>
                                        <p:tgtEl>
                                          <p:spTgt spid="21"/>
                                        </p:tgtEl>
                                        <p:attrNameLst>
                                          <p:attrName>style.visibility</p:attrName>
                                        </p:attrNameLst>
                                      </p:cBhvr>
                                      <p:to>
                                        <p:strVal val="visible"/>
                                      </p:to>
                                    </p:set>
                                    <p:animEffect transition="in" filter="wipe(left)">
                                      <p:cBhvr>
                                        <p:cTn id="99" dur="500"/>
                                        <p:tgtEl>
                                          <p:spTgt spid="21"/>
                                        </p:tgtEl>
                                      </p:cBhvr>
                                    </p:animEffect>
                                  </p:childTnLst>
                                </p:cTn>
                              </p:par>
                            </p:childTnLst>
                          </p:cTn>
                        </p:par>
                        <p:par>
                          <p:cTn id="100" fill="hold">
                            <p:stCondLst>
                              <p:cond delay="9000"/>
                            </p:stCondLst>
                            <p:childTnLst>
                              <p:par>
                                <p:cTn id="101" presetID="22" presetClass="entr" presetSubtype="8" fill="hold" grpId="0" nodeType="afterEffect">
                                  <p:stCondLst>
                                    <p:cond delay="0"/>
                                  </p:stCondLst>
                                  <p:childTnLst>
                                    <p:set>
                                      <p:cBhvr>
                                        <p:cTn id="102" dur="1" fill="hold">
                                          <p:stCondLst>
                                            <p:cond delay="0"/>
                                          </p:stCondLst>
                                        </p:cTn>
                                        <p:tgtEl>
                                          <p:spTgt spid="20"/>
                                        </p:tgtEl>
                                        <p:attrNameLst>
                                          <p:attrName>style.visibility</p:attrName>
                                        </p:attrNameLst>
                                      </p:cBhvr>
                                      <p:to>
                                        <p:strVal val="visible"/>
                                      </p:to>
                                    </p:set>
                                    <p:animEffect transition="in" filter="wipe(left)">
                                      <p:cBhvr>
                                        <p:cTn id="103" dur="500"/>
                                        <p:tgtEl>
                                          <p:spTgt spid="20"/>
                                        </p:tgtEl>
                                      </p:cBhvr>
                                    </p:animEffect>
                                  </p:childTnLst>
                                </p:cTn>
                              </p:par>
                            </p:childTnLst>
                          </p:cTn>
                        </p:par>
                        <p:par>
                          <p:cTn id="104" fill="hold">
                            <p:stCondLst>
                              <p:cond delay="9500"/>
                            </p:stCondLst>
                            <p:childTnLst>
                              <p:par>
                                <p:cTn id="105" presetID="53" presetClass="entr" presetSubtype="16" fill="hold" grpId="0" nodeType="afterEffect">
                                  <p:stCondLst>
                                    <p:cond delay="0"/>
                                  </p:stCondLst>
                                  <p:childTnLst>
                                    <p:set>
                                      <p:cBhvr>
                                        <p:cTn id="106" dur="1" fill="hold">
                                          <p:stCondLst>
                                            <p:cond delay="0"/>
                                          </p:stCondLst>
                                        </p:cTn>
                                        <p:tgtEl>
                                          <p:spTgt spid="22"/>
                                        </p:tgtEl>
                                        <p:attrNameLst>
                                          <p:attrName>style.visibility</p:attrName>
                                        </p:attrNameLst>
                                      </p:cBhvr>
                                      <p:to>
                                        <p:strVal val="visible"/>
                                      </p:to>
                                    </p:set>
                                    <p:anim calcmode="lin" valueType="num">
                                      <p:cBhvr>
                                        <p:cTn id="107" dur="500" fill="hold"/>
                                        <p:tgtEl>
                                          <p:spTgt spid="22"/>
                                        </p:tgtEl>
                                        <p:attrNameLst>
                                          <p:attrName>ppt_w</p:attrName>
                                        </p:attrNameLst>
                                      </p:cBhvr>
                                      <p:tavLst>
                                        <p:tav tm="0">
                                          <p:val>
                                            <p:fltVal val="0"/>
                                          </p:val>
                                        </p:tav>
                                        <p:tav tm="100000">
                                          <p:val>
                                            <p:strVal val="#ppt_w"/>
                                          </p:val>
                                        </p:tav>
                                      </p:tavLst>
                                    </p:anim>
                                    <p:anim calcmode="lin" valueType="num">
                                      <p:cBhvr>
                                        <p:cTn id="108" dur="500" fill="hold"/>
                                        <p:tgtEl>
                                          <p:spTgt spid="22"/>
                                        </p:tgtEl>
                                        <p:attrNameLst>
                                          <p:attrName>ppt_h</p:attrName>
                                        </p:attrNameLst>
                                      </p:cBhvr>
                                      <p:tavLst>
                                        <p:tav tm="0">
                                          <p:val>
                                            <p:fltVal val="0"/>
                                          </p:val>
                                        </p:tav>
                                        <p:tav tm="100000">
                                          <p:val>
                                            <p:strVal val="#ppt_h"/>
                                          </p:val>
                                        </p:tav>
                                      </p:tavLst>
                                    </p:anim>
                                    <p:animEffect transition="in" filter="fade">
                                      <p:cBhvr>
                                        <p:cTn id="109" dur="500"/>
                                        <p:tgtEl>
                                          <p:spTgt spid="22"/>
                                        </p:tgtEl>
                                      </p:cBhvr>
                                    </p:animEffect>
                                  </p:childTnLst>
                                </p:cTn>
                              </p:par>
                            </p:childTnLst>
                          </p:cTn>
                        </p:par>
                        <p:par>
                          <p:cTn id="110" fill="hold">
                            <p:stCondLst>
                              <p:cond delay="10000"/>
                            </p:stCondLst>
                            <p:childTnLst>
                              <p:par>
                                <p:cTn id="111" presetID="41" presetClass="entr" presetSubtype="0" fill="hold" grpId="0" nodeType="afterEffect">
                                  <p:stCondLst>
                                    <p:cond delay="0"/>
                                  </p:stCondLst>
                                  <p:iterate type="lt">
                                    <p:tmPct val="10000"/>
                                  </p:iterate>
                                  <p:childTnLst>
                                    <p:set>
                                      <p:cBhvr>
                                        <p:cTn id="112" dur="1" fill="hold">
                                          <p:stCondLst>
                                            <p:cond delay="0"/>
                                          </p:stCondLst>
                                        </p:cTn>
                                        <p:tgtEl>
                                          <p:spTgt spid="23"/>
                                        </p:tgtEl>
                                        <p:attrNameLst>
                                          <p:attrName>style.visibility</p:attrName>
                                        </p:attrNameLst>
                                      </p:cBhvr>
                                      <p:to>
                                        <p:strVal val="visible"/>
                                      </p:to>
                                    </p:set>
                                    <p:anim calcmode="lin" valueType="num">
                                      <p:cBhvr>
                                        <p:cTn id="113" dur="5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114" dur="500" fill="hold"/>
                                        <p:tgtEl>
                                          <p:spTgt spid="23"/>
                                        </p:tgtEl>
                                        <p:attrNameLst>
                                          <p:attrName>ppt_y</p:attrName>
                                        </p:attrNameLst>
                                      </p:cBhvr>
                                      <p:tavLst>
                                        <p:tav tm="0">
                                          <p:val>
                                            <p:strVal val="#ppt_y"/>
                                          </p:val>
                                        </p:tav>
                                        <p:tav tm="100000">
                                          <p:val>
                                            <p:strVal val="#ppt_y"/>
                                          </p:val>
                                        </p:tav>
                                      </p:tavLst>
                                    </p:anim>
                                    <p:anim calcmode="lin" valueType="num">
                                      <p:cBhvr>
                                        <p:cTn id="115" dur="5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116" dur="5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117" dur="500" tmFilter="0,0; .5, 1; 1, 1"/>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p:bldP spid="17" grpId="0"/>
      <p:bldP spid="18" grpId="0"/>
      <p:bldP spid="19" grpId="0"/>
      <p:bldP spid="20" grpId="0"/>
      <p:bldP spid="21" grpId="0"/>
      <p:bldP spid="22" grpId="0"/>
      <p:bldP spid="23" grpId="0"/>
      <p:bldP spid="24" grpId="0" animBg="1"/>
      <p:bldP spid="25" grpId="0" animBg="1"/>
      <p:bldP spid="2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Box 51"/>
          <p:cNvSpPr txBox="1"/>
          <p:nvPr/>
        </p:nvSpPr>
        <p:spPr>
          <a:xfrm>
            <a:off x="179512" y="193867"/>
            <a:ext cx="1107996" cy="369332"/>
          </a:xfrm>
          <a:prstGeom prst="rect">
            <a:avLst/>
          </a:prstGeom>
          <a:noFill/>
        </p:spPr>
        <p:txBody>
          <a:bodyPr wrap="none" rtlCol="0">
            <a:spAutoFit/>
          </a:bodyPr>
          <a:lstStyle/>
          <a:p>
            <a:r>
              <a:rPr lang="zh-CN" altLang="en-US" dirty="0">
                <a:solidFill>
                  <a:schemeClr val="bg1"/>
                </a:solidFill>
                <a:latin typeface="Adobe 黑体 Std R" panose="020B0400000000000000" pitchFamily="34" charset="-122"/>
                <a:ea typeface="Adobe 黑体 Std R" panose="020B0400000000000000" pitchFamily="34" charset="-122"/>
              </a:rPr>
              <a:t>实践运用</a:t>
            </a:r>
            <a:endParaRPr lang="zh-CN" altLang="en-US" dirty="0">
              <a:solidFill>
                <a:schemeClr val="bg1"/>
              </a:solidFill>
              <a:latin typeface="Adobe 黑体 Std R" panose="020B0400000000000000" pitchFamily="34" charset="-122"/>
              <a:ea typeface="Adobe 黑体 Std R" panose="020B0400000000000000" pitchFamily="34" charset="-122"/>
            </a:endParaRPr>
          </a:p>
        </p:txBody>
      </p:sp>
      <p:cxnSp>
        <p:nvCxnSpPr>
          <p:cNvPr id="53" name="直接连接符 52"/>
          <p:cNvCxnSpPr/>
          <p:nvPr/>
        </p:nvCxnSpPr>
        <p:spPr>
          <a:xfrm>
            <a:off x="251520" y="556320"/>
            <a:ext cx="85689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Freeform 5"/>
          <p:cNvSpPr/>
          <p:nvPr/>
        </p:nvSpPr>
        <p:spPr bwMode="auto">
          <a:xfrm>
            <a:off x="3079750" y="1508819"/>
            <a:ext cx="2986087" cy="3656013"/>
          </a:xfrm>
          <a:custGeom>
            <a:avLst/>
            <a:gdLst>
              <a:gd name="T0" fmla="*/ 621 w 1045"/>
              <a:gd name="T1" fmla="*/ 1278 h 1279"/>
              <a:gd name="T2" fmla="*/ 493 w 1045"/>
              <a:gd name="T3" fmla="*/ 1279 h 1279"/>
              <a:gd name="T4" fmla="*/ 491 w 1045"/>
              <a:gd name="T5" fmla="*/ 1068 h 1279"/>
              <a:gd name="T6" fmla="*/ 362 w 1045"/>
              <a:gd name="T7" fmla="*/ 961 h 1279"/>
              <a:gd name="T8" fmla="*/ 239 w 1045"/>
              <a:gd name="T9" fmla="*/ 952 h 1279"/>
              <a:gd name="T10" fmla="*/ 0 w 1045"/>
              <a:gd name="T11" fmla="*/ 832 h 1279"/>
              <a:gd name="T12" fmla="*/ 322 w 1045"/>
              <a:gd name="T13" fmla="*/ 928 h 1279"/>
              <a:gd name="T14" fmla="*/ 117 w 1045"/>
              <a:gd name="T15" fmla="*/ 696 h 1279"/>
              <a:gd name="T16" fmla="*/ 430 w 1045"/>
              <a:gd name="T17" fmla="*/ 953 h 1279"/>
              <a:gd name="T18" fmla="*/ 494 w 1045"/>
              <a:gd name="T19" fmla="*/ 997 h 1279"/>
              <a:gd name="T20" fmla="*/ 494 w 1045"/>
              <a:gd name="T21" fmla="*/ 993 h 1279"/>
              <a:gd name="T22" fmla="*/ 469 w 1045"/>
              <a:gd name="T23" fmla="*/ 687 h 1279"/>
              <a:gd name="T24" fmla="*/ 248 w 1045"/>
              <a:gd name="T25" fmla="*/ 580 h 1279"/>
              <a:gd name="T26" fmla="*/ 11 w 1045"/>
              <a:gd name="T27" fmla="*/ 217 h 1279"/>
              <a:gd name="T28" fmla="*/ 275 w 1045"/>
              <a:gd name="T29" fmla="*/ 548 h 1279"/>
              <a:gd name="T30" fmla="*/ 320 w 1045"/>
              <a:gd name="T31" fmla="*/ 398 h 1279"/>
              <a:gd name="T32" fmla="*/ 316 w 1045"/>
              <a:gd name="T33" fmla="*/ 246 h 1279"/>
              <a:gd name="T34" fmla="*/ 349 w 1045"/>
              <a:gd name="T35" fmla="*/ 460 h 1279"/>
              <a:gd name="T36" fmla="*/ 328 w 1045"/>
              <a:gd name="T37" fmla="*/ 580 h 1279"/>
              <a:gd name="T38" fmla="*/ 471 w 1045"/>
              <a:gd name="T39" fmla="*/ 633 h 1279"/>
              <a:gd name="T40" fmla="*/ 547 w 1045"/>
              <a:gd name="T41" fmla="*/ 0 h 1279"/>
              <a:gd name="T42" fmla="*/ 529 w 1045"/>
              <a:gd name="T43" fmla="*/ 678 h 1279"/>
              <a:gd name="T44" fmla="*/ 576 w 1045"/>
              <a:gd name="T45" fmla="*/ 875 h 1279"/>
              <a:gd name="T46" fmla="*/ 741 w 1045"/>
              <a:gd name="T47" fmla="*/ 730 h 1279"/>
              <a:gd name="T48" fmla="*/ 809 w 1045"/>
              <a:gd name="T49" fmla="*/ 374 h 1279"/>
              <a:gd name="T50" fmla="*/ 791 w 1045"/>
              <a:gd name="T51" fmla="*/ 687 h 1279"/>
              <a:gd name="T52" fmla="*/ 903 w 1045"/>
              <a:gd name="T53" fmla="*/ 571 h 1279"/>
              <a:gd name="T54" fmla="*/ 1045 w 1045"/>
              <a:gd name="T55" fmla="*/ 321 h 1279"/>
              <a:gd name="T56" fmla="*/ 958 w 1045"/>
              <a:gd name="T57" fmla="*/ 545 h 1279"/>
              <a:gd name="T58" fmla="*/ 616 w 1045"/>
              <a:gd name="T59" fmla="*/ 966 h 1279"/>
              <a:gd name="T60" fmla="*/ 610 w 1045"/>
              <a:gd name="T61" fmla="*/ 1095 h 1279"/>
              <a:gd name="T62" fmla="*/ 939 w 1045"/>
              <a:gd name="T63" fmla="*/ 888 h 1279"/>
              <a:gd name="T64" fmla="*/ 610 w 1045"/>
              <a:gd name="T65" fmla="*/ 1140 h 1279"/>
              <a:gd name="T66" fmla="*/ 621 w 1045"/>
              <a:gd name="T67" fmla="*/ 1278 h 1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5" h="1279">
                <a:moveTo>
                  <a:pt x="621" y="1278"/>
                </a:moveTo>
                <a:cubicBezTo>
                  <a:pt x="493" y="1279"/>
                  <a:pt x="493" y="1279"/>
                  <a:pt x="493" y="1279"/>
                </a:cubicBezTo>
                <a:cubicBezTo>
                  <a:pt x="480" y="1238"/>
                  <a:pt x="485" y="1193"/>
                  <a:pt x="491" y="1068"/>
                </a:cubicBezTo>
                <a:cubicBezTo>
                  <a:pt x="453" y="1033"/>
                  <a:pt x="408" y="998"/>
                  <a:pt x="362" y="961"/>
                </a:cubicBezTo>
                <a:cubicBezTo>
                  <a:pt x="310" y="963"/>
                  <a:pt x="280" y="960"/>
                  <a:pt x="239" y="952"/>
                </a:cubicBezTo>
                <a:cubicBezTo>
                  <a:pt x="153" y="935"/>
                  <a:pt x="123" y="906"/>
                  <a:pt x="0" y="832"/>
                </a:cubicBezTo>
                <a:cubicBezTo>
                  <a:pt x="134" y="888"/>
                  <a:pt x="210" y="930"/>
                  <a:pt x="322" y="928"/>
                </a:cubicBezTo>
                <a:cubicBezTo>
                  <a:pt x="244" y="861"/>
                  <a:pt x="168" y="787"/>
                  <a:pt x="117" y="696"/>
                </a:cubicBezTo>
                <a:cubicBezTo>
                  <a:pt x="236" y="800"/>
                  <a:pt x="263" y="854"/>
                  <a:pt x="430" y="953"/>
                </a:cubicBezTo>
                <a:cubicBezTo>
                  <a:pt x="448" y="964"/>
                  <a:pt x="467" y="976"/>
                  <a:pt x="494" y="997"/>
                </a:cubicBezTo>
                <a:cubicBezTo>
                  <a:pt x="494" y="993"/>
                  <a:pt x="494" y="993"/>
                  <a:pt x="494" y="993"/>
                </a:cubicBezTo>
                <a:cubicBezTo>
                  <a:pt x="497" y="887"/>
                  <a:pt x="467" y="762"/>
                  <a:pt x="469" y="687"/>
                </a:cubicBezTo>
                <a:cubicBezTo>
                  <a:pt x="371" y="661"/>
                  <a:pt x="303" y="619"/>
                  <a:pt x="248" y="580"/>
                </a:cubicBezTo>
                <a:cubicBezTo>
                  <a:pt x="105" y="480"/>
                  <a:pt x="40" y="342"/>
                  <a:pt x="11" y="217"/>
                </a:cubicBezTo>
                <a:cubicBezTo>
                  <a:pt x="94" y="400"/>
                  <a:pt x="163" y="479"/>
                  <a:pt x="275" y="548"/>
                </a:cubicBezTo>
                <a:cubicBezTo>
                  <a:pt x="285" y="525"/>
                  <a:pt x="324" y="475"/>
                  <a:pt x="320" y="398"/>
                </a:cubicBezTo>
                <a:cubicBezTo>
                  <a:pt x="315" y="314"/>
                  <a:pt x="306" y="285"/>
                  <a:pt x="316" y="246"/>
                </a:cubicBezTo>
                <a:cubicBezTo>
                  <a:pt x="332" y="334"/>
                  <a:pt x="354" y="416"/>
                  <a:pt x="349" y="460"/>
                </a:cubicBezTo>
                <a:cubicBezTo>
                  <a:pt x="345" y="497"/>
                  <a:pt x="340" y="510"/>
                  <a:pt x="328" y="580"/>
                </a:cubicBezTo>
                <a:cubicBezTo>
                  <a:pt x="394" y="614"/>
                  <a:pt x="436" y="623"/>
                  <a:pt x="471" y="633"/>
                </a:cubicBezTo>
                <a:cubicBezTo>
                  <a:pt x="480" y="526"/>
                  <a:pt x="544" y="250"/>
                  <a:pt x="547" y="0"/>
                </a:cubicBezTo>
                <a:cubicBezTo>
                  <a:pt x="602" y="287"/>
                  <a:pt x="501" y="515"/>
                  <a:pt x="529" y="678"/>
                </a:cubicBezTo>
                <a:cubicBezTo>
                  <a:pt x="546" y="776"/>
                  <a:pt x="564" y="812"/>
                  <a:pt x="576" y="875"/>
                </a:cubicBezTo>
                <a:cubicBezTo>
                  <a:pt x="617" y="825"/>
                  <a:pt x="645" y="811"/>
                  <a:pt x="741" y="730"/>
                </a:cubicBezTo>
                <a:cubicBezTo>
                  <a:pt x="723" y="598"/>
                  <a:pt x="730" y="473"/>
                  <a:pt x="809" y="374"/>
                </a:cubicBezTo>
                <a:cubicBezTo>
                  <a:pt x="738" y="537"/>
                  <a:pt x="772" y="588"/>
                  <a:pt x="791" y="687"/>
                </a:cubicBezTo>
                <a:cubicBezTo>
                  <a:pt x="841" y="647"/>
                  <a:pt x="874" y="615"/>
                  <a:pt x="903" y="571"/>
                </a:cubicBezTo>
                <a:cubicBezTo>
                  <a:pt x="937" y="523"/>
                  <a:pt x="988" y="442"/>
                  <a:pt x="1045" y="321"/>
                </a:cubicBezTo>
                <a:cubicBezTo>
                  <a:pt x="1027" y="404"/>
                  <a:pt x="992" y="483"/>
                  <a:pt x="958" y="545"/>
                </a:cubicBezTo>
                <a:cubicBezTo>
                  <a:pt x="854" y="740"/>
                  <a:pt x="738" y="767"/>
                  <a:pt x="616" y="966"/>
                </a:cubicBezTo>
                <a:cubicBezTo>
                  <a:pt x="614" y="992"/>
                  <a:pt x="612" y="1040"/>
                  <a:pt x="610" y="1095"/>
                </a:cubicBezTo>
                <a:cubicBezTo>
                  <a:pt x="698" y="1054"/>
                  <a:pt x="845" y="1010"/>
                  <a:pt x="939" y="888"/>
                </a:cubicBezTo>
                <a:cubicBezTo>
                  <a:pt x="901" y="979"/>
                  <a:pt x="728" y="1086"/>
                  <a:pt x="610" y="1140"/>
                </a:cubicBezTo>
                <a:cubicBezTo>
                  <a:pt x="613" y="1200"/>
                  <a:pt x="625" y="1222"/>
                  <a:pt x="621" y="1278"/>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27" name="Freeform 6"/>
          <p:cNvSpPr/>
          <p:nvPr/>
        </p:nvSpPr>
        <p:spPr bwMode="auto">
          <a:xfrm>
            <a:off x="2919413" y="1591369"/>
            <a:ext cx="407987" cy="474663"/>
          </a:xfrm>
          <a:custGeom>
            <a:avLst/>
            <a:gdLst>
              <a:gd name="T0" fmla="*/ 128 w 257"/>
              <a:gd name="T1" fmla="*/ 0 h 299"/>
              <a:gd name="T2" fmla="*/ 192 w 257"/>
              <a:gd name="T3" fmla="*/ 38 h 299"/>
              <a:gd name="T4" fmla="*/ 257 w 257"/>
              <a:gd name="T5" fmla="*/ 76 h 299"/>
              <a:gd name="T6" fmla="*/ 257 w 257"/>
              <a:gd name="T7" fmla="*/ 150 h 299"/>
              <a:gd name="T8" fmla="*/ 257 w 257"/>
              <a:gd name="T9" fmla="*/ 224 h 299"/>
              <a:gd name="T10" fmla="*/ 192 w 257"/>
              <a:gd name="T11" fmla="*/ 261 h 299"/>
              <a:gd name="T12" fmla="*/ 128 w 257"/>
              <a:gd name="T13" fmla="*/ 299 h 299"/>
              <a:gd name="T14" fmla="*/ 63 w 257"/>
              <a:gd name="T15" fmla="*/ 261 h 299"/>
              <a:gd name="T16" fmla="*/ 0 w 257"/>
              <a:gd name="T17" fmla="*/ 224 h 299"/>
              <a:gd name="T18" fmla="*/ 0 w 257"/>
              <a:gd name="T19" fmla="*/ 150 h 299"/>
              <a:gd name="T20" fmla="*/ 0 w 257"/>
              <a:gd name="T21" fmla="*/ 76 h 299"/>
              <a:gd name="T22" fmla="*/ 63 w 257"/>
              <a:gd name="T23" fmla="*/ 38 h 299"/>
              <a:gd name="T24" fmla="*/ 128 w 257"/>
              <a:gd name="T25" fmla="*/ 0 h 299"/>
              <a:gd name="T26" fmla="*/ 128 w 257"/>
              <a:gd name="T27"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7" h="299">
                <a:moveTo>
                  <a:pt x="128" y="0"/>
                </a:moveTo>
                <a:lnTo>
                  <a:pt x="192" y="38"/>
                </a:lnTo>
                <a:lnTo>
                  <a:pt x="257" y="76"/>
                </a:lnTo>
                <a:lnTo>
                  <a:pt x="257" y="150"/>
                </a:lnTo>
                <a:lnTo>
                  <a:pt x="257" y="224"/>
                </a:lnTo>
                <a:lnTo>
                  <a:pt x="192" y="261"/>
                </a:lnTo>
                <a:lnTo>
                  <a:pt x="128" y="299"/>
                </a:lnTo>
                <a:lnTo>
                  <a:pt x="63" y="261"/>
                </a:lnTo>
                <a:lnTo>
                  <a:pt x="0" y="224"/>
                </a:lnTo>
                <a:lnTo>
                  <a:pt x="0" y="150"/>
                </a:lnTo>
                <a:lnTo>
                  <a:pt x="0" y="76"/>
                </a:lnTo>
                <a:lnTo>
                  <a:pt x="63" y="38"/>
                </a:lnTo>
                <a:lnTo>
                  <a:pt x="128" y="0"/>
                </a:lnTo>
                <a:lnTo>
                  <a:pt x="128" y="0"/>
                </a:lnTo>
                <a:close/>
              </a:path>
            </a:pathLst>
          </a:cu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0800000" scaled="1"/>
            <a:tileRect/>
          </a:gradFill>
          <a:ln>
            <a:noFill/>
          </a:ln>
        </p:spPr>
        <p:txBody>
          <a:bodyPr/>
          <a:lstStyle/>
          <a:p>
            <a:endParaRPr lang="zh-CN" altLang="en-US" sz="1600"/>
          </a:p>
        </p:txBody>
      </p:sp>
      <p:sp>
        <p:nvSpPr>
          <p:cNvPr id="28" name="Freeform 7"/>
          <p:cNvSpPr/>
          <p:nvPr/>
        </p:nvSpPr>
        <p:spPr bwMode="auto">
          <a:xfrm>
            <a:off x="4414838" y="983356"/>
            <a:ext cx="411162" cy="474663"/>
          </a:xfrm>
          <a:custGeom>
            <a:avLst/>
            <a:gdLst>
              <a:gd name="T0" fmla="*/ 129 w 259"/>
              <a:gd name="T1" fmla="*/ 0 h 299"/>
              <a:gd name="T2" fmla="*/ 194 w 259"/>
              <a:gd name="T3" fmla="*/ 38 h 299"/>
              <a:gd name="T4" fmla="*/ 259 w 259"/>
              <a:gd name="T5" fmla="*/ 74 h 299"/>
              <a:gd name="T6" fmla="*/ 259 w 259"/>
              <a:gd name="T7" fmla="*/ 149 h 299"/>
              <a:gd name="T8" fmla="*/ 259 w 259"/>
              <a:gd name="T9" fmla="*/ 223 h 299"/>
              <a:gd name="T10" fmla="*/ 194 w 259"/>
              <a:gd name="T11" fmla="*/ 261 h 299"/>
              <a:gd name="T12" fmla="*/ 129 w 259"/>
              <a:gd name="T13" fmla="*/ 299 h 299"/>
              <a:gd name="T14" fmla="*/ 64 w 259"/>
              <a:gd name="T15" fmla="*/ 261 h 299"/>
              <a:gd name="T16" fmla="*/ 0 w 259"/>
              <a:gd name="T17" fmla="*/ 223 h 299"/>
              <a:gd name="T18" fmla="*/ 0 w 259"/>
              <a:gd name="T19" fmla="*/ 149 h 299"/>
              <a:gd name="T20" fmla="*/ 0 w 259"/>
              <a:gd name="T21" fmla="*/ 74 h 299"/>
              <a:gd name="T22" fmla="*/ 64 w 259"/>
              <a:gd name="T23" fmla="*/ 38 h 299"/>
              <a:gd name="T24" fmla="*/ 129 w 259"/>
              <a:gd name="T25" fmla="*/ 0 h 299"/>
              <a:gd name="T26" fmla="*/ 129 w 259"/>
              <a:gd name="T27"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9" h="299">
                <a:moveTo>
                  <a:pt x="129" y="0"/>
                </a:moveTo>
                <a:lnTo>
                  <a:pt x="194" y="38"/>
                </a:lnTo>
                <a:lnTo>
                  <a:pt x="259" y="74"/>
                </a:lnTo>
                <a:lnTo>
                  <a:pt x="259" y="149"/>
                </a:lnTo>
                <a:lnTo>
                  <a:pt x="259" y="223"/>
                </a:lnTo>
                <a:lnTo>
                  <a:pt x="194" y="261"/>
                </a:lnTo>
                <a:lnTo>
                  <a:pt x="129" y="299"/>
                </a:lnTo>
                <a:lnTo>
                  <a:pt x="64" y="261"/>
                </a:lnTo>
                <a:lnTo>
                  <a:pt x="0" y="223"/>
                </a:lnTo>
                <a:lnTo>
                  <a:pt x="0" y="149"/>
                </a:lnTo>
                <a:lnTo>
                  <a:pt x="0" y="74"/>
                </a:lnTo>
                <a:lnTo>
                  <a:pt x="64" y="38"/>
                </a:lnTo>
                <a:lnTo>
                  <a:pt x="129" y="0"/>
                </a:lnTo>
                <a:lnTo>
                  <a:pt x="129" y="0"/>
                </a:lnTo>
                <a:close/>
              </a:path>
            </a:pathLst>
          </a:cu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0800000" scaled="1"/>
            <a:tileRect/>
          </a:gradFill>
          <a:ln>
            <a:noFill/>
          </a:ln>
        </p:spPr>
        <p:txBody>
          <a:bodyPr/>
          <a:lstStyle/>
          <a:p>
            <a:endParaRPr lang="zh-CN" altLang="en-US" sz="1600"/>
          </a:p>
        </p:txBody>
      </p:sp>
      <p:sp>
        <p:nvSpPr>
          <p:cNvPr id="29" name="Freeform 8"/>
          <p:cNvSpPr/>
          <p:nvPr/>
        </p:nvSpPr>
        <p:spPr bwMode="auto">
          <a:xfrm>
            <a:off x="5875338" y="1891406"/>
            <a:ext cx="407987" cy="471488"/>
          </a:xfrm>
          <a:custGeom>
            <a:avLst/>
            <a:gdLst>
              <a:gd name="T0" fmla="*/ 128 w 257"/>
              <a:gd name="T1" fmla="*/ 0 h 297"/>
              <a:gd name="T2" fmla="*/ 192 w 257"/>
              <a:gd name="T3" fmla="*/ 36 h 297"/>
              <a:gd name="T4" fmla="*/ 257 w 257"/>
              <a:gd name="T5" fmla="*/ 74 h 297"/>
              <a:gd name="T6" fmla="*/ 257 w 257"/>
              <a:gd name="T7" fmla="*/ 148 h 297"/>
              <a:gd name="T8" fmla="*/ 257 w 257"/>
              <a:gd name="T9" fmla="*/ 224 h 297"/>
              <a:gd name="T10" fmla="*/ 192 w 257"/>
              <a:gd name="T11" fmla="*/ 261 h 297"/>
              <a:gd name="T12" fmla="*/ 128 w 257"/>
              <a:gd name="T13" fmla="*/ 297 h 297"/>
              <a:gd name="T14" fmla="*/ 63 w 257"/>
              <a:gd name="T15" fmla="*/ 261 h 297"/>
              <a:gd name="T16" fmla="*/ 0 w 257"/>
              <a:gd name="T17" fmla="*/ 224 h 297"/>
              <a:gd name="T18" fmla="*/ 0 w 257"/>
              <a:gd name="T19" fmla="*/ 148 h 297"/>
              <a:gd name="T20" fmla="*/ 0 w 257"/>
              <a:gd name="T21" fmla="*/ 74 h 297"/>
              <a:gd name="T22" fmla="*/ 63 w 257"/>
              <a:gd name="T23" fmla="*/ 36 h 297"/>
              <a:gd name="T24" fmla="*/ 128 w 257"/>
              <a:gd name="T25" fmla="*/ 0 h 297"/>
              <a:gd name="T26" fmla="*/ 128 w 257"/>
              <a:gd name="T27"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7" h="297">
                <a:moveTo>
                  <a:pt x="128" y="0"/>
                </a:moveTo>
                <a:lnTo>
                  <a:pt x="192" y="36"/>
                </a:lnTo>
                <a:lnTo>
                  <a:pt x="257" y="74"/>
                </a:lnTo>
                <a:lnTo>
                  <a:pt x="257" y="148"/>
                </a:lnTo>
                <a:lnTo>
                  <a:pt x="257" y="224"/>
                </a:lnTo>
                <a:lnTo>
                  <a:pt x="192" y="261"/>
                </a:lnTo>
                <a:lnTo>
                  <a:pt x="128" y="297"/>
                </a:lnTo>
                <a:lnTo>
                  <a:pt x="63" y="261"/>
                </a:lnTo>
                <a:lnTo>
                  <a:pt x="0" y="224"/>
                </a:lnTo>
                <a:lnTo>
                  <a:pt x="0" y="148"/>
                </a:lnTo>
                <a:lnTo>
                  <a:pt x="0" y="74"/>
                </a:lnTo>
                <a:lnTo>
                  <a:pt x="63" y="36"/>
                </a:lnTo>
                <a:lnTo>
                  <a:pt x="128" y="0"/>
                </a:lnTo>
                <a:lnTo>
                  <a:pt x="128" y="0"/>
                </a:lnTo>
                <a:close/>
              </a:path>
            </a:pathLst>
          </a:custGeom>
          <a:solidFill>
            <a:schemeClr val="bg1"/>
          </a:solidFill>
          <a:ln>
            <a:noFill/>
          </a:ln>
        </p:spPr>
        <p:txBody>
          <a:bodyPr/>
          <a:lstStyle/>
          <a:p>
            <a:endParaRPr lang="zh-CN" altLang="en-US" sz="1600"/>
          </a:p>
        </p:txBody>
      </p:sp>
      <p:sp>
        <p:nvSpPr>
          <p:cNvPr id="30" name="Freeform 9"/>
          <p:cNvSpPr/>
          <p:nvPr/>
        </p:nvSpPr>
        <p:spPr bwMode="auto">
          <a:xfrm>
            <a:off x="5619750" y="3512244"/>
            <a:ext cx="412750" cy="474663"/>
          </a:xfrm>
          <a:custGeom>
            <a:avLst/>
            <a:gdLst>
              <a:gd name="T0" fmla="*/ 130 w 260"/>
              <a:gd name="T1" fmla="*/ 0 h 299"/>
              <a:gd name="T2" fmla="*/ 195 w 260"/>
              <a:gd name="T3" fmla="*/ 38 h 299"/>
              <a:gd name="T4" fmla="*/ 260 w 260"/>
              <a:gd name="T5" fmla="*/ 76 h 299"/>
              <a:gd name="T6" fmla="*/ 260 w 260"/>
              <a:gd name="T7" fmla="*/ 150 h 299"/>
              <a:gd name="T8" fmla="*/ 260 w 260"/>
              <a:gd name="T9" fmla="*/ 224 h 299"/>
              <a:gd name="T10" fmla="*/ 195 w 260"/>
              <a:gd name="T11" fmla="*/ 261 h 299"/>
              <a:gd name="T12" fmla="*/ 130 w 260"/>
              <a:gd name="T13" fmla="*/ 299 h 299"/>
              <a:gd name="T14" fmla="*/ 65 w 260"/>
              <a:gd name="T15" fmla="*/ 261 h 299"/>
              <a:gd name="T16" fmla="*/ 0 w 260"/>
              <a:gd name="T17" fmla="*/ 224 h 299"/>
              <a:gd name="T18" fmla="*/ 0 w 260"/>
              <a:gd name="T19" fmla="*/ 150 h 299"/>
              <a:gd name="T20" fmla="*/ 0 w 260"/>
              <a:gd name="T21" fmla="*/ 76 h 299"/>
              <a:gd name="T22" fmla="*/ 65 w 260"/>
              <a:gd name="T23" fmla="*/ 38 h 299"/>
              <a:gd name="T24" fmla="*/ 130 w 260"/>
              <a:gd name="T25" fmla="*/ 0 h 299"/>
              <a:gd name="T26" fmla="*/ 130 w 260"/>
              <a:gd name="T27"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0" h="299">
                <a:moveTo>
                  <a:pt x="130" y="0"/>
                </a:moveTo>
                <a:lnTo>
                  <a:pt x="195" y="38"/>
                </a:lnTo>
                <a:lnTo>
                  <a:pt x="260" y="76"/>
                </a:lnTo>
                <a:lnTo>
                  <a:pt x="260" y="150"/>
                </a:lnTo>
                <a:lnTo>
                  <a:pt x="260" y="224"/>
                </a:lnTo>
                <a:lnTo>
                  <a:pt x="195" y="261"/>
                </a:lnTo>
                <a:lnTo>
                  <a:pt x="130" y="299"/>
                </a:lnTo>
                <a:lnTo>
                  <a:pt x="65" y="261"/>
                </a:lnTo>
                <a:lnTo>
                  <a:pt x="0" y="224"/>
                </a:lnTo>
                <a:lnTo>
                  <a:pt x="0" y="150"/>
                </a:lnTo>
                <a:lnTo>
                  <a:pt x="0" y="76"/>
                </a:lnTo>
                <a:lnTo>
                  <a:pt x="65" y="38"/>
                </a:lnTo>
                <a:lnTo>
                  <a:pt x="130" y="0"/>
                </a:lnTo>
                <a:lnTo>
                  <a:pt x="130" y="0"/>
                </a:lnTo>
                <a:close/>
              </a:path>
            </a:pathLst>
          </a:custGeom>
          <a:solidFill>
            <a:schemeClr val="bg1"/>
          </a:solidFill>
          <a:ln>
            <a:noFill/>
          </a:ln>
        </p:spPr>
        <p:txBody>
          <a:bodyPr/>
          <a:lstStyle/>
          <a:p>
            <a:endParaRPr lang="zh-CN" altLang="en-US" sz="1600"/>
          </a:p>
        </p:txBody>
      </p:sp>
      <p:sp>
        <p:nvSpPr>
          <p:cNvPr id="31" name="Freeform 10"/>
          <p:cNvSpPr/>
          <p:nvPr/>
        </p:nvSpPr>
        <p:spPr bwMode="auto">
          <a:xfrm>
            <a:off x="3759200" y="1723131"/>
            <a:ext cx="409575" cy="474663"/>
          </a:xfrm>
          <a:custGeom>
            <a:avLst/>
            <a:gdLst>
              <a:gd name="T0" fmla="*/ 128 w 258"/>
              <a:gd name="T1" fmla="*/ 0 h 299"/>
              <a:gd name="T2" fmla="*/ 193 w 258"/>
              <a:gd name="T3" fmla="*/ 38 h 299"/>
              <a:gd name="T4" fmla="*/ 258 w 258"/>
              <a:gd name="T5" fmla="*/ 76 h 299"/>
              <a:gd name="T6" fmla="*/ 258 w 258"/>
              <a:gd name="T7" fmla="*/ 150 h 299"/>
              <a:gd name="T8" fmla="*/ 258 w 258"/>
              <a:gd name="T9" fmla="*/ 223 h 299"/>
              <a:gd name="T10" fmla="*/ 193 w 258"/>
              <a:gd name="T11" fmla="*/ 261 h 299"/>
              <a:gd name="T12" fmla="*/ 128 w 258"/>
              <a:gd name="T13" fmla="*/ 299 h 299"/>
              <a:gd name="T14" fmla="*/ 63 w 258"/>
              <a:gd name="T15" fmla="*/ 261 h 299"/>
              <a:gd name="T16" fmla="*/ 0 w 258"/>
              <a:gd name="T17" fmla="*/ 223 h 299"/>
              <a:gd name="T18" fmla="*/ 0 w 258"/>
              <a:gd name="T19" fmla="*/ 150 h 299"/>
              <a:gd name="T20" fmla="*/ 0 w 258"/>
              <a:gd name="T21" fmla="*/ 76 h 299"/>
              <a:gd name="T22" fmla="*/ 63 w 258"/>
              <a:gd name="T23" fmla="*/ 38 h 299"/>
              <a:gd name="T24" fmla="*/ 128 w 258"/>
              <a:gd name="T25" fmla="*/ 0 h 299"/>
              <a:gd name="T26" fmla="*/ 128 w 258"/>
              <a:gd name="T27"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8" h="299">
                <a:moveTo>
                  <a:pt x="128" y="0"/>
                </a:moveTo>
                <a:lnTo>
                  <a:pt x="193" y="38"/>
                </a:lnTo>
                <a:lnTo>
                  <a:pt x="258" y="76"/>
                </a:lnTo>
                <a:lnTo>
                  <a:pt x="258" y="150"/>
                </a:lnTo>
                <a:lnTo>
                  <a:pt x="258" y="223"/>
                </a:lnTo>
                <a:lnTo>
                  <a:pt x="193" y="261"/>
                </a:lnTo>
                <a:lnTo>
                  <a:pt x="128" y="299"/>
                </a:lnTo>
                <a:lnTo>
                  <a:pt x="63" y="261"/>
                </a:lnTo>
                <a:lnTo>
                  <a:pt x="0" y="223"/>
                </a:lnTo>
                <a:lnTo>
                  <a:pt x="0" y="150"/>
                </a:lnTo>
                <a:lnTo>
                  <a:pt x="0" y="76"/>
                </a:lnTo>
                <a:lnTo>
                  <a:pt x="63" y="38"/>
                </a:lnTo>
                <a:lnTo>
                  <a:pt x="128" y="0"/>
                </a:lnTo>
                <a:lnTo>
                  <a:pt x="128" y="0"/>
                </a:lnTo>
                <a:close/>
              </a:path>
            </a:pathLst>
          </a:custGeom>
          <a:solidFill>
            <a:schemeClr val="bg1"/>
          </a:solidFill>
          <a:ln>
            <a:noFill/>
          </a:ln>
        </p:spPr>
        <p:txBody>
          <a:bodyPr/>
          <a:lstStyle/>
          <a:p>
            <a:endParaRPr lang="zh-CN" altLang="en-US" sz="1600"/>
          </a:p>
        </p:txBody>
      </p:sp>
      <p:sp>
        <p:nvSpPr>
          <p:cNvPr id="32" name="Freeform 11"/>
          <p:cNvSpPr/>
          <p:nvPr/>
        </p:nvSpPr>
        <p:spPr bwMode="auto">
          <a:xfrm>
            <a:off x="2852738" y="3386831"/>
            <a:ext cx="409575" cy="471488"/>
          </a:xfrm>
          <a:custGeom>
            <a:avLst/>
            <a:gdLst>
              <a:gd name="T0" fmla="*/ 130 w 258"/>
              <a:gd name="T1" fmla="*/ 0 h 297"/>
              <a:gd name="T2" fmla="*/ 193 w 258"/>
              <a:gd name="T3" fmla="*/ 36 h 297"/>
              <a:gd name="T4" fmla="*/ 258 w 258"/>
              <a:gd name="T5" fmla="*/ 74 h 297"/>
              <a:gd name="T6" fmla="*/ 258 w 258"/>
              <a:gd name="T7" fmla="*/ 148 h 297"/>
              <a:gd name="T8" fmla="*/ 258 w 258"/>
              <a:gd name="T9" fmla="*/ 223 h 297"/>
              <a:gd name="T10" fmla="*/ 193 w 258"/>
              <a:gd name="T11" fmla="*/ 261 h 297"/>
              <a:gd name="T12" fmla="*/ 130 w 258"/>
              <a:gd name="T13" fmla="*/ 297 h 297"/>
              <a:gd name="T14" fmla="*/ 65 w 258"/>
              <a:gd name="T15" fmla="*/ 261 h 297"/>
              <a:gd name="T16" fmla="*/ 0 w 258"/>
              <a:gd name="T17" fmla="*/ 223 h 297"/>
              <a:gd name="T18" fmla="*/ 0 w 258"/>
              <a:gd name="T19" fmla="*/ 148 h 297"/>
              <a:gd name="T20" fmla="*/ 0 w 258"/>
              <a:gd name="T21" fmla="*/ 74 h 297"/>
              <a:gd name="T22" fmla="*/ 65 w 258"/>
              <a:gd name="T23" fmla="*/ 36 h 297"/>
              <a:gd name="T24" fmla="*/ 130 w 258"/>
              <a:gd name="T25" fmla="*/ 0 h 297"/>
              <a:gd name="T26" fmla="*/ 130 w 258"/>
              <a:gd name="T27"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8" h="297">
                <a:moveTo>
                  <a:pt x="130" y="0"/>
                </a:moveTo>
                <a:lnTo>
                  <a:pt x="193" y="36"/>
                </a:lnTo>
                <a:lnTo>
                  <a:pt x="258" y="74"/>
                </a:lnTo>
                <a:lnTo>
                  <a:pt x="258" y="148"/>
                </a:lnTo>
                <a:lnTo>
                  <a:pt x="258" y="223"/>
                </a:lnTo>
                <a:lnTo>
                  <a:pt x="193" y="261"/>
                </a:lnTo>
                <a:lnTo>
                  <a:pt x="130" y="297"/>
                </a:lnTo>
                <a:lnTo>
                  <a:pt x="65" y="261"/>
                </a:lnTo>
                <a:lnTo>
                  <a:pt x="0" y="223"/>
                </a:lnTo>
                <a:lnTo>
                  <a:pt x="0" y="148"/>
                </a:lnTo>
                <a:lnTo>
                  <a:pt x="0" y="74"/>
                </a:lnTo>
                <a:lnTo>
                  <a:pt x="65" y="36"/>
                </a:lnTo>
                <a:lnTo>
                  <a:pt x="130" y="0"/>
                </a:lnTo>
                <a:lnTo>
                  <a:pt x="130" y="0"/>
                </a:lnTo>
                <a:close/>
              </a:path>
            </a:pathLst>
          </a:custGeom>
          <a:solidFill>
            <a:schemeClr val="bg1">
              <a:lumMod val="85000"/>
            </a:schemeClr>
          </a:solidFill>
          <a:ln>
            <a:noFill/>
          </a:ln>
        </p:spPr>
        <p:txBody>
          <a:bodyPr/>
          <a:lstStyle/>
          <a:p>
            <a:endParaRPr lang="zh-CN" altLang="en-US" sz="1600"/>
          </a:p>
        </p:txBody>
      </p:sp>
      <p:sp>
        <p:nvSpPr>
          <p:cNvPr id="33" name="Freeform 12"/>
          <p:cNvSpPr/>
          <p:nvPr/>
        </p:nvSpPr>
        <p:spPr bwMode="auto">
          <a:xfrm>
            <a:off x="5165725" y="2075556"/>
            <a:ext cx="409575" cy="471488"/>
          </a:xfrm>
          <a:custGeom>
            <a:avLst/>
            <a:gdLst>
              <a:gd name="T0" fmla="*/ 130 w 258"/>
              <a:gd name="T1" fmla="*/ 0 h 297"/>
              <a:gd name="T2" fmla="*/ 195 w 258"/>
              <a:gd name="T3" fmla="*/ 36 h 297"/>
              <a:gd name="T4" fmla="*/ 258 w 258"/>
              <a:gd name="T5" fmla="*/ 73 h 297"/>
              <a:gd name="T6" fmla="*/ 258 w 258"/>
              <a:gd name="T7" fmla="*/ 147 h 297"/>
              <a:gd name="T8" fmla="*/ 258 w 258"/>
              <a:gd name="T9" fmla="*/ 223 h 297"/>
              <a:gd name="T10" fmla="*/ 195 w 258"/>
              <a:gd name="T11" fmla="*/ 259 h 297"/>
              <a:gd name="T12" fmla="*/ 130 w 258"/>
              <a:gd name="T13" fmla="*/ 297 h 297"/>
              <a:gd name="T14" fmla="*/ 65 w 258"/>
              <a:gd name="T15" fmla="*/ 259 h 297"/>
              <a:gd name="T16" fmla="*/ 0 w 258"/>
              <a:gd name="T17" fmla="*/ 223 h 297"/>
              <a:gd name="T18" fmla="*/ 0 w 258"/>
              <a:gd name="T19" fmla="*/ 147 h 297"/>
              <a:gd name="T20" fmla="*/ 0 w 258"/>
              <a:gd name="T21" fmla="*/ 73 h 297"/>
              <a:gd name="T22" fmla="*/ 65 w 258"/>
              <a:gd name="T23" fmla="*/ 36 h 297"/>
              <a:gd name="T24" fmla="*/ 130 w 258"/>
              <a:gd name="T25" fmla="*/ 0 h 297"/>
              <a:gd name="T26" fmla="*/ 130 w 258"/>
              <a:gd name="T27"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8" h="297">
                <a:moveTo>
                  <a:pt x="130" y="0"/>
                </a:moveTo>
                <a:lnTo>
                  <a:pt x="195" y="36"/>
                </a:lnTo>
                <a:lnTo>
                  <a:pt x="258" y="73"/>
                </a:lnTo>
                <a:lnTo>
                  <a:pt x="258" y="147"/>
                </a:lnTo>
                <a:lnTo>
                  <a:pt x="258" y="223"/>
                </a:lnTo>
                <a:lnTo>
                  <a:pt x="195" y="259"/>
                </a:lnTo>
                <a:lnTo>
                  <a:pt x="130" y="297"/>
                </a:lnTo>
                <a:lnTo>
                  <a:pt x="65" y="259"/>
                </a:lnTo>
                <a:lnTo>
                  <a:pt x="0" y="223"/>
                </a:lnTo>
                <a:lnTo>
                  <a:pt x="0" y="147"/>
                </a:lnTo>
                <a:lnTo>
                  <a:pt x="0" y="73"/>
                </a:lnTo>
                <a:lnTo>
                  <a:pt x="65" y="36"/>
                </a:lnTo>
                <a:lnTo>
                  <a:pt x="130" y="0"/>
                </a:lnTo>
                <a:lnTo>
                  <a:pt x="130" y="0"/>
                </a:lnTo>
                <a:close/>
              </a:path>
            </a:pathLst>
          </a:cu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0800000" scaled="1"/>
            <a:tileRect/>
          </a:gradFill>
          <a:ln>
            <a:noFill/>
          </a:ln>
        </p:spPr>
        <p:txBody>
          <a:bodyPr/>
          <a:lstStyle/>
          <a:p>
            <a:endParaRPr lang="zh-CN" altLang="en-US" sz="1600"/>
          </a:p>
        </p:txBody>
      </p:sp>
      <p:sp>
        <p:nvSpPr>
          <p:cNvPr id="34" name="Freeform 13"/>
          <p:cNvSpPr/>
          <p:nvPr/>
        </p:nvSpPr>
        <p:spPr bwMode="auto">
          <a:xfrm>
            <a:off x="5080000" y="4144069"/>
            <a:ext cx="228600" cy="263525"/>
          </a:xfrm>
          <a:custGeom>
            <a:avLst/>
            <a:gdLst>
              <a:gd name="T0" fmla="*/ 72 w 144"/>
              <a:gd name="T1" fmla="*/ 0 h 166"/>
              <a:gd name="T2" fmla="*/ 108 w 144"/>
              <a:gd name="T3" fmla="*/ 22 h 166"/>
              <a:gd name="T4" fmla="*/ 144 w 144"/>
              <a:gd name="T5" fmla="*/ 42 h 166"/>
              <a:gd name="T6" fmla="*/ 144 w 144"/>
              <a:gd name="T7" fmla="*/ 83 h 166"/>
              <a:gd name="T8" fmla="*/ 144 w 144"/>
              <a:gd name="T9" fmla="*/ 124 h 166"/>
              <a:gd name="T10" fmla="*/ 108 w 144"/>
              <a:gd name="T11" fmla="*/ 144 h 166"/>
              <a:gd name="T12" fmla="*/ 72 w 144"/>
              <a:gd name="T13" fmla="*/ 166 h 166"/>
              <a:gd name="T14" fmla="*/ 36 w 144"/>
              <a:gd name="T15" fmla="*/ 144 h 166"/>
              <a:gd name="T16" fmla="*/ 0 w 144"/>
              <a:gd name="T17" fmla="*/ 124 h 166"/>
              <a:gd name="T18" fmla="*/ 0 w 144"/>
              <a:gd name="T19" fmla="*/ 83 h 166"/>
              <a:gd name="T20" fmla="*/ 0 w 144"/>
              <a:gd name="T21" fmla="*/ 42 h 166"/>
              <a:gd name="T22" fmla="*/ 36 w 144"/>
              <a:gd name="T23" fmla="*/ 22 h 166"/>
              <a:gd name="T24" fmla="*/ 72 w 144"/>
              <a:gd name="T25" fmla="*/ 0 h 166"/>
              <a:gd name="T26" fmla="*/ 72 w 144"/>
              <a:gd name="T27"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4" h="166">
                <a:moveTo>
                  <a:pt x="72" y="0"/>
                </a:moveTo>
                <a:lnTo>
                  <a:pt x="108" y="22"/>
                </a:lnTo>
                <a:lnTo>
                  <a:pt x="144" y="42"/>
                </a:lnTo>
                <a:lnTo>
                  <a:pt x="144" y="83"/>
                </a:lnTo>
                <a:lnTo>
                  <a:pt x="144" y="124"/>
                </a:lnTo>
                <a:lnTo>
                  <a:pt x="108" y="144"/>
                </a:lnTo>
                <a:lnTo>
                  <a:pt x="72" y="166"/>
                </a:lnTo>
                <a:lnTo>
                  <a:pt x="36" y="144"/>
                </a:lnTo>
                <a:lnTo>
                  <a:pt x="0" y="124"/>
                </a:lnTo>
                <a:lnTo>
                  <a:pt x="0" y="83"/>
                </a:lnTo>
                <a:lnTo>
                  <a:pt x="0" y="42"/>
                </a:lnTo>
                <a:lnTo>
                  <a:pt x="36" y="22"/>
                </a:lnTo>
                <a:lnTo>
                  <a:pt x="72" y="0"/>
                </a:lnTo>
                <a:lnTo>
                  <a:pt x="72" y="0"/>
                </a:lnTo>
                <a:close/>
              </a:path>
            </a:pathLst>
          </a:cu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0800000" scaled="1"/>
            <a:tileRect/>
          </a:gradFill>
          <a:ln>
            <a:noFill/>
          </a:ln>
        </p:spPr>
        <p:txBody>
          <a:bodyPr/>
          <a:lstStyle/>
          <a:p>
            <a:endParaRPr lang="zh-CN" altLang="en-US" sz="1600"/>
          </a:p>
        </p:txBody>
      </p:sp>
      <p:sp>
        <p:nvSpPr>
          <p:cNvPr id="35" name="Freeform 14"/>
          <p:cNvSpPr/>
          <p:nvPr/>
        </p:nvSpPr>
        <p:spPr bwMode="auto">
          <a:xfrm>
            <a:off x="3536950" y="2548631"/>
            <a:ext cx="225425" cy="263525"/>
          </a:xfrm>
          <a:custGeom>
            <a:avLst/>
            <a:gdLst>
              <a:gd name="T0" fmla="*/ 70 w 142"/>
              <a:gd name="T1" fmla="*/ 0 h 166"/>
              <a:gd name="T2" fmla="*/ 106 w 142"/>
              <a:gd name="T3" fmla="*/ 22 h 166"/>
              <a:gd name="T4" fmla="*/ 142 w 142"/>
              <a:gd name="T5" fmla="*/ 42 h 166"/>
              <a:gd name="T6" fmla="*/ 142 w 142"/>
              <a:gd name="T7" fmla="*/ 83 h 166"/>
              <a:gd name="T8" fmla="*/ 142 w 142"/>
              <a:gd name="T9" fmla="*/ 125 h 166"/>
              <a:gd name="T10" fmla="*/ 106 w 142"/>
              <a:gd name="T11" fmla="*/ 144 h 166"/>
              <a:gd name="T12" fmla="*/ 70 w 142"/>
              <a:gd name="T13" fmla="*/ 166 h 166"/>
              <a:gd name="T14" fmla="*/ 34 w 142"/>
              <a:gd name="T15" fmla="*/ 144 h 166"/>
              <a:gd name="T16" fmla="*/ 0 w 142"/>
              <a:gd name="T17" fmla="*/ 125 h 166"/>
              <a:gd name="T18" fmla="*/ 0 w 142"/>
              <a:gd name="T19" fmla="*/ 83 h 166"/>
              <a:gd name="T20" fmla="*/ 0 w 142"/>
              <a:gd name="T21" fmla="*/ 42 h 166"/>
              <a:gd name="T22" fmla="*/ 34 w 142"/>
              <a:gd name="T23" fmla="*/ 22 h 166"/>
              <a:gd name="T24" fmla="*/ 70 w 142"/>
              <a:gd name="T25" fmla="*/ 0 h 166"/>
              <a:gd name="T26" fmla="*/ 70 w 142"/>
              <a:gd name="T27"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2" h="166">
                <a:moveTo>
                  <a:pt x="70" y="0"/>
                </a:moveTo>
                <a:lnTo>
                  <a:pt x="106" y="22"/>
                </a:lnTo>
                <a:lnTo>
                  <a:pt x="142" y="42"/>
                </a:lnTo>
                <a:lnTo>
                  <a:pt x="142" y="83"/>
                </a:lnTo>
                <a:lnTo>
                  <a:pt x="142" y="125"/>
                </a:lnTo>
                <a:lnTo>
                  <a:pt x="106" y="144"/>
                </a:lnTo>
                <a:lnTo>
                  <a:pt x="70" y="166"/>
                </a:lnTo>
                <a:lnTo>
                  <a:pt x="34" y="144"/>
                </a:lnTo>
                <a:lnTo>
                  <a:pt x="0" y="125"/>
                </a:lnTo>
                <a:lnTo>
                  <a:pt x="0" y="83"/>
                </a:lnTo>
                <a:lnTo>
                  <a:pt x="0" y="42"/>
                </a:lnTo>
                <a:lnTo>
                  <a:pt x="34" y="22"/>
                </a:lnTo>
                <a:lnTo>
                  <a:pt x="70" y="0"/>
                </a:lnTo>
                <a:lnTo>
                  <a:pt x="70" y="0"/>
                </a:lnTo>
                <a:close/>
              </a:path>
            </a:pathLst>
          </a:custGeom>
          <a:solidFill>
            <a:schemeClr val="bg1">
              <a:lumMod val="85000"/>
            </a:schemeClr>
          </a:solidFill>
          <a:ln>
            <a:noFill/>
          </a:ln>
        </p:spPr>
        <p:txBody>
          <a:bodyPr/>
          <a:lstStyle/>
          <a:p>
            <a:endParaRPr lang="zh-CN" altLang="en-US" sz="1600"/>
          </a:p>
        </p:txBody>
      </p:sp>
      <p:sp>
        <p:nvSpPr>
          <p:cNvPr id="36" name="Freeform 15"/>
          <p:cNvSpPr/>
          <p:nvPr/>
        </p:nvSpPr>
        <p:spPr bwMode="auto">
          <a:xfrm>
            <a:off x="4305300" y="2148581"/>
            <a:ext cx="225425" cy="260350"/>
          </a:xfrm>
          <a:custGeom>
            <a:avLst/>
            <a:gdLst>
              <a:gd name="T0" fmla="*/ 70 w 142"/>
              <a:gd name="T1" fmla="*/ 0 h 164"/>
              <a:gd name="T2" fmla="*/ 106 w 142"/>
              <a:gd name="T3" fmla="*/ 20 h 164"/>
              <a:gd name="T4" fmla="*/ 142 w 142"/>
              <a:gd name="T5" fmla="*/ 40 h 164"/>
              <a:gd name="T6" fmla="*/ 142 w 142"/>
              <a:gd name="T7" fmla="*/ 81 h 164"/>
              <a:gd name="T8" fmla="*/ 142 w 142"/>
              <a:gd name="T9" fmla="*/ 123 h 164"/>
              <a:gd name="T10" fmla="*/ 106 w 142"/>
              <a:gd name="T11" fmla="*/ 143 h 164"/>
              <a:gd name="T12" fmla="*/ 70 w 142"/>
              <a:gd name="T13" fmla="*/ 164 h 164"/>
              <a:gd name="T14" fmla="*/ 36 w 142"/>
              <a:gd name="T15" fmla="*/ 143 h 164"/>
              <a:gd name="T16" fmla="*/ 0 w 142"/>
              <a:gd name="T17" fmla="*/ 123 h 164"/>
              <a:gd name="T18" fmla="*/ 0 w 142"/>
              <a:gd name="T19" fmla="*/ 81 h 164"/>
              <a:gd name="T20" fmla="*/ 0 w 142"/>
              <a:gd name="T21" fmla="*/ 40 h 164"/>
              <a:gd name="T22" fmla="*/ 36 w 142"/>
              <a:gd name="T23" fmla="*/ 20 h 164"/>
              <a:gd name="T24" fmla="*/ 70 w 142"/>
              <a:gd name="T25" fmla="*/ 0 h 164"/>
              <a:gd name="T26" fmla="*/ 70 w 142"/>
              <a:gd name="T27"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2" h="164">
                <a:moveTo>
                  <a:pt x="70" y="0"/>
                </a:moveTo>
                <a:lnTo>
                  <a:pt x="106" y="20"/>
                </a:lnTo>
                <a:lnTo>
                  <a:pt x="142" y="40"/>
                </a:lnTo>
                <a:lnTo>
                  <a:pt x="142" y="81"/>
                </a:lnTo>
                <a:lnTo>
                  <a:pt x="142" y="123"/>
                </a:lnTo>
                <a:lnTo>
                  <a:pt x="106" y="143"/>
                </a:lnTo>
                <a:lnTo>
                  <a:pt x="70" y="164"/>
                </a:lnTo>
                <a:lnTo>
                  <a:pt x="36" y="143"/>
                </a:lnTo>
                <a:lnTo>
                  <a:pt x="0" y="123"/>
                </a:lnTo>
                <a:lnTo>
                  <a:pt x="0" y="81"/>
                </a:lnTo>
                <a:lnTo>
                  <a:pt x="0" y="40"/>
                </a:lnTo>
                <a:lnTo>
                  <a:pt x="36" y="20"/>
                </a:lnTo>
                <a:lnTo>
                  <a:pt x="70" y="0"/>
                </a:lnTo>
                <a:lnTo>
                  <a:pt x="70" y="0"/>
                </a:lnTo>
                <a:close/>
              </a:path>
            </a:pathLst>
          </a:custGeom>
          <a:solidFill>
            <a:schemeClr val="bg1">
              <a:lumMod val="85000"/>
            </a:schemeClr>
          </a:solidFill>
          <a:ln>
            <a:noFill/>
          </a:ln>
        </p:spPr>
        <p:txBody>
          <a:bodyPr/>
          <a:lstStyle/>
          <a:p>
            <a:endParaRPr lang="zh-CN" altLang="en-US" sz="1600"/>
          </a:p>
        </p:txBody>
      </p:sp>
      <p:sp>
        <p:nvSpPr>
          <p:cNvPr id="37" name="Freeform 16"/>
          <p:cNvSpPr/>
          <p:nvPr/>
        </p:nvSpPr>
        <p:spPr bwMode="auto">
          <a:xfrm>
            <a:off x="4759325" y="3504306"/>
            <a:ext cx="227012" cy="260350"/>
          </a:xfrm>
          <a:custGeom>
            <a:avLst/>
            <a:gdLst>
              <a:gd name="T0" fmla="*/ 72 w 143"/>
              <a:gd name="T1" fmla="*/ 0 h 164"/>
              <a:gd name="T2" fmla="*/ 108 w 143"/>
              <a:gd name="T3" fmla="*/ 20 h 164"/>
              <a:gd name="T4" fmla="*/ 143 w 143"/>
              <a:gd name="T5" fmla="*/ 39 h 164"/>
              <a:gd name="T6" fmla="*/ 143 w 143"/>
              <a:gd name="T7" fmla="*/ 81 h 164"/>
              <a:gd name="T8" fmla="*/ 143 w 143"/>
              <a:gd name="T9" fmla="*/ 122 h 164"/>
              <a:gd name="T10" fmla="*/ 108 w 143"/>
              <a:gd name="T11" fmla="*/ 144 h 164"/>
              <a:gd name="T12" fmla="*/ 72 w 143"/>
              <a:gd name="T13" fmla="*/ 164 h 164"/>
              <a:gd name="T14" fmla="*/ 36 w 143"/>
              <a:gd name="T15" fmla="*/ 144 h 164"/>
              <a:gd name="T16" fmla="*/ 0 w 143"/>
              <a:gd name="T17" fmla="*/ 122 h 164"/>
              <a:gd name="T18" fmla="*/ 0 w 143"/>
              <a:gd name="T19" fmla="*/ 81 h 164"/>
              <a:gd name="T20" fmla="*/ 0 w 143"/>
              <a:gd name="T21" fmla="*/ 39 h 164"/>
              <a:gd name="T22" fmla="*/ 36 w 143"/>
              <a:gd name="T23" fmla="*/ 20 h 164"/>
              <a:gd name="T24" fmla="*/ 72 w 143"/>
              <a:gd name="T25" fmla="*/ 0 h 164"/>
              <a:gd name="T26" fmla="*/ 72 w 143"/>
              <a:gd name="T27"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3" h="164">
                <a:moveTo>
                  <a:pt x="72" y="0"/>
                </a:moveTo>
                <a:lnTo>
                  <a:pt x="108" y="20"/>
                </a:lnTo>
                <a:lnTo>
                  <a:pt x="143" y="39"/>
                </a:lnTo>
                <a:lnTo>
                  <a:pt x="143" y="81"/>
                </a:lnTo>
                <a:lnTo>
                  <a:pt x="143" y="122"/>
                </a:lnTo>
                <a:lnTo>
                  <a:pt x="108" y="144"/>
                </a:lnTo>
                <a:lnTo>
                  <a:pt x="72" y="164"/>
                </a:lnTo>
                <a:lnTo>
                  <a:pt x="36" y="144"/>
                </a:lnTo>
                <a:lnTo>
                  <a:pt x="0" y="122"/>
                </a:lnTo>
                <a:lnTo>
                  <a:pt x="0" y="81"/>
                </a:lnTo>
                <a:lnTo>
                  <a:pt x="0" y="39"/>
                </a:lnTo>
                <a:lnTo>
                  <a:pt x="36" y="20"/>
                </a:lnTo>
                <a:lnTo>
                  <a:pt x="72" y="0"/>
                </a:lnTo>
                <a:lnTo>
                  <a:pt x="72" y="0"/>
                </a:lnTo>
                <a:close/>
              </a:path>
            </a:pathLst>
          </a:cu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0800000" scaled="1"/>
            <a:tileRect/>
          </a:gradFill>
          <a:ln>
            <a:noFill/>
          </a:ln>
        </p:spPr>
        <p:txBody>
          <a:bodyPr/>
          <a:lstStyle/>
          <a:p>
            <a:endParaRPr lang="zh-CN" altLang="en-US" sz="1600"/>
          </a:p>
        </p:txBody>
      </p:sp>
      <p:sp>
        <p:nvSpPr>
          <p:cNvPr id="38" name="Freeform 17"/>
          <p:cNvSpPr/>
          <p:nvPr/>
        </p:nvSpPr>
        <p:spPr bwMode="auto">
          <a:xfrm>
            <a:off x="3413125" y="3258244"/>
            <a:ext cx="225425" cy="263525"/>
          </a:xfrm>
          <a:custGeom>
            <a:avLst/>
            <a:gdLst>
              <a:gd name="T0" fmla="*/ 70 w 142"/>
              <a:gd name="T1" fmla="*/ 0 h 166"/>
              <a:gd name="T2" fmla="*/ 106 w 142"/>
              <a:gd name="T3" fmla="*/ 22 h 166"/>
              <a:gd name="T4" fmla="*/ 142 w 142"/>
              <a:gd name="T5" fmla="*/ 41 h 166"/>
              <a:gd name="T6" fmla="*/ 142 w 142"/>
              <a:gd name="T7" fmla="*/ 83 h 166"/>
              <a:gd name="T8" fmla="*/ 142 w 142"/>
              <a:gd name="T9" fmla="*/ 124 h 166"/>
              <a:gd name="T10" fmla="*/ 106 w 142"/>
              <a:gd name="T11" fmla="*/ 144 h 166"/>
              <a:gd name="T12" fmla="*/ 70 w 142"/>
              <a:gd name="T13" fmla="*/ 166 h 166"/>
              <a:gd name="T14" fmla="*/ 34 w 142"/>
              <a:gd name="T15" fmla="*/ 144 h 166"/>
              <a:gd name="T16" fmla="*/ 0 w 142"/>
              <a:gd name="T17" fmla="*/ 124 h 166"/>
              <a:gd name="T18" fmla="*/ 0 w 142"/>
              <a:gd name="T19" fmla="*/ 83 h 166"/>
              <a:gd name="T20" fmla="*/ 0 w 142"/>
              <a:gd name="T21" fmla="*/ 41 h 166"/>
              <a:gd name="T22" fmla="*/ 34 w 142"/>
              <a:gd name="T23" fmla="*/ 22 h 166"/>
              <a:gd name="T24" fmla="*/ 70 w 142"/>
              <a:gd name="T25" fmla="*/ 0 h 166"/>
              <a:gd name="T26" fmla="*/ 70 w 142"/>
              <a:gd name="T27"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2" h="166">
                <a:moveTo>
                  <a:pt x="70" y="0"/>
                </a:moveTo>
                <a:lnTo>
                  <a:pt x="106" y="22"/>
                </a:lnTo>
                <a:lnTo>
                  <a:pt x="142" y="41"/>
                </a:lnTo>
                <a:lnTo>
                  <a:pt x="142" y="83"/>
                </a:lnTo>
                <a:lnTo>
                  <a:pt x="142" y="124"/>
                </a:lnTo>
                <a:lnTo>
                  <a:pt x="106" y="144"/>
                </a:lnTo>
                <a:lnTo>
                  <a:pt x="70" y="166"/>
                </a:lnTo>
                <a:lnTo>
                  <a:pt x="34" y="144"/>
                </a:lnTo>
                <a:lnTo>
                  <a:pt x="0" y="124"/>
                </a:lnTo>
                <a:lnTo>
                  <a:pt x="0" y="83"/>
                </a:lnTo>
                <a:lnTo>
                  <a:pt x="0" y="41"/>
                </a:lnTo>
                <a:lnTo>
                  <a:pt x="34" y="22"/>
                </a:lnTo>
                <a:lnTo>
                  <a:pt x="70" y="0"/>
                </a:lnTo>
                <a:lnTo>
                  <a:pt x="70" y="0"/>
                </a:lnTo>
                <a:close/>
              </a:path>
            </a:pathLst>
          </a:custGeom>
          <a:solidFill>
            <a:schemeClr val="bg1"/>
          </a:solidFill>
          <a:ln>
            <a:noFill/>
          </a:ln>
        </p:spPr>
        <p:txBody>
          <a:bodyPr/>
          <a:lstStyle/>
          <a:p>
            <a:endParaRPr lang="zh-CN" altLang="en-US" sz="1600"/>
          </a:p>
        </p:txBody>
      </p:sp>
      <p:sp>
        <p:nvSpPr>
          <p:cNvPr id="39" name="Freeform 18"/>
          <p:cNvSpPr/>
          <p:nvPr/>
        </p:nvSpPr>
        <p:spPr bwMode="auto">
          <a:xfrm>
            <a:off x="5561013" y="2651819"/>
            <a:ext cx="228600" cy="263525"/>
          </a:xfrm>
          <a:custGeom>
            <a:avLst/>
            <a:gdLst>
              <a:gd name="T0" fmla="*/ 72 w 144"/>
              <a:gd name="T1" fmla="*/ 0 h 166"/>
              <a:gd name="T2" fmla="*/ 108 w 144"/>
              <a:gd name="T3" fmla="*/ 22 h 166"/>
              <a:gd name="T4" fmla="*/ 144 w 144"/>
              <a:gd name="T5" fmla="*/ 42 h 166"/>
              <a:gd name="T6" fmla="*/ 144 w 144"/>
              <a:gd name="T7" fmla="*/ 83 h 166"/>
              <a:gd name="T8" fmla="*/ 144 w 144"/>
              <a:gd name="T9" fmla="*/ 125 h 166"/>
              <a:gd name="T10" fmla="*/ 108 w 144"/>
              <a:gd name="T11" fmla="*/ 144 h 166"/>
              <a:gd name="T12" fmla="*/ 72 w 144"/>
              <a:gd name="T13" fmla="*/ 166 h 166"/>
              <a:gd name="T14" fmla="*/ 36 w 144"/>
              <a:gd name="T15" fmla="*/ 144 h 166"/>
              <a:gd name="T16" fmla="*/ 0 w 144"/>
              <a:gd name="T17" fmla="*/ 125 h 166"/>
              <a:gd name="T18" fmla="*/ 0 w 144"/>
              <a:gd name="T19" fmla="*/ 83 h 166"/>
              <a:gd name="T20" fmla="*/ 0 w 144"/>
              <a:gd name="T21" fmla="*/ 42 h 166"/>
              <a:gd name="T22" fmla="*/ 36 w 144"/>
              <a:gd name="T23" fmla="*/ 22 h 166"/>
              <a:gd name="T24" fmla="*/ 72 w 144"/>
              <a:gd name="T25" fmla="*/ 0 h 166"/>
              <a:gd name="T26" fmla="*/ 72 w 144"/>
              <a:gd name="T27"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4" h="166">
                <a:moveTo>
                  <a:pt x="72" y="0"/>
                </a:moveTo>
                <a:lnTo>
                  <a:pt x="108" y="22"/>
                </a:lnTo>
                <a:lnTo>
                  <a:pt x="144" y="42"/>
                </a:lnTo>
                <a:lnTo>
                  <a:pt x="144" y="83"/>
                </a:lnTo>
                <a:lnTo>
                  <a:pt x="144" y="125"/>
                </a:lnTo>
                <a:lnTo>
                  <a:pt x="108" y="144"/>
                </a:lnTo>
                <a:lnTo>
                  <a:pt x="72" y="166"/>
                </a:lnTo>
                <a:lnTo>
                  <a:pt x="36" y="144"/>
                </a:lnTo>
                <a:lnTo>
                  <a:pt x="0" y="125"/>
                </a:lnTo>
                <a:lnTo>
                  <a:pt x="0" y="83"/>
                </a:lnTo>
                <a:lnTo>
                  <a:pt x="0" y="42"/>
                </a:lnTo>
                <a:lnTo>
                  <a:pt x="36" y="22"/>
                </a:lnTo>
                <a:lnTo>
                  <a:pt x="72" y="0"/>
                </a:lnTo>
                <a:lnTo>
                  <a:pt x="72" y="0"/>
                </a:lnTo>
                <a:close/>
              </a:path>
            </a:pathLst>
          </a:cu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0800000" scaled="1"/>
            <a:tileRect/>
          </a:gradFill>
          <a:ln>
            <a:noFill/>
          </a:ln>
        </p:spPr>
        <p:txBody>
          <a:bodyPr/>
          <a:lstStyle/>
          <a:p>
            <a:endParaRPr lang="zh-CN" altLang="en-US" sz="1600"/>
          </a:p>
        </p:txBody>
      </p:sp>
      <p:sp>
        <p:nvSpPr>
          <p:cNvPr id="40" name="Freeform 19"/>
          <p:cNvSpPr/>
          <p:nvPr/>
        </p:nvSpPr>
        <p:spPr bwMode="auto">
          <a:xfrm>
            <a:off x="4008438" y="3766244"/>
            <a:ext cx="225425" cy="263525"/>
          </a:xfrm>
          <a:custGeom>
            <a:avLst/>
            <a:gdLst>
              <a:gd name="T0" fmla="*/ 72 w 142"/>
              <a:gd name="T1" fmla="*/ 0 h 166"/>
              <a:gd name="T2" fmla="*/ 108 w 142"/>
              <a:gd name="T3" fmla="*/ 22 h 166"/>
              <a:gd name="T4" fmla="*/ 142 w 142"/>
              <a:gd name="T5" fmla="*/ 42 h 166"/>
              <a:gd name="T6" fmla="*/ 142 w 142"/>
              <a:gd name="T7" fmla="*/ 83 h 166"/>
              <a:gd name="T8" fmla="*/ 142 w 142"/>
              <a:gd name="T9" fmla="*/ 125 h 166"/>
              <a:gd name="T10" fmla="*/ 108 w 142"/>
              <a:gd name="T11" fmla="*/ 145 h 166"/>
              <a:gd name="T12" fmla="*/ 72 w 142"/>
              <a:gd name="T13" fmla="*/ 166 h 166"/>
              <a:gd name="T14" fmla="*/ 36 w 142"/>
              <a:gd name="T15" fmla="*/ 145 h 166"/>
              <a:gd name="T16" fmla="*/ 0 w 142"/>
              <a:gd name="T17" fmla="*/ 125 h 166"/>
              <a:gd name="T18" fmla="*/ 0 w 142"/>
              <a:gd name="T19" fmla="*/ 83 h 166"/>
              <a:gd name="T20" fmla="*/ 0 w 142"/>
              <a:gd name="T21" fmla="*/ 42 h 166"/>
              <a:gd name="T22" fmla="*/ 36 w 142"/>
              <a:gd name="T23" fmla="*/ 22 h 166"/>
              <a:gd name="T24" fmla="*/ 72 w 142"/>
              <a:gd name="T25" fmla="*/ 0 h 166"/>
              <a:gd name="T26" fmla="*/ 72 w 142"/>
              <a:gd name="T27"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2" h="166">
                <a:moveTo>
                  <a:pt x="72" y="0"/>
                </a:moveTo>
                <a:lnTo>
                  <a:pt x="108" y="22"/>
                </a:lnTo>
                <a:lnTo>
                  <a:pt x="142" y="42"/>
                </a:lnTo>
                <a:lnTo>
                  <a:pt x="142" y="83"/>
                </a:lnTo>
                <a:lnTo>
                  <a:pt x="142" y="125"/>
                </a:lnTo>
                <a:lnTo>
                  <a:pt x="108" y="145"/>
                </a:lnTo>
                <a:lnTo>
                  <a:pt x="72" y="166"/>
                </a:lnTo>
                <a:lnTo>
                  <a:pt x="36" y="145"/>
                </a:lnTo>
                <a:lnTo>
                  <a:pt x="0" y="125"/>
                </a:lnTo>
                <a:lnTo>
                  <a:pt x="0" y="83"/>
                </a:lnTo>
                <a:lnTo>
                  <a:pt x="0" y="42"/>
                </a:lnTo>
                <a:lnTo>
                  <a:pt x="36" y="22"/>
                </a:lnTo>
                <a:lnTo>
                  <a:pt x="72" y="0"/>
                </a:lnTo>
                <a:lnTo>
                  <a:pt x="72" y="0"/>
                </a:lnTo>
                <a:close/>
              </a:path>
            </a:pathLst>
          </a:cu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0800000" scaled="1"/>
            <a:tileRect/>
          </a:gradFill>
          <a:ln>
            <a:noFill/>
          </a:ln>
        </p:spPr>
        <p:txBody>
          <a:bodyPr/>
          <a:lstStyle/>
          <a:p>
            <a:endParaRPr lang="zh-CN" altLang="en-US" sz="1600"/>
          </a:p>
        </p:txBody>
      </p:sp>
      <p:sp>
        <p:nvSpPr>
          <p:cNvPr id="41" name="Freeform 20"/>
          <p:cNvSpPr/>
          <p:nvPr/>
        </p:nvSpPr>
        <p:spPr bwMode="auto">
          <a:xfrm>
            <a:off x="4657725" y="2718494"/>
            <a:ext cx="225425" cy="261938"/>
          </a:xfrm>
          <a:custGeom>
            <a:avLst/>
            <a:gdLst>
              <a:gd name="T0" fmla="*/ 72 w 142"/>
              <a:gd name="T1" fmla="*/ 0 h 165"/>
              <a:gd name="T2" fmla="*/ 108 w 142"/>
              <a:gd name="T3" fmla="*/ 21 h 165"/>
              <a:gd name="T4" fmla="*/ 142 w 142"/>
              <a:gd name="T5" fmla="*/ 41 h 165"/>
              <a:gd name="T6" fmla="*/ 142 w 142"/>
              <a:gd name="T7" fmla="*/ 83 h 165"/>
              <a:gd name="T8" fmla="*/ 142 w 142"/>
              <a:gd name="T9" fmla="*/ 124 h 165"/>
              <a:gd name="T10" fmla="*/ 108 w 142"/>
              <a:gd name="T11" fmla="*/ 144 h 165"/>
              <a:gd name="T12" fmla="*/ 72 w 142"/>
              <a:gd name="T13" fmla="*/ 165 h 165"/>
              <a:gd name="T14" fmla="*/ 36 w 142"/>
              <a:gd name="T15" fmla="*/ 144 h 165"/>
              <a:gd name="T16" fmla="*/ 0 w 142"/>
              <a:gd name="T17" fmla="*/ 124 h 165"/>
              <a:gd name="T18" fmla="*/ 0 w 142"/>
              <a:gd name="T19" fmla="*/ 83 h 165"/>
              <a:gd name="T20" fmla="*/ 0 w 142"/>
              <a:gd name="T21" fmla="*/ 41 h 165"/>
              <a:gd name="T22" fmla="*/ 36 w 142"/>
              <a:gd name="T23" fmla="*/ 21 h 165"/>
              <a:gd name="T24" fmla="*/ 72 w 142"/>
              <a:gd name="T25" fmla="*/ 0 h 165"/>
              <a:gd name="T26" fmla="*/ 72 w 142"/>
              <a:gd name="T27"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2" h="165">
                <a:moveTo>
                  <a:pt x="72" y="0"/>
                </a:moveTo>
                <a:lnTo>
                  <a:pt x="108" y="21"/>
                </a:lnTo>
                <a:lnTo>
                  <a:pt x="142" y="41"/>
                </a:lnTo>
                <a:lnTo>
                  <a:pt x="142" y="83"/>
                </a:lnTo>
                <a:lnTo>
                  <a:pt x="142" y="124"/>
                </a:lnTo>
                <a:lnTo>
                  <a:pt x="108" y="144"/>
                </a:lnTo>
                <a:lnTo>
                  <a:pt x="72" y="165"/>
                </a:lnTo>
                <a:lnTo>
                  <a:pt x="36" y="144"/>
                </a:lnTo>
                <a:lnTo>
                  <a:pt x="0" y="124"/>
                </a:lnTo>
                <a:lnTo>
                  <a:pt x="0" y="83"/>
                </a:lnTo>
                <a:lnTo>
                  <a:pt x="0" y="41"/>
                </a:lnTo>
                <a:lnTo>
                  <a:pt x="36" y="21"/>
                </a:lnTo>
                <a:lnTo>
                  <a:pt x="72" y="0"/>
                </a:lnTo>
                <a:lnTo>
                  <a:pt x="72" y="0"/>
                </a:lnTo>
                <a:close/>
              </a:path>
            </a:pathLst>
          </a:custGeom>
          <a:solidFill>
            <a:schemeClr val="bg1"/>
          </a:solidFill>
          <a:ln>
            <a:noFill/>
          </a:ln>
        </p:spPr>
        <p:txBody>
          <a:bodyPr/>
          <a:lstStyle/>
          <a:p>
            <a:endParaRPr lang="zh-CN" altLang="en-US" sz="1600"/>
          </a:p>
        </p:txBody>
      </p:sp>
      <p:sp>
        <p:nvSpPr>
          <p:cNvPr id="42" name="TextBox 41"/>
          <p:cNvSpPr txBox="1"/>
          <p:nvPr/>
        </p:nvSpPr>
        <p:spPr bwMode="auto">
          <a:xfrm>
            <a:off x="1502599" y="3453581"/>
            <a:ext cx="1159292" cy="338554"/>
          </a:xfrm>
          <a:prstGeom prst="rect">
            <a:avLst/>
          </a:prstGeom>
          <a:noFill/>
        </p:spPr>
        <p:txBody>
          <a:bodyPr wrap="none">
            <a:spAutoFit/>
          </a:bodyPr>
          <a:lstStyle>
            <a:defPPr>
              <a:defRPr lang="zh-CN"/>
            </a:defPPr>
            <a:lvl1pPr algn="ctr" fontAlgn="auto">
              <a:spcBef>
                <a:spcPts val="0"/>
              </a:spcBef>
              <a:spcAft>
                <a:spcPts val="0"/>
              </a:spcAft>
              <a:defRPr sz="1600" spc="300">
                <a:solidFill>
                  <a:srgbClr val="EBAC07"/>
                </a:solidFill>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dirty="0">
                <a:solidFill>
                  <a:schemeClr val="bg1">
                    <a:lumMod val="95000"/>
                  </a:schemeClr>
                </a:solidFill>
              </a:rPr>
              <a:t>添加标题</a:t>
            </a:r>
            <a:endParaRPr lang="zh-CN" altLang="en-US" dirty="0">
              <a:solidFill>
                <a:schemeClr val="bg1">
                  <a:lumMod val="95000"/>
                </a:schemeClr>
              </a:solidFill>
            </a:endParaRPr>
          </a:p>
        </p:txBody>
      </p:sp>
      <p:sp>
        <p:nvSpPr>
          <p:cNvPr id="43" name="TextBox 42"/>
          <p:cNvSpPr txBox="1"/>
          <p:nvPr/>
        </p:nvSpPr>
        <p:spPr bwMode="auto">
          <a:xfrm>
            <a:off x="6402705" y="1957489"/>
            <a:ext cx="1159292" cy="338554"/>
          </a:xfrm>
          <a:prstGeom prst="rect">
            <a:avLst/>
          </a:prstGeom>
          <a:noFill/>
        </p:spPr>
        <p:txBody>
          <a:bodyPr wrap="none">
            <a:spAutoFit/>
          </a:bodyPr>
          <a:lstStyle>
            <a:defPPr>
              <a:defRPr lang="zh-CN"/>
            </a:defPPr>
            <a:lvl1pPr algn="ctr" fontAlgn="auto">
              <a:spcBef>
                <a:spcPts val="0"/>
              </a:spcBef>
              <a:spcAft>
                <a:spcPts val="0"/>
              </a:spcAft>
              <a:defRPr sz="1600" spc="300">
                <a:solidFill>
                  <a:srgbClr val="EBAC07"/>
                </a:solidFill>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dirty="0">
                <a:solidFill>
                  <a:schemeClr val="bg1">
                    <a:lumMod val="95000"/>
                  </a:schemeClr>
                </a:solidFill>
              </a:rPr>
              <a:t>添加标题</a:t>
            </a:r>
            <a:endParaRPr lang="zh-CN" altLang="en-US" dirty="0">
              <a:solidFill>
                <a:schemeClr val="bg1">
                  <a:lumMod val="95000"/>
                </a:schemeClr>
              </a:solidFill>
            </a:endParaRPr>
          </a:p>
        </p:txBody>
      </p:sp>
      <p:sp>
        <p:nvSpPr>
          <p:cNvPr id="44" name="TextBox 43"/>
          <p:cNvSpPr txBox="1"/>
          <p:nvPr/>
        </p:nvSpPr>
        <p:spPr bwMode="auto">
          <a:xfrm>
            <a:off x="6149012" y="3589932"/>
            <a:ext cx="1159292" cy="338554"/>
          </a:xfrm>
          <a:prstGeom prst="rect">
            <a:avLst/>
          </a:prstGeom>
          <a:noFill/>
        </p:spPr>
        <p:txBody>
          <a:bodyPr wrap="none">
            <a:spAutoFit/>
          </a:bodyPr>
          <a:lstStyle>
            <a:defPPr>
              <a:defRPr lang="zh-CN"/>
            </a:defPPr>
            <a:lvl1pPr algn="ctr" fontAlgn="auto">
              <a:spcBef>
                <a:spcPts val="0"/>
              </a:spcBef>
              <a:spcAft>
                <a:spcPts val="0"/>
              </a:spcAft>
              <a:defRPr sz="1600" spc="300">
                <a:solidFill>
                  <a:srgbClr val="8BC925"/>
                </a:solidFill>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dirty="0">
                <a:solidFill>
                  <a:schemeClr val="bg1">
                    <a:lumMod val="95000"/>
                  </a:schemeClr>
                </a:solidFill>
              </a:rPr>
              <a:t>添加标题</a:t>
            </a:r>
            <a:endParaRPr lang="zh-CN" altLang="en-US" dirty="0">
              <a:solidFill>
                <a:schemeClr val="bg1">
                  <a:lumMod val="95000"/>
                </a:schemeClr>
              </a:solidFill>
            </a:endParaRPr>
          </a:p>
        </p:txBody>
      </p:sp>
      <p:sp>
        <p:nvSpPr>
          <p:cNvPr id="45" name="TextBox 44"/>
          <p:cNvSpPr txBox="1"/>
          <p:nvPr/>
        </p:nvSpPr>
        <p:spPr bwMode="auto">
          <a:xfrm>
            <a:off x="1502599" y="1765821"/>
            <a:ext cx="1159292" cy="338554"/>
          </a:xfrm>
          <a:prstGeom prst="rect">
            <a:avLst/>
          </a:prstGeom>
          <a:noFill/>
        </p:spPr>
        <p:txBody>
          <a:bodyPr wrap="none">
            <a:spAutoFit/>
          </a:bodyPr>
          <a:lstStyle>
            <a:defPPr>
              <a:defRPr lang="zh-CN"/>
            </a:defPPr>
            <a:lvl1pPr algn="ctr" fontAlgn="auto">
              <a:spcBef>
                <a:spcPts val="0"/>
              </a:spcBef>
              <a:spcAft>
                <a:spcPts val="0"/>
              </a:spcAft>
              <a:defRPr sz="1600" spc="300">
                <a:solidFill>
                  <a:srgbClr val="284848"/>
                </a:solidFill>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dirty="0">
                <a:solidFill>
                  <a:schemeClr val="bg1">
                    <a:lumMod val="95000"/>
                  </a:schemeClr>
                </a:solidFill>
              </a:rPr>
              <a:t>添加标题</a:t>
            </a:r>
            <a:endParaRPr lang="zh-CN" altLang="en-US" dirty="0">
              <a:solidFill>
                <a:schemeClr val="bg1">
                  <a:lumMod val="95000"/>
                </a:schemeClr>
              </a:solidFill>
            </a:endParaRPr>
          </a:p>
        </p:txBody>
      </p:sp>
      <p:sp>
        <p:nvSpPr>
          <p:cNvPr id="46" name="TextBox 45"/>
          <p:cNvSpPr txBox="1"/>
          <p:nvPr/>
        </p:nvSpPr>
        <p:spPr bwMode="auto">
          <a:xfrm>
            <a:off x="4795644" y="1452424"/>
            <a:ext cx="1159292" cy="338554"/>
          </a:xfrm>
          <a:prstGeom prst="rect">
            <a:avLst/>
          </a:prstGeom>
          <a:noFill/>
        </p:spPr>
        <p:txBody>
          <a:bodyPr wrap="none">
            <a:spAutoFit/>
          </a:bodyPr>
          <a:lstStyle>
            <a:defPPr>
              <a:defRPr lang="zh-CN"/>
            </a:defPPr>
            <a:lvl1pPr algn="ctr" fontAlgn="auto">
              <a:spcBef>
                <a:spcPts val="0"/>
              </a:spcBef>
              <a:spcAft>
                <a:spcPts val="0"/>
              </a:spcAft>
              <a:defRPr sz="1600" spc="300">
                <a:solidFill>
                  <a:srgbClr val="3D9077"/>
                </a:solidFill>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dirty="0">
                <a:solidFill>
                  <a:schemeClr val="bg1">
                    <a:lumMod val="95000"/>
                  </a:schemeClr>
                </a:solidFill>
              </a:rPr>
              <a:t>添加标题</a:t>
            </a:r>
            <a:endParaRPr lang="zh-CN" altLang="en-US" dirty="0">
              <a:solidFill>
                <a:schemeClr val="bg1">
                  <a:lumMod val="95000"/>
                </a:schemeClr>
              </a:solidFill>
            </a:endParaRPr>
          </a:p>
        </p:txBody>
      </p:sp>
      <p:sp>
        <p:nvSpPr>
          <p:cNvPr id="47" name="任意多边形 46"/>
          <p:cNvSpPr/>
          <p:nvPr/>
        </p:nvSpPr>
        <p:spPr>
          <a:xfrm>
            <a:off x="6067425" y="2123181"/>
            <a:ext cx="361950" cy="0"/>
          </a:xfrm>
          <a:custGeom>
            <a:avLst/>
            <a:gdLst>
              <a:gd name="connsiteX0" fmla="*/ 0 w 361950"/>
              <a:gd name="connsiteY0" fmla="*/ 0 h 0"/>
              <a:gd name="connsiteX1" fmla="*/ 361950 w 361950"/>
              <a:gd name="connsiteY1" fmla="*/ 0 h 0"/>
            </a:gdLst>
            <a:ahLst/>
            <a:cxnLst>
              <a:cxn ang="0">
                <a:pos x="connsiteX0" y="connsiteY0"/>
              </a:cxn>
              <a:cxn ang="0">
                <a:pos x="connsiteX1" y="connsiteY1"/>
              </a:cxn>
            </a:cxnLst>
            <a:rect l="l" t="t" r="r" b="b"/>
            <a:pathLst>
              <a:path w="361950">
                <a:moveTo>
                  <a:pt x="0" y="0"/>
                </a:moveTo>
                <a:lnTo>
                  <a:pt x="361950" y="0"/>
                </a:lnTo>
              </a:path>
            </a:pathLst>
          </a:custGeom>
          <a:noFill/>
          <a:ln w="19050">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任意多边形 47"/>
          <p:cNvSpPr/>
          <p:nvPr/>
        </p:nvSpPr>
        <p:spPr>
          <a:xfrm>
            <a:off x="5829300" y="3750462"/>
            <a:ext cx="361950" cy="0"/>
          </a:xfrm>
          <a:custGeom>
            <a:avLst/>
            <a:gdLst>
              <a:gd name="connsiteX0" fmla="*/ 0 w 361950"/>
              <a:gd name="connsiteY0" fmla="*/ 0 h 0"/>
              <a:gd name="connsiteX1" fmla="*/ 361950 w 361950"/>
              <a:gd name="connsiteY1" fmla="*/ 0 h 0"/>
            </a:gdLst>
            <a:ahLst/>
            <a:cxnLst>
              <a:cxn ang="0">
                <a:pos x="connsiteX0" y="connsiteY0"/>
              </a:cxn>
              <a:cxn ang="0">
                <a:pos x="connsiteX1" y="connsiteY1"/>
              </a:cxn>
            </a:cxnLst>
            <a:rect l="l" t="t" r="r" b="b"/>
            <a:pathLst>
              <a:path w="361950">
                <a:moveTo>
                  <a:pt x="0" y="0"/>
                </a:moveTo>
                <a:lnTo>
                  <a:pt x="361950" y="0"/>
                </a:lnTo>
              </a:path>
            </a:pathLst>
          </a:custGeom>
          <a:noFill/>
          <a:ln w="19050">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任意多边形 48"/>
          <p:cNvSpPr/>
          <p:nvPr/>
        </p:nvSpPr>
        <p:spPr>
          <a:xfrm flipV="1">
            <a:off x="2555776" y="3575548"/>
            <a:ext cx="477937" cy="45719"/>
          </a:xfrm>
          <a:custGeom>
            <a:avLst/>
            <a:gdLst>
              <a:gd name="connsiteX0" fmla="*/ 0 w 361950"/>
              <a:gd name="connsiteY0" fmla="*/ 0 h 0"/>
              <a:gd name="connsiteX1" fmla="*/ 361950 w 361950"/>
              <a:gd name="connsiteY1" fmla="*/ 0 h 0"/>
            </a:gdLst>
            <a:ahLst/>
            <a:cxnLst>
              <a:cxn ang="0">
                <a:pos x="connsiteX0" y="connsiteY0"/>
              </a:cxn>
              <a:cxn ang="0">
                <a:pos x="connsiteX1" y="connsiteY1"/>
              </a:cxn>
            </a:cxnLst>
            <a:rect l="l" t="t" r="r" b="b"/>
            <a:pathLst>
              <a:path w="361950">
                <a:moveTo>
                  <a:pt x="0" y="0"/>
                </a:moveTo>
                <a:lnTo>
                  <a:pt x="361950" y="0"/>
                </a:lnTo>
              </a:path>
            </a:pathLst>
          </a:custGeom>
          <a:noFill/>
          <a:ln w="19050">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任意多边形 49"/>
          <p:cNvSpPr/>
          <p:nvPr/>
        </p:nvSpPr>
        <p:spPr>
          <a:xfrm>
            <a:off x="2555776" y="1939036"/>
            <a:ext cx="1452662" cy="74851"/>
          </a:xfrm>
          <a:custGeom>
            <a:avLst/>
            <a:gdLst>
              <a:gd name="connsiteX0" fmla="*/ 0 w 361950"/>
              <a:gd name="connsiteY0" fmla="*/ 0 h 0"/>
              <a:gd name="connsiteX1" fmla="*/ 361950 w 361950"/>
              <a:gd name="connsiteY1" fmla="*/ 0 h 0"/>
            </a:gdLst>
            <a:ahLst/>
            <a:cxnLst>
              <a:cxn ang="0">
                <a:pos x="connsiteX0" y="connsiteY0"/>
              </a:cxn>
              <a:cxn ang="0">
                <a:pos x="connsiteX1" y="connsiteY1"/>
              </a:cxn>
            </a:cxnLst>
            <a:rect l="l" t="t" r="r" b="b"/>
            <a:pathLst>
              <a:path w="361950">
                <a:moveTo>
                  <a:pt x="0" y="0"/>
                </a:moveTo>
                <a:lnTo>
                  <a:pt x="361950" y="0"/>
                </a:lnTo>
              </a:path>
            </a:pathLst>
          </a:custGeom>
          <a:noFill/>
          <a:ln w="19050">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任意多边形 50"/>
          <p:cNvSpPr/>
          <p:nvPr/>
        </p:nvSpPr>
        <p:spPr>
          <a:xfrm rot="16200000">
            <a:off x="5127968" y="2041811"/>
            <a:ext cx="530806" cy="45719"/>
          </a:xfrm>
          <a:custGeom>
            <a:avLst/>
            <a:gdLst>
              <a:gd name="connsiteX0" fmla="*/ 0 w 361950"/>
              <a:gd name="connsiteY0" fmla="*/ 0 h 0"/>
              <a:gd name="connsiteX1" fmla="*/ 361950 w 361950"/>
              <a:gd name="connsiteY1" fmla="*/ 0 h 0"/>
            </a:gdLst>
            <a:ahLst/>
            <a:cxnLst>
              <a:cxn ang="0">
                <a:pos x="connsiteX0" y="connsiteY0"/>
              </a:cxn>
              <a:cxn ang="0">
                <a:pos x="connsiteX1" y="connsiteY1"/>
              </a:cxn>
            </a:cxnLst>
            <a:rect l="l" t="t" r="r" b="b"/>
            <a:pathLst>
              <a:path w="361950">
                <a:moveTo>
                  <a:pt x="0" y="0"/>
                </a:moveTo>
                <a:lnTo>
                  <a:pt x="361950" y="0"/>
                </a:lnTo>
              </a:path>
            </a:pathLst>
          </a:custGeom>
          <a:noFill/>
          <a:ln w="19050">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advClick="0" advTm="16135">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p:cTn id="11" dur="500" fill="hold"/>
                                        <p:tgtEl>
                                          <p:spTgt spid="30"/>
                                        </p:tgtEl>
                                        <p:attrNameLst>
                                          <p:attrName>ppt_w</p:attrName>
                                        </p:attrNameLst>
                                      </p:cBhvr>
                                      <p:tavLst>
                                        <p:tav tm="0">
                                          <p:val>
                                            <p:fltVal val="0"/>
                                          </p:val>
                                        </p:tav>
                                        <p:tav tm="100000">
                                          <p:val>
                                            <p:strVal val="#ppt_w"/>
                                          </p:val>
                                        </p:tav>
                                      </p:tavLst>
                                    </p:anim>
                                    <p:anim calcmode="lin" valueType="num">
                                      <p:cBhvr>
                                        <p:cTn id="12" dur="500" fill="hold"/>
                                        <p:tgtEl>
                                          <p:spTgt spid="30"/>
                                        </p:tgtEl>
                                        <p:attrNameLst>
                                          <p:attrName>ppt_h</p:attrName>
                                        </p:attrNameLst>
                                      </p:cBhvr>
                                      <p:tavLst>
                                        <p:tav tm="0">
                                          <p:val>
                                            <p:fltVal val="0"/>
                                          </p:val>
                                        </p:tav>
                                        <p:tav tm="100000">
                                          <p:val>
                                            <p:strVal val="#ppt_h"/>
                                          </p:val>
                                        </p:tav>
                                      </p:tavLst>
                                    </p:anim>
                                    <p:animEffect transition="in" filter="fade">
                                      <p:cBhvr>
                                        <p:cTn id="13" dur="500"/>
                                        <p:tgtEl>
                                          <p:spTgt spid="30"/>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p:cTn id="17" dur="500" fill="hold"/>
                                        <p:tgtEl>
                                          <p:spTgt spid="34"/>
                                        </p:tgtEl>
                                        <p:attrNameLst>
                                          <p:attrName>ppt_w</p:attrName>
                                        </p:attrNameLst>
                                      </p:cBhvr>
                                      <p:tavLst>
                                        <p:tav tm="0">
                                          <p:val>
                                            <p:fltVal val="0"/>
                                          </p:val>
                                        </p:tav>
                                        <p:tav tm="100000">
                                          <p:val>
                                            <p:strVal val="#ppt_w"/>
                                          </p:val>
                                        </p:tav>
                                      </p:tavLst>
                                    </p:anim>
                                    <p:anim calcmode="lin" valueType="num">
                                      <p:cBhvr>
                                        <p:cTn id="18" dur="500" fill="hold"/>
                                        <p:tgtEl>
                                          <p:spTgt spid="34"/>
                                        </p:tgtEl>
                                        <p:attrNameLst>
                                          <p:attrName>ppt_h</p:attrName>
                                        </p:attrNameLst>
                                      </p:cBhvr>
                                      <p:tavLst>
                                        <p:tav tm="0">
                                          <p:val>
                                            <p:fltVal val="0"/>
                                          </p:val>
                                        </p:tav>
                                        <p:tav tm="100000">
                                          <p:val>
                                            <p:strVal val="#ppt_h"/>
                                          </p:val>
                                        </p:tav>
                                      </p:tavLst>
                                    </p:anim>
                                    <p:animEffect transition="in" filter="fade">
                                      <p:cBhvr>
                                        <p:cTn id="19" dur="500"/>
                                        <p:tgtEl>
                                          <p:spTgt spid="34"/>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p:cTn id="23" dur="500" fill="hold"/>
                                        <p:tgtEl>
                                          <p:spTgt spid="37"/>
                                        </p:tgtEl>
                                        <p:attrNameLst>
                                          <p:attrName>ppt_w</p:attrName>
                                        </p:attrNameLst>
                                      </p:cBhvr>
                                      <p:tavLst>
                                        <p:tav tm="0">
                                          <p:val>
                                            <p:fltVal val="0"/>
                                          </p:val>
                                        </p:tav>
                                        <p:tav tm="100000">
                                          <p:val>
                                            <p:strVal val="#ppt_w"/>
                                          </p:val>
                                        </p:tav>
                                      </p:tavLst>
                                    </p:anim>
                                    <p:anim calcmode="lin" valueType="num">
                                      <p:cBhvr>
                                        <p:cTn id="24" dur="500" fill="hold"/>
                                        <p:tgtEl>
                                          <p:spTgt spid="37"/>
                                        </p:tgtEl>
                                        <p:attrNameLst>
                                          <p:attrName>ppt_h</p:attrName>
                                        </p:attrNameLst>
                                      </p:cBhvr>
                                      <p:tavLst>
                                        <p:tav tm="0">
                                          <p:val>
                                            <p:fltVal val="0"/>
                                          </p:val>
                                        </p:tav>
                                        <p:tav tm="100000">
                                          <p:val>
                                            <p:strVal val="#ppt_h"/>
                                          </p:val>
                                        </p:tav>
                                      </p:tavLst>
                                    </p:anim>
                                    <p:animEffect transition="in" filter="fade">
                                      <p:cBhvr>
                                        <p:cTn id="25" dur="500"/>
                                        <p:tgtEl>
                                          <p:spTgt spid="37"/>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39"/>
                                        </p:tgtEl>
                                        <p:attrNameLst>
                                          <p:attrName>style.visibility</p:attrName>
                                        </p:attrNameLst>
                                      </p:cBhvr>
                                      <p:to>
                                        <p:strVal val="visible"/>
                                      </p:to>
                                    </p:set>
                                    <p:anim calcmode="lin" valueType="num">
                                      <p:cBhvr>
                                        <p:cTn id="29" dur="500" fill="hold"/>
                                        <p:tgtEl>
                                          <p:spTgt spid="39"/>
                                        </p:tgtEl>
                                        <p:attrNameLst>
                                          <p:attrName>ppt_w</p:attrName>
                                        </p:attrNameLst>
                                      </p:cBhvr>
                                      <p:tavLst>
                                        <p:tav tm="0">
                                          <p:val>
                                            <p:fltVal val="0"/>
                                          </p:val>
                                        </p:tav>
                                        <p:tav tm="100000">
                                          <p:val>
                                            <p:strVal val="#ppt_w"/>
                                          </p:val>
                                        </p:tav>
                                      </p:tavLst>
                                    </p:anim>
                                    <p:anim calcmode="lin" valueType="num">
                                      <p:cBhvr>
                                        <p:cTn id="30" dur="500" fill="hold"/>
                                        <p:tgtEl>
                                          <p:spTgt spid="39"/>
                                        </p:tgtEl>
                                        <p:attrNameLst>
                                          <p:attrName>ppt_h</p:attrName>
                                        </p:attrNameLst>
                                      </p:cBhvr>
                                      <p:tavLst>
                                        <p:tav tm="0">
                                          <p:val>
                                            <p:fltVal val="0"/>
                                          </p:val>
                                        </p:tav>
                                        <p:tav tm="100000">
                                          <p:val>
                                            <p:strVal val="#ppt_h"/>
                                          </p:val>
                                        </p:tav>
                                      </p:tavLst>
                                    </p:anim>
                                    <p:animEffect transition="in" filter="fade">
                                      <p:cBhvr>
                                        <p:cTn id="31" dur="500"/>
                                        <p:tgtEl>
                                          <p:spTgt spid="39"/>
                                        </p:tgtEl>
                                      </p:cBhvr>
                                    </p:animEffect>
                                  </p:childTnLst>
                                </p:cTn>
                              </p:par>
                            </p:childTnLst>
                          </p:cTn>
                        </p:par>
                        <p:par>
                          <p:cTn id="32" fill="hold">
                            <p:stCondLst>
                              <p:cond delay="2500"/>
                            </p:stCondLst>
                            <p:childTnLst>
                              <p:par>
                                <p:cTn id="33" presetID="53" presetClass="entr" presetSubtype="16"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p:cTn id="35" dur="500" fill="hold"/>
                                        <p:tgtEl>
                                          <p:spTgt spid="29"/>
                                        </p:tgtEl>
                                        <p:attrNameLst>
                                          <p:attrName>ppt_w</p:attrName>
                                        </p:attrNameLst>
                                      </p:cBhvr>
                                      <p:tavLst>
                                        <p:tav tm="0">
                                          <p:val>
                                            <p:fltVal val="0"/>
                                          </p:val>
                                        </p:tav>
                                        <p:tav tm="100000">
                                          <p:val>
                                            <p:strVal val="#ppt_w"/>
                                          </p:val>
                                        </p:tav>
                                      </p:tavLst>
                                    </p:anim>
                                    <p:anim calcmode="lin" valueType="num">
                                      <p:cBhvr>
                                        <p:cTn id="36" dur="500" fill="hold"/>
                                        <p:tgtEl>
                                          <p:spTgt spid="29"/>
                                        </p:tgtEl>
                                        <p:attrNameLst>
                                          <p:attrName>ppt_h</p:attrName>
                                        </p:attrNameLst>
                                      </p:cBhvr>
                                      <p:tavLst>
                                        <p:tav tm="0">
                                          <p:val>
                                            <p:fltVal val="0"/>
                                          </p:val>
                                        </p:tav>
                                        <p:tav tm="100000">
                                          <p:val>
                                            <p:strVal val="#ppt_h"/>
                                          </p:val>
                                        </p:tav>
                                      </p:tavLst>
                                    </p:anim>
                                    <p:animEffect transition="in" filter="fade">
                                      <p:cBhvr>
                                        <p:cTn id="37" dur="500"/>
                                        <p:tgtEl>
                                          <p:spTgt spid="29"/>
                                        </p:tgtEl>
                                      </p:cBhvr>
                                    </p:animEffect>
                                  </p:childTnLst>
                                </p:cTn>
                              </p:par>
                            </p:childTnLst>
                          </p:cTn>
                        </p:par>
                        <p:par>
                          <p:cTn id="38" fill="hold">
                            <p:stCondLst>
                              <p:cond delay="3000"/>
                            </p:stCondLst>
                            <p:childTnLst>
                              <p:par>
                                <p:cTn id="39" presetID="53" presetClass="entr" presetSubtype="16" fill="hold" grpId="0" nodeType="afterEffect">
                                  <p:stCondLst>
                                    <p:cond delay="0"/>
                                  </p:stCondLst>
                                  <p:childTnLst>
                                    <p:set>
                                      <p:cBhvr>
                                        <p:cTn id="40" dur="1" fill="hold">
                                          <p:stCondLst>
                                            <p:cond delay="0"/>
                                          </p:stCondLst>
                                        </p:cTn>
                                        <p:tgtEl>
                                          <p:spTgt spid="33"/>
                                        </p:tgtEl>
                                        <p:attrNameLst>
                                          <p:attrName>style.visibility</p:attrName>
                                        </p:attrNameLst>
                                      </p:cBhvr>
                                      <p:to>
                                        <p:strVal val="visible"/>
                                      </p:to>
                                    </p:set>
                                    <p:anim calcmode="lin" valueType="num">
                                      <p:cBhvr>
                                        <p:cTn id="41" dur="500" fill="hold"/>
                                        <p:tgtEl>
                                          <p:spTgt spid="33"/>
                                        </p:tgtEl>
                                        <p:attrNameLst>
                                          <p:attrName>ppt_w</p:attrName>
                                        </p:attrNameLst>
                                      </p:cBhvr>
                                      <p:tavLst>
                                        <p:tav tm="0">
                                          <p:val>
                                            <p:fltVal val="0"/>
                                          </p:val>
                                        </p:tav>
                                        <p:tav tm="100000">
                                          <p:val>
                                            <p:strVal val="#ppt_w"/>
                                          </p:val>
                                        </p:tav>
                                      </p:tavLst>
                                    </p:anim>
                                    <p:anim calcmode="lin" valueType="num">
                                      <p:cBhvr>
                                        <p:cTn id="42" dur="500" fill="hold"/>
                                        <p:tgtEl>
                                          <p:spTgt spid="33"/>
                                        </p:tgtEl>
                                        <p:attrNameLst>
                                          <p:attrName>ppt_h</p:attrName>
                                        </p:attrNameLst>
                                      </p:cBhvr>
                                      <p:tavLst>
                                        <p:tav tm="0">
                                          <p:val>
                                            <p:fltVal val="0"/>
                                          </p:val>
                                        </p:tav>
                                        <p:tav tm="100000">
                                          <p:val>
                                            <p:strVal val="#ppt_h"/>
                                          </p:val>
                                        </p:tav>
                                      </p:tavLst>
                                    </p:anim>
                                    <p:animEffect transition="in" filter="fade">
                                      <p:cBhvr>
                                        <p:cTn id="43" dur="500"/>
                                        <p:tgtEl>
                                          <p:spTgt spid="33"/>
                                        </p:tgtEl>
                                      </p:cBhvr>
                                    </p:animEffect>
                                  </p:childTnLst>
                                </p:cTn>
                              </p:par>
                            </p:childTnLst>
                          </p:cTn>
                        </p:par>
                        <p:par>
                          <p:cTn id="44" fill="hold">
                            <p:stCondLst>
                              <p:cond delay="3500"/>
                            </p:stCondLst>
                            <p:childTnLst>
                              <p:par>
                                <p:cTn id="45" presetID="53" presetClass="entr" presetSubtype="16" fill="hold" grpId="0" nodeType="afterEffect">
                                  <p:stCondLst>
                                    <p:cond delay="0"/>
                                  </p:stCondLst>
                                  <p:childTnLst>
                                    <p:set>
                                      <p:cBhvr>
                                        <p:cTn id="46" dur="1" fill="hold">
                                          <p:stCondLst>
                                            <p:cond delay="0"/>
                                          </p:stCondLst>
                                        </p:cTn>
                                        <p:tgtEl>
                                          <p:spTgt spid="41"/>
                                        </p:tgtEl>
                                        <p:attrNameLst>
                                          <p:attrName>style.visibility</p:attrName>
                                        </p:attrNameLst>
                                      </p:cBhvr>
                                      <p:to>
                                        <p:strVal val="visible"/>
                                      </p:to>
                                    </p:set>
                                    <p:anim calcmode="lin" valueType="num">
                                      <p:cBhvr>
                                        <p:cTn id="47" dur="500" fill="hold"/>
                                        <p:tgtEl>
                                          <p:spTgt spid="41"/>
                                        </p:tgtEl>
                                        <p:attrNameLst>
                                          <p:attrName>ppt_w</p:attrName>
                                        </p:attrNameLst>
                                      </p:cBhvr>
                                      <p:tavLst>
                                        <p:tav tm="0">
                                          <p:val>
                                            <p:fltVal val="0"/>
                                          </p:val>
                                        </p:tav>
                                        <p:tav tm="100000">
                                          <p:val>
                                            <p:strVal val="#ppt_w"/>
                                          </p:val>
                                        </p:tav>
                                      </p:tavLst>
                                    </p:anim>
                                    <p:anim calcmode="lin" valueType="num">
                                      <p:cBhvr>
                                        <p:cTn id="48" dur="500" fill="hold"/>
                                        <p:tgtEl>
                                          <p:spTgt spid="41"/>
                                        </p:tgtEl>
                                        <p:attrNameLst>
                                          <p:attrName>ppt_h</p:attrName>
                                        </p:attrNameLst>
                                      </p:cBhvr>
                                      <p:tavLst>
                                        <p:tav tm="0">
                                          <p:val>
                                            <p:fltVal val="0"/>
                                          </p:val>
                                        </p:tav>
                                        <p:tav tm="100000">
                                          <p:val>
                                            <p:strVal val="#ppt_h"/>
                                          </p:val>
                                        </p:tav>
                                      </p:tavLst>
                                    </p:anim>
                                    <p:animEffect transition="in" filter="fade">
                                      <p:cBhvr>
                                        <p:cTn id="49" dur="500"/>
                                        <p:tgtEl>
                                          <p:spTgt spid="41"/>
                                        </p:tgtEl>
                                      </p:cBhvr>
                                    </p:animEffect>
                                  </p:childTnLst>
                                </p:cTn>
                              </p:par>
                            </p:childTnLst>
                          </p:cTn>
                        </p:par>
                        <p:par>
                          <p:cTn id="50" fill="hold">
                            <p:stCondLst>
                              <p:cond delay="4000"/>
                            </p:stCondLst>
                            <p:childTnLst>
                              <p:par>
                                <p:cTn id="51" presetID="53" presetClass="entr" presetSubtype="16" fill="hold" grpId="0" nodeType="afterEffect">
                                  <p:stCondLst>
                                    <p:cond delay="0"/>
                                  </p:stCondLst>
                                  <p:childTnLst>
                                    <p:set>
                                      <p:cBhvr>
                                        <p:cTn id="52" dur="1" fill="hold">
                                          <p:stCondLst>
                                            <p:cond delay="0"/>
                                          </p:stCondLst>
                                        </p:cTn>
                                        <p:tgtEl>
                                          <p:spTgt spid="36"/>
                                        </p:tgtEl>
                                        <p:attrNameLst>
                                          <p:attrName>style.visibility</p:attrName>
                                        </p:attrNameLst>
                                      </p:cBhvr>
                                      <p:to>
                                        <p:strVal val="visible"/>
                                      </p:to>
                                    </p:set>
                                    <p:anim calcmode="lin" valueType="num">
                                      <p:cBhvr>
                                        <p:cTn id="53" dur="500" fill="hold"/>
                                        <p:tgtEl>
                                          <p:spTgt spid="36"/>
                                        </p:tgtEl>
                                        <p:attrNameLst>
                                          <p:attrName>ppt_w</p:attrName>
                                        </p:attrNameLst>
                                      </p:cBhvr>
                                      <p:tavLst>
                                        <p:tav tm="0">
                                          <p:val>
                                            <p:fltVal val="0"/>
                                          </p:val>
                                        </p:tav>
                                        <p:tav tm="100000">
                                          <p:val>
                                            <p:strVal val="#ppt_w"/>
                                          </p:val>
                                        </p:tav>
                                      </p:tavLst>
                                    </p:anim>
                                    <p:anim calcmode="lin" valueType="num">
                                      <p:cBhvr>
                                        <p:cTn id="54" dur="500" fill="hold"/>
                                        <p:tgtEl>
                                          <p:spTgt spid="36"/>
                                        </p:tgtEl>
                                        <p:attrNameLst>
                                          <p:attrName>ppt_h</p:attrName>
                                        </p:attrNameLst>
                                      </p:cBhvr>
                                      <p:tavLst>
                                        <p:tav tm="0">
                                          <p:val>
                                            <p:fltVal val="0"/>
                                          </p:val>
                                        </p:tav>
                                        <p:tav tm="100000">
                                          <p:val>
                                            <p:strVal val="#ppt_h"/>
                                          </p:val>
                                        </p:tav>
                                      </p:tavLst>
                                    </p:anim>
                                    <p:animEffect transition="in" filter="fade">
                                      <p:cBhvr>
                                        <p:cTn id="55" dur="500"/>
                                        <p:tgtEl>
                                          <p:spTgt spid="36"/>
                                        </p:tgtEl>
                                      </p:cBhvr>
                                    </p:animEffect>
                                  </p:childTnLst>
                                </p:cTn>
                              </p:par>
                            </p:childTnLst>
                          </p:cTn>
                        </p:par>
                        <p:par>
                          <p:cTn id="56" fill="hold">
                            <p:stCondLst>
                              <p:cond delay="4500"/>
                            </p:stCondLst>
                            <p:childTnLst>
                              <p:par>
                                <p:cTn id="57" presetID="53" presetClass="entr" presetSubtype="16" fill="hold" grpId="0" nodeType="afterEffect">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cBhvr>
                                        <p:cTn id="59" dur="500" fill="hold"/>
                                        <p:tgtEl>
                                          <p:spTgt spid="28"/>
                                        </p:tgtEl>
                                        <p:attrNameLst>
                                          <p:attrName>ppt_w</p:attrName>
                                        </p:attrNameLst>
                                      </p:cBhvr>
                                      <p:tavLst>
                                        <p:tav tm="0">
                                          <p:val>
                                            <p:fltVal val="0"/>
                                          </p:val>
                                        </p:tav>
                                        <p:tav tm="100000">
                                          <p:val>
                                            <p:strVal val="#ppt_w"/>
                                          </p:val>
                                        </p:tav>
                                      </p:tavLst>
                                    </p:anim>
                                    <p:anim calcmode="lin" valueType="num">
                                      <p:cBhvr>
                                        <p:cTn id="60" dur="500" fill="hold"/>
                                        <p:tgtEl>
                                          <p:spTgt spid="28"/>
                                        </p:tgtEl>
                                        <p:attrNameLst>
                                          <p:attrName>ppt_h</p:attrName>
                                        </p:attrNameLst>
                                      </p:cBhvr>
                                      <p:tavLst>
                                        <p:tav tm="0">
                                          <p:val>
                                            <p:fltVal val="0"/>
                                          </p:val>
                                        </p:tav>
                                        <p:tav tm="100000">
                                          <p:val>
                                            <p:strVal val="#ppt_h"/>
                                          </p:val>
                                        </p:tav>
                                      </p:tavLst>
                                    </p:anim>
                                    <p:animEffect transition="in" filter="fade">
                                      <p:cBhvr>
                                        <p:cTn id="61" dur="500"/>
                                        <p:tgtEl>
                                          <p:spTgt spid="28"/>
                                        </p:tgtEl>
                                      </p:cBhvr>
                                    </p:animEffect>
                                  </p:childTnLst>
                                </p:cTn>
                              </p:par>
                            </p:childTnLst>
                          </p:cTn>
                        </p:par>
                        <p:par>
                          <p:cTn id="62" fill="hold">
                            <p:stCondLst>
                              <p:cond delay="5000"/>
                            </p:stCondLst>
                            <p:childTnLst>
                              <p:par>
                                <p:cTn id="63" presetID="53" presetClass="entr" presetSubtype="16" fill="hold" grpId="0" nodeType="afterEffect">
                                  <p:stCondLst>
                                    <p:cond delay="0"/>
                                  </p:stCondLst>
                                  <p:childTnLst>
                                    <p:set>
                                      <p:cBhvr>
                                        <p:cTn id="64" dur="1" fill="hold">
                                          <p:stCondLst>
                                            <p:cond delay="0"/>
                                          </p:stCondLst>
                                        </p:cTn>
                                        <p:tgtEl>
                                          <p:spTgt spid="31"/>
                                        </p:tgtEl>
                                        <p:attrNameLst>
                                          <p:attrName>style.visibility</p:attrName>
                                        </p:attrNameLst>
                                      </p:cBhvr>
                                      <p:to>
                                        <p:strVal val="visible"/>
                                      </p:to>
                                    </p:set>
                                    <p:anim calcmode="lin" valueType="num">
                                      <p:cBhvr>
                                        <p:cTn id="65" dur="500" fill="hold"/>
                                        <p:tgtEl>
                                          <p:spTgt spid="31"/>
                                        </p:tgtEl>
                                        <p:attrNameLst>
                                          <p:attrName>ppt_w</p:attrName>
                                        </p:attrNameLst>
                                      </p:cBhvr>
                                      <p:tavLst>
                                        <p:tav tm="0">
                                          <p:val>
                                            <p:fltVal val="0"/>
                                          </p:val>
                                        </p:tav>
                                        <p:tav tm="100000">
                                          <p:val>
                                            <p:strVal val="#ppt_w"/>
                                          </p:val>
                                        </p:tav>
                                      </p:tavLst>
                                    </p:anim>
                                    <p:anim calcmode="lin" valueType="num">
                                      <p:cBhvr>
                                        <p:cTn id="66" dur="500" fill="hold"/>
                                        <p:tgtEl>
                                          <p:spTgt spid="31"/>
                                        </p:tgtEl>
                                        <p:attrNameLst>
                                          <p:attrName>ppt_h</p:attrName>
                                        </p:attrNameLst>
                                      </p:cBhvr>
                                      <p:tavLst>
                                        <p:tav tm="0">
                                          <p:val>
                                            <p:fltVal val="0"/>
                                          </p:val>
                                        </p:tav>
                                        <p:tav tm="100000">
                                          <p:val>
                                            <p:strVal val="#ppt_h"/>
                                          </p:val>
                                        </p:tav>
                                      </p:tavLst>
                                    </p:anim>
                                    <p:animEffect transition="in" filter="fade">
                                      <p:cBhvr>
                                        <p:cTn id="67" dur="500"/>
                                        <p:tgtEl>
                                          <p:spTgt spid="31"/>
                                        </p:tgtEl>
                                      </p:cBhvr>
                                    </p:animEffect>
                                  </p:childTnLst>
                                </p:cTn>
                              </p:par>
                            </p:childTnLst>
                          </p:cTn>
                        </p:par>
                        <p:par>
                          <p:cTn id="68" fill="hold">
                            <p:stCondLst>
                              <p:cond delay="5500"/>
                            </p:stCondLst>
                            <p:childTnLst>
                              <p:par>
                                <p:cTn id="69" presetID="53" presetClass="entr" presetSubtype="16" fill="hold" grpId="0" nodeType="afterEffect">
                                  <p:stCondLst>
                                    <p:cond delay="0"/>
                                  </p:stCondLst>
                                  <p:childTnLst>
                                    <p:set>
                                      <p:cBhvr>
                                        <p:cTn id="70" dur="1" fill="hold">
                                          <p:stCondLst>
                                            <p:cond delay="0"/>
                                          </p:stCondLst>
                                        </p:cTn>
                                        <p:tgtEl>
                                          <p:spTgt spid="35"/>
                                        </p:tgtEl>
                                        <p:attrNameLst>
                                          <p:attrName>style.visibility</p:attrName>
                                        </p:attrNameLst>
                                      </p:cBhvr>
                                      <p:to>
                                        <p:strVal val="visible"/>
                                      </p:to>
                                    </p:set>
                                    <p:anim calcmode="lin" valueType="num">
                                      <p:cBhvr>
                                        <p:cTn id="71" dur="500" fill="hold"/>
                                        <p:tgtEl>
                                          <p:spTgt spid="35"/>
                                        </p:tgtEl>
                                        <p:attrNameLst>
                                          <p:attrName>ppt_w</p:attrName>
                                        </p:attrNameLst>
                                      </p:cBhvr>
                                      <p:tavLst>
                                        <p:tav tm="0">
                                          <p:val>
                                            <p:fltVal val="0"/>
                                          </p:val>
                                        </p:tav>
                                        <p:tav tm="100000">
                                          <p:val>
                                            <p:strVal val="#ppt_w"/>
                                          </p:val>
                                        </p:tav>
                                      </p:tavLst>
                                    </p:anim>
                                    <p:anim calcmode="lin" valueType="num">
                                      <p:cBhvr>
                                        <p:cTn id="72" dur="500" fill="hold"/>
                                        <p:tgtEl>
                                          <p:spTgt spid="35"/>
                                        </p:tgtEl>
                                        <p:attrNameLst>
                                          <p:attrName>ppt_h</p:attrName>
                                        </p:attrNameLst>
                                      </p:cBhvr>
                                      <p:tavLst>
                                        <p:tav tm="0">
                                          <p:val>
                                            <p:fltVal val="0"/>
                                          </p:val>
                                        </p:tav>
                                        <p:tav tm="100000">
                                          <p:val>
                                            <p:strVal val="#ppt_h"/>
                                          </p:val>
                                        </p:tav>
                                      </p:tavLst>
                                    </p:anim>
                                    <p:animEffect transition="in" filter="fade">
                                      <p:cBhvr>
                                        <p:cTn id="73" dur="500"/>
                                        <p:tgtEl>
                                          <p:spTgt spid="35"/>
                                        </p:tgtEl>
                                      </p:cBhvr>
                                    </p:animEffect>
                                  </p:childTnLst>
                                </p:cTn>
                              </p:par>
                            </p:childTnLst>
                          </p:cTn>
                        </p:par>
                        <p:par>
                          <p:cTn id="74" fill="hold">
                            <p:stCondLst>
                              <p:cond delay="6000"/>
                            </p:stCondLst>
                            <p:childTnLst>
                              <p:par>
                                <p:cTn id="75" presetID="53" presetClass="entr" presetSubtype="16" fill="hold" grpId="0" nodeType="afterEffect">
                                  <p:stCondLst>
                                    <p:cond delay="0"/>
                                  </p:stCondLst>
                                  <p:childTnLst>
                                    <p:set>
                                      <p:cBhvr>
                                        <p:cTn id="76" dur="1" fill="hold">
                                          <p:stCondLst>
                                            <p:cond delay="0"/>
                                          </p:stCondLst>
                                        </p:cTn>
                                        <p:tgtEl>
                                          <p:spTgt spid="38"/>
                                        </p:tgtEl>
                                        <p:attrNameLst>
                                          <p:attrName>style.visibility</p:attrName>
                                        </p:attrNameLst>
                                      </p:cBhvr>
                                      <p:to>
                                        <p:strVal val="visible"/>
                                      </p:to>
                                    </p:set>
                                    <p:anim calcmode="lin" valueType="num">
                                      <p:cBhvr>
                                        <p:cTn id="77" dur="500" fill="hold"/>
                                        <p:tgtEl>
                                          <p:spTgt spid="38"/>
                                        </p:tgtEl>
                                        <p:attrNameLst>
                                          <p:attrName>ppt_w</p:attrName>
                                        </p:attrNameLst>
                                      </p:cBhvr>
                                      <p:tavLst>
                                        <p:tav tm="0">
                                          <p:val>
                                            <p:fltVal val="0"/>
                                          </p:val>
                                        </p:tav>
                                        <p:tav tm="100000">
                                          <p:val>
                                            <p:strVal val="#ppt_w"/>
                                          </p:val>
                                        </p:tav>
                                      </p:tavLst>
                                    </p:anim>
                                    <p:anim calcmode="lin" valueType="num">
                                      <p:cBhvr>
                                        <p:cTn id="78" dur="500" fill="hold"/>
                                        <p:tgtEl>
                                          <p:spTgt spid="38"/>
                                        </p:tgtEl>
                                        <p:attrNameLst>
                                          <p:attrName>ppt_h</p:attrName>
                                        </p:attrNameLst>
                                      </p:cBhvr>
                                      <p:tavLst>
                                        <p:tav tm="0">
                                          <p:val>
                                            <p:fltVal val="0"/>
                                          </p:val>
                                        </p:tav>
                                        <p:tav tm="100000">
                                          <p:val>
                                            <p:strVal val="#ppt_h"/>
                                          </p:val>
                                        </p:tav>
                                      </p:tavLst>
                                    </p:anim>
                                    <p:animEffect transition="in" filter="fade">
                                      <p:cBhvr>
                                        <p:cTn id="79" dur="500"/>
                                        <p:tgtEl>
                                          <p:spTgt spid="38"/>
                                        </p:tgtEl>
                                      </p:cBhvr>
                                    </p:animEffect>
                                  </p:childTnLst>
                                </p:cTn>
                              </p:par>
                            </p:childTnLst>
                          </p:cTn>
                        </p:par>
                        <p:par>
                          <p:cTn id="80" fill="hold">
                            <p:stCondLst>
                              <p:cond delay="6500"/>
                            </p:stCondLst>
                            <p:childTnLst>
                              <p:par>
                                <p:cTn id="81" presetID="53" presetClass="entr" presetSubtype="16" fill="hold" grpId="0" nodeType="afterEffect">
                                  <p:stCondLst>
                                    <p:cond delay="0"/>
                                  </p:stCondLst>
                                  <p:childTnLst>
                                    <p:set>
                                      <p:cBhvr>
                                        <p:cTn id="82" dur="1" fill="hold">
                                          <p:stCondLst>
                                            <p:cond delay="0"/>
                                          </p:stCondLst>
                                        </p:cTn>
                                        <p:tgtEl>
                                          <p:spTgt spid="40"/>
                                        </p:tgtEl>
                                        <p:attrNameLst>
                                          <p:attrName>style.visibility</p:attrName>
                                        </p:attrNameLst>
                                      </p:cBhvr>
                                      <p:to>
                                        <p:strVal val="visible"/>
                                      </p:to>
                                    </p:set>
                                    <p:anim calcmode="lin" valueType="num">
                                      <p:cBhvr>
                                        <p:cTn id="83" dur="500" fill="hold"/>
                                        <p:tgtEl>
                                          <p:spTgt spid="40"/>
                                        </p:tgtEl>
                                        <p:attrNameLst>
                                          <p:attrName>ppt_w</p:attrName>
                                        </p:attrNameLst>
                                      </p:cBhvr>
                                      <p:tavLst>
                                        <p:tav tm="0">
                                          <p:val>
                                            <p:fltVal val="0"/>
                                          </p:val>
                                        </p:tav>
                                        <p:tav tm="100000">
                                          <p:val>
                                            <p:strVal val="#ppt_w"/>
                                          </p:val>
                                        </p:tav>
                                      </p:tavLst>
                                    </p:anim>
                                    <p:anim calcmode="lin" valueType="num">
                                      <p:cBhvr>
                                        <p:cTn id="84" dur="500" fill="hold"/>
                                        <p:tgtEl>
                                          <p:spTgt spid="40"/>
                                        </p:tgtEl>
                                        <p:attrNameLst>
                                          <p:attrName>ppt_h</p:attrName>
                                        </p:attrNameLst>
                                      </p:cBhvr>
                                      <p:tavLst>
                                        <p:tav tm="0">
                                          <p:val>
                                            <p:fltVal val="0"/>
                                          </p:val>
                                        </p:tav>
                                        <p:tav tm="100000">
                                          <p:val>
                                            <p:strVal val="#ppt_h"/>
                                          </p:val>
                                        </p:tav>
                                      </p:tavLst>
                                    </p:anim>
                                    <p:animEffect transition="in" filter="fade">
                                      <p:cBhvr>
                                        <p:cTn id="85" dur="500"/>
                                        <p:tgtEl>
                                          <p:spTgt spid="40"/>
                                        </p:tgtEl>
                                      </p:cBhvr>
                                    </p:animEffect>
                                  </p:childTnLst>
                                </p:cTn>
                              </p:par>
                            </p:childTnLst>
                          </p:cTn>
                        </p:par>
                        <p:par>
                          <p:cTn id="86" fill="hold">
                            <p:stCondLst>
                              <p:cond delay="7000"/>
                            </p:stCondLst>
                            <p:childTnLst>
                              <p:par>
                                <p:cTn id="87" presetID="53" presetClass="entr" presetSubtype="16" fill="hold" grpId="0" nodeType="afterEffect">
                                  <p:stCondLst>
                                    <p:cond delay="0"/>
                                  </p:stCondLst>
                                  <p:childTnLst>
                                    <p:set>
                                      <p:cBhvr>
                                        <p:cTn id="88" dur="1" fill="hold">
                                          <p:stCondLst>
                                            <p:cond delay="0"/>
                                          </p:stCondLst>
                                        </p:cTn>
                                        <p:tgtEl>
                                          <p:spTgt spid="27"/>
                                        </p:tgtEl>
                                        <p:attrNameLst>
                                          <p:attrName>style.visibility</p:attrName>
                                        </p:attrNameLst>
                                      </p:cBhvr>
                                      <p:to>
                                        <p:strVal val="visible"/>
                                      </p:to>
                                    </p:set>
                                    <p:anim calcmode="lin" valueType="num">
                                      <p:cBhvr>
                                        <p:cTn id="89" dur="500" fill="hold"/>
                                        <p:tgtEl>
                                          <p:spTgt spid="27"/>
                                        </p:tgtEl>
                                        <p:attrNameLst>
                                          <p:attrName>ppt_w</p:attrName>
                                        </p:attrNameLst>
                                      </p:cBhvr>
                                      <p:tavLst>
                                        <p:tav tm="0">
                                          <p:val>
                                            <p:fltVal val="0"/>
                                          </p:val>
                                        </p:tav>
                                        <p:tav tm="100000">
                                          <p:val>
                                            <p:strVal val="#ppt_w"/>
                                          </p:val>
                                        </p:tav>
                                      </p:tavLst>
                                    </p:anim>
                                    <p:anim calcmode="lin" valueType="num">
                                      <p:cBhvr>
                                        <p:cTn id="90" dur="500" fill="hold"/>
                                        <p:tgtEl>
                                          <p:spTgt spid="27"/>
                                        </p:tgtEl>
                                        <p:attrNameLst>
                                          <p:attrName>ppt_h</p:attrName>
                                        </p:attrNameLst>
                                      </p:cBhvr>
                                      <p:tavLst>
                                        <p:tav tm="0">
                                          <p:val>
                                            <p:fltVal val="0"/>
                                          </p:val>
                                        </p:tav>
                                        <p:tav tm="100000">
                                          <p:val>
                                            <p:strVal val="#ppt_h"/>
                                          </p:val>
                                        </p:tav>
                                      </p:tavLst>
                                    </p:anim>
                                    <p:animEffect transition="in" filter="fade">
                                      <p:cBhvr>
                                        <p:cTn id="91" dur="500"/>
                                        <p:tgtEl>
                                          <p:spTgt spid="27"/>
                                        </p:tgtEl>
                                      </p:cBhvr>
                                    </p:animEffect>
                                  </p:childTnLst>
                                </p:cTn>
                              </p:par>
                            </p:childTnLst>
                          </p:cTn>
                        </p:par>
                        <p:par>
                          <p:cTn id="92" fill="hold">
                            <p:stCondLst>
                              <p:cond delay="7500"/>
                            </p:stCondLst>
                            <p:childTnLst>
                              <p:par>
                                <p:cTn id="93" presetID="53" presetClass="entr" presetSubtype="16" fill="hold" grpId="0" nodeType="afterEffect">
                                  <p:stCondLst>
                                    <p:cond delay="0"/>
                                  </p:stCondLst>
                                  <p:childTnLst>
                                    <p:set>
                                      <p:cBhvr>
                                        <p:cTn id="94" dur="1" fill="hold">
                                          <p:stCondLst>
                                            <p:cond delay="0"/>
                                          </p:stCondLst>
                                        </p:cTn>
                                        <p:tgtEl>
                                          <p:spTgt spid="32"/>
                                        </p:tgtEl>
                                        <p:attrNameLst>
                                          <p:attrName>style.visibility</p:attrName>
                                        </p:attrNameLst>
                                      </p:cBhvr>
                                      <p:to>
                                        <p:strVal val="visible"/>
                                      </p:to>
                                    </p:set>
                                    <p:anim calcmode="lin" valueType="num">
                                      <p:cBhvr>
                                        <p:cTn id="95" dur="500" fill="hold"/>
                                        <p:tgtEl>
                                          <p:spTgt spid="32"/>
                                        </p:tgtEl>
                                        <p:attrNameLst>
                                          <p:attrName>ppt_w</p:attrName>
                                        </p:attrNameLst>
                                      </p:cBhvr>
                                      <p:tavLst>
                                        <p:tav tm="0">
                                          <p:val>
                                            <p:fltVal val="0"/>
                                          </p:val>
                                        </p:tav>
                                        <p:tav tm="100000">
                                          <p:val>
                                            <p:strVal val="#ppt_w"/>
                                          </p:val>
                                        </p:tav>
                                      </p:tavLst>
                                    </p:anim>
                                    <p:anim calcmode="lin" valueType="num">
                                      <p:cBhvr>
                                        <p:cTn id="96" dur="500" fill="hold"/>
                                        <p:tgtEl>
                                          <p:spTgt spid="32"/>
                                        </p:tgtEl>
                                        <p:attrNameLst>
                                          <p:attrName>ppt_h</p:attrName>
                                        </p:attrNameLst>
                                      </p:cBhvr>
                                      <p:tavLst>
                                        <p:tav tm="0">
                                          <p:val>
                                            <p:fltVal val="0"/>
                                          </p:val>
                                        </p:tav>
                                        <p:tav tm="100000">
                                          <p:val>
                                            <p:strVal val="#ppt_h"/>
                                          </p:val>
                                        </p:tav>
                                      </p:tavLst>
                                    </p:anim>
                                    <p:animEffect transition="in" filter="fade">
                                      <p:cBhvr>
                                        <p:cTn id="97" dur="500"/>
                                        <p:tgtEl>
                                          <p:spTgt spid="32"/>
                                        </p:tgtEl>
                                      </p:cBhvr>
                                    </p:animEffect>
                                  </p:childTnLst>
                                </p:cTn>
                              </p:par>
                            </p:childTnLst>
                          </p:cTn>
                        </p:par>
                        <p:par>
                          <p:cTn id="98" fill="hold">
                            <p:stCondLst>
                              <p:cond delay="8000"/>
                            </p:stCondLst>
                            <p:childTnLst>
                              <p:par>
                                <p:cTn id="99" presetID="22" presetClass="entr" presetSubtype="2" fill="hold" grpId="0" nodeType="afterEffect">
                                  <p:stCondLst>
                                    <p:cond delay="0"/>
                                  </p:stCondLst>
                                  <p:childTnLst>
                                    <p:set>
                                      <p:cBhvr>
                                        <p:cTn id="100" dur="1" fill="hold">
                                          <p:stCondLst>
                                            <p:cond delay="0"/>
                                          </p:stCondLst>
                                        </p:cTn>
                                        <p:tgtEl>
                                          <p:spTgt spid="50"/>
                                        </p:tgtEl>
                                        <p:attrNameLst>
                                          <p:attrName>style.visibility</p:attrName>
                                        </p:attrNameLst>
                                      </p:cBhvr>
                                      <p:to>
                                        <p:strVal val="visible"/>
                                      </p:to>
                                    </p:set>
                                    <p:animEffect transition="in" filter="wipe(right)">
                                      <p:cBhvr>
                                        <p:cTn id="101" dur="500"/>
                                        <p:tgtEl>
                                          <p:spTgt spid="50"/>
                                        </p:tgtEl>
                                      </p:cBhvr>
                                    </p:animEffect>
                                  </p:childTnLst>
                                </p:cTn>
                              </p:par>
                            </p:childTnLst>
                          </p:cTn>
                        </p:par>
                        <p:par>
                          <p:cTn id="102" fill="hold">
                            <p:stCondLst>
                              <p:cond delay="8500"/>
                            </p:stCondLst>
                            <p:childTnLst>
                              <p:par>
                                <p:cTn id="103" presetID="25" presetClass="entr" presetSubtype="0" fill="hold" grpId="0" nodeType="afterEffect">
                                  <p:stCondLst>
                                    <p:cond delay="0"/>
                                  </p:stCondLst>
                                  <p:childTnLst>
                                    <p:set>
                                      <p:cBhvr>
                                        <p:cTn id="104" dur="1" fill="hold">
                                          <p:stCondLst>
                                            <p:cond delay="0"/>
                                          </p:stCondLst>
                                        </p:cTn>
                                        <p:tgtEl>
                                          <p:spTgt spid="45"/>
                                        </p:tgtEl>
                                        <p:attrNameLst>
                                          <p:attrName>style.visibility</p:attrName>
                                        </p:attrNameLst>
                                      </p:cBhvr>
                                      <p:to>
                                        <p:strVal val="visible"/>
                                      </p:to>
                                    </p:set>
                                    <p:anim calcmode="lin" valueType="num">
                                      <p:cBhvr>
                                        <p:cTn id="105" dur="500" decel="50000" fill="hold">
                                          <p:stCondLst>
                                            <p:cond delay="0"/>
                                          </p:stCondLst>
                                        </p:cTn>
                                        <p:tgtEl>
                                          <p:spTgt spid="45"/>
                                        </p:tgtEl>
                                        <p:attrNameLst>
                                          <p:attrName>style.rotation</p:attrName>
                                        </p:attrNameLst>
                                      </p:cBhvr>
                                      <p:tavLst>
                                        <p:tav tm="0">
                                          <p:val>
                                            <p:fltVal val="-90"/>
                                          </p:val>
                                        </p:tav>
                                        <p:tav tm="100000">
                                          <p:val>
                                            <p:fltVal val="0"/>
                                          </p:val>
                                        </p:tav>
                                      </p:tavLst>
                                    </p:anim>
                                    <p:anim calcmode="lin" valueType="num">
                                      <p:cBhvr>
                                        <p:cTn id="106" dur="500" decel="50000" fill="hold">
                                          <p:stCondLst>
                                            <p:cond delay="0"/>
                                          </p:stCondLst>
                                        </p:cTn>
                                        <p:tgtEl>
                                          <p:spTgt spid="45"/>
                                        </p:tgtEl>
                                        <p:attrNameLst>
                                          <p:attrName>ppt_w</p:attrName>
                                        </p:attrNameLst>
                                      </p:cBhvr>
                                      <p:tavLst>
                                        <p:tav tm="0">
                                          <p:val>
                                            <p:strVal val="#ppt_w"/>
                                          </p:val>
                                        </p:tav>
                                        <p:tav tm="100000">
                                          <p:val>
                                            <p:strVal val="#ppt_w*.05"/>
                                          </p:val>
                                        </p:tav>
                                      </p:tavLst>
                                    </p:anim>
                                    <p:anim calcmode="lin" valueType="num">
                                      <p:cBhvr>
                                        <p:cTn id="107" dur="500" accel="50000" fill="hold">
                                          <p:stCondLst>
                                            <p:cond delay="500"/>
                                          </p:stCondLst>
                                        </p:cTn>
                                        <p:tgtEl>
                                          <p:spTgt spid="45"/>
                                        </p:tgtEl>
                                        <p:attrNameLst>
                                          <p:attrName>ppt_w</p:attrName>
                                        </p:attrNameLst>
                                      </p:cBhvr>
                                      <p:tavLst>
                                        <p:tav tm="0">
                                          <p:val>
                                            <p:strVal val="#ppt_w*.05"/>
                                          </p:val>
                                        </p:tav>
                                        <p:tav tm="100000">
                                          <p:val>
                                            <p:strVal val="#ppt_w"/>
                                          </p:val>
                                        </p:tav>
                                      </p:tavLst>
                                    </p:anim>
                                    <p:anim calcmode="lin" valueType="num">
                                      <p:cBhvr>
                                        <p:cTn id="108" dur="1000" fill="hold"/>
                                        <p:tgtEl>
                                          <p:spTgt spid="45"/>
                                        </p:tgtEl>
                                        <p:attrNameLst>
                                          <p:attrName>ppt_h</p:attrName>
                                        </p:attrNameLst>
                                      </p:cBhvr>
                                      <p:tavLst>
                                        <p:tav tm="0">
                                          <p:val>
                                            <p:strVal val="#ppt_h"/>
                                          </p:val>
                                        </p:tav>
                                        <p:tav tm="100000">
                                          <p:val>
                                            <p:strVal val="#ppt_h"/>
                                          </p:val>
                                        </p:tav>
                                      </p:tavLst>
                                    </p:anim>
                                    <p:anim calcmode="lin" valueType="num">
                                      <p:cBhvr>
                                        <p:cTn id="109" dur="500" decel="50000" fill="hold">
                                          <p:stCondLst>
                                            <p:cond delay="0"/>
                                          </p:stCondLst>
                                        </p:cTn>
                                        <p:tgtEl>
                                          <p:spTgt spid="45"/>
                                        </p:tgtEl>
                                        <p:attrNameLst>
                                          <p:attrName>ppt_x</p:attrName>
                                        </p:attrNameLst>
                                      </p:cBhvr>
                                      <p:tavLst>
                                        <p:tav tm="0">
                                          <p:val>
                                            <p:strVal val="#ppt_x+.4"/>
                                          </p:val>
                                        </p:tav>
                                        <p:tav tm="100000">
                                          <p:val>
                                            <p:strVal val="#ppt_x"/>
                                          </p:val>
                                        </p:tav>
                                      </p:tavLst>
                                    </p:anim>
                                    <p:anim calcmode="lin" valueType="num">
                                      <p:cBhvr>
                                        <p:cTn id="110" dur="500" decel="50000" fill="hold">
                                          <p:stCondLst>
                                            <p:cond delay="0"/>
                                          </p:stCondLst>
                                        </p:cTn>
                                        <p:tgtEl>
                                          <p:spTgt spid="45"/>
                                        </p:tgtEl>
                                        <p:attrNameLst>
                                          <p:attrName>ppt_y</p:attrName>
                                        </p:attrNameLst>
                                      </p:cBhvr>
                                      <p:tavLst>
                                        <p:tav tm="0">
                                          <p:val>
                                            <p:strVal val="#ppt_y-.2"/>
                                          </p:val>
                                        </p:tav>
                                        <p:tav tm="100000">
                                          <p:val>
                                            <p:strVal val="#ppt_y+.1"/>
                                          </p:val>
                                        </p:tav>
                                      </p:tavLst>
                                    </p:anim>
                                    <p:anim calcmode="lin" valueType="num">
                                      <p:cBhvr>
                                        <p:cTn id="111" dur="500" accel="50000" fill="hold">
                                          <p:stCondLst>
                                            <p:cond delay="500"/>
                                          </p:stCondLst>
                                        </p:cTn>
                                        <p:tgtEl>
                                          <p:spTgt spid="45"/>
                                        </p:tgtEl>
                                        <p:attrNameLst>
                                          <p:attrName>ppt_y</p:attrName>
                                        </p:attrNameLst>
                                      </p:cBhvr>
                                      <p:tavLst>
                                        <p:tav tm="0">
                                          <p:val>
                                            <p:strVal val="#ppt_y+.1"/>
                                          </p:val>
                                        </p:tav>
                                        <p:tav tm="100000">
                                          <p:val>
                                            <p:strVal val="#ppt_y"/>
                                          </p:val>
                                        </p:tav>
                                      </p:tavLst>
                                    </p:anim>
                                    <p:animEffect transition="in" filter="fade">
                                      <p:cBhvr>
                                        <p:cTn id="112" dur="1000" decel="50000">
                                          <p:stCondLst>
                                            <p:cond delay="0"/>
                                          </p:stCondLst>
                                        </p:cTn>
                                        <p:tgtEl>
                                          <p:spTgt spid="45"/>
                                        </p:tgtEl>
                                      </p:cBhvr>
                                    </p:animEffect>
                                  </p:childTnLst>
                                </p:cTn>
                              </p:par>
                            </p:childTnLst>
                          </p:cTn>
                        </p:par>
                        <p:par>
                          <p:cTn id="113" fill="hold">
                            <p:stCondLst>
                              <p:cond delay="9500"/>
                            </p:stCondLst>
                            <p:childTnLst>
                              <p:par>
                                <p:cTn id="114" presetID="22" presetClass="entr" presetSubtype="2" fill="hold" grpId="0" nodeType="afterEffect">
                                  <p:stCondLst>
                                    <p:cond delay="0"/>
                                  </p:stCondLst>
                                  <p:childTnLst>
                                    <p:set>
                                      <p:cBhvr>
                                        <p:cTn id="115" dur="1" fill="hold">
                                          <p:stCondLst>
                                            <p:cond delay="0"/>
                                          </p:stCondLst>
                                        </p:cTn>
                                        <p:tgtEl>
                                          <p:spTgt spid="49"/>
                                        </p:tgtEl>
                                        <p:attrNameLst>
                                          <p:attrName>style.visibility</p:attrName>
                                        </p:attrNameLst>
                                      </p:cBhvr>
                                      <p:to>
                                        <p:strVal val="visible"/>
                                      </p:to>
                                    </p:set>
                                    <p:animEffect transition="in" filter="wipe(right)">
                                      <p:cBhvr>
                                        <p:cTn id="116" dur="500"/>
                                        <p:tgtEl>
                                          <p:spTgt spid="49"/>
                                        </p:tgtEl>
                                      </p:cBhvr>
                                    </p:animEffect>
                                  </p:childTnLst>
                                </p:cTn>
                              </p:par>
                            </p:childTnLst>
                          </p:cTn>
                        </p:par>
                        <p:par>
                          <p:cTn id="117" fill="hold">
                            <p:stCondLst>
                              <p:cond delay="10000"/>
                            </p:stCondLst>
                            <p:childTnLst>
                              <p:par>
                                <p:cTn id="118" presetID="25" presetClass="entr" presetSubtype="0" fill="hold" grpId="0" nodeType="afterEffect">
                                  <p:stCondLst>
                                    <p:cond delay="0"/>
                                  </p:stCondLst>
                                  <p:childTnLst>
                                    <p:set>
                                      <p:cBhvr>
                                        <p:cTn id="119" dur="1" fill="hold">
                                          <p:stCondLst>
                                            <p:cond delay="0"/>
                                          </p:stCondLst>
                                        </p:cTn>
                                        <p:tgtEl>
                                          <p:spTgt spid="42"/>
                                        </p:tgtEl>
                                        <p:attrNameLst>
                                          <p:attrName>style.visibility</p:attrName>
                                        </p:attrNameLst>
                                      </p:cBhvr>
                                      <p:to>
                                        <p:strVal val="visible"/>
                                      </p:to>
                                    </p:set>
                                    <p:anim calcmode="lin" valueType="num">
                                      <p:cBhvr>
                                        <p:cTn id="120" dur="500" decel="50000" fill="hold">
                                          <p:stCondLst>
                                            <p:cond delay="0"/>
                                          </p:stCondLst>
                                        </p:cTn>
                                        <p:tgtEl>
                                          <p:spTgt spid="42"/>
                                        </p:tgtEl>
                                        <p:attrNameLst>
                                          <p:attrName>style.rotation</p:attrName>
                                        </p:attrNameLst>
                                      </p:cBhvr>
                                      <p:tavLst>
                                        <p:tav tm="0">
                                          <p:val>
                                            <p:fltVal val="-90"/>
                                          </p:val>
                                        </p:tav>
                                        <p:tav tm="100000">
                                          <p:val>
                                            <p:fltVal val="0"/>
                                          </p:val>
                                        </p:tav>
                                      </p:tavLst>
                                    </p:anim>
                                    <p:anim calcmode="lin" valueType="num">
                                      <p:cBhvr>
                                        <p:cTn id="121" dur="500" decel="50000" fill="hold">
                                          <p:stCondLst>
                                            <p:cond delay="0"/>
                                          </p:stCondLst>
                                        </p:cTn>
                                        <p:tgtEl>
                                          <p:spTgt spid="42"/>
                                        </p:tgtEl>
                                        <p:attrNameLst>
                                          <p:attrName>ppt_w</p:attrName>
                                        </p:attrNameLst>
                                      </p:cBhvr>
                                      <p:tavLst>
                                        <p:tav tm="0">
                                          <p:val>
                                            <p:strVal val="#ppt_w"/>
                                          </p:val>
                                        </p:tav>
                                        <p:tav tm="100000">
                                          <p:val>
                                            <p:strVal val="#ppt_w*.05"/>
                                          </p:val>
                                        </p:tav>
                                      </p:tavLst>
                                    </p:anim>
                                    <p:anim calcmode="lin" valueType="num">
                                      <p:cBhvr>
                                        <p:cTn id="122" dur="500" accel="50000" fill="hold">
                                          <p:stCondLst>
                                            <p:cond delay="500"/>
                                          </p:stCondLst>
                                        </p:cTn>
                                        <p:tgtEl>
                                          <p:spTgt spid="42"/>
                                        </p:tgtEl>
                                        <p:attrNameLst>
                                          <p:attrName>ppt_w</p:attrName>
                                        </p:attrNameLst>
                                      </p:cBhvr>
                                      <p:tavLst>
                                        <p:tav tm="0">
                                          <p:val>
                                            <p:strVal val="#ppt_w*.05"/>
                                          </p:val>
                                        </p:tav>
                                        <p:tav tm="100000">
                                          <p:val>
                                            <p:strVal val="#ppt_w"/>
                                          </p:val>
                                        </p:tav>
                                      </p:tavLst>
                                    </p:anim>
                                    <p:anim calcmode="lin" valueType="num">
                                      <p:cBhvr>
                                        <p:cTn id="123" dur="1000" fill="hold"/>
                                        <p:tgtEl>
                                          <p:spTgt spid="42"/>
                                        </p:tgtEl>
                                        <p:attrNameLst>
                                          <p:attrName>ppt_h</p:attrName>
                                        </p:attrNameLst>
                                      </p:cBhvr>
                                      <p:tavLst>
                                        <p:tav tm="0">
                                          <p:val>
                                            <p:strVal val="#ppt_h"/>
                                          </p:val>
                                        </p:tav>
                                        <p:tav tm="100000">
                                          <p:val>
                                            <p:strVal val="#ppt_h"/>
                                          </p:val>
                                        </p:tav>
                                      </p:tavLst>
                                    </p:anim>
                                    <p:anim calcmode="lin" valueType="num">
                                      <p:cBhvr>
                                        <p:cTn id="124" dur="500" decel="50000" fill="hold">
                                          <p:stCondLst>
                                            <p:cond delay="0"/>
                                          </p:stCondLst>
                                        </p:cTn>
                                        <p:tgtEl>
                                          <p:spTgt spid="42"/>
                                        </p:tgtEl>
                                        <p:attrNameLst>
                                          <p:attrName>ppt_x</p:attrName>
                                        </p:attrNameLst>
                                      </p:cBhvr>
                                      <p:tavLst>
                                        <p:tav tm="0">
                                          <p:val>
                                            <p:strVal val="#ppt_x+.4"/>
                                          </p:val>
                                        </p:tav>
                                        <p:tav tm="100000">
                                          <p:val>
                                            <p:strVal val="#ppt_x"/>
                                          </p:val>
                                        </p:tav>
                                      </p:tavLst>
                                    </p:anim>
                                    <p:anim calcmode="lin" valueType="num">
                                      <p:cBhvr>
                                        <p:cTn id="125" dur="500" decel="50000" fill="hold">
                                          <p:stCondLst>
                                            <p:cond delay="0"/>
                                          </p:stCondLst>
                                        </p:cTn>
                                        <p:tgtEl>
                                          <p:spTgt spid="42"/>
                                        </p:tgtEl>
                                        <p:attrNameLst>
                                          <p:attrName>ppt_y</p:attrName>
                                        </p:attrNameLst>
                                      </p:cBhvr>
                                      <p:tavLst>
                                        <p:tav tm="0">
                                          <p:val>
                                            <p:strVal val="#ppt_y-.2"/>
                                          </p:val>
                                        </p:tav>
                                        <p:tav tm="100000">
                                          <p:val>
                                            <p:strVal val="#ppt_y+.1"/>
                                          </p:val>
                                        </p:tav>
                                      </p:tavLst>
                                    </p:anim>
                                    <p:anim calcmode="lin" valueType="num">
                                      <p:cBhvr>
                                        <p:cTn id="126" dur="500" accel="50000" fill="hold">
                                          <p:stCondLst>
                                            <p:cond delay="500"/>
                                          </p:stCondLst>
                                        </p:cTn>
                                        <p:tgtEl>
                                          <p:spTgt spid="42"/>
                                        </p:tgtEl>
                                        <p:attrNameLst>
                                          <p:attrName>ppt_y</p:attrName>
                                        </p:attrNameLst>
                                      </p:cBhvr>
                                      <p:tavLst>
                                        <p:tav tm="0">
                                          <p:val>
                                            <p:strVal val="#ppt_y+.1"/>
                                          </p:val>
                                        </p:tav>
                                        <p:tav tm="100000">
                                          <p:val>
                                            <p:strVal val="#ppt_y"/>
                                          </p:val>
                                        </p:tav>
                                      </p:tavLst>
                                    </p:anim>
                                    <p:animEffect transition="in" filter="fade">
                                      <p:cBhvr>
                                        <p:cTn id="127" dur="1000" decel="50000">
                                          <p:stCondLst>
                                            <p:cond delay="0"/>
                                          </p:stCondLst>
                                        </p:cTn>
                                        <p:tgtEl>
                                          <p:spTgt spid="42"/>
                                        </p:tgtEl>
                                      </p:cBhvr>
                                    </p:animEffect>
                                  </p:childTnLst>
                                </p:cTn>
                              </p:par>
                            </p:childTnLst>
                          </p:cTn>
                        </p:par>
                        <p:par>
                          <p:cTn id="128" fill="hold">
                            <p:stCondLst>
                              <p:cond delay="11000"/>
                            </p:stCondLst>
                            <p:childTnLst>
                              <p:par>
                                <p:cTn id="129" presetID="22" presetClass="entr" presetSubtype="4" fill="hold" grpId="0" nodeType="afterEffect">
                                  <p:stCondLst>
                                    <p:cond delay="0"/>
                                  </p:stCondLst>
                                  <p:childTnLst>
                                    <p:set>
                                      <p:cBhvr>
                                        <p:cTn id="130" dur="1" fill="hold">
                                          <p:stCondLst>
                                            <p:cond delay="0"/>
                                          </p:stCondLst>
                                        </p:cTn>
                                        <p:tgtEl>
                                          <p:spTgt spid="51"/>
                                        </p:tgtEl>
                                        <p:attrNameLst>
                                          <p:attrName>style.visibility</p:attrName>
                                        </p:attrNameLst>
                                      </p:cBhvr>
                                      <p:to>
                                        <p:strVal val="visible"/>
                                      </p:to>
                                    </p:set>
                                    <p:animEffect transition="in" filter="wipe(down)">
                                      <p:cBhvr>
                                        <p:cTn id="131" dur="500"/>
                                        <p:tgtEl>
                                          <p:spTgt spid="51"/>
                                        </p:tgtEl>
                                      </p:cBhvr>
                                    </p:animEffect>
                                  </p:childTnLst>
                                </p:cTn>
                              </p:par>
                            </p:childTnLst>
                          </p:cTn>
                        </p:par>
                        <p:par>
                          <p:cTn id="132" fill="hold">
                            <p:stCondLst>
                              <p:cond delay="11500"/>
                            </p:stCondLst>
                            <p:childTnLst>
                              <p:par>
                                <p:cTn id="133" presetID="25" presetClass="entr" presetSubtype="0" fill="hold" grpId="0" nodeType="afterEffect">
                                  <p:stCondLst>
                                    <p:cond delay="0"/>
                                  </p:stCondLst>
                                  <p:childTnLst>
                                    <p:set>
                                      <p:cBhvr>
                                        <p:cTn id="134" dur="1" fill="hold">
                                          <p:stCondLst>
                                            <p:cond delay="0"/>
                                          </p:stCondLst>
                                        </p:cTn>
                                        <p:tgtEl>
                                          <p:spTgt spid="46"/>
                                        </p:tgtEl>
                                        <p:attrNameLst>
                                          <p:attrName>style.visibility</p:attrName>
                                        </p:attrNameLst>
                                      </p:cBhvr>
                                      <p:to>
                                        <p:strVal val="visible"/>
                                      </p:to>
                                    </p:set>
                                    <p:anim calcmode="lin" valueType="num">
                                      <p:cBhvr>
                                        <p:cTn id="135" dur="500" decel="50000" fill="hold">
                                          <p:stCondLst>
                                            <p:cond delay="0"/>
                                          </p:stCondLst>
                                        </p:cTn>
                                        <p:tgtEl>
                                          <p:spTgt spid="46"/>
                                        </p:tgtEl>
                                        <p:attrNameLst>
                                          <p:attrName>style.rotation</p:attrName>
                                        </p:attrNameLst>
                                      </p:cBhvr>
                                      <p:tavLst>
                                        <p:tav tm="0">
                                          <p:val>
                                            <p:fltVal val="-90"/>
                                          </p:val>
                                        </p:tav>
                                        <p:tav tm="100000">
                                          <p:val>
                                            <p:fltVal val="0"/>
                                          </p:val>
                                        </p:tav>
                                      </p:tavLst>
                                    </p:anim>
                                    <p:anim calcmode="lin" valueType="num">
                                      <p:cBhvr>
                                        <p:cTn id="136" dur="500" decel="50000" fill="hold">
                                          <p:stCondLst>
                                            <p:cond delay="0"/>
                                          </p:stCondLst>
                                        </p:cTn>
                                        <p:tgtEl>
                                          <p:spTgt spid="46"/>
                                        </p:tgtEl>
                                        <p:attrNameLst>
                                          <p:attrName>ppt_w</p:attrName>
                                        </p:attrNameLst>
                                      </p:cBhvr>
                                      <p:tavLst>
                                        <p:tav tm="0">
                                          <p:val>
                                            <p:strVal val="#ppt_w"/>
                                          </p:val>
                                        </p:tav>
                                        <p:tav tm="100000">
                                          <p:val>
                                            <p:strVal val="#ppt_w*.05"/>
                                          </p:val>
                                        </p:tav>
                                      </p:tavLst>
                                    </p:anim>
                                    <p:anim calcmode="lin" valueType="num">
                                      <p:cBhvr>
                                        <p:cTn id="137" dur="500" accel="50000" fill="hold">
                                          <p:stCondLst>
                                            <p:cond delay="500"/>
                                          </p:stCondLst>
                                        </p:cTn>
                                        <p:tgtEl>
                                          <p:spTgt spid="46"/>
                                        </p:tgtEl>
                                        <p:attrNameLst>
                                          <p:attrName>ppt_w</p:attrName>
                                        </p:attrNameLst>
                                      </p:cBhvr>
                                      <p:tavLst>
                                        <p:tav tm="0">
                                          <p:val>
                                            <p:strVal val="#ppt_w*.05"/>
                                          </p:val>
                                        </p:tav>
                                        <p:tav tm="100000">
                                          <p:val>
                                            <p:strVal val="#ppt_w"/>
                                          </p:val>
                                        </p:tav>
                                      </p:tavLst>
                                    </p:anim>
                                    <p:anim calcmode="lin" valueType="num">
                                      <p:cBhvr>
                                        <p:cTn id="138" dur="1000" fill="hold"/>
                                        <p:tgtEl>
                                          <p:spTgt spid="46"/>
                                        </p:tgtEl>
                                        <p:attrNameLst>
                                          <p:attrName>ppt_h</p:attrName>
                                        </p:attrNameLst>
                                      </p:cBhvr>
                                      <p:tavLst>
                                        <p:tav tm="0">
                                          <p:val>
                                            <p:strVal val="#ppt_h"/>
                                          </p:val>
                                        </p:tav>
                                        <p:tav tm="100000">
                                          <p:val>
                                            <p:strVal val="#ppt_h"/>
                                          </p:val>
                                        </p:tav>
                                      </p:tavLst>
                                    </p:anim>
                                    <p:anim calcmode="lin" valueType="num">
                                      <p:cBhvr>
                                        <p:cTn id="139" dur="500" decel="50000" fill="hold">
                                          <p:stCondLst>
                                            <p:cond delay="0"/>
                                          </p:stCondLst>
                                        </p:cTn>
                                        <p:tgtEl>
                                          <p:spTgt spid="46"/>
                                        </p:tgtEl>
                                        <p:attrNameLst>
                                          <p:attrName>ppt_x</p:attrName>
                                        </p:attrNameLst>
                                      </p:cBhvr>
                                      <p:tavLst>
                                        <p:tav tm="0">
                                          <p:val>
                                            <p:strVal val="#ppt_x+.4"/>
                                          </p:val>
                                        </p:tav>
                                        <p:tav tm="100000">
                                          <p:val>
                                            <p:strVal val="#ppt_x"/>
                                          </p:val>
                                        </p:tav>
                                      </p:tavLst>
                                    </p:anim>
                                    <p:anim calcmode="lin" valueType="num">
                                      <p:cBhvr>
                                        <p:cTn id="140" dur="500" decel="50000" fill="hold">
                                          <p:stCondLst>
                                            <p:cond delay="0"/>
                                          </p:stCondLst>
                                        </p:cTn>
                                        <p:tgtEl>
                                          <p:spTgt spid="46"/>
                                        </p:tgtEl>
                                        <p:attrNameLst>
                                          <p:attrName>ppt_y</p:attrName>
                                        </p:attrNameLst>
                                      </p:cBhvr>
                                      <p:tavLst>
                                        <p:tav tm="0">
                                          <p:val>
                                            <p:strVal val="#ppt_y-.2"/>
                                          </p:val>
                                        </p:tav>
                                        <p:tav tm="100000">
                                          <p:val>
                                            <p:strVal val="#ppt_y+.1"/>
                                          </p:val>
                                        </p:tav>
                                      </p:tavLst>
                                    </p:anim>
                                    <p:anim calcmode="lin" valueType="num">
                                      <p:cBhvr>
                                        <p:cTn id="141" dur="500" accel="50000" fill="hold">
                                          <p:stCondLst>
                                            <p:cond delay="500"/>
                                          </p:stCondLst>
                                        </p:cTn>
                                        <p:tgtEl>
                                          <p:spTgt spid="46"/>
                                        </p:tgtEl>
                                        <p:attrNameLst>
                                          <p:attrName>ppt_y</p:attrName>
                                        </p:attrNameLst>
                                      </p:cBhvr>
                                      <p:tavLst>
                                        <p:tav tm="0">
                                          <p:val>
                                            <p:strVal val="#ppt_y+.1"/>
                                          </p:val>
                                        </p:tav>
                                        <p:tav tm="100000">
                                          <p:val>
                                            <p:strVal val="#ppt_y"/>
                                          </p:val>
                                        </p:tav>
                                      </p:tavLst>
                                    </p:anim>
                                    <p:animEffect transition="in" filter="fade">
                                      <p:cBhvr>
                                        <p:cTn id="142" dur="1000" decel="50000">
                                          <p:stCondLst>
                                            <p:cond delay="0"/>
                                          </p:stCondLst>
                                        </p:cTn>
                                        <p:tgtEl>
                                          <p:spTgt spid="46"/>
                                        </p:tgtEl>
                                      </p:cBhvr>
                                    </p:animEffect>
                                  </p:childTnLst>
                                </p:cTn>
                              </p:par>
                            </p:childTnLst>
                          </p:cTn>
                        </p:par>
                        <p:par>
                          <p:cTn id="143" fill="hold">
                            <p:stCondLst>
                              <p:cond delay="12500"/>
                            </p:stCondLst>
                            <p:childTnLst>
                              <p:par>
                                <p:cTn id="144" presetID="22" presetClass="entr" presetSubtype="8" fill="hold" grpId="0" nodeType="afterEffect">
                                  <p:stCondLst>
                                    <p:cond delay="0"/>
                                  </p:stCondLst>
                                  <p:childTnLst>
                                    <p:set>
                                      <p:cBhvr>
                                        <p:cTn id="145" dur="1" fill="hold">
                                          <p:stCondLst>
                                            <p:cond delay="0"/>
                                          </p:stCondLst>
                                        </p:cTn>
                                        <p:tgtEl>
                                          <p:spTgt spid="47"/>
                                        </p:tgtEl>
                                        <p:attrNameLst>
                                          <p:attrName>style.visibility</p:attrName>
                                        </p:attrNameLst>
                                      </p:cBhvr>
                                      <p:to>
                                        <p:strVal val="visible"/>
                                      </p:to>
                                    </p:set>
                                    <p:animEffect transition="in" filter="wipe(left)">
                                      <p:cBhvr>
                                        <p:cTn id="146" dur="500"/>
                                        <p:tgtEl>
                                          <p:spTgt spid="47"/>
                                        </p:tgtEl>
                                      </p:cBhvr>
                                    </p:animEffect>
                                  </p:childTnLst>
                                </p:cTn>
                              </p:par>
                            </p:childTnLst>
                          </p:cTn>
                        </p:par>
                        <p:par>
                          <p:cTn id="147" fill="hold">
                            <p:stCondLst>
                              <p:cond delay="13000"/>
                            </p:stCondLst>
                            <p:childTnLst>
                              <p:par>
                                <p:cTn id="148" presetID="25" presetClass="entr" presetSubtype="0" fill="hold" grpId="0" nodeType="afterEffect">
                                  <p:stCondLst>
                                    <p:cond delay="0"/>
                                  </p:stCondLst>
                                  <p:childTnLst>
                                    <p:set>
                                      <p:cBhvr>
                                        <p:cTn id="149" dur="1" fill="hold">
                                          <p:stCondLst>
                                            <p:cond delay="0"/>
                                          </p:stCondLst>
                                        </p:cTn>
                                        <p:tgtEl>
                                          <p:spTgt spid="43"/>
                                        </p:tgtEl>
                                        <p:attrNameLst>
                                          <p:attrName>style.visibility</p:attrName>
                                        </p:attrNameLst>
                                      </p:cBhvr>
                                      <p:to>
                                        <p:strVal val="visible"/>
                                      </p:to>
                                    </p:set>
                                    <p:anim calcmode="lin" valueType="num">
                                      <p:cBhvr>
                                        <p:cTn id="150" dur="500" decel="50000" fill="hold">
                                          <p:stCondLst>
                                            <p:cond delay="0"/>
                                          </p:stCondLst>
                                        </p:cTn>
                                        <p:tgtEl>
                                          <p:spTgt spid="43"/>
                                        </p:tgtEl>
                                        <p:attrNameLst>
                                          <p:attrName>style.rotation</p:attrName>
                                        </p:attrNameLst>
                                      </p:cBhvr>
                                      <p:tavLst>
                                        <p:tav tm="0">
                                          <p:val>
                                            <p:fltVal val="-90"/>
                                          </p:val>
                                        </p:tav>
                                        <p:tav tm="100000">
                                          <p:val>
                                            <p:fltVal val="0"/>
                                          </p:val>
                                        </p:tav>
                                      </p:tavLst>
                                    </p:anim>
                                    <p:anim calcmode="lin" valueType="num">
                                      <p:cBhvr>
                                        <p:cTn id="151" dur="500" decel="50000" fill="hold">
                                          <p:stCondLst>
                                            <p:cond delay="0"/>
                                          </p:stCondLst>
                                        </p:cTn>
                                        <p:tgtEl>
                                          <p:spTgt spid="43"/>
                                        </p:tgtEl>
                                        <p:attrNameLst>
                                          <p:attrName>ppt_w</p:attrName>
                                        </p:attrNameLst>
                                      </p:cBhvr>
                                      <p:tavLst>
                                        <p:tav tm="0">
                                          <p:val>
                                            <p:strVal val="#ppt_w"/>
                                          </p:val>
                                        </p:tav>
                                        <p:tav tm="100000">
                                          <p:val>
                                            <p:strVal val="#ppt_w*.05"/>
                                          </p:val>
                                        </p:tav>
                                      </p:tavLst>
                                    </p:anim>
                                    <p:anim calcmode="lin" valueType="num">
                                      <p:cBhvr>
                                        <p:cTn id="152" dur="500" accel="50000" fill="hold">
                                          <p:stCondLst>
                                            <p:cond delay="500"/>
                                          </p:stCondLst>
                                        </p:cTn>
                                        <p:tgtEl>
                                          <p:spTgt spid="43"/>
                                        </p:tgtEl>
                                        <p:attrNameLst>
                                          <p:attrName>ppt_w</p:attrName>
                                        </p:attrNameLst>
                                      </p:cBhvr>
                                      <p:tavLst>
                                        <p:tav tm="0">
                                          <p:val>
                                            <p:strVal val="#ppt_w*.05"/>
                                          </p:val>
                                        </p:tav>
                                        <p:tav tm="100000">
                                          <p:val>
                                            <p:strVal val="#ppt_w"/>
                                          </p:val>
                                        </p:tav>
                                      </p:tavLst>
                                    </p:anim>
                                    <p:anim calcmode="lin" valueType="num">
                                      <p:cBhvr>
                                        <p:cTn id="153" dur="1000" fill="hold"/>
                                        <p:tgtEl>
                                          <p:spTgt spid="43"/>
                                        </p:tgtEl>
                                        <p:attrNameLst>
                                          <p:attrName>ppt_h</p:attrName>
                                        </p:attrNameLst>
                                      </p:cBhvr>
                                      <p:tavLst>
                                        <p:tav tm="0">
                                          <p:val>
                                            <p:strVal val="#ppt_h"/>
                                          </p:val>
                                        </p:tav>
                                        <p:tav tm="100000">
                                          <p:val>
                                            <p:strVal val="#ppt_h"/>
                                          </p:val>
                                        </p:tav>
                                      </p:tavLst>
                                    </p:anim>
                                    <p:anim calcmode="lin" valueType="num">
                                      <p:cBhvr>
                                        <p:cTn id="154" dur="500" decel="50000" fill="hold">
                                          <p:stCondLst>
                                            <p:cond delay="0"/>
                                          </p:stCondLst>
                                        </p:cTn>
                                        <p:tgtEl>
                                          <p:spTgt spid="43"/>
                                        </p:tgtEl>
                                        <p:attrNameLst>
                                          <p:attrName>ppt_x</p:attrName>
                                        </p:attrNameLst>
                                      </p:cBhvr>
                                      <p:tavLst>
                                        <p:tav tm="0">
                                          <p:val>
                                            <p:strVal val="#ppt_x+.4"/>
                                          </p:val>
                                        </p:tav>
                                        <p:tav tm="100000">
                                          <p:val>
                                            <p:strVal val="#ppt_x"/>
                                          </p:val>
                                        </p:tav>
                                      </p:tavLst>
                                    </p:anim>
                                    <p:anim calcmode="lin" valueType="num">
                                      <p:cBhvr>
                                        <p:cTn id="155" dur="500" decel="50000" fill="hold">
                                          <p:stCondLst>
                                            <p:cond delay="0"/>
                                          </p:stCondLst>
                                        </p:cTn>
                                        <p:tgtEl>
                                          <p:spTgt spid="43"/>
                                        </p:tgtEl>
                                        <p:attrNameLst>
                                          <p:attrName>ppt_y</p:attrName>
                                        </p:attrNameLst>
                                      </p:cBhvr>
                                      <p:tavLst>
                                        <p:tav tm="0">
                                          <p:val>
                                            <p:strVal val="#ppt_y-.2"/>
                                          </p:val>
                                        </p:tav>
                                        <p:tav tm="100000">
                                          <p:val>
                                            <p:strVal val="#ppt_y+.1"/>
                                          </p:val>
                                        </p:tav>
                                      </p:tavLst>
                                    </p:anim>
                                    <p:anim calcmode="lin" valueType="num">
                                      <p:cBhvr>
                                        <p:cTn id="156" dur="500" accel="50000" fill="hold">
                                          <p:stCondLst>
                                            <p:cond delay="500"/>
                                          </p:stCondLst>
                                        </p:cTn>
                                        <p:tgtEl>
                                          <p:spTgt spid="43"/>
                                        </p:tgtEl>
                                        <p:attrNameLst>
                                          <p:attrName>ppt_y</p:attrName>
                                        </p:attrNameLst>
                                      </p:cBhvr>
                                      <p:tavLst>
                                        <p:tav tm="0">
                                          <p:val>
                                            <p:strVal val="#ppt_y+.1"/>
                                          </p:val>
                                        </p:tav>
                                        <p:tav tm="100000">
                                          <p:val>
                                            <p:strVal val="#ppt_y"/>
                                          </p:val>
                                        </p:tav>
                                      </p:tavLst>
                                    </p:anim>
                                    <p:animEffect transition="in" filter="fade">
                                      <p:cBhvr>
                                        <p:cTn id="157" dur="1000" decel="50000">
                                          <p:stCondLst>
                                            <p:cond delay="0"/>
                                          </p:stCondLst>
                                        </p:cTn>
                                        <p:tgtEl>
                                          <p:spTgt spid="43"/>
                                        </p:tgtEl>
                                      </p:cBhvr>
                                    </p:animEffect>
                                  </p:childTnLst>
                                </p:cTn>
                              </p:par>
                            </p:childTnLst>
                          </p:cTn>
                        </p:par>
                        <p:par>
                          <p:cTn id="158" fill="hold">
                            <p:stCondLst>
                              <p:cond delay="14000"/>
                            </p:stCondLst>
                            <p:childTnLst>
                              <p:par>
                                <p:cTn id="159" presetID="22" presetClass="entr" presetSubtype="8" fill="hold" grpId="0" nodeType="afterEffect">
                                  <p:stCondLst>
                                    <p:cond delay="0"/>
                                  </p:stCondLst>
                                  <p:childTnLst>
                                    <p:set>
                                      <p:cBhvr>
                                        <p:cTn id="160" dur="1" fill="hold">
                                          <p:stCondLst>
                                            <p:cond delay="0"/>
                                          </p:stCondLst>
                                        </p:cTn>
                                        <p:tgtEl>
                                          <p:spTgt spid="48"/>
                                        </p:tgtEl>
                                        <p:attrNameLst>
                                          <p:attrName>style.visibility</p:attrName>
                                        </p:attrNameLst>
                                      </p:cBhvr>
                                      <p:to>
                                        <p:strVal val="visible"/>
                                      </p:to>
                                    </p:set>
                                    <p:animEffect transition="in" filter="wipe(left)">
                                      <p:cBhvr>
                                        <p:cTn id="161" dur="500"/>
                                        <p:tgtEl>
                                          <p:spTgt spid="48"/>
                                        </p:tgtEl>
                                      </p:cBhvr>
                                    </p:animEffect>
                                  </p:childTnLst>
                                </p:cTn>
                              </p:par>
                            </p:childTnLst>
                          </p:cTn>
                        </p:par>
                        <p:par>
                          <p:cTn id="162" fill="hold">
                            <p:stCondLst>
                              <p:cond delay="14500"/>
                            </p:stCondLst>
                            <p:childTnLst>
                              <p:par>
                                <p:cTn id="163" presetID="25" presetClass="entr" presetSubtype="0" fill="hold" grpId="0" nodeType="afterEffect">
                                  <p:stCondLst>
                                    <p:cond delay="0"/>
                                  </p:stCondLst>
                                  <p:childTnLst>
                                    <p:set>
                                      <p:cBhvr>
                                        <p:cTn id="164" dur="1" fill="hold">
                                          <p:stCondLst>
                                            <p:cond delay="0"/>
                                          </p:stCondLst>
                                        </p:cTn>
                                        <p:tgtEl>
                                          <p:spTgt spid="44"/>
                                        </p:tgtEl>
                                        <p:attrNameLst>
                                          <p:attrName>style.visibility</p:attrName>
                                        </p:attrNameLst>
                                      </p:cBhvr>
                                      <p:to>
                                        <p:strVal val="visible"/>
                                      </p:to>
                                    </p:set>
                                    <p:anim calcmode="lin" valueType="num">
                                      <p:cBhvr>
                                        <p:cTn id="165" dur="500" decel="50000" fill="hold">
                                          <p:stCondLst>
                                            <p:cond delay="0"/>
                                          </p:stCondLst>
                                        </p:cTn>
                                        <p:tgtEl>
                                          <p:spTgt spid="44"/>
                                        </p:tgtEl>
                                        <p:attrNameLst>
                                          <p:attrName>style.rotation</p:attrName>
                                        </p:attrNameLst>
                                      </p:cBhvr>
                                      <p:tavLst>
                                        <p:tav tm="0">
                                          <p:val>
                                            <p:fltVal val="-90"/>
                                          </p:val>
                                        </p:tav>
                                        <p:tav tm="100000">
                                          <p:val>
                                            <p:fltVal val="0"/>
                                          </p:val>
                                        </p:tav>
                                      </p:tavLst>
                                    </p:anim>
                                    <p:anim calcmode="lin" valueType="num">
                                      <p:cBhvr>
                                        <p:cTn id="166" dur="500" decel="50000" fill="hold">
                                          <p:stCondLst>
                                            <p:cond delay="0"/>
                                          </p:stCondLst>
                                        </p:cTn>
                                        <p:tgtEl>
                                          <p:spTgt spid="44"/>
                                        </p:tgtEl>
                                        <p:attrNameLst>
                                          <p:attrName>ppt_w</p:attrName>
                                        </p:attrNameLst>
                                      </p:cBhvr>
                                      <p:tavLst>
                                        <p:tav tm="0">
                                          <p:val>
                                            <p:strVal val="#ppt_w"/>
                                          </p:val>
                                        </p:tav>
                                        <p:tav tm="100000">
                                          <p:val>
                                            <p:strVal val="#ppt_w*.05"/>
                                          </p:val>
                                        </p:tav>
                                      </p:tavLst>
                                    </p:anim>
                                    <p:anim calcmode="lin" valueType="num">
                                      <p:cBhvr>
                                        <p:cTn id="167" dur="500" accel="50000" fill="hold">
                                          <p:stCondLst>
                                            <p:cond delay="500"/>
                                          </p:stCondLst>
                                        </p:cTn>
                                        <p:tgtEl>
                                          <p:spTgt spid="44"/>
                                        </p:tgtEl>
                                        <p:attrNameLst>
                                          <p:attrName>ppt_w</p:attrName>
                                        </p:attrNameLst>
                                      </p:cBhvr>
                                      <p:tavLst>
                                        <p:tav tm="0">
                                          <p:val>
                                            <p:strVal val="#ppt_w*.05"/>
                                          </p:val>
                                        </p:tav>
                                        <p:tav tm="100000">
                                          <p:val>
                                            <p:strVal val="#ppt_w"/>
                                          </p:val>
                                        </p:tav>
                                      </p:tavLst>
                                    </p:anim>
                                    <p:anim calcmode="lin" valueType="num">
                                      <p:cBhvr>
                                        <p:cTn id="168" dur="1000" fill="hold"/>
                                        <p:tgtEl>
                                          <p:spTgt spid="44"/>
                                        </p:tgtEl>
                                        <p:attrNameLst>
                                          <p:attrName>ppt_h</p:attrName>
                                        </p:attrNameLst>
                                      </p:cBhvr>
                                      <p:tavLst>
                                        <p:tav tm="0">
                                          <p:val>
                                            <p:strVal val="#ppt_h"/>
                                          </p:val>
                                        </p:tav>
                                        <p:tav tm="100000">
                                          <p:val>
                                            <p:strVal val="#ppt_h"/>
                                          </p:val>
                                        </p:tav>
                                      </p:tavLst>
                                    </p:anim>
                                    <p:anim calcmode="lin" valueType="num">
                                      <p:cBhvr>
                                        <p:cTn id="169" dur="500" decel="50000" fill="hold">
                                          <p:stCondLst>
                                            <p:cond delay="0"/>
                                          </p:stCondLst>
                                        </p:cTn>
                                        <p:tgtEl>
                                          <p:spTgt spid="44"/>
                                        </p:tgtEl>
                                        <p:attrNameLst>
                                          <p:attrName>ppt_x</p:attrName>
                                        </p:attrNameLst>
                                      </p:cBhvr>
                                      <p:tavLst>
                                        <p:tav tm="0">
                                          <p:val>
                                            <p:strVal val="#ppt_x+.4"/>
                                          </p:val>
                                        </p:tav>
                                        <p:tav tm="100000">
                                          <p:val>
                                            <p:strVal val="#ppt_x"/>
                                          </p:val>
                                        </p:tav>
                                      </p:tavLst>
                                    </p:anim>
                                    <p:anim calcmode="lin" valueType="num">
                                      <p:cBhvr>
                                        <p:cTn id="170" dur="500" decel="50000" fill="hold">
                                          <p:stCondLst>
                                            <p:cond delay="0"/>
                                          </p:stCondLst>
                                        </p:cTn>
                                        <p:tgtEl>
                                          <p:spTgt spid="44"/>
                                        </p:tgtEl>
                                        <p:attrNameLst>
                                          <p:attrName>ppt_y</p:attrName>
                                        </p:attrNameLst>
                                      </p:cBhvr>
                                      <p:tavLst>
                                        <p:tav tm="0">
                                          <p:val>
                                            <p:strVal val="#ppt_y-.2"/>
                                          </p:val>
                                        </p:tav>
                                        <p:tav tm="100000">
                                          <p:val>
                                            <p:strVal val="#ppt_y+.1"/>
                                          </p:val>
                                        </p:tav>
                                      </p:tavLst>
                                    </p:anim>
                                    <p:anim calcmode="lin" valueType="num">
                                      <p:cBhvr>
                                        <p:cTn id="171" dur="500" accel="50000" fill="hold">
                                          <p:stCondLst>
                                            <p:cond delay="500"/>
                                          </p:stCondLst>
                                        </p:cTn>
                                        <p:tgtEl>
                                          <p:spTgt spid="44"/>
                                        </p:tgtEl>
                                        <p:attrNameLst>
                                          <p:attrName>ppt_y</p:attrName>
                                        </p:attrNameLst>
                                      </p:cBhvr>
                                      <p:tavLst>
                                        <p:tav tm="0">
                                          <p:val>
                                            <p:strVal val="#ppt_y+.1"/>
                                          </p:val>
                                        </p:tav>
                                        <p:tav tm="100000">
                                          <p:val>
                                            <p:strVal val="#ppt_y"/>
                                          </p:val>
                                        </p:tav>
                                      </p:tavLst>
                                    </p:anim>
                                    <p:animEffect transition="in" filter="fade">
                                      <p:cBhvr>
                                        <p:cTn id="172" dur="1000" decel="50000">
                                          <p:stCondLst>
                                            <p:cond delay="0"/>
                                          </p:stCondLst>
                                        </p:cTn>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p:bldP spid="43" grpId="0"/>
      <p:bldP spid="44" grpId="0"/>
      <p:bldP spid="45" grpId="0"/>
      <p:bldP spid="46" grpId="0"/>
      <p:bldP spid="47" grpId="0" animBg="1"/>
      <p:bldP spid="48" grpId="0" animBg="1"/>
      <p:bldP spid="49" grpId="0" animBg="1"/>
      <p:bldP spid="50" grpId="0" animBg="1"/>
      <p:bldP spid="5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extBox 65"/>
          <p:cNvSpPr txBox="1"/>
          <p:nvPr/>
        </p:nvSpPr>
        <p:spPr>
          <a:xfrm>
            <a:off x="179512" y="193867"/>
            <a:ext cx="1107996" cy="369332"/>
          </a:xfrm>
          <a:prstGeom prst="rect">
            <a:avLst/>
          </a:prstGeom>
          <a:noFill/>
        </p:spPr>
        <p:txBody>
          <a:bodyPr wrap="none" rtlCol="0">
            <a:spAutoFit/>
          </a:bodyPr>
          <a:lstStyle/>
          <a:p>
            <a:r>
              <a:rPr lang="zh-CN" altLang="en-US" dirty="0">
                <a:solidFill>
                  <a:schemeClr val="bg1"/>
                </a:solidFill>
                <a:latin typeface="Adobe 黑体 Std R" panose="020B0400000000000000" pitchFamily="34" charset="-122"/>
                <a:ea typeface="Adobe 黑体 Std R" panose="020B0400000000000000" pitchFamily="34" charset="-122"/>
              </a:rPr>
              <a:t>选题意义</a:t>
            </a:r>
            <a:endParaRPr lang="zh-CN" altLang="en-US" dirty="0">
              <a:solidFill>
                <a:schemeClr val="bg1"/>
              </a:solidFill>
              <a:latin typeface="Adobe 黑体 Std R" panose="020B0400000000000000" pitchFamily="34" charset="-122"/>
              <a:ea typeface="Adobe 黑体 Std R" panose="020B0400000000000000" pitchFamily="34" charset="-122"/>
            </a:endParaRPr>
          </a:p>
        </p:txBody>
      </p:sp>
      <p:cxnSp>
        <p:nvCxnSpPr>
          <p:cNvPr id="2" name="直接连接符 1"/>
          <p:cNvCxnSpPr/>
          <p:nvPr/>
        </p:nvCxnSpPr>
        <p:spPr>
          <a:xfrm flipH="1">
            <a:off x="5924717" y="3237473"/>
            <a:ext cx="415650"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a:off x="4760084" y="4104613"/>
            <a:ext cx="877085"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H="1">
            <a:off x="2685583" y="3230027"/>
            <a:ext cx="415650"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2706386" y="2016063"/>
            <a:ext cx="415650"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a:xfrm>
            <a:off x="3592798" y="1075107"/>
            <a:ext cx="707403" cy="178728"/>
            <a:chOff x="4470269" y="1661160"/>
            <a:chExt cx="1290451" cy="262890"/>
          </a:xfrm>
        </p:grpSpPr>
        <p:cxnSp>
          <p:nvCxnSpPr>
            <p:cNvPr id="7" name="直接连接符 6"/>
            <p:cNvCxnSpPr/>
            <p:nvPr/>
          </p:nvCxnSpPr>
          <p:spPr>
            <a:xfrm flipH="1" flipV="1">
              <a:off x="5410200" y="1661160"/>
              <a:ext cx="350520" cy="26289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H="1">
              <a:off x="4470269" y="1663541"/>
              <a:ext cx="942312"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24" name="矩形 23"/>
          <p:cNvSpPr/>
          <p:nvPr/>
        </p:nvSpPr>
        <p:spPr>
          <a:xfrm>
            <a:off x="2594291" y="916360"/>
            <a:ext cx="971823" cy="231996"/>
          </a:xfrm>
          <a:prstGeom prst="rect">
            <a:avLst/>
          </a:prstGeom>
        </p:spPr>
        <p:txBody>
          <a:bodyPr wrap="none" lIns="62112" tIns="31056" rIns="62112" bIns="31056">
            <a:spAutoFit/>
          </a:bodyPr>
          <a:lstStyle/>
          <a:p>
            <a:pPr algn="r"/>
            <a:r>
              <a:rPr lang="zh-CN" altLang="en-US" sz="1100" b="1" dirty="0">
                <a:solidFill>
                  <a:schemeClr val="bg1">
                    <a:lumMod val="95000"/>
                  </a:schemeClr>
                </a:solidFill>
                <a:latin typeface="微软雅黑" panose="020B0503020204020204" pitchFamily="34" charset="-122"/>
                <a:ea typeface="微软雅黑" panose="020B0503020204020204" pitchFamily="34" charset="-122"/>
              </a:rPr>
              <a:t>此处添加标题</a:t>
            </a:r>
            <a:endParaRPr lang="en-US" altLang="zh-CN" sz="11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25" name="矩形 47"/>
          <p:cNvSpPr>
            <a:spLocks noChangeArrowheads="1"/>
          </p:cNvSpPr>
          <p:nvPr/>
        </p:nvSpPr>
        <p:spPr bwMode="auto">
          <a:xfrm>
            <a:off x="1331640" y="1164474"/>
            <a:ext cx="2234476" cy="431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2112" tIns="31056" rIns="62112" bIns="3105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a:lnSpc>
                <a:spcPct val="120000"/>
              </a:lnSpc>
              <a:spcBef>
                <a:spcPct val="0"/>
              </a:spcBef>
              <a:buNone/>
            </a:pPr>
            <a:r>
              <a:rPr lang="zh-CN" altLang="en-US" sz="1000" dirty="0">
                <a:solidFill>
                  <a:schemeClr val="bg1">
                    <a:lumMod val="95000"/>
                  </a:schemeClr>
                </a:solidFill>
                <a:sym typeface="微软雅黑" panose="020B0503020204020204" pitchFamily="34" charset="-122"/>
              </a:rPr>
              <a:t>您的内容打在这里，或者通过复制您的文本后，在此框中选择粘贴</a:t>
            </a:r>
            <a:endParaRPr lang="zh-CN" altLang="en-US" sz="1000" dirty="0">
              <a:solidFill>
                <a:schemeClr val="bg1">
                  <a:lumMod val="95000"/>
                </a:schemeClr>
              </a:solidFill>
              <a:sym typeface="微软雅黑" panose="020B0503020204020204" pitchFamily="34" charset="-122"/>
            </a:endParaRPr>
          </a:p>
        </p:txBody>
      </p:sp>
      <p:sp>
        <p:nvSpPr>
          <p:cNvPr id="26" name="矩形 25"/>
          <p:cNvSpPr/>
          <p:nvPr/>
        </p:nvSpPr>
        <p:spPr>
          <a:xfrm>
            <a:off x="1681203" y="1858620"/>
            <a:ext cx="971823" cy="231996"/>
          </a:xfrm>
          <a:prstGeom prst="rect">
            <a:avLst/>
          </a:prstGeom>
        </p:spPr>
        <p:txBody>
          <a:bodyPr wrap="none" lIns="62112" tIns="31056" rIns="62112" bIns="31056">
            <a:spAutoFit/>
          </a:bodyPr>
          <a:lstStyle/>
          <a:p>
            <a:pPr algn="r"/>
            <a:r>
              <a:rPr lang="zh-CN" altLang="en-US" sz="1100" b="1" dirty="0">
                <a:solidFill>
                  <a:schemeClr val="bg1">
                    <a:lumMod val="95000"/>
                  </a:schemeClr>
                </a:solidFill>
                <a:latin typeface="微软雅黑" panose="020B0503020204020204" pitchFamily="34" charset="-122"/>
                <a:ea typeface="微软雅黑" panose="020B0503020204020204" pitchFamily="34" charset="-122"/>
              </a:rPr>
              <a:t>此处添加标题</a:t>
            </a:r>
            <a:endParaRPr lang="en-US" altLang="zh-CN" sz="11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27" name="矩形 47"/>
          <p:cNvSpPr>
            <a:spLocks noChangeArrowheads="1"/>
          </p:cNvSpPr>
          <p:nvPr/>
        </p:nvSpPr>
        <p:spPr bwMode="auto">
          <a:xfrm>
            <a:off x="942340" y="2106733"/>
            <a:ext cx="1707622" cy="61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2112" tIns="31056" rIns="62112" bIns="3105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a:lnSpc>
                <a:spcPct val="120000"/>
              </a:lnSpc>
              <a:spcBef>
                <a:spcPct val="0"/>
              </a:spcBef>
              <a:buNone/>
            </a:pPr>
            <a:r>
              <a:rPr lang="zh-CN" altLang="en-US" sz="1000" dirty="0">
                <a:solidFill>
                  <a:schemeClr val="bg1">
                    <a:lumMod val="95000"/>
                  </a:schemeClr>
                </a:solidFill>
                <a:sym typeface="微软雅黑" panose="020B0503020204020204" pitchFamily="34" charset="-122"/>
              </a:rPr>
              <a:t>您的内容打在这里，或者通过复制您的文本后，在此框中选择粘贴</a:t>
            </a:r>
            <a:endParaRPr lang="zh-CN" altLang="en-US" sz="1000" dirty="0">
              <a:solidFill>
                <a:schemeClr val="bg1">
                  <a:lumMod val="95000"/>
                </a:schemeClr>
              </a:solidFill>
              <a:sym typeface="微软雅黑" panose="020B0503020204020204" pitchFamily="34" charset="-122"/>
            </a:endParaRPr>
          </a:p>
        </p:txBody>
      </p:sp>
      <p:sp>
        <p:nvSpPr>
          <p:cNvPr id="28" name="矩形 27"/>
          <p:cNvSpPr/>
          <p:nvPr/>
        </p:nvSpPr>
        <p:spPr>
          <a:xfrm>
            <a:off x="1660401" y="2981916"/>
            <a:ext cx="971823" cy="231996"/>
          </a:xfrm>
          <a:prstGeom prst="rect">
            <a:avLst/>
          </a:prstGeom>
        </p:spPr>
        <p:txBody>
          <a:bodyPr wrap="none" lIns="62112" tIns="31056" rIns="62112" bIns="31056">
            <a:spAutoFit/>
          </a:bodyPr>
          <a:lstStyle/>
          <a:p>
            <a:pPr algn="r"/>
            <a:r>
              <a:rPr lang="zh-CN" altLang="en-US" sz="1100" b="1" dirty="0">
                <a:solidFill>
                  <a:schemeClr val="bg1">
                    <a:lumMod val="95000"/>
                  </a:schemeClr>
                </a:solidFill>
                <a:latin typeface="微软雅黑" panose="020B0503020204020204" pitchFamily="34" charset="-122"/>
                <a:ea typeface="微软雅黑" panose="020B0503020204020204" pitchFamily="34" charset="-122"/>
              </a:rPr>
              <a:t>此处添加标题</a:t>
            </a:r>
            <a:endParaRPr lang="en-US" altLang="zh-CN" sz="11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29" name="矩形 47"/>
          <p:cNvSpPr>
            <a:spLocks noChangeArrowheads="1"/>
          </p:cNvSpPr>
          <p:nvPr/>
        </p:nvSpPr>
        <p:spPr bwMode="auto">
          <a:xfrm>
            <a:off x="921537" y="3230027"/>
            <a:ext cx="1707621" cy="61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2112" tIns="31056" rIns="62112" bIns="3105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a:lnSpc>
                <a:spcPct val="120000"/>
              </a:lnSpc>
              <a:spcBef>
                <a:spcPct val="0"/>
              </a:spcBef>
              <a:buNone/>
            </a:pPr>
            <a:r>
              <a:rPr lang="zh-CN" altLang="en-US" sz="1000" dirty="0">
                <a:solidFill>
                  <a:schemeClr val="bg1">
                    <a:lumMod val="95000"/>
                  </a:schemeClr>
                </a:solidFill>
                <a:sym typeface="微软雅黑" panose="020B0503020204020204" pitchFamily="34" charset="-122"/>
              </a:rPr>
              <a:t>您的内容打在这里，或者通过复制您的文本后，在此框中选择粘贴</a:t>
            </a:r>
            <a:endParaRPr lang="zh-CN" altLang="en-US" sz="1000" dirty="0">
              <a:solidFill>
                <a:schemeClr val="bg1">
                  <a:lumMod val="95000"/>
                </a:schemeClr>
              </a:solidFill>
              <a:sym typeface="微软雅黑" panose="020B0503020204020204" pitchFamily="34" charset="-122"/>
            </a:endParaRPr>
          </a:p>
        </p:txBody>
      </p:sp>
      <p:sp>
        <p:nvSpPr>
          <p:cNvPr id="30" name="矩形 29"/>
          <p:cNvSpPr/>
          <p:nvPr/>
        </p:nvSpPr>
        <p:spPr>
          <a:xfrm>
            <a:off x="6361016" y="1485109"/>
            <a:ext cx="971823" cy="231996"/>
          </a:xfrm>
          <a:prstGeom prst="rect">
            <a:avLst/>
          </a:prstGeom>
        </p:spPr>
        <p:txBody>
          <a:bodyPr wrap="none" lIns="62112" tIns="31056" rIns="62112" bIns="31056">
            <a:spAutoFit/>
          </a:bodyPr>
          <a:lstStyle/>
          <a:p>
            <a:pPr algn="r"/>
            <a:r>
              <a:rPr lang="zh-CN" altLang="en-US" sz="1100" b="1" dirty="0">
                <a:solidFill>
                  <a:schemeClr val="bg1">
                    <a:lumMod val="95000"/>
                  </a:schemeClr>
                </a:solidFill>
                <a:latin typeface="微软雅黑" panose="020B0503020204020204" pitchFamily="34" charset="-122"/>
                <a:ea typeface="微软雅黑" panose="020B0503020204020204" pitchFamily="34" charset="-122"/>
              </a:rPr>
              <a:t>此处添加标题</a:t>
            </a:r>
            <a:endParaRPr lang="en-US" altLang="zh-CN" sz="11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31" name="矩形 47"/>
          <p:cNvSpPr>
            <a:spLocks noChangeArrowheads="1"/>
          </p:cNvSpPr>
          <p:nvPr/>
        </p:nvSpPr>
        <p:spPr bwMode="auto">
          <a:xfrm>
            <a:off x="6380670" y="1743939"/>
            <a:ext cx="1820990" cy="615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2112" tIns="31056" rIns="62112" bIns="3105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000" dirty="0">
                <a:solidFill>
                  <a:schemeClr val="bg1">
                    <a:lumMod val="95000"/>
                  </a:schemeClr>
                </a:solidFill>
                <a:sym typeface="微软雅黑" panose="020B0503020204020204" pitchFamily="34" charset="-122"/>
              </a:rPr>
              <a:t>您的内容打在这里，或者通过复制您的文本后，在此框中选择粘贴</a:t>
            </a:r>
            <a:endParaRPr lang="zh-CN" altLang="en-US" sz="1000" dirty="0">
              <a:solidFill>
                <a:schemeClr val="bg1">
                  <a:lumMod val="95000"/>
                </a:schemeClr>
              </a:solidFill>
              <a:sym typeface="微软雅黑" panose="020B0503020204020204" pitchFamily="34" charset="-122"/>
            </a:endParaRPr>
          </a:p>
        </p:txBody>
      </p:sp>
      <p:sp>
        <p:nvSpPr>
          <p:cNvPr id="32" name="矩形 31"/>
          <p:cNvSpPr/>
          <p:nvPr/>
        </p:nvSpPr>
        <p:spPr>
          <a:xfrm>
            <a:off x="6382865" y="2778657"/>
            <a:ext cx="971823" cy="231996"/>
          </a:xfrm>
          <a:prstGeom prst="rect">
            <a:avLst/>
          </a:prstGeom>
        </p:spPr>
        <p:txBody>
          <a:bodyPr wrap="none" lIns="62112" tIns="31056" rIns="62112" bIns="31056">
            <a:spAutoFit/>
          </a:bodyPr>
          <a:lstStyle/>
          <a:p>
            <a:pPr algn="r"/>
            <a:r>
              <a:rPr lang="zh-CN" altLang="en-US" sz="1100" b="1" dirty="0">
                <a:solidFill>
                  <a:schemeClr val="bg1">
                    <a:lumMod val="95000"/>
                  </a:schemeClr>
                </a:solidFill>
                <a:latin typeface="微软雅黑" panose="020B0503020204020204" pitchFamily="34" charset="-122"/>
                <a:ea typeface="微软雅黑" panose="020B0503020204020204" pitchFamily="34" charset="-122"/>
              </a:rPr>
              <a:t>此处添加标题</a:t>
            </a:r>
            <a:endParaRPr lang="en-US" altLang="zh-CN" sz="11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33" name="矩形 47"/>
          <p:cNvSpPr>
            <a:spLocks noChangeArrowheads="1"/>
          </p:cNvSpPr>
          <p:nvPr/>
        </p:nvSpPr>
        <p:spPr bwMode="auto">
          <a:xfrm>
            <a:off x="6395300" y="3037488"/>
            <a:ext cx="1820990" cy="615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2112" tIns="31056" rIns="62112" bIns="3105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000" dirty="0">
                <a:solidFill>
                  <a:schemeClr val="bg1">
                    <a:lumMod val="95000"/>
                  </a:schemeClr>
                </a:solidFill>
                <a:sym typeface="微软雅黑" panose="020B0503020204020204" pitchFamily="34" charset="-122"/>
              </a:rPr>
              <a:t>您的内容打在这里，或者通过复制您的文本后，在此框中选择粘贴</a:t>
            </a:r>
            <a:endParaRPr lang="zh-CN" altLang="en-US" sz="1000" dirty="0">
              <a:solidFill>
                <a:schemeClr val="bg1">
                  <a:lumMod val="95000"/>
                </a:schemeClr>
              </a:solidFill>
              <a:sym typeface="微软雅黑" panose="020B0503020204020204" pitchFamily="34" charset="-122"/>
            </a:endParaRPr>
          </a:p>
        </p:txBody>
      </p:sp>
      <p:sp>
        <p:nvSpPr>
          <p:cNvPr id="34" name="矩形 33"/>
          <p:cNvSpPr/>
          <p:nvPr/>
        </p:nvSpPr>
        <p:spPr>
          <a:xfrm>
            <a:off x="5678017" y="3753869"/>
            <a:ext cx="971823" cy="231996"/>
          </a:xfrm>
          <a:prstGeom prst="rect">
            <a:avLst/>
          </a:prstGeom>
        </p:spPr>
        <p:txBody>
          <a:bodyPr wrap="none" lIns="62112" tIns="31056" rIns="62112" bIns="31056">
            <a:spAutoFit/>
          </a:bodyPr>
          <a:lstStyle/>
          <a:p>
            <a:pPr algn="r"/>
            <a:r>
              <a:rPr lang="zh-CN" altLang="en-US" sz="1100" b="1" dirty="0">
                <a:solidFill>
                  <a:schemeClr val="bg1">
                    <a:lumMod val="95000"/>
                  </a:schemeClr>
                </a:solidFill>
                <a:latin typeface="微软雅黑" panose="020B0503020204020204" pitchFamily="34" charset="-122"/>
                <a:ea typeface="微软雅黑" panose="020B0503020204020204" pitchFamily="34" charset="-122"/>
              </a:rPr>
              <a:t>此处添加标题</a:t>
            </a:r>
            <a:endParaRPr lang="en-US" altLang="zh-CN" sz="11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35" name="矩形 47"/>
          <p:cNvSpPr>
            <a:spLocks noChangeArrowheads="1"/>
          </p:cNvSpPr>
          <p:nvPr/>
        </p:nvSpPr>
        <p:spPr bwMode="auto">
          <a:xfrm>
            <a:off x="5697675" y="4012702"/>
            <a:ext cx="2198750" cy="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2112" tIns="31056" rIns="62112" bIns="3105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000" dirty="0">
                <a:solidFill>
                  <a:schemeClr val="bg1">
                    <a:lumMod val="95000"/>
                  </a:schemeClr>
                </a:solidFill>
                <a:sym typeface="微软雅黑" panose="020B0503020204020204" pitchFamily="34" charset="-122"/>
              </a:rPr>
              <a:t>您的内容打在这里，或者通过复制您的文本后，在此框中选择粘贴</a:t>
            </a:r>
            <a:endParaRPr lang="zh-CN" altLang="en-US" sz="1000" dirty="0">
              <a:solidFill>
                <a:schemeClr val="bg1">
                  <a:lumMod val="95000"/>
                </a:schemeClr>
              </a:solidFill>
              <a:sym typeface="微软雅黑" panose="020B0503020204020204" pitchFamily="34" charset="-122"/>
            </a:endParaRPr>
          </a:p>
        </p:txBody>
      </p:sp>
      <p:grpSp>
        <p:nvGrpSpPr>
          <p:cNvPr id="36" name="组合 35"/>
          <p:cNvGrpSpPr/>
          <p:nvPr/>
        </p:nvGrpSpPr>
        <p:grpSpPr>
          <a:xfrm flipH="1">
            <a:off x="5748086" y="1639799"/>
            <a:ext cx="600459" cy="178728"/>
            <a:chOff x="4255294" y="1661160"/>
            <a:chExt cx="1505426" cy="262890"/>
          </a:xfrm>
        </p:grpSpPr>
        <p:cxnSp>
          <p:nvCxnSpPr>
            <p:cNvPr id="37" name="直接连接符 36"/>
            <p:cNvCxnSpPr/>
            <p:nvPr/>
          </p:nvCxnSpPr>
          <p:spPr>
            <a:xfrm flipH="1" flipV="1">
              <a:off x="5410200" y="1661160"/>
              <a:ext cx="350520" cy="26289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flipH="1">
              <a:off x="4255294" y="1663541"/>
              <a:ext cx="1157287"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45" name="组合 44"/>
          <p:cNvGrpSpPr/>
          <p:nvPr/>
        </p:nvGrpSpPr>
        <p:grpSpPr>
          <a:xfrm>
            <a:off x="4119540" y="1151630"/>
            <a:ext cx="822988" cy="822988"/>
            <a:chOff x="304800" y="673100"/>
            <a:chExt cx="4000500" cy="4000500"/>
          </a:xfrm>
          <a:effectLst>
            <a:outerShdw blurRad="381000" dist="152400" dir="8100000" algn="tr" rotWithShape="0">
              <a:prstClr val="black">
                <a:alpha val="70000"/>
              </a:prstClr>
            </a:outerShdw>
          </a:effectLst>
        </p:grpSpPr>
        <p:sp>
          <p:nvSpPr>
            <p:cNvPr id="46" name="同心圆 4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anose="020B0503020204020204" pitchFamily="34" charset="-122"/>
              </a:endParaRPr>
            </a:p>
          </p:txBody>
        </p:sp>
        <p:sp>
          <p:nvSpPr>
            <p:cNvPr id="47" name="椭圆 46"/>
            <p:cNvSpPr/>
            <p:nvPr/>
          </p:nvSpPr>
          <p:spPr>
            <a:xfrm>
              <a:off x="479425" y="847725"/>
              <a:ext cx="3651250" cy="3651250"/>
            </a:xfrm>
            <a:prstGeom prst="ellipse">
              <a:avLst/>
            </a:prstGeom>
            <a:solidFill>
              <a:schemeClr val="bg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grpSp>
        <p:nvGrpSpPr>
          <p:cNvPr id="48" name="组合 47"/>
          <p:cNvGrpSpPr/>
          <p:nvPr/>
        </p:nvGrpSpPr>
        <p:grpSpPr>
          <a:xfrm>
            <a:off x="5101729" y="1734916"/>
            <a:ext cx="822988" cy="822988"/>
            <a:chOff x="304800" y="673100"/>
            <a:chExt cx="4000500" cy="4000500"/>
          </a:xfrm>
          <a:effectLst>
            <a:outerShdw blurRad="381000" dist="152400" dir="8100000" algn="tr" rotWithShape="0">
              <a:prstClr val="black">
                <a:alpha val="70000"/>
              </a:prstClr>
            </a:outerShdw>
          </a:effectLst>
        </p:grpSpPr>
        <p:sp>
          <p:nvSpPr>
            <p:cNvPr id="49" name="同心圆 4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anose="020B0503020204020204" pitchFamily="34" charset="-122"/>
              </a:endParaRPr>
            </a:p>
          </p:txBody>
        </p:sp>
        <p:sp>
          <p:nvSpPr>
            <p:cNvPr id="50" name="椭圆 49"/>
            <p:cNvSpPr/>
            <p:nvPr/>
          </p:nvSpPr>
          <p:spPr>
            <a:xfrm>
              <a:off x="479425" y="847725"/>
              <a:ext cx="3651250" cy="3651250"/>
            </a:xfrm>
            <a:prstGeom prst="ellipse">
              <a:avLst/>
            </a:prstGeom>
            <a:solidFill>
              <a:schemeClr val="bg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grpSp>
        <p:nvGrpSpPr>
          <p:cNvPr id="51" name="组合 50"/>
          <p:cNvGrpSpPr/>
          <p:nvPr/>
        </p:nvGrpSpPr>
        <p:grpSpPr>
          <a:xfrm>
            <a:off x="5076056" y="2825979"/>
            <a:ext cx="822988" cy="822988"/>
            <a:chOff x="304800" y="673100"/>
            <a:chExt cx="4000500" cy="4000500"/>
          </a:xfrm>
          <a:effectLst>
            <a:outerShdw blurRad="381000" dist="152400" dir="8100000" algn="tr" rotWithShape="0">
              <a:prstClr val="black">
                <a:alpha val="70000"/>
              </a:prstClr>
            </a:outerShdw>
          </a:effectLst>
        </p:grpSpPr>
        <p:sp>
          <p:nvSpPr>
            <p:cNvPr id="52" name="同心圆 5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anose="020B0503020204020204" pitchFamily="34" charset="-122"/>
              </a:endParaRPr>
            </a:p>
          </p:txBody>
        </p:sp>
        <p:sp>
          <p:nvSpPr>
            <p:cNvPr id="53" name="椭圆 52"/>
            <p:cNvSpPr/>
            <p:nvPr/>
          </p:nvSpPr>
          <p:spPr>
            <a:xfrm>
              <a:off x="479425" y="847725"/>
              <a:ext cx="3651250" cy="3651250"/>
            </a:xfrm>
            <a:prstGeom prst="ellipse">
              <a:avLst/>
            </a:prstGeom>
            <a:solidFill>
              <a:schemeClr val="bg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grpSp>
        <p:nvGrpSpPr>
          <p:cNvPr id="54" name="组合 53"/>
          <p:cNvGrpSpPr/>
          <p:nvPr/>
        </p:nvGrpSpPr>
        <p:grpSpPr>
          <a:xfrm>
            <a:off x="4119540" y="3341520"/>
            <a:ext cx="822988" cy="822988"/>
            <a:chOff x="304800" y="673100"/>
            <a:chExt cx="4000500" cy="4000500"/>
          </a:xfrm>
          <a:effectLst>
            <a:outerShdw blurRad="381000" dist="152400" dir="8100000" algn="tr" rotWithShape="0">
              <a:prstClr val="black">
                <a:alpha val="70000"/>
              </a:prstClr>
            </a:outerShdw>
          </a:effectLst>
        </p:grpSpPr>
        <p:sp>
          <p:nvSpPr>
            <p:cNvPr id="55" name="同心圆 5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anose="020B0503020204020204" pitchFamily="34" charset="-122"/>
              </a:endParaRPr>
            </a:p>
          </p:txBody>
        </p:sp>
        <p:sp>
          <p:nvSpPr>
            <p:cNvPr id="56" name="椭圆 55"/>
            <p:cNvSpPr/>
            <p:nvPr/>
          </p:nvSpPr>
          <p:spPr>
            <a:xfrm>
              <a:off x="479425" y="847725"/>
              <a:ext cx="3651250" cy="3651250"/>
            </a:xfrm>
            <a:prstGeom prst="ellipse">
              <a:avLst/>
            </a:prstGeom>
            <a:solidFill>
              <a:schemeClr val="bg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grpSp>
        <p:nvGrpSpPr>
          <p:cNvPr id="57" name="组合 56"/>
          <p:cNvGrpSpPr/>
          <p:nvPr/>
        </p:nvGrpSpPr>
        <p:grpSpPr>
          <a:xfrm>
            <a:off x="3112514" y="2790873"/>
            <a:ext cx="822988" cy="822988"/>
            <a:chOff x="304800" y="673100"/>
            <a:chExt cx="4000500" cy="4000500"/>
          </a:xfrm>
          <a:effectLst>
            <a:outerShdw blurRad="381000" dist="152400" dir="8100000" algn="tr" rotWithShape="0">
              <a:prstClr val="black">
                <a:alpha val="70000"/>
              </a:prstClr>
            </a:outerShdw>
          </a:effectLst>
        </p:grpSpPr>
        <p:sp>
          <p:nvSpPr>
            <p:cNvPr id="58" name="同心圆 5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anose="020B0503020204020204" pitchFamily="34" charset="-122"/>
              </a:endParaRPr>
            </a:p>
          </p:txBody>
        </p:sp>
        <p:sp>
          <p:nvSpPr>
            <p:cNvPr id="59" name="椭圆 58"/>
            <p:cNvSpPr/>
            <p:nvPr/>
          </p:nvSpPr>
          <p:spPr>
            <a:xfrm>
              <a:off x="479425" y="847725"/>
              <a:ext cx="3651250" cy="3651250"/>
            </a:xfrm>
            <a:prstGeom prst="ellipse">
              <a:avLst/>
            </a:prstGeom>
            <a:solidFill>
              <a:schemeClr val="bg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grpSp>
        <p:nvGrpSpPr>
          <p:cNvPr id="60" name="组合 59"/>
          <p:cNvGrpSpPr/>
          <p:nvPr/>
        </p:nvGrpSpPr>
        <p:grpSpPr>
          <a:xfrm>
            <a:off x="3112514" y="1726420"/>
            <a:ext cx="822988" cy="822988"/>
            <a:chOff x="304800" y="673100"/>
            <a:chExt cx="4000500" cy="4000500"/>
          </a:xfrm>
          <a:effectLst>
            <a:outerShdw blurRad="381000" dist="152400" dir="8100000" algn="tr" rotWithShape="0">
              <a:prstClr val="black">
                <a:alpha val="70000"/>
              </a:prstClr>
            </a:outerShdw>
          </a:effectLst>
        </p:grpSpPr>
        <p:sp>
          <p:nvSpPr>
            <p:cNvPr id="61" name="同心圆 6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anose="020B0503020204020204" pitchFamily="34" charset="-122"/>
              </a:endParaRPr>
            </a:p>
          </p:txBody>
        </p:sp>
        <p:sp>
          <p:nvSpPr>
            <p:cNvPr id="62" name="椭圆 61"/>
            <p:cNvSpPr/>
            <p:nvPr/>
          </p:nvSpPr>
          <p:spPr>
            <a:xfrm>
              <a:off x="479425" y="847725"/>
              <a:ext cx="3651250" cy="3651250"/>
            </a:xfrm>
            <a:prstGeom prst="ellipse">
              <a:avLst/>
            </a:prstGeom>
            <a:solidFill>
              <a:schemeClr val="bg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grpSp>
        <p:nvGrpSpPr>
          <p:cNvPr id="63" name="组合 62"/>
          <p:cNvGrpSpPr/>
          <p:nvPr/>
        </p:nvGrpSpPr>
        <p:grpSpPr>
          <a:xfrm>
            <a:off x="3892260" y="2018055"/>
            <a:ext cx="1269322" cy="1269322"/>
            <a:chOff x="304800" y="673100"/>
            <a:chExt cx="4000500" cy="4000500"/>
          </a:xfrm>
          <a:effectLst>
            <a:outerShdw blurRad="381000" dist="152400" dir="8100000" algn="tr" rotWithShape="0">
              <a:prstClr val="black">
                <a:alpha val="70000"/>
              </a:prstClr>
            </a:outerShdw>
          </a:effectLst>
        </p:grpSpPr>
        <p:sp>
          <p:nvSpPr>
            <p:cNvPr id="64" name="同心圆 6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anose="020B0503020204020204" pitchFamily="34" charset="-122"/>
              </a:endParaRPr>
            </a:p>
          </p:txBody>
        </p:sp>
        <p:sp>
          <p:nvSpPr>
            <p:cNvPr id="65" name="椭圆 64"/>
            <p:cNvSpPr/>
            <p:nvPr/>
          </p:nvSpPr>
          <p:spPr>
            <a:xfrm>
              <a:off x="479425" y="847725"/>
              <a:ext cx="3651250" cy="3651250"/>
            </a:xfrm>
            <a:prstGeom prst="ellipse">
              <a:avLst/>
            </a:prstGeom>
            <a:solidFill>
              <a:schemeClr val="bg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sp>
        <p:nvSpPr>
          <p:cNvPr id="41" name="文本框 1"/>
          <p:cNvSpPr txBox="1"/>
          <p:nvPr/>
        </p:nvSpPr>
        <p:spPr>
          <a:xfrm>
            <a:off x="4139952" y="2243866"/>
            <a:ext cx="786474" cy="769441"/>
          </a:xfrm>
          <a:prstGeom prst="rect">
            <a:avLst/>
          </a:prstGeom>
          <a:noFill/>
          <a:ln w="38100">
            <a:noFill/>
          </a:ln>
        </p:spPr>
        <p:txBody>
          <a:bodyPr wrap="square" rtlCol="0">
            <a:spAutoFit/>
          </a:bodyPr>
          <a:lstStyle/>
          <a:p>
            <a:pPr algn="ctr"/>
            <a:r>
              <a:rPr lang="zh-CN" altLang="en-US" sz="2200" b="1" dirty="0" smtClean="0">
                <a:solidFill>
                  <a:schemeClr val="bg1">
                    <a:lumMod val="95000"/>
                  </a:schemeClr>
                </a:solidFill>
                <a:latin typeface="微软雅黑" panose="020B0503020204020204" pitchFamily="34" charset="-122"/>
                <a:ea typeface="微软雅黑" panose="020B0503020204020204" pitchFamily="34" charset="-122"/>
              </a:rPr>
              <a:t>添加标题</a:t>
            </a:r>
            <a:endParaRPr lang="zh-CN" altLang="en-US" sz="22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70" name="文本框 1"/>
          <p:cNvSpPr txBox="1"/>
          <p:nvPr/>
        </p:nvSpPr>
        <p:spPr>
          <a:xfrm>
            <a:off x="4139952" y="1350363"/>
            <a:ext cx="786474" cy="430887"/>
          </a:xfrm>
          <a:prstGeom prst="rect">
            <a:avLst/>
          </a:prstGeom>
          <a:noFill/>
          <a:ln w="38100">
            <a:noFill/>
          </a:ln>
        </p:spPr>
        <p:txBody>
          <a:bodyPr wrap="square" rtlCol="0">
            <a:spAutoFit/>
          </a:bodyPr>
          <a:lstStyle/>
          <a:p>
            <a:pPr algn="ctr"/>
            <a:r>
              <a:rPr lang="en-US" altLang="zh-CN" sz="2200" b="1" dirty="0" smtClean="0">
                <a:solidFill>
                  <a:schemeClr val="bg1">
                    <a:lumMod val="95000"/>
                  </a:schemeClr>
                </a:solidFill>
                <a:latin typeface="微软雅黑" panose="020B0503020204020204" pitchFamily="34" charset="-122"/>
                <a:ea typeface="微软雅黑" panose="020B0503020204020204" pitchFamily="34" charset="-122"/>
              </a:rPr>
              <a:t>01</a:t>
            </a:r>
            <a:endParaRPr lang="zh-CN" altLang="en-US" sz="22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71" name="文本框 1"/>
          <p:cNvSpPr txBox="1"/>
          <p:nvPr/>
        </p:nvSpPr>
        <p:spPr>
          <a:xfrm>
            <a:off x="5130030" y="1927444"/>
            <a:ext cx="786474" cy="430887"/>
          </a:xfrm>
          <a:prstGeom prst="rect">
            <a:avLst/>
          </a:prstGeom>
          <a:noFill/>
          <a:ln w="38100">
            <a:noFill/>
          </a:ln>
        </p:spPr>
        <p:txBody>
          <a:bodyPr wrap="square" rtlCol="0">
            <a:spAutoFit/>
          </a:bodyPr>
          <a:lstStyle/>
          <a:p>
            <a:pPr algn="ctr"/>
            <a:r>
              <a:rPr lang="en-US" altLang="zh-CN" sz="2200" b="1" dirty="0" smtClean="0">
                <a:solidFill>
                  <a:schemeClr val="bg1">
                    <a:lumMod val="95000"/>
                  </a:schemeClr>
                </a:solidFill>
                <a:latin typeface="微软雅黑" panose="020B0503020204020204" pitchFamily="34" charset="-122"/>
                <a:ea typeface="微软雅黑" panose="020B0503020204020204" pitchFamily="34" charset="-122"/>
              </a:rPr>
              <a:t>02</a:t>
            </a:r>
            <a:endParaRPr lang="zh-CN" altLang="en-US" sz="22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72" name="文本框 1"/>
          <p:cNvSpPr txBox="1"/>
          <p:nvPr/>
        </p:nvSpPr>
        <p:spPr>
          <a:xfrm>
            <a:off x="5094313" y="3014583"/>
            <a:ext cx="786474" cy="430887"/>
          </a:xfrm>
          <a:prstGeom prst="rect">
            <a:avLst/>
          </a:prstGeom>
          <a:noFill/>
          <a:ln w="38100">
            <a:noFill/>
          </a:ln>
        </p:spPr>
        <p:txBody>
          <a:bodyPr wrap="square" rtlCol="0">
            <a:spAutoFit/>
          </a:bodyPr>
          <a:lstStyle/>
          <a:p>
            <a:pPr algn="ctr"/>
            <a:r>
              <a:rPr lang="en-US" altLang="zh-CN" sz="2200" b="1" dirty="0" smtClean="0">
                <a:solidFill>
                  <a:schemeClr val="bg1">
                    <a:lumMod val="95000"/>
                  </a:schemeClr>
                </a:solidFill>
                <a:latin typeface="微软雅黑" panose="020B0503020204020204" pitchFamily="34" charset="-122"/>
                <a:ea typeface="微软雅黑" panose="020B0503020204020204" pitchFamily="34" charset="-122"/>
              </a:rPr>
              <a:t>03</a:t>
            </a:r>
            <a:endParaRPr lang="zh-CN" altLang="en-US" sz="22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73" name="文本框 1"/>
          <p:cNvSpPr txBox="1"/>
          <p:nvPr/>
        </p:nvSpPr>
        <p:spPr>
          <a:xfrm>
            <a:off x="4145566" y="3527770"/>
            <a:ext cx="786474" cy="430887"/>
          </a:xfrm>
          <a:prstGeom prst="rect">
            <a:avLst/>
          </a:prstGeom>
          <a:noFill/>
          <a:ln w="38100">
            <a:noFill/>
          </a:ln>
        </p:spPr>
        <p:txBody>
          <a:bodyPr wrap="square" rtlCol="0">
            <a:spAutoFit/>
          </a:bodyPr>
          <a:lstStyle/>
          <a:p>
            <a:pPr algn="ctr"/>
            <a:r>
              <a:rPr lang="en-US" altLang="zh-CN" sz="2200" b="1" dirty="0" smtClean="0">
                <a:solidFill>
                  <a:schemeClr val="bg1">
                    <a:lumMod val="95000"/>
                  </a:schemeClr>
                </a:solidFill>
                <a:latin typeface="微软雅黑" panose="020B0503020204020204" pitchFamily="34" charset="-122"/>
                <a:ea typeface="微软雅黑" panose="020B0503020204020204" pitchFamily="34" charset="-122"/>
              </a:rPr>
              <a:t>04</a:t>
            </a:r>
            <a:endParaRPr lang="zh-CN" altLang="en-US" sz="22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74" name="文本框 1"/>
          <p:cNvSpPr txBox="1"/>
          <p:nvPr/>
        </p:nvSpPr>
        <p:spPr>
          <a:xfrm>
            <a:off x="3130771" y="2998468"/>
            <a:ext cx="786474" cy="430887"/>
          </a:xfrm>
          <a:prstGeom prst="rect">
            <a:avLst/>
          </a:prstGeom>
          <a:noFill/>
          <a:ln w="38100">
            <a:noFill/>
          </a:ln>
        </p:spPr>
        <p:txBody>
          <a:bodyPr wrap="square" rtlCol="0">
            <a:spAutoFit/>
          </a:bodyPr>
          <a:lstStyle/>
          <a:p>
            <a:pPr algn="ctr"/>
            <a:r>
              <a:rPr lang="en-US" altLang="zh-CN" sz="2200" b="1" dirty="0" smtClean="0">
                <a:solidFill>
                  <a:schemeClr val="bg1">
                    <a:lumMod val="95000"/>
                  </a:schemeClr>
                </a:solidFill>
                <a:latin typeface="微软雅黑" panose="020B0503020204020204" pitchFamily="34" charset="-122"/>
                <a:ea typeface="微软雅黑" panose="020B0503020204020204" pitchFamily="34" charset="-122"/>
              </a:rPr>
              <a:t>05</a:t>
            </a:r>
            <a:endParaRPr lang="zh-CN" altLang="en-US" sz="22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75" name="文本框 1"/>
          <p:cNvSpPr txBox="1"/>
          <p:nvPr/>
        </p:nvSpPr>
        <p:spPr>
          <a:xfrm>
            <a:off x="3145981" y="1922470"/>
            <a:ext cx="786474" cy="430887"/>
          </a:xfrm>
          <a:prstGeom prst="rect">
            <a:avLst/>
          </a:prstGeom>
          <a:noFill/>
          <a:ln w="38100">
            <a:noFill/>
          </a:ln>
        </p:spPr>
        <p:txBody>
          <a:bodyPr wrap="square" rtlCol="0">
            <a:spAutoFit/>
          </a:bodyPr>
          <a:lstStyle/>
          <a:p>
            <a:pPr algn="ctr"/>
            <a:r>
              <a:rPr lang="en-US" altLang="zh-CN" sz="2200" b="1" dirty="0" smtClean="0">
                <a:solidFill>
                  <a:schemeClr val="bg1">
                    <a:lumMod val="95000"/>
                  </a:schemeClr>
                </a:solidFill>
                <a:latin typeface="微软雅黑" panose="020B0503020204020204" pitchFamily="34" charset="-122"/>
                <a:ea typeface="微软雅黑" panose="020B0503020204020204" pitchFamily="34" charset="-122"/>
              </a:rPr>
              <a:t>06</a:t>
            </a:r>
            <a:endParaRPr lang="zh-CN" altLang="en-US" sz="2200" b="1" dirty="0">
              <a:solidFill>
                <a:schemeClr val="bg1">
                  <a:lumMod val="95000"/>
                </a:schemeClr>
              </a:solidFill>
              <a:latin typeface="微软雅黑" panose="020B0503020204020204" pitchFamily="34" charset="-122"/>
              <a:ea typeface="微软雅黑" panose="020B0503020204020204" pitchFamily="34" charset="-122"/>
            </a:endParaRPr>
          </a:p>
        </p:txBody>
      </p:sp>
      <p:cxnSp>
        <p:nvCxnSpPr>
          <p:cNvPr id="68" name="直接连接符 67"/>
          <p:cNvCxnSpPr/>
          <p:nvPr/>
        </p:nvCxnSpPr>
        <p:spPr>
          <a:xfrm>
            <a:off x="251520" y="556320"/>
            <a:ext cx="85689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advClick="0" advTm="1067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animEffect transition="in" filter="fade">
                                      <p:cBhvr>
                                        <p:cTn id="9" dur="500"/>
                                        <p:tgtEl>
                                          <p:spTgt spid="45"/>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70"/>
                                        </p:tgtEl>
                                        <p:attrNameLst>
                                          <p:attrName>style.visibility</p:attrName>
                                        </p:attrNameLst>
                                      </p:cBhvr>
                                      <p:to>
                                        <p:strVal val="visible"/>
                                      </p:to>
                                    </p:set>
                                    <p:anim calcmode="lin" valueType="num">
                                      <p:cBhvr>
                                        <p:cTn id="13" dur="500" fill="hold"/>
                                        <p:tgtEl>
                                          <p:spTgt spid="70"/>
                                        </p:tgtEl>
                                        <p:attrNameLst>
                                          <p:attrName>ppt_w</p:attrName>
                                        </p:attrNameLst>
                                      </p:cBhvr>
                                      <p:tavLst>
                                        <p:tav tm="0">
                                          <p:val>
                                            <p:fltVal val="0"/>
                                          </p:val>
                                        </p:tav>
                                        <p:tav tm="100000">
                                          <p:val>
                                            <p:strVal val="#ppt_w"/>
                                          </p:val>
                                        </p:tav>
                                      </p:tavLst>
                                    </p:anim>
                                    <p:anim calcmode="lin" valueType="num">
                                      <p:cBhvr>
                                        <p:cTn id="14" dur="500" fill="hold"/>
                                        <p:tgtEl>
                                          <p:spTgt spid="70"/>
                                        </p:tgtEl>
                                        <p:attrNameLst>
                                          <p:attrName>ppt_h</p:attrName>
                                        </p:attrNameLst>
                                      </p:cBhvr>
                                      <p:tavLst>
                                        <p:tav tm="0">
                                          <p:val>
                                            <p:fltVal val="0"/>
                                          </p:val>
                                        </p:tav>
                                        <p:tav tm="100000">
                                          <p:val>
                                            <p:strVal val="#ppt_h"/>
                                          </p:val>
                                        </p:tav>
                                      </p:tavLst>
                                    </p:anim>
                                    <p:animEffect transition="in" filter="fade">
                                      <p:cBhvr>
                                        <p:cTn id="15" dur="500"/>
                                        <p:tgtEl>
                                          <p:spTgt spid="70"/>
                                        </p:tgtEl>
                                      </p:cBhvr>
                                    </p:animEffect>
                                  </p:childTnLst>
                                </p:cTn>
                              </p:par>
                              <p:par>
                                <p:cTn id="16" presetID="53" presetClass="entr" presetSubtype="16" fill="hold" nodeType="withEffect">
                                  <p:stCondLst>
                                    <p:cond delay="0"/>
                                  </p:stCondLst>
                                  <p:childTnLst>
                                    <p:set>
                                      <p:cBhvr>
                                        <p:cTn id="17" dur="1" fill="hold">
                                          <p:stCondLst>
                                            <p:cond delay="0"/>
                                          </p:stCondLst>
                                        </p:cTn>
                                        <p:tgtEl>
                                          <p:spTgt spid="48"/>
                                        </p:tgtEl>
                                        <p:attrNameLst>
                                          <p:attrName>style.visibility</p:attrName>
                                        </p:attrNameLst>
                                      </p:cBhvr>
                                      <p:to>
                                        <p:strVal val="visible"/>
                                      </p:to>
                                    </p:set>
                                    <p:anim calcmode="lin" valueType="num">
                                      <p:cBhvr>
                                        <p:cTn id="18" dur="500" fill="hold"/>
                                        <p:tgtEl>
                                          <p:spTgt spid="48"/>
                                        </p:tgtEl>
                                        <p:attrNameLst>
                                          <p:attrName>ppt_w</p:attrName>
                                        </p:attrNameLst>
                                      </p:cBhvr>
                                      <p:tavLst>
                                        <p:tav tm="0">
                                          <p:val>
                                            <p:fltVal val="0"/>
                                          </p:val>
                                        </p:tav>
                                        <p:tav tm="100000">
                                          <p:val>
                                            <p:strVal val="#ppt_w"/>
                                          </p:val>
                                        </p:tav>
                                      </p:tavLst>
                                    </p:anim>
                                    <p:anim calcmode="lin" valueType="num">
                                      <p:cBhvr>
                                        <p:cTn id="19" dur="500" fill="hold"/>
                                        <p:tgtEl>
                                          <p:spTgt spid="48"/>
                                        </p:tgtEl>
                                        <p:attrNameLst>
                                          <p:attrName>ppt_h</p:attrName>
                                        </p:attrNameLst>
                                      </p:cBhvr>
                                      <p:tavLst>
                                        <p:tav tm="0">
                                          <p:val>
                                            <p:fltVal val="0"/>
                                          </p:val>
                                        </p:tav>
                                        <p:tav tm="100000">
                                          <p:val>
                                            <p:strVal val="#ppt_h"/>
                                          </p:val>
                                        </p:tav>
                                      </p:tavLst>
                                    </p:anim>
                                    <p:animEffect transition="in" filter="fade">
                                      <p:cBhvr>
                                        <p:cTn id="20" dur="500"/>
                                        <p:tgtEl>
                                          <p:spTgt spid="48"/>
                                        </p:tgtEl>
                                      </p:cBhvr>
                                    </p:animEffect>
                                  </p:childTnLst>
                                </p:cTn>
                              </p:par>
                            </p:childTnLst>
                          </p:cTn>
                        </p:par>
                        <p:par>
                          <p:cTn id="21" fill="hold">
                            <p:stCondLst>
                              <p:cond delay="1000"/>
                            </p:stCondLst>
                            <p:childTnLst>
                              <p:par>
                                <p:cTn id="22" presetID="53" presetClass="entr" presetSubtype="16" fill="hold" grpId="0" nodeType="afterEffect">
                                  <p:stCondLst>
                                    <p:cond delay="0"/>
                                  </p:stCondLst>
                                  <p:childTnLst>
                                    <p:set>
                                      <p:cBhvr>
                                        <p:cTn id="23" dur="1" fill="hold">
                                          <p:stCondLst>
                                            <p:cond delay="0"/>
                                          </p:stCondLst>
                                        </p:cTn>
                                        <p:tgtEl>
                                          <p:spTgt spid="71"/>
                                        </p:tgtEl>
                                        <p:attrNameLst>
                                          <p:attrName>style.visibility</p:attrName>
                                        </p:attrNameLst>
                                      </p:cBhvr>
                                      <p:to>
                                        <p:strVal val="visible"/>
                                      </p:to>
                                    </p:set>
                                    <p:anim calcmode="lin" valueType="num">
                                      <p:cBhvr>
                                        <p:cTn id="24" dur="500" fill="hold"/>
                                        <p:tgtEl>
                                          <p:spTgt spid="71"/>
                                        </p:tgtEl>
                                        <p:attrNameLst>
                                          <p:attrName>ppt_w</p:attrName>
                                        </p:attrNameLst>
                                      </p:cBhvr>
                                      <p:tavLst>
                                        <p:tav tm="0">
                                          <p:val>
                                            <p:fltVal val="0"/>
                                          </p:val>
                                        </p:tav>
                                        <p:tav tm="100000">
                                          <p:val>
                                            <p:strVal val="#ppt_w"/>
                                          </p:val>
                                        </p:tav>
                                      </p:tavLst>
                                    </p:anim>
                                    <p:anim calcmode="lin" valueType="num">
                                      <p:cBhvr>
                                        <p:cTn id="25" dur="500" fill="hold"/>
                                        <p:tgtEl>
                                          <p:spTgt spid="71"/>
                                        </p:tgtEl>
                                        <p:attrNameLst>
                                          <p:attrName>ppt_h</p:attrName>
                                        </p:attrNameLst>
                                      </p:cBhvr>
                                      <p:tavLst>
                                        <p:tav tm="0">
                                          <p:val>
                                            <p:fltVal val="0"/>
                                          </p:val>
                                        </p:tav>
                                        <p:tav tm="100000">
                                          <p:val>
                                            <p:strVal val="#ppt_h"/>
                                          </p:val>
                                        </p:tav>
                                      </p:tavLst>
                                    </p:anim>
                                    <p:animEffect transition="in" filter="fade">
                                      <p:cBhvr>
                                        <p:cTn id="26" dur="500"/>
                                        <p:tgtEl>
                                          <p:spTgt spid="71"/>
                                        </p:tgtEl>
                                      </p:cBhvr>
                                    </p:animEffect>
                                  </p:childTnLst>
                                </p:cTn>
                              </p:par>
                              <p:par>
                                <p:cTn id="27" presetID="53" presetClass="entr" presetSubtype="16" fill="hold" nodeType="withEffect">
                                  <p:stCondLst>
                                    <p:cond delay="0"/>
                                  </p:stCondLst>
                                  <p:childTnLst>
                                    <p:set>
                                      <p:cBhvr>
                                        <p:cTn id="28" dur="1" fill="hold">
                                          <p:stCondLst>
                                            <p:cond delay="0"/>
                                          </p:stCondLst>
                                        </p:cTn>
                                        <p:tgtEl>
                                          <p:spTgt spid="51"/>
                                        </p:tgtEl>
                                        <p:attrNameLst>
                                          <p:attrName>style.visibility</p:attrName>
                                        </p:attrNameLst>
                                      </p:cBhvr>
                                      <p:to>
                                        <p:strVal val="visible"/>
                                      </p:to>
                                    </p:set>
                                    <p:anim calcmode="lin" valueType="num">
                                      <p:cBhvr>
                                        <p:cTn id="29" dur="500" fill="hold"/>
                                        <p:tgtEl>
                                          <p:spTgt spid="51"/>
                                        </p:tgtEl>
                                        <p:attrNameLst>
                                          <p:attrName>ppt_w</p:attrName>
                                        </p:attrNameLst>
                                      </p:cBhvr>
                                      <p:tavLst>
                                        <p:tav tm="0">
                                          <p:val>
                                            <p:fltVal val="0"/>
                                          </p:val>
                                        </p:tav>
                                        <p:tav tm="100000">
                                          <p:val>
                                            <p:strVal val="#ppt_w"/>
                                          </p:val>
                                        </p:tav>
                                      </p:tavLst>
                                    </p:anim>
                                    <p:anim calcmode="lin" valueType="num">
                                      <p:cBhvr>
                                        <p:cTn id="30" dur="500" fill="hold"/>
                                        <p:tgtEl>
                                          <p:spTgt spid="51"/>
                                        </p:tgtEl>
                                        <p:attrNameLst>
                                          <p:attrName>ppt_h</p:attrName>
                                        </p:attrNameLst>
                                      </p:cBhvr>
                                      <p:tavLst>
                                        <p:tav tm="0">
                                          <p:val>
                                            <p:fltVal val="0"/>
                                          </p:val>
                                        </p:tav>
                                        <p:tav tm="100000">
                                          <p:val>
                                            <p:strVal val="#ppt_h"/>
                                          </p:val>
                                        </p:tav>
                                      </p:tavLst>
                                    </p:anim>
                                    <p:animEffect transition="in" filter="fade">
                                      <p:cBhvr>
                                        <p:cTn id="31" dur="500"/>
                                        <p:tgtEl>
                                          <p:spTgt spid="51"/>
                                        </p:tgtEl>
                                      </p:cBhvr>
                                    </p:animEffect>
                                  </p:childTnLst>
                                </p:cTn>
                              </p:par>
                            </p:childTnLst>
                          </p:cTn>
                        </p:par>
                        <p:par>
                          <p:cTn id="32" fill="hold">
                            <p:stCondLst>
                              <p:cond delay="1500"/>
                            </p:stCondLst>
                            <p:childTnLst>
                              <p:par>
                                <p:cTn id="33" presetID="53" presetClass="entr" presetSubtype="16" fill="hold" grpId="0" nodeType="afterEffect">
                                  <p:stCondLst>
                                    <p:cond delay="0"/>
                                  </p:stCondLst>
                                  <p:childTnLst>
                                    <p:set>
                                      <p:cBhvr>
                                        <p:cTn id="34" dur="1" fill="hold">
                                          <p:stCondLst>
                                            <p:cond delay="0"/>
                                          </p:stCondLst>
                                        </p:cTn>
                                        <p:tgtEl>
                                          <p:spTgt spid="72"/>
                                        </p:tgtEl>
                                        <p:attrNameLst>
                                          <p:attrName>style.visibility</p:attrName>
                                        </p:attrNameLst>
                                      </p:cBhvr>
                                      <p:to>
                                        <p:strVal val="visible"/>
                                      </p:to>
                                    </p:set>
                                    <p:anim calcmode="lin" valueType="num">
                                      <p:cBhvr>
                                        <p:cTn id="35" dur="500" fill="hold"/>
                                        <p:tgtEl>
                                          <p:spTgt spid="72"/>
                                        </p:tgtEl>
                                        <p:attrNameLst>
                                          <p:attrName>ppt_w</p:attrName>
                                        </p:attrNameLst>
                                      </p:cBhvr>
                                      <p:tavLst>
                                        <p:tav tm="0">
                                          <p:val>
                                            <p:fltVal val="0"/>
                                          </p:val>
                                        </p:tav>
                                        <p:tav tm="100000">
                                          <p:val>
                                            <p:strVal val="#ppt_w"/>
                                          </p:val>
                                        </p:tav>
                                      </p:tavLst>
                                    </p:anim>
                                    <p:anim calcmode="lin" valueType="num">
                                      <p:cBhvr>
                                        <p:cTn id="36" dur="500" fill="hold"/>
                                        <p:tgtEl>
                                          <p:spTgt spid="72"/>
                                        </p:tgtEl>
                                        <p:attrNameLst>
                                          <p:attrName>ppt_h</p:attrName>
                                        </p:attrNameLst>
                                      </p:cBhvr>
                                      <p:tavLst>
                                        <p:tav tm="0">
                                          <p:val>
                                            <p:fltVal val="0"/>
                                          </p:val>
                                        </p:tav>
                                        <p:tav tm="100000">
                                          <p:val>
                                            <p:strVal val="#ppt_h"/>
                                          </p:val>
                                        </p:tav>
                                      </p:tavLst>
                                    </p:anim>
                                    <p:animEffect transition="in" filter="fade">
                                      <p:cBhvr>
                                        <p:cTn id="37" dur="500"/>
                                        <p:tgtEl>
                                          <p:spTgt spid="72"/>
                                        </p:tgtEl>
                                      </p:cBhvr>
                                    </p:animEffect>
                                  </p:childTnLst>
                                </p:cTn>
                              </p:par>
                              <p:par>
                                <p:cTn id="38" presetID="53" presetClass="entr" presetSubtype="16" fill="hold" nodeType="withEffect">
                                  <p:stCondLst>
                                    <p:cond delay="0"/>
                                  </p:stCondLst>
                                  <p:childTnLst>
                                    <p:set>
                                      <p:cBhvr>
                                        <p:cTn id="39" dur="1" fill="hold">
                                          <p:stCondLst>
                                            <p:cond delay="0"/>
                                          </p:stCondLst>
                                        </p:cTn>
                                        <p:tgtEl>
                                          <p:spTgt spid="54"/>
                                        </p:tgtEl>
                                        <p:attrNameLst>
                                          <p:attrName>style.visibility</p:attrName>
                                        </p:attrNameLst>
                                      </p:cBhvr>
                                      <p:to>
                                        <p:strVal val="visible"/>
                                      </p:to>
                                    </p:set>
                                    <p:anim calcmode="lin" valueType="num">
                                      <p:cBhvr>
                                        <p:cTn id="40" dur="500" fill="hold"/>
                                        <p:tgtEl>
                                          <p:spTgt spid="54"/>
                                        </p:tgtEl>
                                        <p:attrNameLst>
                                          <p:attrName>ppt_w</p:attrName>
                                        </p:attrNameLst>
                                      </p:cBhvr>
                                      <p:tavLst>
                                        <p:tav tm="0">
                                          <p:val>
                                            <p:fltVal val="0"/>
                                          </p:val>
                                        </p:tav>
                                        <p:tav tm="100000">
                                          <p:val>
                                            <p:strVal val="#ppt_w"/>
                                          </p:val>
                                        </p:tav>
                                      </p:tavLst>
                                    </p:anim>
                                    <p:anim calcmode="lin" valueType="num">
                                      <p:cBhvr>
                                        <p:cTn id="41" dur="500" fill="hold"/>
                                        <p:tgtEl>
                                          <p:spTgt spid="54"/>
                                        </p:tgtEl>
                                        <p:attrNameLst>
                                          <p:attrName>ppt_h</p:attrName>
                                        </p:attrNameLst>
                                      </p:cBhvr>
                                      <p:tavLst>
                                        <p:tav tm="0">
                                          <p:val>
                                            <p:fltVal val="0"/>
                                          </p:val>
                                        </p:tav>
                                        <p:tav tm="100000">
                                          <p:val>
                                            <p:strVal val="#ppt_h"/>
                                          </p:val>
                                        </p:tav>
                                      </p:tavLst>
                                    </p:anim>
                                    <p:animEffect transition="in" filter="fade">
                                      <p:cBhvr>
                                        <p:cTn id="42" dur="500"/>
                                        <p:tgtEl>
                                          <p:spTgt spid="54"/>
                                        </p:tgtEl>
                                      </p:cBhvr>
                                    </p:animEffect>
                                  </p:childTnLst>
                                </p:cTn>
                              </p:par>
                            </p:childTnLst>
                          </p:cTn>
                        </p:par>
                        <p:par>
                          <p:cTn id="43" fill="hold">
                            <p:stCondLst>
                              <p:cond delay="2000"/>
                            </p:stCondLst>
                            <p:childTnLst>
                              <p:par>
                                <p:cTn id="44" presetID="53" presetClass="entr" presetSubtype="16" fill="hold" grpId="0" nodeType="afterEffect">
                                  <p:stCondLst>
                                    <p:cond delay="0"/>
                                  </p:stCondLst>
                                  <p:childTnLst>
                                    <p:set>
                                      <p:cBhvr>
                                        <p:cTn id="45" dur="1" fill="hold">
                                          <p:stCondLst>
                                            <p:cond delay="0"/>
                                          </p:stCondLst>
                                        </p:cTn>
                                        <p:tgtEl>
                                          <p:spTgt spid="73"/>
                                        </p:tgtEl>
                                        <p:attrNameLst>
                                          <p:attrName>style.visibility</p:attrName>
                                        </p:attrNameLst>
                                      </p:cBhvr>
                                      <p:to>
                                        <p:strVal val="visible"/>
                                      </p:to>
                                    </p:set>
                                    <p:anim calcmode="lin" valueType="num">
                                      <p:cBhvr>
                                        <p:cTn id="46" dur="500" fill="hold"/>
                                        <p:tgtEl>
                                          <p:spTgt spid="73"/>
                                        </p:tgtEl>
                                        <p:attrNameLst>
                                          <p:attrName>ppt_w</p:attrName>
                                        </p:attrNameLst>
                                      </p:cBhvr>
                                      <p:tavLst>
                                        <p:tav tm="0">
                                          <p:val>
                                            <p:fltVal val="0"/>
                                          </p:val>
                                        </p:tav>
                                        <p:tav tm="100000">
                                          <p:val>
                                            <p:strVal val="#ppt_w"/>
                                          </p:val>
                                        </p:tav>
                                      </p:tavLst>
                                    </p:anim>
                                    <p:anim calcmode="lin" valueType="num">
                                      <p:cBhvr>
                                        <p:cTn id="47" dur="500" fill="hold"/>
                                        <p:tgtEl>
                                          <p:spTgt spid="73"/>
                                        </p:tgtEl>
                                        <p:attrNameLst>
                                          <p:attrName>ppt_h</p:attrName>
                                        </p:attrNameLst>
                                      </p:cBhvr>
                                      <p:tavLst>
                                        <p:tav tm="0">
                                          <p:val>
                                            <p:fltVal val="0"/>
                                          </p:val>
                                        </p:tav>
                                        <p:tav tm="100000">
                                          <p:val>
                                            <p:strVal val="#ppt_h"/>
                                          </p:val>
                                        </p:tav>
                                      </p:tavLst>
                                    </p:anim>
                                    <p:animEffect transition="in" filter="fade">
                                      <p:cBhvr>
                                        <p:cTn id="48" dur="500"/>
                                        <p:tgtEl>
                                          <p:spTgt spid="73"/>
                                        </p:tgtEl>
                                      </p:cBhvr>
                                    </p:animEffect>
                                  </p:childTnLst>
                                </p:cTn>
                              </p:par>
                              <p:par>
                                <p:cTn id="49" presetID="53" presetClass="entr" presetSubtype="16" fill="hold" nodeType="withEffect">
                                  <p:stCondLst>
                                    <p:cond delay="0"/>
                                  </p:stCondLst>
                                  <p:childTnLst>
                                    <p:set>
                                      <p:cBhvr>
                                        <p:cTn id="50" dur="1" fill="hold">
                                          <p:stCondLst>
                                            <p:cond delay="0"/>
                                          </p:stCondLst>
                                        </p:cTn>
                                        <p:tgtEl>
                                          <p:spTgt spid="57"/>
                                        </p:tgtEl>
                                        <p:attrNameLst>
                                          <p:attrName>style.visibility</p:attrName>
                                        </p:attrNameLst>
                                      </p:cBhvr>
                                      <p:to>
                                        <p:strVal val="visible"/>
                                      </p:to>
                                    </p:set>
                                    <p:anim calcmode="lin" valueType="num">
                                      <p:cBhvr>
                                        <p:cTn id="51" dur="500" fill="hold"/>
                                        <p:tgtEl>
                                          <p:spTgt spid="57"/>
                                        </p:tgtEl>
                                        <p:attrNameLst>
                                          <p:attrName>ppt_w</p:attrName>
                                        </p:attrNameLst>
                                      </p:cBhvr>
                                      <p:tavLst>
                                        <p:tav tm="0">
                                          <p:val>
                                            <p:fltVal val="0"/>
                                          </p:val>
                                        </p:tav>
                                        <p:tav tm="100000">
                                          <p:val>
                                            <p:strVal val="#ppt_w"/>
                                          </p:val>
                                        </p:tav>
                                      </p:tavLst>
                                    </p:anim>
                                    <p:anim calcmode="lin" valueType="num">
                                      <p:cBhvr>
                                        <p:cTn id="52" dur="500" fill="hold"/>
                                        <p:tgtEl>
                                          <p:spTgt spid="57"/>
                                        </p:tgtEl>
                                        <p:attrNameLst>
                                          <p:attrName>ppt_h</p:attrName>
                                        </p:attrNameLst>
                                      </p:cBhvr>
                                      <p:tavLst>
                                        <p:tav tm="0">
                                          <p:val>
                                            <p:fltVal val="0"/>
                                          </p:val>
                                        </p:tav>
                                        <p:tav tm="100000">
                                          <p:val>
                                            <p:strVal val="#ppt_h"/>
                                          </p:val>
                                        </p:tav>
                                      </p:tavLst>
                                    </p:anim>
                                    <p:animEffect transition="in" filter="fade">
                                      <p:cBhvr>
                                        <p:cTn id="53" dur="500"/>
                                        <p:tgtEl>
                                          <p:spTgt spid="57"/>
                                        </p:tgtEl>
                                      </p:cBhvr>
                                    </p:animEffect>
                                  </p:childTnLst>
                                </p:cTn>
                              </p:par>
                            </p:childTnLst>
                          </p:cTn>
                        </p:par>
                        <p:par>
                          <p:cTn id="54" fill="hold">
                            <p:stCondLst>
                              <p:cond delay="2500"/>
                            </p:stCondLst>
                            <p:childTnLst>
                              <p:par>
                                <p:cTn id="55" presetID="53" presetClass="entr" presetSubtype="16" fill="hold" grpId="0" nodeType="afterEffect">
                                  <p:stCondLst>
                                    <p:cond delay="0"/>
                                  </p:stCondLst>
                                  <p:childTnLst>
                                    <p:set>
                                      <p:cBhvr>
                                        <p:cTn id="56" dur="1" fill="hold">
                                          <p:stCondLst>
                                            <p:cond delay="0"/>
                                          </p:stCondLst>
                                        </p:cTn>
                                        <p:tgtEl>
                                          <p:spTgt spid="74"/>
                                        </p:tgtEl>
                                        <p:attrNameLst>
                                          <p:attrName>style.visibility</p:attrName>
                                        </p:attrNameLst>
                                      </p:cBhvr>
                                      <p:to>
                                        <p:strVal val="visible"/>
                                      </p:to>
                                    </p:set>
                                    <p:anim calcmode="lin" valueType="num">
                                      <p:cBhvr>
                                        <p:cTn id="57" dur="500" fill="hold"/>
                                        <p:tgtEl>
                                          <p:spTgt spid="74"/>
                                        </p:tgtEl>
                                        <p:attrNameLst>
                                          <p:attrName>ppt_w</p:attrName>
                                        </p:attrNameLst>
                                      </p:cBhvr>
                                      <p:tavLst>
                                        <p:tav tm="0">
                                          <p:val>
                                            <p:fltVal val="0"/>
                                          </p:val>
                                        </p:tav>
                                        <p:tav tm="100000">
                                          <p:val>
                                            <p:strVal val="#ppt_w"/>
                                          </p:val>
                                        </p:tav>
                                      </p:tavLst>
                                    </p:anim>
                                    <p:anim calcmode="lin" valueType="num">
                                      <p:cBhvr>
                                        <p:cTn id="58" dur="500" fill="hold"/>
                                        <p:tgtEl>
                                          <p:spTgt spid="74"/>
                                        </p:tgtEl>
                                        <p:attrNameLst>
                                          <p:attrName>ppt_h</p:attrName>
                                        </p:attrNameLst>
                                      </p:cBhvr>
                                      <p:tavLst>
                                        <p:tav tm="0">
                                          <p:val>
                                            <p:fltVal val="0"/>
                                          </p:val>
                                        </p:tav>
                                        <p:tav tm="100000">
                                          <p:val>
                                            <p:strVal val="#ppt_h"/>
                                          </p:val>
                                        </p:tav>
                                      </p:tavLst>
                                    </p:anim>
                                    <p:animEffect transition="in" filter="fade">
                                      <p:cBhvr>
                                        <p:cTn id="59" dur="500"/>
                                        <p:tgtEl>
                                          <p:spTgt spid="74"/>
                                        </p:tgtEl>
                                      </p:cBhvr>
                                    </p:animEffect>
                                  </p:childTnLst>
                                </p:cTn>
                              </p:par>
                              <p:par>
                                <p:cTn id="60" presetID="53" presetClass="entr" presetSubtype="16" fill="hold" nodeType="withEffect">
                                  <p:stCondLst>
                                    <p:cond delay="0"/>
                                  </p:stCondLst>
                                  <p:childTnLst>
                                    <p:set>
                                      <p:cBhvr>
                                        <p:cTn id="61" dur="1" fill="hold">
                                          <p:stCondLst>
                                            <p:cond delay="0"/>
                                          </p:stCondLst>
                                        </p:cTn>
                                        <p:tgtEl>
                                          <p:spTgt spid="60"/>
                                        </p:tgtEl>
                                        <p:attrNameLst>
                                          <p:attrName>style.visibility</p:attrName>
                                        </p:attrNameLst>
                                      </p:cBhvr>
                                      <p:to>
                                        <p:strVal val="visible"/>
                                      </p:to>
                                    </p:set>
                                    <p:anim calcmode="lin" valueType="num">
                                      <p:cBhvr>
                                        <p:cTn id="62" dur="500" fill="hold"/>
                                        <p:tgtEl>
                                          <p:spTgt spid="60"/>
                                        </p:tgtEl>
                                        <p:attrNameLst>
                                          <p:attrName>ppt_w</p:attrName>
                                        </p:attrNameLst>
                                      </p:cBhvr>
                                      <p:tavLst>
                                        <p:tav tm="0">
                                          <p:val>
                                            <p:fltVal val="0"/>
                                          </p:val>
                                        </p:tav>
                                        <p:tav tm="100000">
                                          <p:val>
                                            <p:strVal val="#ppt_w"/>
                                          </p:val>
                                        </p:tav>
                                      </p:tavLst>
                                    </p:anim>
                                    <p:anim calcmode="lin" valueType="num">
                                      <p:cBhvr>
                                        <p:cTn id="63" dur="500" fill="hold"/>
                                        <p:tgtEl>
                                          <p:spTgt spid="60"/>
                                        </p:tgtEl>
                                        <p:attrNameLst>
                                          <p:attrName>ppt_h</p:attrName>
                                        </p:attrNameLst>
                                      </p:cBhvr>
                                      <p:tavLst>
                                        <p:tav tm="0">
                                          <p:val>
                                            <p:fltVal val="0"/>
                                          </p:val>
                                        </p:tav>
                                        <p:tav tm="100000">
                                          <p:val>
                                            <p:strVal val="#ppt_h"/>
                                          </p:val>
                                        </p:tav>
                                      </p:tavLst>
                                    </p:anim>
                                    <p:animEffect transition="in" filter="fade">
                                      <p:cBhvr>
                                        <p:cTn id="64" dur="500"/>
                                        <p:tgtEl>
                                          <p:spTgt spid="60"/>
                                        </p:tgtEl>
                                      </p:cBhvr>
                                    </p:animEffect>
                                  </p:childTnLst>
                                </p:cTn>
                              </p:par>
                            </p:childTnLst>
                          </p:cTn>
                        </p:par>
                        <p:par>
                          <p:cTn id="65" fill="hold">
                            <p:stCondLst>
                              <p:cond delay="3000"/>
                            </p:stCondLst>
                            <p:childTnLst>
                              <p:par>
                                <p:cTn id="66" presetID="53" presetClass="entr" presetSubtype="16" fill="hold" grpId="0" nodeType="afterEffect">
                                  <p:stCondLst>
                                    <p:cond delay="0"/>
                                  </p:stCondLst>
                                  <p:childTnLst>
                                    <p:set>
                                      <p:cBhvr>
                                        <p:cTn id="67" dur="1" fill="hold">
                                          <p:stCondLst>
                                            <p:cond delay="0"/>
                                          </p:stCondLst>
                                        </p:cTn>
                                        <p:tgtEl>
                                          <p:spTgt spid="75"/>
                                        </p:tgtEl>
                                        <p:attrNameLst>
                                          <p:attrName>style.visibility</p:attrName>
                                        </p:attrNameLst>
                                      </p:cBhvr>
                                      <p:to>
                                        <p:strVal val="visible"/>
                                      </p:to>
                                    </p:set>
                                    <p:anim calcmode="lin" valueType="num">
                                      <p:cBhvr>
                                        <p:cTn id="68" dur="500" fill="hold"/>
                                        <p:tgtEl>
                                          <p:spTgt spid="75"/>
                                        </p:tgtEl>
                                        <p:attrNameLst>
                                          <p:attrName>ppt_w</p:attrName>
                                        </p:attrNameLst>
                                      </p:cBhvr>
                                      <p:tavLst>
                                        <p:tav tm="0">
                                          <p:val>
                                            <p:fltVal val="0"/>
                                          </p:val>
                                        </p:tav>
                                        <p:tav tm="100000">
                                          <p:val>
                                            <p:strVal val="#ppt_w"/>
                                          </p:val>
                                        </p:tav>
                                      </p:tavLst>
                                    </p:anim>
                                    <p:anim calcmode="lin" valueType="num">
                                      <p:cBhvr>
                                        <p:cTn id="69" dur="500" fill="hold"/>
                                        <p:tgtEl>
                                          <p:spTgt spid="75"/>
                                        </p:tgtEl>
                                        <p:attrNameLst>
                                          <p:attrName>ppt_h</p:attrName>
                                        </p:attrNameLst>
                                      </p:cBhvr>
                                      <p:tavLst>
                                        <p:tav tm="0">
                                          <p:val>
                                            <p:fltVal val="0"/>
                                          </p:val>
                                        </p:tav>
                                        <p:tav tm="100000">
                                          <p:val>
                                            <p:strVal val="#ppt_h"/>
                                          </p:val>
                                        </p:tav>
                                      </p:tavLst>
                                    </p:anim>
                                    <p:animEffect transition="in" filter="fade">
                                      <p:cBhvr>
                                        <p:cTn id="70" dur="500"/>
                                        <p:tgtEl>
                                          <p:spTgt spid="75"/>
                                        </p:tgtEl>
                                      </p:cBhvr>
                                    </p:animEffect>
                                  </p:childTnLst>
                                </p:cTn>
                              </p:par>
                              <p:par>
                                <p:cTn id="71" presetID="53" presetClass="entr" presetSubtype="16" fill="hold" nodeType="withEffect">
                                  <p:stCondLst>
                                    <p:cond delay="0"/>
                                  </p:stCondLst>
                                  <p:childTnLst>
                                    <p:set>
                                      <p:cBhvr>
                                        <p:cTn id="72" dur="1" fill="hold">
                                          <p:stCondLst>
                                            <p:cond delay="0"/>
                                          </p:stCondLst>
                                        </p:cTn>
                                        <p:tgtEl>
                                          <p:spTgt spid="63"/>
                                        </p:tgtEl>
                                        <p:attrNameLst>
                                          <p:attrName>style.visibility</p:attrName>
                                        </p:attrNameLst>
                                      </p:cBhvr>
                                      <p:to>
                                        <p:strVal val="visible"/>
                                      </p:to>
                                    </p:set>
                                    <p:anim calcmode="lin" valueType="num">
                                      <p:cBhvr>
                                        <p:cTn id="73" dur="500" fill="hold"/>
                                        <p:tgtEl>
                                          <p:spTgt spid="63"/>
                                        </p:tgtEl>
                                        <p:attrNameLst>
                                          <p:attrName>ppt_w</p:attrName>
                                        </p:attrNameLst>
                                      </p:cBhvr>
                                      <p:tavLst>
                                        <p:tav tm="0">
                                          <p:val>
                                            <p:fltVal val="0"/>
                                          </p:val>
                                        </p:tav>
                                        <p:tav tm="100000">
                                          <p:val>
                                            <p:strVal val="#ppt_w"/>
                                          </p:val>
                                        </p:tav>
                                      </p:tavLst>
                                    </p:anim>
                                    <p:anim calcmode="lin" valueType="num">
                                      <p:cBhvr>
                                        <p:cTn id="74" dur="500" fill="hold"/>
                                        <p:tgtEl>
                                          <p:spTgt spid="63"/>
                                        </p:tgtEl>
                                        <p:attrNameLst>
                                          <p:attrName>ppt_h</p:attrName>
                                        </p:attrNameLst>
                                      </p:cBhvr>
                                      <p:tavLst>
                                        <p:tav tm="0">
                                          <p:val>
                                            <p:fltVal val="0"/>
                                          </p:val>
                                        </p:tav>
                                        <p:tav tm="100000">
                                          <p:val>
                                            <p:strVal val="#ppt_h"/>
                                          </p:val>
                                        </p:tav>
                                      </p:tavLst>
                                    </p:anim>
                                    <p:animEffect transition="in" filter="fade">
                                      <p:cBhvr>
                                        <p:cTn id="75" dur="500"/>
                                        <p:tgtEl>
                                          <p:spTgt spid="63"/>
                                        </p:tgtEl>
                                      </p:cBhvr>
                                    </p:animEffect>
                                  </p:childTnLst>
                                </p:cTn>
                              </p:par>
                            </p:childTnLst>
                          </p:cTn>
                        </p:par>
                        <p:par>
                          <p:cTn id="76" fill="hold">
                            <p:stCondLst>
                              <p:cond delay="3500"/>
                            </p:stCondLst>
                            <p:childTnLst>
                              <p:par>
                                <p:cTn id="77" presetID="53" presetClass="entr" presetSubtype="16" fill="hold" grpId="0" nodeType="afterEffect">
                                  <p:stCondLst>
                                    <p:cond delay="0"/>
                                  </p:stCondLst>
                                  <p:childTnLst>
                                    <p:set>
                                      <p:cBhvr>
                                        <p:cTn id="78" dur="1" fill="hold">
                                          <p:stCondLst>
                                            <p:cond delay="0"/>
                                          </p:stCondLst>
                                        </p:cTn>
                                        <p:tgtEl>
                                          <p:spTgt spid="41"/>
                                        </p:tgtEl>
                                        <p:attrNameLst>
                                          <p:attrName>style.visibility</p:attrName>
                                        </p:attrNameLst>
                                      </p:cBhvr>
                                      <p:to>
                                        <p:strVal val="visible"/>
                                      </p:to>
                                    </p:set>
                                    <p:anim calcmode="lin" valueType="num">
                                      <p:cBhvr>
                                        <p:cTn id="79" dur="500" fill="hold"/>
                                        <p:tgtEl>
                                          <p:spTgt spid="41"/>
                                        </p:tgtEl>
                                        <p:attrNameLst>
                                          <p:attrName>ppt_w</p:attrName>
                                        </p:attrNameLst>
                                      </p:cBhvr>
                                      <p:tavLst>
                                        <p:tav tm="0">
                                          <p:val>
                                            <p:fltVal val="0"/>
                                          </p:val>
                                        </p:tav>
                                        <p:tav tm="100000">
                                          <p:val>
                                            <p:strVal val="#ppt_w"/>
                                          </p:val>
                                        </p:tav>
                                      </p:tavLst>
                                    </p:anim>
                                    <p:anim calcmode="lin" valueType="num">
                                      <p:cBhvr>
                                        <p:cTn id="80" dur="500" fill="hold"/>
                                        <p:tgtEl>
                                          <p:spTgt spid="41"/>
                                        </p:tgtEl>
                                        <p:attrNameLst>
                                          <p:attrName>ppt_h</p:attrName>
                                        </p:attrNameLst>
                                      </p:cBhvr>
                                      <p:tavLst>
                                        <p:tav tm="0">
                                          <p:val>
                                            <p:fltVal val="0"/>
                                          </p:val>
                                        </p:tav>
                                        <p:tav tm="100000">
                                          <p:val>
                                            <p:strVal val="#ppt_h"/>
                                          </p:val>
                                        </p:tav>
                                      </p:tavLst>
                                    </p:anim>
                                    <p:animEffect transition="in" filter="fade">
                                      <p:cBhvr>
                                        <p:cTn id="81" dur="500"/>
                                        <p:tgtEl>
                                          <p:spTgt spid="41"/>
                                        </p:tgtEl>
                                      </p:cBhvr>
                                    </p:animEffect>
                                  </p:childTnLst>
                                </p:cTn>
                              </p:par>
                            </p:childTnLst>
                          </p:cTn>
                        </p:par>
                        <p:par>
                          <p:cTn id="82" fill="hold">
                            <p:stCondLst>
                              <p:cond delay="4000"/>
                            </p:stCondLst>
                            <p:childTnLst>
                              <p:par>
                                <p:cTn id="83" presetID="22" presetClass="entr" presetSubtype="2" fill="hold" nodeType="afterEffect">
                                  <p:stCondLst>
                                    <p:cond delay="250"/>
                                  </p:stCondLst>
                                  <p:childTnLst>
                                    <p:set>
                                      <p:cBhvr>
                                        <p:cTn id="84" dur="1" fill="hold">
                                          <p:stCondLst>
                                            <p:cond delay="0"/>
                                          </p:stCondLst>
                                        </p:cTn>
                                        <p:tgtEl>
                                          <p:spTgt spid="6"/>
                                        </p:tgtEl>
                                        <p:attrNameLst>
                                          <p:attrName>style.visibility</p:attrName>
                                        </p:attrNameLst>
                                      </p:cBhvr>
                                      <p:to>
                                        <p:strVal val="visible"/>
                                      </p:to>
                                    </p:set>
                                    <p:animEffect transition="in" filter="wipe(right)">
                                      <p:cBhvr>
                                        <p:cTn id="85" dur="500"/>
                                        <p:tgtEl>
                                          <p:spTgt spid="6"/>
                                        </p:tgtEl>
                                      </p:cBhvr>
                                    </p:animEffect>
                                  </p:childTnLst>
                                </p:cTn>
                              </p:par>
                            </p:childTnLst>
                          </p:cTn>
                        </p:par>
                        <p:par>
                          <p:cTn id="86" fill="hold">
                            <p:stCondLst>
                              <p:cond delay="4750"/>
                            </p:stCondLst>
                            <p:childTnLst>
                              <p:par>
                                <p:cTn id="87" presetID="22" presetClass="entr" presetSubtype="2" fill="hold" grpId="0" nodeType="afterEffect">
                                  <p:stCondLst>
                                    <p:cond delay="0"/>
                                  </p:stCondLst>
                                  <p:childTnLst>
                                    <p:set>
                                      <p:cBhvr>
                                        <p:cTn id="88" dur="1" fill="hold">
                                          <p:stCondLst>
                                            <p:cond delay="0"/>
                                          </p:stCondLst>
                                        </p:cTn>
                                        <p:tgtEl>
                                          <p:spTgt spid="24"/>
                                        </p:tgtEl>
                                        <p:attrNameLst>
                                          <p:attrName>style.visibility</p:attrName>
                                        </p:attrNameLst>
                                      </p:cBhvr>
                                      <p:to>
                                        <p:strVal val="visible"/>
                                      </p:to>
                                    </p:set>
                                    <p:animEffect transition="in" filter="wipe(right)">
                                      <p:cBhvr>
                                        <p:cTn id="89" dur="500"/>
                                        <p:tgtEl>
                                          <p:spTgt spid="24"/>
                                        </p:tgtEl>
                                      </p:cBhvr>
                                    </p:animEffect>
                                  </p:childTnLst>
                                </p:cTn>
                              </p:par>
                              <p:par>
                                <p:cTn id="90" presetID="22" presetClass="entr" presetSubtype="2" fill="hold" grpId="0" nodeType="withEffect">
                                  <p:stCondLst>
                                    <p:cond delay="0"/>
                                  </p:stCondLst>
                                  <p:childTnLst>
                                    <p:set>
                                      <p:cBhvr>
                                        <p:cTn id="91" dur="1" fill="hold">
                                          <p:stCondLst>
                                            <p:cond delay="0"/>
                                          </p:stCondLst>
                                        </p:cTn>
                                        <p:tgtEl>
                                          <p:spTgt spid="25"/>
                                        </p:tgtEl>
                                        <p:attrNameLst>
                                          <p:attrName>style.visibility</p:attrName>
                                        </p:attrNameLst>
                                      </p:cBhvr>
                                      <p:to>
                                        <p:strVal val="visible"/>
                                      </p:to>
                                    </p:set>
                                    <p:animEffect transition="in" filter="wipe(right)">
                                      <p:cBhvr>
                                        <p:cTn id="92" dur="500"/>
                                        <p:tgtEl>
                                          <p:spTgt spid="25"/>
                                        </p:tgtEl>
                                      </p:cBhvr>
                                    </p:animEffect>
                                  </p:childTnLst>
                                </p:cTn>
                              </p:par>
                            </p:childTnLst>
                          </p:cTn>
                        </p:par>
                        <p:par>
                          <p:cTn id="93" fill="hold">
                            <p:stCondLst>
                              <p:cond delay="5250"/>
                            </p:stCondLst>
                            <p:childTnLst>
                              <p:par>
                                <p:cTn id="94" presetID="22" presetClass="entr" presetSubtype="8" fill="hold" nodeType="afterEffect">
                                  <p:stCondLst>
                                    <p:cond delay="0"/>
                                  </p:stCondLst>
                                  <p:childTnLst>
                                    <p:set>
                                      <p:cBhvr>
                                        <p:cTn id="95" dur="1" fill="hold">
                                          <p:stCondLst>
                                            <p:cond delay="0"/>
                                          </p:stCondLst>
                                        </p:cTn>
                                        <p:tgtEl>
                                          <p:spTgt spid="36"/>
                                        </p:tgtEl>
                                        <p:attrNameLst>
                                          <p:attrName>style.visibility</p:attrName>
                                        </p:attrNameLst>
                                      </p:cBhvr>
                                      <p:to>
                                        <p:strVal val="visible"/>
                                      </p:to>
                                    </p:set>
                                    <p:animEffect transition="in" filter="wipe(left)">
                                      <p:cBhvr>
                                        <p:cTn id="96" dur="500"/>
                                        <p:tgtEl>
                                          <p:spTgt spid="36"/>
                                        </p:tgtEl>
                                      </p:cBhvr>
                                    </p:animEffect>
                                  </p:childTnLst>
                                </p:cTn>
                              </p:par>
                            </p:childTnLst>
                          </p:cTn>
                        </p:par>
                        <p:par>
                          <p:cTn id="97" fill="hold">
                            <p:stCondLst>
                              <p:cond delay="5750"/>
                            </p:stCondLst>
                            <p:childTnLst>
                              <p:par>
                                <p:cTn id="98" presetID="22" presetClass="entr" presetSubtype="8" fill="hold" grpId="0" nodeType="afterEffect">
                                  <p:stCondLst>
                                    <p:cond delay="0"/>
                                  </p:stCondLst>
                                  <p:childTnLst>
                                    <p:set>
                                      <p:cBhvr>
                                        <p:cTn id="99" dur="1" fill="hold">
                                          <p:stCondLst>
                                            <p:cond delay="0"/>
                                          </p:stCondLst>
                                        </p:cTn>
                                        <p:tgtEl>
                                          <p:spTgt spid="30"/>
                                        </p:tgtEl>
                                        <p:attrNameLst>
                                          <p:attrName>style.visibility</p:attrName>
                                        </p:attrNameLst>
                                      </p:cBhvr>
                                      <p:to>
                                        <p:strVal val="visible"/>
                                      </p:to>
                                    </p:set>
                                    <p:animEffect transition="in" filter="wipe(left)">
                                      <p:cBhvr>
                                        <p:cTn id="100" dur="500"/>
                                        <p:tgtEl>
                                          <p:spTgt spid="30"/>
                                        </p:tgtEl>
                                      </p:cBhvr>
                                    </p:animEffect>
                                  </p:childTnLst>
                                </p:cTn>
                              </p:par>
                              <p:par>
                                <p:cTn id="101" presetID="22" presetClass="entr" presetSubtype="8" fill="hold" grpId="0" nodeType="withEffect">
                                  <p:stCondLst>
                                    <p:cond delay="0"/>
                                  </p:stCondLst>
                                  <p:childTnLst>
                                    <p:set>
                                      <p:cBhvr>
                                        <p:cTn id="102" dur="1" fill="hold">
                                          <p:stCondLst>
                                            <p:cond delay="0"/>
                                          </p:stCondLst>
                                        </p:cTn>
                                        <p:tgtEl>
                                          <p:spTgt spid="31"/>
                                        </p:tgtEl>
                                        <p:attrNameLst>
                                          <p:attrName>style.visibility</p:attrName>
                                        </p:attrNameLst>
                                      </p:cBhvr>
                                      <p:to>
                                        <p:strVal val="visible"/>
                                      </p:to>
                                    </p:set>
                                    <p:animEffect transition="in" filter="wipe(left)">
                                      <p:cBhvr>
                                        <p:cTn id="103" dur="500"/>
                                        <p:tgtEl>
                                          <p:spTgt spid="31"/>
                                        </p:tgtEl>
                                      </p:cBhvr>
                                    </p:animEffect>
                                  </p:childTnLst>
                                </p:cTn>
                              </p:par>
                            </p:childTnLst>
                          </p:cTn>
                        </p:par>
                        <p:par>
                          <p:cTn id="104" fill="hold">
                            <p:stCondLst>
                              <p:cond delay="6250"/>
                            </p:stCondLst>
                            <p:childTnLst>
                              <p:par>
                                <p:cTn id="105" presetID="22" presetClass="entr" presetSubtype="8" fill="hold" nodeType="afterEffect">
                                  <p:stCondLst>
                                    <p:cond delay="0"/>
                                  </p:stCondLst>
                                  <p:childTnLst>
                                    <p:set>
                                      <p:cBhvr>
                                        <p:cTn id="106" dur="1" fill="hold">
                                          <p:stCondLst>
                                            <p:cond delay="0"/>
                                          </p:stCondLst>
                                        </p:cTn>
                                        <p:tgtEl>
                                          <p:spTgt spid="2"/>
                                        </p:tgtEl>
                                        <p:attrNameLst>
                                          <p:attrName>style.visibility</p:attrName>
                                        </p:attrNameLst>
                                      </p:cBhvr>
                                      <p:to>
                                        <p:strVal val="visible"/>
                                      </p:to>
                                    </p:set>
                                    <p:animEffect transition="in" filter="wipe(left)">
                                      <p:cBhvr>
                                        <p:cTn id="107" dur="500"/>
                                        <p:tgtEl>
                                          <p:spTgt spid="2"/>
                                        </p:tgtEl>
                                      </p:cBhvr>
                                    </p:animEffect>
                                  </p:childTnLst>
                                </p:cTn>
                              </p:par>
                            </p:childTnLst>
                          </p:cTn>
                        </p:par>
                        <p:par>
                          <p:cTn id="108" fill="hold">
                            <p:stCondLst>
                              <p:cond delay="6750"/>
                            </p:stCondLst>
                            <p:childTnLst>
                              <p:par>
                                <p:cTn id="109" presetID="22" presetClass="entr" presetSubtype="8" fill="hold" grpId="0" nodeType="afterEffect">
                                  <p:stCondLst>
                                    <p:cond delay="0"/>
                                  </p:stCondLst>
                                  <p:childTnLst>
                                    <p:set>
                                      <p:cBhvr>
                                        <p:cTn id="110" dur="1" fill="hold">
                                          <p:stCondLst>
                                            <p:cond delay="0"/>
                                          </p:stCondLst>
                                        </p:cTn>
                                        <p:tgtEl>
                                          <p:spTgt spid="32"/>
                                        </p:tgtEl>
                                        <p:attrNameLst>
                                          <p:attrName>style.visibility</p:attrName>
                                        </p:attrNameLst>
                                      </p:cBhvr>
                                      <p:to>
                                        <p:strVal val="visible"/>
                                      </p:to>
                                    </p:set>
                                    <p:animEffect transition="in" filter="wipe(left)">
                                      <p:cBhvr>
                                        <p:cTn id="111" dur="500"/>
                                        <p:tgtEl>
                                          <p:spTgt spid="32"/>
                                        </p:tgtEl>
                                      </p:cBhvr>
                                    </p:animEffect>
                                  </p:childTnLst>
                                </p:cTn>
                              </p:par>
                              <p:par>
                                <p:cTn id="112" presetID="22" presetClass="entr" presetSubtype="8" fill="hold" grpId="0" nodeType="withEffect">
                                  <p:stCondLst>
                                    <p:cond delay="0"/>
                                  </p:stCondLst>
                                  <p:childTnLst>
                                    <p:set>
                                      <p:cBhvr>
                                        <p:cTn id="113" dur="1" fill="hold">
                                          <p:stCondLst>
                                            <p:cond delay="0"/>
                                          </p:stCondLst>
                                        </p:cTn>
                                        <p:tgtEl>
                                          <p:spTgt spid="33"/>
                                        </p:tgtEl>
                                        <p:attrNameLst>
                                          <p:attrName>style.visibility</p:attrName>
                                        </p:attrNameLst>
                                      </p:cBhvr>
                                      <p:to>
                                        <p:strVal val="visible"/>
                                      </p:to>
                                    </p:set>
                                    <p:animEffect transition="in" filter="wipe(left)">
                                      <p:cBhvr>
                                        <p:cTn id="114" dur="500"/>
                                        <p:tgtEl>
                                          <p:spTgt spid="33"/>
                                        </p:tgtEl>
                                      </p:cBhvr>
                                    </p:animEffect>
                                  </p:childTnLst>
                                </p:cTn>
                              </p:par>
                            </p:childTnLst>
                          </p:cTn>
                        </p:par>
                        <p:par>
                          <p:cTn id="115" fill="hold">
                            <p:stCondLst>
                              <p:cond delay="7250"/>
                            </p:stCondLst>
                            <p:childTnLst>
                              <p:par>
                                <p:cTn id="116" presetID="22" presetClass="entr" presetSubtype="8" fill="hold" nodeType="afterEffect">
                                  <p:stCondLst>
                                    <p:cond delay="0"/>
                                  </p:stCondLst>
                                  <p:childTnLst>
                                    <p:set>
                                      <p:cBhvr>
                                        <p:cTn id="117" dur="1" fill="hold">
                                          <p:stCondLst>
                                            <p:cond delay="0"/>
                                          </p:stCondLst>
                                        </p:cTn>
                                        <p:tgtEl>
                                          <p:spTgt spid="3"/>
                                        </p:tgtEl>
                                        <p:attrNameLst>
                                          <p:attrName>style.visibility</p:attrName>
                                        </p:attrNameLst>
                                      </p:cBhvr>
                                      <p:to>
                                        <p:strVal val="visible"/>
                                      </p:to>
                                    </p:set>
                                    <p:animEffect transition="in" filter="wipe(left)">
                                      <p:cBhvr>
                                        <p:cTn id="118" dur="500"/>
                                        <p:tgtEl>
                                          <p:spTgt spid="3"/>
                                        </p:tgtEl>
                                      </p:cBhvr>
                                    </p:animEffect>
                                  </p:childTnLst>
                                </p:cTn>
                              </p:par>
                            </p:childTnLst>
                          </p:cTn>
                        </p:par>
                        <p:par>
                          <p:cTn id="119" fill="hold">
                            <p:stCondLst>
                              <p:cond delay="7750"/>
                            </p:stCondLst>
                            <p:childTnLst>
                              <p:par>
                                <p:cTn id="120" presetID="22" presetClass="entr" presetSubtype="8" fill="hold" grpId="0" nodeType="afterEffect">
                                  <p:stCondLst>
                                    <p:cond delay="0"/>
                                  </p:stCondLst>
                                  <p:childTnLst>
                                    <p:set>
                                      <p:cBhvr>
                                        <p:cTn id="121" dur="1" fill="hold">
                                          <p:stCondLst>
                                            <p:cond delay="0"/>
                                          </p:stCondLst>
                                        </p:cTn>
                                        <p:tgtEl>
                                          <p:spTgt spid="34"/>
                                        </p:tgtEl>
                                        <p:attrNameLst>
                                          <p:attrName>style.visibility</p:attrName>
                                        </p:attrNameLst>
                                      </p:cBhvr>
                                      <p:to>
                                        <p:strVal val="visible"/>
                                      </p:to>
                                    </p:set>
                                    <p:animEffect transition="in" filter="wipe(left)">
                                      <p:cBhvr>
                                        <p:cTn id="122" dur="500"/>
                                        <p:tgtEl>
                                          <p:spTgt spid="34"/>
                                        </p:tgtEl>
                                      </p:cBhvr>
                                    </p:animEffect>
                                  </p:childTnLst>
                                </p:cTn>
                              </p:par>
                              <p:par>
                                <p:cTn id="123" presetID="22" presetClass="entr" presetSubtype="8" fill="hold" grpId="0" nodeType="withEffect">
                                  <p:stCondLst>
                                    <p:cond delay="0"/>
                                  </p:stCondLst>
                                  <p:childTnLst>
                                    <p:set>
                                      <p:cBhvr>
                                        <p:cTn id="124" dur="1" fill="hold">
                                          <p:stCondLst>
                                            <p:cond delay="0"/>
                                          </p:stCondLst>
                                        </p:cTn>
                                        <p:tgtEl>
                                          <p:spTgt spid="35"/>
                                        </p:tgtEl>
                                        <p:attrNameLst>
                                          <p:attrName>style.visibility</p:attrName>
                                        </p:attrNameLst>
                                      </p:cBhvr>
                                      <p:to>
                                        <p:strVal val="visible"/>
                                      </p:to>
                                    </p:set>
                                    <p:animEffect transition="in" filter="wipe(left)">
                                      <p:cBhvr>
                                        <p:cTn id="125" dur="500"/>
                                        <p:tgtEl>
                                          <p:spTgt spid="35"/>
                                        </p:tgtEl>
                                      </p:cBhvr>
                                    </p:animEffect>
                                  </p:childTnLst>
                                </p:cTn>
                              </p:par>
                            </p:childTnLst>
                          </p:cTn>
                        </p:par>
                        <p:par>
                          <p:cTn id="126" fill="hold">
                            <p:stCondLst>
                              <p:cond delay="8250"/>
                            </p:stCondLst>
                            <p:childTnLst>
                              <p:par>
                                <p:cTn id="127" presetID="22" presetClass="entr" presetSubtype="2" fill="hold" nodeType="afterEffect">
                                  <p:stCondLst>
                                    <p:cond delay="0"/>
                                  </p:stCondLst>
                                  <p:childTnLst>
                                    <p:set>
                                      <p:cBhvr>
                                        <p:cTn id="128" dur="1" fill="hold">
                                          <p:stCondLst>
                                            <p:cond delay="0"/>
                                          </p:stCondLst>
                                        </p:cTn>
                                        <p:tgtEl>
                                          <p:spTgt spid="4"/>
                                        </p:tgtEl>
                                        <p:attrNameLst>
                                          <p:attrName>style.visibility</p:attrName>
                                        </p:attrNameLst>
                                      </p:cBhvr>
                                      <p:to>
                                        <p:strVal val="visible"/>
                                      </p:to>
                                    </p:set>
                                    <p:animEffect transition="in" filter="wipe(right)">
                                      <p:cBhvr>
                                        <p:cTn id="129" dur="250"/>
                                        <p:tgtEl>
                                          <p:spTgt spid="4"/>
                                        </p:tgtEl>
                                      </p:cBhvr>
                                    </p:animEffect>
                                  </p:childTnLst>
                                </p:cTn>
                              </p:par>
                            </p:childTnLst>
                          </p:cTn>
                        </p:par>
                        <p:par>
                          <p:cTn id="130" fill="hold">
                            <p:stCondLst>
                              <p:cond delay="8750"/>
                            </p:stCondLst>
                            <p:childTnLst>
                              <p:par>
                                <p:cTn id="131" presetID="22" presetClass="entr" presetSubtype="2" fill="hold" grpId="0" nodeType="afterEffect">
                                  <p:stCondLst>
                                    <p:cond delay="0"/>
                                  </p:stCondLst>
                                  <p:childTnLst>
                                    <p:set>
                                      <p:cBhvr>
                                        <p:cTn id="132" dur="1" fill="hold">
                                          <p:stCondLst>
                                            <p:cond delay="0"/>
                                          </p:stCondLst>
                                        </p:cTn>
                                        <p:tgtEl>
                                          <p:spTgt spid="28"/>
                                        </p:tgtEl>
                                        <p:attrNameLst>
                                          <p:attrName>style.visibility</p:attrName>
                                        </p:attrNameLst>
                                      </p:cBhvr>
                                      <p:to>
                                        <p:strVal val="visible"/>
                                      </p:to>
                                    </p:set>
                                    <p:animEffect transition="in" filter="wipe(right)">
                                      <p:cBhvr>
                                        <p:cTn id="133" dur="500"/>
                                        <p:tgtEl>
                                          <p:spTgt spid="28"/>
                                        </p:tgtEl>
                                      </p:cBhvr>
                                    </p:animEffect>
                                  </p:childTnLst>
                                </p:cTn>
                              </p:par>
                              <p:par>
                                <p:cTn id="134" presetID="22" presetClass="entr" presetSubtype="2" fill="hold" grpId="0" nodeType="withEffect">
                                  <p:stCondLst>
                                    <p:cond delay="0"/>
                                  </p:stCondLst>
                                  <p:childTnLst>
                                    <p:set>
                                      <p:cBhvr>
                                        <p:cTn id="135" dur="1" fill="hold">
                                          <p:stCondLst>
                                            <p:cond delay="0"/>
                                          </p:stCondLst>
                                        </p:cTn>
                                        <p:tgtEl>
                                          <p:spTgt spid="29"/>
                                        </p:tgtEl>
                                        <p:attrNameLst>
                                          <p:attrName>style.visibility</p:attrName>
                                        </p:attrNameLst>
                                      </p:cBhvr>
                                      <p:to>
                                        <p:strVal val="visible"/>
                                      </p:to>
                                    </p:set>
                                    <p:animEffect transition="in" filter="wipe(right)">
                                      <p:cBhvr>
                                        <p:cTn id="136" dur="500"/>
                                        <p:tgtEl>
                                          <p:spTgt spid="29"/>
                                        </p:tgtEl>
                                      </p:cBhvr>
                                    </p:animEffect>
                                  </p:childTnLst>
                                </p:cTn>
                              </p:par>
                            </p:childTnLst>
                          </p:cTn>
                        </p:par>
                        <p:par>
                          <p:cTn id="137" fill="hold">
                            <p:stCondLst>
                              <p:cond delay="9250"/>
                            </p:stCondLst>
                            <p:childTnLst>
                              <p:par>
                                <p:cTn id="138" presetID="22" presetClass="entr" presetSubtype="2" fill="hold" nodeType="afterEffect">
                                  <p:stCondLst>
                                    <p:cond delay="0"/>
                                  </p:stCondLst>
                                  <p:childTnLst>
                                    <p:set>
                                      <p:cBhvr>
                                        <p:cTn id="139" dur="1" fill="hold">
                                          <p:stCondLst>
                                            <p:cond delay="0"/>
                                          </p:stCondLst>
                                        </p:cTn>
                                        <p:tgtEl>
                                          <p:spTgt spid="5"/>
                                        </p:tgtEl>
                                        <p:attrNameLst>
                                          <p:attrName>style.visibility</p:attrName>
                                        </p:attrNameLst>
                                      </p:cBhvr>
                                      <p:to>
                                        <p:strVal val="visible"/>
                                      </p:to>
                                    </p:set>
                                    <p:animEffect transition="in" filter="wipe(right)">
                                      <p:cBhvr>
                                        <p:cTn id="140" dur="250"/>
                                        <p:tgtEl>
                                          <p:spTgt spid="5"/>
                                        </p:tgtEl>
                                      </p:cBhvr>
                                    </p:animEffect>
                                  </p:childTnLst>
                                </p:cTn>
                              </p:par>
                            </p:childTnLst>
                          </p:cTn>
                        </p:par>
                        <p:par>
                          <p:cTn id="141" fill="hold">
                            <p:stCondLst>
                              <p:cond delay="9750"/>
                            </p:stCondLst>
                            <p:childTnLst>
                              <p:par>
                                <p:cTn id="142" presetID="22" presetClass="entr" presetSubtype="2" fill="hold" grpId="0" nodeType="afterEffect">
                                  <p:stCondLst>
                                    <p:cond delay="0"/>
                                  </p:stCondLst>
                                  <p:childTnLst>
                                    <p:set>
                                      <p:cBhvr>
                                        <p:cTn id="143" dur="1" fill="hold">
                                          <p:stCondLst>
                                            <p:cond delay="0"/>
                                          </p:stCondLst>
                                        </p:cTn>
                                        <p:tgtEl>
                                          <p:spTgt spid="26"/>
                                        </p:tgtEl>
                                        <p:attrNameLst>
                                          <p:attrName>style.visibility</p:attrName>
                                        </p:attrNameLst>
                                      </p:cBhvr>
                                      <p:to>
                                        <p:strVal val="visible"/>
                                      </p:to>
                                    </p:set>
                                    <p:animEffect transition="in" filter="wipe(right)">
                                      <p:cBhvr>
                                        <p:cTn id="144" dur="500"/>
                                        <p:tgtEl>
                                          <p:spTgt spid="26"/>
                                        </p:tgtEl>
                                      </p:cBhvr>
                                    </p:animEffect>
                                  </p:childTnLst>
                                </p:cTn>
                              </p:par>
                              <p:par>
                                <p:cTn id="145" presetID="22" presetClass="entr" presetSubtype="2" fill="hold" grpId="0" nodeType="withEffect">
                                  <p:stCondLst>
                                    <p:cond delay="0"/>
                                  </p:stCondLst>
                                  <p:childTnLst>
                                    <p:set>
                                      <p:cBhvr>
                                        <p:cTn id="146" dur="1" fill="hold">
                                          <p:stCondLst>
                                            <p:cond delay="0"/>
                                          </p:stCondLst>
                                        </p:cTn>
                                        <p:tgtEl>
                                          <p:spTgt spid="27"/>
                                        </p:tgtEl>
                                        <p:attrNameLst>
                                          <p:attrName>style.visibility</p:attrName>
                                        </p:attrNameLst>
                                      </p:cBhvr>
                                      <p:to>
                                        <p:strVal val="visible"/>
                                      </p:to>
                                    </p:set>
                                    <p:animEffect transition="in" filter="wipe(right)">
                                      <p:cBhvr>
                                        <p:cTn id="14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P spid="29" grpId="0"/>
      <p:bldP spid="30" grpId="0"/>
      <p:bldP spid="31" grpId="0"/>
      <p:bldP spid="32" grpId="0"/>
      <p:bldP spid="33" grpId="0"/>
      <p:bldP spid="34" grpId="0"/>
      <p:bldP spid="35" grpId="0"/>
      <p:bldP spid="41" grpId="0"/>
      <p:bldP spid="70" grpId="0"/>
      <p:bldP spid="71" grpId="0"/>
      <p:bldP spid="72" grpId="0"/>
      <p:bldP spid="73" grpId="0"/>
      <p:bldP spid="74" grpId="0"/>
      <p:bldP spid="7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TextBox 75"/>
          <p:cNvSpPr txBox="1"/>
          <p:nvPr/>
        </p:nvSpPr>
        <p:spPr>
          <a:xfrm>
            <a:off x="179512" y="193867"/>
            <a:ext cx="1107996" cy="369332"/>
          </a:xfrm>
          <a:prstGeom prst="rect">
            <a:avLst/>
          </a:prstGeom>
          <a:noFill/>
        </p:spPr>
        <p:txBody>
          <a:bodyPr wrap="none" rtlCol="0">
            <a:spAutoFit/>
          </a:bodyPr>
          <a:lstStyle/>
          <a:p>
            <a:r>
              <a:rPr lang="zh-CN" altLang="en-US" dirty="0">
                <a:solidFill>
                  <a:schemeClr val="bg1"/>
                </a:solidFill>
                <a:latin typeface="Adobe 黑体 Std R" panose="020B0400000000000000" pitchFamily="34" charset="-122"/>
                <a:ea typeface="Adobe 黑体 Std R" panose="020B0400000000000000" pitchFamily="34" charset="-122"/>
              </a:rPr>
              <a:t>实践运用</a:t>
            </a:r>
            <a:endParaRPr lang="zh-CN" altLang="en-US" dirty="0">
              <a:solidFill>
                <a:schemeClr val="bg1"/>
              </a:solidFill>
              <a:latin typeface="Adobe 黑体 Std R" panose="020B0400000000000000" pitchFamily="34" charset="-122"/>
              <a:ea typeface="Adobe 黑体 Std R" panose="020B0400000000000000" pitchFamily="34" charset="-122"/>
            </a:endParaRPr>
          </a:p>
        </p:txBody>
      </p:sp>
      <p:cxnSp>
        <p:nvCxnSpPr>
          <p:cNvPr id="77" name="直接连接符 76"/>
          <p:cNvCxnSpPr/>
          <p:nvPr/>
        </p:nvCxnSpPr>
        <p:spPr>
          <a:xfrm>
            <a:off x="251520" y="556320"/>
            <a:ext cx="85689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Freeform 37"/>
          <p:cNvSpPr/>
          <p:nvPr/>
        </p:nvSpPr>
        <p:spPr bwMode="auto">
          <a:xfrm>
            <a:off x="4167675" y="1852280"/>
            <a:ext cx="1943100" cy="817563"/>
          </a:xfrm>
          <a:custGeom>
            <a:avLst/>
            <a:gdLst>
              <a:gd name="T0" fmla="*/ 0 w 518"/>
              <a:gd name="T1" fmla="*/ 0 h 218"/>
              <a:gd name="T2" fmla="*/ 518 w 518"/>
              <a:gd name="T3" fmla="*/ 211 h 218"/>
            </a:gdLst>
            <a:ahLst/>
            <a:cxnLst>
              <a:cxn ang="0">
                <a:pos x="T0" y="T1"/>
              </a:cxn>
              <a:cxn ang="0">
                <a:pos x="T2" y="T3"/>
              </a:cxn>
            </a:cxnLst>
            <a:rect l="0" t="0" r="r" b="b"/>
            <a:pathLst>
              <a:path w="518" h="218">
                <a:moveTo>
                  <a:pt x="0" y="0"/>
                </a:moveTo>
                <a:cubicBezTo>
                  <a:pt x="411" y="0"/>
                  <a:pt x="260" y="218"/>
                  <a:pt x="518" y="211"/>
                </a:cubicBezTo>
              </a:path>
            </a:pathLst>
          </a:custGeom>
          <a:noFill/>
          <a:ln w="14" cap="flat">
            <a:solidFill>
              <a:schemeClr val="bg1">
                <a:lumMod val="9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 name="Freeform 38"/>
          <p:cNvSpPr/>
          <p:nvPr/>
        </p:nvSpPr>
        <p:spPr bwMode="auto">
          <a:xfrm>
            <a:off x="4167675" y="2301542"/>
            <a:ext cx="1943100" cy="355600"/>
          </a:xfrm>
          <a:custGeom>
            <a:avLst/>
            <a:gdLst>
              <a:gd name="T0" fmla="*/ 0 w 518"/>
              <a:gd name="T1" fmla="*/ 0 h 95"/>
              <a:gd name="T2" fmla="*/ 518 w 518"/>
              <a:gd name="T3" fmla="*/ 92 h 95"/>
            </a:gdLst>
            <a:ahLst/>
            <a:cxnLst>
              <a:cxn ang="0">
                <a:pos x="T0" y="T1"/>
              </a:cxn>
              <a:cxn ang="0">
                <a:pos x="T2" y="T3"/>
              </a:cxn>
            </a:cxnLst>
            <a:rect l="0" t="0" r="r" b="b"/>
            <a:pathLst>
              <a:path w="518" h="95">
                <a:moveTo>
                  <a:pt x="0" y="0"/>
                </a:moveTo>
                <a:cubicBezTo>
                  <a:pt x="411" y="0"/>
                  <a:pt x="260" y="95"/>
                  <a:pt x="518" y="92"/>
                </a:cubicBezTo>
              </a:path>
            </a:pathLst>
          </a:custGeom>
          <a:noFill/>
          <a:ln w="14" cap="flat">
            <a:solidFill>
              <a:schemeClr val="bg1">
                <a:lumMod val="9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 name="Freeform 39"/>
          <p:cNvSpPr/>
          <p:nvPr/>
        </p:nvSpPr>
        <p:spPr bwMode="auto">
          <a:xfrm>
            <a:off x="4167675" y="1368092"/>
            <a:ext cx="1943100" cy="1316038"/>
          </a:xfrm>
          <a:custGeom>
            <a:avLst/>
            <a:gdLst>
              <a:gd name="T0" fmla="*/ 0 w 518"/>
              <a:gd name="T1" fmla="*/ 0 h 351"/>
              <a:gd name="T2" fmla="*/ 518 w 518"/>
              <a:gd name="T3" fmla="*/ 340 h 351"/>
            </a:gdLst>
            <a:ahLst/>
            <a:cxnLst>
              <a:cxn ang="0">
                <a:pos x="T0" y="T1"/>
              </a:cxn>
              <a:cxn ang="0">
                <a:pos x="T2" y="T3"/>
              </a:cxn>
            </a:cxnLst>
            <a:rect l="0" t="0" r="r" b="b"/>
            <a:pathLst>
              <a:path w="518" h="351">
                <a:moveTo>
                  <a:pt x="0" y="0"/>
                </a:moveTo>
                <a:cubicBezTo>
                  <a:pt x="411" y="0"/>
                  <a:pt x="260" y="351"/>
                  <a:pt x="518" y="340"/>
                </a:cubicBezTo>
              </a:path>
            </a:pathLst>
          </a:custGeom>
          <a:noFill/>
          <a:ln w="14" cap="flat">
            <a:solidFill>
              <a:schemeClr val="bg1">
                <a:lumMod val="9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5" name="Freeform 40"/>
          <p:cNvSpPr/>
          <p:nvPr/>
        </p:nvSpPr>
        <p:spPr bwMode="auto">
          <a:xfrm>
            <a:off x="4167675" y="2631742"/>
            <a:ext cx="1943100" cy="877888"/>
          </a:xfrm>
          <a:custGeom>
            <a:avLst/>
            <a:gdLst>
              <a:gd name="T0" fmla="*/ 0 w 518"/>
              <a:gd name="T1" fmla="*/ 234 h 234"/>
              <a:gd name="T2" fmla="*/ 518 w 518"/>
              <a:gd name="T3" fmla="*/ 7 h 234"/>
            </a:gdLst>
            <a:ahLst/>
            <a:cxnLst>
              <a:cxn ang="0">
                <a:pos x="T0" y="T1"/>
              </a:cxn>
              <a:cxn ang="0">
                <a:pos x="T2" y="T3"/>
              </a:cxn>
            </a:cxnLst>
            <a:rect l="0" t="0" r="r" b="b"/>
            <a:pathLst>
              <a:path w="518" h="234">
                <a:moveTo>
                  <a:pt x="0" y="234"/>
                </a:moveTo>
                <a:cubicBezTo>
                  <a:pt x="411" y="234"/>
                  <a:pt x="260" y="0"/>
                  <a:pt x="518" y="7"/>
                </a:cubicBezTo>
              </a:path>
            </a:pathLst>
          </a:custGeom>
          <a:noFill/>
          <a:ln w="14" cap="flat">
            <a:solidFill>
              <a:schemeClr val="bg1">
                <a:lumMod val="9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6" name="Freeform 41"/>
          <p:cNvSpPr/>
          <p:nvPr/>
        </p:nvSpPr>
        <p:spPr bwMode="auto">
          <a:xfrm>
            <a:off x="4167675" y="2642855"/>
            <a:ext cx="1943100" cy="438150"/>
          </a:xfrm>
          <a:custGeom>
            <a:avLst/>
            <a:gdLst>
              <a:gd name="T0" fmla="*/ 0 w 518"/>
              <a:gd name="T1" fmla="*/ 117 h 117"/>
              <a:gd name="T2" fmla="*/ 518 w 518"/>
              <a:gd name="T3" fmla="*/ 4 h 117"/>
            </a:gdLst>
            <a:ahLst/>
            <a:cxnLst>
              <a:cxn ang="0">
                <a:pos x="T0" y="T1"/>
              </a:cxn>
              <a:cxn ang="0">
                <a:pos x="T2" y="T3"/>
              </a:cxn>
            </a:cxnLst>
            <a:rect l="0" t="0" r="r" b="b"/>
            <a:pathLst>
              <a:path w="518" h="117">
                <a:moveTo>
                  <a:pt x="0" y="117"/>
                </a:moveTo>
                <a:cubicBezTo>
                  <a:pt x="411" y="117"/>
                  <a:pt x="260" y="0"/>
                  <a:pt x="518" y="4"/>
                </a:cubicBezTo>
              </a:path>
            </a:pathLst>
          </a:custGeom>
          <a:noFill/>
          <a:ln w="14" cap="flat">
            <a:solidFill>
              <a:schemeClr val="bg1">
                <a:lumMod val="9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7" name="Freeform 42"/>
          <p:cNvSpPr/>
          <p:nvPr/>
        </p:nvSpPr>
        <p:spPr bwMode="auto">
          <a:xfrm>
            <a:off x="4167675" y="2623805"/>
            <a:ext cx="1943100" cy="1225550"/>
          </a:xfrm>
          <a:custGeom>
            <a:avLst/>
            <a:gdLst>
              <a:gd name="T0" fmla="*/ 0 w 518"/>
              <a:gd name="T1" fmla="*/ 327 h 327"/>
              <a:gd name="T2" fmla="*/ 518 w 518"/>
              <a:gd name="T3" fmla="*/ 10 h 327"/>
            </a:gdLst>
            <a:ahLst/>
            <a:cxnLst>
              <a:cxn ang="0">
                <a:pos x="T0" y="T1"/>
              </a:cxn>
              <a:cxn ang="0">
                <a:pos x="T2" y="T3"/>
              </a:cxn>
            </a:cxnLst>
            <a:rect l="0" t="0" r="r" b="b"/>
            <a:pathLst>
              <a:path w="518" h="327">
                <a:moveTo>
                  <a:pt x="0" y="327"/>
                </a:moveTo>
                <a:cubicBezTo>
                  <a:pt x="411" y="327"/>
                  <a:pt x="260" y="0"/>
                  <a:pt x="518" y="10"/>
                </a:cubicBezTo>
              </a:path>
            </a:pathLst>
          </a:custGeom>
          <a:noFill/>
          <a:ln w="14" cap="flat">
            <a:solidFill>
              <a:schemeClr val="bg1">
                <a:lumMod val="9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8" name="Line 43"/>
          <p:cNvSpPr>
            <a:spLocks noChangeShapeType="1"/>
          </p:cNvSpPr>
          <p:nvPr/>
        </p:nvSpPr>
        <p:spPr bwMode="auto">
          <a:xfrm>
            <a:off x="4123225" y="2657142"/>
            <a:ext cx="1987550" cy="0"/>
          </a:xfrm>
          <a:prstGeom prst="line">
            <a:avLst/>
          </a:prstGeom>
          <a:noFill/>
          <a:ln w="14" cap="flat">
            <a:solidFill>
              <a:schemeClr val="bg1">
                <a:lumMod val="95000"/>
              </a:schemeClr>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9" name="Freeform 227"/>
          <p:cNvSpPr/>
          <p:nvPr/>
        </p:nvSpPr>
        <p:spPr bwMode="auto">
          <a:xfrm>
            <a:off x="5990125" y="2563480"/>
            <a:ext cx="244475" cy="187325"/>
          </a:xfrm>
          <a:custGeom>
            <a:avLst/>
            <a:gdLst>
              <a:gd name="T0" fmla="*/ 0 w 154"/>
              <a:gd name="T1" fmla="*/ 0 h 118"/>
              <a:gd name="T2" fmla="*/ 154 w 154"/>
              <a:gd name="T3" fmla="*/ 59 h 118"/>
              <a:gd name="T4" fmla="*/ 0 w 154"/>
              <a:gd name="T5" fmla="*/ 118 h 118"/>
              <a:gd name="T6" fmla="*/ 0 w 154"/>
              <a:gd name="T7" fmla="*/ 0 h 118"/>
            </a:gdLst>
            <a:ahLst/>
            <a:cxnLst>
              <a:cxn ang="0">
                <a:pos x="T0" y="T1"/>
              </a:cxn>
              <a:cxn ang="0">
                <a:pos x="T2" y="T3"/>
              </a:cxn>
              <a:cxn ang="0">
                <a:pos x="T4" y="T5"/>
              </a:cxn>
              <a:cxn ang="0">
                <a:pos x="T6" y="T7"/>
              </a:cxn>
            </a:cxnLst>
            <a:rect l="0" t="0" r="r" b="b"/>
            <a:pathLst>
              <a:path w="154" h="118">
                <a:moveTo>
                  <a:pt x="0" y="0"/>
                </a:moveTo>
                <a:lnTo>
                  <a:pt x="154" y="59"/>
                </a:lnTo>
                <a:lnTo>
                  <a:pt x="0" y="118"/>
                </a:lnTo>
                <a:lnTo>
                  <a:pt x="0" y="0"/>
                </a:lnTo>
                <a:close/>
              </a:path>
            </a:pathLst>
          </a:custGeom>
          <a:solidFill>
            <a:schemeClr val="bg1"/>
          </a:solidFill>
          <a:ln>
            <a:solidFill>
              <a:schemeClr val="tx1"/>
            </a:solidFill>
          </a:ln>
        </p:spPr>
        <p:txBody>
          <a:bodyPr vert="horz" wrap="square" lIns="91440" tIns="45720" rIns="91440" bIns="45720" numCol="1" anchor="t" anchorCtr="0" compatLnSpc="1"/>
          <a:lstStyle/>
          <a:p>
            <a:endParaRPr lang="zh-CN" altLang="en-US"/>
          </a:p>
        </p:txBody>
      </p:sp>
      <p:grpSp>
        <p:nvGrpSpPr>
          <p:cNvPr id="10" name="组合 9"/>
          <p:cNvGrpSpPr/>
          <p:nvPr/>
        </p:nvGrpSpPr>
        <p:grpSpPr>
          <a:xfrm>
            <a:off x="2411900" y="1215308"/>
            <a:ext cx="1774825" cy="317500"/>
            <a:chOff x="2411900" y="1295884"/>
            <a:chExt cx="1774825" cy="317500"/>
          </a:xfrm>
          <a:solidFill>
            <a:schemeClr val="bg1">
              <a:alpha val="20000"/>
            </a:schemeClr>
          </a:solidFill>
        </p:grpSpPr>
        <p:sp>
          <p:nvSpPr>
            <p:cNvPr id="11" name="Rectangle 5"/>
            <p:cNvSpPr>
              <a:spLocks noChangeArrowheads="1"/>
            </p:cNvSpPr>
            <p:nvPr/>
          </p:nvSpPr>
          <p:spPr bwMode="auto">
            <a:xfrm>
              <a:off x="2411900" y="1295884"/>
              <a:ext cx="1774825" cy="317500"/>
            </a:xfrm>
            <a:prstGeom prst="rect">
              <a:avLst/>
            </a:prstGeom>
            <a:grpFill/>
            <a:ln>
              <a:noFill/>
            </a:ln>
          </p:spPr>
          <p:txBody>
            <a:bodyPr/>
            <a:lstStyle/>
            <a:p>
              <a:endParaRPr lang="zh-CN" altLang="en-US" sz="1600"/>
            </a:p>
          </p:txBody>
        </p:sp>
        <p:grpSp>
          <p:nvGrpSpPr>
            <p:cNvPr id="12" name="组合 11"/>
            <p:cNvGrpSpPr/>
            <p:nvPr/>
          </p:nvGrpSpPr>
          <p:grpSpPr>
            <a:xfrm>
              <a:off x="2743744" y="1385578"/>
              <a:ext cx="138113" cy="138113"/>
              <a:chOff x="2345655" y="1404218"/>
              <a:chExt cx="138113" cy="138113"/>
            </a:xfrm>
            <a:grpFill/>
          </p:grpSpPr>
          <p:sp>
            <p:nvSpPr>
              <p:cNvPr id="14" name="Freeform 100"/>
              <p:cNvSpPr/>
              <p:nvPr/>
            </p:nvSpPr>
            <p:spPr bwMode="auto">
              <a:xfrm>
                <a:off x="2386930" y="1404218"/>
                <a:ext cx="52388" cy="52388"/>
              </a:xfrm>
              <a:custGeom>
                <a:avLst/>
                <a:gdLst>
                  <a:gd name="T0" fmla="*/ 12 w 14"/>
                  <a:gd name="T1" fmla="*/ 11 h 14"/>
                  <a:gd name="T2" fmla="*/ 3 w 14"/>
                  <a:gd name="T3" fmla="*/ 11 h 14"/>
                  <a:gd name="T4" fmla="*/ 3 w 14"/>
                  <a:gd name="T5" fmla="*/ 2 h 14"/>
                  <a:gd name="T6" fmla="*/ 12 w 14"/>
                  <a:gd name="T7" fmla="*/ 2 h 14"/>
                  <a:gd name="T8" fmla="*/ 12 w 14"/>
                  <a:gd name="T9" fmla="*/ 11 h 14"/>
                </a:gdLst>
                <a:ahLst/>
                <a:cxnLst>
                  <a:cxn ang="0">
                    <a:pos x="T0" y="T1"/>
                  </a:cxn>
                  <a:cxn ang="0">
                    <a:pos x="T2" y="T3"/>
                  </a:cxn>
                  <a:cxn ang="0">
                    <a:pos x="T4" y="T5"/>
                  </a:cxn>
                  <a:cxn ang="0">
                    <a:pos x="T6" y="T7"/>
                  </a:cxn>
                  <a:cxn ang="0">
                    <a:pos x="T8" y="T9"/>
                  </a:cxn>
                </a:cxnLst>
                <a:rect l="0" t="0" r="r" b="b"/>
                <a:pathLst>
                  <a:path w="14" h="14">
                    <a:moveTo>
                      <a:pt x="12" y="11"/>
                    </a:moveTo>
                    <a:cubicBezTo>
                      <a:pt x="9" y="14"/>
                      <a:pt x="5" y="14"/>
                      <a:pt x="3" y="11"/>
                    </a:cubicBezTo>
                    <a:cubicBezTo>
                      <a:pt x="0" y="9"/>
                      <a:pt x="0" y="5"/>
                      <a:pt x="3" y="2"/>
                    </a:cubicBezTo>
                    <a:cubicBezTo>
                      <a:pt x="5" y="0"/>
                      <a:pt x="9" y="0"/>
                      <a:pt x="12" y="2"/>
                    </a:cubicBezTo>
                    <a:cubicBezTo>
                      <a:pt x="14" y="5"/>
                      <a:pt x="14" y="9"/>
                      <a:pt x="12"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sp>
            <p:nvSpPr>
              <p:cNvPr id="15" name="Freeform 101"/>
              <p:cNvSpPr/>
              <p:nvPr/>
            </p:nvSpPr>
            <p:spPr bwMode="auto">
              <a:xfrm>
                <a:off x="2431380" y="1445493"/>
                <a:ext cx="52388" cy="52388"/>
              </a:xfrm>
              <a:custGeom>
                <a:avLst/>
                <a:gdLst>
                  <a:gd name="T0" fmla="*/ 11 w 14"/>
                  <a:gd name="T1" fmla="*/ 12 h 14"/>
                  <a:gd name="T2" fmla="*/ 2 w 14"/>
                  <a:gd name="T3" fmla="*/ 12 h 14"/>
                  <a:gd name="T4" fmla="*/ 2 w 14"/>
                  <a:gd name="T5" fmla="*/ 3 h 14"/>
                  <a:gd name="T6" fmla="*/ 11 w 14"/>
                  <a:gd name="T7" fmla="*/ 3 h 14"/>
                  <a:gd name="T8" fmla="*/ 11 w 14"/>
                  <a:gd name="T9" fmla="*/ 12 h 14"/>
                </a:gdLst>
                <a:ahLst/>
                <a:cxnLst>
                  <a:cxn ang="0">
                    <a:pos x="T0" y="T1"/>
                  </a:cxn>
                  <a:cxn ang="0">
                    <a:pos x="T2" y="T3"/>
                  </a:cxn>
                  <a:cxn ang="0">
                    <a:pos x="T4" y="T5"/>
                  </a:cxn>
                  <a:cxn ang="0">
                    <a:pos x="T6" y="T7"/>
                  </a:cxn>
                  <a:cxn ang="0">
                    <a:pos x="T8" y="T9"/>
                  </a:cxn>
                </a:cxnLst>
                <a:rect l="0" t="0" r="r" b="b"/>
                <a:pathLst>
                  <a:path w="14" h="14">
                    <a:moveTo>
                      <a:pt x="11" y="12"/>
                    </a:moveTo>
                    <a:cubicBezTo>
                      <a:pt x="9" y="14"/>
                      <a:pt x="5" y="14"/>
                      <a:pt x="2" y="12"/>
                    </a:cubicBezTo>
                    <a:cubicBezTo>
                      <a:pt x="0" y="9"/>
                      <a:pt x="0" y="5"/>
                      <a:pt x="2" y="3"/>
                    </a:cubicBezTo>
                    <a:cubicBezTo>
                      <a:pt x="5" y="0"/>
                      <a:pt x="9" y="0"/>
                      <a:pt x="11" y="3"/>
                    </a:cubicBezTo>
                    <a:cubicBezTo>
                      <a:pt x="14" y="5"/>
                      <a:pt x="14" y="9"/>
                      <a:pt x="11"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sp>
            <p:nvSpPr>
              <p:cNvPr id="16" name="Freeform 102"/>
              <p:cNvSpPr/>
              <p:nvPr/>
            </p:nvSpPr>
            <p:spPr bwMode="auto">
              <a:xfrm>
                <a:off x="2345655" y="1445493"/>
                <a:ext cx="52388" cy="52388"/>
              </a:xfrm>
              <a:custGeom>
                <a:avLst/>
                <a:gdLst>
                  <a:gd name="T0" fmla="*/ 11 w 14"/>
                  <a:gd name="T1" fmla="*/ 12 h 14"/>
                  <a:gd name="T2" fmla="*/ 2 w 14"/>
                  <a:gd name="T3" fmla="*/ 12 h 14"/>
                  <a:gd name="T4" fmla="*/ 2 w 14"/>
                  <a:gd name="T5" fmla="*/ 3 h 14"/>
                  <a:gd name="T6" fmla="*/ 11 w 14"/>
                  <a:gd name="T7" fmla="*/ 3 h 14"/>
                  <a:gd name="T8" fmla="*/ 11 w 14"/>
                  <a:gd name="T9" fmla="*/ 12 h 14"/>
                </a:gdLst>
                <a:ahLst/>
                <a:cxnLst>
                  <a:cxn ang="0">
                    <a:pos x="T0" y="T1"/>
                  </a:cxn>
                  <a:cxn ang="0">
                    <a:pos x="T2" y="T3"/>
                  </a:cxn>
                  <a:cxn ang="0">
                    <a:pos x="T4" y="T5"/>
                  </a:cxn>
                  <a:cxn ang="0">
                    <a:pos x="T6" y="T7"/>
                  </a:cxn>
                  <a:cxn ang="0">
                    <a:pos x="T8" y="T9"/>
                  </a:cxn>
                </a:cxnLst>
                <a:rect l="0" t="0" r="r" b="b"/>
                <a:pathLst>
                  <a:path w="14" h="14">
                    <a:moveTo>
                      <a:pt x="11" y="12"/>
                    </a:moveTo>
                    <a:cubicBezTo>
                      <a:pt x="9" y="14"/>
                      <a:pt x="5" y="14"/>
                      <a:pt x="2" y="12"/>
                    </a:cubicBezTo>
                    <a:cubicBezTo>
                      <a:pt x="0" y="9"/>
                      <a:pt x="0" y="5"/>
                      <a:pt x="2" y="3"/>
                    </a:cubicBezTo>
                    <a:cubicBezTo>
                      <a:pt x="5" y="0"/>
                      <a:pt x="9" y="0"/>
                      <a:pt x="11" y="3"/>
                    </a:cubicBezTo>
                    <a:cubicBezTo>
                      <a:pt x="14" y="5"/>
                      <a:pt x="14" y="9"/>
                      <a:pt x="11"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sp>
            <p:nvSpPr>
              <p:cNvPr id="17" name="Freeform 103"/>
              <p:cNvSpPr/>
              <p:nvPr/>
            </p:nvSpPr>
            <p:spPr bwMode="auto">
              <a:xfrm>
                <a:off x="2386930" y="1489943"/>
                <a:ext cx="52388" cy="52388"/>
              </a:xfrm>
              <a:custGeom>
                <a:avLst/>
                <a:gdLst>
                  <a:gd name="T0" fmla="*/ 12 w 14"/>
                  <a:gd name="T1" fmla="*/ 11 h 14"/>
                  <a:gd name="T2" fmla="*/ 3 w 14"/>
                  <a:gd name="T3" fmla="*/ 11 h 14"/>
                  <a:gd name="T4" fmla="*/ 3 w 14"/>
                  <a:gd name="T5" fmla="*/ 2 h 14"/>
                  <a:gd name="T6" fmla="*/ 12 w 14"/>
                  <a:gd name="T7" fmla="*/ 2 h 14"/>
                  <a:gd name="T8" fmla="*/ 12 w 14"/>
                  <a:gd name="T9" fmla="*/ 11 h 14"/>
                </a:gdLst>
                <a:ahLst/>
                <a:cxnLst>
                  <a:cxn ang="0">
                    <a:pos x="T0" y="T1"/>
                  </a:cxn>
                  <a:cxn ang="0">
                    <a:pos x="T2" y="T3"/>
                  </a:cxn>
                  <a:cxn ang="0">
                    <a:pos x="T4" y="T5"/>
                  </a:cxn>
                  <a:cxn ang="0">
                    <a:pos x="T6" y="T7"/>
                  </a:cxn>
                  <a:cxn ang="0">
                    <a:pos x="T8" y="T9"/>
                  </a:cxn>
                </a:cxnLst>
                <a:rect l="0" t="0" r="r" b="b"/>
                <a:pathLst>
                  <a:path w="14" h="14">
                    <a:moveTo>
                      <a:pt x="12" y="11"/>
                    </a:moveTo>
                    <a:cubicBezTo>
                      <a:pt x="9" y="14"/>
                      <a:pt x="5" y="14"/>
                      <a:pt x="3" y="11"/>
                    </a:cubicBezTo>
                    <a:cubicBezTo>
                      <a:pt x="0" y="9"/>
                      <a:pt x="0" y="5"/>
                      <a:pt x="3" y="2"/>
                    </a:cubicBezTo>
                    <a:cubicBezTo>
                      <a:pt x="5" y="0"/>
                      <a:pt x="9" y="0"/>
                      <a:pt x="12" y="2"/>
                    </a:cubicBezTo>
                    <a:cubicBezTo>
                      <a:pt x="14" y="5"/>
                      <a:pt x="14" y="9"/>
                      <a:pt x="12"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grpSp>
        <p:sp>
          <p:nvSpPr>
            <p:cNvPr id="13" name="TextBox 12"/>
            <p:cNvSpPr txBox="1"/>
            <p:nvPr/>
          </p:nvSpPr>
          <p:spPr bwMode="auto">
            <a:xfrm>
              <a:off x="2881857" y="1300746"/>
              <a:ext cx="1056700" cy="307777"/>
            </a:xfrm>
            <a:prstGeom prst="rect">
              <a:avLst/>
            </a:prstGeom>
            <a:noFill/>
          </p:spPr>
          <p:txBody>
            <a:bodyPr wrap="none" anchor="ctr">
              <a:spAutoFit/>
            </a:bodyPr>
            <a:lstStyle>
              <a:defPPr>
                <a:defRPr lang="zh-CN"/>
              </a:defPPr>
              <a:lvl1pPr fontAlgn="auto">
                <a:spcBef>
                  <a:spcPts val="0"/>
                </a:spcBef>
                <a:spcAft>
                  <a:spcPts val="0"/>
                </a:spcAft>
                <a:defRPr sz="1200" spc="300">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sz="1400" dirty="0">
                  <a:solidFill>
                    <a:schemeClr val="bg1"/>
                  </a:solidFill>
                </a:rPr>
                <a:t>添加标题</a:t>
              </a:r>
              <a:endParaRPr lang="zh-CN" altLang="en-US" sz="1400" dirty="0">
                <a:solidFill>
                  <a:schemeClr val="bg1"/>
                </a:solidFill>
              </a:endParaRPr>
            </a:p>
          </p:txBody>
        </p:sp>
      </p:grpSp>
      <p:grpSp>
        <p:nvGrpSpPr>
          <p:cNvPr id="18" name="组合 17"/>
          <p:cNvGrpSpPr/>
          <p:nvPr/>
        </p:nvGrpSpPr>
        <p:grpSpPr>
          <a:xfrm>
            <a:off x="2411900" y="1577642"/>
            <a:ext cx="1774825" cy="525463"/>
            <a:chOff x="2411900" y="1658218"/>
            <a:chExt cx="1774825" cy="525463"/>
          </a:xfrm>
        </p:grpSpPr>
        <p:sp>
          <p:nvSpPr>
            <p:cNvPr id="19" name="Rectangle 6"/>
            <p:cNvSpPr>
              <a:spLocks noChangeArrowheads="1"/>
            </p:cNvSpPr>
            <p:nvPr/>
          </p:nvSpPr>
          <p:spPr bwMode="auto">
            <a:xfrm>
              <a:off x="2411900" y="1658218"/>
              <a:ext cx="1774825" cy="525463"/>
            </a:xfrm>
            <a:prstGeom prst="rect">
              <a:avLst/>
            </a:prstGeom>
            <a:solidFill>
              <a:schemeClr val="bg1">
                <a:alpha val="20000"/>
              </a:schemeClr>
            </a:solidFill>
            <a:ln>
              <a:noFill/>
            </a:ln>
          </p:spPr>
          <p:txBody>
            <a:bodyPr/>
            <a:lstStyle/>
            <a:p>
              <a:endParaRPr lang="zh-CN" altLang="en-US" sz="1600"/>
            </a:p>
          </p:txBody>
        </p:sp>
        <p:grpSp>
          <p:nvGrpSpPr>
            <p:cNvPr id="20" name="组合 19"/>
            <p:cNvGrpSpPr/>
            <p:nvPr/>
          </p:nvGrpSpPr>
          <p:grpSpPr>
            <a:xfrm>
              <a:off x="2743744" y="1844079"/>
              <a:ext cx="138113" cy="138113"/>
              <a:chOff x="2345655" y="1404218"/>
              <a:chExt cx="138113" cy="138113"/>
            </a:xfrm>
          </p:grpSpPr>
          <p:sp>
            <p:nvSpPr>
              <p:cNvPr id="22" name="Freeform 100"/>
              <p:cNvSpPr/>
              <p:nvPr/>
            </p:nvSpPr>
            <p:spPr bwMode="auto">
              <a:xfrm>
                <a:off x="2386930" y="1404218"/>
                <a:ext cx="52388" cy="52388"/>
              </a:xfrm>
              <a:custGeom>
                <a:avLst/>
                <a:gdLst>
                  <a:gd name="T0" fmla="*/ 12 w 14"/>
                  <a:gd name="T1" fmla="*/ 11 h 14"/>
                  <a:gd name="T2" fmla="*/ 3 w 14"/>
                  <a:gd name="T3" fmla="*/ 11 h 14"/>
                  <a:gd name="T4" fmla="*/ 3 w 14"/>
                  <a:gd name="T5" fmla="*/ 2 h 14"/>
                  <a:gd name="T6" fmla="*/ 12 w 14"/>
                  <a:gd name="T7" fmla="*/ 2 h 14"/>
                  <a:gd name="T8" fmla="*/ 12 w 14"/>
                  <a:gd name="T9" fmla="*/ 11 h 14"/>
                </a:gdLst>
                <a:ahLst/>
                <a:cxnLst>
                  <a:cxn ang="0">
                    <a:pos x="T0" y="T1"/>
                  </a:cxn>
                  <a:cxn ang="0">
                    <a:pos x="T2" y="T3"/>
                  </a:cxn>
                  <a:cxn ang="0">
                    <a:pos x="T4" y="T5"/>
                  </a:cxn>
                  <a:cxn ang="0">
                    <a:pos x="T6" y="T7"/>
                  </a:cxn>
                  <a:cxn ang="0">
                    <a:pos x="T8" y="T9"/>
                  </a:cxn>
                </a:cxnLst>
                <a:rect l="0" t="0" r="r" b="b"/>
                <a:pathLst>
                  <a:path w="14" h="14">
                    <a:moveTo>
                      <a:pt x="12" y="11"/>
                    </a:moveTo>
                    <a:cubicBezTo>
                      <a:pt x="9" y="14"/>
                      <a:pt x="5" y="14"/>
                      <a:pt x="3" y="11"/>
                    </a:cubicBezTo>
                    <a:cubicBezTo>
                      <a:pt x="0" y="9"/>
                      <a:pt x="0" y="5"/>
                      <a:pt x="3" y="2"/>
                    </a:cubicBezTo>
                    <a:cubicBezTo>
                      <a:pt x="5" y="0"/>
                      <a:pt x="9" y="0"/>
                      <a:pt x="12" y="2"/>
                    </a:cubicBezTo>
                    <a:cubicBezTo>
                      <a:pt x="14" y="5"/>
                      <a:pt x="14" y="9"/>
                      <a:pt x="12" y="1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sp>
            <p:nvSpPr>
              <p:cNvPr id="23" name="Freeform 101"/>
              <p:cNvSpPr/>
              <p:nvPr/>
            </p:nvSpPr>
            <p:spPr bwMode="auto">
              <a:xfrm>
                <a:off x="2431380" y="1445493"/>
                <a:ext cx="52388" cy="52388"/>
              </a:xfrm>
              <a:custGeom>
                <a:avLst/>
                <a:gdLst>
                  <a:gd name="T0" fmla="*/ 11 w 14"/>
                  <a:gd name="T1" fmla="*/ 12 h 14"/>
                  <a:gd name="T2" fmla="*/ 2 w 14"/>
                  <a:gd name="T3" fmla="*/ 12 h 14"/>
                  <a:gd name="T4" fmla="*/ 2 w 14"/>
                  <a:gd name="T5" fmla="*/ 3 h 14"/>
                  <a:gd name="T6" fmla="*/ 11 w 14"/>
                  <a:gd name="T7" fmla="*/ 3 h 14"/>
                  <a:gd name="T8" fmla="*/ 11 w 14"/>
                  <a:gd name="T9" fmla="*/ 12 h 14"/>
                </a:gdLst>
                <a:ahLst/>
                <a:cxnLst>
                  <a:cxn ang="0">
                    <a:pos x="T0" y="T1"/>
                  </a:cxn>
                  <a:cxn ang="0">
                    <a:pos x="T2" y="T3"/>
                  </a:cxn>
                  <a:cxn ang="0">
                    <a:pos x="T4" y="T5"/>
                  </a:cxn>
                  <a:cxn ang="0">
                    <a:pos x="T6" y="T7"/>
                  </a:cxn>
                  <a:cxn ang="0">
                    <a:pos x="T8" y="T9"/>
                  </a:cxn>
                </a:cxnLst>
                <a:rect l="0" t="0" r="r" b="b"/>
                <a:pathLst>
                  <a:path w="14" h="14">
                    <a:moveTo>
                      <a:pt x="11" y="12"/>
                    </a:moveTo>
                    <a:cubicBezTo>
                      <a:pt x="9" y="14"/>
                      <a:pt x="5" y="14"/>
                      <a:pt x="2" y="12"/>
                    </a:cubicBezTo>
                    <a:cubicBezTo>
                      <a:pt x="0" y="9"/>
                      <a:pt x="0" y="5"/>
                      <a:pt x="2" y="3"/>
                    </a:cubicBezTo>
                    <a:cubicBezTo>
                      <a:pt x="5" y="0"/>
                      <a:pt x="9" y="0"/>
                      <a:pt x="11" y="3"/>
                    </a:cubicBezTo>
                    <a:cubicBezTo>
                      <a:pt x="14" y="5"/>
                      <a:pt x="14" y="9"/>
                      <a:pt x="11" y="1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sp>
            <p:nvSpPr>
              <p:cNvPr id="24" name="Freeform 102"/>
              <p:cNvSpPr/>
              <p:nvPr/>
            </p:nvSpPr>
            <p:spPr bwMode="auto">
              <a:xfrm>
                <a:off x="2345655" y="1445493"/>
                <a:ext cx="52388" cy="52388"/>
              </a:xfrm>
              <a:custGeom>
                <a:avLst/>
                <a:gdLst>
                  <a:gd name="T0" fmla="*/ 11 w 14"/>
                  <a:gd name="T1" fmla="*/ 12 h 14"/>
                  <a:gd name="T2" fmla="*/ 2 w 14"/>
                  <a:gd name="T3" fmla="*/ 12 h 14"/>
                  <a:gd name="T4" fmla="*/ 2 w 14"/>
                  <a:gd name="T5" fmla="*/ 3 h 14"/>
                  <a:gd name="T6" fmla="*/ 11 w 14"/>
                  <a:gd name="T7" fmla="*/ 3 h 14"/>
                  <a:gd name="T8" fmla="*/ 11 w 14"/>
                  <a:gd name="T9" fmla="*/ 12 h 14"/>
                </a:gdLst>
                <a:ahLst/>
                <a:cxnLst>
                  <a:cxn ang="0">
                    <a:pos x="T0" y="T1"/>
                  </a:cxn>
                  <a:cxn ang="0">
                    <a:pos x="T2" y="T3"/>
                  </a:cxn>
                  <a:cxn ang="0">
                    <a:pos x="T4" y="T5"/>
                  </a:cxn>
                  <a:cxn ang="0">
                    <a:pos x="T6" y="T7"/>
                  </a:cxn>
                  <a:cxn ang="0">
                    <a:pos x="T8" y="T9"/>
                  </a:cxn>
                </a:cxnLst>
                <a:rect l="0" t="0" r="r" b="b"/>
                <a:pathLst>
                  <a:path w="14" h="14">
                    <a:moveTo>
                      <a:pt x="11" y="12"/>
                    </a:moveTo>
                    <a:cubicBezTo>
                      <a:pt x="9" y="14"/>
                      <a:pt x="5" y="14"/>
                      <a:pt x="2" y="12"/>
                    </a:cubicBezTo>
                    <a:cubicBezTo>
                      <a:pt x="0" y="9"/>
                      <a:pt x="0" y="5"/>
                      <a:pt x="2" y="3"/>
                    </a:cubicBezTo>
                    <a:cubicBezTo>
                      <a:pt x="5" y="0"/>
                      <a:pt x="9" y="0"/>
                      <a:pt x="11" y="3"/>
                    </a:cubicBezTo>
                    <a:cubicBezTo>
                      <a:pt x="14" y="5"/>
                      <a:pt x="14" y="9"/>
                      <a:pt x="11" y="1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sp>
            <p:nvSpPr>
              <p:cNvPr id="25" name="Freeform 103"/>
              <p:cNvSpPr/>
              <p:nvPr/>
            </p:nvSpPr>
            <p:spPr bwMode="auto">
              <a:xfrm>
                <a:off x="2386930" y="1489943"/>
                <a:ext cx="52388" cy="52388"/>
              </a:xfrm>
              <a:custGeom>
                <a:avLst/>
                <a:gdLst>
                  <a:gd name="T0" fmla="*/ 12 w 14"/>
                  <a:gd name="T1" fmla="*/ 11 h 14"/>
                  <a:gd name="T2" fmla="*/ 3 w 14"/>
                  <a:gd name="T3" fmla="*/ 11 h 14"/>
                  <a:gd name="T4" fmla="*/ 3 w 14"/>
                  <a:gd name="T5" fmla="*/ 2 h 14"/>
                  <a:gd name="T6" fmla="*/ 12 w 14"/>
                  <a:gd name="T7" fmla="*/ 2 h 14"/>
                  <a:gd name="T8" fmla="*/ 12 w 14"/>
                  <a:gd name="T9" fmla="*/ 11 h 14"/>
                </a:gdLst>
                <a:ahLst/>
                <a:cxnLst>
                  <a:cxn ang="0">
                    <a:pos x="T0" y="T1"/>
                  </a:cxn>
                  <a:cxn ang="0">
                    <a:pos x="T2" y="T3"/>
                  </a:cxn>
                  <a:cxn ang="0">
                    <a:pos x="T4" y="T5"/>
                  </a:cxn>
                  <a:cxn ang="0">
                    <a:pos x="T6" y="T7"/>
                  </a:cxn>
                  <a:cxn ang="0">
                    <a:pos x="T8" y="T9"/>
                  </a:cxn>
                </a:cxnLst>
                <a:rect l="0" t="0" r="r" b="b"/>
                <a:pathLst>
                  <a:path w="14" h="14">
                    <a:moveTo>
                      <a:pt x="12" y="11"/>
                    </a:moveTo>
                    <a:cubicBezTo>
                      <a:pt x="9" y="14"/>
                      <a:pt x="5" y="14"/>
                      <a:pt x="3" y="11"/>
                    </a:cubicBezTo>
                    <a:cubicBezTo>
                      <a:pt x="0" y="9"/>
                      <a:pt x="0" y="5"/>
                      <a:pt x="3" y="2"/>
                    </a:cubicBezTo>
                    <a:cubicBezTo>
                      <a:pt x="5" y="0"/>
                      <a:pt x="9" y="0"/>
                      <a:pt x="12" y="2"/>
                    </a:cubicBezTo>
                    <a:cubicBezTo>
                      <a:pt x="14" y="5"/>
                      <a:pt x="14" y="9"/>
                      <a:pt x="12" y="1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grpSp>
        <p:sp>
          <p:nvSpPr>
            <p:cNvPr id="21" name="TextBox 20"/>
            <p:cNvSpPr txBox="1"/>
            <p:nvPr/>
          </p:nvSpPr>
          <p:spPr bwMode="auto">
            <a:xfrm>
              <a:off x="2881857" y="1759247"/>
              <a:ext cx="1056700" cy="307777"/>
            </a:xfrm>
            <a:prstGeom prst="rect">
              <a:avLst/>
            </a:prstGeom>
            <a:noFill/>
          </p:spPr>
          <p:txBody>
            <a:bodyPr wrap="none" anchor="ctr">
              <a:spAutoFit/>
            </a:bodyPr>
            <a:lstStyle>
              <a:defPPr>
                <a:defRPr lang="zh-CN"/>
              </a:defPPr>
              <a:lvl1pPr fontAlgn="auto">
                <a:spcBef>
                  <a:spcPts val="0"/>
                </a:spcBef>
                <a:spcAft>
                  <a:spcPts val="0"/>
                </a:spcAft>
                <a:defRPr sz="1200" spc="300">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sz="1400" dirty="0">
                  <a:solidFill>
                    <a:schemeClr val="bg1"/>
                  </a:solidFill>
                </a:rPr>
                <a:t>添加标题</a:t>
              </a:r>
              <a:endParaRPr lang="zh-CN" altLang="en-US" sz="1400" dirty="0">
                <a:solidFill>
                  <a:schemeClr val="bg1"/>
                </a:solidFill>
              </a:endParaRPr>
            </a:p>
          </p:txBody>
        </p:sp>
      </p:grpSp>
      <p:grpSp>
        <p:nvGrpSpPr>
          <p:cNvPr id="26" name="组合 25"/>
          <p:cNvGrpSpPr/>
          <p:nvPr/>
        </p:nvGrpSpPr>
        <p:grpSpPr>
          <a:xfrm>
            <a:off x="2411900" y="2144380"/>
            <a:ext cx="1774825" cy="314325"/>
            <a:chOff x="2411900" y="2224956"/>
            <a:chExt cx="1774825" cy="314325"/>
          </a:xfrm>
        </p:grpSpPr>
        <p:sp>
          <p:nvSpPr>
            <p:cNvPr id="27" name="Rectangle 7"/>
            <p:cNvSpPr>
              <a:spLocks noChangeArrowheads="1"/>
            </p:cNvSpPr>
            <p:nvPr/>
          </p:nvSpPr>
          <p:spPr bwMode="auto">
            <a:xfrm>
              <a:off x="2411900" y="2224956"/>
              <a:ext cx="1774825" cy="314325"/>
            </a:xfrm>
            <a:prstGeom prst="rect">
              <a:avLst/>
            </a:prstGeom>
            <a:solidFill>
              <a:schemeClr val="bg1">
                <a:alpha val="20000"/>
              </a:schemeClr>
            </a:solidFill>
            <a:ln>
              <a:noFill/>
            </a:ln>
          </p:spPr>
          <p:txBody>
            <a:bodyPr/>
            <a:lstStyle/>
            <a:p>
              <a:endParaRPr lang="zh-CN" altLang="en-US" sz="1600"/>
            </a:p>
          </p:txBody>
        </p:sp>
        <p:grpSp>
          <p:nvGrpSpPr>
            <p:cNvPr id="28" name="组合 27"/>
            <p:cNvGrpSpPr/>
            <p:nvPr/>
          </p:nvGrpSpPr>
          <p:grpSpPr>
            <a:xfrm>
              <a:off x="2743744" y="2313235"/>
              <a:ext cx="138113" cy="138113"/>
              <a:chOff x="2345655" y="1404218"/>
              <a:chExt cx="138113" cy="138113"/>
            </a:xfrm>
          </p:grpSpPr>
          <p:sp>
            <p:nvSpPr>
              <p:cNvPr id="30" name="Freeform 100"/>
              <p:cNvSpPr/>
              <p:nvPr/>
            </p:nvSpPr>
            <p:spPr bwMode="auto">
              <a:xfrm>
                <a:off x="2386930" y="1404218"/>
                <a:ext cx="52388" cy="52388"/>
              </a:xfrm>
              <a:custGeom>
                <a:avLst/>
                <a:gdLst>
                  <a:gd name="T0" fmla="*/ 12 w 14"/>
                  <a:gd name="T1" fmla="*/ 11 h 14"/>
                  <a:gd name="T2" fmla="*/ 3 w 14"/>
                  <a:gd name="T3" fmla="*/ 11 h 14"/>
                  <a:gd name="T4" fmla="*/ 3 w 14"/>
                  <a:gd name="T5" fmla="*/ 2 h 14"/>
                  <a:gd name="T6" fmla="*/ 12 w 14"/>
                  <a:gd name="T7" fmla="*/ 2 h 14"/>
                  <a:gd name="T8" fmla="*/ 12 w 14"/>
                  <a:gd name="T9" fmla="*/ 11 h 14"/>
                </a:gdLst>
                <a:ahLst/>
                <a:cxnLst>
                  <a:cxn ang="0">
                    <a:pos x="T0" y="T1"/>
                  </a:cxn>
                  <a:cxn ang="0">
                    <a:pos x="T2" y="T3"/>
                  </a:cxn>
                  <a:cxn ang="0">
                    <a:pos x="T4" y="T5"/>
                  </a:cxn>
                  <a:cxn ang="0">
                    <a:pos x="T6" y="T7"/>
                  </a:cxn>
                  <a:cxn ang="0">
                    <a:pos x="T8" y="T9"/>
                  </a:cxn>
                </a:cxnLst>
                <a:rect l="0" t="0" r="r" b="b"/>
                <a:pathLst>
                  <a:path w="14" h="14">
                    <a:moveTo>
                      <a:pt x="12" y="11"/>
                    </a:moveTo>
                    <a:cubicBezTo>
                      <a:pt x="9" y="14"/>
                      <a:pt x="5" y="14"/>
                      <a:pt x="3" y="11"/>
                    </a:cubicBezTo>
                    <a:cubicBezTo>
                      <a:pt x="0" y="9"/>
                      <a:pt x="0" y="5"/>
                      <a:pt x="3" y="2"/>
                    </a:cubicBezTo>
                    <a:cubicBezTo>
                      <a:pt x="5" y="0"/>
                      <a:pt x="9" y="0"/>
                      <a:pt x="12" y="2"/>
                    </a:cubicBezTo>
                    <a:cubicBezTo>
                      <a:pt x="14" y="5"/>
                      <a:pt x="14" y="9"/>
                      <a:pt x="12" y="1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sp>
            <p:nvSpPr>
              <p:cNvPr id="31" name="Freeform 101"/>
              <p:cNvSpPr/>
              <p:nvPr/>
            </p:nvSpPr>
            <p:spPr bwMode="auto">
              <a:xfrm>
                <a:off x="2431380" y="1445493"/>
                <a:ext cx="52388" cy="52388"/>
              </a:xfrm>
              <a:custGeom>
                <a:avLst/>
                <a:gdLst>
                  <a:gd name="T0" fmla="*/ 11 w 14"/>
                  <a:gd name="T1" fmla="*/ 12 h 14"/>
                  <a:gd name="T2" fmla="*/ 2 w 14"/>
                  <a:gd name="T3" fmla="*/ 12 h 14"/>
                  <a:gd name="T4" fmla="*/ 2 w 14"/>
                  <a:gd name="T5" fmla="*/ 3 h 14"/>
                  <a:gd name="T6" fmla="*/ 11 w 14"/>
                  <a:gd name="T7" fmla="*/ 3 h 14"/>
                  <a:gd name="T8" fmla="*/ 11 w 14"/>
                  <a:gd name="T9" fmla="*/ 12 h 14"/>
                </a:gdLst>
                <a:ahLst/>
                <a:cxnLst>
                  <a:cxn ang="0">
                    <a:pos x="T0" y="T1"/>
                  </a:cxn>
                  <a:cxn ang="0">
                    <a:pos x="T2" y="T3"/>
                  </a:cxn>
                  <a:cxn ang="0">
                    <a:pos x="T4" y="T5"/>
                  </a:cxn>
                  <a:cxn ang="0">
                    <a:pos x="T6" y="T7"/>
                  </a:cxn>
                  <a:cxn ang="0">
                    <a:pos x="T8" y="T9"/>
                  </a:cxn>
                </a:cxnLst>
                <a:rect l="0" t="0" r="r" b="b"/>
                <a:pathLst>
                  <a:path w="14" h="14">
                    <a:moveTo>
                      <a:pt x="11" y="12"/>
                    </a:moveTo>
                    <a:cubicBezTo>
                      <a:pt x="9" y="14"/>
                      <a:pt x="5" y="14"/>
                      <a:pt x="2" y="12"/>
                    </a:cubicBezTo>
                    <a:cubicBezTo>
                      <a:pt x="0" y="9"/>
                      <a:pt x="0" y="5"/>
                      <a:pt x="2" y="3"/>
                    </a:cubicBezTo>
                    <a:cubicBezTo>
                      <a:pt x="5" y="0"/>
                      <a:pt x="9" y="0"/>
                      <a:pt x="11" y="3"/>
                    </a:cubicBezTo>
                    <a:cubicBezTo>
                      <a:pt x="14" y="5"/>
                      <a:pt x="14" y="9"/>
                      <a:pt x="11" y="1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sp>
            <p:nvSpPr>
              <p:cNvPr id="32" name="Freeform 102"/>
              <p:cNvSpPr/>
              <p:nvPr/>
            </p:nvSpPr>
            <p:spPr bwMode="auto">
              <a:xfrm>
                <a:off x="2345655" y="1445493"/>
                <a:ext cx="52388" cy="52388"/>
              </a:xfrm>
              <a:custGeom>
                <a:avLst/>
                <a:gdLst>
                  <a:gd name="T0" fmla="*/ 11 w 14"/>
                  <a:gd name="T1" fmla="*/ 12 h 14"/>
                  <a:gd name="T2" fmla="*/ 2 w 14"/>
                  <a:gd name="T3" fmla="*/ 12 h 14"/>
                  <a:gd name="T4" fmla="*/ 2 w 14"/>
                  <a:gd name="T5" fmla="*/ 3 h 14"/>
                  <a:gd name="T6" fmla="*/ 11 w 14"/>
                  <a:gd name="T7" fmla="*/ 3 h 14"/>
                  <a:gd name="T8" fmla="*/ 11 w 14"/>
                  <a:gd name="T9" fmla="*/ 12 h 14"/>
                </a:gdLst>
                <a:ahLst/>
                <a:cxnLst>
                  <a:cxn ang="0">
                    <a:pos x="T0" y="T1"/>
                  </a:cxn>
                  <a:cxn ang="0">
                    <a:pos x="T2" y="T3"/>
                  </a:cxn>
                  <a:cxn ang="0">
                    <a:pos x="T4" y="T5"/>
                  </a:cxn>
                  <a:cxn ang="0">
                    <a:pos x="T6" y="T7"/>
                  </a:cxn>
                  <a:cxn ang="0">
                    <a:pos x="T8" y="T9"/>
                  </a:cxn>
                </a:cxnLst>
                <a:rect l="0" t="0" r="r" b="b"/>
                <a:pathLst>
                  <a:path w="14" h="14">
                    <a:moveTo>
                      <a:pt x="11" y="12"/>
                    </a:moveTo>
                    <a:cubicBezTo>
                      <a:pt x="9" y="14"/>
                      <a:pt x="5" y="14"/>
                      <a:pt x="2" y="12"/>
                    </a:cubicBezTo>
                    <a:cubicBezTo>
                      <a:pt x="0" y="9"/>
                      <a:pt x="0" y="5"/>
                      <a:pt x="2" y="3"/>
                    </a:cubicBezTo>
                    <a:cubicBezTo>
                      <a:pt x="5" y="0"/>
                      <a:pt x="9" y="0"/>
                      <a:pt x="11" y="3"/>
                    </a:cubicBezTo>
                    <a:cubicBezTo>
                      <a:pt x="14" y="5"/>
                      <a:pt x="14" y="9"/>
                      <a:pt x="11" y="1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sp>
            <p:nvSpPr>
              <p:cNvPr id="33" name="Freeform 103"/>
              <p:cNvSpPr/>
              <p:nvPr/>
            </p:nvSpPr>
            <p:spPr bwMode="auto">
              <a:xfrm>
                <a:off x="2386930" y="1489943"/>
                <a:ext cx="52388" cy="52388"/>
              </a:xfrm>
              <a:custGeom>
                <a:avLst/>
                <a:gdLst>
                  <a:gd name="T0" fmla="*/ 12 w 14"/>
                  <a:gd name="T1" fmla="*/ 11 h 14"/>
                  <a:gd name="T2" fmla="*/ 3 w 14"/>
                  <a:gd name="T3" fmla="*/ 11 h 14"/>
                  <a:gd name="T4" fmla="*/ 3 w 14"/>
                  <a:gd name="T5" fmla="*/ 2 h 14"/>
                  <a:gd name="T6" fmla="*/ 12 w 14"/>
                  <a:gd name="T7" fmla="*/ 2 h 14"/>
                  <a:gd name="T8" fmla="*/ 12 w 14"/>
                  <a:gd name="T9" fmla="*/ 11 h 14"/>
                </a:gdLst>
                <a:ahLst/>
                <a:cxnLst>
                  <a:cxn ang="0">
                    <a:pos x="T0" y="T1"/>
                  </a:cxn>
                  <a:cxn ang="0">
                    <a:pos x="T2" y="T3"/>
                  </a:cxn>
                  <a:cxn ang="0">
                    <a:pos x="T4" y="T5"/>
                  </a:cxn>
                  <a:cxn ang="0">
                    <a:pos x="T6" y="T7"/>
                  </a:cxn>
                  <a:cxn ang="0">
                    <a:pos x="T8" y="T9"/>
                  </a:cxn>
                </a:cxnLst>
                <a:rect l="0" t="0" r="r" b="b"/>
                <a:pathLst>
                  <a:path w="14" h="14">
                    <a:moveTo>
                      <a:pt x="12" y="11"/>
                    </a:moveTo>
                    <a:cubicBezTo>
                      <a:pt x="9" y="14"/>
                      <a:pt x="5" y="14"/>
                      <a:pt x="3" y="11"/>
                    </a:cubicBezTo>
                    <a:cubicBezTo>
                      <a:pt x="0" y="9"/>
                      <a:pt x="0" y="5"/>
                      <a:pt x="3" y="2"/>
                    </a:cubicBezTo>
                    <a:cubicBezTo>
                      <a:pt x="5" y="0"/>
                      <a:pt x="9" y="0"/>
                      <a:pt x="12" y="2"/>
                    </a:cubicBezTo>
                    <a:cubicBezTo>
                      <a:pt x="14" y="5"/>
                      <a:pt x="14" y="9"/>
                      <a:pt x="12" y="1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grpSp>
        <p:sp>
          <p:nvSpPr>
            <p:cNvPr id="29" name="TextBox 28"/>
            <p:cNvSpPr txBox="1"/>
            <p:nvPr/>
          </p:nvSpPr>
          <p:spPr bwMode="auto">
            <a:xfrm>
              <a:off x="2881857" y="2228403"/>
              <a:ext cx="1056700" cy="307777"/>
            </a:xfrm>
            <a:prstGeom prst="rect">
              <a:avLst/>
            </a:prstGeom>
            <a:noFill/>
          </p:spPr>
          <p:txBody>
            <a:bodyPr wrap="none" anchor="ctr">
              <a:spAutoFit/>
            </a:bodyPr>
            <a:lstStyle>
              <a:defPPr>
                <a:defRPr lang="zh-CN"/>
              </a:defPPr>
              <a:lvl1pPr fontAlgn="auto">
                <a:spcBef>
                  <a:spcPts val="0"/>
                </a:spcBef>
                <a:spcAft>
                  <a:spcPts val="0"/>
                </a:spcAft>
                <a:defRPr sz="1200" spc="300">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sz="1400" dirty="0">
                  <a:solidFill>
                    <a:schemeClr val="bg1"/>
                  </a:solidFill>
                </a:rPr>
                <a:t>添加标题</a:t>
              </a:r>
              <a:endParaRPr lang="zh-CN" altLang="en-US" sz="1400" dirty="0">
                <a:solidFill>
                  <a:schemeClr val="bg1"/>
                </a:solidFill>
              </a:endParaRPr>
            </a:p>
          </p:txBody>
        </p:sp>
      </p:grpSp>
      <p:grpSp>
        <p:nvGrpSpPr>
          <p:cNvPr id="34" name="组合 33"/>
          <p:cNvGrpSpPr/>
          <p:nvPr/>
        </p:nvGrpSpPr>
        <p:grpSpPr>
          <a:xfrm>
            <a:off x="2411900" y="2499980"/>
            <a:ext cx="1774825" cy="319088"/>
            <a:chOff x="2411900" y="2580556"/>
            <a:chExt cx="1774825" cy="319088"/>
          </a:xfrm>
        </p:grpSpPr>
        <p:sp>
          <p:nvSpPr>
            <p:cNvPr id="35" name="Rectangle 8"/>
            <p:cNvSpPr>
              <a:spLocks noChangeArrowheads="1"/>
            </p:cNvSpPr>
            <p:nvPr/>
          </p:nvSpPr>
          <p:spPr bwMode="auto">
            <a:xfrm>
              <a:off x="2411900" y="2580556"/>
              <a:ext cx="1774825" cy="319088"/>
            </a:xfrm>
            <a:prstGeom prst="rect">
              <a:avLst/>
            </a:prstGeom>
            <a:solidFill>
              <a:schemeClr val="bg1">
                <a:alpha val="2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grpSp>
          <p:nvGrpSpPr>
            <p:cNvPr id="36" name="组合 35"/>
            <p:cNvGrpSpPr/>
            <p:nvPr/>
          </p:nvGrpSpPr>
          <p:grpSpPr>
            <a:xfrm>
              <a:off x="2743744" y="2675522"/>
              <a:ext cx="138113" cy="138113"/>
              <a:chOff x="2345655" y="1404218"/>
              <a:chExt cx="138113" cy="138113"/>
            </a:xfrm>
          </p:grpSpPr>
          <p:sp>
            <p:nvSpPr>
              <p:cNvPr id="38" name="Freeform 100"/>
              <p:cNvSpPr/>
              <p:nvPr/>
            </p:nvSpPr>
            <p:spPr bwMode="auto">
              <a:xfrm>
                <a:off x="2386930" y="1404218"/>
                <a:ext cx="52388" cy="52388"/>
              </a:xfrm>
              <a:custGeom>
                <a:avLst/>
                <a:gdLst>
                  <a:gd name="T0" fmla="*/ 12 w 14"/>
                  <a:gd name="T1" fmla="*/ 11 h 14"/>
                  <a:gd name="T2" fmla="*/ 3 w 14"/>
                  <a:gd name="T3" fmla="*/ 11 h 14"/>
                  <a:gd name="T4" fmla="*/ 3 w 14"/>
                  <a:gd name="T5" fmla="*/ 2 h 14"/>
                  <a:gd name="T6" fmla="*/ 12 w 14"/>
                  <a:gd name="T7" fmla="*/ 2 h 14"/>
                  <a:gd name="T8" fmla="*/ 12 w 14"/>
                  <a:gd name="T9" fmla="*/ 11 h 14"/>
                </a:gdLst>
                <a:ahLst/>
                <a:cxnLst>
                  <a:cxn ang="0">
                    <a:pos x="T0" y="T1"/>
                  </a:cxn>
                  <a:cxn ang="0">
                    <a:pos x="T2" y="T3"/>
                  </a:cxn>
                  <a:cxn ang="0">
                    <a:pos x="T4" y="T5"/>
                  </a:cxn>
                  <a:cxn ang="0">
                    <a:pos x="T6" y="T7"/>
                  </a:cxn>
                  <a:cxn ang="0">
                    <a:pos x="T8" y="T9"/>
                  </a:cxn>
                </a:cxnLst>
                <a:rect l="0" t="0" r="r" b="b"/>
                <a:pathLst>
                  <a:path w="14" h="14">
                    <a:moveTo>
                      <a:pt x="12" y="11"/>
                    </a:moveTo>
                    <a:cubicBezTo>
                      <a:pt x="9" y="14"/>
                      <a:pt x="5" y="14"/>
                      <a:pt x="3" y="11"/>
                    </a:cubicBezTo>
                    <a:cubicBezTo>
                      <a:pt x="0" y="9"/>
                      <a:pt x="0" y="5"/>
                      <a:pt x="3" y="2"/>
                    </a:cubicBezTo>
                    <a:cubicBezTo>
                      <a:pt x="5" y="0"/>
                      <a:pt x="9" y="0"/>
                      <a:pt x="12" y="2"/>
                    </a:cubicBezTo>
                    <a:cubicBezTo>
                      <a:pt x="14" y="5"/>
                      <a:pt x="14" y="9"/>
                      <a:pt x="12" y="1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sp>
            <p:nvSpPr>
              <p:cNvPr id="39" name="Freeform 101"/>
              <p:cNvSpPr/>
              <p:nvPr/>
            </p:nvSpPr>
            <p:spPr bwMode="auto">
              <a:xfrm>
                <a:off x="2431380" y="1445493"/>
                <a:ext cx="52388" cy="52388"/>
              </a:xfrm>
              <a:custGeom>
                <a:avLst/>
                <a:gdLst>
                  <a:gd name="T0" fmla="*/ 11 w 14"/>
                  <a:gd name="T1" fmla="*/ 12 h 14"/>
                  <a:gd name="T2" fmla="*/ 2 w 14"/>
                  <a:gd name="T3" fmla="*/ 12 h 14"/>
                  <a:gd name="T4" fmla="*/ 2 w 14"/>
                  <a:gd name="T5" fmla="*/ 3 h 14"/>
                  <a:gd name="T6" fmla="*/ 11 w 14"/>
                  <a:gd name="T7" fmla="*/ 3 h 14"/>
                  <a:gd name="T8" fmla="*/ 11 w 14"/>
                  <a:gd name="T9" fmla="*/ 12 h 14"/>
                </a:gdLst>
                <a:ahLst/>
                <a:cxnLst>
                  <a:cxn ang="0">
                    <a:pos x="T0" y="T1"/>
                  </a:cxn>
                  <a:cxn ang="0">
                    <a:pos x="T2" y="T3"/>
                  </a:cxn>
                  <a:cxn ang="0">
                    <a:pos x="T4" y="T5"/>
                  </a:cxn>
                  <a:cxn ang="0">
                    <a:pos x="T6" y="T7"/>
                  </a:cxn>
                  <a:cxn ang="0">
                    <a:pos x="T8" y="T9"/>
                  </a:cxn>
                </a:cxnLst>
                <a:rect l="0" t="0" r="r" b="b"/>
                <a:pathLst>
                  <a:path w="14" h="14">
                    <a:moveTo>
                      <a:pt x="11" y="12"/>
                    </a:moveTo>
                    <a:cubicBezTo>
                      <a:pt x="9" y="14"/>
                      <a:pt x="5" y="14"/>
                      <a:pt x="2" y="12"/>
                    </a:cubicBezTo>
                    <a:cubicBezTo>
                      <a:pt x="0" y="9"/>
                      <a:pt x="0" y="5"/>
                      <a:pt x="2" y="3"/>
                    </a:cubicBezTo>
                    <a:cubicBezTo>
                      <a:pt x="5" y="0"/>
                      <a:pt x="9" y="0"/>
                      <a:pt x="11" y="3"/>
                    </a:cubicBezTo>
                    <a:cubicBezTo>
                      <a:pt x="14" y="5"/>
                      <a:pt x="14" y="9"/>
                      <a:pt x="11" y="1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sp>
            <p:nvSpPr>
              <p:cNvPr id="40" name="Freeform 102"/>
              <p:cNvSpPr/>
              <p:nvPr/>
            </p:nvSpPr>
            <p:spPr bwMode="auto">
              <a:xfrm>
                <a:off x="2345655" y="1445493"/>
                <a:ext cx="52388" cy="52388"/>
              </a:xfrm>
              <a:custGeom>
                <a:avLst/>
                <a:gdLst>
                  <a:gd name="T0" fmla="*/ 11 w 14"/>
                  <a:gd name="T1" fmla="*/ 12 h 14"/>
                  <a:gd name="T2" fmla="*/ 2 w 14"/>
                  <a:gd name="T3" fmla="*/ 12 h 14"/>
                  <a:gd name="T4" fmla="*/ 2 w 14"/>
                  <a:gd name="T5" fmla="*/ 3 h 14"/>
                  <a:gd name="T6" fmla="*/ 11 w 14"/>
                  <a:gd name="T7" fmla="*/ 3 h 14"/>
                  <a:gd name="T8" fmla="*/ 11 w 14"/>
                  <a:gd name="T9" fmla="*/ 12 h 14"/>
                </a:gdLst>
                <a:ahLst/>
                <a:cxnLst>
                  <a:cxn ang="0">
                    <a:pos x="T0" y="T1"/>
                  </a:cxn>
                  <a:cxn ang="0">
                    <a:pos x="T2" y="T3"/>
                  </a:cxn>
                  <a:cxn ang="0">
                    <a:pos x="T4" y="T5"/>
                  </a:cxn>
                  <a:cxn ang="0">
                    <a:pos x="T6" y="T7"/>
                  </a:cxn>
                  <a:cxn ang="0">
                    <a:pos x="T8" y="T9"/>
                  </a:cxn>
                </a:cxnLst>
                <a:rect l="0" t="0" r="r" b="b"/>
                <a:pathLst>
                  <a:path w="14" h="14">
                    <a:moveTo>
                      <a:pt x="11" y="12"/>
                    </a:moveTo>
                    <a:cubicBezTo>
                      <a:pt x="9" y="14"/>
                      <a:pt x="5" y="14"/>
                      <a:pt x="2" y="12"/>
                    </a:cubicBezTo>
                    <a:cubicBezTo>
                      <a:pt x="0" y="9"/>
                      <a:pt x="0" y="5"/>
                      <a:pt x="2" y="3"/>
                    </a:cubicBezTo>
                    <a:cubicBezTo>
                      <a:pt x="5" y="0"/>
                      <a:pt x="9" y="0"/>
                      <a:pt x="11" y="3"/>
                    </a:cubicBezTo>
                    <a:cubicBezTo>
                      <a:pt x="14" y="5"/>
                      <a:pt x="14" y="9"/>
                      <a:pt x="11" y="1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sp>
            <p:nvSpPr>
              <p:cNvPr id="41" name="Freeform 103"/>
              <p:cNvSpPr/>
              <p:nvPr/>
            </p:nvSpPr>
            <p:spPr bwMode="auto">
              <a:xfrm>
                <a:off x="2386930" y="1489943"/>
                <a:ext cx="52388" cy="52388"/>
              </a:xfrm>
              <a:custGeom>
                <a:avLst/>
                <a:gdLst>
                  <a:gd name="T0" fmla="*/ 12 w 14"/>
                  <a:gd name="T1" fmla="*/ 11 h 14"/>
                  <a:gd name="T2" fmla="*/ 3 w 14"/>
                  <a:gd name="T3" fmla="*/ 11 h 14"/>
                  <a:gd name="T4" fmla="*/ 3 w 14"/>
                  <a:gd name="T5" fmla="*/ 2 h 14"/>
                  <a:gd name="T6" fmla="*/ 12 w 14"/>
                  <a:gd name="T7" fmla="*/ 2 h 14"/>
                  <a:gd name="T8" fmla="*/ 12 w 14"/>
                  <a:gd name="T9" fmla="*/ 11 h 14"/>
                </a:gdLst>
                <a:ahLst/>
                <a:cxnLst>
                  <a:cxn ang="0">
                    <a:pos x="T0" y="T1"/>
                  </a:cxn>
                  <a:cxn ang="0">
                    <a:pos x="T2" y="T3"/>
                  </a:cxn>
                  <a:cxn ang="0">
                    <a:pos x="T4" y="T5"/>
                  </a:cxn>
                  <a:cxn ang="0">
                    <a:pos x="T6" y="T7"/>
                  </a:cxn>
                  <a:cxn ang="0">
                    <a:pos x="T8" y="T9"/>
                  </a:cxn>
                </a:cxnLst>
                <a:rect l="0" t="0" r="r" b="b"/>
                <a:pathLst>
                  <a:path w="14" h="14">
                    <a:moveTo>
                      <a:pt x="12" y="11"/>
                    </a:moveTo>
                    <a:cubicBezTo>
                      <a:pt x="9" y="14"/>
                      <a:pt x="5" y="14"/>
                      <a:pt x="3" y="11"/>
                    </a:cubicBezTo>
                    <a:cubicBezTo>
                      <a:pt x="0" y="9"/>
                      <a:pt x="0" y="5"/>
                      <a:pt x="3" y="2"/>
                    </a:cubicBezTo>
                    <a:cubicBezTo>
                      <a:pt x="5" y="0"/>
                      <a:pt x="9" y="0"/>
                      <a:pt x="12" y="2"/>
                    </a:cubicBezTo>
                    <a:cubicBezTo>
                      <a:pt x="14" y="5"/>
                      <a:pt x="14" y="9"/>
                      <a:pt x="12" y="1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grpSp>
        <p:sp>
          <p:nvSpPr>
            <p:cNvPr id="37" name="TextBox 36"/>
            <p:cNvSpPr txBox="1"/>
            <p:nvPr/>
          </p:nvSpPr>
          <p:spPr bwMode="auto">
            <a:xfrm>
              <a:off x="2881857" y="2590690"/>
              <a:ext cx="1056700" cy="307777"/>
            </a:xfrm>
            <a:prstGeom prst="rect">
              <a:avLst/>
            </a:prstGeom>
            <a:noFill/>
          </p:spPr>
          <p:txBody>
            <a:bodyPr wrap="none" anchor="ctr">
              <a:spAutoFit/>
            </a:bodyPr>
            <a:lstStyle>
              <a:defPPr>
                <a:defRPr lang="zh-CN"/>
              </a:defPPr>
              <a:lvl1pPr fontAlgn="auto">
                <a:spcBef>
                  <a:spcPts val="0"/>
                </a:spcBef>
                <a:spcAft>
                  <a:spcPts val="0"/>
                </a:spcAft>
                <a:defRPr sz="1200" spc="300">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sz="1400" dirty="0">
                  <a:solidFill>
                    <a:schemeClr val="bg1"/>
                  </a:solidFill>
                </a:rPr>
                <a:t>添加标题</a:t>
              </a:r>
              <a:endParaRPr lang="zh-CN" altLang="en-US" sz="1400" dirty="0">
                <a:solidFill>
                  <a:schemeClr val="bg1"/>
                </a:solidFill>
              </a:endParaRPr>
            </a:p>
          </p:txBody>
        </p:sp>
      </p:grpSp>
      <p:grpSp>
        <p:nvGrpSpPr>
          <p:cNvPr id="42" name="组合 41"/>
          <p:cNvGrpSpPr/>
          <p:nvPr/>
        </p:nvGrpSpPr>
        <p:grpSpPr>
          <a:xfrm>
            <a:off x="2411900" y="2857167"/>
            <a:ext cx="1774825" cy="430213"/>
            <a:chOff x="2411900" y="2937743"/>
            <a:chExt cx="1774825" cy="430213"/>
          </a:xfrm>
        </p:grpSpPr>
        <p:sp>
          <p:nvSpPr>
            <p:cNvPr id="43" name="Rectangle 9"/>
            <p:cNvSpPr>
              <a:spLocks noChangeArrowheads="1"/>
            </p:cNvSpPr>
            <p:nvPr/>
          </p:nvSpPr>
          <p:spPr bwMode="auto">
            <a:xfrm>
              <a:off x="2411900" y="2937743"/>
              <a:ext cx="1774825" cy="430213"/>
            </a:xfrm>
            <a:prstGeom prst="rect">
              <a:avLst/>
            </a:prstGeom>
            <a:solidFill>
              <a:schemeClr val="bg1">
                <a:alpha val="20000"/>
              </a:schemeClr>
            </a:solidFill>
            <a:ln>
              <a:noFill/>
            </a:ln>
          </p:spPr>
          <p:txBody>
            <a:bodyPr/>
            <a:lstStyle/>
            <a:p>
              <a:endParaRPr lang="zh-CN" altLang="en-US" sz="1600"/>
            </a:p>
          </p:txBody>
        </p:sp>
        <p:grpSp>
          <p:nvGrpSpPr>
            <p:cNvPr id="44" name="组合 43"/>
            <p:cNvGrpSpPr/>
            <p:nvPr/>
          </p:nvGrpSpPr>
          <p:grpSpPr>
            <a:xfrm>
              <a:off x="2743744" y="3083792"/>
              <a:ext cx="138113" cy="138113"/>
              <a:chOff x="2345655" y="1404218"/>
              <a:chExt cx="138113" cy="138113"/>
            </a:xfrm>
          </p:grpSpPr>
          <p:sp>
            <p:nvSpPr>
              <p:cNvPr id="46" name="Freeform 100"/>
              <p:cNvSpPr/>
              <p:nvPr/>
            </p:nvSpPr>
            <p:spPr bwMode="auto">
              <a:xfrm>
                <a:off x="2386930" y="1404218"/>
                <a:ext cx="52388" cy="52388"/>
              </a:xfrm>
              <a:custGeom>
                <a:avLst/>
                <a:gdLst>
                  <a:gd name="T0" fmla="*/ 12 w 14"/>
                  <a:gd name="T1" fmla="*/ 11 h 14"/>
                  <a:gd name="T2" fmla="*/ 3 w 14"/>
                  <a:gd name="T3" fmla="*/ 11 h 14"/>
                  <a:gd name="T4" fmla="*/ 3 w 14"/>
                  <a:gd name="T5" fmla="*/ 2 h 14"/>
                  <a:gd name="T6" fmla="*/ 12 w 14"/>
                  <a:gd name="T7" fmla="*/ 2 h 14"/>
                  <a:gd name="T8" fmla="*/ 12 w 14"/>
                  <a:gd name="T9" fmla="*/ 11 h 14"/>
                </a:gdLst>
                <a:ahLst/>
                <a:cxnLst>
                  <a:cxn ang="0">
                    <a:pos x="T0" y="T1"/>
                  </a:cxn>
                  <a:cxn ang="0">
                    <a:pos x="T2" y="T3"/>
                  </a:cxn>
                  <a:cxn ang="0">
                    <a:pos x="T4" y="T5"/>
                  </a:cxn>
                  <a:cxn ang="0">
                    <a:pos x="T6" y="T7"/>
                  </a:cxn>
                  <a:cxn ang="0">
                    <a:pos x="T8" y="T9"/>
                  </a:cxn>
                </a:cxnLst>
                <a:rect l="0" t="0" r="r" b="b"/>
                <a:pathLst>
                  <a:path w="14" h="14">
                    <a:moveTo>
                      <a:pt x="12" y="11"/>
                    </a:moveTo>
                    <a:cubicBezTo>
                      <a:pt x="9" y="14"/>
                      <a:pt x="5" y="14"/>
                      <a:pt x="3" y="11"/>
                    </a:cubicBezTo>
                    <a:cubicBezTo>
                      <a:pt x="0" y="9"/>
                      <a:pt x="0" y="5"/>
                      <a:pt x="3" y="2"/>
                    </a:cubicBezTo>
                    <a:cubicBezTo>
                      <a:pt x="5" y="0"/>
                      <a:pt x="9" y="0"/>
                      <a:pt x="12" y="2"/>
                    </a:cubicBezTo>
                    <a:cubicBezTo>
                      <a:pt x="14" y="5"/>
                      <a:pt x="14" y="9"/>
                      <a:pt x="12" y="1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sp>
            <p:nvSpPr>
              <p:cNvPr id="47" name="Freeform 101"/>
              <p:cNvSpPr/>
              <p:nvPr/>
            </p:nvSpPr>
            <p:spPr bwMode="auto">
              <a:xfrm>
                <a:off x="2431380" y="1445493"/>
                <a:ext cx="52388" cy="52388"/>
              </a:xfrm>
              <a:custGeom>
                <a:avLst/>
                <a:gdLst>
                  <a:gd name="T0" fmla="*/ 11 w 14"/>
                  <a:gd name="T1" fmla="*/ 12 h 14"/>
                  <a:gd name="T2" fmla="*/ 2 w 14"/>
                  <a:gd name="T3" fmla="*/ 12 h 14"/>
                  <a:gd name="T4" fmla="*/ 2 w 14"/>
                  <a:gd name="T5" fmla="*/ 3 h 14"/>
                  <a:gd name="T6" fmla="*/ 11 w 14"/>
                  <a:gd name="T7" fmla="*/ 3 h 14"/>
                  <a:gd name="T8" fmla="*/ 11 w 14"/>
                  <a:gd name="T9" fmla="*/ 12 h 14"/>
                </a:gdLst>
                <a:ahLst/>
                <a:cxnLst>
                  <a:cxn ang="0">
                    <a:pos x="T0" y="T1"/>
                  </a:cxn>
                  <a:cxn ang="0">
                    <a:pos x="T2" y="T3"/>
                  </a:cxn>
                  <a:cxn ang="0">
                    <a:pos x="T4" y="T5"/>
                  </a:cxn>
                  <a:cxn ang="0">
                    <a:pos x="T6" y="T7"/>
                  </a:cxn>
                  <a:cxn ang="0">
                    <a:pos x="T8" y="T9"/>
                  </a:cxn>
                </a:cxnLst>
                <a:rect l="0" t="0" r="r" b="b"/>
                <a:pathLst>
                  <a:path w="14" h="14">
                    <a:moveTo>
                      <a:pt x="11" y="12"/>
                    </a:moveTo>
                    <a:cubicBezTo>
                      <a:pt x="9" y="14"/>
                      <a:pt x="5" y="14"/>
                      <a:pt x="2" y="12"/>
                    </a:cubicBezTo>
                    <a:cubicBezTo>
                      <a:pt x="0" y="9"/>
                      <a:pt x="0" y="5"/>
                      <a:pt x="2" y="3"/>
                    </a:cubicBezTo>
                    <a:cubicBezTo>
                      <a:pt x="5" y="0"/>
                      <a:pt x="9" y="0"/>
                      <a:pt x="11" y="3"/>
                    </a:cubicBezTo>
                    <a:cubicBezTo>
                      <a:pt x="14" y="5"/>
                      <a:pt x="14" y="9"/>
                      <a:pt x="11" y="1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sp>
            <p:nvSpPr>
              <p:cNvPr id="48" name="Freeform 102"/>
              <p:cNvSpPr/>
              <p:nvPr/>
            </p:nvSpPr>
            <p:spPr bwMode="auto">
              <a:xfrm>
                <a:off x="2345655" y="1445493"/>
                <a:ext cx="52388" cy="52388"/>
              </a:xfrm>
              <a:custGeom>
                <a:avLst/>
                <a:gdLst>
                  <a:gd name="T0" fmla="*/ 11 w 14"/>
                  <a:gd name="T1" fmla="*/ 12 h 14"/>
                  <a:gd name="T2" fmla="*/ 2 w 14"/>
                  <a:gd name="T3" fmla="*/ 12 h 14"/>
                  <a:gd name="T4" fmla="*/ 2 w 14"/>
                  <a:gd name="T5" fmla="*/ 3 h 14"/>
                  <a:gd name="T6" fmla="*/ 11 w 14"/>
                  <a:gd name="T7" fmla="*/ 3 h 14"/>
                  <a:gd name="T8" fmla="*/ 11 w 14"/>
                  <a:gd name="T9" fmla="*/ 12 h 14"/>
                </a:gdLst>
                <a:ahLst/>
                <a:cxnLst>
                  <a:cxn ang="0">
                    <a:pos x="T0" y="T1"/>
                  </a:cxn>
                  <a:cxn ang="0">
                    <a:pos x="T2" y="T3"/>
                  </a:cxn>
                  <a:cxn ang="0">
                    <a:pos x="T4" y="T5"/>
                  </a:cxn>
                  <a:cxn ang="0">
                    <a:pos x="T6" y="T7"/>
                  </a:cxn>
                  <a:cxn ang="0">
                    <a:pos x="T8" y="T9"/>
                  </a:cxn>
                </a:cxnLst>
                <a:rect l="0" t="0" r="r" b="b"/>
                <a:pathLst>
                  <a:path w="14" h="14">
                    <a:moveTo>
                      <a:pt x="11" y="12"/>
                    </a:moveTo>
                    <a:cubicBezTo>
                      <a:pt x="9" y="14"/>
                      <a:pt x="5" y="14"/>
                      <a:pt x="2" y="12"/>
                    </a:cubicBezTo>
                    <a:cubicBezTo>
                      <a:pt x="0" y="9"/>
                      <a:pt x="0" y="5"/>
                      <a:pt x="2" y="3"/>
                    </a:cubicBezTo>
                    <a:cubicBezTo>
                      <a:pt x="5" y="0"/>
                      <a:pt x="9" y="0"/>
                      <a:pt x="11" y="3"/>
                    </a:cubicBezTo>
                    <a:cubicBezTo>
                      <a:pt x="14" y="5"/>
                      <a:pt x="14" y="9"/>
                      <a:pt x="11" y="1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sp>
            <p:nvSpPr>
              <p:cNvPr id="49" name="Freeform 103"/>
              <p:cNvSpPr/>
              <p:nvPr/>
            </p:nvSpPr>
            <p:spPr bwMode="auto">
              <a:xfrm>
                <a:off x="2386930" y="1489943"/>
                <a:ext cx="52388" cy="52388"/>
              </a:xfrm>
              <a:custGeom>
                <a:avLst/>
                <a:gdLst>
                  <a:gd name="T0" fmla="*/ 12 w 14"/>
                  <a:gd name="T1" fmla="*/ 11 h 14"/>
                  <a:gd name="T2" fmla="*/ 3 w 14"/>
                  <a:gd name="T3" fmla="*/ 11 h 14"/>
                  <a:gd name="T4" fmla="*/ 3 w 14"/>
                  <a:gd name="T5" fmla="*/ 2 h 14"/>
                  <a:gd name="T6" fmla="*/ 12 w 14"/>
                  <a:gd name="T7" fmla="*/ 2 h 14"/>
                  <a:gd name="T8" fmla="*/ 12 w 14"/>
                  <a:gd name="T9" fmla="*/ 11 h 14"/>
                </a:gdLst>
                <a:ahLst/>
                <a:cxnLst>
                  <a:cxn ang="0">
                    <a:pos x="T0" y="T1"/>
                  </a:cxn>
                  <a:cxn ang="0">
                    <a:pos x="T2" y="T3"/>
                  </a:cxn>
                  <a:cxn ang="0">
                    <a:pos x="T4" y="T5"/>
                  </a:cxn>
                  <a:cxn ang="0">
                    <a:pos x="T6" y="T7"/>
                  </a:cxn>
                  <a:cxn ang="0">
                    <a:pos x="T8" y="T9"/>
                  </a:cxn>
                </a:cxnLst>
                <a:rect l="0" t="0" r="r" b="b"/>
                <a:pathLst>
                  <a:path w="14" h="14">
                    <a:moveTo>
                      <a:pt x="12" y="11"/>
                    </a:moveTo>
                    <a:cubicBezTo>
                      <a:pt x="9" y="14"/>
                      <a:pt x="5" y="14"/>
                      <a:pt x="3" y="11"/>
                    </a:cubicBezTo>
                    <a:cubicBezTo>
                      <a:pt x="0" y="9"/>
                      <a:pt x="0" y="5"/>
                      <a:pt x="3" y="2"/>
                    </a:cubicBezTo>
                    <a:cubicBezTo>
                      <a:pt x="5" y="0"/>
                      <a:pt x="9" y="0"/>
                      <a:pt x="12" y="2"/>
                    </a:cubicBezTo>
                    <a:cubicBezTo>
                      <a:pt x="14" y="5"/>
                      <a:pt x="14" y="9"/>
                      <a:pt x="12" y="1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grpSp>
        <p:sp>
          <p:nvSpPr>
            <p:cNvPr id="45" name="TextBox 44"/>
            <p:cNvSpPr txBox="1"/>
            <p:nvPr/>
          </p:nvSpPr>
          <p:spPr bwMode="auto">
            <a:xfrm>
              <a:off x="2881857" y="2998960"/>
              <a:ext cx="1056700" cy="307777"/>
            </a:xfrm>
            <a:prstGeom prst="rect">
              <a:avLst/>
            </a:prstGeom>
            <a:noFill/>
          </p:spPr>
          <p:txBody>
            <a:bodyPr wrap="none" anchor="ctr">
              <a:spAutoFit/>
            </a:bodyPr>
            <a:lstStyle>
              <a:defPPr>
                <a:defRPr lang="zh-CN"/>
              </a:defPPr>
              <a:lvl1pPr fontAlgn="auto">
                <a:spcBef>
                  <a:spcPts val="0"/>
                </a:spcBef>
                <a:spcAft>
                  <a:spcPts val="0"/>
                </a:spcAft>
                <a:defRPr sz="1200" spc="300">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sz="1400" dirty="0">
                  <a:solidFill>
                    <a:schemeClr val="bg1"/>
                  </a:solidFill>
                </a:rPr>
                <a:t>添加标题</a:t>
              </a:r>
              <a:endParaRPr lang="zh-CN" altLang="en-US" sz="1400" dirty="0">
                <a:solidFill>
                  <a:schemeClr val="bg1"/>
                </a:solidFill>
              </a:endParaRPr>
            </a:p>
          </p:txBody>
        </p:sp>
      </p:grpSp>
      <p:grpSp>
        <p:nvGrpSpPr>
          <p:cNvPr id="50" name="组合 49"/>
          <p:cNvGrpSpPr/>
          <p:nvPr/>
        </p:nvGrpSpPr>
        <p:grpSpPr>
          <a:xfrm>
            <a:off x="2411900" y="3328655"/>
            <a:ext cx="1774825" cy="319088"/>
            <a:chOff x="2411900" y="3409231"/>
            <a:chExt cx="1774825" cy="319088"/>
          </a:xfrm>
        </p:grpSpPr>
        <p:sp>
          <p:nvSpPr>
            <p:cNvPr id="51" name="Rectangle 10"/>
            <p:cNvSpPr>
              <a:spLocks noChangeArrowheads="1"/>
            </p:cNvSpPr>
            <p:nvPr/>
          </p:nvSpPr>
          <p:spPr bwMode="auto">
            <a:xfrm>
              <a:off x="2411900" y="3409231"/>
              <a:ext cx="1774825" cy="319088"/>
            </a:xfrm>
            <a:prstGeom prst="rect">
              <a:avLst/>
            </a:prstGeom>
            <a:solidFill>
              <a:schemeClr val="bg1">
                <a:alpha val="20000"/>
              </a:schemeClr>
            </a:solidFill>
            <a:ln>
              <a:noFill/>
            </a:ln>
          </p:spPr>
          <p:txBody>
            <a:bodyPr/>
            <a:lstStyle/>
            <a:p>
              <a:endParaRPr lang="zh-CN" altLang="en-US" sz="1600"/>
            </a:p>
          </p:txBody>
        </p:sp>
        <p:grpSp>
          <p:nvGrpSpPr>
            <p:cNvPr id="52" name="组合 51"/>
            <p:cNvGrpSpPr/>
            <p:nvPr/>
          </p:nvGrpSpPr>
          <p:grpSpPr>
            <a:xfrm>
              <a:off x="2743744" y="3499718"/>
              <a:ext cx="138113" cy="138113"/>
              <a:chOff x="2345655" y="1404218"/>
              <a:chExt cx="138113" cy="138113"/>
            </a:xfrm>
          </p:grpSpPr>
          <p:sp>
            <p:nvSpPr>
              <p:cNvPr id="54" name="Freeform 100"/>
              <p:cNvSpPr/>
              <p:nvPr/>
            </p:nvSpPr>
            <p:spPr bwMode="auto">
              <a:xfrm>
                <a:off x="2386930" y="1404218"/>
                <a:ext cx="52388" cy="52388"/>
              </a:xfrm>
              <a:custGeom>
                <a:avLst/>
                <a:gdLst>
                  <a:gd name="T0" fmla="*/ 12 w 14"/>
                  <a:gd name="T1" fmla="*/ 11 h 14"/>
                  <a:gd name="T2" fmla="*/ 3 w 14"/>
                  <a:gd name="T3" fmla="*/ 11 h 14"/>
                  <a:gd name="T4" fmla="*/ 3 w 14"/>
                  <a:gd name="T5" fmla="*/ 2 h 14"/>
                  <a:gd name="T6" fmla="*/ 12 w 14"/>
                  <a:gd name="T7" fmla="*/ 2 h 14"/>
                  <a:gd name="T8" fmla="*/ 12 w 14"/>
                  <a:gd name="T9" fmla="*/ 11 h 14"/>
                </a:gdLst>
                <a:ahLst/>
                <a:cxnLst>
                  <a:cxn ang="0">
                    <a:pos x="T0" y="T1"/>
                  </a:cxn>
                  <a:cxn ang="0">
                    <a:pos x="T2" y="T3"/>
                  </a:cxn>
                  <a:cxn ang="0">
                    <a:pos x="T4" y="T5"/>
                  </a:cxn>
                  <a:cxn ang="0">
                    <a:pos x="T6" y="T7"/>
                  </a:cxn>
                  <a:cxn ang="0">
                    <a:pos x="T8" y="T9"/>
                  </a:cxn>
                </a:cxnLst>
                <a:rect l="0" t="0" r="r" b="b"/>
                <a:pathLst>
                  <a:path w="14" h="14">
                    <a:moveTo>
                      <a:pt x="12" y="11"/>
                    </a:moveTo>
                    <a:cubicBezTo>
                      <a:pt x="9" y="14"/>
                      <a:pt x="5" y="14"/>
                      <a:pt x="3" y="11"/>
                    </a:cubicBezTo>
                    <a:cubicBezTo>
                      <a:pt x="0" y="9"/>
                      <a:pt x="0" y="5"/>
                      <a:pt x="3" y="2"/>
                    </a:cubicBezTo>
                    <a:cubicBezTo>
                      <a:pt x="5" y="0"/>
                      <a:pt x="9" y="0"/>
                      <a:pt x="12" y="2"/>
                    </a:cubicBezTo>
                    <a:cubicBezTo>
                      <a:pt x="14" y="5"/>
                      <a:pt x="14" y="9"/>
                      <a:pt x="12" y="1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sp>
            <p:nvSpPr>
              <p:cNvPr id="55" name="Freeform 101"/>
              <p:cNvSpPr/>
              <p:nvPr/>
            </p:nvSpPr>
            <p:spPr bwMode="auto">
              <a:xfrm>
                <a:off x="2431380" y="1445493"/>
                <a:ext cx="52388" cy="52388"/>
              </a:xfrm>
              <a:custGeom>
                <a:avLst/>
                <a:gdLst>
                  <a:gd name="T0" fmla="*/ 11 w 14"/>
                  <a:gd name="T1" fmla="*/ 12 h 14"/>
                  <a:gd name="T2" fmla="*/ 2 w 14"/>
                  <a:gd name="T3" fmla="*/ 12 h 14"/>
                  <a:gd name="T4" fmla="*/ 2 w 14"/>
                  <a:gd name="T5" fmla="*/ 3 h 14"/>
                  <a:gd name="T6" fmla="*/ 11 w 14"/>
                  <a:gd name="T7" fmla="*/ 3 h 14"/>
                  <a:gd name="T8" fmla="*/ 11 w 14"/>
                  <a:gd name="T9" fmla="*/ 12 h 14"/>
                </a:gdLst>
                <a:ahLst/>
                <a:cxnLst>
                  <a:cxn ang="0">
                    <a:pos x="T0" y="T1"/>
                  </a:cxn>
                  <a:cxn ang="0">
                    <a:pos x="T2" y="T3"/>
                  </a:cxn>
                  <a:cxn ang="0">
                    <a:pos x="T4" y="T5"/>
                  </a:cxn>
                  <a:cxn ang="0">
                    <a:pos x="T6" y="T7"/>
                  </a:cxn>
                  <a:cxn ang="0">
                    <a:pos x="T8" y="T9"/>
                  </a:cxn>
                </a:cxnLst>
                <a:rect l="0" t="0" r="r" b="b"/>
                <a:pathLst>
                  <a:path w="14" h="14">
                    <a:moveTo>
                      <a:pt x="11" y="12"/>
                    </a:moveTo>
                    <a:cubicBezTo>
                      <a:pt x="9" y="14"/>
                      <a:pt x="5" y="14"/>
                      <a:pt x="2" y="12"/>
                    </a:cubicBezTo>
                    <a:cubicBezTo>
                      <a:pt x="0" y="9"/>
                      <a:pt x="0" y="5"/>
                      <a:pt x="2" y="3"/>
                    </a:cubicBezTo>
                    <a:cubicBezTo>
                      <a:pt x="5" y="0"/>
                      <a:pt x="9" y="0"/>
                      <a:pt x="11" y="3"/>
                    </a:cubicBezTo>
                    <a:cubicBezTo>
                      <a:pt x="14" y="5"/>
                      <a:pt x="14" y="9"/>
                      <a:pt x="11" y="1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sp>
            <p:nvSpPr>
              <p:cNvPr id="56" name="Freeform 102"/>
              <p:cNvSpPr/>
              <p:nvPr/>
            </p:nvSpPr>
            <p:spPr bwMode="auto">
              <a:xfrm>
                <a:off x="2345655" y="1445493"/>
                <a:ext cx="52388" cy="52388"/>
              </a:xfrm>
              <a:custGeom>
                <a:avLst/>
                <a:gdLst>
                  <a:gd name="T0" fmla="*/ 11 w 14"/>
                  <a:gd name="T1" fmla="*/ 12 h 14"/>
                  <a:gd name="T2" fmla="*/ 2 w 14"/>
                  <a:gd name="T3" fmla="*/ 12 h 14"/>
                  <a:gd name="T4" fmla="*/ 2 w 14"/>
                  <a:gd name="T5" fmla="*/ 3 h 14"/>
                  <a:gd name="T6" fmla="*/ 11 w 14"/>
                  <a:gd name="T7" fmla="*/ 3 h 14"/>
                  <a:gd name="T8" fmla="*/ 11 w 14"/>
                  <a:gd name="T9" fmla="*/ 12 h 14"/>
                </a:gdLst>
                <a:ahLst/>
                <a:cxnLst>
                  <a:cxn ang="0">
                    <a:pos x="T0" y="T1"/>
                  </a:cxn>
                  <a:cxn ang="0">
                    <a:pos x="T2" y="T3"/>
                  </a:cxn>
                  <a:cxn ang="0">
                    <a:pos x="T4" y="T5"/>
                  </a:cxn>
                  <a:cxn ang="0">
                    <a:pos x="T6" y="T7"/>
                  </a:cxn>
                  <a:cxn ang="0">
                    <a:pos x="T8" y="T9"/>
                  </a:cxn>
                </a:cxnLst>
                <a:rect l="0" t="0" r="r" b="b"/>
                <a:pathLst>
                  <a:path w="14" h="14">
                    <a:moveTo>
                      <a:pt x="11" y="12"/>
                    </a:moveTo>
                    <a:cubicBezTo>
                      <a:pt x="9" y="14"/>
                      <a:pt x="5" y="14"/>
                      <a:pt x="2" y="12"/>
                    </a:cubicBezTo>
                    <a:cubicBezTo>
                      <a:pt x="0" y="9"/>
                      <a:pt x="0" y="5"/>
                      <a:pt x="2" y="3"/>
                    </a:cubicBezTo>
                    <a:cubicBezTo>
                      <a:pt x="5" y="0"/>
                      <a:pt x="9" y="0"/>
                      <a:pt x="11" y="3"/>
                    </a:cubicBezTo>
                    <a:cubicBezTo>
                      <a:pt x="14" y="5"/>
                      <a:pt x="14" y="9"/>
                      <a:pt x="11" y="1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sp>
            <p:nvSpPr>
              <p:cNvPr id="57" name="Freeform 103"/>
              <p:cNvSpPr/>
              <p:nvPr/>
            </p:nvSpPr>
            <p:spPr bwMode="auto">
              <a:xfrm>
                <a:off x="2386930" y="1489943"/>
                <a:ext cx="52388" cy="52388"/>
              </a:xfrm>
              <a:custGeom>
                <a:avLst/>
                <a:gdLst>
                  <a:gd name="T0" fmla="*/ 12 w 14"/>
                  <a:gd name="T1" fmla="*/ 11 h 14"/>
                  <a:gd name="T2" fmla="*/ 3 w 14"/>
                  <a:gd name="T3" fmla="*/ 11 h 14"/>
                  <a:gd name="T4" fmla="*/ 3 w 14"/>
                  <a:gd name="T5" fmla="*/ 2 h 14"/>
                  <a:gd name="T6" fmla="*/ 12 w 14"/>
                  <a:gd name="T7" fmla="*/ 2 h 14"/>
                  <a:gd name="T8" fmla="*/ 12 w 14"/>
                  <a:gd name="T9" fmla="*/ 11 h 14"/>
                </a:gdLst>
                <a:ahLst/>
                <a:cxnLst>
                  <a:cxn ang="0">
                    <a:pos x="T0" y="T1"/>
                  </a:cxn>
                  <a:cxn ang="0">
                    <a:pos x="T2" y="T3"/>
                  </a:cxn>
                  <a:cxn ang="0">
                    <a:pos x="T4" y="T5"/>
                  </a:cxn>
                  <a:cxn ang="0">
                    <a:pos x="T6" y="T7"/>
                  </a:cxn>
                  <a:cxn ang="0">
                    <a:pos x="T8" y="T9"/>
                  </a:cxn>
                </a:cxnLst>
                <a:rect l="0" t="0" r="r" b="b"/>
                <a:pathLst>
                  <a:path w="14" h="14">
                    <a:moveTo>
                      <a:pt x="12" y="11"/>
                    </a:moveTo>
                    <a:cubicBezTo>
                      <a:pt x="9" y="14"/>
                      <a:pt x="5" y="14"/>
                      <a:pt x="3" y="11"/>
                    </a:cubicBezTo>
                    <a:cubicBezTo>
                      <a:pt x="0" y="9"/>
                      <a:pt x="0" y="5"/>
                      <a:pt x="3" y="2"/>
                    </a:cubicBezTo>
                    <a:cubicBezTo>
                      <a:pt x="5" y="0"/>
                      <a:pt x="9" y="0"/>
                      <a:pt x="12" y="2"/>
                    </a:cubicBezTo>
                    <a:cubicBezTo>
                      <a:pt x="14" y="5"/>
                      <a:pt x="14" y="9"/>
                      <a:pt x="12" y="1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grpSp>
        <p:sp>
          <p:nvSpPr>
            <p:cNvPr id="53" name="TextBox 52"/>
            <p:cNvSpPr txBox="1"/>
            <p:nvPr/>
          </p:nvSpPr>
          <p:spPr bwMode="auto">
            <a:xfrm>
              <a:off x="2881857" y="3414886"/>
              <a:ext cx="1056700" cy="307777"/>
            </a:xfrm>
            <a:prstGeom prst="rect">
              <a:avLst/>
            </a:prstGeom>
            <a:noFill/>
          </p:spPr>
          <p:txBody>
            <a:bodyPr wrap="none" anchor="ctr">
              <a:spAutoFit/>
            </a:bodyPr>
            <a:lstStyle>
              <a:defPPr>
                <a:defRPr lang="zh-CN"/>
              </a:defPPr>
              <a:lvl1pPr fontAlgn="auto">
                <a:spcBef>
                  <a:spcPts val="0"/>
                </a:spcBef>
                <a:spcAft>
                  <a:spcPts val="0"/>
                </a:spcAft>
                <a:defRPr sz="1200" spc="300">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sz="1400" dirty="0">
                  <a:solidFill>
                    <a:schemeClr val="bg1"/>
                  </a:solidFill>
                </a:rPr>
                <a:t>添加标题</a:t>
              </a:r>
              <a:endParaRPr lang="zh-CN" altLang="en-US" sz="1400" dirty="0">
                <a:solidFill>
                  <a:schemeClr val="bg1"/>
                </a:solidFill>
              </a:endParaRPr>
            </a:p>
          </p:txBody>
        </p:sp>
      </p:grpSp>
      <p:grpSp>
        <p:nvGrpSpPr>
          <p:cNvPr id="58" name="组合 57"/>
          <p:cNvGrpSpPr/>
          <p:nvPr/>
        </p:nvGrpSpPr>
        <p:grpSpPr>
          <a:xfrm>
            <a:off x="2411900" y="3685842"/>
            <a:ext cx="1774825" cy="317500"/>
            <a:chOff x="2411900" y="3766418"/>
            <a:chExt cx="1774825" cy="317500"/>
          </a:xfrm>
        </p:grpSpPr>
        <p:sp>
          <p:nvSpPr>
            <p:cNvPr id="59" name="Rectangle 11"/>
            <p:cNvSpPr>
              <a:spLocks noChangeArrowheads="1"/>
            </p:cNvSpPr>
            <p:nvPr/>
          </p:nvSpPr>
          <p:spPr bwMode="auto">
            <a:xfrm>
              <a:off x="2411900" y="3766418"/>
              <a:ext cx="1774825" cy="317500"/>
            </a:xfrm>
            <a:prstGeom prst="rect">
              <a:avLst/>
            </a:prstGeom>
            <a:solidFill>
              <a:schemeClr val="bg1">
                <a:alpha val="20000"/>
              </a:schemeClr>
            </a:solidFill>
            <a:ln>
              <a:noFill/>
            </a:ln>
          </p:spPr>
          <p:txBody>
            <a:bodyPr/>
            <a:lstStyle/>
            <a:p>
              <a:endParaRPr lang="zh-CN" altLang="en-US" sz="1600"/>
            </a:p>
          </p:txBody>
        </p:sp>
        <p:grpSp>
          <p:nvGrpSpPr>
            <p:cNvPr id="60" name="组合 59"/>
            <p:cNvGrpSpPr/>
            <p:nvPr/>
          </p:nvGrpSpPr>
          <p:grpSpPr>
            <a:xfrm>
              <a:off x="2743744" y="3851250"/>
              <a:ext cx="138113" cy="138113"/>
              <a:chOff x="2345655" y="1404218"/>
              <a:chExt cx="138113" cy="138113"/>
            </a:xfrm>
          </p:grpSpPr>
          <p:sp>
            <p:nvSpPr>
              <p:cNvPr id="62" name="Freeform 100"/>
              <p:cNvSpPr/>
              <p:nvPr/>
            </p:nvSpPr>
            <p:spPr bwMode="auto">
              <a:xfrm>
                <a:off x="2386930" y="1404218"/>
                <a:ext cx="52388" cy="52388"/>
              </a:xfrm>
              <a:custGeom>
                <a:avLst/>
                <a:gdLst>
                  <a:gd name="T0" fmla="*/ 12 w 14"/>
                  <a:gd name="T1" fmla="*/ 11 h 14"/>
                  <a:gd name="T2" fmla="*/ 3 w 14"/>
                  <a:gd name="T3" fmla="*/ 11 h 14"/>
                  <a:gd name="T4" fmla="*/ 3 w 14"/>
                  <a:gd name="T5" fmla="*/ 2 h 14"/>
                  <a:gd name="T6" fmla="*/ 12 w 14"/>
                  <a:gd name="T7" fmla="*/ 2 h 14"/>
                  <a:gd name="T8" fmla="*/ 12 w 14"/>
                  <a:gd name="T9" fmla="*/ 11 h 14"/>
                </a:gdLst>
                <a:ahLst/>
                <a:cxnLst>
                  <a:cxn ang="0">
                    <a:pos x="T0" y="T1"/>
                  </a:cxn>
                  <a:cxn ang="0">
                    <a:pos x="T2" y="T3"/>
                  </a:cxn>
                  <a:cxn ang="0">
                    <a:pos x="T4" y="T5"/>
                  </a:cxn>
                  <a:cxn ang="0">
                    <a:pos x="T6" y="T7"/>
                  </a:cxn>
                  <a:cxn ang="0">
                    <a:pos x="T8" y="T9"/>
                  </a:cxn>
                </a:cxnLst>
                <a:rect l="0" t="0" r="r" b="b"/>
                <a:pathLst>
                  <a:path w="14" h="14">
                    <a:moveTo>
                      <a:pt x="12" y="11"/>
                    </a:moveTo>
                    <a:cubicBezTo>
                      <a:pt x="9" y="14"/>
                      <a:pt x="5" y="14"/>
                      <a:pt x="3" y="11"/>
                    </a:cubicBezTo>
                    <a:cubicBezTo>
                      <a:pt x="0" y="9"/>
                      <a:pt x="0" y="5"/>
                      <a:pt x="3" y="2"/>
                    </a:cubicBezTo>
                    <a:cubicBezTo>
                      <a:pt x="5" y="0"/>
                      <a:pt x="9" y="0"/>
                      <a:pt x="12" y="2"/>
                    </a:cubicBezTo>
                    <a:cubicBezTo>
                      <a:pt x="14" y="5"/>
                      <a:pt x="14" y="9"/>
                      <a:pt x="12" y="1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sp>
            <p:nvSpPr>
              <p:cNvPr id="63" name="Freeform 101"/>
              <p:cNvSpPr/>
              <p:nvPr/>
            </p:nvSpPr>
            <p:spPr bwMode="auto">
              <a:xfrm>
                <a:off x="2431380" y="1445493"/>
                <a:ext cx="52388" cy="52388"/>
              </a:xfrm>
              <a:custGeom>
                <a:avLst/>
                <a:gdLst>
                  <a:gd name="T0" fmla="*/ 11 w 14"/>
                  <a:gd name="T1" fmla="*/ 12 h 14"/>
                  <a:gd name="T2" fmla="*/ 2 w 14"/>
                  <a:gd name="T3" fmla="*/ 12 h 14"/>
                  <a:gd name="T4" fmla="*/ 2 w 14"/>
                  <a:gd name="T5" fmla="*/ 3 h 14"/>
                  <a:gd name="T6" fmla="*/ 11 w 14"/>
                  <a:gd name="T7" fmla="*/ 3 h 14"/>
                  <a:gd name="T8" fmla="*/ 11 w 14"/>
                  <a:gd name="T9" fmla="*/ 12 h 14"/>
                </a:gdLst>
                <a:ahLst/>
                <a:cxnLst>
                  <a:cxn ang="0">
                    <a:pos x="T0" y="T1"/>
                  </a:cxn>
                  <a:cxn ang="0">
                    <a:pos x="T2" y="T3"/>
                  </a:cxn>
                  <a:cxn ang="0">
                    <a:pos x="T4" y="T5"/>
                  </a:cxn>
                  <a:cxn ang="0">
                    <a:pos x="T6" y="T7"/>
                  </a:cxn>
                  <a:cxn ang="0">
                    <a:pos x="T8" y="T9"/>
                  </a:cxn>
                </a:cxnLst>
                <a:rect l="0" t="0" r="r" b="b"/>
                <a:pathLst>
                  <a:path w="14" h="14">
                    <a:moveTo>
                      <a:pt x="11" y="12"/>
                    </a:moveTo>
                    <a:cubicBezTo>
                      <a:pt x="9" y="14"/>
                      <a:pt x="5" y="14"/>
                      <a:pt x="2" y="12"/>
                    </a:cubicBezTo>
                    <a:cubicBezTo>
                      <a:pt x="0" y="9"/>
                      <a:pt x="0" y="5"/>
                      <a:pt x="2" y="3"/>
                    </a:cubicBezTo>
                    <a:cubicBezTo>
                      <a:pt x="5" y="0"/>
                      <a:pt x="9" y="0"/>
                      <a:pt x="11" y="3"/>
                    </a:cubicBezTo>
                    <a:cubicBezTo>
                      <a:pt x="14" y="5"/>
                      <a:pt x="14" y="9"/>
                      <a:pt x="11" y="1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sp>
            <p:nvSpPr>
              <p:cNvPr id="64" name="Freeform 102"/>
              <p:cNvSpPr/>
              <p:nvPr/>
            </p:nvSpPr>
            <p:spPr bwMode="auto">
              <a:xfrm>
                <a:off x="2345655" y="1445493"/>
                <a:ext cx="52388" cy="52388"/>
              </a:xfrm>
              <a:custGeom>
                <a:avLst/>
                <a:gdLst>
                  <a:gd name="T0" fmla="*/ 11 w 14"/>
                  <a:gd name="T1" fmla="*/ 12 h 14"/>
                  <a:gd name="T2" fmla="*/ 2 w 14"/>
                  <a:gd name="T3" fmla="*/ 12 h 14"/>
                  <a:gd name="T4" fmla="*/ 2 w 14"/>
                  <a:gd name="T5" fmla="*/ 3 h 14"/>
                  <a:gd name="T6" fmla="*/ 11 w 14"/>
                  <a:gd name="T7" fmla="*/ 3 h 14"/>
                  <a:gd name="T8" fmla="*/ 11 w 14"/>
                  <a:gd name="T9" fmla="*/ 12 h 14"/>
                </a:gdLst>
                <a:ahLst/>
                <a:cxnLst>
                  <a:cxn ang="0">
                    <a:pos x="T0" y="T1"/>
                  </a:cxn>
                  <a:cxn ang="0">
                    <a:pos x="T2" y="T3"/>
                  </a:cxn>
                  <a:cxn ang="0">
                    <a:pos x="T4" y="T5"/>
                  </a:cxn>
                  <a:cxn ang="0">
                    <a:pos x="T6" y="T7"/>
                  </a:cxn>
                  <a:cxn ang="0">
                    <a:pos x="T8" y="T9"/>
                  </a:cxn>
                </a:cxnLst>
                <a:rect l="0" t="0" r="r" b="b"/>
                <a:pathLst>
                  <a:path w="14" h="14">
                    <a:moveTo>
                      <a:pt x="11" y="12"/>
                    </a:moveTo>
                    <a:cubicBezTo>
                      <a:pt x="9" y="14"/>
                      <a:pt x="5" y="14"/>
                      <a:pt x="2" y="12"/>
                    </a:cubicBezTo>
                    <a:cubicBezTo>
                      <a:pt x="0" y="9"/>
                      <a:pt x="0" y="5"/>
                      <a:pt x="2" y="3"/>
                    </a:cubicBezTo>
                    <a:cubicBezTo>
                      <a:pt x="5" y="0"/>
                      <a:pt x="9" y="0"/>
                      <a:pt x="11" y="3"/>
                    </a:cubicBezTo>
                    <a:cubicBezTo>
                      <a:pt x="14" y="5"/>
                      <a:pt x="14" y="9"/>
                      <a:pt x="11" y="1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sp>
            <p:nvSpPr>
              <p:cNvPr id="65" name="Freeform 103"/>
              <p:cNvSpPr/>
              <p:nvPr/>
            </p:nvSpPr>
            <p:spPr bwMode="auto">
              <a:xfrm>
                <a:off x="2386930" y="1489943"/>
                <a:ext cx="52388" cy="52388"/>
              </a:xfrm>
              <a:custGeom>
                <a:avLst/>
                <a:gdLst>
                  <a:gd name="T0" fmla="*/ 12 w 14"/>
                  <a:gd name="T1" fmla="*/ 11 h 14"/>
                  <a:gd name="T2" fmla="*/ 3 w 14"/>
                  <a:gd name="T3" fmla="*/ 11 h 14"/>
                  <a:gd name="T4" fmla="*/ 3 w 14"/>
                  <a:gd name="T5" fmla="*/ 2 h 14"/>
                  <a:gd name="T6" fmla="*/ 12 w 14"/>
                  <a:gd name="T7" fmla="*/ 2 h 14"/>
                  <a:gd name="T8" fmla="*/ 12 w 14"/>
                  <a:gd name="T9" fmla="*/ 11 h 14"/>
                </a:gdLst>
                <a:ahLst/>
                <a:cxnLst>
                  <a:cxn ang="0">
                    <a:pos x="T0" y="T1"/>
                  </a:cxn>
                  <a:cxn ang="0">
                    <a:pos x="T2" y="T3"/>
                  </a:cxn>
                  <a:cxn ang="0">
                    <a:pos x="T4" y="T5"/>
                  </a:cxn>
                  <a:cxn ang="0">
                    <a:pos x="T6" y="T7"/>
                  </a:cxn>
                  <a:cxn ang="0">
                    <a:pos x="T8" y="T9"/>
                  </a:cxn>
                </a:cxnLst>
                <a:rect l="0" t="0" r="r" b="b"/>
                <a:pathLst>
                  <a:path w="14" h="14">
                    <a:moveTo>
                      <a:pt x="12" y="11"/>
                    </a:moveTo>
                    <a:cubicBezTo>
                      <a:pt x="9" y="14"/>
                      <a:pt x="5" y="14"/>
                      <a:pt x="3" y="11"/>
                    </a:cubicBezTo>
                    <a:cubicBezTo>
                      <a:pt x="0" y="9"/>
                      <a:pt x="0" y="5"/>
                      <a:pt x="3" y="2"/>
                    </a:cubicBezTo>
                    <a:cubicBezTo>
                      <a:pt x="5" y="0"/>
                      <a:pt x="9" y="0"/>
                      <a:pt x="12" y="2"/>
                    </a:cubicBezTo>
                    <a:cubicBezTo>
                      <a:pt x="14" y="5"/>
                      <a:pt x="14" y="9"/>
                      <a:pt x="12" y="1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grpSp>
        <p:sp>
          <p:nvSpPr>
            <p:cNvPr id="61" name="TextBox 60"/>
            <p:cNvSpPr txBox="1"/>
            <p:nvPr/>
          </p:nvSpPr>
          <p:spPr bwMode="auto">
            <a:xfrm>
              <a:off x="2881857" y="3766418"/>
              <a:ext cx="1056700" cy="307777"/>
            </a:xfrm>
            <a:prstGeom prst="rect">
              <a:avLst/>
            </a:prstGeom>
            <a:noFill/>
          </p:spPr>
          <p:txBody>
            <a:bodyPr wrap="none" anchor="ctr">
              <a:spAutoFit/>
            </a:bodyPr>
            <a:lstStyle>
              <a:defPPr>
                <a:defRPr lang="zh-CN"/>
              </a:defPPr>
              <a:lvl1pPr fontAlgn="auto">
                <a:spcBef>
                  <a:spcPts val="0"/>
                </a:spcBef>
                <a:spcAft>
                  <a:spcPts val="0"/>
                </a:spcAft>
                <a:defRPr sz="1200" spc="300">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sz="1400" dirty="0">
                  <a:solidFill>
                    <a:schemeClr val="bg1"/>
                  </a:solidFill>
                </a:rPr>
                <a:t>添加标题</a:t>
              </a:r>
              <a:endParaRPr lang="zh-CN" altLang="en-US" sz="1400" dirty="0">
                <a:solidFill>
                  <a:schemeClr val="bg1"/>
                </a:solidFill>
              </a:endParaRPr>
            </a:p>
          </p:txBody>
        </p:sp>
      </p:grpSp>
      <p:sp>
        <p:nvSpPr>
          <p:cNvPr id="66" name="TextBox 65"/>
          <p:cNvSpPr txBox="1"/>
          <p:nvPr/>
        </p:nvSpPr>
        <p:spPr bwMode="auto">
          <a:xfrm>
            <a:off x="6503150" y="1315605"/>
            <a:ext cx="1774845" cy="523220"/>
          </a:xfrm>
          <a:prstGeom prst="rect">
            <a:avLst/>
          </a:prstGeom>
          <a:noFill/>
        </p:spPr>
        <p:txBody>
          <a:bodyPr wrap="none">
            <a:spAutoFit/>
          </a:bodyPr>
          <a:lstStyle>
            <a:defPPr>
              <a:defRPr lang="zh-CN"/>
            </a:defPPr>
            <a:lvl1pPr fontAlgn="auto">
              <a:spcBef>
                <a:spcPts val="0"/>
              </a:spcBef>
              <a:spcAft>
                <a:spcPts val="0"/>
              </a:spcAft>
              <a:defRPr sz="1200" spc="300">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sz="2800" dirty="0">
                <a:solidFill>
                  <a:schemeClr val="bg1">
                    <a:lumMod val="95000"/>
                  </a:schemeClr>
                </a:solidFill>
              </a:rPr>
              <a:t>添加标题</a:t>
            </a:r>
            <a:endParaRPr lang="zh-CN" altLang="en-US" sz="2800" dirty="0">
              <a:solidFill>
                <a:schemeClr val="bg1">
                  <a:lumMod val="95000"/>
                </a:schemeClr>
              </a:solidFill>
            </a:endParaRPr>
          </a:p>
        </p:txBody>
      </p:sp>
      <p:sp>
        <p:nvSpPr>
          <p:cNvPr id="67" name="矩形 1"/>
          <p:cNvSpPr>
            <a:spLocks noChangeArrowheads="1"/>
          </p:cNvSpPr>
          <p:nvPr/>
        </p:nvSpPr>
        <p:spPr bwMode="auto">
          <a:xfrm>
            <a:off x="6181458" y="1856329"/>
            <a:ext cx="2363682"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zh-CN" altLang="en-US" sz="800" dirty="0">
                <a:solidFill>
                  <a:schemeClr val="bg1">
                    <a:lumMod val="95000"/>
                  </a:schemeClr>
                </a:solidFill>
                <a:latin typeface="微软雅黑" panose="020B0503020204020204" pitchFamily="34" charset="-122"/>
                <a:ea typeface="微软雅黑" panose="020B0503020204020204" pitchFamily="34" charset="-122"/>
              </a:rPr>
              <a:t>点击添加文字信息内容点击添加文字信息内容</a:t>
            </a:r>
            <a:endParaRPr lang="en-US" altLang="zh-CN" sz="800" dirty="0">
              <a:solidFill>
                <a:schemeClr val="bg1">
                  <a:lumMod val="95000"/>
                </a:schemeClr>
              </a:solidFill>
              <a:latin typeface="微软雅黑" panose="020B0503020204020204" pitchFamily="34" charset="-122"/>
              <a:ea typeface="微软雅黑" panose="020B0503020204020204" pitchFamily="34" charset="-122"/>
            </a:endParaRPr>
          </a:p>
          <a:p>
            <a:pPr algn="just"/>
            <a:r>
              <a:rPr lang="zh-CN" altLang="en-US" sz="800" dirty="0">
                <a:solidFill>
                  <a:schemeClr val="bg1">
                    <a:lumMod val="95000"/>
                  </a:schemeClr>
                </a:solidFill>
                <a:latin typeface="微软雅黑" panose="020B0503020204020204" pitchFamily="34" charset="-122"/>
                <a:ea typeface="微软雅黑" panose="020B0503020204020204" pitchFamily="34" charset="-122"/>
              </a:rPr>
              <a:t>点击添加文字信息内容点击添加文字信息内容</a:t>
            </a:r>
            <a:endParaRPr lang="zh-CN" altLang="zh-CN" sz="800" dirty="0">
              <a:solidFill>
                <a:schemeClr val="bg1">
                  <a:lumMod val="95000"/>
                </a:schemeClr>
              </a:solidFill>
              <a:latin typeface="微软雅黑" panose="020B0503020204020204" pitchFamily="34" charset="-122"/>
              <a:ea typeface="微软雅黑" panose="020B0503020204020204" pitchFamily="34" charset="-122"/>
            </a:endParaRPr>
          </a:p>
          <a:p>
            <a:pPr algn="just"/>
            <a:r>
              <a:rPr lang="zh-CN" altLang="en-US" sz="800" dirty="0">
                <a:solidFill>
                  <a:schemeClr val="bg1">
                    <a:lumMod val="95000"/>
                  </a:schemeClr>
                </a:solidFill>
                <a:latin typeface="微软雅黑" panose="020B0503020204020204" pitchFamily="34" charset="-122"/>
                <a:ea typeface="微软雅黑" panose="020B0503020204020204" pitchFamily="34" charset="-122"/>
              </a:rPr>
              <a:t>点击添加文字信息内容点击添加文字信息内容</a:t>
            </a:r>
            <a:endParaRPr lang="zh-CN" altLang="zh-CN" sz="800" dirty="0">
              <a:solidFill>
                <a:schemeClr val="bg1">
                  <a:lumMod val="95000"/>
                </a:schemeClr>
              </a:solidFill>
              <a:latin typeface="微软雅黑" panose="020B0503020204020204" pitchFamily="34" charset="-122"/>
              <a:ea typeface="微软雅黑" panose="020B0503020204020204" pitchFamily="34" charset="-122"/>
            </a:endParaRPr>
          </a:p>
          <a:p>
            <a:pPr algn="just"/>
            <a:r>
              <a:rPr lang="zh-CN" altLang="en-US" sz="800" dirty="0">
                <a:solidFill>
                  <a:schemeClr val="bg1">
                    <a:lumMod val="95000"/>
                  </a:schemeClr>
                </a:solidFill>
                <a:latin typeface="微软雅黑" panose="020B0503020204020204" pitchFamily="34" charset="-122"/>
                <a:ea typeface="微软雅黑" panose="020B0503020204020204" pitchFamily="34" charset="-122"/>
              </a:rPr>
              <a:t>点击添加文字信息内容点击添加文字信息内容</a:t>
            </a:r>
            <a:endParaRPr lang="zh-CN" altLang="zh-CN" sz="800" dirty="0">
              <a:solidFill>
                <a:schemeClr val="bg1">
                  <a:lumMod val="95000"/>
                </a:schemeClr>
              </a:solidFill>
              <a:latin typeface="微软雅黑" panose="020B0503020204020204" pitchFamily="34" charset="-122"/>
              <a:ea typeface="微软雅黑" panose="020B0503020204020204" pitchFamily="34" charset="-122"/>
            </a:endParaRPr>
          </a:p>
          <a:p>
            <a:pPr algn="just"/>
            <a:r>
              <a:rPr lang="zh-CN" altLang="en-US" sz="800" dirty="0">
                <a:solidFill>
                  <a:schemeClr val="bg1">
                    <a:lumMod val="95000"/>
                  </a:schemeClr>
                </a:solidFill>
                <a:latin typeface="微软雅黑" panose="020B0503020204020204" pitchFamily="34" charset="-122"/>
                <a:ea typeface="微软雅黑" panose="020B0503020204020204" pitchFamily="34" charset="-122"/>
              </a:rPr>
              <a:t>点击添加文字信息内容点击添加文字信息内容</a:t>
            </a:r>
            <a:endParaRPr lang="zh-CN" altLang="zh-CN" sz="800" dirty="0">
              <a:solidFill>
                <a:schemeClr val="bg1">
                  <a:lumMod val="95000"/>
                </a:schemeClr>
              </a:solidFill>
              <a:latin typeface="微软雅黑" panose="020B0503020204020204" pitchFamily="34" charset="-122"/>
              <a:ea typeface="微软雅黑" panose="020B0503020204020204" pitchFamily="34" charset="-122"/>
            </a:endParaRPr>
          </a:p>
          <a:p>
            <a:pPr algn="just"/>
            <a:r>
              <a:rPr lang="zh-CN" altLang="en-US" sz="800" dirty="0">
                <a:solidFill>
                  <a:schemeClr val="bg1">
                    <a:lumMod val="95000"/>
                  </a:schemeClr>
                </a:solidFill>
                <a:latin typeface="微软雅黑" panose="020B0503020204020204" pitchFamily="34" charset="-122"/>
                <a:ea typeface="微软雅黑" panose="020B0503020204020204" pitchFamily="34" charset="-122"/>
              </a:rPr>
              <a:t>点击添加文字信息内容点击添加文字</a:t>
            </a:r>
            <a:r>
              <a:rPr lang="zh-CN" altLang="en-US" sz="800" dirty="0" smtClean="0">
                <a:solidFill>
                  <a:schemeClr val="bg1">
                    <a:lumMod val="95000"/>
                  </a:schemeClr>
                </a:solidFill>
                <a:latin typeface="微软雅黑" panose="020B0503020204020204" pitchFamily="34" charset="-122"/>
                <a:ea typeface="微软雅黑" panose="020B0503020204020204" pitchFamily="34" charset="-122"/>
              </a:rPr>
              <a:t>信息内容</a:t>
            </a:r>
            <a:endParaRPr lang="en-US" altLang="zh-CN" sz="800" dirty="0" smtClean="0">
              <a:solidFill>
                <a:schemeClr val="bg1">
                  <a:lumMod val="95000"/>
                </a:schemeClr>
              </a:solidFill>
              <a:latin typeface="微软雅黑" panose="020B0503020204020204" pitchFamily="34" charset="-122"/>
              <a:ea typeface="微软雅黑" panose="020B0503020204020204" pitchFamily="34" charset="-122"/>
            </a:endParaRPr>
          </a:p>
          <a:p>
            <a:pPr algn="just"/>
            <a:r>
              <a:rPr lang="zh-CN" altLang="en-US" sz="800" dirty="0" smtClean="0">
                <a:solidFill>
                  <a:schemeClr val="bg1">
                    <a:lumMod val="95000"/>
                  </a:schemeClr>
                </a:solidFill>
                <a:latin typeface="微软雅黑" panose="020B0503020204020204" pitchFamily="34" charset="-122"/>
                <a:ea typeface="微软雅黑" panose="020B0503020204020204" pitchFamily="34" charset="-122"/>
              </a:rPr>
              <a:t>点击</a:t>
            </a:r>
            <a:r>
              <a:rPr lang="zh-CN" altLang="en-US" sz="800" dirty="0">
                <a:solidFill>
                  <a:schemeClr val="bg1">
                    <a:lumMod val="95000"/>
                  </a:schemeClr>
                </a:solidFill>
                <a:latin typeface="微软雅黑" panose="020B0503020204020204" pitchFamily="34" charset="-122"/>
                <a:ea typeface="微软雅黑" panose="020B0503020204020204" pitchFamily="34" charset="-122"/>
              </a:rPr>
              <a:t>添加文字信息内容点击添加文字信息内容</a:t>
            </a:r>
            <a:endParaRPr lang="en-US" altLang="zh-CN" sz="800" dirty="0">
              <a:solidFill>
                <a:schemeClr val="bg1">
                  <a:lumMod val="95000"/>
                </a:schemeClr>
              </a:solidFill>
              <a:latin typeface="微软雅黑" panose="020B0503020204020204" pitchFamily="34" charset="-122"/>
              <a:ea typeface="微软雅黑" panose="020B0503020204020204" pitchFamily="34" charset="-122"/>
            </a:endParaRPr>
          </a:p>
          <a:p>
            <a:pPr algn="just"/>
            <a:r>
              <a:rPr lang="zh-CN" altLang="en-US" sz="800" dirty="0">
                <a:solidFill>
                  <a:schemeClr val="bg1">
                    <a:lumMod val="95000"/>
                  </a:schemeClr>
                </a:solidFill>
                <a:latin typeface="微软雅黑" panose="020B0503020204020204" pitchFamily="34" charset="-122"/>
                <a:ea typeface="微软雅黑" panose="020B0503020204020204" pitchFamily="34" charset="-122"/>
              </a:rPr>
              <a:t>点击添加文字信息内容点击添加文字信息内容</a:t>
            </a:r>
            <a:endParaRPr lang="zh-CN" altLang="zh-CN" sz="800" dirty="0">
              <a:solidFill>
                <a:schemeClr val="bg1">
                  <a:lumMod val="95000"/>
                </a:schemeClr>
              </a:solidFill>
              <a:latin typeface="微软雅黑" panose="020B0503020204020204" pitchFamily="34" charset="-122"/>
              <a:ea typeface="微软雅黑" panose="020B0503020204020204" pitchFamily="34" charset="-122"/>
            </a:endParaRPr>
          </a:p>
          <a:p>
            <a:pPr algn="just"/>
            <a:r>
              <a:rPr lang="zh-CN" altLang="en-US" sz="800" dirty="0">
                <a:solidFill>
                  <a:schemeClr val="bg1">
                    <a:lumMod val="95000"/>
                  </a:schemeClr>
                </a:solidFill>
                <a:latin typeface="微软雅黑" panose="020B0503020204020204" pitchFamily="34" charset="-122"/>
                <a:ea typeface="微软雅黑" panose="020B0503020204020204" pitchFamily="34" charset="-122"/>
              </a:rPr>
              <a:t>点击添加文字信息内容点击添加文字信息内容</a:t>
            </a:r>
            <a:endParaRPr lang="zh-CN" altLang="zh-CN" sz="800" dirty="0">
              <a:solidFill>
                <a:schemeClr val="bg1">
                  <a:lumMod val="95000"/>
                </a:schemeClr>
              </a:solidFill>
              <a:latin typeface="微软雅黑" panose="020B0503020204020204" pitchFamily="34" charset="-122"/>
              <a:ea typeface="微软雅黑" panose="020B0503020204020204" pitchFamily="34" charset="-122"/>
            </a:endParaRPr>
          </a:p>
          <a:p>
            <a:pPr algn="just"/>
            <a:r>
              <a:rPr lang="zh-CN" altLang="en-US" sz="800" dirty="0">
                <a:solidFill>
                  <a:schemeClr val="bg1">
                    <a:lumMod val="95000"/>
                  </a:schemeClr>
                </a:solidFill>
                <a:latin typeface="微软雅黑" panose="020B0503020204020204" pitchFamily="34" charset="-122"/>
                <a:ea typeface="微软雅黑" panose="020B0503020204020204" pitchFamily="34" charset="-122"/>
              </a:rPr>
              <a:t>点击添加文字信息内容点击添加文字信息内容</a:t>
            </a:r>
            <a:endParaRPr lang="zh-CN" altLang="zh-CN" sz="800" dirty="0">
              <a:solidFill>
                <a:schemeClr val="bg1">
                  <a:lumMod val="95000"/>
                </a:schemeClr>
              </a:solidFill>
              <a:latin typeface="微软雅黑" panose="020B0503020204020204" pitchFamily="34" charset="-122"/>
              <a:ea typeface="微软雅黑" panose="020B0503020204020204" pitchFamily="34" charset="-122"/>
            </a:endParaRPr>
          </a:p>
          <a:p>
            <a:pPr algn="just"/>
            <a:r>
              <a:rPr lang="zh-CN" altLang="en-US" sz="800" dirty="0">
                <a:solidFill>
                  <a:schemeClr val="bg1">
                    <a:lumMod val="95000"/>
                  </a:schemeClr>
                </a:solidFill>
                <a:latin typeface="微软雅黑" panose="020B0503020204020204" pitchFamily="34" charset="-122"/>
                <a:ea typeface="微软雅黑" panose="020B0503020204020204" pitchFamily="34" charset="-122"/>
              </a:rPr>
              <a:t>点击添加文字信息内容点击添加文字信息内容</a:t>
            </a:r>
            <a:endParaRPr lang="zh-CN" altLang="zh-CN" sz="800" dirty="0">
              <a:solidFill>
                <a:schemeClr val="bg1">
                  <a:lumMod val="95000"/>
                </a:schemeClr>
              </a:solidFill>
              <a:latin typeface="微软雅黑" panose="020B0503020204020204" pitchFamily="34" charset="-122"/>
              <a:ea typeface="微软雅黑" panose="020B0503020204020204" pitchFamily="34" charset="-122"/>
            </a:endParaRPr>
          </a:p>
          <a:p>
            <a:pPr algn="just"/>
            <a:r>
              <a:rPr lang="zh-CN" altLang="en-US" sz="800" dirty="0">
                <a:solidFill>
                  <a:schemeClr val="bg1">
                    <a:lumMod val="95000"/>
                  </a:schemeClr>
                </a:solidFill>
                <a:latin typeface="微软雅黑" panose="020B0503020204020204" pitchFamily="34" charset="-122"/>
                <a:ea typeface="微软雅黑" panose="020B0503020204020204" pitchFamily="34" charset="-122"/>
              </a:rPr>
              <a:t>点击添加文字信息内容点击添加文字信息内容</a:t>
            </a:r>
            <a:endParaRPr lang="zh-CN" altLang="zh-CN" sz="800" dirty="0">
              <a:solidFill>
                <a:schemeClr val="bg1">
                  <a:lumMod val="95000"/>
                </a:schemeClr>
              </a:solidFill>
              <a:latin typeface="微软雅黑" panose="020B0503020204020204" pitchFamily="34" charset="-122"/>
              <a:ea typeface="微软雅黑" panose="020B0503020204020204" pitchFamily="34" charset="-122"/>
            </a:endParaRPr>
          </a:p>
          <a:p>
            <a:pPr algn="just"/>
            <a:endParaRPr lang="zh-CN" altLang="zh-CN" sz="800"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68" name="矩形 1"/>
          <p:cNvSpPr>
            <a:spLocks noChangeArrowheads="1"/>
          </p:cNvSpPr>
          <p:nvPr/>
        </p:nvSpPr>
        <p:spPr bwMode="auto">
          <a:xfrm>
            <a:off x="834539" y="1204392"/>
            <a:ext cx="156872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800" dirty="0">
                <a:solidFill>
                  <a:schemeClr val="bg1">
                    <a:lumMod val="95000"/>
                  </a:schemeClr>
                </a:solidFill>
                <a:latin typeface="微软雅黑" panose="020B0503020204020204" pitchFamily="34" charset="-122"/>
                <a:ea typeface="微软雅黑" panose="020B0503020204020204" pitchFamily="34" charset="-122"/>
              </a:rPr>
              <a:t> ，中国专业</a:t>
            </a:r>
            <a:r>
              <a:rPr lang="en-US" altLang="zh-CN" sz="800" dirty="0">
                <a:solidFill>
                  <a:schemeClr val="bg1">
                    <a:lumMod val="95000"/>
                  </a:schemeClr>
                </a:solidFill>
                <a:latin typeface="微软雅黑" panose="020B0503020204020204" pitchFamily="34" charset="-122"/>
                <a:ea typeface="微软雅黑" panose="020B0503020204020204" pitchFamily="34" charset="-122"/>
              </a:rPr>
              <a:t>PPT</a:t>
            </a:r>
            <a:r>
              <a:rPr lang="zh-CN" altLang="en-US" sz="800" dirty="0">
                <a:solidFill>
                  <a:schemeClr val="bg1">
                    <a:lumMod val="95000"/>
                  </a:schemeClr>
                </a:solidFill>
                <a:latin typeface="微软雅黑" panose="020B0503020204020204" pitchFamily="34" charset="-122"/>
                <a:ea typeface="微软雅黑" panose="020B0503020204020204" pitchFamily="34" charset="-122"/>
              </a:rPr>
              <a:t>设计领跑者，用卓越</a:t>
            </a:r>
            <a:r>
              <a:rPr lang="en-US" altLang="zh-CN" sz="800" dirty="0">
                <a:solidFill>
                  <a:schemeClr val="bg1">
                    <a:lumMod val="95000"/>
                  </a:schemeClr>
                </a:solidFill>
                <a:latin typeface="微软雅黑" panose="020B0503020204020204" pitchFamily="34" charset="-122"/>
                <a:ea typeface="微软雅黑" panose="020B0503020204020204" pitchFamily="34" charset="-122"/>
              </a:rPr>
              <a:t>PPT</a:t>
            </a:r>
            <a:r>
              <a:rPr lang="zh-CN" altLang="en-US" sz="800" dirty="0">
                <a:solidFill>
                  <a:schemeClr val="bg1">
                    <a:lumMod val="95000"/>
                  </a:schemeClr>
                </a:solidFill>
                <a:latin typeface="微软雅黑" panose="020B0503020204020204" pitchFamily="34" charset="-122"/>
                <a:ea typeface="微软雅黑" panose="020B0503020204020204" pitchFamily="34" charset="-122"/>
              </a:rPr>
              <a:t>为您创造价值。</a:t>
            </a:r>
            <a:endParaRPr lang="zh-CN" altLang="en-US" sz="800"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69" name="矩形 1"/>
          <p:cNvSpPr>
            <a:spLocks noChangeArrowheads="1"/>
          </p:cNvSpPr>
          <p:nvPr/>
        </p:nvSpPr>
        <p:spPr bwMode="auto">
          <a:xfrm>
            <a:off x="834539" y="1642542"/>
            <a:ext cx="156872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800" dirty="0">
                <a:solidFill>
                  <a:schemeClr val="bg1">
                    <a:lumMod val="95000"/>
                  </a:schemeClr>
                </a:solidFill>
                <a:latin typeface="微软雅黑" panose="020B0503020204020204" pitchFamily="34" charset="-122"/>
                <a:ea typeface="微软雅黑" panose="020B0503020204020204" pitchFamily="34" charset="-122"/>
              </a:rPr>
              <a:t> ，中国专业</a:t>
            </a:r>
            <a:r>
              <a:rPr lang="en-US" altLang="zh-CN" sz="800" dirty="0">
                <a:solidFill>
                  <a:schemeClr val="bg1">
                    <a:lumMod val="95000"/>
                  </a:schemeClr>
                </a:solidFill>
                <a:latin typeface="微软雅黑" panose="020B0503020204020204" pitchFamily="34" charset="-122"/>
                <a:ea typeface="微软雅黑" panose="020B0503020204020204" pitchFamily="34" charset="-122"/>
              </a:rPr>
              <a:t>PPT</a:t>
            </a:r>
            <a:r>
              <a:rPr lang="zh-CN" altLang="en-US" sz="800" dirty="0">
                <a:solidFill>
                  <a:schemeClr val="bg1">
                    <a:lumMod val="95000"/>
                  </a:schemeClr>
                </a:solidFill>
                <a:latin typeface="微软雅黑" panose="020B0503020204020204" pitchFamily="34" charset="-122"/>
                <a:ea typeface="微软雅黑" panose="020B0503020204020204" pitchFamily="34" charset="-122"/>
              </a:rPr>
              <a:t>设计领跑者，用卓越</a:t>
            </a:r>
            <a:r>
              <a:rPr lang="en-US" altLang="zh-CN" sz="800" dirty="0">
                <a:solidFill>
                  <a:schemeClr val="bg1">
                    <a:lumMod val="95000"/>
                  </a:schemeClr>
                </a:solidFill>
                <a:latin typeface="微软雅黑" panose="020B0503020204020204" pitchFamily="34" charset="-122"/>
                <a:ea typeface="微软雅黑" panose="020B0503020204020204" pitchFamily="34" charset="-122"/>
              </a:rPr>
              <a:t>PPT</a:t>
            </a:r>
            <a:r>
              <a:rPr lang="zh-CN" altLang="en-US" sz="800" dirty="0">
                <a:solidFill>
                  <a:schemeClr val="bg1">
                    <a:lumMod val="95000"/>
                  </a:schemeClr>
                </a:solidFill>
                <a:latin typeface="微软雅黑" panose="020B0503020204020204" pitchFamily="34" charset="-122"/>
                <a:ea typeface="微软雅黑" panose="020B0503020204020204" pitchFamily="34" charset="-122"/>
              </a:rPr>
              <a:t>为您创造价值。</a:t>
            </a:r>
            <a:endParaRPr lang="zh-CN" altLang="en-US" sz="800"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70" name="矩形 1"/>
          <p:cNvSpPr>
            <a:spLocks noChangeArrowheads="1"/>
          </p:cNvSpPr>
          <p:nvPr/>
        </p:nvSpPr>
        <p:spPr bwMode="auto">
          <a:xfrm>
            <a:off x="834539" y="2137842"/>
            <a:ext cx="156872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800" dirty="0">
                <a:solidFill>
                  <a:schemeClr val="bg1">
                    <a:lumMod val="95000"/>
                  </a:schemeClr>
                </a:solidFill>
                <a:latin typeface="微软雅黑" panose="020B0503020204020204" pitchFamily="34" charset="-122"/>
                <a:ea typeface="微软雅黑" panose="020B0503020204020204" pitchFamily="34" charset="-122"/>
              </a:rPr>
              <a:t> ，中国专业</a:t>
            </a:r>
            <a:r>
              <a:rPr lang="en-US" altLang="zh-CN" sz="800" dirty="0">
                <a:solidFill>
                  <a:schemeClr val="bg1">
                    <a:lumMod val="95000"/>
                  </a:schemeClr>
                </a:solidFill>
                <a:latin typeface="微软雅黑" panose="020B0503020204020204" pitchFamily="34" charset="-122"/>
                <a:ea typeface="微软雅黑" panose="020B0503020204020204" pitchFamily="34" charset="-122"/>
              </a:rPr>
              <a:t>PPT</a:t>
            </a:r>
            <a:r>
              <a:rPr lang="zh-CN" altLang="en-US" sz="800" dirty="0">
                <a:solidFill>
                  <a:schemeClr val="bg1">
                    <a:lumMod val="95000"/>
                  </a:schemeClr>
                </a:solidFill>
                <a:latin typeface="微软雅黑" panose="020B0503020204020204" pitchFamily="34" charset="-122"/>
                <a:ea typeface="微软雅黑" panose="020B0503020204020204" pitchFamily="34" charset="-122"/>
              </a:rPr>
              <a:t>设计领跑者，用卓越</a:t>
            </a:r>
            <a:r>
              <a:rPr lang="en-US" altLang="zh-CN" sz="800" dirty="0">
                <a:solidFill>
                  <a:schemeClr val="bg1">
                    <a:lumMod val="95000"/>
                  </a:schemeClr>
                </a:solidFill>
                <a:latin typeface="微软雅黑" panose="020B0503020204020204" pitchFamily="34" charset="-122"/>
                <a:ea typeface="微软雅黑" panose="020B0503020204020204" pitchFamily="34" charset="-122"/>
              </a:rPr>
              <a:t>PPT</a:t>
            </a:r>
            <a:r>
              <a:rPr lang="zh-CN" altLang="en-US" sz="800" dirty="0">
                <a:solidFill>
                  <a:schemeClr val="bg1">
                    <a:lumMod val="95000"/>
                  </a:schemeClr>
                </a:solidFill>
                <a:latin typeface="微软雅黑" panose="020B0503020204020204" pitchFamily="34" charset="-122"/>
                <a:ea typeface="微软雅黑" panose="020B0503020204020204" pitchFamily="34" charset="-122"/>
              </a:rPr>
              <a:t>为您创造价值。</a:t>
            </a:r>
            <a:endParaRPr lang="zh-CN" altLang="en-US" sz="800"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71" name="矩形 1"/>
          <p:cNvSpPr>
            <a:spLocks noChangeArrowheads="1"/>
          </p:cNvSpPr>
          <p:nvPr/>
        </p:nvSpPr>
        <p:spPr bwMode="auto">
          <a:xfrm>
            <a:off x="834539" y="2480742"/>
            <a:ext cx="156872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800" dirty="0">
                <a:solidFill>
                  <a:schemeClr val="bg1">
                    <a:lumMod val="95000"/>
                  </a:schemeClr>
                </a:solidFill>
                <a:latin typeface="微软雅黑" panose="020B0503020204020204" pitchFamily="34" charset="-122"/>
                <a:ea typeface="微软雅黑" panose="020B0503020204020204" pitchFamily="34" charset="-122"/>
              </a:rPr>
              <a:t> ，中国专业</a:t>
            </a:r>
            <a:r>
              <a:rPr lang="en-US" altLang="zh-CN" sz="800" dirty="0">
                <a:solidFill>
                  <a:schemeClr val="bg1">
                    <a:lumMod val="95000"/>
                  </a:schemeClr>
                </a:solidFill>
                <a:latin typeface="微软雅黑" panose="020B0503020204020204" pitchFamily="34" charset="-122"/>
                <a:ea typeface="微软雅黑" panose="020B0503020204020204" pitchFamily="34" charset="-122"/>
              </a:rPr>
              <a:t>PPT</a:t>
            </a:r>
            <a:r>
              <a:rPr lang="zh-CN" altLang="en-US" sz="800" dirty="0">
                <a:solidFill>
                  <a:schemeClr val="bg1">
                    <a:lumMod val="95000"/>
                  </a:schemeClr>
                </a:solidFill>
                <a:latin typeface="微软雅黑" panose="020B0503020204020204" pitchFamily="34" charset="-122"/>
                <a:ea typeface="微软雅黑" panose="020B0503020204020204" pitchFamily="34" charset="-122"/>
              </a:rPr>
              <a:t>设计领跑者，用卓越</a:t>
            </a:r>
            <a:r>
              <a:rPr lang="en-US" altLang="zh-CN" sz="800" dirty="0">
                <a:solidFill>
                  <a:schemeClr val="bg1">
                    <a:lumMod val="95000"/>
                  </a:schemeClr>
                </a:solidFill>
                <a:latin typeface="微软雅黑" panose="020B0503020204020204" pitchFamily="34" charset="-122"/>
                <a:ea typeface="微软雅黑" panose="020B0503020204020204" pitchFamily="34" charset="-122"/>
              </a:rPr>
              <a:t>PPT</a:t>
            </a:r>
            <a:r>
              <a:rPr lang="zh-CN" altLang="en-US" sz="800" dirty="0">
                <a:solidFill>
                  <a:schemeClr val="bg1">
                    <a:lumMod val="95000"/>
                  </a:schemeClr>
                </a:solidFill>
                <a:latin typeface="微软雅黑" panose="020B0503020204020204" pitchFamily="34" charset="-122"/>
                <a:ea typeface="微软雅黑" panose="020B0503020204020204" pitchFamily="34" charset="-122"/>
              </a:rPr>
              <a:t>为您创造价值。</a:t>
            </a:r>
            <a:endParaRPr lang="zh-CN" altLang="en-US" sz="800"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72" name="矩形 1"/>
          <p:cNvSpPr>
            <a:spLocks noChangeArrowheads="1"/>
          </p:cNvSpPr>
          <p:nvPr/>
        </p:nvSpPr>
        <p:spPr bwMode="auto">
          <a:xfrm>
            <a:off x="834539" y="2890317"/>
            <a:ext cx="156872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800" dirty="0">
                <a:solidFill>
                  <a:schemeClr val="bg1">
                    <a:lumMod val="95000"/>
                  </a:schemeClr>
                </a:solidFill>
                <a:latin typeface="微软雅黑" panose="020B0503020204020204" pitchFamily="34" charset="-122"/>
                <a:ea typeface="微软雅黑" panose="020B0503020204020204" pitchFamily="34" charset="-122"/>
              </a:rPr>
              <a:t> ，中国专业</a:t>
            </a:r>
            <a:r>
              <a:rPr lang="en-US" altLang="zh-CN" sz="800" dirty="0">
                <a:solidFill>
                  <a:schemeClr val="bg1">
                    <a:lumMod val="95000"/>
                  </a:schemeClr>
                </a:solidFill>
                <a:latin typeface="微软雅黑" panose="020B0503020204020204" pitchFamily="34" charset="-122"/>
                <a:ea typeface="微软雅黑" panose="020B0503020204020204" pitchFamily="34" charset="-122"/>
              </a:rPr>
              <a:t>PPT</a:t>
            </a:r>
            <a:r>
              <a:rPr lang="zh-CN" altLang="en-US" sz="800" dirty="0">
                <a:solidFill>
                  <a:schemeClr val="bg1">
                    <a:lumMod val="95000"/>
                  </a:schemeClr>
                </a:solidFill>
                <a:latin typeface="微软雅黑" panose="020B0503020204020204" pitchFamily="34" charset="-122"/>
                <a:ea typeface="微软雅黑" panose="020B0503020204020204" pitchFamily="34" charset="-122"/>
              </a:rPr>
              <a:t>设计领跑者，用卓越</a:t>
            </a:r>
            <a:r>
              <a:rPr lang="en-US" altLang="zh-CN" sz="800" dirty="0">
                <a:solidFill>
                  <a:schemeClr val="bg1">
                    <a:lumMod val="95000"/>
                  </a:schemeClr>
                </a:solidFill>
                <a:latin typeface="微软雅黑" panose="020B0503020204020204" pitchFamily="34" charset="-122"/>
                <a:ea typeface="微软雅黑" panose="020B0503020204020204" pitchFamily="34" charset="-122"/>
              </a:rPr>
              <a:t>PPT</a:t>
            </a:r>
            <a:r>
              <a:rPr lang="zh-CN" altLang="en-US" sz="800" dirty="0">
                <a:solidFill>
                  <a:schemeClr val="bg1">
                    <a:lumMod val="95000"/>
                  </a:schemeClr>
                </a:solidFill>
                <a:latin typeface="微软雅黑" panose="020B0503020204020204" pitchFamily="34" charset="-122"/>
                <a:ea typeface="微软雅黑" panose="020B0503020204020204" pitchFamily="34" charset="-122"/>
              </a:rPr>
              <a:t>为您创造价值。</a:t>
            </a:r>
            <a:endParaRPr lang="zh-CN" altLang="en-US" sz="800"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73" name="矩形 1"/>
          <p:cNvSpPr>
            <a:spLocks noChangeArrowheads="1"/>
          </p:cNvSpPr>
          <p:nvPr/>
        </p:nvSpPr>
        <p:spPr bwMode="auto">
          <a:xfrm>
            <a:off x="834539" y="3299892"/>
            <a:ext cx="156872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800" dirty="0">
                <a:solidFill>
                  <a:schemeClr val="bg1">
                    <a:lumMod val="95000"/>
                  </a:schemeClr>
                </a:solidFill>
                <a:latin typeface="微软雅黑" panose="020B0503020204020204" pitchFamily="34" charset="-122"/>
                <a:ea typeface="微软雅黑" panose="020B0503020204020204" pitchFamily="34" charset="-122"/>
              </a:rPr>
              <a:t> ，中国专业</a:t>
            </a:r>
            <a:r>
              <a:rPr lang="en-US" altLang="zh-CN" sz="800" dirty="0">
                <a:solidFill>
                  <a:schemeClr val="bg1">
                    <a:lumMod val="95000"/>
                  </a:schemeClr>
                </a:solidFill>
                <a:latin typeface="微软雅黑" panose="020B0503020204020204" pitchFamily="34" charset="-122"/>
                <a:ea typeface="微软雅黑" panose="020B0503020204020204" pitchFamily="34" charset="-122"/>
              </a:rPr>
              <a:t>PPT</a:t>
            </a:r>
            <a:r>
              <a:rPr lang="zh-CN" altLang="en-US" sz="800" dirty="0">
                <a:solidFill>
                  <a:schemeClr val="bg1">
                    <a:lumMod val="95000"/>
                  </a:schemeClr>
                </a:solidFill>
                <a:latin typeface="微软雅黑" panose="020B0503020204020204" pitchFamily="34" charset="-122"/>
                <a:ea typeface="微软雅黑" panose="020B0503020204020204" pitchFamily="34" charset="-122"/>
              </a:rPr>
              <a:t>设计领跑者，用卓越</a:t>
            </a:r>
            <a:r>
              <a:rPr lang="en-US" altLang="zh-CN" sz="800" dirty="0">
                <a:solidFill>
                  <a:schemeClr val="bg1">
                    <a:lumMod val="95000"/>
                  </a:schemeClr>
                </a:solidFill>
                <a:latin typeface="微软雅黑" panose="020B0503020204020204" pitchFamily="34" charset="-122"/>
                <a:ea typeface="微软雅黑" panose="020B0503020204020204" pitchFamily="34" charset="-122"/>
              </a:rPr>
              <a:t>PPT</a:t>
            </a:r>
            <a:r>
              <a:rPr lang="zh-CN" altLang="en-US" sz="800" dirty="0">
                <a:solidFill>
                  <a:schemeClr val="bg1">
                    <a:lumMod val="95000"/>
                  </a:schemeClr>
                </a:solidFill>
                <a:latin typeface="微软雅黑" panose="020B0503020204020204" pitchFamily="34" charset="-122"/>
                <a:ea typeface="微软雅黑" panose="020B0503020204020204" pitchFamily="34" charset="-122"/>
              </a:rPr>
              <a:t>为您创造价值。</a:t>
            </a:r>
            <a:endParaRPr lang="zh-CN" altLang="en-US" sz="800"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74" name="矩形 1"/>
          <p:cNvSpPr>
            <a:spLocks noChangeArrowheads="1"/>
          </p:cNvSpPr>
          <p:nvPr/>
        </p:nvSpPr>
        <p:spPr bwMode="auto">
          <a:xfrm>
            <a:off x="834539" y="3671367"/>
            <a:ext cx="156872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800" dirty="0">
                <a:solidFill>
                  <a:schemeClr val="bg1">
                    <a:lumMod val="95000"/>
                  </a:schemeClr>
                </a:solidFill>
                <a:latin typeface="微软雅黑" panose="020B0503020204020204" pitchFamily="34" charset="-122"/>
                <a:ea typeface="微软雅黑" panose="020B0503020204020204" pitchFamily="34" charset="-122"/>
              </a:rPr>
              <a:t> ，中国专业</a:t>
            </a:r>
            <a:r>
              <a:rPr lang="en-US" altLang="zh-CN" sz="800" dirty="0">
                <a:solidFill>
                  <a:schemeClr val="bg1">
                    <a:lumMod val="95000"/>
                  </a:schemeClr>
                </a:solidFill>
                <a:latin typeface="微软雅黑" panose="020B0503020204020204" pitchFamily="34" charset="-122"/>
                <a:ea typeface="微软雅黑" panose="020B0503020204020204" pitchFamily="34" charset="-122"/>
              </a:rPr>
              <a:t>PPT</a:t>
            </a:r>
            <a:r>
              <a:rPr lang="zh-CN" altLang="en-US" sz="800" dirty="0">
                <a:solidFill>
                  <a:schemeClr val="bg1">
                    <a:lumMod val="95000"/>
                  </a:schemeClr>
                </a:solidFill>
                <a:latin typeface="微软雅黑" panose="020B0503020204020204" pitchFamily="34" charset="-122"/>
                <a:ea typeface="微软雅黑" panose="020B0503020204020204" pitchFamily="34" charset="-122"/>
              </a:rPr>
              <a:t>设计领跑者，用卓越</a:t>
            </a:r>
            <a:r>
              <a:rPr lang="en-US" altLang="zh-CN" sz="800" dirty="0">
                <a:solidFill>
                  <a:schemeClr val="bg1">
                    <a:lumMod val="95000"/>
                  </a:schemeClr>
                </a:solidFill>
                <a:latin typeface="微软雅黑" panose="020B0503020204020204" pitchFamily="34" charset="-122"/>
                <a:ea typeface="微软雅黑" panose="020B0503020204020204" pitchFamily="34" charset="-122"/>
              </a:rPr>
              <a:t>PPT</a:t>
            </a:r>
            <a:r>
              <a:rPr lang="zh-CN" altLang="en-US" sz="800" dirty="0">
                <a:solidFill>
                  <a:schemeClr val="bg1">
                    <a:lumMod val="95000"/>
                  </a:schemeClr>
                </a:solidFill>
                <a:latin typeface="微软雅黑" panose="020B0503020204020204" pitchFamily="34" charset="-122"/>
                <a:ea typeface="微软雅黑" panose="020B0503020204020204" pitchFamily="34" charset="-122"/>
              </a:rPr>
              <a:t>为您创造价值。</a:t>
            </a:r>
            <a:endParaRPr lang="zh-CN" altLang="en-US" sz="800" dirty="0">
              <a:solidFill>
                <a:schemeClr val="bg1">
                  <a:lumMod val="95000"/>
                </a:schemeClr>
              </a:solidFill>
              <a:latin typeface="微软雅黑" panose="020B0503020204020204" pitchFamily="34" charset="-122"/>
              <a:ea typeface="微软雅黑" panose="020B0503020204020204" pitchFamily="34" charset="-122"/>
            </a:endParaRPr>
          </a:p>
        </p:txBody>
      </p:sp>
      <p:cxnSp>
        <p:nvCxnSpPr>
          <p:cNvPr id="75" name="直接连接符 74"/>
          <p:cNvCxnSpPr/>
          <p:nvPr/>
        </p:nvCxnSpPr>
        <p:spPr>
          <a:xfrm>
            <a:off x="6207213" y="1836067"/>
            <a:ext cx="23431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Click="0" advTm="506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par>
                                <p:cTn id="11" presetID="3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1000" fill="hold"/>
                                        <p:tgtEl>
                                          <p:spTgt spid="18"/>
                                        </p:tgtEl>
                                        <p:attrNameLst>
                                          <p:attrName>ppt_w</p:attrName>
                                        </p:attrNameLst>
                                      </p:cBhvr>
                                      <p:tavLst>
                                        <p:tav tm="0">
                                          <p:val>
                                            <p:fltVal val="0"/>
                                          </p:val>
                                        </p:tav>
                                        <p:tav tm="100000">
                                          <p:val>
                                            <p:strVal val="#ppt_w"/>
                                          </p:val>
                                        </p:tav>
                                      </p:tavLst>
                                    </p:anim>
                                    <p:anim calcmode="lin" valueType="num">
                                      <p:cBhvr>
                                        <p:cTn id="14" dur="1000" fill="hold"/>
                                        <p:tgtEl>
                                          <p:spTgt spid="18"/>
                                        </p:tgtEl>
                                        <p:attrNameLst>
                                          <p:attrName>ppt_h</p:attrName>
                                        </p:attrNameLst>
                                      </p:cBhvr>
                                      <p:tavLst>
                                        <p:tav tm="0">
                                          <p:val>
                                            <p:fltVal val="0"/>
                                          </p:val>
                                        </p:tav>
                                        <p:tav tm="100000">
                                          <p:val>
                                            <p:strVal val="#ppt_h"/>
                                          </p:val>
                                        </p:tav>
                                      </p:tavLst>
                                    </p:anim>
                                    <p:anim calcmode="lin" valueType="num">
                                      <p:cBhvr>
                                        <p:cTn id="15" dur="1000" fill="hold"/>
                                        <p:tgtEl>
                                          <p:spTgt spid="18"/>
                                        </p:tgtEl>
                                        <p:attrNameLst>
                                          <p:attrName>style.rotation</p:attrName>
                                        </p:attrNameLst>
                                      </p:cBhvr>
                                      <p:tavLst>
                                        <p:tav tm="0">
                                          <p:val>
                                            <p:fltVal val="90"/>
                                          </p:val>
                                        </p:tav>
                                        <p:tav tm="100000">
                                          <p:val>
                                            <p:fltVal val="0"/>
                                          </p:val>
                                        </p:tav>
                                      </p:tavLst>
                                    </p:anim>
                                    <p:animEffect transition="in" filter="fade">
                                      <p:cBhvr>
                                        <p:cTn id="16" dur="1000"/>
                                        <p:tgtEl>
                                          <p:spTgt spid="18"/>
                                        </p:tgtEl>
                                      </p:cBhvr>
                                    </p:animEffect>
                                  </p:childTnLst>
                                </p:cTn>
                              </p:par>
                              <p:par>
                                <p:cTn id="17" presetID="3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p:cTn id="19" dur="1000" fill="hold"/>
                                        <p:tgtEl>
                                          <p:spTgt spid="26"/>
                                        </p:tgtEl>
                                        <p:attrNameLst>
                                          <p:attrName>ppt_w</p:attrName>
                                        </p:attrNameLst>
                                      </p:cBhvr>
                                      <p:tavLst>
                                        <p:tav tm="0">
                                          <p:val>
                                            <p:fltVal val="0"/>
                                          </p:val>
                                        </p:tav>
                                        <p:tav tm="100000">
                                          <p:val>
                                            <p:strVal val="#ppt_w"/>
                                          </p:val>
                                        </p:tav>
                                      </p:tavLst>
                                    </p:anim>
                                    <p:anim calcmode="lin" valueType="num">
                                      <p:cBhvr>
                                        <p:cTn id="20" dur="1000" fill="hold"/>
                                        <p:tgtEl>
                                          <p:spTgt spid="26"/>
                                        </p:tgtEl>
                                        <p:attrNameLst>
                                          <p:attrName>ppt_h</p:attrName>
                                        </p:attrNameLst>
                                      </p:cBhvr>
                                      <p:tavLst>
                                        <p:tav tm="0">
                                          <p:val>
                                            <p:fltVal val="0"/>
                                          </p:val>
                                        </p:tav>
                                        <p:tav tm="100000">
                                          <p:val>
                                            <p:strVal val="#ppt_h"/>
                                          </p:val>
                                        </p:tav>
                                      </p:tavLst>
                                    </p:anim>
                                    <p:anim calcmode="lin" valueType="num">
                                      <p:cBhvr>
                                        <p:cTn id="21" dur="1000" fill="hold"/>
                                        <p:tgtEl>
                                          <p:spTgt spid="26"/>
                                        </p:tgtEl>
                                        <p:attrNameLst>
                                          <p:attrName>style.rotation</p:attrName>
                                        </p:attrNameLst>
                                      </p:cBhvr>
                                      <p:tavLst>
                                        <p:tav tm="0">
                                          <p:val>
                                            <p:fltVal val="90"/>
                                          </p:val>
                                        </p:tav>
                                        <p:tav tm="100000">
                                          <p:val>
                                            <p:fltVal val="0"/>
                                          </p:val>
                                        </p:tav>
                                      </p:tavLst>
                                    </p:anim>
                                    <p:animEffect transition="in" filter="fade">
                                      <p:cBhvr>
                                        <p:cTn id="22" dur="1000"/>
                                        <p:tgtEl>
                                          <p:spTgt spid="26"/>
                                        </p:tgtEl>
                                      </p:cBhvr>
                                    </p:animEffect>
                                  </p:childTnLst>
                                </p:cTn>
                              </p:par>
                              <p:par>
                                <p:cTn id="23" presetID="31"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p:cTn id="25" dur="1000" fill="hold"/>
                                        <p:tgtEl>
                                          <p:spTgt spid="34"/>
                                        </p:tgtEl>
                                        <p:attrNameLst>
                                          <p:attrName>ppt_w</p:attrName>
                                        </p:attrNameLst>
                                      </p:cBhvr>
                                      <p:tavLst>
                                        <p:tav tm="0">
                                          <p:val>
                                            <p:fltVal val="0"/>
                                          </p:val>
                                        </p:tav>
                                        <p:tav tm="100000">
                                          <p:val>
                                            <p:strVal val="#ppt_w"/>
                                          </p:val>
                                        </p:tav>
                                      </p:tavLst>
                                    </p:anim>
                                    <p:anim calcmode="lin" valueType="num">
                                      <p:cBhvr>
                                        <p:cTn id="26" dur="1000" fill="hold"/>
                                        <p:tgtEl>
                                          <p:spTgt spid="34"/>
                                        </p:tgtEl>
                                        <p:attrNameLst>
                                          <p:attrName>ppt_h</p:attrName>
                                        </p:attrNameLst>
                                      </p:cBhvr>
                                      <p:tavLst>
                                        <p:tav tm="0">
                                          <p:val>
                                            <p:fltVal val="0"/>
                                          </p:val>
                                        </p:tav>
                                        <p:tav tm="100000">
                                          <p:val>
                                            <p:strVal val="#ppt_h"/>
                                          </p:val>
                                        </p:tav>
                                      </p:tavLst>
                                    </p:anim>
                                    <p:anim calcmode="lin" valueType="num">
                                      <p:cBhvr>
                                        <p:cTn id="27" dur="1000" fill="hold"/>
                                        <p:tgtEl>
                                          <p:spTgt spid="34"/>
                                        </p:tgtEl>
                                        <p:attrNameLst>
                                          <p:attrName>style.rotation</p:attrName>
                                        </p:attrNameLst>
                                      </p:cBhvr>
                                      <p:tavLst>
                                        <p:tav tm="0">
                                          <p:val>
                                            <p:fltVal val="90"/>
                                          </p:val>
                                        </p:tav>
                                        <p:tav tm="100000">
                                          <p:val>
                                            <p:fltVal val="0"/>
                                          </p:val>
                                        </p:tav>
                                      </p:tavLst>
                                    </p:anim>
                                    <p:animEffect transition="in" filter="fade">
                                      <p:cBhvr>
                                        <p:cTn id="28" dur="1000"/>
                                        <p:tgtEl>
                                          <p:spTgt spid="34"/>
                                        </p:tgtEl>
                                      </p:cBhvr>
                                    </p:animEffect>
                                  </p:childTnLst>
                                </p:cTn>
                              </p:par>
                              <p:par>
                                <p:cTn id="29" presetID="31" presetClass="entr" presetSubtype="0" fill="hold" nodeType="withEffect">
                                  <p:stCondLst>
                                    <p:cond delay="0"/>
                                  </p:stCondLst>
                                  <p:childTnLst>
                                    <p:set>
                                      <p:cBhvr>
                                        <p:cTn id="30" dur="1" fill="hold">
                                          <p:stCondLst>
                                            <p:cond delay="0"/>
                                          </p:stCondLst>
                                        </p:cTn>
                                        <p:tgtEl>
                                          <p:spTgt spid="42"/>
                                        </p:tgtEl>
                                        <p:attrNameLst>
                                          <p:attrName>style.visibility</p:attrName>
                                        </p:attrNameLst>
                                      </p:cBhvr>
                                      <p:to>
                                        <p:strVal val="visible"/>
                                      </p:to>
                                    </p:set>
                                    <p:anim calcmode="lin" valueType="num">
                                      <p:cBhvr>
                                        <p:cTn id="31" dur="1000" fill="hold"/>
                                        <p:tgtEl>
                                          <p:spTgt spid="42"/>
                                        </p:tgtEl>
                                        <p:attrNameLst>
                                          <p:attrName>ppt_w</p:attrName>
                                        </p:attrNameLst>
                                      </p:cBhvr>
                                      <p:tavLst>
                                        <p:tav tm="0">
                                          <p:val>
                                            <p:fltVal val="0"/>
                                          </p:val>
                                        </p:tav>
                                        <p:tav tm="100000">
                                          <p:val>
                                            <p:strVal val="#ppt_w"/>
                                          </p:val>
                                        </p:tav>
                                      </p:tavLst>
                                    </p:anim>
                                    <p:anim calcmode="lin" valueType="num">
                                      <p:cBhvr>
                                        <p:cTn id="32" dur="1000" fill="hold"/>
                                        <p:tgtEl>
                                          <p:spTgt spid="42"/>
                                        </p:tgtEl>
                                        <p:attrNameLst>
                                          <p:attrName>ppt_h</p:attrName>
                                        </p:attrNameLst>
                                      </p:cBhvr>
                                      <p:tavLst>
                                        <p:tav tm="0">
                                          <p:val>
                                            <p:fltVal val="0"/>
                                          </p:val>
                                        </p:tav>
                                        <p:tav tm="100000">
                                          <p:val>
                                            <p:strVal val="#ppt_h"/>
                                          </p:val>
                                        </p:tav>
                                      </p:tavLst>
                                    </p:anim>
                                    <p:anim calcmode="lin" valueType="num">
                                      <p:cBhvr>
                                        <p:cTn id="33" dur="1000" fill="hold"/>
                                        <p:tgtEl>
                                          <p:spTgt spid="42"/>
                                        </p:tgtEl>
                                        <p:attrNameLst>
                                          <p:attrName>style.rotation</p:attrName>
                                        </p:attrNameLst>
                                      </p:cBhvr>
                                      <p:tavLst>
                                        <p:tav tm="0">
                                          <p:val>
                                            <p:fltVal val="90"/>
                                          </p:val>
                                        </p:tav>
                                        <p:tav tm="100000">
                                          <p:val>
                                            <p:fltVal val="0"/>
                                          </p:val>
                                        </p:tav>
                                      </p:tavLst>
                                    </p:anim>
                                    <p:animEffect transition="in" filter="fade">
                                      <p:cBhvr>
                                        <p:cTn id="34" dur="1000"/>
                                        <p:tgtEl>
                                          <p:spTgt spid="42"/>
                                        </p:tgtEl>
                                      </p:cBhvr>
                                    </p:animEffect>
                                  </p:childTnLst>
                                </p:cTn>
                              </p:par>
                              <p:par>
                                <p:cTn id="35" presetID="31" presetClass="entr" presetSubtype="0" fill="hold" nodeType="withEffect">
                                  <p:stCondLst>
                                    <p:cond delay="0"/>
                                  </p:stCondLst>
                                  <p:childTnLst>
                                    <p:set>
                                      <p:cBhvr>
                                        <p:cTn id="36" dur="1" fill="hold">
                                          <p:stCondLst>
                                            <p:cond delay="0"/>
                                          </p:stCondLst>
                                        </p:cTn>
                                        <p:tgtEl>
                                          <p:spTgt spid="50"/>
                                        </p:tgtEl>
                                        <p:attrNameLst>
                                          <p:attrName>style.visibility</p:attrName>
                                        </p:attrNameLst>
                                      </p:cBhvr>
                                      <p:to>
                                        <p:strVal val="visible"/>
                                      </p:to>
                                    </p:set>
                                    <p:anim calcmode="lin" valueType="num">
                                      <p:cBhvr>
                                        <p:cTn id="37" dur="1000" fill="hold"/>
                                        <p:tgtEl>
                                          <p:spTgt spid="50"/>
                                        </p:tgtEl>
                                        <p:attrNameLst>
                                          <p:attrName>ppt_w</p:attrName>
                                        </p:attrNameLst>
                                      </p:cBhvr>
                                      <p:tavLst>
                                        <p:tav tm="0">
                                          <p:val>
                                            <p:fltVal val="0"/>
                                          </p:val>
                                        </p:tav>
                                        <p:tav tm="100000">
                                          <p:val>
                                            <p:strVal val="#ppt_w"/>
                                          </p:val>
                                        </p:tav>
                                      </p:tavLst>
                                    </p:anim>
                                    <p:anim calcmode="lin" valueType="num">
                                      <p:cBhvr>
                                        <p:cTn id="38" dur="1000" fill="hold"/>
                                        <p:tgtEl>
                                          <p:spTgt spid="50"/>
                                        </p:tgtEl>
                                        <p:attrNameLst>
                                          <p:attrName>ppt_h</p:attrName>
                                        </p:attrNameLst>
                                      </p:cBhvr>
                                      <p:tavLst>
                                        <p:tav tm="0">
                                          <p:val>
                                            <p:fltVal val="0"/>
                                          </p:val>
                                        </p:tav>
                                        <p:tav tm="100000">
                                          <p:val>
                                            <p:strVal val="#ppt_h"/>
                                          </p:val>
                                        </p:tav>
                                      </p:tavLst>
                                    </p:anim>
                                    <p:anim calcmode="lin" valueType="num">
                                      <p:cBhvr>
                                        <p:cTn id="39" dur="1000" fill="hold"/>
                                        <p:tgtEl>
                                          <p:spTgt spid="50"/>
                                        </p:tgtEl>
                                        <p:attrNameLst>
                                          <p:attrName>style.rotation</p:attrName>
                                        </p:attrNameLst>
                                      </p:cBhvr>
                                      <p:tavLst>
                                        <p:tav tm="0">
                                          <p:val>
                                            <p:fltVal val="90"/>
                                          </p:val>
                                        </p:tav>
                                        <p:tav tm="100000">
                                          <p:val>
                                            <p:fltVal val="0"/>
                                          </p:val>
                                        </p:tav>
                                      </p:tavLst>
                                    </p:anim>
                                    <p:animEffect transition="in" filter="fade">
                                      <p:cBhvr>
                                        <p:cTn id="40" dur="1000"/>
                                        <p:tgtEl>
                                          <p:spTgt spid="50"/>
                                        </p:tgtEl>
                                      </p:cBhvr>
                                    </p:animEffect>
                                  </p:childTnLst>
                                </p:cTn>
                              </p:par>
                              <p:par>
                                <p:cTn id="41" presetID="31" presetClass="entr" presetSubtype="0" fill="hold" nodeType="withEffect">
                                  <p:stCondLst>
                                    <p:cond delay="0"/>
                                  </p:stCondLst>
                                  <p:childTnLst>
                                    <p:set>
                                      <p:cBhvr>
                                        <p:cTn id="42" dur="1" fill="hold">
                                          <p:stCondLst>
                                            <p:cond delay="0"/>
                                          </p:stCondLst>
                                        </p:cTn>
                                        <p:tgtEl>
                                          <p:spTgt spid="58"/>
                                        </p:tgtEl>
                                        <p:attrNameLst>
                                          <p:attrName>style.visibility</p:attrName>
                                        </p:attrNameLst>
                                      </p:cBhvr>
                                      <p:to>
                                        <p:strVal val="visible"/>
                                      </p:to>
                                    </p:set>
                                    <p:anim calcmode="lin" valueType="num">
                                      <p:cBhvr>
                                        <p:cTn id="43" dur="1000" fill="hold"/>
                                        <p:tgtEl>
                                          <p:spTgt spid="58"/>
                                        </p:tgtEl>
                                        <p:attrNameLst>
                                          <p:attrName>ppt_w</p:attrName>
                                        </p:attrNameLst>
                                      </p:cBhvr>
                                      <p:tavLst>
                                        <p:tav tm="0">
                                          <p:val>
                                            <p:fltVal val="0"/>
                                          </p:val>
                                        </p:tav>
                                        <p:tav tm="100000">
                                          <p:val>
                                            <p:strVal val="#ppt_w"/>
                                          </p:val>
                                        </p:tav>
                                      </p:tavLst>
                                    </p:anim>
                                    <p:anim calcmode="lin" valueType="num">
                                      <p:cBhvr>
                                        <p:cTn id="44" dur="1000" fill="hold"/>
                                        <p:tgtEl>
                                          <p:spTgt spid="58"/>
                                        </p:tgtEl>
                                        <p:attrNameLst>
                                          <p:attrName>ppt_h</p:attrName>
                                        </p:attrNameLst>
                                      </p:cBhvr>
                                      <p:tavLst>
                                        <p:tav tm="0">
                                          <p:val>
                                            <p:fltVal val="0"/>
                                          </p:val>
                                        </p:tav>
                                        <p:tav tm="100000">
                                          <p:val>
                                            <p:strVal val="#ppt_h"/>
                                          </p:val>
                                        </p:tav>
                                      </p:tavLst>
                                    </p:anim>
                                    <p:anim calcmode="lin" valueType="num">
                                      <p:cBhvr>
                                        <p:cTn id="45" dur="1000" fill="hold"/>
                                        <p:tgtEl>
                                          <p:spTgt spid="58"/>
                                        </p:tgtEl>
                                        <p:attrNameLst>
                                          <p:attrName>style.rotation</p:attrName>
                                        </p:attrNameLst>
                                      </p:cBhvr>
                                      <p:tavLst>
                                        <p:tav tm="0">
                                          <p:val>
                                            <p:fltVal val="90"/>
                                          </p:val>
                                        </p:tav>
                                        <p:tav tm="100000">
                                          <p:val>
                                            <p:fltVal val="0"/>
                                          </p:val>
                                        </p:tav>
                                      </p:tavLst>
                                    </p:anim>
                                    <p:animEffect transition="in" filter="fade">
                                      <p:cBhvr>
                                        <p:cTn id="46" dur="1000"/>
                                        <p:tgtEl>
                                          <p:spTgt spid="58"/>
                                        </p:tgtEl>
                                      </p:cBhvr>
                                    </p:animEffect>
                                  </p:childTnLst>
                                </p:cTn>
                              </p:par>
                            </p:childTnLst>
                          </p:cTn>
                        </p:par>
                        <p:par>
                          <p:cTn id="47" fill="hold">
                            <p:stCondLst>
                              <p:cond delay="1000"/>
                            </p:stCondLst>
                            <p:childTnLst>
                              <p:par>
                                <p:cTn id="48" presetID="22" presetClass="entr" presetSubtype="8" fill="hold" grpId="0" nodeType="after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wipe(left)">
                                      <p:cBhvr>
                                        <p:cTn id="50" dur="500"/>
                                        <p:tgtEl>
                                          <p:spTgt spid="2"/>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wipe(left)">
                                      <p:cBhvr>
                                        <p:cTn id="53" dur="500"/>
                                        <p:tgtEl>
                                          <p:spTgt spid="3"/>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wipe(left)">
                                      <p:cBhvr>
                                        <p:cTn id="56" dur="500"/>
                                        <p:tgtEl>
                                          <p:spTgt spid="4"/>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wipe(left)">
                                      <p:cBhvr>
                                        <p:cTn id="59" dur="500"/>
                                        <p:tgtEl>
                                          <p:spTgt spid="5"/>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wipe(left)">
                                      <p:cBhvr>
                                        <p:cTn id="62" dur="500"/>
                                        <p:tgtEl>
                                          <p:spTgt spid="6"/>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wipe(left)">
                                      <p:cBhvr>
                                        <p:cTn id="65" dur="500"/>
                                        <p:tgtEl>
                                          <p:spTgt spid="7"/>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8"/>
                                        </p:tgtEl>
                                        <p:attrNameLst>
                                          <p:attrName>style.visibility</p:attrName>
                                        </p:attrNameLst>
                                      </p:cBhvr>
                                      <p:to>
                                        <p:strVal val="visible"/>
                                      </p:to>
                                    </p:set>
                                    <p:animEffect transition="in" filter="wipe(left)">
                                      <p:cBhvr>
                                        <p:cTn id="68" dur="500"/>
                                        <p:tgtEl>
                                          <p:spTgt spid="8"/>
                                        </p:tgtEl>
                                      </p:cBhvr>
                                    </p:animEffect>
                                  </p:childTnLst>
                                </p:cTn>
                              </p:par>
                            </p:childTnLst>
                          </p:cTn>
                        </p:par>
                        <p:par>
                          <p:cTn id="69" fill="hold">
                            <p:stCondLst>
                              <p:cond delay="1500"/>
                            </p:stCondLst>
                            <p:childTnLst>
                              <p:par>
                                <p:cTn id="70" presetID="22" presetClass="entr" presetSubtype="8" fill="hold" grpId="0" nodeType="after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wipe(left)">
                                      <p:cBhvr>
                                        <p:cTn id="72" dur="500"/>
                                        <p:tgtEl>
                                          <p:spTgt spid="9"/>
                                        </p:tgtEl>
                                      </p:cBhvr>
                                    </p:animEffect>
                                  </p:childTnLst>
                                </p:cTn>
                              </p:par>
                            </p:childTnLst>
                          </p:cTn>
                        </p:par>
                        <p:par>
                          <p:cTn id="73" fill="hold">
                            <p:stCondLst>
                              <p:cond delay="2000"/>
                            </p:stCondLst>
                            <p:childTnLst>
                              <p:par>
                                <p:cTn id="74" presetID="25" presetClass="entr" presetSubtype="0" fill="hold" grpId="0" nodeType="afterEffect">
                                  <p:stCondLst>
                                    <p:cond delay="0"/>
                                  </p:stCondLst>
                                  <p:childTnLst>
                                    <p:set>
                                      <p:cBhvr>
                                        <p:cTn id="75" dur="1" fill="hold">
                                          <p:stCondLst>
                                            <p:cond delay="0"/>
                                          </p:stCondLst>
                                        </p:cTn>
                                        <p:tgtEl>
                                          <p:spTgt spid="68"/>
                                        </p:tgtEl>
                                        <p:attrNameLst>
                                          <p:attrName>style.visibility</p:attrName>
                                        </p:attrNameLst>
                                      </p:cBhvr>
                                      <p:to>
                                        <p:strVal val="visible"/>
                                      </p:to>
                                    </p:set>
                                    <p:anim calcmode="lin" valueType="num">
                                      <p:cBhvr>
                                        <p:cTn id="76" dur="500" decel="50000" fill="hold">
                                          <p:stCondLst>
                                            <p:cond delay="0"/>
                                          </p:stCondLst>
                                        </p:cTn>
                                        <p:tgtEl>
                                          <p:spTgt spid="68"/>
                                        </p:tgtEl>
                                        <p:attrNameLst>
                                          <p:attrName>style.rotation</p:attrName>
                                        </p:attrNameLst>
                                      </p:cBhvr>
                                      <p:tavLst>
                                        <p:tav tm="0">
                                          <p:val>
                                            <p:fltVal val="-90"/>
                                          </p:val>
                                        </p:tav>
                                        <p:tav tm="100000">
                                          <p:val>
                                            <p:fltVal val="0"/>
                                          </p:val>
                                        </p:tav>
                                      </p:tavLst>
                                    </p:anim>
                                    <p:anim calcmode="lin" valueType="num">
                                      <p:cBhvr>
                                        <p:cTn id="77" dur="500" decel="50000" fill="hold">
                                          <p:stCondLst>
                                            <p:cond delay="0"/>
                                          </p:stCondLst>
                                        </p:cTn>
                                        <p:tgtEl>
                                          <p:spTgt spid="68"/>
                                        </p:tgtEl>
                                        <p:attrNameLst>
                                          <p:attrName>ppt_w</p:attrName>
                                        </p:attrNameLst>
                                      </p:cBhvr>
                                      <p:tavLst>
                                        <p:tav tm="0">
                                          <p:val>
                                            <p:strVal val="#ppt_w"/>
                                          </p:val>
                                        </p:tav>
                                        <p:tav tm="100000">
                                          <p:val>
                                            <p:strVal val="#ppt_w*.05"/>
                                          </p:val>
                                        </p:tav>
                                      </p:tavLst>
                                    </p:anim>
                                    <p:anim calcmode="lin" valueType="num">
                                      <p:cBhvr>
                                        <p:cTn id="78" dur="500" accel="50000" fill="hold">
                                          <p:stCondLst>
                                            <p:cond delay="500"/>
                                          </p:stCondLst>
                                        </p:cTn>
                                        <p:tgtEl>
                                          <p:spTgt spid="68"/>
                                        </p:tgtEl>
                                        <p:attrNameLst>
                                          <p:attrName>ppt_w</p:attrName>
                                        </p:attrNameLst>
                                      </p:cBhvr>
                                      <p:tavLst>
                                        <p:tav tm="0">
                                          <p:val>
                                            <p:strVal val="#ppt_w*.05"/>
                                          </p:val>
                                        </p:tav>
                                        <p:tav tm="100000">
                                          <p:val>
                                            <p:strVal val="#ppt_w"/>
                                          </p:val>
                                        </p:tav>
                                      </p:tavLst>
                                    </p:anim>
                                    <p:anim calcmode="lin" valueType="num">
                                      <p:cBhvr>
                                        <p:cTn id="79" dur="1000" fill="hold"/>
                                        <p:tgtEl>
                                          <p:spTgt spid="68"/>
                                        </p:tgtEl>
                                        <p:attrNameLst>
                                          <p:attrName>ppt_h</p:attrName>
                                        </p:attrNameLst>
                                      </p:cBhvr>
                                      <p:tavLst>
                                        <p:tav tm="0">
                                          <p:val>
                                            <p:strVal val="#ppt_h"/>
                                          </p:val>
                                        </p:tav>
                                        <p:tav tm="100000">
                                          <p:val>
                                            <p:strVal val="#ppt_h"/>
                                          </p:val>
                                        </p:tav>
                                      </p:tavLst>
                                    </p:anim>
                                    <p:anim calcmode="lin" valueType="num">
                                      <p:cBhvr>
                                        <p:cTn id="80" dur="500" decel="50000" fill="hold">
                                          <p:stCondLst>
                                            <p:cond delay="0"/>
                                          </p:stCondLst>
                                        </p:cTn>
                                        <p:tgtEl>
                                          <p:spTgt spid="68"/>
                                        </p:tgtEl>
                                        <p:attrNameLst>
                                          <p:attrName>ppt_x</p:attrName>
                                        </p:attrNameLst>
                                      </p:cBhvr>
                                      <p:tavLst>
                                        <p:tav tm="0">
                                          <p:val>
                                            <p:strVal val="#ppt_x+.4"/>
                                          </p:val>
                                        </p:tav>
                                        <p:tav tm="100000">
                                          <p:val>
                                            <p:strVal val="#ppt_x"/>
                                          </p:val>
                                        </p:tav>
                                      </p:tavLst>
                                    </p:anim>
                                    <p:anim calcmode="lin" valueType="num">
                                      <p:cBhvr>
                                        <p:cTn id="81" dur="500" decel="50000" fill="hold">
                                          <p:stCondLst>
                                            <p:cond delay="0"/>
                                          </p:stCondLst>
                                        </p:cTn>
                                        <p:tgtEl>
                                          <p:spTgt spid="68"/>
                                        </p:tgtEl>
                                        <p:attrNameLst>
                                          <p:attrName>ppt_y</p:attrName>
                                        </p:attrNameLst>
                                      </p:cBhvr>
                                      <p:tavLst>
                                        <p:tav tm="0">
                                          <p:val>
                                            <p:strVal val="#ppt_y-.2"/>
                                          </p:val>
                                        </p:tav>
                                        <p:tav tm="100000">
                                          <p:val>
                                            <p:strVal val="#ppt_y+.1"/>
                                          </p:val>
                                        </p:tav>
                                      </p:tavLst>
                                    </p:anim>
                                    <p:anim calcmode="lin" valueType="num">
                                      <p:cBhvr>
                                        <p:cTn id="82" dur="500" accel="50000" fill="hold">
                                          <p:stCondLst>
                                            <p:cond delay="500"/>
                                          </p:stCondLst>
                                        </p:cTn>
                                        <p:tgtEl>
                                          <p:spTgt spid="68"/>
                                        </p:tgtEl>
                                        <p:attrNameLst>
                                          <p:attrName>ppt_y</p:attrName>
                                        </p:attrNameLst>
                                      </p:cBhvr>
                                      <p:tavLst>
                                        <p:tav tm="0">
                                          <p:val>
                                            <p:strVal val="#ppt_y+.1"/>
                                          </p:val>
                                        </p:tav>
                                        <p:tav tm="100000">
                                          <p:val>
                                            <p:strVal val="#ppt_y"/>
                                          </p:val>
                                        </p:tav>
                                      </p:tavLst>
                                    </p:anim>
                                    <p:animEffect transition="in" filter="fade">
                                      <p:cBhvr>
                                        <p:cTn id="83" dur="1000" decel="50000">
                                          <p:stCondLst>
                                            <p:cond delay="0"/>
                                          </p:stCondLst>
                                        </p:cTn>
                                        <p:tgtEl>
                                          <p:spTgt spid="68"/>
                                        </p:tgtEl>
                                      </p:cBhvr>
                                    </p:animEffect>
                                  </p:childTnLst>
                                </p:cTn>
                              </p:par>
                              <p:par>
                                <p:cTn id="84" presetID="25" presetClass="entr" presetSubtype="0" fill="hold" grpId="0" nodeType="withEffect">
                                  <p:stCondLst>
                                    <p:cond delay="0"/>
                                  </p:stCondLst>
                                  <p:childTnLst>
                                    <p:set>
                                      <p:cBhvr>
                                        <p:cTn id="85" dur="1" fill="hold">
                                          <p:stCondLst>
                                            <p:cond delay="0"/>
                                          </p:stCondLst>
                                        </p:cTn>
                                        <p:tgtEl>
                                          <p:spTgt spid="69"/>
                                        </p:tgtEl>
                                        <p:attrNameLst>
                                          <p:attrName>style.visibility</p:attrName>
                                        </p:attrNameLst>
                                      </p:cBhvr>
                                      <p:to>
                                        <p:strVal val="visible"/>
                                      </p:to>
                                    </p:set>
                                    <p:anim calcmode="lin" valueType="num">
                                      <p:cBhvr>
                                        <p:cTn id="86" dur="500" decel="50000" fill="hold">
                                          <p:stCondLst>
                                            <p:cond delay="0"/>
                                          </p:stCondLst>
                                        </p:cTn>
                                        <p:tgtEl>
                                          <p:spTgt spid="69"/>
                                        </p:tgtEl>
                                        <p:attrNameLst>
                                          <p:attrName>style.rotation</p:attrName>
                                        </p:attrNameLst>
                                      </p:cBhvr>
                                      <p:tavLst>
                                        <p:tav tm="0">
                                          <p:val>
                                            <p:fltVal val="-90"/>
                                          </p:val>
                                        </p:tav>
                                        <p:tav tm="100000">
                                          <p:val>
                                            <p:fltVal val="0"/>
                                          </p:val>
                                        </p:tav>
                                      </p:tavLst>
                                    </p:anim>
                                    <p:anim calcmode="lin" valueType="num">
                                      <p:cBhvr>
                                        <p:cTn id="87" dur="500" decel="50000" fill="hold">
                                          <p:stCondLst>
                                            <p:cond delay="0"/>
                                          </p:stCondLst>
                                        </p:cTn>
                                        <p:tgtEl>
                                          <p:spTgt spid="69"/>
                                        </p:tgtEl>
                                        <p:attrNameLst>
                                          <p:attrName>ppt_w</p:attrName>
                                        </p:attrNameLst>
                                      </p:cBhvr>
                                      <p:tavLst>
                                        <p:tav tm="0">
                                          <p:val>
                                            <p:strVal val="#ppt_w"/>
                                          </p:val>
                                        </p:tav>
                                        <p:tav tm="100000">
                                          <p:val>
                                            <p:strVal val="#ppt_w*.05"/>
                                          </p:val>
                                        </p:tav>
                                      </p:tavLst>
                                    </p:anim>
                                    <p:anim calcmode="lin" valueType="num">
                                      <p:cBhvr>
                                        <p:cTn id="88" dur="500" accel="50000" fill="hold">
                                          <p:stCondLst>
                                            <p:cond delay="500"/>
                                          </p:stCondLst>
                                        </p:cTn>
                                        <p:tgtEl>
                                          <p:spTgt spid="69"/>
                                        </p:tgtEl>
                                        <p:attrNameLst>
                                          <p:attrName>ppt_w</p:attrName>
                                        </p:attrNameLst>
                                      </p:cBhvr>
                                      <p:tavLst>
                                        <p:tav tm="0">
                                          <p:val>
                                            <p:strVal val="#ppt_w*.05"/>
                                          </p:val>
                                        </p:tav>
                                        <p:tav tm="100000">
                                          <p:val>
                                            <p:strVal val="#ppt_w"/>
                                          </p:val>
                                        </p:tav>
                                      </p:tavLst>
                                    </p:anim>
                                    <p:anim calcmode="lin" valueType="num">
                                      <p:cBhvr>
                                        <p:cTn id="89" dur="1000" fill="hold"/>
                                        <p:tgtEl>
                                          <p:spTgt spid="69"/>
                                        </p:tgtEl>
                                        <p:attrNameLst>
                                          <p:attrName>ppt_h</p:attrName>
                                        </p:attrNameLst>
                                      </p:cBhvr>
                                      <p:tavLst>
                                        <p:tav tm="0">
                                          <p:val>
                                            <p:strVal val="#ppt_h"/>
                                          </p:val>
                                        </p:tav>
                                        <p:tav tm="100000">
                                          <p:val>
                                            <p:strVal val="#ppt_h"/>
                                          </p:val>
                                        </p:tav>
                                      </p:tavLst>
                                    </p:anim>
                                    <p:anim calcmode="lin" valueType="num">
                                      <p:cBhvr>
                                        <p:cTn id="90" dur="500" decel="50000" fill="hold">
                                          <p:stCondLst>
                                            <p:cond delay="0"/>
                                          </p:stCondLst>
                                        </p:cTn>
                                        <p:tgtEl>
                                          <p:spTgt spid="69"/>
                                        </p:tgtEl>
                                        <p:attrNameLst>
                                          <p:attrName>ppt_x</p:attrName>
                                        </p:attrNameLst>
                                      </p:cBhvr>
                                      <p:tavLst>
                                        <p:tav tm="0">
                                          <p:val>
                                            <p:strVal val="#ppt_x+.4"/>
                                          </p:val>
                                        </p:tav>
                                        <p:tav tm="100000">
                                          <p:val>
                                            <p:strVal val="#ppt_x"/>
                                          </p:val>
                                        </p:tav>
                                      </p:tavLst>
                                    </p:anim>
                                    <p:anim calcmode="lin" valueType="num">
                                      <p:cBhvr>
                                        <p:cTn id="91" dur="500" decel="50000" fill="hold">
                                          <p:stCondLst>
                                            <p:cond delay="0"/>
                                          </p:stCondLst>
                                        </p:cTn>
                                        <p:tgtEl>
                                          <p:spTgt spid="69"/>
                                        </p:tgtEl>
                                        <p:attrNameLst>
                                          <p:attrName>ppt_y</p:attrName>
                                        </p:attrNameLst>
                                      </p:cBhvr>
                                      <p:tavLst>
                                        <p:tav tm="0">
                                          <p:val>
                                            <p:strVal val="#ppt_y-.2"/>
                                          </p:val>
                                        </p:tav>
                                        <p:tav tm="100000">
                                          <p:val>
                                            <p:strVal val="#ppt_y+.1"/>
                                          </p:val>
                                        </p:tav>
                                      </p:tavLst>
                                    </p:anim>
                                    <p:anim calcmode="lin" valueType="num">
                                      <p:cBhvr>
                                        <p:cTn id="92" dur="500" accel="50000" fill="hold">
                                          <p:stCondLst>
                                            <p:cond delay="500"/>
                                          </p:stCondLst>
                                        </p:cTn>
                                        <p:tgtEl>
                                          <p:spTgt spid="69"/>
                                        </p:tgtEl>
                                        <p:attrNameLst>
                                          <p:attrName>ppt_y</p:attrName>
                                        </p:attrNameLst>
                                      </p:cBhvr>
                                      <p:tavLst>
                                        <p:tav tm="0">
                                          <p:val>
                                            <p:strVal val="#ppt_y+.1"/>
                                          </p:val>
                                        </p:tav>
                                        <p:tav tm="100000">
                                          <p:val>
                                            <p:strVal val="#ppt_y"/>
                                          </p:val>
                                        </p:tav>
                                      </p:tavLst>
                                    </p:anim>
                                    <p:animEffect transition="in" filter="fade">
                                      <p:cBhvr>
                                        <p:cTn id="93" dur="1000" decel="50000">
                                          <p:stCondLst>
                                            <p:cond delay="0"/>
                                          </p:stCondLst>
                                        </p:cTn>
                                        <p:tgtEl>
                                          <p:spTgt spid="69"/>
                                        </p:tgtEl>
                                      </p:cBhvr>
                                    </p:animEffect>
                                  </p:childTnLst>
                                </p:cTn>
                              </p:par>
                              <p:par>
                                <p:cTn id="94" presetID="25" presetClass="entr" presetSubtype="0" fill="hold" grpId="0" nodeType="withEffect">
                                  <p:stCondLst>
                                    <p:cond delay="0"/>
                                  </p:stCondLst>
                                  <p:childTnLst>
                                    <p:set>
                                      <p:cBhvr>
                                        <p:cTn id="95" dur="1" fill="hold">
                                          <p:stCondLst>
                                            <p:cond delay="0"/>
                                          </p:stCondLst>
                                        </p:cTn>
                                        <p:tgtEl>
                                          <p:spTgt spid="70"/>
                                        </p:tgtEl>
                                        <p:attrNameLst>
                                          <p:attrName>style.visibility</p:attrName>
                                        </p:attrNameLst>
                                      </p:cBhvr>
                                      <p:to>
                                        <p:strVal val="visible"/>
                                      </p:to>
                                    </p:set>
                                    <p:anim calcmode="lin" valueType="num">
                                      <p:cBhvr>
                                        <p:cTn id="96" dur="500" decel="50000" fill="hold">
                                          <p:stCondLst>
                                            <p:cond delay="0"/>
                                          </p:stCondLst>
                                        </p:cTn>
                                        <p:tgtEl>
                                          <p:spTgt spid="70"/>
                                        </p:tgtEl>
                                        <p:attrNameLst>
                                          <p:attrName>style.rotation</p:attrName>
                                        </p:attrNameLst>
                                      </p:cBhvr>
                                      <p:tavLst>
                                        <p:tav tm="0">
                                          <p:val>
                                            <p:fltVal val="-90"/>
                                          </p:val>
                                        </p:tav>
                                        <p:tav tm="100000">
                                          <p:val>
                                            <p:fltVal val="0"/>
                                          </p:val>
                                        </p:tav>
                                      </p:tavLst>
                                    </p:anim>
                                    <p:anim calcmode="lin" valueType="num">
                                      <p:cBhvr>
                                        <p:cTn id="97" dur="500" decel="50000" fill="hold">
                                          <p:stCondLst>
                                            <p:cond delay="0"/>
                                          </p:stCondLst>
                                        </p:cTn>
                                        <p:tgtEl>
                                          <p:spTgt spid="70"/>
                                        </p:tgtEl>
                                        <p:attrNameLst>
                                          <p:attrName>ppt_w</p:attrName>
                                        </p:attrNameLst>
                                      </p:cBhvr>
                                      <p:tavLst>
                                        <p:tav tm="0">
                                          <p:val>
                                            <p:strVal val="#ppt_w"/>
                                          </p:val>
                                        </p:tav>
                                        <p:tav tm="100000">
                                          <p:val>
                                            <p:strVal val="#ppt_w*.05"/>
                                          </p:val>
                                        </p:tav>
                                      </p:tavLst>
                                    </p:anim>
                                    <p:anim calcmode="lin" valueType="num">
                                      <p:cBhvr>
                                        <p:cTn id="98" dur="500" accel="50000" fill="hold">
                                          <p:stCondLst>
                                            <p:cond delay="500"/>
                                          </p:stCondLst>
                                        </p:cTn>
                                        <p:tgtEl>
                                          <p:spTgt spid="70"/>
                                        </p:tgtEl>
                                        <p:attrNameLst>
                                          <p:attrName>ppt_w</p:attrName>
                                        </p:attrNameLst>
                                      </p:cBhvr>
                                      <p:tavLst>
                                        <p:tav tm="0">
                                          <p:val>
                                            <p:strVal val="#ppt_w*.05"/>
                                          </p:val>
                                        </p:tav>
                                        <p:tav tm="100000">
                                          <p:val>
                                            <p:strVal val="#ppt_w"/>
                                          </p:val>
                                        </p:tav>
                                      </p:tavLst>
                                    </p:anim>
                                    <p:anim calcmode="lin" valueType="num">
                                      <p:cBhvr>
                                        <p:cTn id="99" dur="1000" fill="hold"/>
                                        <p:tgtEl>
                                          <p:spTgt spid="70"/>
                                        </p:tgtEl>
                                        <p:attrNameLst>
                                          <p:attrName>ppt_h</p:attrName>
                                        </p:attrNameLst>
                                      </p:cBhvr>
                                      <p:tavLst>
                                        <p:tav tm="0">
                                          <p:val>
                                            <p:strVal val="#ppt_h"/>
                                          </p:val>
                                        </p:tav>
                                        <p:tav tm="100000">
                                          <p:val>
                                            <p:strVal val="#ppt_h"/>
                                          </p:val>
                                        </p:tav>
                                      </p:tavLst>
                                    </p:anim>
                                    <p:anim calcmode="lin" valueType="num">
                                      <p:cBhvr>
                                        <p:cTn id="100" dur="500" decel="50000" fill="hold">
                                          <p:stCondLst>
                                            <p:cond delay="0"/>
                                          </p:stCondLst>
                                        </p:cTn>
                                        <p:tgtEl>
                                          <p:spTgt spid="70"/>
                                        </p:tgtEl>
                                        <p:attrNameLst>
                                          <p:attrName>ppt_x</p:attrName>
                                        </p:attrNameLst>
                                      </p:cBhvr>
                                      <p:tavLst>
                                        <p:tav tm="0">
                                          <p:val>
                                            <p:strVal val="#ppt_x+.4"/>
                                          </p:val>
                                        </p:tav>
                                        <p:tav tm="100000">
                                          <p:val>
                                            <p:strVal val="#ppt_x"/>
                                          </p:val>
                                        </p:tav>
                                      </p:tavLst>
                                    </p:anim>
                                    <p:anim calcmode="lin" valueType="num">
                                      <p:cBhvr>
                                        <p:cTn id="101" dur="500" decel="50000" fill="hold">
                                          <p:stCondLst>
                                            <p:cond delay="0"/>
                                          </p:stCondLst>
                                        </p:cTn>
                                        <p:tgtEl>
                                          <p:spTgt spid="70"/>
                                        </p:tgtEl>
                                        <p:attrNameLst>
                                          <p:attrName>ppt_y</p:attrName>
                                        </p:attrNameLst>
                                      </p:cBhvr>
                                      <p:tavLst>
                                        <p:tav tm="0">
                                          <p:val>
                                            <p:strVal val="#ppt_y-.2"/>
                                          </p:val>
                                        </p:tav>
                                        <p:tav tm="100000">
                                          <p:val>
                                            <p:strVal val="#ppt_y+.1"/>
                                          </p:val>
                                        </p:tav>
                                      </p:tavLst>
                                    </p:anim>
                                    <p:anim calcmode="lin" valueType="num">
                                      <p:cBhvr>
                                        <p:cTn id="102" dur="500" accel="50000" fill="hold">
                                          <p:stCondLst>
                                            <p:cond delay="500"/>
                                          </p:stCondLst>
                                        </p:cTn>
                                        <p:tgtEl>
                                          <p:spTgt spid="70"/>
                                        </p:tgtEl>
                                        <p:attrNameLst>
                                          <p:attrName>ppt_y</p:attrName>
                                        </p:attrNameLst>
                                      </p:cBhvr>
                                      <p:tavLst>
                                        <p:tav tm="0">
                                          <p:val>
                                            <p:strVal val="#ppt_y+.1"/>
                                          </p:val>
                                        </p:tav>
                                        <p:tav tm="100000">
                                          <p:val>
                                            <p:strVal val="#ppt_y"/>
                                          </p:val>
                                        </p:tav>
                                      </p:tavLst>
                                    </p:anim>
                                    <p:animEffect transition="in" filter="fade">
                                      <p:cBhvr>
                                        <p:cTn id="103" dur="1000" decel="50000">
                                          <p:stCondLst>
                                            <p:cond delay="0"/>
                                          </p:stCondLst>
                                        </p:cTn>
                                        <p:tgtEl>
                                          <p:spTgt spid="70"/>
                                        </p:tgtEl>
                                      </p:cBhvr>
                                    </p:animEffect>
                                  </p:childTnLst>
                                </p:cTn>
                              </p:par>
                              <p:par>
                                <p:cTn id="104" presetID="25" presetClass="entr" presetSubtype="0" fill="hold" grpId="0" nodeType="withEffect">
                                  <p:stCondLst>
                                    <p:cond delay="0"/>
                                  </p:stCondLst>
                                  <p:childTnLst>
                                    <p:set>
                                      <p:cBhvr>
                                        <p:cTn id="105" dur="1" fill="hold">
                                          <p:stCondLst>
                                            <p:cond delay="0"/>
                                          </p:stCondLst>
                                        </p:cTn>
                                        <p:tgtEl>
                                          <p:spTgt spid="71"/>
                                        </p:tgtEl>
                                        <p:attrNameLst>
                                          <p:attrName>style.visibility</p:attrName>
                                        </p:attrNameLst>
                                      </p:cBhvr>
                                      <p:to>
                                        <p:strVal val="visible"/>
                                      </p:to>
                                    </p:set>
                                    <p:anim calcmode="lin" valueType="num">
                                      <p:cBhvr>
                                        <p:cTn id="106" dur="500" decel="50000" fill="hold">
                                          <p:stCondLst>
                                            <p:cond delay="0"/>
                                          </p:stCondLst>
                                        </p:cTn>
                                        <p:tgtEl>
                                          <p:spTgt spid="71"/>
                                        </p:tgtEl>
                                        <p:attrNameLst>
                                          <p:attrName>style.rotation</p:attrName>
                                        </p:attrNameLst>
                                      </p:cBhvr>
                                      <p:tavLst>
                                        <p:tav tm="0">
                                          <p:val>
                                            <p:fltVal val="-90"/>
                                          </p:val>
                                        </p:tav>
                                        <p:tav tm="100000">
                                          <p:val>
                                            <p:fltVal val="0"/>
                                          </p:val>
                                        </p:tav>
                                      </p:tavLst>
                                    </p:anim>
                                    <p:anim calcmode="lin" valueType="num">
                                      <p:cBhvr>
                                        <p:cTn id="107" dur="500" decel="50000" fill="hold">
                                          <p:stCondLst>
                                            <p:cond delay="0"/>
                                          </p:stCondLst>
                                        </p:cTn>
                                        <p:tgtEl>
                                          <p:spTgt spid="71"/>
                                        </p:tgtEl>
                                        <p:attrNameLst>
                                          <p:attrName>ppt_w</p:attrName>
                                        </p:attrNameLst>
                                      </p:cBhvr>
                                      <p:tavLst>
                                        <p:tav tm="0">
                                          <p:val>
                                            <p:strVal val="#ppt_w"/>
                                          </p:val>
                                        </p:tav>
                                        <p:tav tm="100000">
                                          <p:val>
                                            <p:strVal val="#ppt_w*.05"/>
                                          </p:val>
                                        </p:tav>
                                      </p:tavLst>
                                    </p:anim>
                                    <p:anim calcmode="lin" valueType="num">
                                      <p:cBhvr>
                                        <p:cTn id="108" dur="500" accel="50000" fill="hold">
                                          <p:stCondLst>
                                            <p:cond delay="500"/>
                                          </p:stCondLst>
                                        </p:cTn>
                                        <p:tgtEl>
                                          <p:spTgt spid="71"/>
                                        </p:tgtEl>
                                        <p:attrNameLst>
                                          <p:attrName>ppt_w</p:attrName>
                                        </p:attrNameLst>
                                      </p:cBhvr>
                                      <p:tavLst>
                                        <p:tav tm="0">
                                          <p:val>
                                            <p:strVal val="#ppt_w*.05"/>
                                          </p:val>
                                        </p:tav>
                                        <p:tav tm="100000">
                                          <p:val>
                                            <p:strVal val="#ppt_w"/>
                                          </p:val>
                                        </p:tav>
                                      </p:tavLst>
                                    </p:anim>
                                    <p:anim calcmode="lin" valueType="num">
                                      <p:cBhvr>
                                        <p:cTn id="109" dur="1000" fill="hold"/>
                                        <p:tgtEl>
                                          <p:spTgt spid="71"/>
                                        </p:tgtEl>
                                        <p:attrNameLst>
                                          <p:attrName>ppt_h</p:attrName>
                                        </p:attrNameLst>
                                      </p:cBhvr>
                                      <p:tavLst>
                                        <p:tav tm="0">
                                          <p:val>
                                            <p:strVal val="#ppt_h"/>
                                          </p:val>
                                        </p:tav>
                                        <p:tav tm="100000">
                                          <p:val>
                                            <p:strVal val="#ppt_h"/>
                                          </p:val>
                                        </p:tav>
                                      </p:tavLst>
                                    </p:anim>
                                    <p:anim calcmode="lin" valueType="num">
                                      <p:cBhvr>
                                        <p:cTn id="110" dur="500" decel="50000" fill="hold">
                                          <p:stCondLst>
                                            <p:cond delay="0"/>
                                          </p:stCondLst>
                                        </p:cTn>
                                        <p:tgtEl>
                                          <p:spTgt spid="71"/>
                                        </p:tgtEl>
                                        <p:attrNameLst>
                                          <p:attrName>ppt_x</p:attrName>
                                        </p:attrNameLst>
                                      </p:cBhvr>
                                      <p:tavLst>
                                        <p:tav tm="0">
                                          <p:val>
                                            <p:strVal val="#ppt_x+.4"/>
                                          </p:val>
                                        </p:tav>
                                        <p:tav tm="100000">
                                          <p:val>
                                            <p:strVal val="#ppt_x"/>
                                          </p:val>
                                        </p:tav>
                                      </p:tavLst>
                                    </p:anim>
                                    <p:anim calcmode="lin" valueType="num">
                                      <p:cBhvr>
                                        <p:cTn id="111" dur="500" decel="50000" fill="hold">
                                          <p:stCondLst>
                                            <p:cond delay="0"/>
                                          </p:stCondLst>
                                        </p:cTn>
                                        <p:tgtEl>
                                          <p:spTgt spid="71"/>
                                        </p:tgtEl>
                                        <p:attrNameLst>
                                          <p:attrName>ppt_y</p:attrName>
                                        </p:attrNameLst>
                                      </p:cBhvr>
                                      <p:tavLst>
                                        <p:tav tm="0">
                                          <p:val>
                                            <p:strVal val="#ppt_y-.2"/>
                                          </p:val>
                                        </p:tav>
                                        <p:tav tm="100000">
                                          <p:val>
                                            <p:strVal val="#ppt_y+.1"/>
                                          </p:val>
                                        </p:tav>
                                      </p:tavLst>
                                    </p:anim>
                                    <p:anim calcmode="lin" valueType="num">
                                      <p:cBhvr>
                                        <p:cTn id="112" dur="500" accel="50000" fill="hold">
                                          <p:stCondLst>
                                            <p:cond delay="500"/>
                                          </p:stCondLst>
                                        </p:cTn>
                                        <p:tgtEl>
                                          <p:spTgt spid="71"/>
                                        </p:tgtEl>
                                        <p:attrNameLst>
                                          <p:attrName>ppt_y</p:attrName>
                                        </p:attrNameLst>
                                      </p:cBhvr>
                                      <p:tavLst>
                                        <p:tav tm="0">
                                          <p:val>
                                            <p:strVal val="#ppt_y+.1"/>
                                          </p:val>
                                        </p:tav>
                                        <p:tav tm="100000">
                                          <p:val>
                                            <p:strVal val="#ppt_y"/>
                                          </p:val>
                                        </p:tav>
                                      </p:tavLst>
                                    </p:anim>
                                    <p:animEffect transition="in" filter="fade">
                                      <p:cBhvr>
                                        <p:cTn id="113" dur="1000" decel="50000">
                                          <p:stCondLst>
                                            <p:cond delay="0"/>
                                          </p:stCondLst>
                                        </p:cTn>
                                        <p:tgtEl>
                                          <p:spTgt spid="71"/>
                                        </p:tgtEl>
                                      </p:cBhvr>
                                    </p:animEffect>
                                  </p:childTnLst>
                                </p:cTn>
                              </p:par>
                              <p:par>
                                <p:cTn id="114" presetID="25" presetClass="entr" presetSubtype="0" fill="hold" grpId="0" nodeType="withEffect">
                                  <p:stCondLst>
                                    <p:cond delay="0"/>
                                  </p:stCondLst>
                                  <p:childTnLst>
                                    <p:set>
                                      <p:cBhvr>
                                        <p:cTn id="115" dur="1" fill="hold">
                                          <p:stCondLst>
                                            <p:cond delay="0"/>
                                          </p:stCondLst>
                                        </p:cTn>
                                        <p:tgtEl>
                                          <p:spTgt spid="72"/>
                                        </p:tgtEl>
                                        <p:attrNameLst>
                                          <p:attrName>style.visibility</p:attrName>
                                        </p:attrNameLst>
                                      </p:cBhvr>
                                      <p:to>
                                        <p:strVal val="visible"/>
                                      </p:to>
                                    </p:set>
                                    <p:anim calcmode="lin" valueType="num">
                                      <p:cBhvr>
                                        <p:cTn id="116" dur="500" decel="50000" fill="hold">
                                          <p:stCondLst>
                                            <p:cond delay="0"/>
                                          </p:stCondLst>
                                        </p:cTn>
                                        <p:tgtEl>
                                          <p:spTgt spid="72"/>
                                        </p:tgtEl>
                                        <p:attrNameLst>
                                          <p:attrName>style.rotation</p:attrName>
                                        </p:attrNameLst>
                                      </p:cBhvr>
                                      <p:tavLst>
                                        <p:tav tm="0">
                                          <p:val>
                                            <p:fltVal val="-90"/>
                                          </p:val>
                                        </p:tav>
                                        <p:tav tm="100000">
                                          <p:val>
                                            <p:fltVal val="0"/>
                                          </p:val>
                                        </p:tav>
                                      </p:tavLst>
                                    </p:anim>
                                    <p:anim calcmode="lin" valueType="num">
                                      <p:cBhvr>
                                        <p:cTn id="117" dur="500" decel="50000" fill="hold">
                                          <p:stCondLst>
                                            <p:cond delay="0"/>
                                          </p:stCondLst>
                                        </p:cTn>
                                        <p:tgtEl>
                                          <p:spTgt spid="72"/>
                                        </p:tgtEl>
                                        <p:attrNameLst>
                                          <p:attrName>ppt_w</p:attrName>
                                        </p:attrNameLst>
                                      </p:cBhvr>
                                      <p:tavLst>
                                        <p:tav tm="0">
                                          <p:val>
                                            <p:strVal val="#ppt_w"/>
                                          </p:val>
                                        </p:tav>
                                        <p:tav tm="100000">
                                          <p:val>
                                            <p:strVal val="#ppt_w*.05"/>
                                          </p:val>
                                        </p:tav>
                                      </p:tavLst>
                                    </p:anim>
                                    <p:anim calcmode="lin" valueType="num">
                                      <p:cBhvr>
                                        <p:cTn id="118" dur="500" accel="50000" fill="hold">
                                          <p:stCondLst>
                                            <p:cond delay="500"/>
                                          </p:stCondLst>
                                        </p:cTn>
                                        <p:tgtEl>
                                          <p:spTgt spid="72"/>
                                        </p:tgtEl>
                                        <p:attrNameLst>
                                          <p:attrName>ppt_w</p:attrName>
                                        </p:attrNameLst>
                                      </p:cBhvr>
                                      <p:tavLst>
                                        <p:tav tm="0">
                                          <p:val>
                                            <p:strVal val="#ppt_w*.05"/>
                                          </p:val>
                                        </p:tav>
                                        <p:tav tm="100000">
                                          <p:val>
                                            <p:strVal val="#ppt_w"/>
                                          </p:val>
                                        </p:tav>
                                      </p:tavLst>
                                    </p:anim>
                                    <p:anim calcmode="lin" valueType="num">
                                      <p:cBhvr>
                                        <p:cTn id="119" dur="1000" fill="hold"/>
                                        <p:tgtEl>
                                          <p:spTgt spid="72"/>
                                        </p:tgtEl>
                                        <p:attrNameLst>
                                          <p:attrName>ppt_h</p:attrName>
                                        </p:attrNameLst>
                                      </p:cBhvr>
                                      <p:tavLst>
                                        <p:tav tm="0">
                                          <p:val>
                                            <p:strVal val="#ppt_h"/>
                                          </p:val>
                                        </p:tav>
                                        <p:tav tm="100000">
                                          <p:val>
                                            <p:strVal val="#ppt_h"/>
                                          </p:val>
                                        </p:tav>
                                      </p:tavLst>
                                    </p:anim>
                                    <p:anim calcmode="lin" valueType="num">
                                      <p:cBhvr>
                                        <p:cTn id="120" dur="500" decel="50000" fill="hold">
                                          <p:stCondLst>
                                            <p:cond delay="0"/>
                                          </p:stCondLst>
                                        </p:cTn>
                                        <p:tgtEl>
                                          <p:spTgt spid="72"/>
                                        </p:tgtEl>
                                        <p:attrNameLst>
                                          <p:attrName>ppt_x</p:attrName>
                                        </p:attrNameLst>
                                      </p:cBhvr>
                                      <p:tavLst>
                                        <p:tav tm="0">
                                          <p:val>
                                            <p:strVal val="#ppt_x+.4"/>
                                          </p:val>
                                        </p:tav>
                                        <p:tav tm="100000">
                                          <p:val>
                                            <p:strVal val="#ppt_x"/>
                                          </p:val>
                                        </p:tav>
                                      </p:tavLst>
                                    </p:anim>
                                    <p:anim calcmode="lin" valueType="num">
                                      <p:cBhvr>
                                        <p:cTn id="121" dur="500" decel="50000" fill="hold">
                                          <p:stCondLst>
                                            <p:cond delay="0"/>
                                          </p:stCondLst>
                                        </p:cTn>
                                        <p:tgtEl>
                                          <p:spTgt spid="72"/>
                                        </p:tgtEl>
                                        <p:attrNameLst>
                                          <p:attrName>ppt_y</p:attrName>
                                        </p:attrNameLst>
                                      </p:cBhvr>
                                      <p:tavLst>
                                        <p:tav tm="0">
                                          <p:val>
                                            <p:strVal val="#ppt_y-.2"/>
                                          </p:val>
                                        </p:tav>
                                        <p:tav tm="100000">
                                          <p:val>
                                            <p:strVal val="#ppt_y+.1"/>
                                          </p:val>
                                        </p:tav>
                                      </p:tavLst>
                                    </p:anim>
                                    <p:anim calcmode="lin" valueType="num">
                                      <p:cBhvr>
                                        <p:cTn id="122" dur="500" accel="50000" fill="hold">
                                          <p:stCondLst>
                                            <p:cond delay="500"/>
                                          </p:stCondLst>
                                        </p:cTn>
                                        <p:tgtEl>
                                          <p:spTgt spid="72"/>
                                        </p:tgtEl>
                                        <p:attrNameLst>
                                          <p:attrName>ppt_y</p:attrName>
                                        </p:attrNameLst>
                                      </p:cBhvr>
                                      <p:tavLst>
                                        <p:tav tm="0">
                                          <p:val>
                                            <p:strVal val="#ppt_y+.1"/>
                                          </p:val>
                                        </p:tav>
                                        <p:tav tm="100000">
                                          <p:val>
                                            <p:strVal val="#ppt_y"/>
                                          </p:val>
                                        </p:tav>
                                      </p:tavLst>
                                    </p:anim>
                                    <p:animEffect transition="in" filter="fade">
                                      <p:cBhvr>
                                        <p:cTn id="123" dur="1000" decel="50000">
                                          <p:stCondLst>
                                            <p:cond delay="0"/>
                                          </p:stCondLst>
                                        </p:cTn>
                                        <p:tgtEl>
                                          <p:spTgt spid="72"/>
                                        </p:tgtEl>
                                      </p:cBhvr>
                                    </p:animEffect>
                                  </p:childTnLst>
                                </p:cTn>
                              </p:par>
                              <p:par>
                                <p:cTn id="124" presetID="25" presetClass="entr" presetSubtype="0" fill="hold" grpId="0" nodeType="withEffect">
                                  <p:stCondLst>
                                    <p:cond delay="0"/>
                                  </p:stCondLst>
                                  <p:childTnLst>
                                    <p:set>
                                      <p:cBhvr>
                                        <p:cTn id="125" dur="1" fill="hold">
                                          <p:stCondLst>
                                            <p:cond delay="0"/>
                                          </p:stCondLst>
                                        </p:cTn>
                                        <p:tgtEl>
                                          <p:spTgt spid="73"/>
                                        </p:tgtEl>
                                        <p:attrNameLst>
                                          <p:attrName>style.visibility</p:attrName>
                                        </p:attrNameLst>
                                      </p:cBhvr>
                                      <p:to>
                                        <p:strVal val="visible"/>
                                      </p:to>
                                    </p:set>
                                    <p:anim calcmode="lin" valueType="num">
                                      <p:cBhvr>
                                        <p:cTn id="126" dur="500" decel="50000" fill="hold">
                                          <p:stCondLst>
                                            <p:cond delay="0"/>
                                          </p:stCondLst>
                                        </p:cTn>
                                        <p:tgtEl>
                                          <p:spTgt spid="73"/>
                                        </p:tgtEl>
                                        <p:attrNameLst>
                                          <p:attrName>style.rotation</p:attrName>
                                        </p:attrNameLst>
                                      </p:cBhvr>
                                      <p:tavLst>
                                        <p:tav tm="0">
                                          <p:val>
                                            <p:fltVal val="-90"/>
                                          </p:val>
                                        </p:tav>
                                        <p:tav tm="100000">
                                          <p:val>
                                            <p:fltVal val="0"/>
                                          </p:val>
                                        </p:tav>
                                      </p:tavLst>
                                    </p:anim>
                                    <p:anim calcmode="lin" valueType="num">
                                      <p:cBhvr>
                                        <p:cTn id="127" dur="500" decel="50000" fill="hold">
                                          <p:stCondLst>
                                            <p:cond delay="0"/>
                                          </p:stCondLst>
                                        </p:cTn>
                                        <p:tgtEl>
                                          <p:spTgt spid="73"/>
                                        </p:tgtEl>
                                        <p:attrNameLst>
                                          <p:attrName>ppt_w</p:attrName>
                                        </p:attrNameLst>
                                      </p:cBhvr>
                                      <p:tavLst>
                                        <p:tav tm="0">
                                          <p:val>
                                            <p:strVal val="#ppt_w"/>
                                          </p:val>
                                        </p:tav>
                                        <p:tav tm="100000">
                                          <p:val>
                                            <p:strVal val="#ppt_w*.05"/>
                                          </p:val>
                                        </p:tav>
                                      </p:tavLst>
                                    </p:anim>
                                    <p:anim calcmode="lin" valueType="num">
                                      <p:cBhvr>
                                        <p:cTn id="128" dur="500" accel="50000" fill="hold">
                                          <p:stCondLst>
                                            <p:cond delay="500"/>
                                          </p:stCondLst>
                                        </p:cTn>
                                        <p:tgtEl>
                                          <p:spTgt spid="73"/>
                                        </p:tgtEl>
                                        <p:attrNameLst>
                                          <p:attrName>ppt_w</p:attrName>
                                        </p:attrNameLst>
                                      </p:cBhvr>
                                      <p:tavLst>
                                        <p:tav tm="0">
                                          <p:val>
                                            <p:strVal val="#ppt_w*.05"/>
                                          </p:val>
                                        </p:tav>
                                        <p:tav tm="100000">
                                          <p:val>
                                            <p:strVal val="#ppt_w"/>
                                          </p:val>
                                        </p:tav>
                                      </p:tavLst>
                                    </p:anim>
                                    <p:anim calcmode="lin" valueType="num">
                                      <p:cBhvr>
                                        <p:cTn id="129" dur="1000" fill="hold"/>
                                        <p:tgtEl>
                                          <p:spTgt spid="73"/>
                                        </p:tgtEl>
                                        <p:attrNameLst>
                                          <p:attrName>ppt_h</p:attrName>
                                        </p:attrNameLst>
                                      </p:cBhvr>
                                      <p:tavLst>
                                        <p:tav tm="0">
                                          <p:val>
                                            <p:strVal val="#ppt_h"/>
                                          </p:val>
                                        </p:tav>
                                        <p:tav tm="100000">
                                          <p:val>
                                            <p:strVal val="#ppt_h"/>
                                          </p:val>
                                        </p:tav>
                                      </p:tavLst>
                                    </p:anim>
                                    <p:anim calcmode="lin" valueType="num">
                                      <p:cBhvr>
                                        <p:cTn id="130" dur="500" decel="50000" fill="hold">
                                          <p:stCondLst>
                                            <p:cond delay="0"/>
                                          </p:stCondLst>
                                        </p:cTn>
                                        <p:tgtEl>
                                          <p:spTgt spid="73"/>
                                        </p:tgtEl>
                                        <p:attrNameLst>
                                          <p:attrName>ppt_x</p:attrName>
                                        </p:attrNameLst>
                                      </p:cBhvr>
                                      <p:tavLst>
                                        <p:tav tm="0">
                                          <p:val>
                                            <p:strVal val="#ppt_x+.4"/>
                                          </p:val>
                                        </p:tav>
                                        <p:tav tm="100000">
                                          <p:val>
                                            <p:strVal val="#ppt_x"/>
                                          </p:val>
                                        </p:tav>
                                      </p:tavLst>
                                    </p:anim>
                                    <p:anim calcmode="lin" valueType="num">
                                      <p:cBhvr>
                                        <p:cTn id="131" dur="500" decel="50000" fill="hold">
                                          <p:stCondLst>
                                            <p:cond delay="0"/>
                                          </p:stCondLst>
                                        </p:cTn>
                                        <p:tgtEl>
                                          <p:spTgt spid="73"/>
                                        </p:tgtEl>
                                        <p:attrNameLst>
                                          <p:attrName>ppt_y</p:attrName>
                                        </p:attrNameLst>
                                      </p:cBhvr>
                                      <p:tavLst>
                                        <p:tav tm="0">
                                          <p:val>
                                            <p:strVal val="#ppt_y-.2"/>
                                          </p:val>
                                        </p:tav>
                                        <p:tav tm="100000">
                                          <p:val>
                                            <p:strVal val="#ppt_y+.1"/>
                                          </p:val>
                                        </p:tav>
                                      </p:tavLst>
                                    </p:anim>
                                    <p:anim calcmode="lin" valueType="num">
                                      <p:cBhvr>
                                        <p:cTn id="132" dur="500" accel="50000" fill="hold">
                                          <p:stCondLst>
                                            <p:cond delay="500"/>
                                          </p:stCondLst>
                                        </p:cTn>
                                        <p:tgtEl>
                                          <p:spTgt spid="73"/>
                                        </p:tgtEl>
                                        <p:attrNameLst>
                                          <p:attrName>ppt_y</p:attrName>
                                        </p:attrNameLst>
                                      </p:cBhvr>
                                      <p:tavLst>
                                        <p:tav tm="0">
                                          <p:val>
                                            <p:strVal val="#ppt_y+.1"/>
                                          </p:val>
                                        </p:tav>
                                        <p:tav tm="100000">
                                          <p:val>
                                            <p:strVal val="#ppt_y"/>
                                          </p:val>
                                        </p:tav>
                                      </p:tavLst>
                                    </p:anim>
                                    <p:animEffect transition="in" filter="fade">
                                      <p:cBhvr>
                                        <p:cTn id="133" dur="1000" decel="50000">
                                          <p:stCondLst>
                                            <p:cond delay="0"/>
                                          </p:stCondLst>
                                        </p:cTn>
                                        <p:tgtEl>
                                          <p:spTgt spid="73"/>
                                        </p:tgtEl>
                                      </p:cBhvr>
                                    </p:animEffect>
                                  </p:childTnLst>
                                </p:cTn>
                              </p:par>
                              <p:par>
                                <p:cTn id="134" presetID="25" presetClass="entr" presetSubtype="0" fill="hold" grpId="0" nodeType="withEffect">
                                  <p:stCondLst>
                                    <p:cond delay="0"/>
                                  </p:stCondLst>
                                  <p:childTnLst>
                                    <p:set>
                                      <p:cBhvr>
                                        <p:cTn id="135" dur="1" fill="hold">
                                          <p:stCondLst>
                                            <p:cond delay="0"/>
                                          </p:stCondLst>
                                        </p:cTn>
                                        <p:tgtEl>
                                          <p:spTgt spid="74"/>
                                        </p:tgtEl>
                                        <p:attrNameLst>
                                          <p:attrName>style.visibility</p:attrName>
                                        </p:attrNameLst>
                                      </p:cBhvr>
                                      <p:to>
                                        <p:strVal val="visible"/>
                                      </p:to>
                                    </p:set>
                                    <p:anim calcmode="lin" valueType="num">
                                      <p:cBhvr>
                                        <p:cTn id="136" dur="500" decel="50000" fill="hold">
                                          <p:stCondLst>
                                            <p:cond delay="0"/>
                                          </p:stCondLst>
                                        </p:cTn>
                                        <p:tgtEl>
                                          <p:spTgt spid="74"/>
                                        </p:tgtEl>
                                        <p:attrNameLst>
                                          <p:attrName>style.rotation</p:attrName>
                                        </p:attrNameLst>
                                      </p:cBhvr>
                                      <p:tavLst>
                                        <p:tav tm="0">
                                          <p:val>
                                            <p:fltVal val="-90"/>
                                          </p:val>
                                        </p:tav>
                                        <p:tav tm="100000">
                                          <p:val>
                                            <p:fltVal val="0"/>
                                          </p:val>
                                        </p:tav>
                                      </p:tavLst>
                                    </p:anim>
                                    <p:anim calcmode="lin" valueType="num">
                                      <p:cBhvr>
                                        <p:cTn id="137" dur="500" decel="50000" fill="hold">
                                          <p:stCondLst>
                                            <p:cond delay="0"/>
                                          </p:stCondLst>
                                        </p:cTn>
                                        <p:tgtEl>
                                          <p:spTgt spid="74"/>
                                        </p:tgtEl>
                                        <p:attrNameLst>
                                          <p:attrName>ppt_w</p:attrName>
                                        </p:attrNameLst>
                                      </p:cBhvr>
                                      <p:tavLst>
                                        <p:tav tm="0">
                                          <p:val>
                                            <p:strVal val="#ppt_w"/>
                                          </p:val>
                                        </p:tav>
                                        <p:tav tm="100000">
                                          <p:val>
                                            <p:strVal val="#ppt_w*.05"/>
                                          </p:val>
                                        </p:tav>
                                      </p:tavLst>
                                    </p:anim>
                                    <p:anim calcmode="lin" valueType="num">
                                      <p:cBhvr>
                                        <p:cTn id="138" dur="500" accel="50000" fill="hold">
                                          <p:stCondLst>
                                            <p:cond delay="500"/>
                                          </p:stCondLst>
                                        </p:cTn>
                                        <p:tgtEl>
                                          <p:spTgt spid="74"/>
                                        </p:tgtEl>
                                        <p:attrNameLst>
                                          <p:attrName>ppt_w</p:attrName>
                                        </p:attrNameLst>
                                      </p:cBhvr>
                                      <p:tavLst>
                                        <p:tav tm="0">
                                          <p:val>
                                            <p:strVal val="#ppt_w*.05"/>
                                          </p:val>
                                        </p:tav>
                                        <p:tav tm="100000">
                                          <p:val>
                                            <p:strVal val="#ppt_w"/>
                                          </p:val>
                                        </p:tav>
                                      </p:tavLst>
                                    </p:anim>
                                    <p:anim calcmode="lin" valueType="num">
                                      <p:cBhvr>
                                        <p:cTn id="139" dur="1000" fill="hold"/>
                                        <p:tgtEl>
                                          <p:spTgt spid="74"/>
                                        </p:tgtEl>
                                        <p:attrNameLst>
                                          <p:attrName>ppt_h</p:attrName>
                                        </p:attrNameLst>
                                      </p:cBhvr>
                                      <p:tavLst>
                                        <p:tav tm="0">
                                          <p:val>
                                            <p:strVal val="#ppt_h"/>
                                          </p:val>
                                        </p:tav>
                                        <p:tav tm="100000">
                                          <p:val>
                                            <p:strVal val="#ppt_h"/>
                                          </p:val>
                                        </p:tav>
                                      </p:tavLst>
                                    </p:anim>
                                    <p:anim calcmode="lin" valueType="num">
                                      <p:cBhvr>
                                        <p:cTn id="140" dur="500" decel="50000" fill="hold">
                                          <p:stCondLst>
                                            <p:cond delay="0"/>
                                          </p:stCondLst>
                                        </p:cTn>
                                        <p:tgtEl>
                                          <p:spTgt spid="74"/>
                                        </p:tgtEl>
                                        <p:attrNameLst>
                                          <p:attrName>ppt_x</p:attrName>
                                        </p:attrNameLst>
                                      </p:cBhvr>
                                      <p:tavLst>
                                        <p:tav tm="0">
                                          <p:val>
                                            <p:strVal val="#ppt_x+.4"/>
                                          </p:val>
                                        </p:tav>
                                        <p:tav tm="100000">
                                          <p:val>
                                            <p:strVal val="#ppt_x"/>
                                          </p:val>
                                        </p:tav>
                                      </p:tavLst>
                                    </p:anim>
                                    <p:anim calcmode="lin" valueType="num">
                                      <p:cBhvr>
                                        <p:cTn id="141" dur="500" decel="50000" fill="hold">
                                          <p:stCondLst>
                                            <p:cond delay="0"/>
                                          </p:stCondLst>
                                        </p:cTn>
                                        <p:tgtEl>
                                          <p:spTgt spid="74"/>
                                        </p:tgtEl>
                                        <p:attrNameLst>
                                          <p:attrName>ppt_y</p:attrName>
                                        </p:attrNameLst>
                                      </p:cBhvr>
                                      <p:tavLst>
                                        <p:tav tm="0">
                                          <p:val>
                                            <p:strVal val="#ppt_y-.2"/>
                                          </p:val>
                                        </p:tav>
                                        <p:tav tm="100000">
                                          <p:val>
                                            <p:strVal val="#ppt_y+.1"/>
                                          </p:val>
                                        </p:tav>
                                      </p:tavLst>
                                    </p:anim>
                                    <p:anim calcmode="lin" valueType="num">
                                      <p:cBhvr>
                                        <p:cTn id="142" dur="500" accel="50000" fill="hold">
                                          <p:stCondLst>
                                            <p:cond delay="500"/>
                                          </p:stCondLst>
                                        </p:cTn>
                                        <p:tgtEl>
                                          <p:spTgt spid="74"/>
                                        </p:tgtEl>
                                        <p:attrNameLst>
                                          <p:attrName>ppt_y</p:attrName>
                                        </p:attrNameLst>
                                      </p:cBhvr>
                                      <p:tavLst>
                                        <p:tav tm="0">
                                          <p:val>
                                            <p:strVal val="#ppt_y+.1"/>
                                          </p:val>
                                        </p:tav>
                                        <p:tav tm="100000">
                                          <p:val>
                                            <p:strVal val="#ppt_y"/>
                                          </p:val>
                                        </p:tav>
                                      </p:tavLst>
                                    </p:anim>
                                    <p:animEffect transition="in" filter="fade">
                                      <p:cBhvr>
                                        <p:cTn id="143" dur="1000" decel="50000">
                                          <p:stCondLst>
                                            <p:cond delay="0"/>
                                          </p:stCondLst>
                                        </p:cTn>
                                        <p:tgtEl>
                                          <p:spTgt spid="74"/>
                                        </p:tgtEl>
                                      </p:cBhvr>
                                    </p:animEffect>
                                  </p:childTnLst>
                                </p:cTn>
                              </p:par>
                            </p:childTnLst>
                          </p:cTn>
                        </p:par>
                        <p:par>
                          <p:cTn id="144" fill="hold">
                            <p:stCondLst>
                              <p:cond delay="3000"/>
                            </p:stCondLst>
                            <p:childTnLst>
                              <p:par>
                                <p:cTn id="145" presetID="42" presetClass="entr" presetSubtype="0" fill="hold" grpId="0" nodeType="afterEffect">
                                  <p:stCondLst>
                                    <p:cond delay="0"/>
                                  </p:stCondLst>
                                  <p:childTnLst>
                                    <p:set>
                                      <p:cBhvr>
                                        <p:cTn id="146" dur="1" fill="hold">
                                          <p:stCondLst>
                                            <p:cond delay="0"/>
                                          </p:stCondLst>
                                        </p:cTn>
                                        <p:tgtEl>
                                          <p:spTgt spid="66"/>
                                        </p:tgtEl>
                                        <p:attrNameLst>
                                          <p:attrName>style.visibility</p:attrName>
                                        </p:attrNameLst>
                                      </p:cBhvr>
                                      <p:to>
                                        <p:strVal val="visible"/>
                                      </p:to>
                                    </p:set>
                                    <p:animEffect transition="in" filter="fade">
                                      <p:cBhvr>
                                        <p:cTn id="147" dur="1000"/>
                                        <p:tgtEl>
                                          <p:spTgt spid="66"/>
                                        </p:tgtEl>
                                      </p:cBhvr>
                                    </p:animEffect>
                                    <p:anim calcmode="lin" valueType="num">
                                      <p:cBhvr>
                                        <p:cTn id="148" dur="1000" fill="hold"/>
                                        <p:tgtEl>
                                          <p:spTgt spid="66"/>
                                        </p:tgtEl>
                                        <p:attrNameLst>
                                          <p:attrName>ppt_x</p:attrName>
                                        </p:attrNameLst>
                                      </p:cBhvr>
                                      <p:tavLst>
                                        <p:tav tm="0">
                                          <p:val>
                                            <p:strVal val="#ppt_x"/>
                                          </p:val>
                                        </p:tav>
                                        <p:tav tm="100000">
                                          <p:val>
                                            <p:strVal val="#ppt_x"/>
                                          </p:val>
                                        </p:tav>
                                      </p:tavLst>
                                    </p:anim>
                                    <p:anim calcmode="lin" valueType="num">
                                      <p:cBhvr>
                                        <p:cTn id="149" dur="1000" fill="hold"/>
                                        <p:tgtEl>
                                          <p:spTgt spid="66"/>
                                        </p:tgtEl>
                                        <p:attrNameLst>
                                          <p:attrName>ppt_y</p:attrName>
                                        </p:attrNameLst>
                                      </p:cBhvr>
                                      <p:tavLst>
                                        <p:tav tm="0">
                                          <p:val>
                                            <p:strVal val="#ppt_y+.1"/>
                                          </p:val>
                                        </p:tav>
                                        <p:tav tm="100000">
                                          <p:val>
                                            <p:strVal val="#ppt_y"/>
                                          </p:val>
                                        </p:tav>
                                      </p:tavLst>
                                    </p:anim>
                                  </p:childTnLst>
                                </p:cTn>
                              </p:par>
                              <p:par>
                                <p:cTn id="150" presetID="42" presetClass="entr" presetSubtype="0" fill="hold" grpId="0" nodeType="withEffect">
                                  <p:stCondLst>
                                    <p:cond delay="0"/>
                                  </p:stCondLst>
                                  <p:childTnLst>
                                    <p:set>
                                      <p:cBhvr>
                                        <p:cTn id="151" dur="1" fill="hold">
                                          <p:stCondLst>
                                            <p:cond delay="0"/>
                                          </p:stCondLst>
                                        </p:cTn>
                                        <p:tgtEl>
                                          <p:spTgt spid="67"/>
                                        </p:tgtEl>
                                        <p:attrNameLst>
                                          <p:attrName>style.visibility</p:attrName>
                                        </p:attrNameLst>
                                      </p:cBhvr>
                                      <p:to>
                                        <p:strVal val="visible"/>
                                      </p:to>
                                    </p:set>
                                    <p:animEffect transition="in" filter="fade">
                                      <p:cBhvr>
                                        <p:cTn id="152" dur="1000"/>
                                        <p:tgtEl>
                                          <p:spTgt spid="67"/>
                                        </p:tgtEl>
                                      </p:cBhvr>
                                    </p:animEffect>
                                    <p:anim calcmode="lin" valueType="num">
                                      <p:cBhvr>
                                        <p:cTn id="153" dur="1000" fill="hold"/>
                                        <p:tgtEl>
                                          <p:spTgt spid="67"/>
                                        </p:tgtEl>
                                        <p:attrNameLst>
                                          <p:attrName>ppt_x</p:attrName>
                                        </p:attrNameLst>
                                      </p:cBhvr>
                                      <p:tavLst>
                                        <p:tav tm="0">
                                          <p:val>
                                            <p:strVal val="#ppt_x"/>
                                          </p:val>
                                        </p:tav>
                                        <p:tav tm="100000">
                                          <p:val>
                                            <p:strVal val="#ppt_x"/>
                                          </p:val>
                                        </p:tav>
                                      </p:tavLst>
                                    </p:anim>
                                    <p:anim calcmode="lin" valueType="num">
                                      <p:cBhvr>
                                        <p:cTn id="154" dur="1000" fill="hold"/>
                                        <p:tgtEl>
                                          <p:spTgt spid="67"/>
                                        </p:tgtEl>
                                        <p:attrNameLst>
                                          <p:attrName>ppt_y</p:attrName>
                                        </p:attrNameLst>
                                      </p:cBhvr>
                                      <p:tavLst>
                                        <p:tav tm="0">
                                          <p:val>
                                            <p:strVal val="#ppt_y+.1"/>
                                          </p:val>
                                        </p:tav>
                                        <p:tav tm="100000">
                                          <p:val>
                                            <p:strVal val="#ppt_y"/>
                                          </p:val>
                                        </p:tav>
                                      </p:tavLst>
                                    </p:anim>
                                  </p:childTnLst>
                                </p:cTn>
                              </p:par>
                              <p:par>
                                <p:cTn id="155" presetID="42" presetClass="entr" presetSubtype="0" fill="hold" nodeType="withEffect">
                                  <p:stCondLst>
                                    <p:cond delay="0"/>
                                  </p:stCondLst>
                                  <p:childTnLst>
                                    <p:set>
                                      <p:cBhvr>
                                        <p:cTn id="156" dur="1" fill="hold">
                                          <p:stCondLst>
                                            <p:cond delay="0"/>
                                          </p:stCondLst>
                                        </p:cTn>
                                        <p:tgtEl>
                                          <p:spTgt spid="75"/>
                                        </p:tgtEl>
                                        <p:attrNameLst>
                                          <p:attrName>style.visibility</p:attrName>
                                        </p:attrNameLst>
                                      </p:cBhvr>
                                      <p:to>
                                        <p:strVal val="visible"/>
                                      </p:to>
                                    </p:set>
                                    <p:animEffect transition="in" filter="fade">
                                      <p:cBhvr>
                                        <p:cTn id="157" dur="1000"/>
                                        <p:tgtEl>
                                          <p:spTgt spid="75"/>
                                        </p:tgtEl>
                                      </p:cBhvr>
                                    </p:animEffect>
                                    <p:anim calcmode="lin" valueType="num">
                                      <p:cBhvr>
                                        <p:cTn id="158" dur="1000" fill="hold"/>
                                        <p:tgtEl>
                                          <p:spTgt spid="75"/>
                                        </p:tgtEl>
                                        <p:attrNameLst>
                                          <p:attrName>ppt_x</p:attrName>
                                        </p:attrNameLst>
                                      </p:cBhvr>
                                      <p:tavLst>
                                        <p:tav tm="0">
                                          <p:val>
                                            <p:strVal val="#ppt_x"/>
                                          </p:val>
                                        </p:tav>
                                        <p:tav tm="100000">
                                          <p:val>
                                            <p:strVal val="#ppt_x"/>
                                          </p:val>
                                        </p:tav>
                                      </p:tavLst>
                                    </p:anim>
                                    <p:anim calcmode="lin" valueType="num">
                                      <p:cBhvr>
                                        <p:cTn id="159" dur="1000" fill="hold"/>
                                        <p:tgtEl>
                                          <p:spTgt spid="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66" grpId="0"/>
      <p:bldP spid="67" grpId="0"/>
      <p:bldP spid="68" grpId="0"/>
      <p:bldP spid="69" grpId="0"/>
      <p:bldP spid="70" grpId="0"/>
      <p:bldP spid="71" grpId="0"/>
      <p:bldP spid="72" grpId="0"/>
      <p:bldP spid="73" grpId="0"/>
      <p:bldP spid="7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179512" y="193867"/>
            <a:ext cx="1107996" cy="369332"/>
          </a:xfrm>
          <a:prstGeom prst="rect">
            <a:avLst/>
          </a:prstGeom>
          <a:noFill/>
        </p:spPr>
        <p:txBody>
          <a:bodyPr wrap="none" rtlCol="0">
            <a:spAutoFit/>
          </a:bodyPr>
          <a:lstStyle/>
          <a:p>
            <a:r>
              <a:rPr lang="zh-CN" altLang="en-US" dirty="0">
                <a:solidFill>
                  <a:schemeClr val="bg1"/>
                </a:solidFill>
                <a:latin typeface="Adobe 黑体 Std R" panose="020B0400000000000000" pitchFamily="34" charset="-122"/>
                <a:ea typeface="Adobe 黑体 Std R" panose="020B0400000000000000" pitchFamily="34" charset="-122"/>
              </a:rPr>
              <a:t>实践运用</a:t>
            </a:r>
            <a:endParaRPr lang="zh-CN" altLang="en-US" dirty="0">
              <a:solidFill>
                <a:schemeClr val="bg1"/>
              </a:solidFill>
              <a:latin typeface="Adobe 黑体 Std R" panose="020B0400000000000000" pitchFamily="34" charset="-122"/>
              <a:ea typeface="Adobe 黑体 Std R" panose="020B0400000000000000" pitchFamily="34" charset="-122"/>
            </a:endParaRPr>
          </a:p>
        </p:txBody>
      </p:sp>
      <p:cxnSp>
        <p:nvCxnSpPr>
          <p:cNvPr id="22" name="直接连接符 21"/>
          <p:cNvCxnSpPr/>
          <p:nvPr/>
        </p:nvCxnSpPr>
        <p:spPr>
          <a:xfrm>
            <a:off x="251520" y="556320"/>
            <a:ext cx="85689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椭圆 1"/>
          <p:cNvSpPr>
            <a:spLocks noChangeAspect="1"/>
          </p:cNvSpPr>
          <p:nvPr/>
        </p:nvSpPr>
        <p:spPr>
          <a:xfrm>
            <a:off x="5835290" y="3203817"/>
            <a:ext cx="1296000" cy="1296000"/>
          </a:xfrm>
          <a:prstGeom prst="ellipse">
            <a:avLst/>
          </a:prstGeom>
          <a:gradFill flip="none" rotWithShape="1">
            <a:gsLst>
              <a:gs pos="0">
                <a:schemeClr val="bg1"/>
              </a:gs>
              <a:gs pos="100000">
                <a:schemeClr val="bg1">
                  <a:lumMod val="50000"/>
                </a:schemeClr>
              </a:gs>
            </a:gsLst>
            <a:lin ang="13500000" scaled="1"/>
            <a:tileRect/>
          </a:gradFill>
          <a:ln w="19050">
            <a:gradFill flip="none" rotWithShape="1">
              <a:gsLst>
                <a:gs pos="0">
                  <a:schemeClr val="accent1">
                    <a:lumMod val="5000"/>
                    <a:lumOff val="95000"/>
                  </a:schemeClr>
                </a:gs>
                <a:gs pos="100000">
                  <a:schemeClr val="bg2">
                    <a:lumMod val="75000"/>
                  </a:schemeClr>
                </a:gs>
              </a:gsLst>
              <a:lin ang="2700000" scaled="1"/>
              <a:tileRect/>
            </a:gradFill>
          </a:ln>
          <a:effectLst>
            <a:outerShdw blurRad="889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 name="椭圆 2"/>
          <p:cNvSpPr>
            <a:spLocks noChangeAspect="1"/>
          </p:cNvSpPr>
          <p:nvPr/>
        </p:nvSpPr>
        <p:spPr>
          <a:xfrm>
            <a:off x="4552466" y="2479198"/>
            <a:ext cx="1584000" cy="1584000"/>
          </a:xfrm>
          <a:prstGeom prst="ellipse">
            <a:avLst/>
          </a:prstGeom>
          <a:gradFill flip="none" rotWithShape="1">
            <a:gsLst>
              <a:gs pos="0">
                <a:schemeClr val="bg1"/>
              </a:gs>
              <a:gs pos="100000">
                <a:schemeClr val="bg1">
                  <a:lumMod val="50000"/>
                </a:schemeClr>
              </a:gs>
            </a:gsLst>
            <a:lin ang="13500000" scaled="1"/>
            <a:tileRect/>
          </a:gradFill>
          <a:ln w="19050">
            <a:gradFill flip="none" rotWithShape="1">
              <a:gsLst>
                <a:gs pos="0">
                  <a:schemeClr val="accent1">
                    <a:lumMod val="5000"/>
                    <a:lumOff val="95000"/>
                  </a:schemeClr>
                </a:gs>
                <a:gs pos="100000">
                  <a:schemeClr val="bg2">
                    <a:lumMod val="75000"/>
                  </a:schemeClr>
                </a:gs>
              </a:gsLst>
              <a:lin ang="2700000" scaled="1"/>
              <a:tileRect/>
            </a:gradFill>
          </a:ln>
          <a:effectLst>
            <a:outerShdw blurRad="889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4" name="椭圆 3"/>
          <p:cNvSpPr>
            <a:spLocks noChangeAspect="1"/>
          </p:cNvSpPr>
          <p:nvPr/>
        </p:nvSpPr>
        <p:spPr>
          <a:xfrm>
            <a:off x="3007791" y="1721150"/>
            <a:ext cx="1872000" cy="1872000"/>
          </a:xfrm>
          <a:prstGeom prst="ellipse">
            <a:avLst/>
          </a:prstGeom>
          <a:gradFill flip="none" rotWithShape="1">
            <a:gsLst>
              <a:gs pos="0">
                <a:schemeClr val="bg1"/>
              </a:gs>
              <a:gs pos="100000">
                <a:schemeClr val="bg1">
                  <a:lumMod val="50000"/>
                </a:schemeClr>
              </a:gs>
            </a:gsLst>
            <a:lin ang="13500000" scaled="1"/>
            <a:tileRect/>
          </a:gradFill>
          <a:ln w="19050">
            <a:gradFill flip="none" rotWithShape="1">
              <a:gsLst>
                <a:gs pos="0">
                  <a:schemeClr val="accent1">
                    <a:lumMod val="5000"/>
                    <a:lumOff val="95000"/>
                  </a:schemeClr>
                </a:gs>
                <a:gs pos="100000">
                  <a:schemeClr val="bg2">
                    <a:lumMod val="75000"/>
                  </a:schemeClr>
                </a:gs>
              </a:gsLst>
              <a:lin ang="2700000" scaled="1"/>
              <a:tileRect/>
            </a:gradFill>
          </a:ln>
          <a:effectLst>
            <a:outerShdw blurRad="889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5" name="椭圆 4"/>
          <p:cNvSpPr/>
          <p:nvPr/>
        </p:nvSpPr>
        <p:spPr>
          <a:xfrm>
            <a:off x="1261812" y="804054"/>
            <a:ext cx="2087592" cy="2087592"/>
          </a:xfrm>
          <a:prstGeom prst="ellipse">
            <a:avLst/>
          </a:prstGeom>
          <a:gradFill flip="none" rotWithShape="1">
            <a:gsLst>
              <a:gs pos="0">
                <a:schemeClr val="bg1"/>
              </a:gs>
              <a:gs pos="100000">
                <a:schemeClr val="bg1">
                  <a:lumMod val="50000"/>
                </a:schemeClr>
              </a:gs>
            </a:gsLst>
            <a:lin ang="13500000" scaled="1"/>
            <a:tileRect/>
          </a:gradFill>
          <a:ln w="19050">
            <a:gradFill flip="none" rotWithShape="1">
              <a:gsLst>
                <a:gs pos="0">
                  <a:schemeClr val="accent1">
                    <a:lumMod val="5000"/>
                    <a:lumOff val="95000"/>
                  </a:schemeClr>
                </a:gs>
                <a:gs pos="100000">
                  <a:schemeClr val="bg2">
                    <a:lumMod val="75000"/>
                  </a:schemeClr>
                </a:gs>
              </a:gsLst>
              <a:lin ang="2700000" scaled="1"/>
              <a:tileRect/>
            </a:gradFill>
          </a:ln>
          <a:effectLst>
            <a:outerShdw blurRad="889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6" name="椭圆 5"/>
          <p:cNvSpPr/>
          <p:nvPr/>
        </p:nvSpPr>
        <p:spPr>
          <a:xfrm>
            <a:off x="1446907" y="989149"/>
            <a:ext cx="1717403" cy="1717403"/>
          </a:xfrm>
          <a:prstGeom prst="ellipse">
            <a:avLst/>
          </a:prstGeom>
          <a:solidFill>
            <a:srgbClr val="002060"/>
          </a:solidFill>
          <a:ln>
            <a:noFill/>
          </a:ln>
          <a:effectLst>
            <a:innerShdw blurRad="114300" dist="177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7" name="椭圆 6"/>
          <p:cNvSpPr>
            <a:spLocks noChangeAspect="1"/>
          </p:cNvSpPr>
          <p:nvPr/>
        </p:nvSpPr>
        <p:spPr>
          <a:xfrm>
            <a:off x="3187791" y="1901150"/>
            <a:ext cx="1512000" cy="1512000"/>
          </a:xfrm>
          <a:prstGeom prst="ellipse">
            <a:avLst/>
          </a:prstGeom>
          <a:solidFill>
            <a:schemeClr val="bg1"/>
          </a:solidFill>
          <a:ln>
            <a:noFill/>
          </a:ln>
          <a:effectLst>
            <a:innerShdw blurRad="114300" dist="177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8" name="椭圆 7"/>
          <p:cNvSpPr>
            <a:spLocks noChangeAspect="1"/>
          </p:cNvSpPr>
          <p:nvPr/>
        </p:nvSpPr>
        <p:spPr>
          <a:xfrm>
            <a:off x="4768466" y="2695198"/>
            <a:ext cx="1152000" cy="1152000"/>
          </a:xfrm>
          <a:prstGeom prst="ellipse">
            <a:avLst/>
          </a:prstGeom>
          <a:solidFill>
            <a:srgbClr val="002060"/>
          </a:solidFill>
          <a:ln>
            <a:noFill/>
          </a:ln>
          <a:effectLst>
            <a:innerShdw blurRad="114300" dist="177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9" name="椭圆 8"/>
          <p:cNvSpPr>
            <a:spLocks noChangeAspect="1"/>
          </p:cNvSpPr>
          <p:nvPr/>
        </p:nvSpPr>
        <p:spPr>
          <a:xfrm>
            <a:off x="6015290" y="3383817"/>
            <a:ext cx="936000" cy="936000"/>
          </a:xfrm>
          <a:prstGeom prst="ellipse">
            <a:avLst/>
          </a:prstGeom>
          <a:solidFill>
            <a:schemeClr val="bg1"/>
          </a:solidFill>
          <a:ln>
            <a:noFill/>
          </a:ln>
          <a:effectLst>
            <a:innerShdw blurRad="114300" dist="177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10" name="Freeform 27"/>
          <p:cNvSpPr>
            <a:spLocks noChangeAspect="1" noEditPoints="1"/>
          </p:cNvSpPr>
          <p:nvPr/>
        </p:nvSpPr>
        <p:spPr bwMode="auto">
          <a:xfrm>
            <a:off x="6234314" y="3599817"/>
            <a:ext cx="497953" cy="504000"/>
          </a:xfrm>
          <a:custGeom>
            <a:avLst/>
            <a:gdLst>
              <a:gd name="T0" fmla="*/ 59 w 104"/>
              <a:gd name="T1" fmla="*/ 46 h 105"/>
              <a:gd name="T2" fmla="*/ 59 w 104"/>
              <a:gd name="T3" fmla="*/ 23 h 105"/>
              <a:gd name="T4" fmla="*/ 46 w 104"/>
              <a:gd name="T5" fmla="*/ 23 h 105"/>
              <a:gd name="T6" fmla="*/ 46 w 104"/>
              <a:gd name="T7" fmla="*/ 46 h 105"/>
              <a:gd name="T8" fmla="*/ 24 w 104"/>
              <a:gd name="T9" fmla="*/ 46 h 105"/>
              <a:gd name="T10" fmla="*/ 24 w 104"/>
              <a:gd name="T11" fmla="*/ 59 h 105"/>
              <a:gd name="T12" fmla="*/ 46 w 104"/>
              <a:gd name="T13" fmla="*/ 59 h 105"/>
              <a:gd name="T14" fmla="*/ 46 w 104"/>
              <a:gd name="T15" fmla="*/ 82 h 105"/>
              <a:gd name="T16" fmla="*/ 59 w 104"/>
              <a:gd name="T17" fmla="*/ 82 h 105"/>
              <a:gd name="T18" fmla="*/ 59 w 104"/>
              <a:gd name="T19" fmla="*/ 59 h 105"/>
              <a:gd name="T20" fmla="*/ 81 w 104"/>
              <a:gd name="T21" fmla="*/ 59 h 105"/>
              <a:gd name="T22" fmla="*/ 81 w 104"/>
              <a:gd name="T23" fmla="*/ 46 h 105"/>
              <a:gd name="T24" fmla="*/ 59 w 104"/>
              <a:gd name="T25" fmla="*/ 46 h 105"/>
              <a:gd name="T26" fmla="*/ 52 w 104"/>
              <a:gd name="T27" fmla="*/ 0 h 105"/>
              <a:gd name="T28" fmla="*/ 0 w 104"/>
              <a:gd name="T29" fmla="*/ 53 h 105"/>
              <a:gd name="T30" fmla="*/ 52 w 104"/>
              <a:gd name="T31" fmla="*/ 105 h 105"/>
              <a:gd name="T32" fmla="*/ 104 w 104"/>
              <a:gd name="T33" fmla="*/ 53 h 105"/>
              <a:gd name="T34" fmla="*/ 52 w 104"/>
              <a:gd name="T35" fmla="*/ 0 h 105"/>
              <a:gd name="T36" fmla="*/ 52 w 104"/>
              <a:gd name="T37" fmla="*/ 93 h 105"/>
              <a:gd name="T38" fmla="*/ 12 w 104"/>
              <a:gd name="T39" fmla="*/ 53 h 105"/>
              <a:gd name="T40" fmla="*/ 52 w 104"/>
              <a:gd name="T41" fmla="*/ 12 h 105"/>
              <a:gd name="T42" fmla="*/ 93 w 104"/>
              <a:gd name="T43" fmla="*/ 53 h 105"/>
              <a:gd name="T44" fmla="*/ 52 w 104"/>
              <a:gd name="T45" fmla="*/ 9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4" h="105">
                <a:moveTo>
                  <a:pt x="59" y="46"/>
                </a:moveTo>
                <a:cubicBezTo>
                  <a:pt x="59" y="23"/>
                  <a:pt x="59" y="23"/>
                  <a:pt x="59" y="23"/>
                </a:cubicBezTo>
                <a:cubicBezTo>
                  <a:pt x="46" y="23"/>
                  <a:pt x="46" y="23"/>
                  <a:pt x="46" y="23"/>
                </a:cubicBezTo>
                <a:cubicBezTo>
                  <a:pt x="46" y="46"/>
                  <a:pt x="46" y="46"/>
                  <a:pt x="46" y="46"/>
                </a:cubicBezTo>
                <a:cubicBezTo>
                  <a:pt x="24" y="46"/>
                  <a:pt x="24" y="46"/>
                  <a:pt x="24" y="46"/>
                </a:cubicBezTo>
                <a:cubicBezTo>
                  <a:pt x="24" y="59"/>
                  <a:pt x="24" y="59"/>
                  <a:pt x="24" y="59"/>
                </a:cubicBezTo>
                <a:cubicBezTo>
                  <a:pt x="46" y="59"/>
                  <a:pt x="46" y="59"/>
                  <a:pt x="46" y="59"/>
                </a:cubicBezTo>
                <a:cubicBezTo>
                  <a:pt x="46" y="82"/>
                  <a:pt x="46" y="82"/>
                  <a:pt x="46" y="82"/>
                </a:cubicBezTo>
                <a:cubicBezTo>
                  <a:pt x="59" y="82"/>
                  <a:pt x="59" y="82"/>
                  <a:pt x="59" y="82"/>
                </a:cubicBezTo>
                <a:cubicBezTo>
                  <a:pt x="59" y="59"/>
                  <a:pt x="59" y="59"/>
                  <a:pt x="59" y="59"/>
                </a:cubicBezTo>
                <a:cubicBezTo>
                  <a:pt x="81" y="59"/>
                  <a:pt x="81" y="59"/>
                  <a:pt x="81" y="59"/>
                </a:cubicBezTo>
                <a:cubicBezTo>
                  <a:pt x="81" y="46"/>
                  <a:pt x="81" y="46"/>
                  <a:pt x="81" y="46"/>
                </a:cubicBezTo>
                <a:lnTo>
                  <a:pt x="59" y="46"/>
                </a:lnTo>
                <a:close/>
                <a:moveTo>
                  <a:pt x="52" y="0"/>
                </a:moveTo>
                <a:cubicBezTo>
                  <a:pt x="23" y="0"/>
                  <a:pt x="0" y="24"/>
                  <a:pt x="0" y="53"/>
                </a:cubicBezTo>
                <a:cubicBezTo>
                  <a:pt x="0" y="81"/>
                  <a:pt x="23" y="105"/>
                  <a:pt x="52" y="105"/>
                </a:cubicBezTo>
                <a:cubicBezTo>
                  <a:pt x="81" y="105"/>
                  <a:pt x="104" y="81"/>
                  <a:pt x="104" y="53"/>
                </a:cubicBezTo>
                <a:cubicBezTo>
                  <a:pt x="104" y="24"/>
                  <a:pt x="81" y="0"/>
                  <a:pt x="52" y="0"/>
                </a:cubicBezTo>
                <a:close/>
                <a:moveTo>
                  <a:pt x="52" y="93"/>
                </a:moveTo>
                <a:cubicBezTo>
                  <a:pt x="30" y="93"/>
                  <a:pt x="12" y="75"/>
                  <a:pt x="12" y="53"/>
                </a:cubicBezTo>
                <a:cubicBezTo>
                  <a:pt x="12" y="30"/>
                  <a:pt x="30" y="12"/>
                  <a:pt x="52" y="12"/>
                </a:cubicBezTo>
                <a:cubicBezTo>
                  <a:pt x="74" y="12"/>
                  <a:pt x="93" y="30"/>
                  <a:pt x="93" y="53"/>
                </a:cubicBezTo>
                <a:cubicBezTo>
                  <a:pt x="93" y="75"/>
                  <a:pt x="74" y="93"/>
                  <a:pt x="52" y="93"/>
                </a:cubicBezTo>
                <a:close/>
              </a:path>
            </a:pathLst>
          </a:custGeom>
          <a:solidFill>
            <a:srgbClr val="002060">
              <a:alpha val="88000"/>
            </a:srgbClr>
          </a:solidFill>
          <a:ln>
            <a:noFill/>
          </a:ln>
        </p:spPr>
        <p:txBody>
          <a:bodyPr vert="horz" wrap="square" lIns="91440" tIns="45720" rIns="91440" bIns="45720" numCol="1" anchor="t" anchorCtr="0" compatLnSpc="1"/>
          <a:lstStyle/>
          <a:p>
            <a:endParaRPr lang="zh-CN" altLang="en-US" sz="1200"/>
          </a:p>
        </p:txBody>
      </p:sp>
      <p:sp>
        <p:nvSpPr>
          <p:cNvPr id="11" name="Freeform 13"/>
          <p:cNvSpPr>
            <a:spLocks noChangeAspect="1" noEditPoints="1"/>
          </p:cNvSpPr>
          <p:nvPr/>
        </p:nvSpPr>
        <p:spPr bwMode="auto">
          <a:xfrm>
            <a:off x="5065311" y="3019198"/>
            <a:ext cx="558310" cy="504000"/>
          </a:xfrm>
          <a:custGeom>
            <a:avLst/>
            <a:gdLst>
              <a:gd name="T0" fmla="*/ 52 w 106"/>
              <a:gd name="T1" fmla="*/ 61 h 95"/>
              <a:gd name="T2" fmla="*/ 37 w 106"/>
              <a:gd name="T3" fmla="*/ 72 h 95"/>
              <a:gd name="T4" fmla="*/ 37 w 106"/>
              <a:gd name="T5" fmla="*/ 56 h 95"/>
              <a:gd name="T6" fmla="*/ 20 w 106"/>
              <a:gd name="T7" fmla="*/ 31 h 95"/>
              <a:gd name="T8" fmla="*/ 0 w 106"/>
              <a:gd name="T9" fmla="*/ 55 h 95"/>
              <a:gd name="T10" fmla="*/ 40 w 106"/>
              <a:gd name="T11" fmla="*/ 82 h 95"/>
              <a:gd name="T12" fmla="*/ 53 w 106"/>
              <a:gd name="T13" fmla="*/ 81 h 95"/>
              <a:gd name="T14" fmla="*/ 67 w 106"/>
              <a:gd name="T15" fmla="*/ 95 h 95"/>
              <a:gd name="T16" fmla="*/ 63 w 106"/>
              <a:gd name="T17" fmla="*/ 78 h 95"/>
              <a:gd name="T18" fmla="*/ 80 w 106"/>
              <a:gd name="T19" fmla="*/ 60 h 95"/>
              <a:gd name="T20" fmla="*/ 64 w 106"/>
              <a:gd name="T21" fmla="*/ 62 h 95"/>
              <a:gd name="T22" fmla="*/ 52 w 106"/>
              <a:gd name="T23" fmla="*/ 61 h 95"/>
              <a:gd name="T24" fmla="*/ 66 w 106"/>
              <a:gd name="T25" fmla="*/ 0 h 95"/>
              <a:gd name="T26" fmla="*/ 26 w 106"/>
              <a:gd name="T27" fmla="*/ 27 h 95"/>
              <a:gd name="T28" fmla="*/ 43 w 106"/>
              <a:gd name="T29" fmla="*/ 50 h 95"/>
              <a:gd name="T30" fmla="*/ 43 w 106"/>
              <a:gd name="T31" fmla="*/ 61 h 95"/>
              <a:gd name="T32" fmla="*/ 54 w 106"/>
              <a:gd name="T33" fmla="*/ 53 h 95"/>
              <a:gd name="T34" fmla="*/ 66 w 106"/>
              <a:gd name="T35" fmla="*/ 55 h 95"/>
              <a:gd name="T36" fmla="*/ 106 w 106"/>
              <a:gd name="T37" fmla="*/ 27 h 95"/>
              <a:gd name="T38" fmla="*/ 66 w 106"/>
              <a:gd name="T39"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6" h="95">
                <a:moveTo>
                  <a:pt x="52" y="61"/>
                </a:moveTo>
                <a:cubicBezTo>
                  <a:pt x="50" y="62"/>
                  <a:pt x="37" y="72"/>
                  <a:pt x="37" y="72"/>
                </a:cubicBezTo>
                <a:cubicBezTo>
                  <a:pt x="37" y="72"/>
                  <a:pt x="37" y="59"/>
                  <a:pt x="37" y="56"/>
                </a:cubicBezTo>
                <a:cubicBezTo>
                  <a:pt x="26" y="50"/>
                  <a:pt x="20" y="41"/>
                  <a:pt x="20" y="31"/>
                </a:cubicBezTo>
                <a:cubicBezTo>
                  <a:pt x="8" y="36"/>
                  <a:pt x="0" y="45"/>
                  <a:pt x="0" y="55"/>
                </a:cubicBezTo>
                <a:cubicBezTo>
                  <a:pt x="0" y="70"/>
                  <a:pt x="18" y="82"/>
                  <a:pt x="40" y="82"/>
                </a:cubicBezTo>
                <a:cubicBezTo>
                  <a:pt x="45" y="82"/>
                  <a:pt x="49" y="82"/>
                  <a:pt x="53" y="81"/>
                </a:cubicBezTo>
                <a:cubicBezTo>
                  <a:pt x="67" y="95"/>
                  <a:pt x="67" y="95"/>
                  <a:pt x="67" y="95"/>
                </a:cubicBezTo>
                <a:cubicBezTo>
                  <a:pt x="63" y="78"/>
                  <a:pt x="63" y="78"/>
                  <a:pt x="63" y="78"/>
                </a:cubicBezTo>
                <a:cubicBezTo>
                  <a:pt x="72" y="74"/>
                  <a:pt x="78" y="67"/>
                  <a:pt x="80" y="60"/>
                </a:cubicBezTo>
                <a:cubicBezTo>
                  <a:pt x="75" y="61"/>
                  <a:pt x="69" y="62"/>
                  <a:pt x="64" y="62"/>
                </a:cubicBezTo>
                <a:cubicBezTo>
                  <a:pt x="60" y="62"/>
                  <a:pt x="56" y="62"/>
                  <a:pt x="52" y="61"/>
                </a:cubicBezTo>
                <a:close/>
                <a:moveTo>
                  <a:pt x="66" y="0"/>
                </a:moveTo>
                <a:cubicBezTo>
                  <a:pt x="44" y="0"/>
                  <a:pt x="26" y="12"/>
                  <a:pt x="26" y="27"/>
                </a:cubicBezTo>
                <a:cubicBezTo>
                  <a:pt x="26" y="36"/>
                  <a:pt x="33" y="45"/>
                  <a:pt x="43" y="50"/>
                </a:cubicBezTo>
                <a:cubicBezTo>
                  <a:pt x="43" y="61"/>
                  <a:pt x="43" y="61"/>
                  <a:pt x="43" y="61"/>
                </a:cubicBezTo>
                <a:cubicBezTo>
                  <a:pt x="54" y="53"/>
                  <a:pt x="54" y="53"/>
                  <a:pt x="54" y="53"/>
                </a:cubicBezTo>
                <a:cubicBezTo>
                  <a:pt x="57" y="54"/>
                  <a:pt x="62" y="55"/>
                  <a:pt x="66" y="55"/>
                </a:cubicBezTo>
                <a:cubicBezTo>
                  <a:pt x="88" y="55"/>
                  <a:pt x="106" y="42"/>
                  <a:pt x="106" y="27"/>
                </a:cubicBezTo>
                <a:cubicBezTo>
                  <a:pt x="106" y="12"/>
                  <a:pt x="88" y="0"/>
                  <a:pt x="66" y="0"/>
                </a:cubicBezTo>
                <a:close/>
              </a:path>
            </a:pathLst>
          </a:custGeom>
          <a:solidFill>
            <a:schemeClr val="bg1">
              <a:alpha val="89000"/>
            </a:schemeClr>
          </a:solidFill>
          <a:ln>
            <a:noFill/>
          </a:ln>
        </p:spPr>
        <p:txBody>
          <a:bodyPr vert="horz" wrap="square" lIns="91440" tIns="45720" rIns="91440" bIns="45720" numCol="1" anchor="t" anchorCtr="0" compatLnSpc="1"/>
          <a:lstStyle/>
          <a:p>
            <a:endParaRPr lang="zh-CN" altLang="en-US" sz="1200"/>
          </a:p>
        </p:txBody>
      </p:sp>
      <p:sp>
        <p:nvSpPr>
          <p:cNvPr id="12" name="Freeform 9"/>
          <p:cNvSpPr>
            <a:spLocks noChangeAspect="1" noEditPoints="1"/>
          </p:cNvSpPr>
          <p:nvPr/>
        </p:nvSpPr>
        <p:spPr bwMode="auto">
          <a:xfrm>
            <a:off x="3526192" y="2414939"/>
            <a:ext cx="835199" cy="484422"/>
          </a:xfrm>
          <a:custGeom>
            <a:avLst/>
            <a:gdLst>
              <a:gd name="T0" fmla="*/ 114 w 132"/>
              <a:gd name="T1" fmla="*/ 26 h 67"/>
              <a:gd name="T2" fmla="*/ 108 w 132"/>
              <a:gd name="T3" fmla="*/ 32 h 67"/>
              <a:gd name="T4" fmla="*/ 110 w 132"/>
              <a:gd name="T5" fmla="*/ 37 h 67"/>
              <a:gd name="T6" fmla="*/ 99 w 132"/>
              <a:gd name="T7" fmla="*/ 55 h 67"/>
              <a:gd name="T8" fmla="*/ 100 w 132"/>
              <a:gd name="T9" fmla="*/ 55 h 67"/>
              <a:gd name="T10" fmla="*/ 107 w 132"/>
              <a:gd name="T11" fmla="*/ 49 h 67"/>
              <a:gd name="T12" fmla="*/ 104 w 132"/>
              <a:gd name="T13" fmla="*/ 67 h 67"/>
              <a:gd name="T14" fmla="*/ 110 w 132"/>
              <a:gd name="T15" fmla="*/ 67 h 67"/>
              <a:gd name="T16" fmla="*/ 114 w 132"/>
              <a:gd name="T17" fmla="*/ 60 h 67"/>
              <a:gd name="T18" fmla="*/ 119 w 132"/>
              <a:gd name="T19" fmla="*/ 67 h 67"/>
              <a:gd name="T20" fmla="*/ 124 w 132"/>
              <a:gd name="T21" fmla="*/ 67 h 67"/>
              <a:gd name="T22" fmla="*/ 121 w 132"/>
              <a:gd name="T23" fmla="*/ 49 h 67"/>
              <a:gd name="T24" fmla="*/ 128 w 132"/>
              <a:gd name="T25" fmla="*/ 55 h 67"/>
              <a:gd name="T26" fmla="*/ 130 w 132"/>
              <a:gd name="T27" fmla="*/ 55 h 67"/>
              <a:gd name="T28" fmla="*/ 118 w 132"/>
              <a:gd name="T29" fmla="*/ 37 h 67"/>
              <a:gd name="T30" fmla="*/ 121 w 132"/>
              <a:gd name="T31" fmla="*/ 32 h 67"/>
              <a:gd name="T32" fmla="*/ 114 w 132"/>
              <a:gd name="T33" fmla="*/ 26 h 67"/>
              <a:gd name="T34" fmla="*/ 18 w 132"/>
              <a:gd name="T35" fmla="*/ 26 h 67"/>
              <a:gd name="T36" fmla="*/ 11 w 132"/>
              <a:gd name="T37" fmla="*/ 32 h 67"/>
              <a:gd name="T38" fmla="*/ 13 w 132"/>
              <a:gd name="T39" fmla="*/ 37 h 67"/>
              <a:gd name="T40" fmla="*/ 2 w 132"/>
              <a:gd name="T41" fmla="*/ 55 h 67"/>
              <a:gd name="T42" fmla="*/ 3 w 132"/>
              <a:gd name="T43" fmla="*/ 55 h 67"/>
              <a:gd name="T44" fmla="*/ 11 w 132"/>
              <a:gd name="T45" fmla="*/ 49 h 67"/>
              <a:gd name="T46" fmla="*/ 7 w 132"/>
              <a:gd name="T47" fmla="*/ 67 h 67"/>
              <a:gd name="T48" fmla="*/ 13 w 132"/>
              <a:gd name="T49" fmla="*/ 67 h 67"/>
              <a:gd name="T50" fmla="*/ 18 w 132"/>
              <a:gd name="T51" fmla="*/ 60 h 67"/>
              <a:gd name="T52" fmla="*/ 22 w 132"/>
              <a:gd name="T53" fmla="*/ 67 h 67"/>
              <a:gd name="T54" fmla="*/ 28 w 132"/>
              <a:gd name="T55" fmla="*/ 67 h 67"/>
              <a:gd name="T56" fmla="*/ 24 w 132"/>
              <a:gd name="T57" fmla="*/ 49 h 67"/>
              <a:gd name="T58" fmla="*/ 32 w 132"/>
              <a:gd name="T59" fmla="*/ 55 h 67"/>
              <a:gd name="T60" fmla="*/ 33 w 132"/>
              <a:gd name="T61" fmla="*/ 55 h 67"/>
              <a:gd name="T62" fmla="*/ 22 w 132"/>
              <a:gd name="T63" fmla="*/ 37 h 67"/>
              <a:gd name="T64" fmla="*/ 24 w 132"/>
              <a:gd name="T65" fmla="*/ 32 h 67"/>
              <a:gd name="T66" fmla="*/ 18 w 132"/>
              <a:gd name="T67" fmla="*/ 26 h 67"/>
              <a:gd name="T68" fmla="*/ 67 w 132"/>
              <a:gd name="T69" fmla="*/ 0 h 67"/>
              <a:gd name="T70" fmla="*/ 57 w 132"/>
              <a:gd name="T71" fmla="*/ 10 h 67"/>
              <a:gd name="T72" fmla="*/ 60 w 132"/>
              <a:gd name="T73" fmla="*/ 18 h 67"/>
              <a:gd name="T74" fmla="*/ 42 w 132"/>
              <a:gd name="T75" fmla="*/ 47 h 67"/>
              <a:gd name="T76" fmla="*/ 44 w 132"/>
              <a:gd name="T77" fmla="*/ 48 h 67"/>
              <a:gd name="T78" fmla="*/ 56 w 132"/>
              <a:gd name="T79" fmla="*/ 38 h 67"/>
              <a:gd name="T80" fmla="*/ 50 w 132"/>
              <a:gd name="T81" fmla="*/ 67 h 67"/>
              <a:gd name="T82" fmla="*/ 60 w 132"/>
              <a:gd name="T83" fmla="*/ 67 h 67"/>
              <a:gd name="T84" fmla="*/ 67 w 132"/>
              <a:gd name="T85" fmla="*/ 55 h 67"/>
              <a:gd name="T86" fmla="*/ 74 w 132"/>
              <a:gd name="T87" fmla="*/ 67 h 67"/>
              <a:gd name="T88" fmla="*/ 84 w 132"/>
              <a:gd name="T89" fmla="*/ 67 h 67"/>
              <a:gd name="T90" fmla="*/ 78 w 132"/>
              <a:gd name="T91" fmla="*/ 38 h 67"/>
              <a:gd name="T92" fmla="*/ 90 w 132"/>
              <a:gd name="T93" fmla="*/ 48 h 67"/>
              <a:gd name="T94" fmla="*/ 92 w 132"/>
              <a:gd name="T95" fmla="*/ 47 h 67"/>
              <a:gd name="T96" fmla="*/ 74 w 132"/>
              <a:gd name="T97" fmla="*/ 18 h 67"/>
              <a:gd name="T98" fmla="*/ 77 w 132"/>
              <a:gd name="T99" fmla="*/ 10 h 67"/>
              <a:gd name="T100" fmla="*/ 67 w 132"/>
              <a:gd name="T101"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2" h="67">
                <a:moveTo>
                  <a:pt x="114" y="26"/>
                </a:moveTo>
                <a:cubicBezTo>
                  <a:pt x="111" y="26"/>
                  <a:pt x="108" y="29"/>
                  <a:pt x="108" y="32"/>
                </a:cubicBezTo>
                <a:cubicBezTo>
                  <a:pt x="108" y="34"/>
                  <a:pt x="109" y="36"/>
                  <a:pt x="110" y="37"/>
                </a:cubicBezTo>
                <a:cubicBezTo>
                  <a:pt x="104" y="40"/>
                  <a:pt x="96" y="53"/>
                  <a:pt x="99" y="55"/>
                </a:cubicBezTo>
                <a:cubicBezTo>
                  <a:pt x="99" y="55"/>
                  <a:pt x="100" y="55"/>
                  <a:pt x="100" y="55"/>
                </a:cubicBezTo>
                <a:cubicBezTo>
                  <a:pt x="102" y="55"/>
                  <a:pt x="105" y="52"/>
                  <a:pt x="107" y="49"/>
                </a:cubicBezTo>
                <a:cubicBezTo>
                  <a:pt x="106" y="55"/>
                  <a:pt x="105" y="62"/>
                  <a:pt x="104" y="67"/>
                </a:cubicBezTo>
                <a:cubicBezTo>
                  <a:pt x="110" y="67"/>
                  <a:pt x="110" y="67"/>
                  <a:pt x="110" y="67"/>
                </a:cubicBezTo>
                <a:cubicBezTo>
                  <a:pt x="110" y="64"/>
                  <a:pt x="112" y="60"/>
                  <a:pt x="114" y="60"/>
                </a:cubicBezTo>
                <a:cubicBezTo>
                  <a:pt x="116" y="60"/>
                  <a:pt x="119" y="64"/>
                  <a:pt x="119" y="67"/>
                </a:cubicBezTo>
                <a:cubicBezTo>
                  <a:pt x="124" y="67"/>
                  <a:pt x="124" y="67"/>
                  <a:pt x="124" y="67"/>
                </a:cubicBezTo>
                <a:cubicBezTo>
                  <a:pt x="124" y="62"/>
                  <a:pt x="123" y="55"/>
                  <a:pt x="121" y="49"/>
                </a:cubicBezTo>
                <a:cubicBezTo>
                  <a:pt x="123" y="52"/>
                  <a:pt x="126" y="55"/>
                  <a:pt x="128" y="55"/>
                </a:cubicBezTo>
                <a:cubicBezTo>
                  <a:pt x="129" y="55"/>
                  <a:pt x="129" y="55"/>
                  <a:pt x="130" y="55"/>
                </a:cubicBezTo>
                <a:cubicBezTo>
                  <a:pt x="132" y="53"/>
                  <a:pt x="125" y="40"/>
                  <a:pt x="118" y="37"/>
                </a:cubicBezTo>
                <a:cubicBezTo>
                  <a:pt x="120" y="36"/>
                  <a:pt x="121" y="34"/>
                  <a:pt x="121" y="32"/>
                </a:cubicBezTo>
                <a:cubicBezTo>
                  <a:pt x="121" y="29"/>
                  <a:pt x="118" y="26"/>
                  <a:pt x="114" y="26"/>
                </a:cubicBezTo>
                <a:moveTo>
                  <a:pt x="18" y="26"/>
                </a:moveTo>
                <a:cubicBezTo>
                  <a:pt x="14" y="26"/>
                  <a:pt x="11" y="29"/>
                  <a:pt x="11" y="32"/>
                </a:cubicBezTo>
                <a:cubicBezTo>
                  <a:pt x="11" y="34"/>
                  <a:pt x="12" y="36"/>
                  <a:pt x="13" y="37"/>
                </a:cubicBezTo>
                <a:cubicBezTo>
                  <a:pt x="7" y="40"/>
                  <a:pt x="0" y="53"/>
                  <a:pt x="2" y="55"/>
                </a:cubicBezTo>
                <a:cubicBezTo>
                  <a:pt x="3" y="55"/>
                  <a:pt x="3" y="55"/>
                  <a:pt x="3" y="55"/>
                </a:cubicBezTo>
                <a:cubicBezTo>
                  <a:pt x="6" y="55"/>
                  <a:pt x="8" y="52"/>
                  <a:pt x="11" y="49"/>
                </a:cubicBezTo>
                <a:cubicBezTo>
                  <a:pt x="9" y="55"/>
                  <a:pt x="8" y="62"/>
                  <a:pt x="7" y="67"/>
                </a:cubicBezTo>
                <a:cubicBezTo>
                  <a:pt x="13" y="67"/>
                  <a:pt x="13" y="67"/>
                  <a:pt x="13" y="67"/>
                </a:cubicBezTo>
                <a:cubicBezTo>
                  <a:pt x="13" y="64"/>
                  <a:pt x="15" y="60"/>
                  <a:pt x="18" y="60"/>
                </a:cubicBezTo>
                <a:cubicBezTo>
                  <a:pt x="20" y="60"/>
                  <a:pt x="22" y="64"/>
                  <a:pt x="22" y="67"/>
                </a:cubicBezTo>
                <a:cubicBezTo>
                  <a:pt x="28" y="67"/>
                  <a:pt x="28" y="67"/>
                  <a:pt x="28" y="67"/>
                </a:cubicBezTo>
                <a:cubicBezTo>
                  <a:pt x="27" y="62"/>
                  <a:pt x="26" y="55"/>
                  <a:pt x="24" y="49"/>
                </a:cubicBezTo>
                <a:cubicBezTo>
                  <a:pt x="27" y="52"/>
                  <a:pt x="29" y="55"/>
                  <a:pt x="32" y="55"/>
                </a:cubicBezTo>
                <a:cubicBezTo>
                  <a:pt x="32" y="55"/>
                  <a:pt x="33" y="55"/>
                  <a:pt x="33" y="55"/>
                </a:cubicBezTo>
                <a:cubicBezTo>
                  <a:pt x="35" y="53"/>
                  <a:pt x="28" y="40"/>
                  <a:pt x="22" y="37"/>
                </a:cubicBezTo>
                <a:cubicBezTo>
                  <a:pt x="23" y="36"/>
                  <a:pt x="24" y="34"/>
                  <a:pt x="24" y="32"/>
                </a:cubicBezTo>
                <a:cubicBezTo>
                  <a:pt x="24" y="29"/>
                  <a:pt x="21" y="26"/>
                  <a:pt x="18" y="26"/>
                </a:cubicBezTo>
                <a:moveTo>
                  <a:pt x="67" y="0"/>
                </a:moveTo>
                <a:cubicBezTo>
                  <a:pt x="61" y="0"/>
                  <a:pt x="57" y="5"/>
                  <a:pt x="57" y="10"/>
                </a:cubicBezTo>
                <a:cubicBezTo>
                  <a:pt x="57" y="14"/>
                  <a:pt x="58" y="17"/>
                  <a:pt x="60" y="18"/>
                </a:cubicBezTo>
                <a:cubicBezTo>
                  <a:pt x="50" y="22"/>
                  <a:pt x="38" y="43"/>
                  <a:pt x="42" y="47"/>
                </a:cubicBezTo>
                <a:cubicBezTo>
                  <a:pt x="43" y="48"/>
                  <a:pt x="43" y="48"/>
                  <a:pt x="44" y="48"/>
                </a:cubicBezTo>
                <a:cubicBezTo>
                  <a:pt x="48" y="48"/>
                  <a:pt x="52" y="43"/>
                  <a:pt x="56" y="38"/>
                </a:cubicBezTo>
                <a:cubicBezTo>
                  <a:pt x="53" y="47"/>
                  <a:pt x="51" y="58"/>
                  <a:pt x="50" y="67"/>
                </a:cubicBezTo>
                <a:cubicBezTo>
                  <a:pt x="60" y="67"/>
                  <a:pt x="60" y="67"/>
                  <a:pt x="60" y="67"/>
                </a:cubicBezTo>
                <a:cubicBezTo>
                  <a:pt x="60" y="62"/>
                  <a:pt x="63" y="55"/>
                  <a:pt x="67" y="55"/>
                </a:cubicBezTo>
                <a:cubicBezTo>
                  <a:pt x="71" y="55"/>
                  <a:pt x="74" y="62"/>
                  <a:pt x="74" y="67"/>
                </a:cubicBezTo>
                <a:cubicBezTo>
                  <a:pt x="84" y="67"/>
                  <a:pt x="84" y="67"/>
                  <a:pt x="84" y="67"/>
                </a:cubicBezTo>
                <a:cubicBezTo>
                  <a:pt x="83" y="58"/>
                  <a:pt x="81" y="47"/>
                  <a:pt x="78" y="38"/>
                </a:cubicBezTo>
                <a:cubicBezTo>
                  <a:pt x="82" y="43"/>
                  <a:pt x="87" y="48"/>
                  <a:pt x="90" y="48"/>
                </a:cubicBezTo>
                <a:cubicBezTo>
                  <a:pt x="91" y="48"/>
                  <a:pt x="91" y="48"/>
                  <a:pt x="92" y="47"/>
                </a:cubicBezTo>
                <a:cubicBezTo>
                  <a:pt x="96" y="43"/>
                  <a:pt x="84" y="22"/>
                  <a:pt x="74" y="18"/>
                </a:cubicBezTo>
                <a:cubicBezTo>
                  <a:pt x="76" y="17"/>
                  <a:pt x="77" y="14"/>
                  <a:pt x="77" y="10"/>
                </a:cubicBezTo>
                <a:cubicBezTo>
                  <a:pt x="77" y="5"/>
                  <a:pt x="73" y="0"/>
                  <a:pt x="67" y="0"/>
                </a:cubicBezTo>
              </a:path>
            </a:pathLst>
          </a:custGeom>
          <a:solidFill>
            <a:srgbClr val="002060">
              <a:alpha val="88000"/>
            </a:srgbClr>
          </a:solidFill>
          <a:ln>
            <a:noFill/>
          </a:ln>
        </p:spPr>
        <p:txBody>
          <a:bodyPr vert="horz" wrap="square" lIns="91440" tIns="45720" rIns="91440" bIns="45720" numCol="1" anchor="t" anchorCtr="0" compatLnSpc="1"/>
          <a:lstStyle/>
          <a:p>
            <a:endParaRPr lang="zh-CN" altLang="en-US" sz="1200"/>
          </a:p>
        </p:txBody>
      </p:sp>
      <p:sp>
        <p:nvSpPr>
          <p:cNvPr id="13" name="Freeform 29"/>
          <p:cNvSpPr>
            <a:spLocks noChangeAspect="1" noEditPoints="1"/>
          </p:cNvSpPr>
          <p:nvPr/>
        </p:nvSpPr>
        <p:spPr bwMode="auto">
          <a:xfrm>
            <a:off x="2024872" y="1595850"/>
            <a:ext cx="561473" cy="504000"/>
          </a:xfrm>
          <a:custGeom>
            <a:avLst/>
            <a:gdLst>
              <a:gd name="T0" fmla="*/ 124 w 254"/>
              <a:gd name="T1" fmla="*/ 162 h 228"/>
              <a:gd name="T2" fmla="*/ 105 w 254"/>
              <a:gd name="T3" fmla="*/ 162 h 228"/>
              <a:gd name="T4" fmla="*/ 105 w 254"/>
              <a:gd name="T5" fmla="*/ 178 h 228"/>
              <a:gd name="T6" fmla="*/ 124 w 254"/>
              <a:gd name="T7" fmla="*/ 178 h 228"/>
              <a:gd name="T8" fmla="*/ 124 w 254"/>
              <a:gd name="T9" fmla="*/ 162 h 228"/>
              <a:gd name="T10" fmla="*/ 43 w 254"/>
              <a:gd name="T11" fmla="*/ 109 h 228"/>
              <a:gd name="T12" fmla="*/ 129 w 254"/>
              <a:gd name="T13" fmla="*/ 26 h 228"/>
              <a:gd name="T14" fmla="*/ 212 w 254"/>
              <a:gd name="T15" fmla="*/ 109 h 228"/>
              <a:gd name="T16" fmla="*/ 55 w 254"/>
              <a:gd name="T17" fmla="*/ 109 h 228"/>
              <a:gd name="T18" fmla="*/ 43 w 254"/>
              <a:gd name="T19" fmla="*/ 109 h 228"/>
              <a:gd name="T20" fmla="*/ 129 w 254"/>
              <a:gd name="T21" fmla="*/ 0 h 228"/>
              <a:gd name="T22" fmla="*/ 121 w 254"/>
              <a:gd name="T23" fmla="*/ 7 h 228"/>
              <a:gd name="T24" fmla="*/ 15 w 254"/>
              <a:gd name="T25" fmla="*/ 112 h 228"/>
              <a:gd name="T26" fmla="*/ 0 w 254"/>
              <a:gd name="T27" fmla="*/ 128 h 228"/>
              <a:gd name="T28" fmla="*/ 53 w 254"/>
              <a:gd name="T29" fmla="*/ 128 h 228"/>
              <a:gd name="T30" fmla="*/ 53 w 254"/>
              <a:gd name="T31" fmla="*/ 228 h 228"/>
              <a:gd name="T32" fmla="*/ 69 w 254"/>
              <a:gd name="T33" fmla="*/ 228 h 228"/>
              <a:gd name="T34" fmla="*/ 69 w 254"/>
              <a:gd name="T35" fmla="*/ 128 h 228"/>
              <a:gd name="T36" fmla="*/ 181 w 254"/>
              <a:gd name="T37" fmla="*/ 128 h 228"/>
              <a:gd name="T38" fmla="*/ 181 w 254"/>
              <a:gd name="T39" fmla="*/ 228 h 228"/>
              <a:gd name="T40" fmla="*/ 197 w 254"/>
              <a:gd name="T41" fmla="*/ 228 h 228"/>
              <a:gd name="T42" fmla="*/ 197 w 254"/>
              <a:gd name="T43" fmla="*/ 128 h 228"/>
              <a:gd name="T44" fmla="*/ 254 w 254"/>
              <a:gd name="T45" fmla="*/ 128 h 228"/>
              <a:gd name="T46" fmla="*/ 240 w 254"/>
              <a:gd name="T47" fmla="*/ 112 h 228"/>
              <a:gd name="T48" fmla="*/ 242 w 254"/>
              <a:gd name="T49" fmla="*/ 109 h 228"/>
              <a:gd name="T50" fmla="*/ 240 w 254"/>
              <a:gd name="T51" fmla="*/ 112 h 228"/>
              <a:gd name="T52" fmla="*/ 133 w 254"/>
              <a:gd name="T53" fmla="*/ 7 h 228"/>
              <a:gd name="T54" fmla="*/ 129 w 254"/>
              <a:gd name="T55"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4" h="228">
                <a:moveTo>
                  <a:pt x="124" y="162"/>
                </a:moveTo>
                <a:lnTo>
                  <a:pt x="105" y="162"/>
                </a:lnTo>
                <a:lnTo>
                  <a:pt x="105" y="178"/>
                </a:lnTo>
                <a:lnTo>
                  <a:pt x="124" y="178"/>
                </a:lnTo>
                <a:lnTo>
                  <a:pt x="124" y="162"/>
                </a:lnTo>
                <a:close/>
                <a:moveTo>
                  <a:pt x="43" y="109"/>
                </a:moveTo>
                <a:lnTo>
                  <a:pt x="129" y="26"/>
                </a:lnTo>
                <a:lnTo>
                  <a:pt x="212" y="109"/>
                </a:lnTo>
                <a:lnTo>
                  <a:pt x="55" y="109"/>
                </a:lnTo>
                <a:lnTo>
                  <a:pt x="43" y="109"/>
                </a:lnTo>
                <a:close/>
                <a:moveTo>
                  <a:pt x="129" y="0"/>
                </a:moveTo>
                <a:lnTo>
                  <a:pt x="121" y="7"/>
                </a:lnTo>
                <a:lnTo>
                  <a:pt x="15" y="112"/>
                </a:lnTo>
                <a:lnTo>
                  <a:pt x="0" y="128"/>
                </a:lnTo>
                <a:lnTo>
                  <a:pt x="53" y="128"/>
                </a:lnTo>
                <a:lnTo>
                  <a:pt x="53" y="228"/>
                </a:lnTo>
                <a:lnTo>
                  <a:pt x="69" y="228"/>
                </a:lnTo>
                <a:lnTo>
                  <a:pt x="69" y="128"/>
                </a:lnTo>
                <a:lnTo>
                  <a:pt x="181" y="128"/>
                </a:lnTo>
                <a:lnTo>
                  <a:pt x="181" y="228"/>
                </a:lnTo>
                <a:lnTo>
                  <a:pt x="197" y="228"/>
                </a:lnTo>
                <a:lnTo>
                  <a:pt x="197" y="128"/>
                </a:lnTo>
                <a:lnTo>
                  <a:pt x="254" y="128"/>
                </a:lnTo>
                <a:lnTo>
                  <a:pt x="240" y="112"/>
                </a:lnTo>
                <a:lnTo>
                  <a:pt x="242" y="109"/>
                </a:lnTo>
                <a:lnTo>
                  <a:pt x="240" y="112"/>
                </a:lnTo>
                <a:lnTo>
                  <a:pt x="133" y="7"/>
                </a:lnTo>
                <a:lnTo>
                  <a:pt x="129" y="0"/>
                </a:lnTo>
                <a:close/>
              </a:path>
            </a:pathLst>
          </a:custGeom>
          <a:solidFill>
            <a:schemeClr val="bg1"/>
          </a:solidFill>
          <a:ln>
            <a:solidFill>
              <a:schemeClr val="bg1"/>
            </a:solidFill>
          </a:ln>
        </p:spPr>
        <p:txBody>
          <a:bodyPr vert="horz" wrap="square" lIns="91440" tIns="45720" rIns="91440" bIns="45720" numCol="1" anchor="t" anchorCtr="0" compatLnSpc="1"/>
          <a:lstStyle/>
          <a:p>
            <a:endParaRPr lang="zh-CN" altLang="en-US" sz="1200"/>
          </a:p>
        </p:txBody>
      </p:sp>
      <p:sp>
        <p:nvSpPr>
          <p:cNvPr id="14" name="文本框 13"/>
          <p:cNvSpPr txBox="1"/>
          <p:nvPr/>
        </p:nvSpPr>
        <p:spPr>
          <a:xfrm>
            <a:off x="3660284" y="731114"/>
            <a:ext cx="1415772" cy="461665"/>
          </a:xfrm>
          <a:prstGeom prst="rect">
            <a:avLst/>
          </a:prstGeom>
          <a:noFill/>
        </p:spPr>
        <p:txBody>
          <a:bodyPr wrap="none" rtlCol="0">
            <a:spAutoFit/>
          </a:bodyPr>
          <a:lstStyle/>
          <a:p>
            <a:r>
              <a:rPr lang="zh-CN" altLang="en-US" sz="1200" dirty="0" smtClean="0">
                <a:solidFill>
                  <a:schemeClr val="bg1">
                    <a:lumMod val="95000"/>
                  </a:schemeClr>
                </a:solidFill>
                <a:latin typeface="时尚中黑简体" panose="01010104010101010101" pitchFamily="2" charset="-122"/>
                <a:ea typeface="时尚中黑简体" panose="01010104010101010101" pitchFamily="2" charset="-122"/>
              </a:rPr>
              <a:t>点击添加标题文字</a:t>
            </a:r>
            <a:endParaRPr lang="en-US" altLang="zh-CN" sz="1200" dirty="0" smtClean="0">
              <a:solidFill>
                <a:schemeClr val="bg1">
                  <a:lumMod val="95000"/>
                </a:schemeClr>
              </a:solidFill>
              <a:latin typeface="时尚中黑简体" panose="01010104010101010101" pitchFamily="2" charset="-122"/>
              <a:ea typeface="时尚中黑简体" panose="01010104010101010101" pitchFamily="2" charset="-122"/>
            </a:endParaRPr>
          </a:p>
          <a:p>
            <a:r>
              <a:rPr lang="zh-CN" altLang="en-US" sz="1200" dirty="0">
                <a:solidFill>
                  <a:schemeClr val="bg1">
                    <a:lumMod val="95000"/>
                  </a:schemeClr>
                </a:solidFill>
                <a:latin typeface="时尚中黑简体" panose="01010104010101010101" pitchFamily="2" charset="-122"/>
                <a:ea typeface="时尚中黑简体" panose="01010104010101010101" pitchFamily="2" charset="-122"/>
              </a:rPr>
              <a:t>点击</a:t>
            </a:r>
            <a:r>
              <a:rPr lang="zh-CN" altLang="en-US" sz="1200" dirty="0" smtClean="0">
                <a:solidFill>
                  <a:schemeClr val="bg1">
                    <a:lumMod val="95000"/>
                  </a:schemeClr>
                </a:solidFill>
                <a:latin typeface="时尚中黑简体" panose="01010104010101010101" pitchFamily="2" charset="-122"/>
                <a:ea typeface="时尚中黑简体" panose="01010104010101010101" pitchFamily="2" charset="-122"/>
              </a:rPr>
              <a:t>添加标题文字</a:t>
            </a:r>
            <a:endParaRPr lang="zh-CN" altLang="en-US" sz="1200" dirty="0">
              <a:solidFill>
                <a:schemeClr val="bg1">
                  <a:lumMod val="95000"/>
                </a:schemeClr>
              </a:solidFill>
              <a:latin typeface="时尚中黑简体" panose="01010104010101010101" pitchFamily="2" charset="-122"/>
              <a:ea typeface="时尚中黑简体" panose="01010104010101010101" pitchFamily="2" charset="-122"/>
            </a:endParaRPr>
          </a:p>
        </p:txBody>
      </p:sp>
      <p:sp>
        <p:nvSpPr>
          <p:cNvPr id="15" name="文本框 14"/>
          <p:cNvSpPr txBox="1"/>
          <p:nvPr/>
        </p:nvSpPr>
        <p:spPr>
          <a:xfrm>
            <a:off x="3249738" y="700336"/>
            <a:ext cx="550151" cy="523220"/>
          </a:xfrm>
          <a:prstGeom prst="rect">
            <a:avLst/>
          </a:prstGeom>
          <a:noFill/>
        </p:spPr>
        <p:txBody>
          <a:bodyPr wrap="none" rtlCol="0">
            <a:spAutoFit/>
          </a:bodyPr>
          <a:lstStyle/>
          <a:p>
            <a:r>
              <a:rPr lang="en-US" altLang="zh-CN" sz="2800" dirty="0" smtClean="0">
                <a:solidFill>
                  <a:schemeClr val="bg1">
                    <a:lumMod val="95000"/>
                  </a:schemeClr>
                </a:solidFill>
              </a:rPr>
              <a:t>01</a:t>
            </a:r>
            <a:endParaRPr lang="zh-CN" altLang="en-US" sz="2800" dirty="0">
              <a:solidFill>
                <a:schemeClr val="bg1">
                  <a:lumMod val="95000"/>
                </a:schemeClr>
              </a:solidFill>
            </a:endParaRPr>
          </a:p>
        </p:txBody>
      </p:sp>
      <p:sp>
        <p:nvSpPr>
          <p:cNvPr id="16" name="文本框 15"/>
          <p:cNvSpPr txBox="1"/>
          <p:nvPr/>
        </p:nvSpPr>
        <p:spPr>
          <a:xfrm>
            <a:off x="1104962" y="3018663"/>
            <a:ext cx="1415772" cy="461665"/>
          </a:xfrm>
          <a:prstGeom prst="rect">
            <a:avLst/>
          </a:prstGeom>
          <a:noFill/>
        </p:spPr>
        <p:txBody>
          <a:bodyPr wrap="none" rtlCol="0">
            <a:spAutoFit/>
          </a:bodyPr>
          <a:lstStyle/>
          <a:p>
            <a:r>
              <a:rPr lang="zh-CN" altLang="en-US" sz="1200" dirty="0" smtClean="0">
                <a:solidFill>
                  <a:schemeClr val="bg1">
                    <a:lumMod val="95000"/>
                  </a:schemeClr>
                </a:solidFill>
                <a:latin typeface="时尚中黑简体" panose="01010104010101010101" pitchFamily="2" charset="-122"/>
                <a:ea typeface="时尚中黑简体" panose="01010104010101010101" pitchFamily="2" charset="-122"/>
              </a:rPr>
              <a:t>点击添加标题文字</a:t>
            </a:r>
            <a:endParaRPr lang="en-US" altLang="zh-CN" sz="1200" dirty="0" smtClean="0">
              <a:solidFill>
                <a:schemeClr val="bg1">
                  <a:lumMod val="95000"/>
                </a:schemeClr>
              </a:solidFill>
              <a:latin typeface="时尚中黑简体" panose="01010104010101010101" pitchFamily="2" charset="-122"/>
              <a:ea typeface="时尚中黑简体" panose="01010104010101010101" pitchFamily="2" charset="-122"/>
            </a:endParaRPr>
          </a:p>
          <a:p>
            <a:r>
              <a:rPr lang="zh-CN" altLang="en-US" sz="1200" dirty="0">
                <a:solidFill>
                  <a:schemeClr val="bg1">
                    <a:lumMod val="95000"/>
                  </a:schemeClr>
                </a:solidFill>
                <a:latin typeface="时尚中黑简体" panose="01010104010101010101" pitchFamily="2" charset="-122"/>
                <a:ea typeface="时尚中黑简体" panose="01010104010101010101" pitchFamily="2" charset="-122"/>
              </a:rPr>
              <a:t>点击</a:t>
            </a:r>
            <a:r>
              <a:rPr lang="zh-CN" altLang="en-US" sz="1200" dirty="0" smtClean="0">
                <a:solidFill>
                  <a:schemeClr val="bg1">
                    <a:lumMod val="95000"/>
                  </a:schemeClr>
                </a:solidFill>
                <a:latin typeface="时尚中黑简体" panose="01010104010101010101" pitchFamily="2" charset="-122"/>
                <a:ea typeface="时尚中黑简体" panose="01010104010101010101" pitchFamily="2" charset="-122"/>
              </a:rPr>
              <a:t>添加标题文字</a:t>
            </a:r>
            <a:endParaRPr lang="zh-CN" altLang="en-US" sz="1200" dirty="0">
              <a:solidFill>
                <a:schemeClr val="bg1">
                  <a:lumMod val="95000"/>
                </a:schemeClr>
              </a:solidFill>
              <a:latin typeface="时尚中黑简体" panose="01010104010101010101" pitchFamily="2" charset="-122"/>
              <a:ea typeface="时尚中黑简体" panose="01010104010101010101" pitchFamily="2" charset="-122"/>
            </a:endParaRPr>
          </a:p>
        </p:txBody>
      </p:sp>
      <p:sp>
        <p:nvSpPr>
          <p:cNvPr id="17" name="文本框 16"/>
          <p:cNvSpPr txBox="1"/>
          <p:nvPr/>
        </p:nvSpPr>
        <p:spPr>
          <a:xfrm>
            <a:off x="598982" y="2987885"/>
            <a:ext cx="757046" cy="523220"/>
          </a:xfrm>
          <a:prstGeom prst="rect">
            <a:avLst/>
          </a:prstGeom>
          <a:noFill/>
        </p:spPr>
        <p:txBody>
          <a:bodyPr wrap="square" rtlCol="0">
            <a:spAutoFit/>
          </a:bodyPr>
          <a:lstStyle/>
          <a:p>
            <a:r>
              <a:rPr lang="en-US" altLang="zh-CN" sz="2800" dirty="0" smtClean="0">
                <a:solidFill>
                  <a:schemeClr val="bg1">
                    <a:lumMod val="95000"/>
                  </a:schemeClr>
                </a:solidFill>
              </a:rPr>
              <a:t>02</a:t>
            </a:r>
            <a:endParaRPr lang="zh-CN" altLang="en-US" sz="2800" dirty="0">
              <a:solidFill>
                <a:schemeClr val="bg1">
                  <a:lumMod val="95000"/>
                </a:schemeClr>
              </a:solidFill>
            </a:endParaRPr>
          </a:p>
        </p:txBody>
      </p:sp>
      <p:sp>
        <p:nvSpPr>
          <p:cNvPr id="18" name="文本框 17"/>
          <p:cNvSpPr txBox="1"/>
          <p:nvPr/>
        </p:nvSpPr>
        <p:spPr>
          <a:xfrm>
            <a:off x="6468596" y="2543198"/>
            <a:ext cx="1415772" cy="461665"/>
          </a:xfrm>
          <a:prstGeom prst="rect">
            <a:avLst/>
          </a:prstGeom>
          <a:noFill/>
        </p:spPr>
        <p:txBody>
          <a:bodyPr wrap="none" rtlCol="0">
            <a:spAutoFit/>
          </a:bodyPr>
          <a:lstStyle/>
          <a:p>
            <a:r>
              <a:rPr lang="zh-CN" altLang="en-US" sz="1200" dirty="0" smtClean="0">
                <a:solidFill>
                  <a:schemeClr val="bg1">
                    <a:lumMod val="95000"/>
                  </a:schemeClr>
                </a:solidFill>
                <a:latin typeface="时尚中黑简体" panose="01010104010101010101" pitchFamily="2" charset="-122"/>
                <a:ea typeface="时尚中黑简体" panose="01010104010101010101" pitchFamily="2" charset="-122"/>
              </a:rPr>
              <a:t>点击添加标题文字</a:t>
            </a:r>
            <a:endParaRPr lang="en-US" altLang="zh-CN" sz="1200" dirty="0" smtClean="0">
              <a:solidFill>
                <a:schemeClr val="bg1">
                  <a:lumMod val="95000"/>
                </a:schemeClr>
              </a:solidFill>
              <a:latin typeface="时尚中黑简体" panose="01010104010101010101" pitchFamily="2" charset="-122"/>
              <a:ea typeface="时尚中黑简体" panose="01010104010101010101" pitchFamily="2" charset="-122"/>
            </a:endParaRPr>
          </a:p>
          <a:p>
            <a:r>
              <a:rPr lang="zh-CN" altLang="en-US" sz="1200" dirty="0">
                <a:solidFill>
                  <a:schemeClr val="bg1">
                    <a:lumMod val="95000"/>
                  </a:schemeClr>
                </a:solidFill>
                <a:latin typeface="时尚中黑简体" panose="01010104010101010101" pitchFamily="2" charset="-122"/>
                <a:ea typeface="时尚中黑简体" panose="01010104010101010101" pitchFamily="2" charset="-122"/>
              </a:rPr>
              <a:t>点击</a:t>
            </a:r>
            <a:r>
              <a:rPr lang="zh-CN" altLang="en-US" sz="1200" dirty="0" smtClean="0">
                <a:solidFill>
                  <a:schemeClr val="bg1">
                    <a:lumMod val="95000"/>
                  </a:schemeClr>
                </a:solidFill>
                <a:latin typeface="时尚中黑简体" panose="01010104010101010101" pitchFamily="2" charset="-122"/>
                <a:ea typeface="时尚中黑简体" panose="01010104010101010101" pitchFamily="2" charset="-122"/>
              </a:rPr>
              <a:t>添加标题文字</a:t>
            </a:r>
            <a:endParaRPr lang="zh-CN" altLang="en-US" sz="1200" dirty="0">
              <a:solidFill>
                <a:schemeClr val="bg1">
                  <a:lumMod val="95000"/>
                </a:schemeClr>
              </a:solidFill>
              <a:latin typeface="时尚中黑简体" panose="01010104010101010101" pitchFamily="2" charset="-122"/>
              <a:ea typeface="时尚中黑简体" panose="01010104010101010101" pitchFamily="2" charset="-122"/>
            </a:endParaRPr>
          </a:p>
        </p:txBody>
      </p:sp>
      <p:sp>
        <p:nvSpPr>
          <p:cNvPr id="19" name="文本框 18"/>
          <p:cNvSpPr txBox="1"/>
          <p:nvPr/>
        </p:nvSpPr>
        <p:spPr>
          <a:xfrm>
            <a:off x="6106535" y="2512420"/>
            <a:ext cx="550151" cy="523220"/>
          </a:xfrm>
          <a:prstGeom prst="rect">
            <a:avLst/>
          </a:prstGeom>
          <a:noFill/>
        </p:spPr>
        <p:txBody>
          <a:bodyPr wrap="none" rtlCol="0">
            <a:spAutoFit/>
          </a:bodyPr>
          <a:lstStyle/>
          <a:p>
            <a:r>
              <a:rPr lang="en-US" altLang="zh-CN" sz="2800" dirty="0" smtClean="0">
                <a:solidFill>
                  <a:schemeClr val="bg1">
                    <a:lumMod val="95000"/>
                  </a:schemeClr>
                </a:solidFill>
              </a:rPr>
              <a:t>03</a:t>
            </a:r>
            <a:endParaRPr lang="zh-CN" altLang="en-US" sz="2800" dirty="0">
              <a:solidFill>
                <a:schemeClr val="bg1">
                  <a:lumMod val="95000"/>
                </a:schemeClr>
              </a:solidFill>
            </a:endParaRPr>
          </a:p>
        </p:txBody>
      </p:sp>
      <p:sp>
        <p:nvSpPr>
          <p:cNvPr id="20" name="文本框 19"/>
          <p:cNvSpPr txBox="1"/>
          <p:nvPr/>
        </p:nvSpPr>
        <p:spPr>
          <a:xfrm>
            <a:off x="3828688" y="4206549"/>
            <a:ext cx="1415772" cy="461665"/>
          </a:xfrm>
          <a:prstGeom prst="rect">
            <a:avLst/>
          </a:prstGeom>
          <a:noFill/>
        </p:spPr>
        <p:txBody>
          <a:bodyPr wrap="none" rtlCol="0">
            <a:spAutoFit/>
          </a:bodyPr>
          <a:lstStyle/>
          <a:p>
            <a:r>
              <a:rPr lang="zh-CN" altLang="en-US" sz="1200" dirty="0" smtClean="0">
                <a:solidFill>
                  <a:schemeClr val="bg1">
                    <a:lumMod val="95000"/>
                  </a:schemeClr>
                </a:solidFill>
                <a:latin typeface="时尚中黑简体" panose="01010104010101010101" pitchFamily="2" charset="-122"/>
                <a:ea typeface="时尚中黑简体" panose="01010104010101010101" pitchFamily="2" charset="-122"/>
              </a:rPr>
              <a:t>点击添加标题文字</a:t>
            </a:r>
            <a:endParaRPr lang="en-US" altLang="zh-CN" sz="1200" dirty="0" smtClean="0">
              <a:solidFill>
                <a:schemeClr val="bg1">
                  <a:lumMod val="95000"/>
                </a:schemeClr>
              </a:solidFill>
              <a:latin typeface="时尚中黑简体" panose="01010104010101010101" pitchFamily="2" charset="-122"/>
              <a:ea typeface="时尚中黑简体" panose="01010104010101010101" pitchFamily="2" charset="-122"/>
            </a:endParaRPr>
          </a:p>
          <a:p>
            <a:r>
              <a:rPr lang="zh-CN" altLang="en-US" sz="1200" dirty="0">
                <a:solidFill>
                  <a:schemeClr val="bg1">
                    <a:lumMod val="95000"/>
                  </a:schemeClr>
                </a:solidFill>
                <a:latin typeface="时尚中黑简体" panose="01010104010101010101" pitchFamily="2" charset="-122"/>
                <a:ea typeface="时尚中黑简体" panose="01010104010101010101" pitchFamily="2" charset="-122"/>
              </a:rPr>
              <a:t>点击</a:t>
            </a:r>
            <a:r>
              <a:rPr lang="zh-CN" altLang="en-US" sz="1200" dirty="0" smtClean="0">
                <a:solidFill>
                  <a:schemeClr val="bg1">
                    <a:lumMod val="95000"/>
                  </a:schemeClr>
                </a:solidFill>
                <a:latin typeface="时尚中黑简体" panose="01010104010101010101" pitchFamily="2" charset="-122"/>
                <a:ea typeface="时尚中黑简体" panose="01010104010101010101" pitchFamily="2" charset="-122"/>
              </a:rPr>
              <a:t>添加标题文字</a:t>
            </a:r>
            <a:endParaRPr lang="zh-CN" altLang="en-US" sz="1200" dirty="0">
              <a:solidFill>
                <a:schemeClr val="bg1">
                  <a:lumMod val="95000"/>
                </a:schemeClr>
              </a:solidFill>
              <a:latin typeface="时尚中黑简体" panose="01010104010101010101" pitchFamily="2" charset="-122"/>
              <a:ea typeface="时尚中黑简体" panose="01010104010101010101" pitchFamily="2" charset="-122"/>
            </a:endParaRPr>
          </a:p>
        </p:txBody>
      </p:sp>
      <p:sp>
        <p:nvSpPr>
          <p:cNvPr id="23" name="文本框 16"/>
          <p:cNvSpPr txBox="1"/>
          <p:nvPr/>
        </p:nvSpPr>
        <p:spPr>
          <a:xfrm>
            <a:off x="3187791" y="4144994"/>
            <a:ext cx="757046" cy="523220"/>
          </a:xfrm>
          <a:prstGeom prst="rect">
            <a:avLst/>
          </a:prstGeom>
          <a:noFill/>
        </p:spPr>
        <p:txBody>
          <a:bodyPr wrap="square" rtlCol="0">
            <a:spAutoFit/>
          </a:bodyPr>
          <a:lstStyle/>
          <a:p>
            <a:r>
              <a:rPr lang="en-US" altLang="zh-CN" sz="2800" dirty="0" smtClean="0">
                <a:solidFill>
                  <a:schemeClr val="bg1">
                    <a:lumMod val="95000"/>
                  </a:schemeClr>
                </a:solidFill>
              </a:rPr>
              <a:t>04</a:t>
            </a:r>
            <a:endParaRPr lang="zh-CN" altLang="en-US" sz="2800" dirty="0">
              <a:solidFill>
                <a:schemeClr val="bg1">
                  <a:lumMod val="95000"/>
                </a:schemeClr>
              </a:solidFill>
            </a:endParaRPr>
          </a:p>
        </p:txBody>
      </p:sp>
    </p:spTree>
  </p:cSld>
  <p:clrMapOvr>
    <a:masterClrMapping/>
  </p:clrMapOvr>
  <p:transition spd="slow" advClick="0" advTm="4227">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 presetClass="entr" presetSubtype="4"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ppt_x"/>
                                          </p:val>
                                        </p:tav>
                                        <p:tav tm="100000">
                                          <p:val>
                                            <p:strVal val="#ppt_x"/>
                                          </p:val>
                                        </p:tav>
                                      </p:tavLst>
                                    </p:anim>
                                    <p:anim calcmode="lin" valueType="num">
                                      <p:cBhvr additive="base">
                                        <p:cTn id="29" dur="500" fill="hold"/>
                                        <p:tgtEl>
                                          <p:spTgt spid="4"/>
                                        </p:tgtEl>
                                        <p:attrNameLst>
                                          <p:attrName>ppt_y</p:attrName>
                                        </p:attrNameLst>
                                      </p:cBhvr>
                                      <p:tavLst>
                                        <p:tav tm="0">
                                          <p:val>
                                            <p:strVal val="1+#ppt_h/2"/>
                                          </p:val>
                                        </p:tav>
                                        <p:tav tm="100000">
                                          <p:val>
                                            <p:strVal val="#ppt_y"/>
                                          </p:val>
                                        </p:tav>
                                      </p:tavLst>
                                    </p:anim>
                                  </p:childTnLst>
                                </p:cTn>
                              </p:par>
                            </p:childTnLst>
                          </p:cTn>
                        </p:par>
                        <p:par>
                          <p:cTn id="30" fill="hold">
                            <p:stCondLst>
                              <p:cond delay="1000"/>
                            </p:stCondLst>
                            <p:childTnLst>
                              <p:par>
                                <p:cTn id="31" presetID="2" presetClass="entr" presetSubtype="4"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500" fill="hold"/>
                                        <p:tgtEl>
                                          <p:spTgt spid="3"/>
                                        </p:tgtEl>
                                        <p:attrNameLst>
                                          <p:attrName>ppt_x</p:attrName>
                                        </p:attrNameLst>
                                      </p:cBhvr>
                                      <p:tavLst>
                                        <p:tav tm="0">
                                          <p:val>
                                            <p:strVal val="#ppt_x"/>
                                          </p:val>
                                        </p:tav>
                                        <p:tav tm="100000">
                                          <p:val>
                                            <p:strVal val="#ppt_x"/>
                                          </p:val>
                                        </p:tav>
                                      </p:tavLst>
                                    </p:anim>
                                    <p:anim calcmode="lin" valueType="num">
                                      <p:cBhvr additive="base">
                                        <p:cTn id="42" dur="500" fill="hold"/>
                                        <p:tgtEl>
                                          <p:spTgt spid="3"/>
                                        </p:tgtEl>
                                        <p:attrNameLst>
                                          <p:attrName>ppt_y</p:attrName>
                                        </p:attrNameLst>
                                      </p:cBhvr>
                                      <p:tavLst>
                                        <p:tav tm="0">
                                          <p:val>
                                            <p:strVal val="1+#ppt_h/2"/>
                                          </p:val>
                                        </p:tav>
                                        <p:tav tm="100000">
                                          <p:val>
                                            <p:strVal val="#ppt_y"/>
                                          </p:val>
                                        </p:tav>
                                      </p:tavLst>
                                    </p:anim>
                                  </p:childTnLst>
                                </p:cTn>
                              </p:par>
                            </p:childTnLst>
                          </p:cTn>
                        </p:par>
                        <p:par>
                          <p:cTn id="43" fill="hold">
                            <p:stCondLst>
                              <p:cond delay="1500"/>
                            </p:stCondLst>
                            <p:childTnLst>
                              <p:par>
                                <p:cTn id="44" presetID="2" presetClass="entr" presetSubtype="4" fill="hold" grpId="0" nodeType="after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additive="base">
                                        <p:cTn id="46" dur="500" fill="hold"/>
                                        <p:tgtEl>
                                          <p:spTgt spid="10"/>
                                        </p:tgtEl>
                                        <p:attrNameLst>
                                          <p:attrName>ppt_x</p:attrName>
                                        </p:attrNameLst>
                                      </p:cBhvr>
                                      <p:tavLst>
                                        <p:tav tm="0">
                                          <p:val>
                                            <p:strVal val="#ppt_x"/>
                                          </p:val>
                                        </p:tav>
                                        <p:tav tm="100000">
                                          <p:val>
                                            <p:strVal val="#ppt_x"/>
                                          </p:val>
                                        </p:tav>
                                      </p:tavLst>
                                    </p:anim>
                                    <p:anim calcmode="lin" valueType="num">
                                      <p:cBhvr additive="base">
                                        <p:cTn id="47" dur="500" fill="hold"/>
                                        <p:tgtEl>
                                          <p:spTgt spid="10"/>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additive="base">
                                        <p:cTn id="50" dur="500" fill="hold"/>
                                        <p:tgtEl>
                                          <p:spTgt spid="9"/>
                                        </p:tgtEl>
                                        <p:attrNameLst>
                                          <p:attrName>ppt_x</p:attrName>
                                        </p:attrNameLst>
                                      </p:cBhvr>
                                      <p:tavLst>
                                        <p:tav tm="0">
                                          <p:val>
                                            <p:strVal val="#ppt_x"/>
                                          </p:val>
                                        </p:tav>
                                        <p:tav tm="100000">
                                          <p:val>
                                            <p:strVal val="#ppt_x"/>
                                          </p:val>
                                        </p:tav>
                                      </p:tavLst>
                                    </p:anim>
                                    <p:anim calcmode="lin" valueType="num">
                                      <p:cBhvr additive="base">
                                        <p:cTn id="51" dur="500" fill="hold"/>
                                        <p:tgtEl>
                                          <p:spTgt spid="9"/>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2"/>
                                        </p:tgtEl>
                                        <p:attrNameLst>
                                          <p:attrName>style.visibility</p:attrName>
                                        </p:attrNameLst>
                                      </p:cBhvr>
                                      <p:to>
                                        <p:strVal val="visible"/>
                                      </p:to>
                                    </p:set>
                                    <p:anim calcmode="lin" valueType="num">
                                      <p:cBhvr additive="base">
                                        <p:cTn id="54" dur="500" fill="hold"/>
                                        <p:tgtEl>
                                          <p:spTgt spid="2"/>
                                        </p:tgtEl>
                                        <p:attrNameLst>
                                          <p:attrName>ppt_x</p:attrName>
                                        </p:attrNameLst>
                                      </p:cBhvr>
                                      <p:tavLst>
                                        <p:tav tm="0">
                                          <p:val>
                                            <p:strVal val="#ppt_x"/>
                                          </p:val>
                                        </p:tav>
                                        <p:tav tm="100000">
                                          <p:val>
                                            <p:strVal val="#ppt_x"/>
                                          </p:val>
                                        </p:tav>
                                      </p:tavLst>
                                    </p:anim>
                                    <p:anim calcmode="lin" valueType="num">
                                      <p:cBhvr additive="base">
                                        <p:cTn id="55" dur="500" fill="hold"/>
                                        <p:tgtEl>
                                          <p:spTgt spid="2"/>
                                        </p:tgtEl>
                                        <p:attrNameLst>
                                          <p:attrName>ppt_y</p:attrName>
                                        </p:attrNameLst>
                                      </p:cBhvr>
                                      <p:tavLst>
                                        <p:tav tm="0">
                                          <p:val>
                                            <p:strVal val="1+#ppt_h/2"/>
                                          </p:val>
                                        </p:tav>
                                        <p:tav tm="100000">
                                          <p:val>
                                            <p:strVal val="#ppt_y"/>
                                          </p:val>
                                        </p:tav>
                                      </p:tavLst>
                                    </p:anim>
                                  </p:childTnLst>
                                </p:cTn>
                              </p:par>
                            </p:childTnLst>
                          </p:cTn>
                        </p:par>
                        <p:par>
                          <p:cTn id="56" fill="hold">
                            <p:stCondLst>
                              <p:cond delay="2000"/>
                            </p:stCondLst>
                            <p:childTnLst>
                              <p:par>
                                <p:cTn id="57" presetID="41" presetClass="entr" presetSubtype="0" fill="hold" grpId="0" nodeType="afterEffect">
                                  <p:stCondLst>
                                    <p:cond delay="0"/>
                                  </p:stCondLst>
                                  <p:iterate type="lt">
                                    <p:tmPct val="10000"/>
                                  </p:iterate>
                                  <p:childTnLst>
                                    <p:set>
                                      <p:cBhvr>
                                        <p:cTn id="58" dur="1" fill="hold">
                                          <p:stCondLst>
                                            <p:cond delay="0"/>
                                          </p:stCondLst>
                                        </p:cTn>
                                        <p:tgtEl>
                                          <p:spTgt spid="16"/>
                                        </p:tgtEl>
                                        <p:attrNameLst>
                                          <p:attrName>style.visibility</p:attrName>
                                        </p:attrNameLst>
                                      </p:cBhvr>
                                      <p:to>
                                        <p:strVal val="visible"/>
                                      </p:to>
                                    </p:set>
                                    <p:anim calcmode="lin" valueType="num">
                                      <p:cBhvr>
                                        <p:cTn id="59"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60" dur="500" fill="hold"/>
                                        <p:tgtEl>
                                          <p:spTgt spid="16"/>
                                        </p:tgtEl>
                                        <p:attrNameLst>
                                          <p:attrName>ppt_y</p:attrName>
                                        </p:attrNameLst>
                                      </p:cBhvr>
                                      <p:tavLst>
                                        <p:tav tm="0">
                                          <p:val>
                                            <p:strVal val="#ppt_y"/>
                                          </p:val>
                                        </p:tav>
                                        <p:tav tm="100000">
                                          <p:val>
                                            <p:strVal val="#ppt_y"/>
                                          </p:val>
                                        </p:tav>
                                      </p:tavLst>
                                    </p:anim>
                                    <p:anim calcmode="lin" valueType="num">
                                      <p:cBhvr>
                                        <p:cTn id="61"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62"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63" dur="500" tmFilter="0,0; .5, 1; 1, 1"/>
                                        <p:tgtEl>
                                          <p:spTgt spid="16"/>
                                        </p:tgtEl>
                                      </p:cBhvr>
                                    </p:animEffect>
                                  </p:childTnLst>
                                </p:cTn>
                              </p:par>
                              <p:par>
                                <p:cTn id="64" presetID="41" presetClass="entr" presetSubtype="0" fill="hold" grpId="0" nodeType="withEffect">
                                  <p:stCondLst>
                                    <p:cond delay="0"/>
                                  </p:stCondLst>
                                  <p:iterate type="lt">
                                    <p:tmPct val="10000"/>
                                  </p:iterate>
                                  <p:childTnLst>
                                    <p:set>
                                      <p:cBhvr>
                                        <p:cTn id="65" dur="1" fill="hold">
                                          <p:stCondLst>
                                            <p:cond delay="0"/>
                                          </p:stCondLst>
                                        </p:cTn>
                                        <p:tgtEl>
                                          <p:spTgt spid="17"/>
                                        </p:tgtEl>
                                        <p:attrNameLst>
                                          <p:attrName>style.visibility</p:attrName>
                                        </p:attrNameLst>
                                      </p:cBhvr>
                                      <p:to>
                                        <p:strVal val="visible"/>
                                      </p:to>
                                    </p:set>
                                    <p:anim calcmode="lin" valueType="num">
                                      <p:cBhvr>
                                        <p:cTn id="66"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67" dur="500" fill="hold"/>
                                        <p:tgtEl>
                                          <p:spTgt spid="17"/>
                                        </p:tgtEl>
                                        <p:attrNameLst>
                                          <p:attrName>ppt_y</p:attrName>
                                        </p:attrNameLst>
                                      </p:cBhvr>
                                      <p:tavLst>
                                        <p:tav tm="0">
                                          <p:val>
                                            <p:strVal val="#ppt_y"/>
                                          </p:val>
                                        </p:tav>
                                        <p:tav tm="100000">
                                          <p:val>
                                            <p:strVal val="#ppt_y"/>
                                          </p:val>
                                        </p:tav>
                                      </p:tavLst>
                                    </p:anim>
                                    <p:anim calcmode="lin" valueType="num">
                                      <p:cBhvr>
                                        <p:cTn id="68"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69"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70" dur="500" tmFilter="0,0; .5, 1; 1, 1"/>
                                        <p:tgtEl>
                                          <p:spTgt spid="17"/>
                                        </p:tgtEl>
                                      </p:cBhvr>
                                    </p:animEffect>
                                  </p:childTnLst>
                                </p:cTn>
                              </p:par>
                              <p:par>
                                <p:cTn id="71" presetID="41" presetClass="entr" presetSubtype="0" fill="hold" grpId="0" nodeType="withEffect">
                                  <p:stCondLst>
                                    <p:cond delay="0"/>
                                  </p:stCondLst>
                                  <p:iterate type="lt">
                                    <p:tmPct val="10000"/>
                                  </p:iterate>
                                  <p:childTnLst>
                                    <p:set>
                                      <p:cBhvr>
                                        <p:cTn id="72" dur="1" fill="hold">
                                          <p:stCondLst>
                                            <p:cond delay="0"/>
                                          </p:stCondLst>
                                        </p:cTn>
                                        <p:tgtEl>
                                          <p:spTgt spid="14"/>
                                        </p:tgtEl>
                                        <p:attrNameLst>
                                          <p:attrName>style.visibility</p:attrName>
                                        </p:attrNameLst>
                                      </p:cBhvr>
                                      <p:to>
                                        <p:strVal val="visible"/>
                                      </p:to>
                                    </p:set>
                                    <p:anim calcmode="lin" valueType="num">
                                      <p:cBhvr>
                                        <p:cTn id="73"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74" dur="500" fill="hold"/>
                                        <p:tgtEl>
                                          <p:spTgt spid="14"/>
                                        </p:tgtEl>
                                        <p:attrNameLst>
                                          <p:attrName>ppt_y</p:attrName>
                                        </p:attrNameLst>
                                      </p:cBhvr>
                                      <p:tavLst>
                                        <p:tav tm="0">
                                          <p:val>
                                            <p:strVal val="#ppt_y"/>
                                          </p:val>
                                        </p:tav>
                                        <p:tav tm="100000">
                                          <p:val>
                                            <p:strVal val="#ppt_y"/>
                                          </p:val>
                                        </p:tav>
                                      </p:tavLst>
                                    </p:anim>
                                    <p:anim calcmode="lin" valueType="num">
                                      <p:cBhvr>
                                        <p:cTn id="75"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76"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77" dur="500" tmFilter="0,0; .5, 1; 1, 1"/>
                                        <p:tgtEl>
                                          <p:spTgt spid="14"/>
                                        </p:tgtEl>
                                      </p:cBhvr>
                                    </p:animEffect>
                                  </p:childTnLst>
                                </p:cTn>
                              </p:par>
                              <p:par>
                                <p:cTn id="78" presetID="41" presetClass="entr" presetSubtype="0" fill="hold" grpId="0" nodeType="withEffect">
                                  <p:stCondLst>
                                    <p:cond delay="0"/>
                                  </p:stCondLst>
                                  <p:iterate type="lt">
                                    <p:tmPct val="10000"/>
                                  </p:iterate>
                                  <p:childTnLst>
                                    <p:set>
                                      <p:cBhvr>
                                        <p:cTn id="79" dur="1" fill="hold">
                                          <p:stCondLst>
                                            <p:cond delay="0"/>
                                          </p:stCondLst>
                                        </p:cTn>
                                        <p:tgtEl>
                                          <p:spTgt spid="23"/>
                                        </p:tgtEl>
                                        <p:attrNameLst>
                                          <p:attrName>style.visibility</p:attrName>
                                        </p:attrNameLst>
                                      </p:cBhvr>
                                      <p:to>
                                        <p:strVal val="visible"/>
                                      </p:to>
                                    </p:set>
                                    <p:anim calcmode="lin" valueType="num">
                                      <p:cBhvr>
                                        <p:cTn id="80" dur="5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81" dur="500" fill="hold"/>
                                        <p:tgtEl>
                                          <p:spTgt spid="23"/>
                                        </p:tgtEl>
                                        <p:attrNameLst>
                                          <p:attrName>ppt_y</p:attrName>
                                        </p:attrNameLst>
                                      </p:cBhvr>
                                      <p:tavLst>
                                        <p:tav tm="0">
                                          <p:val>
                                            <p:strVal val="#ppt_y"/>
                                          </p:val>
                                        </p:tav>
                                        <p:tav tm="100000">
                                          <p:val>
                                            <p:strVal val="#ppt_y"/>
                                          </p:val>
                                        </p:tav>
                                      </p:tavLst>
                                    </p:anim>
                                    <p:anim calcmode="lin" valueType="num">
                                      <p:cBhvr>
                                        <p:cTn id="82" dur="5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83" dur="5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84" dur="500" tmFilter="0,0; .5, 1; 1, 1"/>
                                        <p:tgtEl>
                                          <p:spTgt spid="23"/>
                                        </p:tgtEl>
                                      </p:cBhvr>
                                    </p:animEffect>
                                  </p:childTnLst>
                                </p:cTn>
                              </p:par>
                              <p:par>
                                <p:cTn id="85" presetID="41" presetClass="entr" presetSubtype="0" fill="hold" grpId="0" nodeType="withEffect">
                                  <p:stCondLst>
                                    <p:cond delay="0"/>
                                  </p:stCondLst>
                                  <p:iterate type="lt">
                                    <p:tmPct val="10000"/>
                                  </p:iterate>
                                  <p:childTnLst>
                                    <p:set>
                                      <p:cBhvr>
                                        <p:cTn id="86" dur="1" fill="hold">
                                          <p:stCondLst>
                                            <p:cond delay="0"/>
                                          </p:stCondLst>
                                        </p:cTn>
                                        <p:tgtEl>
                                          <p:spTgt spid="20"/>
                                        </p:tgtEl>
                                        <p:attrNameLst>
                                          <p:attrName>style.visibility</p:attrName>
                                        </p:attrNameLst>
                                      </p:cBhvr>
                                      <p:to>
                                        <p:strVal val="visible"/>
                                      </p:to>
                                    </p:set>
                                    <p:anim calcmode="lin" valueType="num">
                                      <p:cBhvr>
                                        <p:cTn id="87"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88" dur="500" fill="hold"/>
                                        <p:tgtEl>
                                          <p:spTgt spid="20"/>
                                        </p:tgtEl>
                                        <p:attrNameLst>
                                          <p:attrName>ppt_y</p:attrName>
                                        </p:attrNameLst>
                                      </p:cBhvr>
                                      <p:tavLst>
                                        <p:tav tm="0">
                                          <p:val>
                                            <p:strVal val="#ppt_y"/>
                                          </p:val>
                                        </p:tav>
                                        <p:tav tm="100000">
                                          <p:val>
                                            <p:strVal val="#ppt_y"/>
                                          </p:val>
                                        </p:tav>
                                      </p:tavLst>
                                    </p:anim>
                                    <p:anim calcmode="lin" valueType="num">
                                      <p:cBhvr>
                                        <p:cTn id="89"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90"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91" dur="500" tmFilter="0,0; .5, 1; 1, 1"/>
                                        <p:tgtEl>
                                          <p:spTgt spid="20"/>
                                        </p:tgtEl>
                                      </p:cBhvr>
                                    </p:animEffect>
                                  </p:childTnLst>
                                </p:cTn>
                              </p:par>
                              <p:par>
                                <p:cTn id="92" presetID="41" presetClass="entr" presetSubtype="0" fill="hold" grpId="0" nodeType="withEffect">
                                  <p:stCondLst>
                                    <p:cond delay="0"/>
                                  </p:stCondLst>
                                  <p:iterate type="lt">
                                    <p:tmPct val="10000"/>
                                  </p:iterate>
                                  <p:childTnLst>
                                    <p:set>
                                      <p:cBhvr>
                                        <p:cTn id="93" dur="1" fill="hold">
                                          <p:stCondLst>
                                            <p:cond delay="0"/>
                                          </p:stCondLst>
                                        </p:cTn>
                                        <p:tgtEl>
                                          <p:spTgt spid="18"/>
                                        </p:tgtEl>
                                        <p:attrNameLst>
                                          <p:attrName>style.visibility</p:attrName>
                                        </p:attrNameLst>
                                      </p:cBhvr>
                                      <p:to>
                                        <p:strVal val="visible"/>
                                      </p:to>
                                    </p:set>
                                    <p:anim calcmode="lin" valueType="num">
                                      <p:cBhvr>
                                        <p:cTn id="94"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95" dur="500" fill="hold"/>
                                        <p:tgtEl>
                                          <p:spTgt spid="18"/>
                                        </p:tgtEl>
                                        <p:attrNameLst>
                                          <p:attrName>ppt_y</p:attrName>
                                        </p:attrNameLst>
                                      </p:cBhvr>
                                      <p:tavLst>
                                        <p:tav tm="0">
                                          <p:val>
                                            <p:strVal val="#ppt_y"/>
                                          </p:val>
                                        </p:tav>
                                        <p:tav tm="100000">
                                          <p:val>
                                            <p:strVal val="#ppt_y"/>
                                          </p:val>
                                        </p:tav>
                                      </p:tavLst>
                                    </p:anim>
                                    <p:anim calcmode="lin" valueType="num">
                                      <p:cBhvr>
                                        <p:cTn id="96"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97"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98" dur="500" tmFilter="0,0; .5, 1; 1, 1"/>
                                        <p:tgtEl>
                                          <p:spTgt spid="18"/>
                                        </p:tgtEl>
                                      </p:cBhvr>
                                    </p:animEffect>
                                  </p:childTnLst>
                                </p:cTn>
                              </p:par>
                              <p:par>
                                <p:cTn id="99" presetID="41" presetClass="entr" presetSubtype="0" fill="hold" grpId="0" nodeType="withEffect">
                                  <p:stCondLst>
                                    <p:cond delay="0"/>
                                  </p:stCondLst>
                                  <p:iterate type="lt">
                                    <p:tmPct val="10000"/>
                                  </p:iterate>
                                  <p:childTnLst>
                                    <p:set>
                                      <p:cBhvr>
                                        <p:cTn id="100" dur="1" fill="hold">
                                          <p:stCondLst>
                                            <p:cond delay="0"/>
                                          </p:stCondLst>
                                        </p:cTn>
                                        <p:tgtEl>
                                          <p:spTgt spid="19"/>
                                        </p:tgtEl>
                                        <p:attrNameLst>
                                          <p:attrName>style.visibility</p:attrName>
                                        </p:attrNameLst>
                                      </p:cBhvr>
                                      <p:to>
                                        <p:strVal val="visible"/>
                                      </p:to>
                                    </p:set>
                                    <p:anim calcmode="lin" valueType="num">
                                      <p:cBhvr>
                                        <p:cTn id="101"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102" dur="500" fill="hold"/>
                                        <p:tgtEl>
                                          <p:spTgt spid="19"/>
                                        </p:tgtEl>
                                        <p:attrNameLst>
                                          <p:attrName>ppt_y</p:attrName>
                                        </p:attrNameLst>
                                      </p:cBhvr>
                                      <p:tavLst>
                                        <p:tav tm="0">
                                          <p:val>
                                            <p:strVal val="#ppt_y"/>
                                          </p:val>
                                        </p:tav>
                                        <p:tav tm="100000">
                                          <p:val>
                                            <p:strVal val="#ppt_y"/>
                                          </p:val>
                                        </p:tav>
                                      </p:tavLst>
                                    </p:anim>
                                    <p:anim calcmode="lin" valueType="num">
                                      <p:cBhvr>
                                        <p:cTn id="103"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4"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05" dur="500" tmFilter="0,0; .5, 1; 1, 1"/>
                                        <p:tgtEl>
                                          <p:spTgt spid="19"/>
                                        </p:tgtEl>
                                      </p:cBhvr>
                                    </p:animEffect>
                                  </p:childTnLst>
                                </p:cTn>
                              </p:par>
                              <p:par>
                                <p:cTn id="106" presetID="41" presetClass="entr" presetSubtype="0" fill="hold" grpId="0" nodeType="withEffect">
                                  <p:stCondLst>
                                    <p:cond delay="0"/>
                                  </p:stCondLst>
                                  <p:iterate type="lt">
                                    <p:tmPct val="10000"/>
                                  </p:iterate>
                                  <p:childTnLst>
                                    <p:set>
                                      <p:cBhvr>
                                        <p:cTn id="107" dur="1" fill="hold">
                                          <p:stCondLst>
                                            <p:cond delay="0"/>
                                          </p:stCondLst>
                                        </p:cTn>
                                        <p:tgtEl>
                                          <p:spTgt spid="15"/>
                                        </p:tgtEl>
                                        <p:attrNameLst>
                                          <p:attrName>style.visibility</p:attrName>
                                        </p:attrNameLst>
                                      </p:cBhvr>
                                      <p:to>
                                        <p:strVal val="visible"/>
                                      </p:to>
                                    </p:set>
                                    <p:anim calcmode="lin" valueType="num">
                                      <p:cBhvr>
                                        <p:cTn id="108"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109" dur="500" fill="hold"/>
                                        <p:tgtEl>
                                          <p:spTgt spid="15"/>
                                        </p:tgtEl>
                                        <p:attrNameLst>
                                          <p:attrName>ppt_y</p:attrName>
                                        </p:attrNameLst>
                                      </p:cBhvr>
                                      <p:tavLst>
                                        <p:tav tm="0">
                                          <p:val>
                                            <p:strVal val="#ppt_y"/>
                                          </p:val>
                                        </p:tav>
                                        <p:tav tm="100000">
                                          <p:val>
                                            <p:strVal val="#ppt_y"/>
                                          </p:val>
                                        </p:tav>
                                      </p:tavLst>
                                    </p:anim>
                                    <p:anim calcmode="lin" valueType="num">
                                      <p:cBhvr>
                                        <p:cTn id="110"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111"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112" dur="500" tmFilter="0,0; .5, 1; 1, 1"/>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p:bldP spid="15" grpId="0"/>
      <p:bldP spid="16" grpId="0"/>
      <p:bldP spid="17" grpId="0"/>
      <p:bldP spid="18" grpId="0"/>
      <p:bldP spid="19" grpId="0"/>
      <p:bldP spid="20" grpId="0"/>
      <p:bldP spid="2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179512" y="193867"/>
            <a:ext cx="1107996" cy="369332"/>
          </a:xfrm>
          <a:prstGeom prst="rect">
            <a:avLst/>
          </a:prstGeom>
          <a:noFill/>
        </p:spPr>
        <p:txBody>
          <a:bodyPr wrap="none" rtlCol="0">
            <a:spAutoFit/>
          </a:bodyPr>
          <a:lstStyle/>
          <a:p>
            <a:r>
              <a:rPr lang="zh-CN" altLang="en-US" dirty="0">
                <a:solidFill>
                  <a:schemeClr val="bg1"/>
                </a:solidFill>
                <a:latin typeface="Adobe 黑体 Std R" panose="020B0400000000000000" pitchFamily="34" charset="-122"/>
                <a:ea typeface="Adobe 黑体 Std R" panose="020B0400000000000000" pitchFamily="34" charset="-122"/>
              </a:rPr>
              <a:t>实践运用</a:t>
            </a:r>
            <a:endParaRPr lang="zh-CN" altLang="en-US" dirty="0">
              <a:solidFill>
                <a:schemeClr val="bg1"/>
              </a:solidFill>
              <a:latin typeface="Adobe 黑体 Std R" panose="020B0400000000000000" pitchFamily="34" charset="-122"/>
              <a:ea typeface="Adobe 黑体 Std R" panose="020B0400000000000000" pitchFamily="34" charset="-122"/>
            </a:endParaRPr>
          </a:p>
        </p:txBody>
      </p:sp>
      <p:cxnSp>
        <p:nvCxnSpPr>
          <p:cNvPr id="37" name="直接连接符 36"/>
          <p:cNvCxnSpPr/>
          <p:nvPr/>
        </p:nvCxnSpPr>
        <p:spPr>
          <a:xfrm>
            <a:off x="251520" y="556320"/>
            <a:ext cx="85689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084168" y="1975362"/>
            <a:ext cx="2130192" cy="665310"/>
          </a:xfrm>
          <a:prstGeom prst="rect">
            <a:avLst/>
          </a:prstGeom>
          <a:noFill/>
        </p:spPr>
        <p:txBody>
          <a:bodyPr wrap="square" lIns="0" tIns="0" rIns="0" bIns="0" rtlCol="0">
            <a:spAutoFit/>
          </a:bodyPr>
          <a:lstStyle/>
          <a:p>
            <a:pPr>
              <a:lnSpc>
                <a:spcPct val="150000"/>
              </a:lnSpc>
            </a:pPr>
            <a:r>
              <a:rPr lang="zh-CN" altLang="en-US" sz="10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单击添加文本单击添加文本单击添加文本单击添加文本单击添加</a:t>
            </a:r>
            <a:r>
              <a:rPr lang="zh-CN" altLang="en-US" sz="1000" dirty="0" smtClean="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文本</a:t>
            </a:r>
            <a:endParaRPr lang="zh-CN" altLang="en-US" sz="10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pPr>
            <a:endParaRPr lang="zh-CN" altLang="en-US" sz="10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 name="TextBox 2"/>
          <p:cNvSpPr txBox="1"/>
          <p:nvPr/>
        </p:nvSpPr>
        <p:spPr>
          <a:xfrm>
            <a:off x="6084168" y="1679501"/>
            <a:ext cx="2322652" cy="215444"/>
          </a:xfrm>
          <a:prstGeom prst="rect">
            <a:avLst/>
          </a:prstGeom>
          <a:noFill/>
        </p:spPr>
        <p:txBody>
          <a:bodyPr wrap="square" lIns="0" tIns="0" rIns="0" bIns="0" rtlCol="0">
            <a:spAutoFit/>
          </a:bodyPr>
          <a:lstStyle/>
          <a:p>
            <a:r>
              <a:rPr lang="en-US" altLang="zh-CN" sz="1400" dirty="0" smtClean="0">
                <a:solidFill>
                  <a:schemeClr val="bg1">
                    <a:lumMod val="95000"/>
                  </a:schemeClr>
                </a:solidFill>
                <a:latin typeface="微软雅黑" panose="020B0503020204020204" pitchFamily="34" charset="-122"/>
                <a:ea typeface="微软雅黑" panose="020B0503020204020204" pitchFamily="34" charset="-122"/>
              </a:rPr>
              <a:t>QQ</a:t>
            </a:r>
            <a:r>
              <a:rPr lang="zh-CN" altLang="en-US" sz="1400" dirty="0" smtClean="0">
                <a:solidFill>
                  <a:schemeClr val="bg1">
                    <a:lumMod val="95000"/>
                  </a:schemeClr>
                </a:solidFill>
                <a:latin typeface="微软雅黑" panose="020B0503020204020204" pitchFamily="34" charset="-122"/>
                <a:ea typeface="微软雅黑" panose="020B0503020204020204" pitchFamily="34" charset="-122"/>
              </a:rPr>
              <a:t>空间推广</a:t>
            </a:r>
            <a:endParaRPr lang="zh-CN" altLang="en-US" sz="1400"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4" name="TextBox 3"/>
          <p:cNvSpPr txBox="1"/>
          <p:nvPr/>
        </p:nvSpPr>
        <p:spPr>
          <a:xfrm>
            <a:off x="6095236" y="3372044"/>
            <a:ext cx="2344788" cy="665310"/>
          </a:xfrm>
          <a:prstGeom prst="rect">
            <a:avLst/>
          </a:prstGeom>
          <a:noFill/>
        </p:spPr>
        <p:txBody>
          <a:bodyPr wrap="square" lIns="0" tIns="0" rIns="0" bIns="0" rtlCol="0">
            <a:spAutoFit/>
          </a:bodyPr>
          <a:lstStyle/>
          <a:p>
            <a:pPr>
              <a:lnSpc>
                <a:spcPct val="150000"/>
              </a:lnSpc>
            </a:pPr>
            <a:r>
              <a:rPr lang="zh-CN" altLang="en-US" sz="10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单击添加文本单击添加文本单击添加文本单击添加文本单击添加文本</a:t>
            </a:r>
            <a:endParaRPr lang="zh-CN" altLang="en-US" sz="10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pPr>
            <a:endParaRPr lang="zh-CN" altLang="en-US" sz="10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TextBox 4"/>
          <p:cNvSpPr txBox="1"/>
          <p:nvPr/>
        </p:nvSpPr>
        <p:spPr>
          <a:xfrm>
            <a:off x="6095236" y="3076183"/>
            <a:ext cx="2322652" cy="215444"/>
          </a:xfrm>
          <a:prstGeom prst="rect">
            <a:avLst/>
          </a:prstGeom>
          <a:noFill/>
        </p:spPr>
        <p:txBody>
          <a:bodyPr wrap="square" lIns="0" tIns="0" rIns="0" bIns="0" rtlCol="0">
            <a:spAutoFit/>
          </a:bodyPr>
          <a:lstStyle/>
          <a:p>
            <a:r>
              <a:rPr lang="zh-CN" altLang="en-US" sz="1400" dirty="0" smtClean="0">
                <a:solidFill>
                  <a:schemeClr val="bg1">
                    <a:lumMod val="95000"/>
                  </a:schemeClr>
                </a:solidFill>
                <a:latin typeface="微软雅黑" panose="020B0503020204020204" pitchFamily="34" charset="-122"/>
                <a:ea typeface="微软雅黑" panose="020B0503020204020204" pitchFamily="34" charset="-122"/>
              </a:rPr>
              <a:t>本地论坛推广</a:t>
            </a:r>
            <a:endParaRPr lang="zh-CN" altLang="en-US" sz="1400"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6" name="TextBox 5"/>
          <p:cNvSpPr txBox="1"/>
          <p:nvPr/>
        </p:nvSpPr>
        <p:spPr>
          <a:xfrm>
            <a:off x="736691" y="3461282"/>
            <a:ext cx="2344788" cy="665310"/>
          </a:xfrm>
          <a:prstGeom prst="rect">
            <a:avLst/>
          </a:prstGeom>
          <a:noFill/>
        </p:spPr>
        <p:txBody>
          <a:bodyPr wrap="square" lIns="0" tIns="0" rIns="0" bIns="0" rtlCol="0">
            <a:spAutoFit/>
          </a:bodyPr>
          <a:lstStyle/>
          <a:p>
            <a:pPr algn="r">
              <a:lnSpc>
                <a:spcPct val="150000"/>
              </a:lnSpc>
            </a:pPr>
            <a:r>
              <a:rPr lang="zh-CN" altLang="en-US" sz="10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单击添加文本单击添加文本单击添加文本单击添加文本单击添加文本</a:t>
            </a:r>
            <a:endParaRPr lang="zh-CN" altLang="en-US" sz="10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gn="r">
              <a:lnSpc>
                <a:spcPct val="150000"/>
              </a:lnSpc>
            </a:pPr>
            <a:endParaRPr lang="zh-CN" altLang="en-US" sz="10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TextBox 6"/>
          <p:cNvSpPr txBox="1"/>
          <p:nvPr/>
        </p:nvSpPr>
        <p:spPr>
          <a:xfrm>
            <a:off x="736691" y="3165421"/>
            <a:ext cx="2322652" cy="215444"/>
          </a:xfrm>
          <a:prstGeom prst="rect">
            <a:avLst/>
          </a:prstGeom>
          <a:noFill/>
        </p:spPr>
        <p:txBody>
          <a:bodyPr wrap="square" lIns="0" tIns="0" rIns="0" bIns="0" rtlCol="0">
            <a:spAutoFit/>
          </a:bodyPr>
          <a:lstStyle/>
          <a:p>
            <a:pPr algn="r"/>
            <a:r>
              <a:rPr lang="zh-CN" altLang="en-US" sz="1400" dirty="0" smtClean="0">
                <a:solidFill>
                  <a:schemeClr val="bg1">
                    <a:lumMod val="95000"/>
                  </a:schemeClr>
                </a:solidFill>
                <a:latin typeface="微软雅黑" panose="020B0503020204020204" pitchFamily="34" charset="-122"/>
                <a:ea typeface="微软雅黑" panose="020B0503020204020204" pitchFamily="34" charset="-122"/>
              </a:rPr>
              <a:t>微博推广</a:t>
            </a:r>
            <a:endParaRPr lang="zh-CN" altLang="en-US" sz="1400"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8" name="TextBox 7"/>
          <p:cNvSpPr txBox="1"/>
          <p:nvPr/>
        </p:nvSpPr>
        <p:spPr>
          <a:xfrm>
            <a:off x="725623" y="1992316"/>
            <a:ext cx="2344788" cy="692497"/>
          </a:xfrm>
          <a:prstGeom prst="rect">
            <a:avLst/>
          </a:prstGeom>
          <a:noFill/>
        </p:spPr>
        <p:txBody>
          <a:bodyPr wrap="square" lIns="0" tIns="0" rIns="0" bIns="0" rtlCol="0">
            <a:spAutoFit/>
          </a:bodyPr>
          <a:lstStyle/>
          <a:p>
            <a:pPr algn="r">
              <a:lnSpc>
                <a:spcPct val="150000"/>
              </a:lnSpc>
            </a:pPr>
            <a:r>
              <a:rPr lang="zh-CN" altLang="en-US" sz="10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单击添加文本单击添加文本单击添加文本单击添加文本单击添加文本</a:t>
            </a:r>
            <a:endParaRPr lang="zh-CN" altLang="en-US" sz="10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gn="r">
              <a:lnSpc>
                <a:spcPct val="150000"/>
              </a:lnSpc>
            </a:pPr>
            <a:endParaRPr lang="zh-CN" altLang="en-US" sz="10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TextBox 8"/>
          <p:cNvSpPr txBox="1"/>
          <p:nvPr/>
        </p:nvSpPr>
        <p:spPr>
          <a:xfrm>
            <a:off x="725623" y="1696455"/>
            <a:ext cx="2322652" cy="215444"/>
          </a:xfrm>
          <a:prstGeom prst="rect">
            <a:avLst/>
          </a:prstGeom>
          <a:noFill/>
        </p:spPr>
        <p:txBody>
          <a:bodyPr wrap="square" lIns="0" tIns="0" rIns="0" bIns="0" rtlCol="0">
            <a:spAutoFit/>
          </a:bodyPr>
          <a:lstStyle/>
          <a:p>
            <a:pPr algn="r"/>
            <a:r>
              <a:rPr lang="zh-CN" altLang="en-US" sz="1400" dirty="0">
                <a:solidFill>
                  <a:schemeClr val="bg1">
                    <a:lumMod val="95000"/>
                  </a:schemeClr>
                </a:solidFill>
                <a:latin typeface="微软雅黑" panose="020B0503020204020204" pitchFamily="34" charset="-122"/>
                <a:ea typeface="微软雅黑" panose="020B0503020204020204" pitchFamily="34" charset="-122"/>
              </a:rPr>
              <a:t>微信</a:t>
            </a:r>
            <a:r>
              <a:rPr lang="zh-CN" altLang="en-US" sz="1400" dirty="0" smtClean="0">
                <a:solidFill>
                  <a:schemeClr val="bg1">
                    <a:lumMod val="95000"/>
                  </a:schemeClr>
                </a:solidFill>
                <a:latin typeface="微软雅黑" panose="020B0503020204020204" pitchFamily="34" charset="-122"/>
                <a:ea typeface="微软雅黑" panose="020B0503020204020204" pitchFamily="34" charset="-122"/>
              </a:rPr>
              <a:t>推广</a:t>
            </a:r>
            <a:endParaRPr lang="zh-CN" altLang="en-US" sz="1400" dirty="0">
              <a:solidFill>
                <a:schemeClr val="bg1">
                  <a:lumMod val="95000"/>
                </a:schemeClr>
              </a:solidFill>
              <a:latin typeface="微软雅黑" panose="020B0503020204020204" pitchFamily="34" charset="-122"/>
              <a:ea typeface="微软雅黑" panose="020B0503020204020204" pitchFamily="34" charset="-122"/>
            </a:endParaRPr>
          </a:p>
        </p:txBody>
      </p:sp>
      <p:grpSp>
        <p:nvGrpSpPr>
          <p:cNvPr id="10" name="组合 9"/>
          <p:cNvGrpSpPr/>
          <p:nvPr/>
        </p:nvGrpSpPr>
        <p:grpSpPr>
          <a:xfrm>
            <a:off x="3232913" y="1449118"/>
            <a:ext cx="1077642" cy="1385911"/>
            <a:chOff x="5321145" y="126048"/>
            <a:chExt cx="1077642" cy="1385911"/>
          </a:xfrm>
        </p:grpSpPr>
        <p:grpSp>
          <p:nvGrpSpPr>
            <p:cNvPr id="11" name="组合 10"/>
            <p:cNvGrpSpPr/>
            <p:nvPr/>
          </p:nvGrpSpPr>
          <p:grpSpPr>
            <a:xfrm>
              <a:off x="5321145" y="126048"/>
              <a:ext cx="1077642" cy="1385911"/>
              <a:chOff x="5321145" y="126048"/>
              <a:chExt cx="1077642" cy="1385911"/>
            </a:xfrm>
          </p:grpSpPr>
          <p:sp>
            <p:nvSpPr>
              <p:cNvPr id="15" name="椭圆 34"/>
              <p:cNvSpPr/>
              <p:nvPr/>
            </p:nvSpPr>
            <p:spPr>
              <a:xfrm rot="10800000">
                <a:off x="5321145" y="126048"/>
                <a:ext cx="1077642" cy="1385911"/>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34"/>
              <p:cNvSpPr/>
              <p:nvPr/>
            </p:nvSpPr>
            <p:spPr>
              <a:xfrm rot="10800000">
                <a:off x="5420224" y="253469"/>
                <a:ext cx="879484" cy="1131069"/>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solidFill>
                <a:srgbClr val="002060"/>
              </a:solidFill>
              <a:ln w="25400" cap="flat" cmpd="sng" algn="ctr">
                <a:noFill/>
                <a:prstDash val="solid"/>
              </a:ln>
              <a:effectLst>
                <a:innerShdw blurRad="63500" dist="25400" dir="8040000">
                  <a:prstClr val="black">
                    <a:alpha val="35000"/>
                  </a:prstClr>
                </a:innerShdw>
              </a:effectLst>
            </p:spPr>
            <p:txBody>
              <a:bodyPr anchor="ctr"/>
              <a:lstStyle/>
              <a:p>
                <a:pPr algn="ctr" fontAlgn="base">
                  <a:spcBef>
                    <a:spcPct val="0"/>
                  </a:spcBef>
                  <a:spcAft>
                    <a:spcPct val="0"/>
                  </a:spcAft>
                </a:pPr>
                <a:endParaRPr lang="zh-CN" altLang="en-US" kern="0">
                  <a:solidFill>
                    <a:srgbClr val="FFFFFF"/>
                  </a:solidFill>
                  <a:latin typeface="Arial" panose="020B0604020202020204" pitchFamily="34" charset="0"/>
                  <a:ea typeface="宋体" panose="02010600030101010101" pitchFamily="2" charset="-122"/>
                </a:endParaRPr>
              </a:p>
            </p:txBody>
          </p:sp>
        </p:grpSp>
        <p:grpSp>
          <p:nvGrpSpPr>
            <p:cNvPr id="12" name="组合 11"/>
            <p:cNvGrpSpPr/>
            <p:nvPr/>
          </p:nvGrpSpPr>
          <p:grpSpPr>
            <a:xfrm>
              <a:off x="5563468" y="455191"/>
              <a:ext cx="558800" cy="460375"/>
              <a:chOff x="3376613" y="2879725"/>
              <a:chExt cx="558800" cy="460375"/>
            </a:xfrm>
            <a:solidFill>
              <a:schemeClr val="bg1"/>
            </a:solidFill>
          </p:grpSpPr>
          <p:sp>
            <p:nvSpPr>
              <p:cNvPr id="13" name="Freeform 10"/>
              <p:cNvSpPr>
                <a:spLocks noEditPoints="1"/>
              </p:cNvSpPr>
              <p:nvPr/>
            </p:nvSpPr>
            <p:spPr bwMode="auto">
              <a:xfrm>
                <a:off x="3376613" y="2879725"/>
                <a:ext cx="396875" cy="361950"/>
              </a:xfrm>
              <a:custGeom>
                <a:avLst/>
                <a:gdLst>
                  <a:gd name="T0" fmla="*/ 568 w 580"/>
                  <a:gd name="T1" fmla="*/ 207 h 528"/>
                  <a:gd name="T2" fmla="*/ 580 w 580"/>
                  <a:gd name="T3" fmla="*/ 207 h 528"/>
                  <a:gd name="T4" fmla="*/ 292 w 580"/>
                  <a:gd name="T5" fmla="*/ 0 h 528"/>
                  <a:gd name="T6" fmla="*/ 0 w 580"/>
                  <a:gd name="T7" fmla="*/ 244 h 528"/>
                  <a:gd name="T8" fmla="*/ 114 w 580"/>
                  <a:gd name="T9" fmla="*/ 438 h 528"/>
                  <a:gd name="T10" fmla="*/ 117 w 580"/>
                  <a:gd name="T11" fmla="*/ 440 h 528"/>
                  <a:gd name="T12" fmla="*/ 89 w 580"/>
                  <a:gd name="T13" fmla="*/ 528 h 528"/>
                  <a:gd name="T14" fmla="*/ 194 w 580"/>
                  <a:gd name="T15" fmla="*/ 475 h 528"/>
                  <a:gd name="T16" fmla="*/ 199 w 580"/>
                  <a:gd name="T17" fmla="*/ 476 h 528"/>
                  <a:gd name="T18" fmla="*/ 292 w 580"/>
                  <a:gd name="T19" fmla="*/ 488 h 528"/>
                  <a:gd name="T20" fmla="*/ 311 w 580"/>
                  <a:gd name="T21" fmla="*/ 488 h 528"/>
                  <a:gd name="T22" fmla="*/ 302 w 580"/>
                  <a:gd name="T23" fmla="*/ 430 h 528"/>
                  <a:gd name="T24" fmla="*/ 568 w 580"/>
                  <a:gd name="T25" fmla="*/ 207 h 528"/>
                  <a:gd name="T26" fmla="*/ 393 w 580"/>
                  <a:gd name="T27" fmla="*/ 121 h 528"/>
                  <a:gd name="T28" fmla="*/ 393 w 580"/>
                  <a:gd name="T29" fmla="*/ 121 h 528"/>
                  <a:gd name="T30" fmla="*/ 434 w 580"/>
                  <a:gd name="T31" fmla="*/ 160 h 528"/>
                  <a:gd name="T32" fmla="*/ 393 w 580"/>
                  <a:gd name="T33" fmla="*/ 200 h 528"/>
                  <a:gd name="T34" fmla="*/ 352 w 580"/>
                  <a:gd name="T35" fmla="*/ 160 h 528"/>
                  <a:gd name="T36" fmla="*/ 393 w 580"/>
                  <a:gd name="T37" fmla="*/ 121 h 528"/>
                  <a:gd name="T38" fmla="*/ 190 w 580"/>
                  <a:gd name="T39" fmla="*/ 200 h 528"/>
                  <a:gd name="T40" fmla="*/ 190 w 580"/>
                  <a:gd name="T41" fmla="*/ 200 h 528"/>
                  <a:gd name="T42" fmla="*/ 149 w 580"/>
                  <a:gd name="T43" fmla="*/ 160 h 528"/>
                  <a:gd name="T44" fmla="*/ 190 w 580"/>
                  <a:gd name="T45" fmla="*/ 121 h 528"/>
                  <a:gd name="T46" fmla="*/ 231 w 580"/>
                  <a:gd name="T47" fmla="*/ 160 h 528"/>
                  <a:gd name="T48" fmla="*/ 190 w 580"/>
                  <a:gd name="T49" fmla="*/ 200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80" h="528">
                    <a:moveTo>
                      <a:pt x="568" y="207"/>
                    </a:moveTo>
                    <a:cubicBezTo>
                      <a:pt x="572" y="207"/>
                      <a:pt x="576" y="207"/>
                      <a:pt x="580" y="207"/>
                    </a:cubicBezTo>
                    <a:cubicBezTo>
                      <a:pt x="559" y="90"/>
                      <a:pt x="438" y="0"/>
                      <a:pt x="292" y="0"/>
                    </a:cubicBezTo>
                    <a:cubicBezTo>
                      <a:pt x="130" y="0"/>
                      <a:pt x="0" y="110"/>
                      <a:pt x="0" y="244"/>
                    </a:cubicBezTo>
                    <a:cubicBezTo>
                      <a:pt x="0" y="323"/>
                      <a:pt x="45" y="394"/>
                      <a:pt x="114" y="438"/>
                    </a:cubicBezTo>
                    <a:cubicBezTo>
                      <a:pt x="115" y="439"/>
                      <a:pt x="117" y="440"/>
                      <a:pt x="117" y="440"/>
                    </a:cubicBezTo>
                    <a:lnTo>
                      <a:pt x="89" y="528"/>
                    </a:lnTo>
                    <a:lnTo>
                      <a:pt x="194" y="475"/>
                    </a:lnTo>
                    <a:cubicBezTo>
                      <a:pt x="194" y="475"/>
                      <a:pt x="198" y="476"/>
                      <a:pt x="199" y="476"/>
                    </a:cubicBezTo>
                    <a:cubicBezTo>
                      <a:pt x="228" y="484"/>
                      <a:pt x="259" y="488"/>
                      <a:pt x="292" y="488"/>
                    </a:cubicBezTo>
                    <a:cubicBezTo>
                      <a:pt x="298" y="488"/>
                      <a:pt x="305" y="488"/>
                      <a:pt x="311" y="488"/>
                    </a:cubicBezTo>
                    <a:cubicBezTo>
                      <a:pt x="305" y="469"/>
                      <a:pt x="302" y="450"/>
                      <a:pt x="302" y="430"/>
                    </a:cubicBezTo>
                    <a:cubicBezTo>
                      <a:pt x="302" y="307"/>
                      <a:pt x="421" y="207"/>
                      <a:pt x="568" y="207"/>
                    </a:cubicBezTo>
                    <a:close/>
                    <a:moveTo>
                      <a:pt x="393" y="121"/>
                    </a:moveTo>
                    <a:lnTo>
                      <a:pt x="393" y="121"/>
                    </a:lnTo>
                    <a:cubicBezTo>
                      <a:pt x="416" y="121"/>
                      <a:pt x="434" y="138"/>
                      <a:pt x="434" y="160"/>
                    </a:cubicBezTo>
                    <a:cubicBezTo>
                      <a:pt x="434" y="182"/>
                      <a:pt x="416" y="200"/>
                      <a:pt x="393" y="200"/>
                    </a:cubicBezTo>
                    <a:cubicBezTo>
                      <a:pt x="370" y="200"/>
                      <a:pt x="352" y="182"/>
                      <a:pt x="352" y="160"/>
                    </a:cubicBezTo>
                    <a:cubicBezTo>
                      <a:pt x="352" y="138"/>
                      <a:pt x="370" y="121"/>
                      <a:pt x="393" y="121"/>
                    </a:cubicBezTo>
                    <a:close/>
                    <a:moveTo>
                      <a:pt x="190" y="200"/>
                    </a:moveTo>
                    <a:lnTo>
                      <a:pt x="190" y="200"/>
                    </a:lnTo>
                    <a:cubicBezTo>
                      <a:pt x="167" y="200"/>
                      <a:pt x="149" y="182"/>
                      <a:pt x="149" y="160"/>
                    </a:cubicBezTo>
                    <a:cubicBezTo>
                      <a:pt x="149" y="138"/>
                      <a:pt x="167" y="121"/>
                      <a:pt x="190" y="121"/>
                    </a:cubicBezTo>
                    <a:cubicBezTo>
                      <a:pt x="213" y="121"/>
                      <a:pt x="231" y="138"/>
                      <a:pt x="231" y="160"/>
                    </a:cubicBezTo>
                    <a:cubicBezTo>
                      <a:pt x="231" y="182"/>
                      <a:pt x="213" y="200"/>
                      <a:pt x="190" y="2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Freeform 11"/>
              <p:cNvSpPr>
                <a:spLocks noEditPoints="1"/>
              </p:cNvSpPr>
              <p:nvPr/>
            </p:nvSpPr>
            <p:spPr bwMode="auto">
              <a:xfrm>
                <a:off x="3598863" y="3033713"/>
                <a:ext cx="336550" cy="306387"/>
              </a:xfrm>
              <a:custGeom>
                <a:avLst/>
                <a:gdLst>
                  <a:gd name="T0" fmla="*/ 0 w 493"/>
                  <a:gd name="T1" fmla="*/ 206 h 446"/>
                  <a:gd name="T2" fmla="*/ 247 w 493"/>
                  <a:gd name="T3" fmla="*/ 412 h 446"/>
                  <a:gd name="T4" fmla="*/ 325 w 493"/>
                  <a:gd name="T5" fmla="*/ 402 h 446"/>
                  <a:gd name="T6" fmla="*/ 329 w 493"/>
                  <a:gd name="T7" fmla="*/ 401 h 446"/>
                  <a:gd name="T8" fmla="*/ 418 w 493"/>
                  <a:gd name="T9" fmla="*/ 446 h 446"/>
                  <a:gd name="T10" fmla="*/ 394 w 493"/>
                  <a:gd name="T11" fmla="*/ 371 h 446"/>
                  <a:gd name="T12" fmla="*/ 397 w 493"/>
                  <a:gd name="T13" fmla="*/ 370 h 446"/>
                  <a:gd name="T14" fmla="*/ 493 w 493"/>
                  <a:gd name="T15" fmla="*/ 206 h 446"/>
                  <a:gd name="T16" fmla="*/ 247 w 493"/>
                  <a:gd name="T17" fmla="*/ 0 h 446"/>
                  <a:gd name="T18" fmla="*/ 0 w 493"/>
                  <a:gd name="T19" fmla="*/ 206 h 446"/>
                  <a:gd name="T20" fmla="*/ 298 w 493"/>
                  <a:gd name="T21" fmla="*/ 135 h 446"/>
                  <a:gd name="T22" fmla="*/ 298 w 493"/>
                  <a:gd name="T23" fmla="*/ 135 h 446"/>
                  <a:gd name="T24" fmla="*/ 333 w 493"/>
                  <a:gd name="T25" fmla="*/ 102 h 446"/>
                  <a:gd name="T26" fmla="*/ 367 w 493"/>
                  <a:gd name="T27" fmla="*/ 135 h 446"/>
                  <a:gd name="T28" fmla="*/ 333 w 493"/>
                  <a:gd name="T29" fmla="*/ 169 h 446"/>
                  <a:gd name="T30" fmla="*/ 298 w 493"/>
                  <a:gd name="T31" fmla="*/ 135 h 446"/>
                  <a:gd name="T32" fmla="*/ 127 w 493"/>
                  <a:gd name="T33" fmla="*/ 135 h 446"/>
                  <a:gd name="T34" fmla="*/ 127 w 493"/>
                  <a:gd name="T35" fmla="*/ 135 h 446"/>
                  <a:gd name="T36" fmla="*/ 161 w 493"/>
                  <a:gd name="T37" fmla="*/ 102 h 446"/>
                  <a:gd name="T38" fmla="*/ 196 w 493"/>
                  <a:gd name="T39" fmla="*/ 135 h 446"/>
                  <a:gd name="T40" fmla="*/ 161 w 493"/>
                  <a:gd name="T41" fmla="*/ 169 h 446"/>
                  <a:gd name="T42" fmla="*/ 127 w 493"/>
                  <a:gd name="T43" fmla="*/ 135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3" h="446">
                    <a:moveTo>
                      <a:pt x="0" y="206"/>
                    </a:moveTo>
                    <a:cubicBezTo>
                      <a:pt x="0" y="320"/>
                      <a:pt x="111" y="412"/>
                      <a:pt x="247" y="412"/>
                    </a:cubicBezTo>
                    <a:cubicBezTo>
                      <a:pt x="274" y="412"/>
                      <a:pt x="300" y="409"/>
                      <a:pt x="325" y="402"/>
                    </a:cubicBezTo>
                    <a:cubicBezTo>
                      <a:pt x="326" y="401"/>
                      <a:pt x="329" y="401"/>
                      <a:pt x="329" y="401"/>
                    </a:cubicBezTo>
                    <a:lnTo>
                      <a:pt x="418" y="446"/>
                    </a:lnTo>
                    <a:lnTo>
                      <a:pt x="394" y="371"/>
                    </a:lnTo>
                    <a:cubicBezTo>
                      <a:pt x="394" y="371"/>
                      <a:pt x="396" y="370"/>
                      <a:pt x="397" y="370"/>
                    </a:cubicBezTo>
                    <a:cubicBezTo>
                      <a:pt x="455" y="332"/>
                      <a:pt x="493" y="273"/>
                      <a:pt x="493" y="206"/>
                    </a:cubicBezTo>
                    <a:cubicBezTo>
                      <a:pt x="493" y="92"/>
                      <a:pt x="383" y="0"/>
                      <a:pt x="247" y="0"/>
                    </a:cubicBezTo>
                    <a:cubicBezTo>
                      <a:pt x="111" y="0"/>
                      <a:pt x="0" y="92"/>
                      <a:pt x="0" y="206"/>
                    </a:cubicBezTo>
                    <a:close/>
                    <a:moveTo>
                      <a:pt x="298" y="135"/>
                    </a:moveTo>
                    <a:lnTo>
                      <a:pt x="298" y="135"/>
                    </a:lnTo>
                    <a:cubicBezTo>
                      <a:pt x="298" y="117"/>
                      <a:pt x="314" y="102"/>
                      <a:pt x="333" y="102"/>
                    </a:cubicBezTo>
                    <a:cubicBezTo>
                      <a:pt x="352" y="102"/>
                      <a:pt x="367" y="117"/>
                      <a:pt x="367" y="135"/>
                    </a:cubicBezTo>
                    <a:cubicBezTo>
                      <a:pt x="367" y="154"/>
                      <a:pt x="352" y="169"/>
                      <a:pt x="333" y="169"/>
                    </a:cubicBezTo>
                    <a:cubicBezTo>
                      <a:pt x="314" y="169"/>
                      <a:pt x="298" y="154"/>
                      <a:pt x="298" y="135"/>
                    </a:cubicBezTo>
                    <a:close/>
                    <a:moveTo>
                      <a:pt x="127" y="135"/>
                    </a:moveTo>
                    <a:lnTo>
                      <a:pt x="127" y="135"/>
                    </a:lnTo>
                    <a:cubicBezTo>
                      <a:pt x="127" y="117"/>
                      <a:pt x="142" y="102"/>
                      <a:pt x="161" y="102"/>
                    </a:cubicBezTo>
                    <a:cubicBezTo>
                      <a:pt x="180" y="102"/>
                      <a:pt x="196" y="117"/>
                      <a:pt x="196" y="135"/>
                    </a:cubicBezTo>
                    <a:cubicBezTo>
                      <a:pt x="196" y="154"/>
                      <a:pt x="180" y="169"/>
                      <a:pt x="161" y="169"/>
                    </a:cubicBezTo>
                    <a:cubicBezTo>
                      <a:pt x="142" y="169"/>
                      <a:pt x="127" y="154"/>
                      <a:pt x="127" y="1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7" name="组合 16"/>
          <p:cNvGrpSpPr/>
          <p:nvPr/>
        </p:nvGrpSpPr>
        <p:grpSpPr>
          <a:xfrm>
            <a:off x="4452762" y="1420416"/>
            <a:ext cx="1385911" cy="1077642"/>
            <a:chOff x="6540994" y="97346"/>
            <a:chExt cx="1385911" cy="1077642"/>
          </a:xfrm>
        </p:grpSpPr>
        <p:grpSp>
          <p:nvGrpSpPr>
            <p:cNvPr id="18" name="组合 17"/>
            <p:cNvGrpSpPr/>
            <p:nvPr/>
          </p:nvGrpSpPr>
          <p:grpSpPr>
            <a:xfrm rot="5400000">
              <a:off x="6695129" y="-56789"/>
              <a:ext cx="1077642" cy="1385911"/>
              <a:chOff x="5321145" y="126048"/>
              <a:chExt cx="1077642" cy="1385911"/>
            </a:xfrm>
          </p:grpSpPr>
          <p:sp>
            <p:nvSpPr>
              <p:cNvPr id="20" name="椭圆 34"/>
              <p:cNvSpPr/>
              <p:nvPr/>
            </p:nvSpPr>
            <p:spPr>
              <a:xfrm rot="10800000">
                <a:off x="5321145" y="126048"/>
                <a:ext cx="1077642" cy="1385911"/>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21" name="椭圆 34"/>
              <p:cNvSpPr/>
              <p:nvPr/>
            </p:nvSpPr>
            <p:spPr>
              <a:xfrm rot="10800000">
                <a:off x="5420224" y="253469"/>
                <a:ext cx="879484" cy="1131069"/>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solidFill>
                <a:srgbClr val="002060"/>
              </a:solidFill>
              <a:ln w="25400" cap="flat" cmpd="sng" algn="ctr">
                <a:noFill/>
                <a:prstDash val="solid"/>
              </a:ln>
              <a:effectLst>
                <a:innerShdw blurRad="63500" dist="25400" dir="8040000">
                  <a:prstClr val="black">
                    <a:alpha val="35000"/>
                  </a:prstClr>
                </a:innerShdw>
              </a:effectLst>
            </p:spPr>
            <p:txBody>
              <a:bodyPr anchor="ctr"/>
              <a:lstStyle/>
              <a:p>
                <a:pPr algn="ctr" fontAlgn="base">
                  <a:spcBef>
                    <a:spcPct val="0"/>
                  </a:spcBef>
                  <a:spcAft>
                    <a:spcPct val="0"/>
                  </a:spcAft>
                </a:pPr>
                <a:endParaRPr lang="zh-CN" altLang="en-US" sz="2000" kern="0">
                  <a:solidFill>
                    <a:srgbClr val="FFFFFF"/>
                  </a:solidFill>
                  <a:latin typeface="Arial" panose="020B0604020202020204" pitchFamily="34" charset="0"/>
                  <a:ea typeface="宋体" panose="02010600030101010101" pitchFamily="2" charset="-122"/>
                </a:endParaRPr>
              </a:p>
            </p:txBody>
          </p:sp>
        </p:grpSp>
        <p:sp>
          <p:nvSpPr>
            <p:cNvPr id="19" name="Freeform 12"/>
            <p:cNvSpPr/>
            <p:nvPr/>
          </p:nvSpPr>
          <p:spPr bwMode="auto">
            <a:xfrm>
              <a:off x="7092280" y="351598"/>
              <a:ext cx="573087" cy="544512"/>
            </a:xfrm>
            <a:custGeom>
              <a:avLst/>
              <a:gdLst>
                <a:gd name="T0" fmla="*/ 244 w 836"/>
                <a:gd name="T1" fmla="*/ 537 h 795"/>
                <a:gd name="T2" fmla="*/ 510 w 836"/>
                <a:gd name="T3" fmla="*/ 376 h 795"/>
                <a:gd name="T4" fmla="*/ 187 w 836"/>
                <a:gd name="T5" fmla="*/ 332 h 795"/>
                <a:gd name="T6" fmla="*/ 619 w 836"/>
                <a:gd name="T7" fmla="*/ 327 h 795"/>
                <a:gd name="T8" fmla="*/ 619 w 836"/>
                <a:gd name="T9" fmla="*/ 358 h 795"/>
                <a:gd name="T10" fmla="*/ 374 w 836"/>
                <a:gd name="T11" fmla="*/ 533 h 795"/>
                <a:gd name="T12" fmla="*/ 635 w 836"/>
                <a:gd name="T13" fmla="*/ 554 h 795"/>
                <a:gd name="T14" fmla="*/ 627 w 836"/>
                <a:gd name="T15" fmla="*/ 508 h 795"/>
                <a:gd name="T16" fmla="*/ 836 w 836"/>
                <a:gd name="T17" fmla="*/ 304 h 795"/>
                <a:gd name="T18" fmla="*/ 547 w 836"/>
                <a:gd name="T19" fmla="*/ 262 h 795"/>
                <a:gd name="T20" fmla="*/ 418 w 836"/>
                <a:gd name="T21" fmla="*/ 0 h 795"/>
                <a:gd name="T22" fmla="*/ 289 w 836"/>
                <a:gd name="T23" fmla="*/ 262 h 795"/>
                <a:gd name="T24" fmla="*/ 0 w 836"/>
                <a:gd name="T25" fmla="*/ 304 h 795"/>
                <a:gd name="T26" fmla="*/ 209 w 836"/>
                <a:gd name="T27" fmla="*/ 508 h 795"/>
                <a:gd name="T28" fmla="*/ 159 w 836"/>
                <a:gd name="T29" fmla="*/ 795 h 795"/>
                <a:gd name="T30" fmla="*/ 418 w 836"/>
                <a:gd name="T31" fmla="*/ 660 h 795"/>
                <a:gd name="T32" fmla="*/ 676 w 836"/>
                <a:gd name="T33" fmla="*/ 795 h 795"/>
                <a:gd name="T34" fmla="*/ 636 w 836"/>
                <a:gd name="T35" fmla="*/ 559 h 795"/>
                <a:gd name="T36" fmla="*/ 244 w 836"/>
                <a:gd name="T37" fmla="*/ 576 h 795"/>
                <a:gd name="T38" fmla="*/ 244 w 836"/>
                <a:gd name="T39" fmla="*/ 537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6" h="795">
                  <a:moveTo>
                    <a:pt x="244" y="537"/>
                  </a:moveTo>
                  <a:cubicBezTo>
                    <a:pt x="263" y="515"/>
                    <a:pt x="510" y="376"/>
                    <a:pt x="510" y="376"/>
                  </a:cubicBezTo>
                  <a:lnTo>
                    <a:pt x="187" y="332"/>
                  </a:lnTo>
                  <a:lnTo>
                    <a:pt x="619" y="327"/>
                  </a:lnTo>
                  <a:cubicBezTo>
                    <a:pt x="619" y="327"/>
                    <a:pt x="634" y="340"/>
                    <a:pt x="619" y="358"/>
                  </a:cubicBezTo>
                  <a:cubicBezTo>
                    <a:pt x="603" y="376"/>
                    <a:pt x="374" y="533"/>
                    <a:pt x="374" y="533"/>
                  </a:cubicBezTo>
                  <a:lnTo>
                    <a:pt x="635" y="554"/>
                  </a:lnTo>
                  <a:lnTo>
                    <a:pt x="627" y="508"/>
                  </a:lnTo>
                  <a:lnTo>
                    <a:pt x="836" y="304"/>
                  </a:lnTo>
                  <a:lnTo>
                    <a:pt x="547" y="262"/>
                  </a:lnTo>
                  <a:lnTo>
                    <a:pt x="418" y="0"/>
                  </a:lnTo>
                  <a:lnTo>
                    <a:pt x="289" y="262"/>
                  </a:lnTo>
                  <a:lnTo>
                    <a:pt x="0" y="304"/>
                  </a:lnTo>
                  <a:lnTo>
                    <a:pt x="209" y="508"/>
                  </a:lnTo>
                  <a:lnTo>
                    <a:pt x="159" y="795"/>
                  </a:lnTo>
                  <a:lnTo>
                    <a:pt x="418" y="660"/>
                  </a:lnTo>
                  <a:lnTo>
                    <a:pt x="676" y="795"/>
                  </a:lnTo>
                  <a:lnTo>
                    <a:pt x="636" y="559"/>
                  </a:lnTo>
                  <a:lnTo>
                    <a:pt x="244" y="576"/>
                  </a:lnTo>
                  <a:cubicBezTo>
                    <a:pt x="244" y="576"/>
                    <a:pt x="225" y="559"/>
                    <a:pt x="244" y="537"/>
                  </a:cubicBezTo>
                  <a:close/>
                </a:path>
              </a:pathLst>
            </a:custGeom>
            <a:solidFill>
              <a:schemeClr val="bg1"/>
            </a:solidFill>
            <a:ln>
              <a:noFill/>
            </a:ln>
          </p:spPr>
          <p:txBody>
            <a:bodyPr vert="horz" wrap="square" lIns="91440" tIns="45720" rIns="91440" bIns="45720" numCol="1" anchor="t" anchorCtr="0" compatLnSpc="1"/>
            <a:lstStyle/>
            <a:p>
              <a:endParaRPr lang="zh-CN" altLang="en-US" sz="2000"/>
            </a:p>
          </p:txBody>
        </p:sp>
      </p:grpSp>
      <p:grpSp>
        <p:nvGrpSpPr>
          <p:cNvPr id="22" name="组合 21"/>
          <p:cNvGrpSpPr/>
          <p:nvPr/>
        </p:nvGrpSpPr>
        <p:grpSpPr>
          <a:xfrm>
            <a:off x="3197829" y="2882409"/>
            <a:ext cx="1385911" cy="1077642"/>
            <a:chOff x="5286061" y="1559339"/>
            <a:chExt cx="1385911" cy="1077642"/>
          </a:xfrm>
        </p:grpSpPr>
        <p:grpSp>
          <p:nvGrpSpPr>
            <p:cNvPr id="23" name="组合 22"/>
            <p:cNvGrpSpPr/>
            <p:nvPr/>
          </p:nvGrpSpPr>
          <p:grpSpPr>
            <a:xfrm rot="16200000">
              <a:off x="5440196" y="1405204"/>
              <a:ext cx="1077642" cy="1385911"/>
              <a:chOff x="5321145" y="126048"/>
              <a:chExt cx="1077642" cy="1385911"/>
            </a:xfrm>
          </p:grpSpPr>
          <p:sp>
            <p:nvSpPr>
              <p:cNvPr id="29" name="椭圆 34"/>
              <p:cNvSpPr/>
              <p:nvPr/>
            </p:nvSpPr>
            <p:spPr>
              <a:xfrm rot="10800000">
                <a:off x="5321145" y="126048"/>
                <a:ext cx="1077642" cy="1385911"/>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30" name="椭圆 34"/>
              <p:cNvSpPr/>
              <p:nvPr/>
            </p:nvSpPr>
            <p:spPr>
              <a:xfrm rot="10800000">
                <a:off x="5420224" y="253469"/>
                <a:ext cx="879484" cy="1131069"/>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solidFill>
                <a:srgbClr val="002060"/>
              </a:solidFill>
              <a:ln w="25400" cap="flat" cmpd="sng" algn="ctr">
                <a:noFill/>
                <a:prstDash val="solid"/>
              </a:ln>
              <a:effectLst>
                <a:innerShdw blurRad="63500" dist="25400" dir="8040000">
                  <a:prstClr val="black">
                    <a:alpha val="35000"/>
                  </a:prstClr>
                </a:innerShdw>
              </a:effectLst>
            </p:spPr>
            <p:txBody>
              <a:bodyPr anchor="ctr"/>
              <a:lstStyle/>
              <a:p>
                <a:pPr algn="ctr" fontAlgn="base">
                  <a:spcBef>
                    <a:spcPct val="0"/>
                  </a:spcBef>
                  <a:spcAft>
                    <a:spcPct val="0"/>
                  </a:spcAft>
                </a:pPr>
                <a:endParaRPr lang="zh-CN" altLang="en-US" sz="2000" kern="0">
                  <a:solidFill>
                    <a:srgbClr val="FFFFFF"/>
                  </a:solidFill>
                  <a:latin typeface="Arial" panose="020B0604020202020204" pitchFamily="34" charset="0"/>
                  <a:ea typeface="宋体" panose="02010600030101010101" pitchFamily="2" charset="-122"/>
                </a:endParaRPr>
              </a:p>
            </p:txBody>
          </p:sp>
        </p:grpSp>
        <p:grpSp>
          <p:nvGrpSpPr>
            <p:cNvPr id="24" name="组合 23"/>
            <p:cNvGrpSpPr/>
            <p:nvPr/>
          </p:nvGrpSpPr>
          <p:grpSpPr>
            <a:xfrm>
              <a:off x="5569774" y="1888055"/>
              <a:ext cx="525462" cy="452437"/>
              <a:chOff x="3379788" y="4325938"/>
              <a:chExt cx="525462" cy="452437"/>
            </a:xfrm>
            <a:solidFill>
              <a:schemeClr val="bg1"/>
            </a:solidFill>
          </p:grpSpPr>
          <p:sp>
            <p:nvSpPr>
              <p:cNvPr id="25" name="Freeform 14"/>
              <p:cNvSpPr>
                <a:spLocks noEditPoints="1"/>
              </p:cNvSpPr>
              <p:nvPr/>
            </p:nvSpPr>
            <p:spPr bwMode="auto">
              <a:xfrm>
                <a:off x="3379788" y="4394200"/>
                <a:ext cx="482600" cy="384175"/>
              </a:xfrm>
              <a:custGeom>
                <a:avLst/>
                <a:gdLst>
                  <a:gd name="T0" fmla="*/ 580 w 704"/>
                  <a:gd name="T1" fmla="*/ 236 h 561"/>
                  <a:gd name="T2" fmla="*/ 564 w 704"/>
                  <a:gd name="T3" fmla="*/ 214 h 561"/>
                  <a:gd name="T4" fmla="*/ 558 w 704"/>
                  <a:gd name="T5" fmla="*/ 130 h 561"/>
                  <a:gd name="T6" fmla="*/ 409 w 704"/>
                  <a:gd name="T7" fmla="*/ 136 h 561"/>
                  <a:gd name="T8" fmla="*/ 385 w 704"/>
                  <a:gd name="T9" fmla="*/ 99 h 561"/>
                  <a:gd name="T10" fmla="*/ 264 w 704"/>
                  <a:gd name="T11" fmla="*/ 37 h 561"/>
                  <a:gd name="T12" fmla="*/ 64 w 704"/>
                  <a:gd name="T13" fmla="*/ 203 h 561"/>
                  <a:gd name="T14" fmla="*/ 8 w 704"/>
                  <a:gd name="T15" fmla="*/ 355 h 561"/>
                  <a:gd name="T16" fmla="*/ 301 w 704"/>
                  <a:gd name="T17" fmla="*/ 551 h 561"/>
                  <a:gd name="T18" fmla="*/ 652 w 704"/>
                  <a:gd name="T19" fmla="*/ 396 h 561"/>
                  <a:gd name="T20" fmla="*/ 580 w 704"/>
                  <a:gd name="T21" fmla="*/ 236 h 561"/>
                  <a:gd name="T22" fmla="*/ 310 w 704"/>
                  <a:gd name="T23" fmla="*/ 510 h 561"/>
                  <a:gd name="T24" fmla="*/ 310 w 704"/>
                  <a:gd name="T25" fmla="*/ 510 h 561"/>
                  <a:gd name="T26" fmla="*/ 82 w 704"/>
                  <a:gd name="T27" fmla="*/ 368 h 561"/>
                  <a:gd name="T28" fmla="*/ 310 w 704"/>
                  <a:gd name="T29" fmla="*/ 210 h 561"/>
                  <a:gd name="T30" fmla="*/ 539 w 704"/>
                  <a:gd name="T31" fmla="*/ 340 h 561"/>
                  <a:gd name="T32" fmla="*/ 310 w 704"/>
                  <a:gd name="T33" fmla="*/ 510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4" h="561">
                    <a:moveTo>
                      <a:pt x="580" y="236"/>
                    </a:moveTo>
                    <a:cubicBezTo>
                      <a:pt x="550" y="230"/>
                      <a:pt x="564" y="214"/>
                      <a:pt x="564" y="214"/>
                    </a:cubicBezTo>
                    <a:cubicBezTo>
                      <a:pt x="564" y="214"/>
                      <a:pt x="594" y="165"/>
                      <a:pt x="558" y="130"/>
                    </a:cubicBezTo>
                    <a:cubicBezTo>
                      <a:pt x="515" y="86"/>
                      <a:pt x="409" y="136"/>
                      <a:pt x="409" y="136"/>
                    </a:cubicBezTo>
                    <a:cubicBezTo>
                      <a:pt x="368" y="148"/>
                      <a:pt x="379" y="130"/>
                      <a:pt x="385" y="99"/>
                    </a:cubicBezTo>
                    <a:cubicBezTo>
                      <a:pt x="385" y="62"/>
                      <a:pt x="372" y="0"/>
                      <a:pt x="264" y="37"/>
                    </a:cubicBezTo>
                    <a:cubicBezTo>
                      <a:pt x="157" y="74"/>
                      <a:pt x="64" y="203"/>
                      <a:pt x="64" y="203"/>
                    </a:cubicBezTo>
                    <a:cubicBezTo>
                      <a:pt x="0" y="289"/>
                      <a:pt x="8" y="355"/>
                      <a:pt x="8" y="355"/>
                    </a:cubicBezTo>
                    <a:cubicBezTo>
                      <a:pt x="24" y="501"/>
                      <a:pt x="180" y="542"/>
                      <a:pt x="301" y="551"/>
                    </a:cubicBezTo>
                    <a:cubicBezTo>
                      <a:pt x="428" y="561"/>
                      <a:pt x="600" y="507"/>
                      <a:pt x="652" y="396"/>
                    </a:cubicBezTo>
                    <a:cubicBezTo>
                      <a:pt x="704" y="286"/>
                      <a:pt x="610" y="242"/>
                      <a:pt x="580" y="236"/>
                    </a:cubicBezTo>
                    <a:close/>
                    <a:moveTo>
                      <a:pt x="310" y="510"/>
                    </a:moveTo>
                    <a:lnTo>
                      <a:pt x="310" y="510"/>
                    </a:lnTo>
                    <a:cubicBezTo>
                      <a:pt x="184" y="516"/>
                      <a:pt x="82" y="452"/>
                      <a:pt x="82" y="368"/>
                    </a:cubicBezTo>
                    <a:cubicBezTo>
                      <a:pt x="82" y="283"/>
                      <a:pt x="184" y="216"/>
                      <a:pt x="310" y="210"/>
                    </a:cubicBezTo>
                    <a:cubicBezTo>
                      <a:pt x="437" y="204"/>
                      <a:pt x="539" y="256"/>
                      <a:pt x="539" y="340"/>
                    </a:cubicBezTo>
                    <a:cubicBezTo>
                      <a:pt x="539" y="425"/>
                      <a:pt x="437" y="504"/>
                      <a:pt x="310" y="5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15"/>
              <p:cNvSpPr>
                <a:spLocks noEditPoints="1"/>
              </p:cNvSpPr>
              <p:nvPr/>
            </p:nvSpPr>
            <p:spPr bwMode="auto">
              <a:xfrm>
                <a:off x="3487738" y="4565650"/>
                <a:ext cx="190500" cy="169862"/>
              </a:xfrm>
              <a:custGeom>
                <a:avLst/>
                <a:gdLst>
                  <a:gd name="T0" fmla="*/ 127 w 277"/>
                  <a:gd name="T1" fmla="*/ 15 h 246"/>
                  <a:gd name="T2" fmla="*/ 15 w 277"/>
                  <a:gd name="T3" fmla="*/ 148 h 246"/>
                  <a:gd name="T4" fmla="*/ 49 w 277"/>
                  <a:gd name="T5" fmla="*/ 205 h 246"/>
                  <a:gd name="T6" fmla="*/ 239 w 277"/>
                  <a:gd name="T7" fmla="*/ 171 h 246"/>
                  <a:gd name="T8" fmla="*/ 127 w 277"/>
                  <a:gd name="T9" fmla="*/ 15 h 246"/>
                  <a:gd name="T10" fmla="*/ 95 w 277"/>
                  <a:gd name="T11" fmla="*/ 182 h 246"/>
                  <a:gd name="T12" fmla="*/ 95 w 277"/>
                  <a:gd name="T13" fmla="*/ 182 h 246"/>
                  <a:gd name="T14" fmla="*/ 52 w 277"/>
                  <a:gd name="T15" fmla="*/ 151 h 246"/>
                  <a:gd name="T16" fmla="*/ 93 w 277"/>
                  <a:gd name="T17" fmla="*/ 108 h 246"/>
                  <a:gd name="T18" fmla="*/ 138 w 277"/>
                  <a:gd name="T19" fmla="*/ 141 h 246"/>
                  <a:gd name="T20" fmla="*/ 95 w 277"/>
                  <a:gd name="T21" fmla="*/ 182 h 246"/>
                  <a:gd name="T22" fmla="*/ 170 w 277"/>
                  <a:gd name="T23" fmla="*/ 118 h 246"/>
                  <a:gd name="T24" fmla="*/ 170 w 277"/>
                  <a:gd name="T25" fmla="*/ 118 h 246"/>
                  <a:gd name="T26" fmla="*/ 148 w 277"/>
                  <a:gd name="T27" fmla="*/ 116 h 246"/>
                  <a:gd name="T28" fmla="*/ 153 w 277"/>
                  <a:gd name="T29" fmla="*/ 92 h 246"/>
                  <a:gd name="T30" fmla="*/ 177 w 277"/>
                  <a:gd name="T31" fmla="*/ 94 h 246"/>
                  <a:gd name="T32" fmla="*/ 170 w 277"/>
                  <a:gd name="T33" fmla="*/ 118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7" h="246">
                    <a:moveTo>
                      <a:pt x="127" y="15"/>
                    </a:moveTo>
                    <a:cubicBezTo>
                      <a:pt x="0" y="29"/>
                      <a:pt x="15" y="148"/>
                      <a:pt x="15" y="148"/>
                    </a:cubicBezTo>
                    <a:cubicBezTo>
                      <a:pt x="15" y="148"/>
                      <a:pt x="13" y="186"/>
                      <a:pt x="49" y="205"/>
                    </a:cubicBezTo>
                    <a:cubicBezTo>
                      <a:pt x="123" y="246"/>
                      <a:pt x="200" y="221"/>
                      <a:pt x="239" y="171"/>
                    </a:cubicBezTo>
                    <a:cubicBezTo>
                      <a:pt x="277" y="121"/>
                      <a:pt x="255" y="0"/>
                      <a:pt x="127" y="15"/>
                    </a:cubicBezTo>
                    <a:close/>
                    <a:moveTo>
                      <a:pt x="95" y="182"/>
                    </a:moveTo>
                    <a:lnTo>
                      <a:pt x="95" y="182"/>
                    </a:lnTo>
                    <a:cubicBezTo>
                      <a:pt x="71" y="184"/>
                      <a:pt x="52" y="171"/>
                      <a:pt x="52" y="151"/>
                    </a:cubicBezTo>
                    <a:cubicBezTo>
                      <a:pt x="52" y="131"/>
                      <a:pt x="69" y="110"/>
                      <a:pt x="93" y="108"/>
                    </a:cubicBezTo>
                    <a:cubicBezTo>
                      <a:pt x="120" y="105"/>
                      <a:pt x="138" y="121"/>
                      <a:pt x="138" y="141"/>
                    </a:cubicBezTo>
                    <a:cubicBezTo>
                      <a:pt x="138" y="161"/>
                      <a:pt x="119" y="179"/>
                      <a:pt x="95" y="182"/>
                    </a:cubicBezTo>
                    <a:close/>
                    <a:moveTo>
                      <a:pt x="170" y="118"/>
                    </a:moveTo>
                    <a:lnTo>
                      <a:pt x="170" y="118"/>
                    </a:lnTo>
                    <a:cubicBezTo>
                      <a:pt x="162" y="124"/>
                      <a:pt x="152" y="123"/>
                      <a:pt x="148" y="116"/>
                    </a:cubicBezTo>
                    <a:cubicBezTo>
                      <a:pt x="143" y="109"/>
                      <a:pt x="145" y="98"/>
                      <a:pt x="153" y="92"/>
                    </a:cubicBezTo>
                    <a:cubicBezTo>
                      <a:pt x="163" y="85"/>
                      <a:pt x="173" y="87"/>
                      <a:pt x="177" y="94"/>
                    </a:cubicBezTo>
                    <a:cubicBezTo>
                      <a:pt x="181" y="101"/>
                      <a:pt x="178" y="112"/>
                      <a:pt x="170"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16"/>
              <p:cNvSpPr/>
              <p:nvPr/>
            </p:nvSpPr>
            <p:spPr bwMode="auto">
              <a:xfrm>
                <a:off x="3727450" y="4325938"/>
                <a:ext cx="177800" cy="200025"/>
              </a:xfrm>
              <a:custGeom>
                <a:avLst/>
                <a:gdLst>
                  <a:gd name="T0" fmla="*/ 256 w 259"/>
                  <a:gd name="T1" fmla="*/ 269 h 293"/>
                  <a:gd name="T2" fmla="*/ 257 w 259"/>
                  <a:gd name="T3" fmla="*/ 262 h 293"/>
                  <a:gd name="T4" fmla="*/ 259 w 259"/>
                  <a:gd name="T5" fmla="*/ 228 h 293"/>
                  <a:gd name="T6" fmla="*/ 32 w 259"/>
                  <a:gd name="T7" fmla="*/ 0 h 293"/>
                  <a:gd name="T8" fmla="*/ 0 w 259"/>
                  <a:gd name="T9" fmla="*/ 31 h 293"/>
                  <a:gd name="T10" fmla="*/ 32 w 259"/>
                  <a:gd name="T11" fmla="*/ 63 h 293"/>
                  <a:gd name="T12" fmla="*/ 196 w 259"/>
                  <a:gd name="T13" fmla="*/ 228 h 293"/>
                  <a:gd name="T14" fmla="*/ 194 w 259"/>
                  <a:gd name="T15" fmla="*/ 258 h 293"/>
                  <a:gd name="T16" fmla="*/ 194 w 259"/>
                  <a:gd name="T17" fmla="*/ 258 h 293"/>
                  <a:gd name="T18" fmla="*/ 194 w 259"/>
                  <a:gd name="T19" fmla="*/ 261 h 293"/>
                  <a:gd name="T20" fmla="*/ 225 w 259"/>
                  <a:gd name="T21" fmla="*/ 293 h 293"/>
                  <a:gd name="T22" fmla="*/ 256 w 259"/>
                  <a:gd name="T23" fmla="*/ 269 h 293"/>
                  <a:gd name="T24" fmla="*/ 256 w 259"/>
                  <a:gd name="T25" fmla="*/ 269 h 293"/>
                  <a:gd name="T26" fmla="*/ 256 w 259"/>
                  <a:gd name="T27" fmla="*/ 269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9" h="293">
                    <a:moveTo>
                      <a:pt x="256" y="269"/>
                    </a:moveTo>
                    <a:cubicBezTo>
                      <a:pt x="256" y="267"/>
                      <a:pt x="257" y="264"/>
                      <a:pt x="257" y="262"/>
                    </a:cubicBezTo>
                    <a:cubicBezTo>
                      <a:pt x="258" y="250"/>
                      <a:pt x="259" y="239"/>
                      <a:pt x="259" y="228"/>
                    </a:cubicBezTo>
                    <a:cubicBezTo>
                      <a:pt x="259" y="102"/>
                      <a:pt x="157" y="0"/>
                      <a:pt x="32" y="0"/>
                    </a:cubicBezTo>
                    <a:cubicBezTo>
                      <a:pt x="14" y="0"/>
                      <a:pt x="0" y="14"/>
                      <a:pt x="0" y="31"/>
                    </a:cubicBezTo>
                    <a:cubicBezTo>
                      <a:pt x="0" y="49"/>
                      <a:pt x="14" y="63"/>
                      <a:pt x="32" y="63"/>
                    </a:cubicBezTo>
                    <a:cubicBezTo>
                      <a:pt x="123" y="63"/>
                      <a:pt x="196" y="137"/>
                      <a:pt x="196" y="228"/>
                    </a:cubicBezTo>
                    <a:cubicBezTo>
                      <a:pt x="196" y="238"/>
                      <a:pt x="196" y="248"/>
                      <a:pt x="194" y="258"/>
                    </a:cubicBezTo>
                    <a:lnTo>
                      <a:pt x="194" y="258"/>
                    </a:lnTo>
                    <a:cubicBezTo>
                      <a:pt x="194" y="259"/>
                      <a:pt x="194" y="260"/>
                      <a:pt x="194" y="261"/>
                    </a:cubicBezTo>
                    <a:cubicBezTo>
                      <a:pt x="194" y="279"/>
                      <a:pt x="208" y="293"/>
                      <a:pt x="225" y="293"/>
                    </a:cubicBezTo>
                    <a:cubicBezTo>
                      <a:pt x="240" y="293"/>
                      <a:pt x="252" y="283"/>
                      <a:pt x="256" y="269"/>
                    </a:cubicBezTo>
                    <a:lnTo>
                      <a:pt x="256" y="269"/>
                    </a:lnTo>
                    <a:cubicBezTo>
                      <a:pt x="256" y="269"/>
                      <a:pt x="256" y="269"/>
                      <a:pt x="256" y="2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17"/>
              <p:cNvSpPr/>
              <p:nvPr/>
            </p:nvSpPr>
            <p:spPr bwMode="auto">
              <a:xfrm>
                <a:off x="3732213" y="4395788"/>
                <a:ext cx="103187" cy="112712"/>
              </a:xfrm>
              <a:custGeom>
                <a:avLst/>
                <a:gdLst>
                  <a:gd name="T0" fmla="*/ 151 w 152"/>
                  <a:gd name="T1" fmla="*/ 137 h 164"/>
                  <a:gd name="T2" fmla="*/ 152 w 152"/>
                  <a:gd name="T3" fmla="*/ 126 h 164"/>
                  <a:gd name="T4" fmla="*/ 26 w 152"/>
                  <a:gd name="T5" fmla="*/ 0 h 164"/>
                  <a:gd name="T6" fmla="*/ 0 w 152"/>
                  <a:gd name="T7" fmla="*/ 26 h 164"/>
                  <a:gd name="T8" fmla="*/ 26 w 152"/>
                  <a:gd name="T9" fmla="*/ 52 h 164"/>
                  <a:gd name="T10" fmla="*/ 99 w 152"/>
                  <a:gd name="T11" fmla="*/ 126 h 164"/>
                  <a:gd name="T12" fmla="*/ 99 w 152"/>
                  <a:gd name="T13" fmla="*/ 135 h 164"/>
                  <a:gd name="T14" fmla="*/ 99 w 152"/>
                  <a:gd name="T15" fmla="*/ 135 h 164"/>
                  <a:gd name="T16" fmla="*/ 99 w 152"/>
                  <a:gd name="T17" fmla="*/ 138 h 164"/>
                  <a:gd name="T18" fmla="*/ 125 w 152"/>
                  <a:gd name="T19" fmla="*/ 164 h 164"/>
                  <a:gd name="T20" fmla="*/ 151 w 152"/>
                  <a:gd name="T21" fmla="*/ 142 h 164"/>
                  <a:gd name="T22" fmla="*/ 151 w 152"/>
                  <a:gd name="T23" fmla="*/ 142 h 164"/>
                  <a:gd name="T24" fmla="*/ 151 w 152"/>
                  <a:gd name="T25" fmla="*/ 140 h 164"/>
                  <a:gd name="T26" fmla="*/ 151 w 152"/>
                  <a:gd name="T27" fmla="*/ 138 h 164"/>
                  <a:gd name="T28" fmla="*/ 151 w 152"/>
                  <a:gd name="T29" fmla="*/ 13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2" h="164">
                    <a:moveTo>
                      <a:pt x="151" y="137"/>
                    </a:moveTo>
                    <a:cubicBezTo>
                      <a:pt x="152" y="133"/>
                      <a:pt x="152" y="130"/>
                      <a:pt x="152" y="126"/>
                    </a:cubicBezTo>
                    <a:cubicBezTo>
                      <a:pt x="152" y="56"/>
                      <a:pt x="95" y="0"/>
                      <a:pt x="26" y="0"/>
                    </a:cubicBezTo>
                    <a:cubicBezTo>
                      <a:pt x="11" y="0"/>
                      <a:pt x="0" y="11"/>
                      <a:pt x="0" y="26"/>
                    </a:cubicBezTo>
                    <a:cubicBezTo>
                      <a:pt x="0" y="40"/>
                      <a:pt x="11" y="52"/>
                      <a:pt x="26" y="52"/>
                    </a:cubicBezTo>
                    <a:cubicBezTo>
                      <a:pt x="66" y="52"/>
                      <a:pt x="99" y="85"/>
                      <a:pt x="99" y="126"/>
                    </a:cubicBezTo>
                    <a:cubicBezTo>
                      <a:pt x="99" y="129"/>
                      <a:pt x="99" y="132"/>
                      <a:pt x="99" y="135"/>
                    </a:cubicBezTo>
                    <a:lnTo>
                      <a:pt x="99" y="135"/>
                    </a:lnTo>
                    <a:cubicBezTo>
                      <a:pt x="99" y="136"/>
                      <a:pt x="99" y="137"/>
                      <a:pt x="99" y="138"/>
                    </a:cubicBezTo>
                    <a:cubicBezTo>
                      <a:pt x="99" y="153"/>
                      <a:pt x="111" y="164"/>
                      <a:pt x="125" y="164"/>
                    </a:cubicBezTo>
                    <a:cubicBezTo>
                      <a:pt x="138" y="164"/>
                      <a:pt x="149" y="154"/>
                      <a:pt x="151" y="142"/>
                    </a:cubicBezTo>
                    <a:lnTo>
                      <a:pt x="151" y="142"/>
                    </a:lnTo>
                    <a:cubicBezTo>
                      <a:pt x="151" y="141"/>
                      <a:pt x="151" y="140"/>
                      <a:pt x="151" y="140"/>
                    </a:cubicBezTo>
                    <a:cubicBezTo>
                      <a:pt x="151" y="139"/>
                      <a:pt x="151" y="139"/>
                      <a:pt x="151" y="138"/>
                    </a:cubicBezTo>
                    <a:cubicBezTo>
                      <a:pt x="151" y="138"/>
                      <a:pt x="151" y="138"/>
                      <a:pt x="151" y="1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31" name="组合 30"/>
          <p:cNvGrpSpPr/>
          <p:nvPr/>
        </p:nvGrpSpPr>
        <p:grpSpPr>
          <a:xfrm>
            <a:off x="4790502" y="2598676"/>
            <a:ext cx="1077642" cy="1385911"/>
            <a:chOff x="6830695" y="1295111"/>
            <a:chExt cx="1077642" cy="1385911"/>
          </a:xfrm>
        </p:grpSpPr>
        <p:grpSp>
          <p:nvGrpSpPr>
            <p:cNvPr id="32" name="组合 31"/>
            <p:cNvGrpSpPr/>
            <p:nvPr/>
          </p:nvGrpSpPr>
          <p:grpSpPr>
            <a:xfrm rot="10800000">
              <a:off x="6830695" y="1295111"/>
              <a:ext cx="1077642" cy="1385911"/>
              <a:chOff x="5321145" y="126048"/>
              <a:chExt cx="1077642" cy="1385911"/>
            </a:xfrm>
          </p:grpSpPr>
          <p:sp>
            <p:nvSpPr>
              <p:cNvPr id="34" name="椭圆 34"/>
              <p:cNvSpPr/>
              <p:nvPr/>
            </p:nvSpPr>
            <p:spPr>
              <a:xfrm rot="10800000">
                <a:off x="5321145" y="126048"/>
                <a:ext cx="1077642" cy="1385911"/>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nvSpPr>
            <p:spPr>
              <a:xfrm rot="10800000">
                <a:off x="5420224" y="253469"/>
                <a:ext cx="879484" cy="1131069"/>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solidFill>
                <a:srgbClr val="002060"/>
              </a:solidFill>
              <a:ln w="25400" cap="flat" cmpd="sng" algn="ctr">
                <a:noFill/>
                <a:prstDash val="solid"/>
              </a:ln>
              <a:effectLst>
                <a:innerShdw blurRad="63500" dist="25400" dir="8040000">
                  <a:prstClr val="black">
                    <a:alpha val="35000"/>
                  </a:prstClr>
                </a:innerShdw>
              </a:effectLst>
            </p:spPr>
            <p:txBody>
              <a:bodyPr anchor="ctr"/>
              <a:lstStyle/>
              <a:p>
                <a:pPr algn="ctr" fontAlgn="base">
                  <a:spcBef>
                    <a:spcPct val="0"/>
                  </a:spcBef>
                  <a:spcAft>
                    <a:spcPct val="0"/>
                  </a:spcAft>
                </a:pPr>
                <a:endParaRPr lang="zh-CN" altLang="en-US" kern="0">
                  <a:solidFill>
                    <a:srgbClr val="FFFFFF"/>
                  </a:solidFill>
                  <a:latin typeface="Arial" panose="020B0604020202020204" pitchFamily="34" charset="0"/>
                  <a:ea typeface="宋体" panose="02010600030101010101" pitchFamily="2" charset="-122"/>
                </a:endParaRPr>
              </a:p>
            </p:txBody>
          </p:sp>
        </p:grpSp>
        <p:sp>
          <p:nvSpPr>
            <p:cNvPr id="33" name="Freeform 18"/>
            <p:cNvSpPr>
              <a:spLocks noEditPoints="1"/>
            </p:cNvSpPr>
            <p:nvPr/>
          </p:nvSpPr>
          <p:spPr bwMode="auto">
            <a:xfrm>
              <a:off x="7097166" y="1879206"/>
              <a:ext cx="538162" cy="471487"/>
            </a:xfrm>
            <a:custGeom>
              <a:avLst/>
              <a:gdLst>
                <a:gd name="T0" fmla="*/ 417 w 785"/>
                <a:gd name="T1" fmla="*/ 0 h 690"/>
                <a:gd name="T2" fmla="*/ 417 w 785"/>
                <a:gd name="T3" fmla="*/ 593 h 690"/>
                <a:gd name="T4" fmla="*/ 646 w 785"/>
                <a:gd name="T5" fmla="*/ 690 h 690"/>
                <a:gd name="T6" fmla="*/ 626 w 785"/>
                <a:gd name="T7" fmla="*/ 540 h 690"/>
                <a:gd name="T8" fmla="*/ 30 w 785"/>
                <a:gd name="T9" fmla="*/ 315 h 690"/>
                <a:gd name="T10" fmla="*/ 0 w 785"/>
                <a:gd name="T11" fmla="*/ 396 h 690"/>
                <a:gd name="T12" fmla="*/ 122 w 785"/>
                <a:gd name="T13" fmla="*/ 600 h 690"/>
                <a:gd name="T14" fmla="*/ 214 w 785"/>
                <a:gd name="T15" fmla="*/ 613 h 690"/>
                <a:gd name="T16" fmla="*/ 355 w 785"/>
                <a:gd name="T17" fmla="*/ 609 h 690"/>
                <a:gd name="T18" fmla="*/ 189 w 785"/>
                <a:gd name="T19" fmla="*/ 400 h 690"/>
                <a:gd name="T20" fmla="*/ 257 w 785"/>
                <a:gd name="T21" fmla="*/ 219 h 690"/>
                <a:gd name="T22" fmla="*/ 310 w 785"/>
                <a:gd name="T23" fmla="*/ 241 h 690"/>
                <a:gd name="T24" fmla="*/ 311 w 785"/>
                <a:gd name="T25" fmla="*/ 287 h 690"/>
                <a:gd name="T26" fmla="*/ 317 w 785"/>
                <a:gd name="T27" fmla="*/ 320 h 690"/>
                <a:gd name="T28" fmla="*/ 320 w 785"/>
                <a:gd name="T29" fmla="*/ 371 h 690"/>
                <a:gd name="T30" fmla="*/ 287 w 785"/>
                <a:gd name="T31" fmla="*/ 397 h 690"/>
                <a:gd name="T32" fmla="*/ 189 w 785"/>
                <a:gd name="T33" fmla="*/ 400 h 690"/>
                <a:gd name="T34" fmla="*/ 252 w 785"/>
                <a:gd name="T35" fmla="*/ 295 h 690"/>
                <a:gd name="T36" fmla="*/ 289 w 785"/>
                <a:gd name="T37" fmla="*/ 284 h 690"/>
                <a:gd name="T38" fmla="*/ 289 w 785"/>
                <a:gd name="T39" fmla="*/ 252 h 690"/>
                <a:gd name="T40" fmla="*/ 249 w 785"/>
                <a:gd name="T41" fmla="*/ 240 h 690"/>
                <a:gd name="T42" fmla="*/ 213 w 785"/>
                <a:gd name="T43" fmla="*/ 295 h 690"/>
                <a:gd name="T44" fmla="*/ 258 w 785"/>
                <a:gd name="T45" fmla="*/ 379 h 690"/>
                <a:gd name="T46" fmla="*/ 288 w 785"/>
                <a:gd name="T47" fmla="*/ 373 h 690"/>
                <a:gd name="T48" fmla="*/ 301 w 785"/>
                <a:gd name="T49" fmla="*/ 348 h 690"/>
                <a:gd name="T50" fmla="*/ 281 w 785"/>
                <a:gd name="T51" fmla="*/ 320 h 690"/>
                <a:gd name="T52" fmla="*/ 213 w 785"/>
                <a:gd name="T53" fmla="*/ 317 h 690"/>
                <a:gd name="T54" fmla="*/ 372 w 785"/>
                <a:gd name="T55" fmla="*/ 400 h 690"/>
                <a:gd name="T56" fmla="*/ 440 w 785"/>
                <a:gd name="T57" fmla="*/ 219 h 690"/>
                <a:gd name="T58" fmla="*/ 493 w 785"/>
                <a:gd name="T59" fmla="*/ 241 h 690"/>
                <a:gd name="T60" fmla="*/ 494 w 785"/>
                <a:gd name="T61" fmla="*/ 287 h 690"/>
                <a:gd name="T62" fmla="*/ 500 w 785"/>
                <a:gd name="T63" fmla="*/ 320 h 690"/>
                <a:gd name="T64" fmla="*/ 503 w 785"/>
                <a:gd name="T65" fmla="*/ 371 h 690"/>
                <a:gd name="T66" fmla="*/ 470 w 785"/>
                <a:gd name="T67" fmla="*/ 397 h 690"/>
                <a:gd name="T68" fmla="*/ 372 w 785"/>
                <a:gd name="T69" fmla="*/ 400 h 690"/>
                <a:gd name="T70" fmla="*/ 435 w 785"/>
                <a:gd name="T71" fmla="*/ 295 h 690"/>
                <a:gd name="T72" fmla="*/ 472 w 785"/>
                <a:gd name="T73" fmla="*/ 284 h 690"/>
                <a:gd name="T74" fmla="*/ 472 w 785"/>
                <a:gd name="T75" fmla="*/ 252 h 690"/>
                <a:gd name="T76" fmla="*/ 432 w 785"/>
                <a:gd name="T77" fmla="*/ 240 h 690"/>
                <a:gd name="T78" fmla="*/ 396 w 785"/>
                <a:gd name="T79" fmla="*/ 295 h 690"/>
                <a:gd name="T80" fmla="*/ 441 w 785"/>
                <a:gd name="T81" fmla="*/ 379 h 690"/>
                <a:gd name="T82" fmla="*/ 471 w 785"/>
                <a:gd name="T83" fmla="*/ 373 h 690"/>
                <a:gd name="T84" fmla="*/ 484 w 785"/>
                <a:gd name="T85" fmla="*/ 348 h 690"/>
                <a:gd name="T86" fmla="*/ 464 w 785"/>
                <a:gd name="T87" fmla="*/ 320 h 690"/>
                <a:gd name="T88" fmla="*/ 396 w 785"/>
                <a:gd name="T89" fmla="*/ 317 h 690"/>
                <a:gd name="T90" fmla="*/ 548 w 785"/>
                <a:gd name="T91" fmla="*/ 342 h 690"/>
                <a:gd name="T92" fmla="*/ 578 w 785"/>
                <a:gd name="T93" fmla="*/ 362 h 690"/>
                <a:gd name="T94" fmla="*/ 624 w 785"/>
                <a:gd name="T95" fmla="*/ 382 h 690"/>
                <a:gd name="T96" fmla="*/ 664 w 785"/>
                <a:gd name="T97" fmla="*/ 367 h 690"/>
                <a:gd name="T98" fmla="*/ 664 w 785"/>
                <a:gd name="T99" fmla="*/ 336 h 690"/>
                <a:gd name="T100" fmla="*/ 615 w 785"/>
                <a:gd name="T101" fmla="*/ 317 h 690"/>
                <a:gd name="T102" fmla="*/ 561 w 785"/>
                <a:gd name="T103" fmla="*/ 288 h 690"/>
                <a:gd name="T104" fmla="*/ 562 w 785"/>
                <a:gd name="T105" fmla="*/ 240 h 690"/>
                <a:gd name="T106" fmla="*/ 618 w 785"/>
                <a:gd name="T107" fmla="*/ 216 h 690"/>
                <a:gd name="T108" fmla="*/ 678 w 785"/>
                <a:gd name="T109" fmla="*/ 241 h 690"/>
                <a:gd name="T110" fmla="*/ 664 w 785"/>
                <a:gd name="T111" fmla="*/ 272 h 690"/>
                <a:gd name="T112" fmla="*/ 619 w 785"/>
                <a:gd name="T113" fmla="*/ 237 h 690"/>
                <a:gd name="T114" fmla="*/ 578 w 785"/>
                <a:gd name="T115" fmla="*/ 264 h 690"/>
                <a:gd name="T116" fmla="*/ 621 w 785"/>
                <a:gd name="T117" fmla="*/ 293 h 690"/>
                <a:gd name="T118" fmla="*/ 685 w 785"/>
                <a:gd name="T119" fmla="*/ 323 h 690"/>
                <a:gd name="T120" fmla="*/ 684 w 785"/>
                <a:gd name="T121" fmla="*/ 376 h 690"/>
                <a:gd name="T122" fmla="*/ 625 w 785"/>
                <a:gd name="T123" fmla="*/ 403 h 690"/>
                <a:gd name="T124" fmla="*/ 558 w 785"/>
                <a:gd name="T125" fmla="*/ 375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5" h="690">
                  <a:moveTo>
                    <a:pt x="785" y="297"/>
                  </a:moveTo>
                  <a:cubicBezTo>
                    <a:pt x="785" y="133"/>
                    <a:pt x="620" y="0"/>
                    <a:pt x="417" y="0"/>
                  </a:cubicBezTo>
                  <a:cubicBezTo>
                    <a:pt x="213" y="0"/>
                    <a:pt x="49" y="133"/>
                    <a:pt x="49" y="297"/>
                  </a:cubicBezTo>
                  <a:cubicBezTo>
                    <a:pt x="49" y="460"/>
                    <a:pt x="213" y="593"/>
                    <a:pt x="417" y="593"/>
                  </a:cubicBezTo>
                  <a:cubicBezTo>
                    <a:pt x="436" y="593"/>
                    <a:pt x="455" y="592"/>
                    <a:pt x="473" y="589"/>
                  </a:cubicBezTo>
                  <a:cubicBezTo>
                    <a:pt x="507" y="646"/>
                    <a:pt x="571" y="685"/>
                    <a:pt x="646" y="690"/>
                  </a:cubicBezTo>
                  <a:cubicBezTo>
                    <a:pt x="626" y="664"/>
                    <a:pt x="615" y="632"/>
                    <a:pt x="615" y="598"/>
                  </a:cubicBezTo>
                  <a:cubicBezTo>
                    <a:pt x="615" y="577"/>
                    <a:pt x="619" y="559"/>
                    <a:pt x="626" y="540"/>
                  </a:cubicBezTo>
                  <a:cubicBezTo>
                    <a:pt x="722" y="487"/>
                    <a:pt x="785" y="398"/>
                    <a:pt x="785" y="297"/>
                  </a:cubicBezTo>
                  <a:close/>
                  <a:moveTo>
                    <a:pt x="30" y="315"/>
                  </a:moveTo>
                  <a:cubicBezTo>
                    <a:pt x="30" y="307"/>
                    <a:pt x="31" y="300"/>
                    <a:pt x="32" y="293"/>
                  </a:cubicBezTo>
                  <a:cubicBezTo>
                    <a:pt x="11" y="324"/>
                    <a:pt x="0" y="359"/>
                    <a:pt x="0" y="396"/>
                  </a:cubicBezTo>
                  <a:cubicBezTo>
                    <a:pt x="0" y="473"/>
                    <a:pt x="48" y="541"/>
                    <a:pt x="121" y="581"/>
                  </a:cubicBezTo>
                  <a:cubicBezTo>
                    <a:pt x="122" y="587"/>
                    <a:pt x="122" y="593"/>
                    <a:pt x="122" y="600"/>
                  </a:cubicBezTo>
                  <a:cubicBezTo>
                    <a:pt x="122" y="625"/>
                    <a:pt x="114" y="649"/>
                    <a:pt x="99" y="669"/>
                  </a:cubicBezTo>
                  <a:cubicBezTo>
                    <a:pt x="146" y="666"/>
                    <a:pt x="187" y="645"/>
                    <a:pt x="214" y="613"/>
                  </a:cubicBezTo>
                  <a:cubicBezTo>
                    <a:pt x="234" y="617"/>
                    <a:pt x="255" y="619"/>
                    <a:pt x="276" y="619"/>
                  </a:cubicBezTo>
                  <a:cubicBezTo>
                    <a:pt x="303" y="619"/>
                    <a:pt x="330" y="616"/>
                    <a:pt x="355" y="609"/>
                  </a:cubicBezTo>
                  <a:cubicBezTo>
                    <a:pt x="172" y="592"/>
                    <a:pt x="30" y="467"/>
                    <a:pt x="30" y="315"/>
                  </a:cubicBezTo>
                  <a:close/>
                  <a:moveTo>
                    <a:pt x="189" y="400"/>
                  </a:moveTo>
                  <a:lnTo>
                    <a:pt x="189" y="219"/>
                  </a:lnTo>
                  <a:lnTo>
                    <a:pt x="257" y="219"/>
                  </a:lnTo>
                  <a:cubicBezTo>
                    <a:pt x="271" y="219"/>
                    <a:pt x="282" y="221"/>
                    <a:pt x="290" y="224"/>
                  </a:cubicBezTo>
                  <a:cubicBezTo>
                    <a:pt x="299" y="228"/>
                    <a:pt x="305" y="234"/>
                    <a:pt x="310" y="241"/>
                  </a:cubicBezTo>
                  <a:cubicBezTo>
                    <a:pt x="315" y="249"/>
                    <a:pt x="317" y="257"/>
                    <a:pt x="317" y="265"/>
                  </a:cubicBezTo>
                  <a:cubicBezTo>
                    <a:pt x="317" y="273"/>
                    <a:pt x="315" y="280"/>
                    <a:pt x="311" y="287"/>
                  </a:cubicBezTo>
                  <a:cubicBezTo>
                    <a:pt x="306" y="294"/>
                    <a:pt x="300" y="300"/>
                    <a:pt x="292" y="304"/>
                  </a:cubicBezTo>
                  <a:cubicBezTo>
                    <a:pt x="303" y="307"/>
                    <a:pt x="311" y="312"/>
                    <a:pt x="317" y="320"/>
                  </a:cubicBezTo>
                  <a:cubicBezTo>
                    <a:pt x="323" y="328"/>
                    <a:pt x="326" y="337"/>
                    <a:pt x="326" y="348"/>
                  </a:cubicBezTo>
                  <a:cubicBezTo>
                    <a:pt x="326" y="356"/>
                    <a:pt x="324" y="364"/>
                    <a:pt x="320" y="371"/>
                  </a:cubicBezTo>
                  <a:cubicBezTo>
                    <a:pt x="317" y="379"/>
                    <a:pt x="312" y="384"/>
                    <a:pt x="307" y="388"/>
                  </a:cubicBezTo>
                  <a:cubicBezTo>
                    <a:pt x="302" y="392"/>
                    <a:pt x="295" y="395"/>
                    <a:pt x="287" y="397"/>
                  </a:cubicBezTo>
                  <a:cubicBezTo>
                    <a:pt x="279" y="399"/>
                    <a:pt x="270" y="400"/>
                    <a:pt x="258" y="400"/>
                  </a:cubicBezTo>
                  <a:lnTo>
                    <a:pt x="189" y="400"/>
                  </a:lnTo>
                  <a:close/>
                  <a:moveTo>
                    <a:pt x="213" y="295"/>
                  </a:moveTo>
                  <a:lnTo>
                    <a:pt x="252" y="295"/>
                  </a:lnTo>
                  <a:cubicBezTo>
                    <a:pt x="263" y="295"/>
                    <a:pt x="270" y="294"/>
                    <a:pt x="275" y="293"/>
                  </a:cubicBezTo>
                  <a:cubicBezTo>
                    <a:pt x="281" y="291"/>
                    <a:pt x="286" y="288"/>
                    <a:pt x="289" y="284"/>
                  </a:cubicBezTo>
                  <a:cubicBezTo>
                    <a:pt x="292" y="280"/>
                    <a:pt x="293" y="274"/>
                    <a:pt x="293" y="268"/>
                  </a:cubicBezTo>
                  <a:cubicBezTo>
                    <a:pt x="293" y="262"/>
                    <a:pt x="292" y="257"/>
                    <a:pt x="289" y="252"/>
                  </a:cubicBezTo>
                  <a:cubicBezTo>
                    <a:pt x="286" y="248"/>
                    <a:pt x="282" y="245"/>
                    <a:pt x="277" y="243"/>
                  </a:cubicBezTo>
                  <a:cubicBezTo>
                    <a:pt x="271" y="241"/>
                    <a:pt x="262" y="240"/>
                    <a:pt x="249" y="240"/>
                  </a:cubicBezTo>
                  <a:lnTo>
                    <a:pt x="213" y="240"/>
                  </a:lnTo>
                  <a:lnTo>
                    <a:pt x="213" y="295"/>
                  </a:lnTo>
                  <a:close/>
                  <a:moveTo>
                    <a:pt x="213" y="379"/>
                  </a:moveTo>
                  <a:lnTo>
                    <a:pt x="258" y="379"/>
                  </a:lnTo>
                  <a:cubicBezTo>
                    <a:pt x="266" y="379"/>
                    <a:pt x="271" y="379"/>
                    <a:pt x="274" y="378"/>
                  </a:cubicBezTo>
                  <a:cubicBezTo>
                    <a:pt x="280" y="377"/>
                    <a:pt x="284" y="375"/>
                    <a:pt x="288" y="373"/>
                  </a:cubicBezTo>
                  <a:cubicBezTo>
                    <a:pt x="292" y="371"/>
                    <a:pt x="295" y="367"/>
                    <a:pt x="297" y="363"/>
                  </a:cubicBezTo>
                  <a:cubicBezTo>
                    <a:pt x="300" y="359"/>
                    <a:pt x="301" y="353"/>
                    <a:pt x="301" y="348"/>
                  </a:cubicBezTo>
                  <a:cubicBezTo>
                    <a:pt x="301" y="341"/>
                    <a:pt x="299" y="335"/>
                    <a:pt x="296" y="330"/>
                  </a:cubicBezTo>
                  <a:cubicBezTo>
                    <a:pt x="292" y="325"/>
                    <a:pt x="287" y="322"/>
                    <a:pt x="281" y="320"/>
                  </a:cubicBezTo>
                  <a:cubicBezTo>
                    <a:pt x="275" y="318"/>
                    <a:pt x="266" y="317"/>
                    <a:pt x="255" y="317"/>
                  </a:cubicBezTo>
                  <a:lnTo>
                    <a:pt x="213" y="317"/>
                  </a:lnTo>
                  <a:lnTo>
                    <a:pt x="213" y="379"/>
                  </a:lnTo>
                  <a:close/>
                  <a:moveTo>
                    <a:pt x="372" y="400"/>
                  </a:moveTo>
                  <a:lnTo>
                    <a:pt x="372" y="219"/>
                  </a:lnTo>
                  <a:lnTo>
                    <a:pt x="440" y="219"/>
                  </a:lnTo>
                  <a:cubicBezTo>
                    <a:pt x="454" y="219"/>
                    <a:pt x="465" y="221"/>
                    <a:pt x="473" y="224"/>
                  </a:cubicBezTo>
                  <a:cubicBezTo>
                    <a:pt x="482" y="228"/>
                    <a:pt x="488" y="234"/>
                    <a:pt x="493" y="241"/>
                  </a:cubicBezTo>
                  <a:cubicBezTo>
                    <a:pt x="498" y="249"/>
                    <a:pt x="500" y="257"/>
                    <a:pt x="500" y="265"/>
                  </a:cubicBezTo>
                  <a:cubicBezTo>
                    <a:pt x="500" y="273"/>
                    <a:pt x="498" y="280"/>
                    <a:pt x="494" y="287"/>
                  </a:cubicBezTo>
                  <a:cubicBezTo>
                    <a:pt x="489" y="294"/>
                    <a:pt x="483" y="300"/>
                    <a:pt x="475" y="304"/>
                  </a:cubicBezTo>
                  <a:cubicBezTo>
                    <a:pt x="486" y="307"/>
                    <a:pt x="494" y="312"/>
                    <a:pt x="500" y="320"/>
                  </a:cubicBezTo>
                  <a:cubicBezTo>
                    <a:pt x="506" y="328"/>
                    <a:pt x="509" y="337"/>
                    <a:pt x="509" y="348"/>
                  </a:cubicBezTo>
                  <a:cubicBezTo>
                    <a:pt x="509" y="356"/>
                    <a:pt x="507" y="364"/>
                    <a:pt x="503" y="371"/>
                  </a:cubicBezTo>
                  <a:cubicBezTo>
                    <a:pt x="500" y="379"/>
                    <a:pt x="495" y="384"/>
                    <a:pt x="490" y="388"/>
                  </a:cubicBezTo>
                  <a:cubicBezTo>
                    <a:pt x="485" y="392"/>
                    <a:pt x="478" y="395"/>
                    <a:pt x="470" y="397"/>
                  </a:cubicBezTo>
                  <a:cubicBezTo>
                    <a:pt x="462" y="399"/>
                    <a:pt x="453" y="400"/>
                    <a:pt x="441" y="400"/>
                  </a:cubicBezTo>
                  <a:lnTo>
                    <a:pt x="372" y="400"/>
                  </a:lnTo>
                  <a:close/>
                  <a:moveTo>
                    <a:pt x="396" y="295"/>
                  </a:moveTo>
                  <a:lnTo>
                    <a:pt x="435" y="295"/>
                  </a:lnTo>
                  <a:cubicBezTo>
                    <a:pt x="446" y="295"/>
                    <a:pt x="453" y="294"/>
                    <a:pt x="458" y="293"/>
                  </a:cubicBezTo>
                  <a:cubicBezTo>
                    <a:pt x="464" y="291"/>
                    <a:pt x="469" y="288"/>
                    <a:pt x="472" y="284"/>
                  </a:cubicBezTo>
                  <a:cubicBezTo>
                    <a:pt x="475" y="280"/>
                    <a:pt x="476" y="274"/>
                    <a:pt x="476" y="268"/>
                  </a:cubicBezTo>
                  <a:cubicBezTo>
                    <a:pt x="476" y="262"/>
                    <a:pt x="475" y="257"/>
                    <a:pt x="472" y="252"/>
                  </a:cubicBezTo>
                  <a:cubicBezTo>
                    <a:pt x="469" y="248"/>
                    <a:pt x="465" y="245"/>
                    <a:pt x="460" y="243"/>
                  </a:cubicBezTo>
                  <a:cubicBezTo>
                    <a:pt x="454" y="241"/>
                    <a:pt x="445" y="240"/>
                    <a:pt x="432" y="240"/>
                  </a:cubicBezTo>
                  <a:lnTo>
                    <a:pt x="396" y="240"/>
                  </a:lnTo>
                  <a:lnTo>
                    <a:pt x="396" y="295"/>
                  </a:lnTo>
                  <a:close/>
                  <a:moveTo>
                    <a:pt x="396" y="379"/>
                  </a:moveTo>
                  <a:lnTo>
                    <a:pt x="441" y="379"/>
                  </a:lnTo>
                  <a:cubicBezTo>
                    <a:pt x="449" y="379"/>
                    <a:pt x="454" y="379"/>
                    <a:pt x="457" y="378"/>
                  </a:cubicBezTo>
                  <a:cubicBezTo>
                    <a:pt x="463" y="377"/>
                    <a:pt x="467" y="375"/>
                    <a:pt x="471" y="373"/>
                  </a:cubicBezTo>
                  <a:cubicBezTo>
                    <a:pt x="475" y="371"/>
                    <a:pt x="478" y="367"/>
                    <a:pt x="480" y="363"/>
                  </a:cubicBezTo>
                  <a:cubicBezTo>
                    <a:pt x="483" y="359"/>
                    <a:pt x="484" y="353"/>
                    <a:pt x="484" y="348"/>
                  </a:cubicBezTo>
                  <a:cubicBezTo>
                    <a:pt x="484" y="341"/>
                    <a:pt x="482" y="335"/>
                    <a:pt x="479" y="330"/>
                  </a:cubicBezTo>
                  <a:cubicBezTo>
                    <a:pt x="475" y="325"/>
                    <a:pt x="470" y="322"/>
                    <a:pt x="464" y="320"/>
                  </a:cubicBezTo>
                  <a:cubicBezTo>
                    <a:pt x="458" y="318"/>
                    <a:pt x="449" y="317"/>
                    <a:pt x="438" y="317"/>
                  </a:cubicBezTo>
                  <a:lnTo>
                    <a:pt x="396" y="317"/>
                  </a:lnTo>
                  <a:lnTo>
                    <a:pt x="396" y="379"/>
                  </a:lnTo>
                  <a:close/>
                  <a:moveTo>
                    <a:pt x="548" y="342"/>
                  </a:moveTo>
                  <a:lnTo>
                    <a:pt x="570" y="340"/>
                  </a:lnTo>
                  <a:cubicBezTo>
                    <a:pt x="571" y="349"/>
                    <a:pt x="574" y="357"/>
                    <a:pt x="578" y="362"/>
                  </a:cubicBezTo>
                  <a:cubicBezTo>
                    <a:pt x="582" y="368"/>
                    <a:pt x="588" y="373"/>
                    <a:pt x="596" y="376"/>
                  </a:cubicBezTo>
                  <a:cubicBezTo>
                    <a:pt x="604" y="380"/>
                    <a:pt x="614" y="382"/>
                    <a:pt x="624" y="382"/>
                  </a:cubicBezTo>
                  <a:cubicBezTo>
                    <a:pt x="633" y="382"/>
                    <a:pt x="641" y="380"/>
                    <a:pt x="648" y="378"/>
                  </a:cubicBezTo>
                  <a:cubicBezTo>
                    <a:pt x="655" y="375"/>
                    <a:pt x="660" y="371"/>
                    <a:pt x="664" y="367"/>
                  </a:cubicBezTo>
                  <a:cubicBezTo>
                    <a:pt x="667" y="362"/>
                    <a:pt x="669" y="357"/>
                    <a:pt x="669" y="351"/>
                  </a:cubicBezTo>
                  <a:cubicBezTo>
                    <a:pt x="669" y="345"/>
                    <a:pt x="667" y="340"/>
                    <a:pt x="664" y="336"/>
                  </a:cubicBezTo>
                  <a:cubicBezTo>
                    <a:pt x="661" y="332"/>
                    <a:pt x="655" y="328"/>
                    <a:pt x="648" y="325"/>
                  </a:cubicBezTo>
                  <a:cubicBezTo>
                    <a:pt x="643" y="324"/>
                    <a:pt x="632" y="321"/>
                    <a:pt x="615" y="317"/>
                  </a:cubicBezTo>
                  <a:cubicBezTo>
                    <a:pt x="599" y="313"/>
                    <a:pt x="587" y="309"/>
                    <a:pt x="580" y="305"/>
                  </a:cubicBezTo>
                  <a:cubicBezTo>
                    <a:pt x="572" y="301"/>
                    <a:pt x="565" y="295"/>
                    <a:pt x="561" y="288"/>
                  </a:cubicBezTo>
                  <a:cubicBezTo>
                    <a:pt x="557" y="282"/>
                    <a:pt x="555" y="274"/>
                    <a:pt x="555" y="266"/>
                  </a:cubicBezTo>
                  <a:cubicBezTo>
                    <a:pt x="555" y="257"/>
                    <a:pt x="557" y="248"/>
                    <a:pt x="562" y="240"/>
                  </a:cubicBezTo>
                  <a:cubicBezTo>
                    <a:pt x="568" y="232"/>
                    <a:pt x="575" y="226"/>
                    <a:pt x="585" y="222"/>
                  </a:cubicBezTo>
                  <a:cubicBezTo>
                    <a:pt x="595" y="218"/>
                    <a:pt x="606" y="216"/>
                    <a:pt x="618" y="216"/>
                  </a:cubicBezTo>
                  <a:cubicBezTo>
                    <a:pt x="632" y="216"/>
                    <a:pt x="644" y="218"/>
                    <a:pt x="654" y="222"/>
                  </a:cubicBezTo>
                  <a:cubicBezTo>
                    <a:pt x="664" y="227"/>
                    <a:pt x="672" y="233"/>
                    <a:pt x="678" y="241"/>
                  </a:cubicBezTo>
                  <a:cubicBezTo>
                    <a:pt x="683" y="250"/>
                    <a:pt x="686" y="259"/>
                    <a:pt x="687" y="270"/>
                  </a:cubicBezTo>
                  <a:lnTo>
                    <a:pt x="664" y="272"/>
                  </a:lnTo>
                  <a:cubicBezTo>
                    <a:pt x="662" y="260"/>
                    <a:pt x="658" y="252"/>
                    <a:pt x="651" y="246"/>
                  </a:cubicBezTo>
                  <a:cubicBezTo>
                    <a:pt x="644" y="240"/>
                    <a:pt x="633" y="237"/>
                    <a:pt x="619" y="237"/>
                  </a:cubicBezTo>
                  <a:cubicBezTo>
                    <a:pt x="605" y="237"/>
                    <a:pt x="594" y="240"/>
                    <a:pt x="588" y="245"/>
                  </a:cubicBezTo>
                  <a:cubicBezTo>
                    <a:pt x="581" y="250"/>
                    <a:pt x="578" y="257"/>
                    <a:pt x="578" y="264"/>
                  </a:cubicBezTo>
                  <a:cubicBezTo>
                    <a:pt x="578" y="271"/>
                    <a:pt x="580" y="276"/>
                    <a:pt x="585" y="280"/>
                  </a:cubicBezTo>
                  <a:cubicBezTo>
                    <a:pt x="589" y="284"/>
                    <a:pt x="601" y="289"/>
                    <a:pt x="621" y="293"/>
                  </a:cubicBezTo>
                  <a:cubicBezTo>
                    <a:pt x="640" y="298"/>
                    <a:pt x="654" y="301"/>
                    <a:pt x="661" y="305"/>
                  </a:cubicBezTo>
                  <a:cubicBezTo>
                    <a:pt x="672" y="310"/>
                    <a:pt x="679" y="316"/>
                    <a:pt x="685" y="323"/>
                  </a:cubicBezTo>
                  <a:cubicBezTo>
                    <a:pt x="690" y="331"/>
                    <a:pt x="692" y="339"/>
                    <a:pt x="692" y="349"/>
                  </a:cubicBezTo>
                  <a:cubicBezTo>
                    <a:pt x="692" y="359"/>
                    <a:pt x="689" y="368"/>
                    <a:pt x="684" y="376"/>
                  </a:cubicBezTo>
                  <a:cubicBezTo>
                    <a:pt x="678" y="385"/>
                    <a:pt x="670" y="391"/>
                    <a:pt x="660" y="396"/>
                  </a:cubicBezTo>
                  <a:cubicBezTo>
                    <a:pt x="650" y="401"/>
                    <a:pt x="638" y="403"/>
                    <a:pt x="625" y="403"/>
                  </a:cubicBezTo>
                  <a:cubicBezTo>
                    <a:pt x="609" y="403"/>
                    <a:pt x="595" y="401"/>
                    <a:pt x="584" y="396"/>
                  </a:cubicBezTo>
                  <a:cubicBezTo>
                    <a:pt x="573" y="391"/>
                    <a:pt x="564" y="384"/>
                    <a:pt x="558" y="375"/>
                  </a:cubicBezTo>
                  <a:cubicBezTo>
                    <a:pt x="551" y="365"/>
                    <a:pt x="548" y="354"/>
                    <a:pt x="548" y="34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cSld>
  <p:clrMapOvr>
    <a:masterClrMapping/>
  </p:clrMapOvr>
  <p:transition spd="slow" advClick="0" advTm="4315">
    <p:cover/>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40000">
                                          <p:cBhvr additive="base">
                                            <p:cTn id="7" dur="50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14:presetBounceEnd="40000">
                                      <p:stCondLst>
                                        <p:cond delay="300"/>
                                      </p:stCondLst>
                                      <p:childTnLst>
                                        <p:set>
                                          <p:cBhvr>
                                            <p:cTn id="10" dur="1" fill="hold">
                                              <p:stCondLst>
                                                <p:cond delay="0"/>
                                              </p:stCondLst>
                                            </p:cTn>
                                            <p:tgtEl>
                                              <p:spTgt spid="22"/>
                                            </p:tgtEl>
                                            <p:attrNameLst>
                                              <p:attrName>style.visibility</p:attrName>
                                            </p:attrNameLst>
                                          </p:cBhvr>
                                          <p:to>
                                            <p:strVal val="visible"/>
                                          </p:to>
                                        </p:set>
                                        <p:anim calcmode="lin" valueType="num" p14:bounceEnd="40000">
                                          <p:cBhvr additive="base">
                                            <p:cTn id="11" dur="500" fill="hold"/>
                                            <p:tgtEl>
                                              <p:spTgt spid="22"/>
                                            </p:tgtEl>
                                            <p:attrNameLst>
                                              <p:attrName>ppt_x</p:attrName>
                                            </p:attrNameLst>
                                          </p:cBhvr>
                                          <p:tavLst>
                                            <p:tav tm="0">
                                              <p:val>
                                                <p:strVal val="0-#ppt_w/2"/>
                                              </p:val>
                                            </p:tav>
                                            <p:tav tm="100000">
                                              <p:val>
                                                <p:strVal val="#ppt_x"/>
                                              </p:val>
                                            </p:tav>
                                          </p:tavLst>
                                        </p:anim>
                                        <p:anim calcmode="lin" valueType="num" p14:bounceEnd="40000">
                                          <p:cBhvr additive="base">
                                            <p:cTn id="12" dur="500" fill="hold"/>
                                            <p:tgtEl>
                                              <p:spTgt spid="22"/>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14:presetBounceEnd="40000">
                                      <p:stCondLst>
                                        <p:cond delay="600"/>
                                      </p:stCondLst>
                                      <p:childTnLst>
                                        <p:set>
                                          <p:cBhvr>
                                            <p:cTn id="14" dur="1" fill="hold">
                                              <p:stCondLst>
                                                <p:cond delay="0"/>
                                              </p:stCondLst>
                                            </p:cTn>
                                            <p:tgtEl>
                                              <p:spTgt spid="31"/>
                                            </p:tgtEl>
                                            <p:attrNameLst>
                                              <p:attrName>style.visibility</p:attrName>
                                            </p:attrNameLst>
                                          </p:cBhvr>
                                          <p:to>
                                            <p:strVal val="visible"/>
                                          </p:to>
                                        </p:set>
                                        <p:anim calcmode="lin" valueType="num" p14:bounceEnd="40000">
                                          <p:cBhvr additive="base">
                                            <p:cTn id="15" dur="500" fill="hold"/>
                                            <p:tgtEl>
                                              <p:spTgt spid="31"/>
                                            </p:tgtEl>
                                            <p:attrNameLst>
                                              <p:attrName>ppt_x</p:attrName>
                                            </p:attrNameLst>
                                          </p:cBhvr>
                                          <p:tavLst>
                                            <p:tav tm="0">
                                              <p:val>
                                                <p:strVal val="#ppt_x"/>
                                              </p:val>
                                            </p:tav>
                                            <p:tav tm="100000">
                                              <p:val>
                                                <p:strVal val="#ppt_x"/>
                                              </p:val>
                                            </p:tav>
                                          </p:tavLst>
                                        </p:anim>
                                        <p:anim calcmode="lin" valueType="num" p14:bounceEnd="40000">
                                          <p:cBhvr additive="base">
                                            <p:cTn id="16" dur="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2" fill="hold" nodeType="withEffect" p14:presetBounceEnd="40000">
                                      <p:stCondLst>
                                        <p:cond delay="900"/>
                                      </p:stCondLst>
                                      <p:childTnLst>
                                        <p:set>
                                          <p:cBhvr>
                                            <p:cTn id="18" dur="1" fill="hold">
                                              <p:stCondLst>
                                                <p:cond delay="0"/>
                                              </p:stCondLst>
                                            </p:cTn>
                                            <p:tgtEl>
                                              <p:spTgt spid="17"/>
                                            </p:tgtEl>
                                            <p:attrNameLst>
                                              <p:attrName>style.visibility</p:attrName>
                                            </p:attrNameLst>
                                          </p:cBhvr>
                                          <p:to>
                                            <p:strVal val="visible"/>
                                          </p:to>
                                        </p:set>
                                        <p:anim calcmode="lin" valueType="num" p14:bounceEnd="40000">
                                          <p:cBhvr additive="base">
                                            <p:cTn id="19" dur="500" fill="hold"/>
                                            <p:tgtEl>
                                              <p:spTgt spid="17"/>
                                            </p:tgtEl>
                                            <p:attrNameLst>
                                              <p:attrName>ppt_x</p:attrName>
                                            </p:attrNameLst>
                                          </p:cBhvr>
                                          <p:tavLst>
                                            <p:tav tm="0">
                                              <p:val>
                                                <p:strVal val="1+#ppt_w/2"/>
                                              </p:val>
                                            </p:tav>
                                            <p:tav tm="100000">
                                              <p:val>
                                                <p:strVal val="#ppt_x"/>
                                              </p:val>
                                            </p:tav>
                                          </p:tavLst>
                                        </p:anim>
                                        <p:anim calcmode="lin" valueType="num" p14:bounceEnd="40000">
                                          <p:cBhvr additive="base">
                                            <p:cTn id="20" dur="500" fill="hold"/>
                                            <p:tgtEl>
                                              <p:spTgt spid="17"/>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left)">
                                          <p:cBhvr>
                                            <p:cTn id="27" dur="500"/>
                                            <p:tgtEl>
                                              <p:spTgt spid="2"/>
                                            </p:tgtEl>
                                          </p:cBhvr>
                                        </p:animEffect>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left)">
                                          <p:cBhvr>
                                            <p:cTn id="31" dur="500"/>
                                            <p:tgtEl>
                                              <p:spTgt spid="5"/>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left)">
                                          <p:cBhvr>
                                            <p:cTn id="34" dur="500"/>
                                            <p:tgtEl>
                                              <p:spTgt spid="4"/>
                                            </p:tgtEl>
                                          </p:cBhvr>
                                        </p:animEffect>
                                      </p:childTnLst>
                                    </p:cTn>
                                  </p:par>
                                </p:childTnLst>
                              </p:cTn>
                            </p:par>
                            <p:par>
                              <p:cTn id="35" fill="hold">
                                <p:stCondLst>
                                  <p:cond delay="1500"/>
                                </p:stCondLst>
                                <p:childTnLst>
                                  <p:par>
                                    <p:cTn id="36" presetID="22" presetClass="entr" presetSubtype="8"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left)">
                                          <p:cBhvr>
                                            <p:cTn id="38" dur="500"/>
                                            <p:tgtEl>
                                              <p:spTgt spid="7"/>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left)">
                                          <p:cBhvr>
                                            <p:cTn id="41" dur="500"/>
                                            <p:tgtEl>
                                              <p:spTgt spid="6"/>
                                            </p:tgtEl>
                                          </p:cBhvr>
                                        </p:animEffect>
                                      </p:childTnLst>
                                    </p:cTn>
                                  </p:par>
                                </p:childTnLst>
                              </p:cTn>
                            </p:par>
                            <p:par>
                              <p:cTn id="42" fill="hold">
                                <p:stCondLst>
                                  <p:cond delay="2000"/>
                                </p:stCondLst>
                                <p:childTnLst>
                                  <p:par>
                                    <p:cTn id="43" presetID="22" presetClass="entr" presetSubtype="8" fill="hold" grpId="0" nodeType="after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left)">
                                          <p:cBhvr>
                                            <p:cTn id="45" dur="500"/>
                                            <p:tgtEl>
                                              <p:spTgt spid="9"/>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left)">
                                          <p:cBhvr>
                                            <p:cTn id="4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P spid="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30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0-#ppt_w/2"/>
                                              </p:val>
                                            </p:tav>
                                            <p:tav tm="100000">
                                              <p:val>
                                                <p:strVal val="#ppt_x"/>
                                              </p:val>
                                            </p:tav>
                                          </p:tavLst>
                                        </p:anim>
                                        <p:anim calcmode="lin" valueType="num">
                                          <p:cBhvr additive="base">
                                            <p:cTn id="12" dur="500" fill="hold"/>
                                            <p:tgtEl>
                                              <p:spTgt spid="22"/>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60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500" fill="hold"/>
                                            <p:tgtEl>
                                              <p:spTgt spid="31"/>
                                            </p:tgtEl>
                                            <p:attrNameLst>
                                              <p:attrName>ppt_x</p:attrName>
                                            </p:attrNameLst>
                                          </p:cBhvr>
                                          <p:tavLst>
                                            <p:tav tm="0">
                                              <p:val>
                                                <p:strVal val="#ppt_x"/>
                                              </p:val>
                                            </p:tav>
                                            <p:tav tm="100000">
                                              <p:val>
                                                <p:strVal val="#ppt_x"/>
                                              </p:val>
                                            </p:tav>
                                          </p:tavLst>
                                        </p:anim>
                                        <p:anim calcmode="lin" valueType="num">
                                          <p:cBhvr additive="base">
                                            <p:cTn id="16" dur="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2" fill="hold" nodeType="withEffect">
                                      <p:stCondLst>
                                        <p:cond delay="9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1+#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left)">
                                          <p:cBhvr>
                                            <p:cTn id="27" dur="500"/>
                                            <p:tgtEl>
                                              <p:spTgt spid="2"/>
                                            </p:tgtEl>
                                          </p:cBhvr>
                                        </p:animEffect>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left)">
                                          <p:cBhvr>
                                            <p:cTn id="31" dur="500"/>
                                            <p:tgtEl>
                                              <p:spTgt spid="5"/>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left)">
                                          <p:cBhvr>
                                            <p:cTn id="34" dur="500"/>
                                            <p:tgtEl>
                                              <p:spTgt spid="4"/>
                                            </p:tgtEl>
                                          </p:cBhvr>
                                        </p:animEffect>
                                      </p:childTnLst>
                                    </p:cTn>
                                  </p:par>
                                </p:childTnLst>
                              </p:cTn>
                            </p:par>
                            <p:par>
                              <p:cTn id="35" fill="hold">
                                <p:stCondLst>
                                  <p:cond delay="1500"/>
                                </p:stCondLst>
                                <p:childTnLst>
                                  <p:par>
                                    <p:cTn id="36" presetID="22" presetClass="entr" presetSubtype="8"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left)">
                                          <p:cBhvr>
                                            <p:cTn id="38" dur="500"/>
                                            <p:tgtEl>
                                              <p:spTgt spid="7"/>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left)">
                                          <p:cBhvr>
                                            <p:cTn id="41" dur="500"/>
                                            <p:tgtEl>
                                              <p:spTgt spid="6"/>
                                            </p:tgtEl>
                                          </p:cBhvr>
                                        </p:animEffect>
                                      </p:childTnLst>
                                    </p:cTn>
                                  </p:par>
                                </p:childTnLst>
                              </p:cTn>
                            </p:par>
                            <p:par>
                              <p:cTn id="42" fill="hold">
                                <p:stCondLst>
                                  <p:cond delay="2000"/>
                                </p:stCondLst>
                                <p:childTnLst>
                                  <p:par>
                                    <p:cTn id="43" presetID="22" presetClass="entr" presetSubtype="8" fill="hold" grpId="0" nodeType="after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left)">
                                          <p:cBhvr>
                                            <p:cTn id="45" dur="500"/>
                                            <p:tgtEl>
                                              <p:spTgt spid="9"/>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left)">
                                          <p:cBhvr>
                                            <p:cTn id="4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P spid="9" grpId="0"/>
        </p:bldLst>
      </p:timing>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组合 50"/>
          <p:cNvGrpSpPr/>
          <p:nvPr/>
        </p:nvGrpSpPr>
        <p:grpSpPr>
          <a:xfrm>
            <a:off x="3815147" y="1071537"/>
            <a:ext cx="1426074" cy="1426074"/>
            <a:chOff x="304800" y="673100"/>
            <a:chExt cx="4000500" cy="4000500"/>
          </a:xfrm>
          <a:effectLst>
            <a:outerShdw blurRad="381000" dist="152400" dir="8100000" algn="tr" rotWithShape="0">
              <a:prstClr val="black">
                <a:alpha val="70000"/>
              </a:prstClr>
            </a:outerShdw>
          </a:effectLst>
        </p:grpSpPr>
        <p:sp>
          <p:nvSpPr>
            <p:cNvPr id="52" name="同心圆 5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anose="020B0503020204020204" pitchFamily="34" charset="-122"/>
              </a:endParaRPr>
            </a:p>
          </p:txBody>
        </p:sp>
        <p:sp>
          <p:nvSpPr>
            <p:cNvPr id="53" name="椭圆 52"/>
            <p:cNvSpPr/>
            <p:nvPr/>
          </p:nvSpPr>
          <p:spPr>
            <a:xfrm>
              <a:off x="479425" y="847725"/>
              <a:ext cx="3651250" cy="3651250"/>
            </a:xfrm>
            <a:prstGeom prst="ellipse">
              <a:avLst/>
            </a:prstGeom>
            <a:solidFill>
              <a:schemeClr val="bg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sp>
        <p:nvSpPr>
          <p:cNvPr id="54" name="矩形 53"/>
          <p:cNvSpPr/>
          <p:nvPr/>
        </p:nvSpPr>
        <p:spPr>
          <a:xfrm>
            <a:off x="4104666" y="1014045"/>
            <a:ext cx="790601" cy="1477328"/>
          </a:xfrm>
          <a:prstGeom prst="rect">
            <a:avLst/>
          </a:prstGeom>
        </p:spPr>
        <p:txBody>
          <a:bodyPr wrap="none">
            <a:spAutoFit/>
          </a:bodyPr>
          <a:lstStyle/>
          <a:p>
            <a:r>
              <a:rPr lang="en-US" altLang="zh-CN" sz="9000" b="1" spc="-300" dirty="0" smtClean="0">
                <a:solidFill>
                  <a:schemeClr val="bg1">
                    <a:lumMod val="95000"/>
                  </a:schemeClr>
                </a:solidFill>
                <a:latin typeface="方正黑体简体" pitchFamily="65" charset="-122"/>
                <a:ea typeface="方正黑体简体" pitchFamily="65" charset="-122"/>
              </a:rPr>
              <a:t>5</a:t>
            </a:r>
            <a:endParaRPr lang="zh-CN" altLang="en-US" sz="9000" b="1" spc="-300" dirty="0">
              <a:solidFill>
                <a:schemeClr val="bg1">
                  <a:lumMod val="95000"/>
                </a:schemeClr>
              </a:solidFill>
              <a:latin typeface="方正黑体简体" pitchFamily="65" charset="-122"/>
              <a:ea typeface="方正黑体简体" pitchFamily="65" charset="-122"/>
            </a:endParaRPr>
          </a:p>
        </p:txBody>
      </p:sp>
      <p:sp>
        <p:nvSpPr>
          <p:cNvPr id="55" name="矩形 54"/>
          <p:cNvSpPr/>
          <p:nvPr/>
        </p:nvSpPr>
        <p:spPr>
          <a:xfrm>
            <a:off x="3308031" y="2883223"/>
            <a:ext cx="2416046" cy="646331"/>
          </a:xfrm>
          <a:prstGeom prst="rect">
            <a:avLst/>
          </a:prstGeom>
        </p:spPr>
        <p:txBody>
          <a:bodyPr wrap="none">
            <a:spAutoFit/>
          </a:bodyPr>
          <a:lstStyle/>
          <a:p>
            <a:r>
              <a:rPr lang="zh-CN" altLang="en-US" sz="3600" spc="-300" dirty="0" smtClean="0">
                <a:solidFill>
                  <a:schemeClr val="bg1"/>
                </a:solidFill>
                <a:latin typeface="方正黑体简体" pitchFamily="65" charset="-122"/>
                <a:ea typeface="方正黑体简体" pitchFamily="65" charset="-122"/>
              </a:rPr>
              <a:t>总  结  建  议</a:t>
            </a:r>
            <a:endParaRPr lang="zh-CN" altLang="en-US" sz="3600" spc="-300" dirty="0">
              <a:solidFill>
                <a:schemeClr val="bg1"/>
              </a:solidFill>
              <a:latin typeface="方正黑体简体" pitchFamily="65" charset="-122"/>
              <a:ea typeface="方正黑体简体" pitchFamily="65" charset="-122"/>
            </a:endParaRPr>
          </a:p>
        </p:txBody>
      </p:sp>
      <p:grpSp>
        <p:nvGrpSpPr>
          <p:cNvPr id="56" name="组合 55"/>
          <p:cNvGrpSpPr/>
          <p:nvPr/>
        </p:nvGrpSpPr>
        <p:grpSpPr>
          <a:xfrm>
            <a:off x="3928996" y="2323223"/>
            <a:ext cx="112138" cy="112138"/>
            <a:chOff x="304800" y="673100"/>
            <a:chExt cx="4000500" cy="4000500"/>
          </a:xfrm>
          <a:effectLst>
            <a:outerShdw blurRad="381000" dist="152400" dir="8100000" algn="tr" rotWithShape="0">
              <a:prstClr val="black">
                <a:alpha val="70000"/>
              </a:prstClr>
            </a:outerShdw>
          </a:effectLst>
        </p:grpSpPr>
        <p:sp>
          <p:nvSpPr>
            <p:cNvPr id="57" name="同心圆 5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anose="020B0503020204020204" pitchFamily="34" charset="-122"/>
              </a:endParaRPr>
            </a:p>
          </p:txBody>
        </p:sp>
        <p:sp>
          <p:nvSpPr>
            <p:cNvPr id="58" name="椭圆 57"/>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grpSp>
        <p:nvGrpSpPr>
          <p:cNvPr id="59" name="组合 58"/>
          <p:cNvGrpSpPr/>
          <p:nvPr/>
        </p:nvGrpSpPr>
        <p:grpSpPr>
          <a:xfrm>
            <a:off x="3694158" y="2140427"/>
            <a:ext cx="112138" cy="112138"/>
            <a:chOff x="304800" y="673100"/>
            <a:chExt cx="4000500" cy="4000500"/>
          </a:xfrm>
          <a:effectLst>
            <a:outerShdw blurRad="381000" dist="152400" dir="8100000" algn="tr" rotWithShape="0">
              <a:prstClr val="black">
                <a:alpha val="70000"/>
              </a:prstClr>
            </a:outerShdw>
          </a:effectLst>
        </p:grpSpPr>
        <p:sp>
          <p:nvSpPr>
            <p:cNvPr id="60" name="同心圆 5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anose="020B0503020204020204" pitchFamily="34" charset="-122"/>
              </a:endParaRPr>
            </a:p>
          </p:txBody>
        </p:sp>
        <p:sp>
          <p:nvSpPr>
            <p:cNvPr id="61" name="椭圆 60"/>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grpSp>
        <p:nvGrpSpPr>
          <p:cNvPr id="62" name="组合 61"/>
          <p:cNvGrpSpPr/>
          <p:nvPr/>
        </p:nvGrpSpPr>
        <p:grpSpPr>
          <a:xfrm>
            <a:off x="3563888" y="2328118"/>
            <a:ext cx="234512" cy="234512"/>
            <a:chOff x="304800" y="673100"/>
            <a:chExt cx="4000500" cy="4000500"/>
          </a:xfrm>
          <a:effectLst>
            <a:outerShdw blurRad="381000" dist="152400" dir="8100000" algn="tr" rotWithShape="0">
              <a:prstClr val="black">
                <a:alpha val="70000"/>
              </a:prstClr>
            </a:outerShdw>
          </a:effectLst>
        </p:grpSpPr>
        <p:sp>
          <p:nvSpPr>
            <p:cNvPr id="63" name="同心圆 6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anose="020B0503020204020204" pitchFamily="34" charset="-122"/>
              </a:endParaRPr>
            </a:p>
          </p:txBody>
        </p:sp>
        <p:sp>
          <p:nvSpPr>
            <p:cNvPr id="64" name="椭圆 63"/>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grpSp>
        <p:nvGrpSpPr>
          <p:cNvPr id="65" name="组合 64"/>
          <p:cNvGrpSpPr/>
          <p:nvPr/>
        </p:nvGrpSpPr>
        <p:grpSpPr>
          <a:xfrm>
            <a:off x="4951307" y="2390127"/>
            <a:ext cx="112138" cy="112138"/>
            <a:chOff x="304800" y="673100"/>
            <a:chExt cx="4000500" cy="4000500"/>
          </a:xfrm>
          <a:effectLst>
            <a:outerShdw blurRad="381000" dist="152400" dir="8100000" algn="tr" rotWithShape="0">
              <a:prstClr val="black">
                <a:alpha val="70000"/>
              </a:prstClr>
            </a:outerShdw>
          </a:effectLst>
        </p:grpSpPr>
        <p:sp>
          <p:nvSpPr>
            <p:cNvPr id="66" name="同心圆 6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anose="020B0503020204020204" pitchFamily="34" charset="-122"/>
              </a:endParaRPr>
            </a:p>
          </p:txBody>
        </p:sp>
        <p:sp>
          <p:nvSpPr>
            <p:cNvPr id="67" name="椭圆 66"/>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grpSp>
        <p:nvGrpSpPr>
          <p:cNvPr id="68" name="组合 67"/>
          <p:cNvGrpSpPr/>
          <p:nvPr/>
        </p:nvGrpSpPr>
        <p:grpSpPr>
          <a:xfrm>
            <a:off x="5134202" y="2058932"/>
            <a:ext cx="112138" cy="112138"/>
            <a:chOff x="304800" y="673100"/>
            <a:chExt cx="4000500" cy="4000500"/>
          </a:xfrm>
          <a:effectLst>
            <a:outerShdw blurRad="381000" dist="152400" dir="8100000" algn="tr" rotWithShape="0">
              <a:prstClr val="black">
                <a:alpha val="70000"/>
              </a:prstClr>
            </a:outerShdw>
          </a:effectLst>
        </p:grpSpPr>
        <p:sp>
          <p:nvSpPr>
            <p:cNvPr id="69" name="同心圆 6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anose="020B0503020204020204" pitchFamily="34" charset="-122"/>
              </a:endParaRPr>
            </a:p>
          </p:txBody>
        </p:sp>
        <p:sp>
          <p:nvSpPr>
            <p:cNvPr id="70" name="椭圆 69"/>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grpSp>
        <p:nvGrpSpPr>
          <p:cNvPr id="71" name="组合 70"/>
          <p:cNvGrpSpPr/>
          <p:nvPr/>
        </p:nvGrpSpPr>
        <p:grpSpPr>
          <a:xfrm>
            <a:off x="5123965" y="2338355"/>
            <a:ext cx="234512" cy="234512"/>
            <a:chOff x="304800" y="673100"/>
            <a:chExt cx="4000500" cy="4000500"/>
          </a:xfrm>
          <a:effectLst>
            <a:outerShdw blurRad="381000" dist="152400" dir="8100000" algn="tr" rotWithShape="0">
              <a:prstClr val="black">
                <a:alpha val="70000"/>
              </a:prstClr>
            </a:outerShdw>
          </a:effectLst>
        </p:grpSpPr>
        <p:sp>
          <p:nvSpPr>
            <p:cNvPr id="72" name="同心圆 7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anose="020B0503020204020204" pitchFamily="34" charset="-122"/>
              </a:endParaRPr>
            </a:p>
          </p:txBody>
        </p:sp>
        <p:sp>
          <p:nvSpPr>
            <p:cNvPr id="73" name="椭圆 72"/>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cxnSp>
        <p:nvCxnSpPr>
          <p:cNvPr id="74" name="直接连接符 73"/>
          <p:cNvCxnSpPr/>
          <p:nvPr/>
        </p:nvCxnSpPr>
        <p:spPr>
          <a:xfrm>
            <a:off x="-180528" y="3206388"/>
            <a:ext cx="3488559"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a:off x="5655441" y="3193326"/>
            <a:ext cx="3488559"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600" advClick="0" advTm="4535">
        <p:blinds dir="vert"/>
      </p:transition>
    </mc:Choice>
    <mc:Fallback>
      <p:transition spd="slow" advClick="0" advTm="4535">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p:cTn id="7" dur="500" fill="hold"/>
                                        <p:tgtEl>
                                          <p:spTgt spid="51"/>
                                        </p:tgtEl>
                                        <p:attrNameLst>
                                          <p:attrName>ppt_w</p:attrName>
                                        </p:attrNameLst>
                                      </p:cBhvr>
                                      <p:tavLst>
                                        <p:tav tm="0">
                                          <p:val>
                                            <p:fltVal val="0"/>
                                          </p:val>
                                        </p:tav>
                                        <p:tav tm="100000">
                                          <p:val>
                                            <p:strVal val="#ppt_w"/>
                                          </p:val>
                                        </p:tav>
                                      </p:tavLst>
                                    </p:anim>
                                    <p:anim calcmode="lin" valueType="num">
                                      <p:cBhvr>
                                        <p:cTn id="8" dur="500" fill="hold"/>
                                        <p:tgtEl>
                                          <p:spTgt spid="51"/>
                                        </p:tgtEl>
                                        <p:attrNameLst>
                                          <p:attrName>ppt_h</p:attrName>
                                        </p:attrNameLst>
                                      </p:cBhvr>
                                      <p:tavLst>
                                        <p:tav tm="0">
                                          <p:val>
                                            <p:fltVal val="0"/>
                                          </p:val>
                                        </p:tav>
                                        <p:tav tm="100000">
                                          <p:val>
                                            <p:strVal val="#ppt_h"/>
                                          </p:val>
                                        </p:tav>
                                      </p:tavLst>
                                    </p:anim>
                                    <p:animEffect transition="in" filter="fade">
                                      <p:cBhvr>
                                        <p:cTn id="9" dur="500"/>
                                        <p:tgtEl>
                                          <p:spTgt spid="51"/>
                                        </p:tgtEl>
                                      </p:cBhvr>
                                    </p:animEffect>
                                  </p:childTnLst>
                                </p:cTn>
                              </p:par>
                            </p:childTnLst>
                          </p:cTn>
                        </p:par>
                        <p:par>
                          <p:cTn id="10" fill="hold">
                            <p:stCondLst>
                              <p:cond delay="500"/>
                            </p:stCondLst>
                            <p:childTnLst>
                              <p:par>
                                <p:cTn id="11" presetID="2" presetClass="entr" presetSubtype="12" fill="hold" nodeType="afterEffect">
                                  <p:stCondLst>
                                    <p:cond delay="0"/>
                                  </p:stCondLst>
                                  <p:childTnLst>
                                    <p:set>
                                      <p:cBhvr>
                                        <p:cTn id="12" dur="1" fill="hold">
                                          <p:stCondLst>
                                            <p:cond delay="0"/>
                                          </p:stCondLst>
                                        </p:cTn>
                                        <p:tgtEl>
                                          <p:spTgt spid="56"/>
                                        </p:tgtEl>
                                        <p:attrNameLst>
                                          <p:attrName>style.visibility</p:attrName>
                                        </p:attrNameLst>
                                      </p:cBhvr>
                                      <p:to>
                                        <p:strVal val="visible"/>
                                      </p:to>
                                    </p:set>
                                    <p:anim calcmode="lin" valueType="num">
                                      <p:cBhvr additive="base">
                                        <p:cTn id="13" dur="500" fill="hold"/>
                                        <p:tgtEl>
                                          <p:spTgt spid="56"/>
                                        </p:tgtEl>
                                        <p:attrNameLst>
                                          <p:attrName>ppt_x</p:attrName>
                                        </p:attrNameLst>
                                      </p:cBhvr>
                                      <p:tavLst>
                                        <p:tav tm="0">
                                          <p:val>
                                            <p:strVal val="0-#ppt_w/2"/>
                                          </p:val>
                                        </p:tav>
                                        <p:tav tm="100000">
                                          <p:val>
                                            <p:strVal val="#ppt_x"/>
                                          </p:val>
                                        </p:tav>
                                      </p:tavLst>
                                    </p:anim>
                                    <p:anim calcmode="lin" valueType="num">
                                      <p:cBhvr additive="base">
                                        <p:cTn id="14" dur="500" fill="hold"/>
                                        <p:tgtEl>
                                          <p:spTgt spid="56"/>
                                        </p:tgtEl>
                                        <p:attrNameLst>
                                          <p:attrName>ppt_y</p:attrName>
                                        </p:attrNameLst>
                                      </p:cBhvr>
                                      <p:tavLst>
                                        <p:tav tm="0">
                                          <p:val>
                                            <p:strVal val="1+#ppt_h/2"/>
                                          </p:val>
                                        </p:tav>
                                        <p:tav tm="100000">
                                          <p:val>
                                            <p:strVal val="#ppt_y"/>
                                          </p:val>
                                        </p:tav>
                                      </p:tavLst>
                                    </p:anim>
                                  </p:childTnLst>
                                </p:cTn>
                              </p:par>
                              <p:par>
                                <p:cTn id="15" presetID="2" presetClass="entr" presetSubtype="12" fill="hold" nodeType="withEffect">
                                  <p:stCondLst>
                                    <p:cond delay="400"/>
                                  </p:stCondLst>
                                  <p:childTnLst>
                                    <p:set>
                                      <p:cBhvr>
                                        <p:cTn id="16" dur="1" fill="hold">
                                          <p:stCondLst>
                                            <p:cond delay="0"/>
                                          </p:stCondLst>
                                        </p:cTn>
                                        <p:tgtEl>
                                          <p:spTgt spid="59"/>
                                        </p:tgtEl>
                                        <p:attrNameLst>
                                          <p:attrName>style.visibility</p:attrName>
                                        </p:attrNameLst>
                                      </p:cBhvr>
                                      <p:to>
                                        <p:strVal val="visible"/>
                                      </p:to>
                                    </p:set>
                                    <p:anim calcmode="lin" valueType="num">
                                      <p:cBhvr additive="base">
                                        <p:cTn id="17" dur="500" fill="hold"/>
                                        <p:tgtEl>
                                          <p:spTgt spid="59"/>
                                        </p:tgtEl>
                                        <p:attrNameLst>
                                          <p:attrName>ppt_x</p:attrName>
                                        </p:attrNameLst>
                                      </p:cBhvr>
                                      <p:tavLst>
                                        <p:tav tm="0">
                                          <p:val>
                                            <p:strVal val="0-#ppt_w/2"/>
                                          </p:val>
                                        </p:tav>
                                        <p:tav tm="100000">
                                          <p:val>
                                            <p:strVal val="#ppt_x"/>
                                          </p:val>
                                        </p:tav>
                                      </p:tavLst>
                                    </p:anim>
                                    <p:anim calcmode="lin" valueType="num">
                                      <p:cBhvr additive="base">
                                        <p:cTn id="18" dur="500" fill="hold"/>
                                        <p:tgtEl>
                                          <p:spTgt spid="59"/>
                                        </p:tgtEl>
                                        <p:attrNameLst>
                                          <p:attrName>ppt_y</p:attrName>
                                        </p:attrNameLst>
                                      </p:cBhvr>
                                      <p:tavLst>
                                        <p:tav tm="0">
                                          <p:val>
                                            <p:strVal val="1+#ppt_h/2"/>
                                          </p:val>
                                        </p:tav>
                                        <p:tav tm="100000">
                                          <p:val>
                                            <p:strVal val="#ppt_y"/>
                                          </p:val>
                                        </p:tav>
                                      </p:tavLst>
                                    </p:anim>
                                  </p:childTnLst>
                                </p:cTn>
                              </p:par>
                              <p:par>
                                <p:cTn id="19" presetID="2" presetClass="entr" presetSubtype="12" fill="hold" nodeType="withEffect">
                                  <p:stCondLst>
                                    <p:cond delay="0"/>
                                  </p:stCondLst>
                                  <p:childTnLst>
                                    <p:set>
                                      <p:cBhvr>
                                        <p:cTn id="20" dur="1" fill="hold">
                                          <p:stCondLst>
                                            <p:cond delay="0"/>
                                          </p:stCondLst>
                                        </p:cTn>
                                        <p:tgtEl>
                                          <p:spTgt spid="62"/>
                                        </p:tgtEl>
                                        <p:attrNameLst>
                                          <p:attrName>style.visibility</p:attrName>
                                        </p:attrNameLst>
                                      </p:cBhvr>
                                      <p:to>
                                        <p:strVal val="visible"/>
                                      </p:to>
                                    </p:set>
                                    <p:anim calcmode="lin" valueType="num">
                                      <p:cBhvr additive="base">
                                        <p:cTn id="21" dur="500" fill="hold"/>
                                        <p:tgtEl>
                                          <p:spTgt spid="62"/>
                                        </p:tgtEl>
                                        <p:attrNameLst>
                                          <p:attrName>ppt_x</p:attrName>
                                        </p:attrNameLst>
                                      </p:cBhvr>
                                      <p:tavLst>
                                        <p:tav tm="0">
                                          <p:val>
                                            <p:strVal val="0-#ppt_w/2"/>
                                          </p:val>
                                        </p:tav>
                                        <p:tav tm="100000">
                                          <p:val>
                                            <p:strVal val="#ppt_x"/>
                                          </p:val>
                                        </p:tav>
                                      </p:tavLst>
                                    </p:anim>
                                    <p:anim calcmode="lin" valueType="num">
                                      <p:cBhvr additive="base">
                                        <p:cTn id="22" dur="500" fill="hold"/>
                                        <p:tgtEl>
                                          <p:spTgt spid="62"/>
                                        </p:tgtEl>
                                        <p:attrNameLst>
                                          <p:attrName>ppt_y</p:attrName>
                                        </p:attrNameLst>
                                      </p:cBhvr>
                                      <p:tavLst>
                                        <p:tav tm="0">
                                          <p:val>
                                            <p:strVal val="1+#ppt_h/2"/>
                                          </p:val>
                                        </p:tav>
                                        <p:tav tm="100000">
                                          <p:val>
                                            <p:strVal val="#ppt_y"/>
                                          </p:val>
                                        </p:tav>
                                      </p:tavLst>
                                    </p:anim>
                                  </p:childTnLst>
                                </p:cTn>
                              </p:par>
                              <p:par>
                                <p:cTn id="23" presetID="2" presetClass="entr" presetSubtype="6" fill="hold" nodeType="withEffect">
                                  <p:stCondLst>
                                    <p:cond delay="400"/>
                                  </p:stCondLst>
                                  <p:childTnLst>
                                    <p:set>
                                      <p:cBhvr>
                                        <p:cTn id="24" dur="1" fill="hold">
                                          <p:stCondLst>
                                            <p:cond delay="0"/>
                                          </p:stCondLst>
                                        </p:cTn>
                                        <p:tgtEl>
                                          <p:spTgt spid="65"/>
                                        </p:tgtEl>
                                        <p:attrNameLst>
                                          <p:attrName>style.visibility</p:attrName>
                                        </p:attrNameLst>
                                      </p:cBhvr>
                                      <p:to>
                                        <p:strVal val="visible"/>
                                      </p:to>
                                    </p:set>
                                    <p:anim calcmode="lin" valueType="num">
                                      <p:cBhvr additive="base">
                                        <p:cTn id="25" dur="500" fill="hold"/>
                                        <p:tgtEl>
                                          <p:spTgt spid="65"/>
                                        </p:tgtEl>
                                        <p:attrNameLst>
                                          <p:attrName>ppt_x</p:attrName>
                                        </p:attrNameLst>
                                      </p:cBhvr>
                                      <p:tavLst>
                                        <p:tav tm="0">
                                          <p:val>
                                            <p:strVal val="1+#ppt_w/2"/>
                                          </p:val>
                                        </p:tav>
                                        <p:tav tm="100000">
                                          <p:val>
                                            <p:strVal val="#ppt_x"/>
                                          </p:val>
                                        </p:tav>
                                      </p:tavLst>
                                    </p:anim>
                                    <p:anim calcmode="lin" valueType="num">
                                      <p:cBhvr additive="base">
                                        <p:cTn id="26" dur="500" fill="hold"/>
                                        <p:tgtEl>
                                          <p:spTgt spid="65"/>
                                        </p:tgtEl>
                                        <p:attrNameLst>
                                          <p:attrName>ppt_y</p:attrName>
                                        </p:attrNameLst>
                                      </p:cBhvr>
                                      <p:tavLst>
                                        <p:tav tm="0">
                                          <p:val>
                                            <p:strVal val="1+#ppt_h/2"/>
                                          </p:val>
                                        </p:tav>
                                        <p:tav tm="100000">
                                          <p:val>
                                            <p:strVal val="#ppt_y"/>
                                          </p:val>
                                        </p:tav>
                                      </p:tavLst>
                                    </p:anim>
                                  </p:childTnLst>
                                </p:cTn>
                              </p:par>
                              <p:par>
                                <p:cTn id="27" presetID="2" presetClass="entr" presetSubtype="6" fill="hold" nodeType="withEffect">
                                  <p:stCondLst>
                                    <p:cond delay="0"/>
                                  </p:stCondLst>
                                  <p:childTnLst>
                                    <p:set>
                                      <p:cBhvr>
                                        <p:cTn id="28" dur="1" fill="hold">
                                          <p:stCondLst>
                                            <p:cond delay="0"/>
                                          </p:stCondLst>
                                        </p:cTn>
                                        <p:tgtEl>
                                          <p:spTgt spid="68"/>
                                        </p:tgtEl>
                                        <p:attrNameLst>
                                          <p:attrName>style.visibility</p:attrName>
                                        </p:attrNameLst>
                                      </p:cBhvr>
                                      <p:to>
                                        <p:strVal val="visible"/>
                                      </p:to>
                                    </p:set>
                                    <p:anim calcmode="lin" valueType="num">
                                      <p:cBhvr additive="base">
                                        <p:cTn id="29" dur="500" fill="hold"/>
                                        <p:tgtEl>
                                          <p:spTgt spid="68"/>
                                        </p:tgtEl>
                                        <p:attrNameLst>
                                          <p:attrName>ppt_x</p:attrName>
                                        </p:attrNameLst>
                                      </p:cBhvr>
                                      <p:tavLst>
                                        <p:tav tm="0">
                                          <p:val>
                                            <p:strVal val="1+#ppt_w/2"/>
                                          </p:val>
                                        </p:tav>
                                        <p:tav tm="100000">
                                          <p:val>
                                            <p:strVal val="#ppt_x"/>
                                          </p:val>
                                        </p:tav>
                                      </p:tavLst>
                                    </p:anim>
                                    <p:anim calcmode="lin" valueType="num">
                                      <p:cBhvr additive="base">
                                        <p:cTn id="30" dur="500" fill="hold"/>
                                        <p:tgtEl>
                                          <p:spTgt spid="68"/>
                                        </p:tgtEl>
                                        <p:attrNameLst>
                                          <p:attrName>ppt_y</p:attrName>
                                        </p:attrNameLst>
                                      </p:cBhvr>
                                      <p:tavLst>
                                        <p:tav tm="0">
                                          <p:val>
                                            <p:strVal val="1+#ppt_h/2"/>
                                          </p:val>
                                        </p:tav>
                                        <p:tav tm="100000">
                                          <p:val>
                                            <p:strVal val="#ppt_y"/>
                                          </p:val>
                                        </p:tav>
                                      </p:tavLst>
                                    </p:anim>
                                  </p:childTnLst>
                                </p:cTn>
                              </p:par>
                              <p:par>
                                <p:cTn id="31" presetID="2" presetClass="entr" presetSubtype="6" fill="hold" nodeType="withEffect">
                                  <p:stCondLst>
                                    <p:cond delay="200"/>
                                  </p:stCondLst>
                                  <p:childTnLst>
                                    <p:set>
                                      <p:cBhvr>
                                        <p:cTn id="32" dur="1" fill="hold">
                                          <p:stCondLst>
                                            <p:cond delay="0"/>
                                          </p:stCondLst>
                                        </p:cTn>
                                        <p:tgtEl>
                                          <p:spTgt spid="71"/>
                                        </p:tgtEl>
                                        <p:attrNameLst>
                                          <p:attrName>style.visibility</p:attrName>
                                        </p:attrNameLst>
                                      </p:cBhvr>
                                      <p:to>
                                        <p:strVal val="visible"/>
                                      </p:to>
                                    </p:set>
                                    <p:anim calcmode="lin" valueType="num">
                                      <p:cBhvr additive="base">
                                        <p:cTn id="33" dur="500" fill="hold"/>
                                        <p:tgtEl>
                                          <p:spTgt spid="71"/>
                                        </p:tgtEl>
                                        <p:attrNameLst>
                                          <p:attrName>ppt_x</p:attrName>
                                        </p:attrNameLst>
                                      </p:cBhvr>
                                      <p:tavLst>
                                        <p:tav tm="0">
                                          <p:val>
                                            <p:strVal val="1+#ppt_w/2"/>
                                          </p:val>
                                        </p:tav>
                                        <p:tav tm="100000">
                                          <p:val>
                                            <p:strVal val="#ppt_x"/>
                                          </p:val>
                                        </p:tav>
                                      </p:tavLst>
                                    </p:anim>
                                    <p:anim calcmode="lin" valueType="num">
                                      <p:cBhvr additive="base">
                                        <p:cTn id="34" dur="500" fill="hold"/>
                                        <p:tgtEl>
                                          <p:spTgt spid="71"/>
                                        </p:tgtEl>
                                        <p:attrNameLst>
                                          <p:attrName>ppt_y</p:attrName>
                                        </p:attrNameLst>
                                      </p:cBhvr>
                                      <p:tavLst>
                                        <p:tav tm="0">
                                          <p:val>
                                            <p:strVal val="1+#ppt_h/2"/>
                                          </p:val>
                                        </p:tav>
                                        <p:tav tm="100000">
                                          <p:val>
                                            <p:strVal val="#ppt_y"/>
                                          </p:val>
                                        </p:tav>
                                      </p:tavLst>
                                    </p:anim>
                                  </p:childTnLst>
                                </p:cTn>
                              </p:par>
                            </p:childTnLst>
                          </p:cTn>
                        </p:par>
                        <p:par>
                          <p:cTn id="35" fill="hold">
                            <p:stCondLst>
                              <p:cond delay="1000"/>
                            </p:stCondLst>
                            <p:childTnLst>
                              <p:par>
                                <p:cTn id="36" presetID="53" presetClass="entr" presetSubtype="16" fill="hold" grpId="0" nodeType="afterEffect">
                                  <p:stCondLst>
                                    <p:cond delay="0"/>
                                  </p:stCondLst>
                                  <p:childTnLst>
                                    <p:set>
                                      <p:cBhvr>
                                        <p:cTn id="37" dur="1" fill="hold">
                                          <p:stCondLst>
                                            <p:cond delay="0"/>
                                          </p:stCondLst>
                                        </p:cTn>
                                        <p:tgtEl>
                                          <p:spTgt spid="54"/>
                                        </p:tgtEl>
                                        <p:attrNameLst>
                                          <p:attrName>style.visibility</p:attrName>
                                        </p:attrNameLst>
                                      </p:cBhvr>
                                      <p:to>
                                        <p:strVal val="visible"/>
                                      </p:to>
                                    </p:set>
                                    <p:anim calcmode="lin" valueType="num">
                                      <p:cBhvr>
                                        <p:cTn id="38" dur="500" fill="hold"/>
                                        <p:tgtEl>
                                          <p:spTgt spid="54"/>
                                        </p:tgtEl>
                                        <p:attrNameLst>
                                          <p:attrName>ppt_w</p:attrName>
                                        </p:attrNameLst>
                                      </p:cBhvr>
                                      <p:tavLst>
                                        <p:tav tm="0">
                                          <p:val>
                                            <p:fltVal val="0"/>
                                          </p:val>
                                        </p:tav>
                                        <p:tav tm="100000">
                                          <p:val>
                                            <p:strVal val="#ppt_w"/>
                                          </p:val>
                                        </p:tav>
                                      </p:tavLst>
                                    </p:anim>
                                    <p:anim calcmode="lin" valueType="num">
                                      <p:cBhvr>
                                        <p:cTn id="39" dur="500" fill="hold"/>
                                        <p:tgtEl>
                                          <p:spTgt spid="54"/>
                                        </p:tgtEl>
                                        <p:attrNameLst>
                                          <p:attrName>ppt_h</p:attrName>
                                        </p:attrNameLst>
                                      </p:cBhvr>
                                      <p:tavLst>
                                        <p:tav tm="0">
                                          <p:val>
                                            <p:fltVal val="0"/>
                                          </p:val>
                                        </p:tav>
                                        <p:tav tm="100000">
                                          <p:val>
                                            <p:strVal val="#ppt_h"/>
                                          </p:val>
                                        </p:tav>
                                      </p:tavLst>
                                    </p:anim>
                                    <p:animEffect transition="in" filter="fade">
                                      <p:cBhvr>
                                        <p:cTn id="40" dur="500"/>
                                        <p:tgtEl>
                                          <p:spTgt spid="54"/>
                                        </p:tgtEl>
                                      </p:cBhvr>
                                    </p:animEffect>
                                  </p:childTnLst>
                                </p:cTn>
                              </p:par>
                            </p:childTnLst>
                          </p:cTn>
                        </p:par>
                        <p:par>
                          <p:cTn id="41" fill="hold">
                            <p:stCondLst>
                              <p:cond delay="1500"/>
                            </p:stCondLst>
                            <p:childTnLst>
                              <p:par>
                                <p:cTn id="42" presetID="22" presetClass="entr" presetSubtype="8" fill="hold" nodeType="afterEffect">
                                  <p:stCondLst>
                                    <p:cond delay="0"/>
                                  </p:stCondLst>
                                  <p:childTnLst>
                                    <p:set>
                                      <p:cBhvr>
                                        <p:cTn id="43" dur="1" fill="hold">
                                          <p:stCondLst>
                                            <p:cond delay="0"/>
                                          </p:stCondLst>
                                        </p:cTn>
                                        <p:tgtEl>
                                          <p:spTgt spid="74"/>
                                        </p:tgtEl>
                                        <p:attrNameLst>
                                          <p:attrName>style.visibility</p:attrName>
                                        </p:attrNameLst>
                                      </p:cBhvr>
                                      <p:to>
                                        <p:strVal val="visible"/>
                                      </p:to>
                                    </p:set>
                                    <p:animEffect transition="in" filter="wipe(left)">
                                      <p:cBhvr>
                                        <p:cTn id="44" dur="500"/>
                                        <p:tgtEl>
                                          <p:spTgt spid="74"/>
                                        </p:tgtEl>
                                      </p:cBhvr>
                                    </p:animEffect>
                                  </p:childTnLst>
                                </p:cTn>
                              </p:par>
                            </p:childTnLst>
                          </p:cTn>
                        </p:par>
                        <p:par>
                          <p:cTn id="45" fill="hold">
                            <p:stCondLst>
                              <p:cond delay="2000"/>
                            </p:stCondLst>
                            <p:childTnLst>
                              <p:par>
                                <p:cTn id="46" presetID="41" presetClass="entr" presetSubtype="0" fill="hold" grpId="0" nodeType="afterEffect">
                                  <p:stCondLst>
                                    <p:cond delay="0"/>
                                  </p:stCondLst>
                                  <p:iterate type="lt">
                                    <p:tmPct val="10000"/>
                                  </p:iterate>
                                  <p:childTnLst>
                                    <p:set>
                                      <p:cBhvr>
                                        <p:cTn id="47" dur="1" fill="hold">
                                          <p:stCondLst>
                                            <p:cond delay="0"/>
                                          </p:stCondLst>
                                        </p:cTn>
                                        <p:tgtEl>
                                          <p:spTgt spid="55"/>
                                        </p:tgtEl>
                                        <p:attrNameLst>
                                          <p:attrName>style.visibility</p:attrName>
                                        </p:attrNameLst>
                                      </p:cBhvr>
                                      <p:to>
                                        <p:strVal val="visible"/>
                                      </p:to>
                                    </p:set>
                                    <p:anim calcmode="lin" valueType="num">
                                      <p:cBhvr>
                                        <p:cTn id="48" dur="500" fill="hold"/>
                                        <p:tgtEl>
                                          <p:spTgt spid="55"/>
                                        </p:tgtEl>
                                        <p:attrNameLst>
                                          <p:attrName>ppt_x</p:attrName>
                                        </p:attrNameLst>
                                      </p:cBhvr>
                                      <p:tavLst>
                                        <p:tav tm="0">
                                          <p:val>
                                            <p:strVal val="#ppt_x"/>
                                          </p:val>
                                        </p:tav>
                                        <p:tav tm="50000">
                                          <p:val>
                                            <p:strVal val="#ppt_x+.1"/>
                                          </p:val>
                                        </p:tav>
                                        <p:tav tm="100000">
                                          <p:val>
                                            <p:strVal val="#ppt_x"/>
                                          </p:val>
                                        </p:tav>
                                      </p:tavLst>
                                    </p:anim>
                                    <p:anim calcmode="lin" valueType="num">
                                      <p:cBhvr>
                                        <p:cTn id="49" dur="500" fill="hold"/>
                                        <p:tgtEl>
                                          <p:spTgt spid="55"/>
                                        </p:tgtEl>
                                        <p:attrNameLst>
                                          <p:attrName>ppt_y</p:attrName>
                                        </p:attrNameLst>
                                      </p:cBhvr>
                                      <p:tavLst>
                                        <p:tav tm="0">
                                          <p:val>
                                            <p:strVal val="#ppt_y"/>
                                          </p:val>
                                        </p:tav>
                                        <p:tav tm="100000">
                                          <p:val>
                                            <p:strVal val="#ppt_y"/>
                                          </p:val>
                                        </p:tav>
                                      </p:tavLst>
                                    </p:anim>
                                    <p:anim calcmode="lin" valueType="num">
                                      <p:cBhvr>
                                        <p:cTn id="50" dur="500" fill="hold"/>
                                        <p:tgtEl>
                                          <p:spTgt spid="55"/>
                                        </p:tgtEl>
                                        <p:attrNameLst>
                                          <p:attrName>ppt_h</p:attrName>
                                        </p:attrNameLst>
                                      </p:cBhvr>
                                      <p:tavLst>
                                        <p:tav tm="0">
                                          <p:val>
                                            <p:strVal val="#ppt_h/10"/>
                                          </p:val>
                                        </p:tav>
                                        <p:tav tm="50000">
                                          <p:val>
                                            <p:strVal val="#ppt_h+.01"/>
                                          </p:val>
                                        </p:tav>
                                        <p:tav tm="100000">
                                          <p:val>
                                            <p:strVal val="#ppt_h"/>
                                          </p:val>
                                        </p:tav>
                                      </p:tavLst>
                                    </p:anim>
                                    <p:anim calcmode="lin" valueType="num">
                                      <p:cBhvr>
                                        <p:cTn id="51" dur="500" fill="hold"/>
                                        <p:tgtEl>
                                          <p:spTgt spid="55"/>
                                        </p:tgtEl>
                                        <p:attrNameLst>
                                          <p:attrName>ppt_w</p:attrName>
                                        </p:attrNameLst>
                                      </p:cBhvr>
                                      <p:tavLst>
                                        <p:tav tm="0">
                                          <p:val>
                                            <p:strVal val="#ppt_w/10"/>
                                          </p:val>
                                        </p:tav>
                                        <p:tav tm="50000">
                                          <p:val>
                                            <p:strVal val="#ppt_w+.01"/>
                                          </p:val>
                                        </p:tav>
                                        <p:tav tm="100000">
                                          <p:val>
                                            <p:strVal val="#ppt_w"/>
                                          </p:val>
                                        </p:tav>
                                      </p:tavLst>
                                    </p:anim>
                                    <p:animEffect transition="in" filter="fade">
                                      <p:cBhvr>
                                        <p:cTn id="52" dur="500" tmFilter="0,0; .5, 1; 1, 1"/>
                                        <p:tgtEl>
                                          <p:spTgt spid="55"/>
                                        </p:tgtEl>
                                      </p:cBhvr>
                                    </p:animEffect>
                                  </p:childTnLst>
                                </p:cTn>
                              </p:par>
                            </p:childTnLst>
                          </p:cTn>
                        </p:par>
                        <p:par>
                          <p:cTn id="53" fill="hold">
                            <p:stCondLst>
                              <p:cond delay="2849"/>
                            </p:stCondLst>
                            <p:childTnLst>
                              <p:par>
                                <p:cTn id="54" presetID="22" presetClass="entr" presetSubtype="8" fill="hold" nodeType="afterEffect">
                                  <p:stCondLst>
                                    <p:cond delay="0"/>
                                  </p:stCondLst>
                                  <p:childTnLst>
                                    <p:set>
                                      <p:cBhvr>
                                        <p:cTn id="55" dur="1" fill="hold">
                                          <p:stCondLst>
                                            <p:cond delay="0"/>
                                          </p:stCondLst>
                                        </p:cTn>
                                        <p:tgtEl>
                                          <p:spTgt spid="75"/>
                                        </p:tgtEl>
                                        <p:attrNameLst>
                                          <p:attrName>style.visibility</p:attrName>
                                        </p:attrNameLst>
                                      </p:cBhvr>
                                      <p:to>
                                        <p:strVal val="visible"/>
                                      </p:to>
                                    </p:set>
                                    <p:animEffect transition="in" filter="wipe(left)">
                                      <p:cBhvr>
                                        <p:cTn id="56"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TextBox 78"/>
          <p:cNvSpPr txBox="1"/>
          <p:nvPr/>
        </p:nvSpPr>
        <p:spPr>
          <a:xfrm>
            <a:off x="179512" y="193867"/>
            <a:ext cx="1107996" cy="369332"/>
          </a:xfrm>
          <a:prstGeom prst="rect">
            <a:avLst/>
          </a:prstGeom>
          <a:noFill/>
        </p:spPr>
        <p:txBody>
          <a:bodyPr wrap="none" rtlCol="0">
            <a:spAutoFit/>
          </a:bodyPr>
          <a:lstStyle/>
          <a:p>
            <a:r>
              <a:rPr lang="zh-CN" altLang="en-US" dirty="0" smtClean="0">
                <a:solidFill>
                  <a:schemeClr val="bg1"/>
                </a:solidFill>
                <a:latin typeface="Adobe 黑体 Std R" panose="020B0400000000000000" pitchFamily="34" charset="-122"/>
                <a:ea typeface="Adobe 黑体 Std R" panose="020B0400000000000000" pitchFamily="34" charset="-122"/>
              </a:rPr>
              <a:t>总结建议</a:t>
            </a:r>
            <a:endParaRPr lang="zh-CN" altLang="en-US" dirty="0">
              <a:solidFill>
                <a:schemeClr val="bg1"/>
              </a:solidFill>
              <a:latin typeface="Adobe 黑体 Std R" panose="020B0400000000000000" pitchFamily="34" charset="-122"/>
              <a:ea typeface="Adobe 黑体 Std R" panose="020B0400000000000000" pitchFamily="34" charset="-122"/>
            </a:endParaRPr>
          </a:p>
        </p:txBody>
      </p:sp>
      <p:cxnSp>
        <p:nvCxnSpPr>
          <p:cNvPr id="80" name="直接连接符 79"/>
          <p:cNvCxnSpPr/>
          <p:nvPr/>
        </p:nvCxnSpPr>
        <p:spPr>
          <a:xfrm>
            <a:off x="251520" y="556320"/>
            <a:ext cx="85689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3955844" y="3915594"/>
            <a:ext cx="764793" cy="764793"/>
            <a:chOff x="3832873" y="2297208"/>
            <a:chExt cx="1516550" cy="1516550"/>
          </a:xfrm>
        </p:grpSpPr>
        <p:grpSp>
          <p:nvGrpSpPr>
            <p:cNvPr id="3" name="组合 2"/>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5" name="同心圆 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6" name="椭圆 5"/>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mj-ea"/>
                  <a:ea typeface="+mj-ea"/>
                  <a:cs typeface="+mn-cs"/>
                </a:endParaRPr>
              </a:p>
            </p:txBody>
          </p:sp>
        </p:grpSp>
        <p:sp>
          <p:nvSpPr>
            <p:cNvPr id="4" name="椭圆 3"/>
            <p:cNvSpPr/>
            <p:nvPr/>
          </p:nvSpPr>
          <p:spPr>
            <a:xfrm>
              <a:off x="3983164" y="2466913"/>
              <a:ext cx="1185736" cy="1185736"/>
            </a:xfrm>
            <a:prstGeom prst="ellipse">
              <a:avLst/>
            </a:prstGeom>
            <a:solidFill>
              <a:srgbClr val="00206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grpSp>
        <p:nvGrpSpPr>
          <p:cNvPr id="7" name="组合 6"/>
          <p:cNvGrpSpPr/>
          <p:nvPr/>
        </p:nvGrpSpPr>
        <p:grpSpPr>
          <a:xfrm>
            <a:off x="3198401" y="3099758"/>
            <a:ext cx="764793" cy="764793"/>
            <a:chOff x="3832873" y="2297208"/>
            <a:chExt cx="1516550" cy="1516550"/>
          </a:xfrm>
        </p:grpSpPr>
        <p:grpSp>
          <p:nvGrpSpPr>
            <p:cNvPr id="8" name="组合 7"/>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10" name="同心圆 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11" name="椭圆 10"/>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mj-ea"/>
                  <a:ea typeface="+mj-ea"/>
                  <a:cs typeface="+mn-cs"/>
                </a:endParaRPr>
              </a:p>
            </p:txBody>
          </p:sp>
        </p:grpSp>
        <p:sp>
          <p:nvSpPr>
            <p:cNvPr id="9" name="椭圆 8"/>
            <p:cNvSpPr/>
            <p:nvPr/>
          </p:nvSpPr>
          <p:spPr>
            <a:xfrm>
              <a:off x="3983164" y="2466913"/>
              <a:ext cx="1185736" cy="1185736"/>
            </a:xfrm>
            <a:prstGeom prst="ellipse">
              <a:avLst/>
            </a:prstGeom>
            <a:solidFill>
              <a:srgbClr val="00206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grpSp>
        <p:nvGrpSpPr>
          <p:cNvPr id="12" name="组合 11"/>
          <p:cNvGrpSpPr/>
          <p:nvPr/>
        </p:nvGrpSpPr>
        <p:grpSpPr>
          <a:xfrm>
            <a:off x="4725194" y="2601144"/>
            <a:ext cx="764793" cy="764793"/>
            <a:chOff x="3832873" y="2297208"/>
            <a:chExt cx="1516550" cy="1516550"/>
          </a:xfrm>
        </p:grpSpPr>
        <p:grpSp>
          <p:nvGrpSpPr>
            <p:cNvPr id="13" name="组合 12"/>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15" name="同心圆 1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16" name="椭圆 15"/>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mj-ea"/>
                  <a:ea typeface="+mj-ea"/>
                  <a:cs typeface="+mn-cs"/>
                </a:endParaRPr>
              </a:p>
            </p:txBody>
          </p:sp>
        </p:grpSp>
        <p:sp>
          <p:nvSpPr>
            <p:cNvPr id="14" name="椭圆 13"/>
            <p:cNvSpPr/>
            <p:nvPr/>
          </p:nvSpPr>
          <p:spPr>
            <a:xfrm>
              <a:off x="3983164" y="2466913"/>
              <a:ext cx="1185736" cy="1185736"/>
            </a:xfrm>
            <a:prstGeom prst="ellipse">
              <a:avLst/>
            </a:prstGeom>
            <a:solidFill>
              <a:srgbClr val="00206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grpSp>
        <p:nvGrpSpPr>
          <p:cNvPr id="17" name="组合 16"/>
          <p:cNvGrpSpPr/>
          <p:nvPr/>
        </p:nvGrpSpPr>
        <p:grpSpPr>
          <a:xfrm>
            <a:off x="3198401" y="2128208"/>
            <a:ext cx="764793" cy="764793"/>
            <a:chOff x="3832873" y="2297208"/>
            <a:chExt cx="1516550" cy="1516550"/>
          </a:xfrm>
        </p:grpSpPr>
        <p:grpSp>
          <p:nvGrpSpPr>
            <p:cNvPr id="18" name="组合 17"/>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20" name="同心圆 1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21" name="椭圆 20"/>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mj-ea"/>
                  <a:ea typeface="+mj-ea"/>
                  <a:cs typeface="+mn-cs"/>
                </a:endParaRPr>
              </a:p>
            </p:txBody>
          </p:sp>
        </p:grpSp>
        <p:sp>
          <p:nvSpPr>
            <p:cNvPr id="19" name="椭圆 18"/>
            <p:cNvSpPr/>
            <p:nvPr/>
          </p:nvSpPr>
          <p:spPr>
            <a:xfrm>
              <a:off x="3983164" y="2466913"/>
              <a:ext cx="1185736" cy="1185736"/>
            </a:xfrm>
            <a:prstGeom prst="ellipse">
              <a:avLst/>
            </a:prstGeom>
            <a:solidFill>
              <a:srgbClr val="00206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grpSp>
        <p:nvGrpSpPr>
          <p:cNvPr id="22" name="组合 21"/>
          <p:cNvGrpSpPr/>
          <p:nvPr/>
        </p:nvGrpSpPr>
        <p:grpSpPr>
          <a:xfrm>
            <a:off x="4725194" y="1618164"/>
            <a:ext cx="764793" cy="764793"/>
            <a:chOff x="3832873" y="2297208"/>
            <a:chExt cx="1516550" cy="1516550"/>
          </a:xfrm>
        </p:grpSpPr>
        <p:grpSp>
          <p:nvGrpSpPr>
            <p:cNvPr id="23" name="组合 22"/>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25" name="同心圆 2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26" name="椭圆 25"/>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mj-ea"/>
                  <a:ea typeface="+mj-ea"/>
                  <a:cs typeface="+mn-cs"/>
                </a:endParaRPr>
              </a:p>
            </p:txBody>
          </p:sp>
        </p:grpSp>
        <p:sp>
          <p:nvSpPr>
            <p:cNvPr id="24" name="椭圆 23"/>
            <p:cNvSpPr/>
            <p:nvPr/>
          </p:nvSpPr>
          <p:spPr>
            <a:xfrm>
              <a:off x="3983164" y="2466913"/>
              <a:ext cx="1185736" cy="1185736"/>
            </a:xfrm>
            <a:prstGeom prst="ellipse">
              <a:avLst/>
            </a:prstGeom>
            <a:solidFill>
              <a:srgbClr val="00206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grpSp>
        <p:nvGrpSpPr>
          <p:cNvPr id="27" name="组合 26"/>
          <p:cNvGrpSpPr/>
          <p:nvPr/>
        </p:nvGrpSpPr>
        <p:grpSpPr>
          <a:xfrm>
            <a:off x="3955844" y="772344"/>
            <a:ext cx="764793" cy="764793"/>
            <a:chOff x="3832873" y="2297208"/>
            <a:chExt cx="1516550" cy="1516550"/>
          </a:xfrm>
        </p:grpSpPr>
        <p:grpSp>
          <p:nvGrpSpPr>
            <p:cNvPr id="28" name="组合 27"/>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30" name="同心圆 2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31" name="椭圆 30"/>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mj-ea"/>
                  <a:ea typeface="+mj-ea"/>
                  <a:cs typeface="+mn-cs"/>
                </a:endParaRPr>
              </a:p>
            </p:txBody>
          </p:sp>
        </p:grpSp>
        <p:sp>
          <p:nvSpPr>
            <p:cNvPr id="29" name="椭圆 28"/>
            <p:cNvSpPr/>
            <p:nvPr/>
          </p:nvSpPr>
          <p:spPr>
            <a:xfrm>
              <a:off x="3983164" y="2466913"/>
              <a:ext cx="1185736" cy="1185736"/>
            </a:xfrm>
            <a:prstGeom prst="ellipse">
              <a:avLst/>
            </a:prstGeom>
            <a:solidFill>
              <a:srgbClr val="00206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grpSp>
        <p:nvGrpSpPr>
          <p:cNvPr id="32" name="Group 34"/>
          <p:cNvGrpSpPr/>
          <p:nvPr/>
        </p:nvGrpSpPr>
        <p:grpSpPr>
          <a:xfrm>
            <a:off x="4197100" y="985095"/>
            <a:ext cx="299494" cy="243706"/>
            <a:chOff x="1550139" y="1314466"/>
            <a:chExt cx="509139" cy="414300"/>
          </a:xfrm>
          <a:solidFill>
            <a:schemeClr val="bg1"/>
          </a:solidFill>
        </p:grpSpPr>
        <p:sp>
          <p:nvSpPr>
            <p:cNvPr id="33" name="Freeform 5"/>
            <p:cNvSpPr>
              <a:spLocks noEditPoints="1"/>
            </p:cNvSpPr>
            <p:nvPr/>
          </p:nvSpPr>
          <p:spPr bwMode="auto">
            <a:xfrm>
              <a:off x="1550139" y="1314466"/>
              <a:ext cx="509139" cy="414300"/>
            </a:xfrm>
            <a:custGeom>
              <a:avLst/>
              <a:gdLst>
                <a:gd name="T0" fmla="*/ 78 w 153"/>
                <a:gd name="T1" fmla="*/ 0 h 125"/>
                <a:gd name="T2" fmla="*/ 0 w 153"/>
                <a:gd name="T3" fmla="*/ 69 h 125"/>
                <a:gd name="T4" fmla="*/ 15 w 153"/>
                <a:gd name="T5" fmla="*/ 69 h 125"/>
                <a:gd name="T6" fmla="*/ 21 w 153"/>
                <a:gd name="T7" fmla="*/ 64 h 125"/>
                <a:gd name="T8" fmla="*/ 21 w 153"/>
                <a:gd name="T9" fmla="*/ 121 h 125"/>
                <a:gd name="T10" fmla="*/ 24 w 153"/>
                <a:gd name="T11" fmla="*/ 125 h 125"/>
                <a:gd name="T12" fmla="*/ 62 w 153"/>
                <a:gd name="T13" fmla="*/ 125 h 125"/>
                <a:gd name="T14" fmla="*/ 63 w 153"/>
                <a:gd name="T15" fmla="*/ 93 h 125"/>
                <a:gd name="T16" fmla="*/ 67 w 153"/>
                <a:gd name="T17" fmla="*/ 88 h 125"/>
                <a:gd name="T18" fmla="*/ 83 w 153"/>
                <a:gd name="T19" fmla="*/ 88 h 125"/>
                <a:gd name="T20" fmla="*/ 89 w 153"/>
                <a:gd name="T21" fmla="*/ 93 h 125"/>
                <a:gd name="T22" fmla="*/ 89 w 153"/>
                <a:gd name="T23" fmla="*/ 125 h 125"/>
                <a:gd name="T24" fmla="*/ 126 w 153"/>
                <a:gd name="T25" fmla="*/ 125 h 125"/>
                <a:gd name="T26" fmla="*/ 130 w 153"/>
                <a:gd name="T27" fmla="*/ 120 h 125"/>
                <a:gd name="T28" fmla="*/ 130 w 153"/>
                <a:gd name="T29" fmla="*/ 63 h 125"/>
                <a:gd name="T30" fmla="*/ 136 w 153"/>
                <a:gd name="T31" fmla="*/ 69 h 125"/>
                <a:gd name="T32" fmla="*/ 153 w 153"/>
                <a:gd name="T33" fmla="*/ 69 h 125"/>
                <a:gd name="T34" fmla="*/ 78 w 153"/>
                <a:gd name="T35" fmla="*/ 0 h 125"/>
                <a:gd name="T36" fmla="*/ 76 w 153"/>
                <a:gd name="T37" fmla="*/ 76 h 125"/>
                <a:gd name="T38" fmla="*/ 60 w 153"/>
                <a:gd name="T39" fmla="*/ 60 h 125"/>
                <a:gd name="T40" fmla="*/ 76 w 153"/>
                <a:gd name="T41" fmla="*/ 43 h 125"/>
                <a:gd name="T42" fmla="*/ 92 w 153"/>
                <a:gd name="T43" fmla="*/ 60 h 125"/>
                <a:gd name="T44" fmla="*/ 76 w 153"/>
                <a:gd name="T45" fmla="*/ 76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3" h="125">
                  <a:moveTo>
                    <a:pt x="78" y="0"/>
                  </a:moveTo>
                  <a:cubicBezTo>
                    <a:pt x="0" y="69"/>
                    <a:pt x="0" y="69"/>
                    <a:pt x="0" y="69"/>
                  </a:cubicBezTo>
                  <a:cubicBezTo>
                    <a:pt x="0" y="69"/>
                    <a:pt x="5" y="78"/>
                    <a:pt x="15" y="69"/>
                  </a:cubicBezTo>
                  <a:cubicBezTo>
                    <a:pt x="21" y="64"/>
                    <a:pt x="21" y="64"/>
                    <a:pt x="21" y="64"/>
                  </a:cubicBezTo>
                  <a:cubicBezTo>
                    <a:pt x="21" y="121"/>
                    <a:pt x="21" y="121"/>
                    <a:pt x="21" y="121"/>
                  </a:cubicBezTo>
                  <a:cubicBezTo>
                    <a:pt x="21" y="121"/>
                    <a:pt x="21" y="125"/>
                    <a:pt x="24" y="125"/>
                  </a:cubicBezTo>
                  <a:cubicBezTo>
                    <a:pt x="28" y="125"/>
                    <a:pt x="62" y="125"/>
                    <a:pt x="62" y="125"/>
                  </a:cubicBezTo>
                  <a:cubicBezTo>
                    <a:pt x="63" y="93"/>
                    <a:pt x="63" y="93"/>
                    <a:pt x="63" y="93"/>
                  </a:cubicBezTo>
                  <a:cubicBezTo>
                    <a:pt x="63" y="93"/>
                    <a:pt x="62" y="88"/>
                    <a:pt x="67" y="88"/>
                  </a:cubicBezTo>
                  <a:cubicBezTo>
                    <a:pt x="83" y="88"/>
                    <a:pt x="83" y="88"/>
                    <a:pt x="83" y="88"/>
                  </a:cubicBezTo>
                  <a:cubicBezTo>
                    <a:pt x="89" y="88"/>
                    <a:pt x="89" y="93"/>
                    <a:pt x="89" y="93"/>
                  </a:cubicBezTo>
                  <a:cubicBezTo>
                    <a:pt x="89" y="125"/>
                    <a:pt x="89" y="125"/>
                    <a:pt x="89" y="125"/>
                  </a:cubicBezTo>
                  <a:cubicBezTo>
                    <a:pt x="89" y="125"/>
                    <a:pt x="121" y="125"/>
                    <a:pt x="126" y="125"/>
                  </a:cubicBezTo>
                  <a:cubicBezTo>
                    <a:pt x="131" y="125"/>
                    <a:pt x="130" y="120"/>
                    <a:pt x="130" y="120"/>
                  </a:cubicBezTo>
                  <a:cubicBezTo>
                    <a:pt x="130" y="63"/>
                    <a:pt x="130" y="63"/>
                    <a:pt x="130" y="63"/>
                  </a:cubicBezTo>
                  <a:cubicBezTo>
                    <a:pt x="136" y="69"/>
                    <a:pt x="136" y="69"/>
                    <a:pt x="136" y="69"/>
                  </a:cubicBezTo>
                  <a:cubicBezTo>
                    <a:pt x="148" y="77"/>
                    <a:pt x="153" y="69"/>
                    <a:pt x="153" y="69"/>
                  </a:cubicBezTo>
                  <a:lnTo>
                    <a:pt x="78" y="0"/>
                  </a:lnTo>
                  <a:close/>
                  <a:moveTo>
                    <a:pt x="76" y="76"/>
                  </a:moveTo>
                  <a:cubicBezTo>
                    <a:pt x="67" y="76"/>
                    <a:pt x="60" y="69"/>
                    <a:pt x="60" y="60"/>
                  </a:cubicBezTo>
                  <a:cubicBezTo>
                    <a:pt x="60" y="50"/>
                    <a:pt x="67" y="43"/>
                    <a:pt x="76" y="43"/>
                  </a:cubicBezTo>
                  <a:cubicBezTo>
                    <a:pt x="85" y="43"/>
                    <a:pt x="92" y="50"/>
                    <a:pt x="92" y="60"/>
                  </a:cubicBezTo>
                  <a:cubicBezTo>
                    <a:pt x="92" y="69"/>
                    <a:pt x="85" y="76"/>
                    <a:pt x="76"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j-ea"/>
                <a:ea typeface="+mj-ea"/>
              </a:endParaRPr>
            </a:p>
          </p:txBody>
        </p:sp>
        <p:sp>
          <p:nvSpPr>
            <p:cNvPr id="34" name="Freeform 6"/>
            <p:cNvSpPr/>
            <p:nvPr/>
          </p:nvSpPr>
          <p:spPr bwMode="auto">
            <a:xfrm>
              <a:off x="1949464" y="1366877"/>
              <a:ext cx="49916" cy="102328"/>
            </a:xfrm>
            <a:custGeom>
              <a:avLst/>
              <a:gdLst>
                <a:gd name="T0" fmla="*/ 20 w 20"/>
                <a:gd name="T1" fmla="*/ 41 h 41"/>
                <a:gd name="T2" fmla="*/ 20 w 20"/>
                <a:gd name="T3" fmla="*/ 0 h 41"/>
                <a:gd name="T4" fmla="*/ 0 w 20"/>
                <a:gd name="T5" fmla="*/ 0 h 41"/>
                <a:gd name="T6" fmla="*/ 0 w 20"/>
                <a:gd name="T7" fmla="*/ 24 h 41"/>
                <a:gd name="T8" fmla="*/ 20 w 20"/>
                <a:gd name="T9" fmla="*/ 41 h 41"/>
              </a:gdLst>
              <a:ahLst/>
              <a:cxnLst>
                <a:cxn ang="0">
                  <a:pos x="T0" y="T1"/>
                </a:cxn>
                <a:cxn ang="0">
                  <a:pos x="T2" y="T3"/>
                </a:cxn>
                <a:cxn ang="0">
                  <a:pos x="T4" y="T5"/>
                </a:cxn>
                <a:cxn ang="0">
                  <a:pos x="T6" y="T7"/>
                </a:cxn>
                <a:cxn ang="0">
                  <a:pos x="T8" y="T9"/>
                </a:cxn>
              </a:cxnLst>
              <a:rect l="0" t="0" r="r" b="b"/>
              <a:pathLst>
                <a:path w="20" h="41">
                  <a:moveTo>
                    <a:pt x="20" y="41"/>
                  </a:moveTo>
                  <a:lnTo>
                    <a:pt x="20" y="0"/>
                  </a:lnTo>
                  <a:lnTo>
                    <a:pt x="0" y="0"/>
                  </a:lnTo>
                  <a:lnTo>
                    <a:pt x="0" y="24"/>
                  </a:lnTo>
                  <a:lnTo>
                    <a:pt x="20"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j-ea"/>
                <a:ea typeface="+mj-ea"/>
              </a:endParaRPr>
            </a:p>
          </p:txBody>
        </p:sp>
        <p:sp>
          <p:nvSpPr>
            <p:cNvPr id="35" name="Oval 7"/>
            <p:cNvSpPr>
              <a:spLocks noChangeArrowheads="1"/>
            </p:cNvSpPr>
            <p:nvPr/>
          </p:nvSpPr>
          <p:spPr bwMode="auto">
            <a:xfrm>
              <a:off x="1777255" y="1484179"/>
              <a:ext cx="52412" cy="5490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j-ea"/>
                <a:ea typeface="+mj-ea"/>
              </a:endParaRPr>
            </a:p>
          </p:txBody>
        </p:sp>
      </p:grpSp>
      <p:sp>
        <p:nvSpPr>
          <p:cNvPr id="36" name="矩形 3"/>
          <p:cNvSpPr>
            <a:spLocks noChangeArrowheads="1"/>
          </p:cNvSpPr>
          <p:nvPr/>
        </p:nvSpPr>
        <p:spPr bwMode="auto">
          <a:xfrm>
            <a:off x="4864801" y="1005658"/>
            <a:ext cx="715585" cy="300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r>
              <a:rPr lang="zh-CN" altLang="en-US" sz="1500" dirty="0" smtClean="0">
                <a:solidFill>
                  <a:schemeClr val="bg1">
                    <a:lumMod val="95000"/>
                  </a:schemeClr>
                </a:solidFill>
                <a:latin typeface="Adobe 黑体 Std R" panose="020B0400000000000000" pitchFamily="34" charset="-122"/>
                <a:ea typeface="Adobe 黑体 Std R" panose="020B0400000000000000" pitchFamily="34" charset="-122"/>
                <a:sym typeface="Arial" panose="020B0604020202020204" pitchFamily="34" charset="0"/>
              </a:rPr>
              <a:t>阶段一</a:t>
            </a:r>
            <a:endParaRPr lang="zh-CN" altLang="en-US" sz="1500" dirty="0">
              <a:solidFill>
                <a:schemeClr val="bg1">
                  <a:lumMod val="95000"/>
                </a:schemeClr>
              </a:solidFill>
              <a:latin typeface="Adobe 黑体 Std R" panose="020B0400000000000000" pitchFamily="34" charset="-122"/>
              <a:ea typeface="Adobe 黑体 Std R" panose="020B0400000000000000" pitchFamily="34" charset="-122"/>
              <a:sym typeface="Arial" panose="020B0604020202020204" pitchFamily="34" charset="0"/>
            </a:endParaRPr>
          </a:p>
        </p:txBody>
      </p:sp>
      <p:sp>
        <p:nvSpPr>
          <p:cNvPr id="37" name="文本框 13"/>
          <p:cNvSpPr txBox="1"/>
          <p:nvPr/>
        </p:nvSpPr>
        <p:spPr>
          <a:xfrm>
            <a:off x="5715795" y="857926"/>
            <a:ext cx="2438400" cy="565063"/>
          </a:xfrm>
          <a:prstGeom prst="rect">
            <a:avLst/>
          </a:prstGeom>
          <a:noFill/>
        </p:spPr>
        <p:txBody>
          <a:bodyPr wrap="square" lIns="65824" tIns="32911" rIns="65824" bIns="32911" rtlCol="0">
            <a:spAutoFit/>
          </a:bodyPr>
          <a:lstStyle/>
          <a:p>
            <a:pPr algn="l">
              <a:lnSpc>
                <a:spcPct val="120000"/>
              </a:lnSpc>
              <a:spcBef>
                <a:spcPct val="0"/>
              </a:spcBef>
              <a:buNone/>
            </a:pPr>
            <a:r>
              <a:rPr lang="zh-CN" altLang="en-US" sz="900" b="0" dirty="0">
                <a:solidFill>
                  <a:schemeClr val="bg1">
                    <a:lumMod val="95000"/>
                  </a:schemeClr>
                </a:solidFill>
                <a:latin typeface="Adobe 黑体 Std R" panose="020B0400000000000000" pitchFamily="34" charset="-122"/>
                <a:ea typeface="Adobe 黑体 Std R" panose="020B0400000000000000" pitchFamily="34" charset="-122"/>
                <a:sym typeface="微软雅黑" panose="020B0503020204020204" pitchFamily="34" charset="-122"/>
              </a:rPr>
              <a:t>在此录入上述图表的综合描述说明，在此录入上述图表的综合描述说明，在此录入上述图表的综合描述</a:t>
            </a:r>
            <a:r>
              <a:rPr lang="zh-CN" altLang="en-US" sz="900" b="0" dirty="0" smtClean="0">
                <a:solidFill>
                  <a:schemeClr val="bg1">
                    <a:lumMod val="95000"/>
                  </a:schemeClr>
                </a:solidFill>
                <a:latin typeface="Adobe 黑体 Std R" panose="020B0400000000000000" pitchFamily="34" charset="-122"/>
                <a:ea typeface="Adobe 黑体 Std R" panose="020B0400000000000000" pitchFamily="34" charset="-122"/>
                <a:sym typeface="微软雅黑" panose="020B0503020204020204" pitchFamily="34" charset="-122"/>
              </a:rPr>
              <a:t>说明。</a:t>
            </a:r>
            <a:endParaRPr lang="zh-CN" altLang="en-US" sz="900" b="0" dirty="0">
              <a:solidFill>
                <a:schemeClr val="bg1">
                  <a:lumMod val="95000"/>
                </a:schemeClr>
              </a:solidFill>
              <a:latin typeface="Adobe 黑体 Std R" panose="020B0400000000000000" pitchFamily="34" charset="-122"/>
              <a:ea typeface="Adobe 黑体 Std R" panose="020B0400000000000000" pitchFamily="34" charset="-122"/>
              <a:sym typeface="微软雅黑" panose="020B0503020204020204" pitchFamily="34" charset="-122"/>
            </a:endParaRPr>
          </a:p>
        </p:txBody>
      </p:sp>
      <p:sp>
        <p:nvSpPr>
          <p:cNvPr id="38" name="矩形 3"/>
          <p:cNvSpPr>
            <a:spLocks noChangeArrowheads="1"/>
          </p:cNvSpPr>
          <p:nvPr/>
        </p:nvSpPr>
        <p:spPr bwMode="auto">
          <a:xfrm>
            <a:off x="5722249" y="1610544"/>
            <a:ext cx="715585" cy="300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r>
              <a:rPr lang="zh-CN" altLang="en-US" sz="1500" dirty="0" smtClean="0">
                <a:solidFill>
                  <a:schemeClr val="bg1">
                    <a:lumMod val="95000"/>
                  </a:schemeClr>
                </a:solidFill>
                <a:latin typeface="Adobe 黑体 Std R" panose="020B0400000000000000" pitchFamily="34" charset="-122"/>
                <a:ea typeface="Adobe 黑体 Std R" panose="020B0400000000000000" pitchFamily="34" charset="-122"/>
                <a:sym typeface="Arial" panose="020B0604020202020204" pitchFamily="34" charset="0"/>
              </a:rPr>
              <a:t>阶段二</a:t>
            </a:r>
            <a:endParaRPr lang="zh-CN" altLang="en-US" sz="1500" dirty="0">
              <a:solidFill>
                <a:schemeClr val="bg1">
                  <a:lumMod val="95000"/>
                </a:schemeClr>
              </a:solidFill>
              <a:latin typeface="Adobe 黑体 Std R" panose="020B0400000000000000" pitchFamily="34" charset="-122"/>
              <a:ea typeface="Adobe 黑体 Std R" panose="020B0400000000000000" pitchFamily="34" charset="-122"/>
              <a:sym typeface="Arial" panose="020B0604020202020204" pitchFamily="34" charset="0"/>
            </a:endParaRPr>
          </a:p>
        </p:txBody>
      </p:sp>
      <p:sp>
        <p:nvSpPr>
          <p:cNvPr id="39" name="文本框 13"/>
          <p:cNvSpPr txBox="1"/>
          <p:nvPr/>
        </p:nvSpPr>
        <p:spPr>
          <a:xfrm>
            <a:off x="5715795" y="1915344"/>
            <a:ext cx="2438400" cy="565063"/>
          </a:xfrm>
          <a:prstGeom prst="rect">
            <a:avLst/>
          </a:prstGeom>
          <a:noFill/>
        </p:spPr>
        <p:txBody>
          <a:bodyPr wrap="square" lIns="65824" tIns="32911" rIns="65824" bIns="32911" rtlCol="0">
            <a:spAutoFit/>
          </a:bodyPr>
          <a:lstStyle/>
          <a:p>
            <a:pPr algn="l">
              <a:lnSpc>
                <a:spcPct val="120000"/>
              </a:lnSpc>
              <a:spcBef>
                <a:spcPct val="0"/>
              </a:spcBef>
              <a:buNone/>
            </a:pPr>
            <a:r>
              <a:rPr lang="zh-CN" altLang="en-US" sz="900" b="0" dirty="0">
                <a:solidFill>
                  <a:schemeClr val="bg1">
                    <a:lumMod val="95000"/>
                  </a:schemeClr>
                </a:solidFill>
                <a:latin typeface="Adobe 黑体 Std R" panose="020B0400000000000000" pitchFamily="34" charset="-122"/>
                <a:ea typeface="Adobe 黑体 Std R" panose="020B0400000000000000" pitchFamily="34" charset="-122"/>
                <a:sym typeface="微软雅黑" panose="020B0503020204020204" pitchFamily="34" charset="-122"/>
              </a:rPr>
              <a:t>在此录入上述图表的综合描述说明，在此录入上述图表的综合描述说明，在此录入上述图表的综合描述</a:t>
            </a:r>
            <a:r>
              <a:rPr lang="zh-CN" altLang="en-US" sz="900" b="0" dirty="0" smtClean="0">
                <a:solidFill>
                  <a:schemeClr val="bg1">
                    <a:lumMod val="95000"/>
                  </a:schemeClr>
                </a:solidFill>
                <a:latin typeface="Adobe 黑体 Std R" panose="020B0400000000000000" pitchFamily="34" charset="-122"/>
                <a:ea typeface="Adobe 黑体 Std R" panose="020B0400000000000000" pitchFamily="34" charset="-122"/>
                <a:sym typeface="微软雅黑" panose="020B0503020204020204" pitchFamily="34" charset="-122"/>
              </a:rPr>
              <a:t>说明。</a:t>
            </a:r>
            <a:endParaRPr lang="zh-CN" altLang="en-US" sz="900" b="0" dirty="0">
              <a:solidFill>
                <a:schemeClr val="bg1">
                  <a:lumMod val="95000"/>
                </a:schemeClr>
              </a:solidFill>
              <a:latin typeface="Adobe 黑体 Std R" panose="020B0400000000000000" pitchFamily="34" charset="-122"/>
              <a:ea typeface="Adobe 黑体 Std R" panose="020B0400000000000000" pitchFamily="34" charset="-122"/>
              <a:sym typeface="微软雅黑" panose="020B0503020204020204" pitchFamily="34" charset="-122"/>
            </a:endParaRPr>
          </a:p>
        </p:txBody>
      </p:sp>
      <p:sp>
        <p:nvSpPr>
          <p:cNvPr id="40" name="Freeform 20"/>
          <p:cNvSpPr>
            <a:spLocks noEditPoints="1"/>
          </p:cNvSpPr>
          <p:nvPr/>
        </p:nvSpPr>
        <p:spPr bwMode="auto">
          <a:xfrm>
            <a:off x="4950770" y="1890159"/>
            <a:ext cx="298394" cy="202770"/>
          </a:xfrm>
          <a:custGeom>
            <a:avLst/>
            <a:gdLst>
              <a:gd name="T0" fmla="*/ 135 w 157"/>
              <a:gd name="T1" fmla="*/ 46 h 107"/>
              <a:gd name="T2" fmla="*/ 136 w 157"/>
              <a:gd name="T3" fmla="*/ 37 h 107"/>
              <a:gd name="T4" fmla="*/ 99 w 157"/>
              <a:gd name="T5" fmla="*/ 0 h 107"/>
              <a:gd name="T6" fmla="*/ 73 w 157"/>
              <a:gd name="T7" fmla="*/ 18 h 107"/>
              <a:gd name="T8" fmla="*/ 45 w 157"/>
              <a:gd name="T9" fmla="*/ 8 h 107"/>
              <a:gd name="T10" fmla="*/ 19 w 157"/>
              <a:gd name="T11" fmla="*/ 40 h 107"/>
              <a:gd name="T12" fmla="*/ 20 w 157"/>
              <a:gd name="T13" fmla="*/ 47 h 107"/>
              <a:gd name="T14" fmla="*/ 0 w 157"/>
              <a:gd name="T15" fmla="*/ 76 h 107"/>
              <a:gd name="T16" fmla="*/ 31 w 157"/>
              <a:gd name="T17" fmla="*/ 107 h 107"/>
              <a:gd name="T18" fmla="*/ 126 w 157"/>
              <a:gd name="T19" fmla="*/ 107 h 107"/>
              <a:gd name="T20" fmla="*/ 157 w 157"/>
              <a:gd name="T21" fmla="*/ 76 h 107"/>
              <a:gd name="T22" fmla="*/ 135 w 157"/>
              <a:gd name="T23" fmla="*/ 46 h 107"/>
              <a:gd name="T24" fmla="*/ 120 w 157"/>
              <a:gd name="T25" fmla="*/ 100 h 107"/>
              <a:gd name="T26" fmla="*/ 79 w 157"/>
              <a:gd name="T27" fmla="*/ 100 h 107"/>
              <a:gd name="T28" fmla="*/ 103 w 157"/>
              <a:gd name="T29" fmla="*/ 75 h 107"/>
              <a:gd name="T30" fmla="*/ 102 w 157"/>
              <a:gd name="T31" fmla="*/ 72 h 107"/>
              <a:gd name="T32" fmla="*/ 92 w 157"/>
              <a:gd name="T33" fmla="*/ 72 h 107"/>
              <a:gd name="T34" fmla="*/ 92 w 157"/>
              <a:gd name="T35" fmla="*/ 68 h 107"/>
              <a:gd name="T36" fmla="*/ 92 w 157"/>
              <a:gd name="T37" fmla="*/ 37 h 107"/>
              <a:gd name="T38" fmla="*/ 90 w 157"/>
              <a:gd name="T39" fmla="*/ 36 h 107"/>
              <a:gd name="T40" fmla="*/ 64 w 157"/>
              <a:gd name="T41" fmla="*/ 36 h 107"/>
              <a:gd name="T42" fmla="*/ 62 w 157"/>
              <a:gd name="T43" fmla="*/ 38 h 107"/>
              <a:gd name="T44" fmla="*/ 62 w 157"/>
              <a:gd name="T45" fmla="*/ 68 h 107"/>
              <a:gd name="T46" fmla="*/ 62 w 157"/>
              <a:gd name="T47" fmla="*/ 73 h 107"/>
              <a:gd name="T48" fmla="*/ 51 w 157"/>
              <a:gd name="T49" fmla="*/ 73 h 107"/>
              <a:gd name="T50" fmla="*/ 50 w 157"/>
              <a:gd name="T51" fmla="*/ 76 h 107"/>
              <a:gd name="T52" fmla="*/ 75 w 157"/>
              <a:gd name="T53" fmla="*/ 100 h 107"/>
              <a:gd name="T54" fmla="*/ 38 w 157"/>
              <a:gd name="T55" fmla="*/ 100 h 107"/>
              <a:gd name="T56" fmla="*/ 11 w 157"/>
              <a:gd name="T57" fmla="*/ 74 h 107"/>
              <a:gd name="T58" fmla="*/ 29 w 157"/>
              <a:gd name="T59" fmla="*/ 50 h 107"/>
              <a:gd name="T60" fmla="*/ 28 w 157"/>
              <a:gd name="T61" fmla="*/ 44 h 107"/>
              <a:gd name="T62" fmla="*/ 50 w 157"/>
              <a:gd name="T63" fmla="*/ 17 h 107"/>
              <a:gd name="T64" fmla="*/ 74 w 157"/>
              <a:gd name="T65" fmla="*/ 29 h 107"/>
              <a:gd name="T66" fmla="*/ 97 w 157"/>
              <a:gd name="T67" fmla="*/ 11 h 107"/>
              <a:gd name="T68" fmla="*/ 128 w 157"/>
              <a:gd name="T69" fmla="*/ 42 h 107"/>
              <a:gd name="T70" fmla="*/ 127 w 157"/>
              <a:gd name="T71" fmla="*/ 50 h 107"/>
              <a:gd name="T72" fmla="*/ 147 w 157"/>
              <a:gd name="T73" fmla="*/ 74 h 107"/>
              <a:gd name="T74" fmla="*/ 120 w 157"/>
              <a:gd name="T75" fmla="*/ 10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07">
                <a:moveTo>
                  <a:pt x="135" y="46"/>
                </a:moveTo>
                <a:cubicBezTo>
                  <a:pt x="136" y="43"/>
                  <a:pt x="136" y="40"/>
                  <a:pt x="136" y="37"/>
                </a:cubicBezTo>
                <a:cubicBezTo>
                  <a:pt x="136" y="17"/>
                  <a:pt x="120" y="0"/>
                  <a:pt x="99" y="0"/>
                </a:cubicBezTo>
                <a:cubicBezTo>
                  <a:pt x="76" y="0"/>
                  <a:pt x="73" y="18"/>
                  <a:pt x="73" y="18"/>
                </a:cubicBezTo>
                <a:cubicBezTo>
                  <a:pt x="73" y="18"/>
                  <a:pt x="63" y="6"/>
                  <a:pt x="45" y="8"/>
                </a:cubicBezTo>
                <a:cubicBezTo>
                  <a:pt x="30" y="11"/>
                  <a:pt x="19" y="25"/>
                  <a:pt x="19" y="40"/>
                </a:cubicBezTo>
                <a:cubicBezTo>
                  <a:pt x="19" y="42"/>
                  <a:pt x="20" y="45"/>
                  <a:pt x="20" y="47"/>
                </a:cubicBezTo>
                <a:cubicBezTo>
                  <a:pt x="9" y="51"/>
                  <a:pt x="0" y="63"/>
                  <a:pt x="0" y="76"/>
                </a:cubicBezTo>
                <a:cubicBezTo>
                  <a:pt x="0" y="93"/>
                  <a:pt x="14" y="107"/>
                  <a:pt x="31" y="107"/>
                </a:cubicBezTo>
                <a:cubicBezTo>
                  <a:pt x="126" y="107"/>
                  <a:pt x="126" y="107"/>
                  <a:pt x="126" y="107"/>
                </a:cubicBezTo>
                <a:cubicBezTo>
                  <a:pt x="143" y="107"/>
                  <a:pt x="157" y="93"/>
                  <a:pt x="157" y="76"/>
                </a:cubicBezTo>
                <a:cubicBezTo>
                  <a:pt x="157" y="62"/>
                  <a:pt x="148" y="50"/>
                  <a:pt x="135" y="46"/>
                </a:cubicBezTo>
                <a:close/>
                <a:moveTo>
                  <a:pt x="120" y="100"/>
                </a:moveTo>
                <a:cubicBezTo>
                  <a:pt x="79" y="100"/>
                  <a:pt x="79" y="100"/>
                  <a:pt x="79" y="100"/>
                </a:cubicBezTo>
                <a:cubicBezTo>
                  <a:pt x="82" y="97"/>
                  <a:pt x="103" y="75"/>
                  <a:pt x="103" y="75"/>
                </a:cubicBezTo>
                <a:cubicBezTo>
                  <a:pt x="103" y="75"/>
                  <a:pt x="106" y="72"/>
                  <a:pt x="102" y="72"/>
                </a:cubicBezTo>
                <a:cubicBezTo>
                  <a:pt x="98" y="72"/>
                  <a:pt x="92" y="72"/>
                  <a:pt x="92" y="72"/>
                </a:cubicBezTo>
                <a:cubicBezTo>
                  <a:pt x="92" y="72"/>
                  <a:pt x="92" y="71"/>
                  <a:pt x="92" y="68"/>
                </a:cubicBezTo>
                <a:cubicBezTo>
                  <a:pt x="92" y="60"/>
                  <a:pt x="92" y="43"/>
                  <a:pt x="92" y="37"/>
                </a:cubicBezTo>
                <a:cubicBezTo>
                  <a:pt x="92" y="37"/>
                  <a:pt x="92" y="36"/>
                  <a:pt x="90" y="36"/>
                </a:cubicBezTo>
                <a:cubicBezTo>
                  <a:pt x="88" y="36"/>
                  <a:pt x="67" y="36"/>
                  <a:pt x="64" y="36"/>
                </a:cubicBezTo>
                <a:cubicBezTo>
                  <a:pt x="61" y="36"/>
                  <a:pt x="62" y="38"/>
                  <a:pt x="62" y="38"/>
                </a:cubicBezTo>
                <a:cubicBezTo>
                  <a:pt x="62" y="44"/>
                  <a:pt x="62" y="60"/>
                  <a:pt x="62" y="68"/>
                </a:cubicBezTo>
                <a:cubicBezTo>
                  <a:pt x="62" y="71"/>
                  <a:pt x="62" y="73"/>
                  <a:pt x="62" y="73"/>
                </a:cubicBezTo>
                <a:cubicBezTo>
                  <a:pt x="62" y="73"/>
                  <a:pt x="54" y="73"/>
                  <a:pt x="51" y="73"/>
                </a:cubicBezTo>
                <a:cubicBezTo>
                  <a:pt x="47" y="73"/>
                  <a:pt x="50" y="76"/>
                  <a:pt x="50" y="76"/>
                </a:cubicBezTo>
                <a:cubicBezTo>
                  <a:pt x="75" y="100"/>
                  <a:pt x="75" y="100"/>
                  <a:pt x="75" y="100"/>
                </a:cubicBezTo>
                <a:cubicBezTo>
                  <a:pt x="38" y="100"/>
                  <a:pt x="38" y="100"/>
                  <a:pt x="38" y="100"/>
                </a:cubicBezTo>
                <a:cubicBezTo>
                  <a:pt x="23" y="100"/>
                  <a:pt x="11" y="89"/>
                  <a:pt x="11" y="74"/>
                </a:cubicBezTo>
                <a:cubicBezTo>
                  <a:pt x="11" y="63"/>
                  <a:pt x="18" y="54"/>
                  <a:pt x="29" y="50"/>
                </a:cubicBezTo>
                <a:cubicBezTo>
                  <a:pt x="28" y="48"/>
                  <a:pt x="28" y="46"/>
                  <a:pt x="28" y="44"/>
                </a:cubicBezTo>
                <a:cubicBezTo>
                  <a:pt x="28" y="32"/>
                  <a:pt x="37" y="20"/>
                  <a:pt x="50" y="17"/>
                </a:cubicBezTo>
                <a:cubicBezTo>
                  <a:pt x="65" y="15"/>
                  <a:pt x="74" y="29"/>
                  <a:pt x="74" y="29"/>
                </a:cubicBezTo>
                <a:cubicBezTo>
                  <a:pt x="74" y="29"/>
                  <a:pt x="77" y="11"/>
                  <a:pt x="97" y="11"/>
                </a:cubicBezTo>
                <a:cubicBezTo>
                  <a:pt x="115" y="11"/>
                  <a:pt x="128" y="25"/>
                  <a:pt x="128" y="42"/>
                </a:cubicBezTo>
                <a:cubicBezTo>
                  <a:pt x="128" y="45"/>
                  <a:pt x="127" y="47"/>
                  <a:pt x="127" y="50"/>
                </a:cubicBezTo>
                <a:cubicBezTo>
                  <a:pt x="138" y="53"/>
                  <a:pt x="147" y="63"/>
                  <a:pt x="147" y="74"/>
                </a:cubicBezTo>
                <a:cubicBezTo>
                  <a:pt x="147" y="89"/>
                  <a:pt x="135" y="100"/>
                  <a:pt x="120" y="100"/>
                </a:cubicBezTo>
                <a:close/>
              </a:path>
            </a:pathLst>
          </a:custGeom>
          <a:solidFill>
            <a:schemeClr val="bg1"/>
          </a:solidFill>
          <a:ln>
            <a:noFill/>
          </a:ln>
        </p:spPr>
        <p:txBody>
          <a:bodyPr vert="horz" wrap="square" lIns="91440" tIns="45720" rIns="91440" bIns="45720" numCol="1" anchor="t" anchorCtr="0" compatLnSpc="1"/>
          <a:lstStyle/>
          <a:p>
            <a:endParaRPr lang="en-US">
              <a:latin typeface="+mj-ea"/>
              <a:ea typeface="+mj-ea"/>
            </a:endParaRPr>
          </a:p>
        </p:txBody>
      </p:sp>
      <p:sp>
        <p:nvSpPr>
          <p:cNvPr id="41" name="矩形 3"/>
          <p:cNvSpPr>
            <a:spLocks noChangeArrowheads="1"/>
          </p:cNvSpPr>
          <p:nvPr/>
        </p:nvSpPr>
        <p:spPr bwMode="auto">
          <a:xfrm>
            <a:off x="2200231" y="1991544"/>
            <a:ext cx="715585" cy="300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r>
              <a:rPr lang="zh-CN" altLang="en-US" sz="1500" dirty="0" smtClean="0">
                <a:solidFill>
                  <a:schemeClr val="bg1">
                    <a:lumMod val="95000"/>
                  </a:schemeClr>
                </a:solidFill>
                <a:latin typeface="Adobe 黑体 Std R" panose="020B0400000000000000" pitchFamily="34" charset="-122"/>
                <a:ea typeface="Adobe 黑体 Std R" panose="020B0400000000000000" pitchFamily="34" charset="-122"/>
                <a:sym typeface="Arial" panose="020B0604020202020204" pitchFamily="34" charset="0"/>
              </a:rPr>
              <a:t>阶段三</a:t>
            </a:r>
            <a:endParaRPr lang="zh-CN" altLang="en-US" sz="1500" dirty="0">
              <a:solidFill>
                <a:schemeClr val="bg1">
                  <a:lumMod val="95000"/>
                </a:schemeClr>
              </a:solidFill>
              <a:latin typeface="Adobe 黑体 Std R" panose="020B0400000000000000" pitchFamily="34" charset="-122"/>
              <a:ea typeface="Adobe 黑体 Std R" panose="020B0400000000000000" pitchFamily="34" charset="-122"/>
              <a:sym typeface="Arial" panose="020B0604020202020204" pitchFamily="34" charset="0"/>
            </a:endParaRPr>
          </a:p>
        </p:txBody>
      </p:sp>
      <p:sp>
        <p:nvSpPr>
          <p:cNvPr id="42" name="文本框 13"/>
          <p:cNvSpPr txBox="1"/>
          <p:nvPr/>
        </p:nvSpPr>
        <p:spPr>
          <a:xfrm>
            <a:off x="686593" y="2285481"/>
            <a:ext cx="2333658" cy="565063"/>
          </a:xfrm>
          <a:prstGeom prst="rect">
            <a:avLst/>
          </a:prstGeom>
          <a:noFill/>
        </p:spPr>
        <p:txBody>
          <a:bodyPr wrap="square" lIns="65824" tIns="32911" rIns="65824" bIns="32911" rtlCol="0">
            <a:spAutoFit/>
          </a:bodyPr>
          <a:lstStyle/>
          <a:p>
            <a:pPr algn="r">
              <a:lnSpc>
                <a:spcPct val="120000"/>
              </a:lnSpc>
              <a:spcBef>
                <a:spcPct val="0"/>
              </a:spcBef>
              <a:buNone/>
            </a:pPr>
            <a:r>
              <a:rPr lang="zh-CN" altLang="en-US" sz="900" b="0" dirty="0">
                <a:solidFill>
                  <a:schemeClr val="bg1">
                    <a:lumMod val="95000"/>
                  </a:schemeClr>
                </a:solidFill>
                <a:latin typeface="Adobe 黑体 Std R" panose="020B0400000000000000" pitchFamily="34" charset="-122"/>
                <a:ea typeface="Adobe 黑体 Std R" panose="020B0400000000000000" pitchFamily="34" charset="-122"/>
                <a:sym typeface="微软雅黑" panose="020B0503020204020204" pitchFamily="34" charset="-122"/>
              </a:rPr>
              <a:t>在此录入上述图表的综合描述说明，在此录入上述图表的综合描述说明，在此录入上述图表的综合描述</a:t>
            </a:r>
            <a:r>
              <a:rPr lang="zh-CN" altLang="en-US" sz="900" b="0" dirty="0" smtClean="0">
                <a:solidFill>
                  <a:schemeClr val="bg1">
                    <a:lumMod val="95000"/>
                  </a:schemeClr>
                </a:solidFill>
                <a:latin typeface="Adobe 黑体 Std R" panose="020B0400000000000000" pitchFamily="34" charset="-122"/>
                <a:ea typeface="Adobe 黑体 Std R" panose="020B0400000000000000" pitchFamily="34" charset="-122"/>
                <a:sym typeface="微软雅黑" panose="020B0503020204020204" pitchFamily="34" charset="-122"/>
              </a:rPr>
              <a:t>说明。</a:t>
            </a:r>
            <a:endParaRPr lang="zh-CN" altLang="en-US" sz="900" b="0" dirty="0">
              <a:solidFill>
                <a:schemeClr val="bg1">
                  <a:lumMod val="95000"/>
                </a:schemeClr>
              </a:solidFill>
              <a:latin typeface="Adobe 黑体 Std R" panose="020B0400000000000000" pitchFamily="34" charset="-122"/>
              <a:ea typeface="Adobe 黑体 Std R" panose="020B0400000000000000" pitchFamily="34" charset="-122"/>
              <a:sym typeface="微软雅黑" panose="020B0503020204020204" pitchFamily="34" charset="-122"/>
            </a:endParaRPr>
          </a:p>
        </p:txBody>
      </p:sp>
      <p:grpSp>
        <p:nvGrpSpPr>
          <p:cNvPr id="43" name="Group 20"/>
          <p:cNvGrpSpPr/>
          <p:nvPr/>
        </p:nvGrpSpPr>
        <p:grpSpPr>
          <a:xfrm>
            <a:off x="3418467" y="2387291"/>
            <a:ext cx="309413" cy="214312"/>
            <a:chOff x="7416800" y="1122363"/>
            <a:chExt cx="366713" cy="254000"/>
          </a:xfrm>
          <a:solidFill>
            <a:schemeClr val="bg1"/>
          </a:solidFill>
        </p:grpSpPr>
        <p:sp>
          <p:nvSpPr>
            <p:cNvPr id="44" name="Freeform 48"/>
            <p:cNvSpPr>
              <a:spLocks noEditPoints="1"/>
            </p:cNvSpPr>
            <p:nvPr/>
          </p:nvSpPr>
          <p:spPr bwMode="auto">
            <a:xfrm>
              <a:off x="7416800" y="1122363"/>
              <a:ext cx="260350" cy="254000"/>
            </a:xfrm>
            <a:custGeom>
              <a:avLst/>
              <a:gdLst>
                <a:gd name="T0" fmla="*/ 86 w 99"/>
                <a:gd name="T1" fmla="*/ 59 h 97"/>
                <a:gd name="T2" fmla="*/ 99 w 99"/>
                <a:gd name="T3" fmla="*/ 53 h 97"/>
                <a:gd name="T4" fmla="*/ 99 w 99"/>
                <a:gd name="T5" fmla="*/ 42 h 97"/>
                <a:gd name="T6" fmla="*/ 86 w 99"/>
                <a:gd name="T7" fmla="*/ 37 h 97"/>
                <a:gd name="T8" fmla="*/ 83 w 99"/>
                <a:gd name="T9" fmla="*/ 31 h 97"/>
                <a:gd name="T10" fmla="*/ 89 w 99"/>
                <a:gd name="T11" fmla="*/ 17 h 97"/>
                <a:gd name="T12" fmla="*/ 81 w 99"/>
                <a:gd name="T13" fmla="*/ 10 h 97"/>
                <a:gd name="T14" fmla="*/ 67 w 99"/>
                <a:gd name="T15" fmla="*/ 15 h 97"/>
                <a:gd name="T16" fmla="*/ 61 w 99"/>
                <a:gd name="T17" fmla="*/ 13 h 97"/>
                <a:gd name="T18" fmla="*/ 55 w 99"/>
                <a:gd name="T19" fmla="*/ 0 h 97"/>
                <a:gd name="T20" fmla="*/ 44 w 99"/>
                <a:gd name="T21" fmla="*/ 0 h 97"/>
                <a:gd name="T22" fmla="*/ 39 w 99"/>
                <a:gd name="T23" fmla="*/ 13 h 97"/>
                <a:gd name="T24" fmla="*/ 32 w 99"/>
                <a:gd name="T25" fmla="*/ 15 h 97"/>
                <a:gd name="T26" fmla="*/ 19 w 99"/>
                <a:gd name="T27" fmla="*/ 10 h 97"/>
                <a:gd name="T28" fmla="*/ 11 w 99"/>
                <a:gd name="T29" fmla="*/ 18 h 97"/>
                <a:gd name="T30" fmla="*/ 16 w 99"/>
                <a:gd name="T31" fmla="*/ 31 h 97"/>
                <a:gd name="T32" fmla="*/ 14 w 99"/>
                <a:gd name="T33" fmla="*/ 37 h 97"/>
                <a:gd name="T34" fmla="*/ 0 w 99"/>
                <a:gd name="T35" fmla="*/ 43 h 97"/>
                <a:gd name="T36" fmla="*/ 0 w 99"/>
                <a:gd name="T37" fmla="*/ 54 h 97"/>
                <a:gd name="T38" fmla="*/ 14 w 99"/>
                <a:gd name="T39" fmla="*/ 59 h 97"/>
                <a:gd name="T40" fmla="*/ 16 w 99"/>
                <a:gd name="T41" fmla="*/ 65 h 97"/>
                <a:gd name="T42" fmla="*/ 11 w 99"/>
                <a:gd name="T43" fmla="*/ 79 h 97"/>
                <a:gd name="T44" fmla="*/ 19 w 99"/>
                <a:gd name="T45" fmla="*/ 86 h 97"/>
                <a:gd name="T46" fmla="*/ 33 w 99"/>
                <a:gd name="T47" fmla="*/ 81 h 97"/>
                <a:gd name="T48" fmla="*/ 39 w 99"/>
                <a:gd name="T49" fmla="*/ 83 h 97"/>
                <a:gd name="T50" fmla="*/ 45 w 99"/>
                <a:gd name="T51" fmla="*/ 97 h 97"/>
                <a:gd name="T52" fmla="*/ 56 w 99"/>
                <a:gd name="T53" fmla="*/ 97 h 97"/>
                <a:gd name="T54" fmla="*/ 61 w 99"/>
                <a:gd name="T55" fmla="*/ 83 h 97"/>
                <a:gd name="T56" fmla="*/ 67 w 99"/>
                <a:gd name="T57" fmla="*/ 81 h 97"/>
                <a:gd name="T58" fmla="*/ 81 w 99"/>
                <a:gd name="T59" fmla="*/ 86 h 97"/>
                <a:gd name="T60" fmla="*/ 89 w 99"/>
                <a:gd name="T61" fmla="*/ 78 h 97"/>
                <a:gd name="T62" fmla="*/ 83 w 99"/>
                <a:gd name="T63" fmla="*/ 65 h 97"/>
                <a:gd name="T64" fmla="*/ 86 w 99"/>
                <a:gd name="T65" fmla="*/ 59 h 97"/>
                <a:gd name="T66" fmla="*/ 50 w 99"/>
                <a:gd name="T67" fmla="*/ 64 h 97"/>
                <a:gd name="T68" fmla="*/ 34 w 99"/>
                <a:gd name="T69" fmla="*/ 48 h 97"/>
                <a:gd name="T70" fmla="*/ 50 w 99"/>
                <a:gd name="T71" fmla="*/ 33 h 97"/>
                <a:gd name="T72" fmla="*/ 66 w 99"/>
                <a:gd name="T73" fmla="*/ 48 h 97"/>
                <a:gd name="T74" fmla="*/ 50 w 99"/>
                <a:gd name="T75" fmla="*/ 6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9" h="97">
                  <a:moveTo>
                    <a:pt x="86" y="59"/>
                  </a:moveTo>
                  <a:cubicBezTo>
                    <a:pt x="86" y="59"/>
                    <a:pt x="99" y="54"/>
                    <a:pt x="99" y="53"/>
                  </a:cubicBezTo>
                  <a:cubicBezTo>
                    <a:pt x="99" y="42"/>
                    <a:pt x="99" y="42"/>
                    <a:pt x="99" y="42"/>
                  </a:cubicBezTo>
                  <a:cubicBezTo>
                    <a:pt x="99" y="42"/>
                    <a:pt x="86" y="37"/>
                    <a:pt x="86" y="37"/>
                  </a:cubicBezTo>
                  <a:cubicBezTo>
                    <a:pt x="83" y="31"/>
                    <a:pt x="83" y="31"/>
                    <a:pt x="83" y="31"/>
                  </a:cubicBezTo>
                  <a:cubicBezTo>
                    <a:pt x="83" y="31"/>
                    <a:pt x="89" y="18"/>
                    <a:pt x="89" y="17"/>
                  </a:cubicBezTo>
                  <a:cubicBezTo>
                    <a:pt x="81" y="10"/>
                    <a:pt x="81" y="10"/>
                    <a:pt x="81" y="10"/>
                  </a:cubicBezTo>
                  <a:cubicBezTo>
                    <a:pt x="80" y="9"/>
                    <a:pt x="67" y="15"/>
                    <a:pt x="67" y="15"/>
                  </a:cubicBezTo>
                  <a:cubicBezTo>
                    <a:pt x="61" y="13"/>
                    <a:pt x="61" y="13"/>
                    <a:pt x="61" y="13"/>
                  </a:cubicBezTo>
                  <a:cubicBezTo>
                    <a:pt x="61" y="13"/>
                    <a:pt x="56" y="0"/>
                    <a:pt x="55" y="0"/>
                  </a:cubicBezTo>
                  <a:cubicBezTo>
                    <a:pt x="44" y="0"/>
                    <a:pt x="44" y="0"/>
                    <a:pt x="44" y="0"/>
                  </a:cubicBezTo>
                  <a:cubicBezTo>
                    <a:pt x="43" y="0"/>
                    <a:pt x="39" y="13"/>
                    <a:pt x="39" y="13"/>
                  </a:cubicBezTo>
                  <a:cubicBezTo>
                    <a:pt x="32" y="15"/>
                    <a:pt x="32" y="15"/>
                    <a:pt x="32" y="15"/>
                  </a:cubicBezTo>
                  <a:cubicBezTo>
                    <a:pt x="32" y="15"/>
                    <a:pt x="19" y="10"/>
                    <a:pt x="19" y="10"/>
                  </a:cubicBezTo>
                  <a:cubicBezTo>
                    <a:pt x="11" y="18"/>
                    <a:pt x="11" y="18"/>
                    <a:pt x="11" y="18"/>
                  </a:cubicBezTo>
                  <a:cubicBezTo>
                    <a:pt x="10" y="18"/>
                    <a:pt x="16" y="31"/>
                    <a:pt x="16" y="31"/>
                  </a:cubicBezTo>
                  <a:cubicBezTo>
                    <a:pt x="14" y="37"/>
                    <a:pt x="14" y="37"/>
                    <a:pt x="14" y="37"/>
                  </a:cubicBezTo>
                  <a:cubicBezTo>
                    <a:pt x="14" y="37"/>
                    <a:pt x="0" y="42"/>
                    <a:pt x="0" y="43"/>
                  </a:cubicBezTo>
                  <a:cubicBezTo>
                    <a:pt x="0" y="54"/>
                    <a:pt x="0" y="54"/>
                    <a:pt x="0" y="54"/>
                  </a:cubicBezTo>
                  <a:cubicBezTo>
                    <a:pt x="0" y="54"/>
                    <a:pt x="14" y="59"/>
                    <a:pt x="14" y="59"/>
                  </a:cubicBezTo>
                  <a:cubicBezTo>
                    <a:pt x="16" y="65"/>
                    <a:pt x="16" y="65"/>
                    <a:pt x="16" y="65"/>
                  </a:cubicBezTo>
                  <a:cubicBezTo>
                    <a:pt x="16" y="65"/>
                    <a:pt x="11" y="78"/>
                    <a:pt x="11" y="79"/>
                  </a:cubicBezTo>
                  <a:cubicBezTo>
                    <a:pt x="19" y="86"/>
                    <a:pt x="19" y="86"/>
                    <a:pt x="19" y="86"/>
                  </a:cubicBezTo>
                  <a:cubicBezTo>
                    <a:pt x="19" y="87"/>
                    <a:pt x="33" y="81"/>
                    <a:pt x="33" y="81"/>
                  </a:cubicBezTo>
                  <a:cubicBezTo>
                    <a:pt x="39" y="83"/>
                    <a:pt x="39" y="83"/>
                    <a:pt x="39" y="83"/>
                  </a:cubicBezTo>
                  <a:cubicBezTo>
                    <a:pt x="39" y="83"/>
                    <a:pt x="44" y="97"/>
                    <a:pt x="45" y="97"/>
                  </a:cubicBezTo>
                  <a:cubicBezTo>
                    <a:pt x="56" y="97"/>
                    <a:pt x="56" y="97"/>
                    <a:pt x="56" y="97"/>
                  </a:cubicBezTo>
                  <a:cubicBezTo>
                    <a:pt x="56" y="97"/>
                    <a:pt x="61" y="83"/>
                    <a:pt x="61" y="83"/>
                  </a:cubicBezTo>
                  <a:cubicBezTo>
                    <a:pt x="67" y="81"/>
                    <a:pt x="67" y="81"/>
                    <a:pt x="67" y="81"/>
                  </a:cubicBezTo>
                  <a:cubicBezTo>
                    <a:pt x="67" y="81"/>
                    <a:pt x="81" y="86"/>
                    <a:pt x="81" y="86"/>
                  </a:cubicBezTo>
                  <a:cubicBezTo>
                    <a:pt x="89" y="78"/>
                    <a:pt x="89" y="78"/>
                    <a:pt x="89" y="78"/>
                  </a:cubicBezTo>
                  <a:cubicBezTo>
                    <a:pt x="89" y="78"/>
                    <a:pt x="83" y="65"/>
                    <a:pt x="83" y="65"/>
                  </a:cubicBezTo>
                  <a:lnTo>
                    <a:pt x="86" y="59"/>
                  </a:lnTo>
                  <a:close/>
                  <a:moveTo>
                    <a:pt x="50" y="64"/>
                  </a:moveTo>
                  <a:cubicBezTo>
                    <a:pt x="41" y="64"/>
                    <a:pt x="34" y="57"/>
                    <a:pt x="34" y="48"/>
                  </a:cubicBezTo>
                  <a:cubicBezTo>
                    <a:pt x="34" y="39"/>
                    <a:pt x="41" y="33"/>
                    <a:pt x="50" y="33"/>
                  </a:cubicBezTo>
                  <a:cubicBezTo>
                    <a:pt x="59" y="33"/>
                    <a:pt x="66" y="39"/>
                    <a:pt x="66" y="48"/>
                  </a:cubicBezTo>
                  <a:cubicBezTo>
                    <a:pt x="66" y="57"/>
                    <a:pt x="59" y="64"/>
                    <a:pt x="50" y="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j-ea"/>
                <a:ea typeface="+mj-ea"/>
              </a:endParaRPr>
            </a:p>
          </p:txBody>
        </p:sp>
        <p:sp>
          <p:nvSpPr>
            <p:cNvPr id="45" name="Freeform 49"/>
            <p:cNvSpPr>
              <a:spLocks noEditPoints="1"/>
            </p:cNvSpPr>
            <p:nvPr/>
          </p:nvSpPr>
          <p:spPr bwMode="auto">
            <a:xfrm>
              <a:off x="7661275" y="1247775"/>
              <a:ext cx="122238" cy="123825"/>
            </a:xfrm>
            <a:custGeom>
              <a:avLst/>
              <a:gdLst>
                <a:gd name="T0" fmla="*/ 41 w 47"/>
                <a:gd name="T1" fmla="*/ 22 h 47"/>
                <a:gd name="T2" fmla="*/ 41 w 47"/>
                <a:gd name="T3" fmla="*/ 19 h 47"/>
                <a:gd name="T4" fmla="*/ 45 w 47"/>
                <a:gd name="T5" fmla="*/ 13 h 47"/>
                <a:gd name="T6" fmla="*/ 42 w 47"/>
                <a:gd name="T7" fmla="*/ 9 h 47"/>
                <a:gd name="T8" fmla="*/ 35 w 47"/>
                <a:gd name="T9" fmla="*/ 10 h 47"/>
                <a:gd name="T10" fmla="*/ 33 w 47"/>
                <a:gd name="T11" fmla="*/ 8 h 47"/>
                <a:gd name="T12" fmla="*/ 32 w 47"/>
                <a:gd name="T13" fmla="*/ 1 h 47"/>
                <a:gd name="T14" fmla="*/ 27 w 47"/>
                <a:gd name="T15" fmla="*/ 0 h 47"/>
                <a:gd name="T16" fmla="*/ 22 w 47"/>
                <a:gd name="T17" fmla="*/ 6 h 47"/>
                <a:gd name="T18" fmla="*/ 19 w 47"/>
                <a:gd name="T19" fmla="*/ 6 h 47"/>
                <a:gd name="T20" fmla="*/ 14 w 47"/>
                <a:gd name="T21" fmla="*/ 2 h 47"/>
                <a:gd name="T22" fmla="*/ 9 w 47"/>
                <a:gd name="T23" fmla="*/ 5 h 47"/>
                <a:gd name="T24" fmla="*/ 10 w 47"/>
                <a:gd name="T25" fmla="*/ 12 h 47"/>
                <a:gd name="T26" fmla="*/ 9 w 47"/>
                <a:gd name="T27" fmla="*/ 14 h 47"/>
                <a:gd name="T28" fmla="*/ 2 w 47"/>
                <a:gd name="T29" fmla="*/ 16 h 47"/>
                <a:gd name="T30" fmla="*/ 0 w 47"/>
                <a:gd name="T31" fmla="*/ 21 h 47"/>
                <a:gd name="T32" fmla="*/ 6 w 47"/>
                <a:gd name="T33" fmla="*/ 25 h 47"/>
                <a:gd name="T34" fmla="*/ 6 w 47"/>
                <a:gd name="T35" fmla="*/ 28 h 47"/>
                <a:gd name="T36" fmla="*/ 2 w 47"/>
                <a:gd name="T37" fmla="*/ 34 h 47"/>
                <a:gd name="T38" fmla="*/ 5 w 47"/>
                <a:gd name="T39" fmla="*/ 38 h 47"/>
                <a:gd name="T40" fmla="*/ 12 w 47"/>
                <a:gd name="T41" fmla="*/ 37 h 47"/>
                <a:gd name="T42" fmla="*/ 14 w 47"/>
                <a:gd name="T43" fmla="*/ 39 h 47"/>
                <a:gd name="T44" fmla="*/ 16 w 47"/>
                <a:gd name="T45" fmla="*/ 46 h 47"/>
                <a:gd name="T46" fmla="*/ 20 w 47"/>
                <a:gd name="T47" fmla="*/ 47 h 47"/>
                <a:gd name="T48" fmla="*/ 25 w 47"/>
                <a:gd name="T49" fmla="*/ 42 h 47"/>
                <a:gd name="T50" fmla="*/ 28 w 47"/>
                <a:gd name="T51" fmla="*/ 41 h 47"/>
                <a:gd name="T52" fmla="*/ 33 w 47"/>
                <a:gd name="T53" fmla="*/ 45 h 47"/>
                <a:gd name="T54" fmla="*/ 38 w 47"/>
                <a:gd name="T55" fmla="*/ 42 h 47"/>
                <a:gd name="T56" fmla="*/ 37 w 47"/>
                <a:gd name="T57" fmla="*/ 35 h 47"/>
                <a:gd name="T58" fmla="*/ 39 w 47"/>
                <a:gd name="T59" fmla="*/ 33 h 47"/>
                <a:gd name="T60" fmla="*/ 45 w 47"/>
                <a:gd name="T61" fmla="*/ 32 h 47"/>
                <a:gd name="T62" fmla="*/ 47 w 47"/>
                <a:gd name="T63" fmla="*/ 27 h 47"/>
                <a:gd name="T64" fmla="*/ 41 w 47"/>
                <a:gd name="T65" fmla="*/ 22 h 47"/>
                <a:gd name="T66" fmla="*/ 31 w 47"/>
                <a:gd name="T67" fmla="*/ 25 h 47"/>
                <a:gd name="T68" fmla="*/ 22 w 47"/>
                <a:gd name="T69" fmla="*/ 31 h 47"/>
                <a:gd name="T70" fmla="*/ 16 w 47"/>
                <a:gd name="T71" fmla="*/ 22 h 47"/>
                <a:gd name="T72" fmla="*/ 25 w 47"/>
                <a:gd name="T73" fmla="*/ 16 h 47"/>
                <a:gd name="T74" fmla="*/ 31 w 47"/>
                <a:gd name="T75"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7" h="47">
                  <a:moveTo>
                    <a:pt x="41" y="22"/>
                  </a:moveTo>
                  <a:cubicBezTo>
                    <a:pt x="41" y="19"/>
                    <a:pt x="41" y="19"/>
                    <a:pt x="41" y="19"/>
                  </a:cubicBezTo>
                  <a:cubicBezTo>
                    <a:pt x="41" y="19"/>
                    <a:pt x="45" y="14"/>
                    <a:pt x="45" y="13"/>
                  </a:cubicBezTo>
                  <a:cubicBezTo>
                    <a:pt x="42" y="9"/>
                    <a:pt x="42" y="9"/>
                    <a:pt x="42" y="9"/>
                  </a:cubicBezTo>
                  <a:cubicBezTo>
                    <a:pt x="42" y="9"/>
                    <a:pt x="35" y="10"/>
                    <a:pt x="35" y="10"/>
                  </a:cubicBezTo>
                  <a:cubicBezTo>
                    <a:pt x="33" y="8"/>
                    <a:pt x="33" y="8"/>
                    <a:pt x="33" y="8"/>
                  </a:cubicBezTo>
                  <a:cubicBezTo>
                    <a:pt x="33" y="8"/>
                    <a:pt x="32" y="1"/>
                    <a:pt x="32" y="1"/>
                  </a:cubicBezTo>
                  <a:cubicBezTo>
                    <a:pt x="27" y="0"/>
                    <a:pt x="27" y="0"/>
                    <a:pt x="27" y="0"/>
                  </a:cubicBezTo>
                  <a:cubicBezTo>
                    <a:pt x="26" y="0"/>
                    <a:pt x="22" y="6"/>
                    <a:pt x="22" y="6"/>
                  </a:cubicBezTo>
                  <a:cubicBezTo>
                    <a:pt x="19" y="6"/>
                    <a:pt x="19" y="6"/>
                    <a:pt x="19" y="6"/>
                  </a:cubicBezTo>
                  <a:cubicBezTo>
                    <a:pt x="19" y="6"/>
                    <a:pt x="14" y="2"/>
                    <a:pt x="14" y="2"/>
                  </a:cubicBezTo>
                  <a:cubicBezTo>
                    <a:pt x="9" y="5"/>
                    <a:pt x="9" y="5"/>
                    <a:pt x="9" y="5"/>
                  </a:cubicBezTo>
                  <a:cubicBezTo>
                    <a:pt x="9" y="5"/>
                    <a:pt x="10" y="12"/>
                    <a:pt x="10" y="12"/>
                  </a:cubicBezTo>
                  <a:cubicBezTo>
                    <a:pt x="9" y="14"/>
                    <a:pt x="9" y="14"/>
                    <a:pt x="9" y="14"/>
                  </a:cubicBezTo>
                  <a:cubicBezTo>
                    <a:pt x="9" y="14"/>
                    <a:pt x="2" y="15"/>
                    <a:pt x="2" y="16"/>
                  </a:cubicBezTo>
                  <a:cubicBezTo>
                    <a:pt x="0" y="21"/>
                    <a:pt x="0" y="21"/>
                    <a:pt x="0" y="21"/>
                  </a:cubicBezTo>
                  <a:cubicBezTo>
                    <a:pt x="0" y="21"/>
                    <a:pt x="6" y="25"/>
                    <a:pt x="6" y="25"/>
                  </a:cubicBezTo>
                  <a:cubicBezTo>
                    <a:pt x="6" y="28"/>
                    <a:pt x="6" y="28"/>
                    <a:pt x="6" y="28"/>
                  </a:cubicBezTo>
                  <a:cubicBezTo>
                    <a:pt x="6" y="28"/>
                    <a:pt x="2" y="34"/>
                    <a:pt x="2" y="34"/>
                  </a:cubicBezTo>
                  <a:cubicBezTo>
                    <a:pt x="5" y="38"/>
                    <a:pt x="5" y="38"/>
                    <a:pt x="5" y="38"/>
                  </a:cubicBezTo>
                  <a:cubicBezTo>
                    <a:pt x="5" y="39"/>
                    <a:pt x="12" y="37"/>
                    <a:pt x="12" y="37"/>
                  </a:cubicBezTo>
                  <a:cubicBezTo>
                    <a:pt x="14" y="39"/>
                    <a:pt x="14" y="39"/>
                    <a:pt x="14" y="39"/>
                  </a:cubicBezTo>
                  <a:cubicBezTo>
                    <a:pt x="14" y="39"/>
                    <a:pt x="15" y="46"/>
                    <a:pt x="16" y="46"/>
                  </a:cubicBezTo>
                  <a:cubicBezTo>
                    <a:pt x="20" y="47"/>
                    <a:pt x="20" y="47"/>
                    <a:pt x="20" y="47"/>
                  </a:cubicBezTo>
                  <a:cubicBezTo>
                    <a:pt x="21" y="47"/>
                    <a:pt x="25" y="42"/>
                    <a:pt x="25" y="42"/>
                  </a:cubicBezTo>
                  <a:cubicBezTo>
                    <a:pt x="28" y="41"/>
                    <a:pt x="28" y="41"/>
                    <a:pt x="28" y="41"/>
                  </a:cubicBezTo>
                  <a:cubicBezTo>
                    <a:pt x="28" y="41"/>
                    <a:pt x="33" y="45"/>
                    <a:pt x="33" y="45"/>
                  </a:cubicBezTo>
                  <a:cubicBezTo>
                    <a:pt x="38" y="42"/>
                    <a:pt x="38" y="42"/>
                    <a:pt x="38" y="42"/>
                  </a:cubicBezTo>
                  <a:cubicBezTo>
                    <a:pt x="38" y="42"/>
                    <a:pt x="37" y="35"/>
                    <a:pt x="37" y="35"/>
                  </a:cubicBezTo>
                  <a:cubicBezTo>
                    <a:pt x="39" y="33"/>
                    <a:pt x="39" y="33"/>
                    <a:pt x="39" y="33"/>
                  </a:cubicBezTo>
                  <a:cubicBezTo>
                    <a:pt x="39" y="33"/>
                    <a:pt x="45" y="32"/>
                    <a:pt x="45" y="32"/>
                  </a:cubicBezTo>
                  <a:cubicBezTo>
                    <a:pt x="47" y="27"/>
                    <a:pt x="47" y="27"/>
                    <a:pt x="47" y="27"/>
                  </a:cubicBezTo>
                  <a:cubicBezTo>
                    <a:pt x="47" y="26"/>
                    <a:pt x="41" y="22"/>
                    <a:pt x="41" y="22"/>
                  </a:cubicBezTo>
                  <a:close/>
                  <a:moveTo>
                    <a:pt x="31" y="25"/>
                  </a:moveTo>
                  <a:cubicBezTo>
                    <a:pt x="30" y="29"/>
                    <a:pt x="26" y="32"/>
                    <a:pt x="22" y="31"/>
                  </a:cubicBezTo>
                  <a:cubicBezTo>
                    <a:pt x="18" y="30"/>
                    <a:pt x="15" y="26"/>
                    <a:pt x="16" y="22"/>
                  </a:cubicBezTo>
                  <a:cubicBezTo>
                    <a:pt x="17" y="18"/>
                    <a:pt x="21" y="15"/>
                    <a:pt x="25" y="16"/>
                  </a:cubicBezTo>
                  <a:cubicBezTo>
                    <a:pt x="29" y="17"/>
                    <a:pt x="32" y="21"/>
                    <a:pt x="31"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j-ea"/>
                <a:ea typeface="+mj-ea"/>
              </a:endParaRPr>
            </a:p>
          </p:txBody>
        </p:sp>
      </p:grpSp>
      <p:sp>
        <p:nvSpPr>
          <p:cNvPr id="46" name="矩形 3"/>
          <p:cNvSpPr>
            <a:spLocks noChangeArrowheads="1"/>
          </p:cNvSpPr>
          <p:nvPr/>
        </p:nvSpPr>
        <p:spPr bwMode="auto">
          <a:xfrm>
            <a:off x="5715794" y="2601144"/>
            <a:ext cx="715585" cy="300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r>
              <a:rPr lang="zh-CN" altLang="en-US" sz="1500" dirty="0" smtClean="0">
                <a:solidFill>
                  <a:schemeClr val="bg1">
                    <a:lumMod val="95000"/>
                  </a:schemeClr>
                </a:solidFill>
                <a:latin typeface="Adobe 黑体 Std R" panose="020B0400000000000000" pitchFamily="34" charset="-122"/>
                <a:ea typeface="Adobe 黑体 Std R" panose="020B0400000000000000" pitchFamily="34" charset="-122"/>
                <a:sym typeface="Arial" panose="020B0604020202020204" pitchFamily="34" charset="0"/>
              </a:rPr>
              <a:t>阶段四</a:t>
            </a:r>
            <a:endParaRPr lang="zh-CN" altLang="en-US" sz="1500" dirty="0">
              <a:solidFill>
                <a:schemeClr val="bg1">
                  <a:lumMod val="95000"/>
                </a:schemeClr>
              </a:solidFill>
              <a:latin typeface="Adobe 黑体 Std R" panose="020B0400000000000000" pitchFamily="34" charset="-122"/>
              <a:ea typeface="Adobe 黑体 Std R" panose="020B0400000000000000" pitchFamily="34" charset="-122"/>
              <a:sym typeface="Arial" panose="020B0604020202020204" pitchFamily="34" charset="0"/>
            </a:endParaRPr>
          </a:p>
        </p:txBody>
      </p:sp>
      <p:sp>
        <p:nvSpPr>
          <p:cNvPr id="47" name="文本框 13"/>
          <p:cNvSpPr txBox="1"/>
          <p:nvPr/>
        </p:nvSpPr>
        <p:spPr>
          <a:xfrm>
            <a:off x="5715795" y="2893244"/>
            <a:ext cx="2438400" cy="565063"/>
          </a:xfrm>
          <a:prstGeom prst="rect">
            <a:avLst/>
          </a:prstGeom>
          <a:noFill/>
        </p:spPr>
        <p:txBody>
          <a:bodyPr wrap="square" lIns="65824" tIns="32911" rIns="65824" bIns="32911" rtlCol="0">
            <a:spAutoFit/>
          </a:bodyPr>
          <a:lstStyle/>
          <a:p>
            <a:pPr algn="l">
              <a:lnSpc>
                <a:spcPct val="120000"/>
              </a:lnSpc>
              <a:spcBef>
                <a:spcPct val="0"/>
              </a:spcBef>
              <a:buNone/>
            </a:pPr>
            <a:r>
              <a:rPr lang="zh-CN" altLang="en-US" sz="900" b="0" dirty="0">
                <a:solidFill>
                  <a:schemeClr val="bg1">
                    <a:lumMod val="95000"/>
                  </a:schemeClr>
                </a:solidFill>
                <a:latin typeface="Adobe 黑体 Std R" panose="020B0400000000000000" pitchFamily="34" charset="-122"/>
                <a:ea typeface="Adobe 黑体 Std R" panose="020B0400000000000000" pitchFamily="34" charset="-122"/>
                <a:sym typeface="微软雅黑" panose="020B0503020204020204" pitchFamily="34" charset="-122"/>
              </a:rPr>
              <a:t>在此录入上述图表的综合描述说明，在此录入上述图表的综合描述说明，在此录入上述图表的综合描述</a:t>
            </a:r>
            <a:r>
              <a:rPr lang="zh-CN" altLang="en-US" sz="900" b="0" dirty="0" smtClean="0">
                <a:solidFill>
                  <a:schemeClr val="bg1">
                    <a:lumMod val="95000"/>
                  </a:schemeClr>
                </a:solidFill>
                <a:latin typeface="Adobe 黑体 Std R" panose="020B0400000000000000" pitchFamily="34" charset="-122"/>
                <a:ea typeface="Adobe 黑体 Std R" panose="020B0400000000000000" pitchFamily="34" charset="-122"/>
                <a:sym typeface="微软雅黑" panose="020B0503020204020204" pitchFamily="34" charset="-122"/>
              </a:rPr>
              <a:t>说明。</a:t>
            </a:r>
            <a:endParaRPr lang="zh-CN" altLang="en-US" sz="900" b="0" dirty="0">
              <a:solidFill>
                <a:schemeClr val="bg1">
                  <a:lumMod val="95000"/>
                </a:schemeClr>
              </a:solidFill>
              <a:latin typeface="Adobe 黑体 Std R" panose="020B0400000000000000" pitchFamily="34" charset="-122"/>
              <a:ea typeface="Adobe 黑体 Std R" panose="020B0400000000000000" pitchFamily="34" charset="-122"/>
              <a:sym typeface="微软雅黑" panose="020B0503020204020204" pitchFamily="34" charset="-122"/>
            </a:endParaRPr>
          </a:p>
        </p:txBody>
      </p:sp>
      <p:grpSp>
        <p:nvGrpSpPr>
          <p:cNvPr id="48" name="组合 47"/>
          <p:cNvGrpSpPr/>
          <p:nvPr/>
        </p:nvGrpSpPr>
        <p:grpSpPr>
          <a:xfrm>
            <a:off x="4952251" y="2799765"/>
            <a:ext cx="316718" cy="302754"/>
            <a:chOff x="3294063" y="754063"/>
            <a:chExt cx="5600701" cy="5353051"/>
          </a:xfrm>
          <a:solidFill>
            <a:schemeClr val="bg1"/>
          </a:solidFill>
        </p:grpSpPr>
        <p:sp>
          <p:nvSpPr>
            <p:cNvPr id="49" name="Freeform 458"/>
            <p:cNvSpPr/>
            <p:nvPr/>
          </p:nvSpPr>
          <p:spPr bwMode="auto">
            <a:xfrm>
              <a:off x="8235951" y="3122613"/>
              <a:ext cx="658813" cy="307975"/>
            </a:xfrm>
            <a:custGeom>
              <a:avLst/>
              <a:gdLst>
                <a:gd name="T0" fmla="*/ 135 w 175"/>
                <a:gd name="T1" fmla="*/ 0 h 82"/>
                <a:gd name="T2" fmla="*/ 175 w 175"/>
                <a:gd name="T3" fmla="*/ 41 h 82"/>
                <a:gd name="T4" fmla="*/ 135 w 175"/>
                <a:gd name="T5" fmla="*/ 82 h 82"/>
                <a:gd name="T6" fmla="*/ 41 w 175"/>
                <a:gd name="T7" fmla="*/ 82 h 82"/>
                <a:gd name="T8" fmla="*/ 0 w 175"/>
                <a:gd name="T9" fmla="*/ 41 h 82"/>
                <a:gd name="T10" fmla="*/ 12 w 175"/>
                <a:gd name="T11" fmla="*/ 12 h 82"/>
                <a:gd name="T12" fmla="*/ 41 w 175"/>
                <a:gd name="T13" fmla="*/ 0 h 82"/>
                <a:gd name="T14" fmla="*/ 135 w 175"/>
                <a:gd name="T15" fmla="*/ 0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82">
                  <a:moveTo>
                    <a:pt x="135" y="0"/>
                  </a:moveTo>
                  <a:cubicBezTo>
                    <a:pt x="157" y="0"/>
                    <a:pt x="175" y="19"/>
                    <a:pt x="175" y="41"/>
                  </a:cubicBezTo>
                  <a:cubicBezTo>
                    <a:pt x="175" y="64"/>
                    <a:pt x="157" y="82"/>
                    <a:pt x="135" y="82"/>
                  </a:cubicBezTo>
                  <a:cubicBezTo>
                    <a:pt x="41" y="82"/>
                    <a:pt x="41" y="82"/>
                    <a:pt x="41" y="82"/>
                  </a:cubicBezTo>
                  <a:cubicBezTo>
                    <a:pt x="19" y="82"/>
                    <a:pt x="0" y="64"/>
                    <a:pt x="0" y="41"/>
                  </a:cubicBezTo>
                  <a:cubicBezTo>
                    <a:pt x="0" y="30"/>
                    <a:pt x="5" y="20"/>
                    <a:pt x="12" y="12"/>
                  </a:cubicBezTo>
                  <a:cubicBezTo>
                    <a:pt x="20" y="5"/>
                    <a:pt x="30" y="0"/>
                    <a:pt x="41" y="0"/>
                  </a:cubicBezTo>
                  <a:lnTo>
                    <a:pt x="13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4530" eaLnBrk="1" fontAlgn="auto" hangingPunct="1">
                <a:spcBef>
                  <a:spcPts val="0"/>
                </a:spcBef>
                <a:spcAft>
                  <a:spcPts val="0"/>
                </a:spcAft>
              </a:pPr>
              <a:endParaRPr lang="zh-CN" altLang="en-US" sz="1400">
                <a:solidFill>
                  <a:prstClr val="black"/>
                </a:solidFill>
                <a:latin typeface="+mj-ea"/>
                <a:ea typeface="+mj-ea"/>
              </a:endParaRPr>
            </a:p>
          </p:txBody>
        </p:sp>
        <p:sp>
          <p:nvSpPr>
            <p:cNvPr id="50" name="Freeform 459"/>
            <p:cNvSpPr/>
            <p:nvPr/>
          </p:nvSpPr>
          <p:spPr bwMode="auto">
            <a:xfrm>
              <a:off x="7646988" y="1539876"/>
              <a:ext cx="571500" cy="587375"/>
            </a:xfrm>
            <a:custGeom>
              <a:avLst/>
              <a:gdLst>
                <a:gd name="T0" fmla="*/ 136 w 152"/>
                <a:gd name="T1" fmla="*/ 16 h 156"/>
                <a:gd name="T2" fmla="*/ 136 w 152"/>
                <a:gd name="T3" fmla="*/ 74 h 156"/>
                <a:gd name="T4" fmla="*/ 70 w 152"/>
                <a:gd name="T5" fmla="*/ 140 h 156"/>
                <a:gd name="T6" fmla="*/ 12 w 152"/>
                <a:gd name="T7" fmla="*/ 140 h 156"/>
                <a:gd name="T8" fmla="*/ 0 w 152"/>
                <a:gd name="T9" fmla="*/ 111 h 156"/>
                <a:gd name="T10" fmla="*/ 12 w 152"/>
                <a:gd name="T11" fmla="*/ 82 h 156"/>
                <a:gd name="T12" fmla="*/ 78 w 152"/>
                <a:gd name="T13" fmla="*/ 16 h 156"/>
                <a:gd name="T14" fmla="*/ 136 w 152"/>
                <a:gd name="T15" fmla="*/ 16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56">
                  <a:moveTo>
                    <a:pt x="136" y="16"/>
                  </a:moveTo>
                  <a:cubicBezTo>
                    <a:pt x="152" y="32"/>
                    <a:pt x="152" y="58"/>
                    <a:pt x="136" y="74"/>
                  </a:cubicBezTo>
                  <a:cubicBezTo>
                    <a:pt x="70" y="140"/>
                    <a:pt x="70" y="140"/>
                    <a:pt x="70" y="140"/>
                  </a:cubicBezTo>
                  <a:cubicBezTo>
                    <a:pt x="54" y="156"/>
                    <a:pt x="28" y="156"/>
                    <a:pt x="12" y="140"/>
                  </a:cubicBezTo>
                  <a:cubicBezTo>
                    <a:pt x="4" y="132"/>
                    <a:pt x="0" y="121"/>
                    <a:pt x="0" y="111"/>
                  </a:cubicBezTo>
                  <a:cubicBezTo>
                    <a:pt x="0" y="100"/>
                    <a:pt x="4" y="90"/>
                    <a:pt x="12" y="82"/>
                  </a:cubicBezTo>
                  <a:cubicBezTo>
                    <a:pt x="78" y="16"/>
                    <a:pt x="78" y="16"/>
                    <a:pt x="78" y="16"/>
                  </a:cubicBezTo>
                  <a:cubicBezTo>
                    <a:pt x="94" y="0"/>
                    <a:pt x="120" y="0"/>
                    <a:pt x="13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4530" eaLnBrk="1" fontAlgn="auto" hangingPunct="1">
                <a:spcBef>
                  <a:spcPts val="0"/>
                </a:spcBef>
                <a:spcAft>
                  <a:spcPts val="0"/>
                </a:spcAft>
              </a:pPr>
              <a:endParaRPr lang="zh-CN" altLang="en-US" sz="1400">
                <a:solidFill>
                  <a:prstClr val="black"/>
                </a:solidFill>
                <a:latin typeface="+mj-ea"/>
                <a:ea typeface="+mj-ea"/>
              </a:endParaRPr>
            </a:p>
          </p:txBody>
        </p:sp>
        <p:sp>
          <p:nvSpPr>
            <p:cNvPr id="51" name="Freeform 460"/>
            <p:cNvSpPr>
              <a:spLocks noEditPoints="1"/>
            </p:cNvSpPr>
            <p:nvPr/>
          </p:nvSpPr>
          <p:spPr bwMode="auto">
            <a:xfrm>
              <a:off x="4170363" y="1525588"/>
              <a:ext cx="3863975" cy="3567113"/>
            </a:xfrm>
            <a:custGeom>
              <a:avLst/>
              <a:gdLst>
                <a:gd name="T0" fmla="*/ 1028 w 1028"/>
                <a:gd name="T1" fmla="*/ 514 h 949"/>
                <a:gd name="T2" fmla="*/ 787 w 1028"/>
                <a:gd name="T3" fmla="*/ 949 h 949"/>
                <a:gd name="T4" fmla="*/ 241 w 1028"/>
                <a:gd name="T5" fmla="*/ 949 h 949"/>
                <a:gd name="T6" fmla="*/ 0 w 1028"/>
                <a:gd name="T7" fmla="*/ 514 h 949"/>
                <a:gd name="T8" fmla="*/ 514 w 1028"/>
                <a:gd name="T9" fmla="*/ 0 h 949"/>
                <a:gd name="T10" fmla="*/ 1028 w 1028"/>
                <a:gd name="T11" fmla="*/ 514 h 949"/>
                <a:gd name="T12" fmla="*/ 714 w 1028"/>
                <a:gd name="T13" fmla="*/ 345 h 949"/>
                <a:gd name="T14" fmla="*/ 714 w 1028"/>
                <a:gd name="T15" fmla="*/ 251 h 949"/>
                <a:gd name="T16" fmla="*/ 632 w 1028"/>
                <a:gd name="T17" fmla="*/ 187 h 949"/>
                <a:gd name="T18" fmla="*/ 563 w 1028"/>
                <a:gd name="T19" fmla="*/ 187 h 949"/>
                <a:gd name="T20" fmla="*/ 563 w 1028"/>
                <a:gd name="T21" fmla="*/ 153 h 949"/>
                <a:gd name="T22" fmla="*/ 466 w 1028"/>
                <a:gd name="T23" fmla="*/ 153 h 949"/>
                <a:gd name="T24" fmla="*/ 466 w 1028"/>
                <a:gd name="T25" fmla="*/ 187 h 949"/>
                <a:gd name="T26" fmla="*/ 397 w 1028"/>
                <a:gd name="T27" fmla="*/ 187 h 949"/>
                <a:gd name="T28" fmla="*/ 316 w 1028"/>
                <a:gd name="T29" fmla="*/ 251 h 949"/>
                <a:gd name="T30" fmla="*/ 316 w 1028"/>
                <a:gd name="T31" fmla="*/ 438 h 949"/>
                <a:gd name="T32" fmla="*/ 397 w 1028"/>
                <a:gd name="T33" fmla="*/ 503 h 949"/>
                <a:gd name="T34" fmla="*/ 466 w 1028"/>
                <a:gd name="T35" fmla="*/ 503 h 949"/>
                <a:gd name="T36" fmla="*/ 466 w 1028"/>
                <a:gd name="T37" fmla="*/ 701 h 949"/>
                <a:gd name="T38" fmla="*/ 440 w 1028"/>
                <a:gd name="T39" fmla="*/ 701 h 949"/>
                <a:gd name="T40" fmla="*/ 389 w 1028"/>
                <a:gd name="T41" fmla="*/ 661 h 949"/>
                <a:gd name="T42" fmla="*/ 389 w 1028"/>
                <a:gd name="T43" fmla="*/ 602 h 949"/>
                <a:gd name="T44" fmla="*/ 315 w 1028"/>
                <a:gd name="T45" fmla="*/ 602 h 949"/>
                <a:gd name="T46" fmla="*/ 315 w 1028"/>
                <a:gd name="T47" fmla="*/ 696 h 949"/>
                <a:gd name="T48" fmla="*/ 396 w 1028"/>
                <a:gd name="T49" fmla="*/ 760 h 949"/>
                <a:gd name="T50" fmla="*/ 466 w 1028"/>
                <a:gd name="T51" fmla="*/ 760 h 949"/>
                <a:gd name="T52" fmla="*/ 466 w 1028"/>
                <a:gd name="T53" fmla="*/ 796 h 949"/>
                <a:gd name="T54" fmla="*/ 563 w 1028"/>
                <a:gd name="T55" fmla="*/ 796 h 949"/>
                <a:gd name="T56" fmla="*/ 563 w 1028"/>
                <a:gd name="T57" fmla="*/ 760 h 949"/>
                <a:gd name="T58" fmla="*/ 632 w 1028"/>
                <a:gd name="T59" fmla="*/ 760 h 949"/>
                <a:gd name="T60" fmla="*/ 713 w 1028"/>
                <a:gd name="T61" fmla="*/ 696 h 949"/>
                <a:gd name="T62" fmla="*/ 713 w 1028"/>
                <a:gd name="T63" fmla="*/ 509 h 949"/>
                <a:gd name="T64" fmla="*/ 632 w 1028"/>
                <a:gd name="T65" fmla="*/ 444 h 949"/>
                <a:gd name="T66" fmla="*/ 563 w 1028"/>
                <a:gd name="T67" fmla="*/ 444 h 949"/>
                <a:gd name="T68" fmla="*/ 563 w 1028"/>
                <a:gd name="T69" fmla="*/ 246 h 949"/>
                <a:gd name="T70" fmla="*/ 588 w 1028"/>
                <a:gd name="T71" fmla="*/ 246 h 949"/>
                <a:gd name="T72" fmla="*/ 639 w 1028"/>
                <a:gd name="T73" fmla="*/ 286 h 949"/>
                <a:gd name="T74" fmla="*/ 639 w 1028"/>
                <a:gd name="T75" fmla="*/ 345 h 949"/>
                <a:gd name="T76" fmla="*/ 714 w 1028"/>
                <a:gd name="T77" fmla="*/ 345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8" h="949">
                  <a:moveTo>
                    <a:pt x="1028" y="514"/>
                  </a:moveTo>
                  <a:cubicBezTo>
                    <a:pt x="1028" y="697"/>
                    <a:pt x="932" y="858"/>
                    <a:pt x="787" y="949"/>
                  </a:cubicBezTo>
                  <a:cubicBezTo>
                    <a:pt x="241" y="949"/>
                    <a:pt x="241" y="949"/>
                    <a:pt x="241" y="949"/>
                  </a:cubicBezTo>
                  <a:cubicBezTo>
                    <a:pt x="97" y="858"/>
                    <a:pt x="0" y="697"/>
                    <a:pt x="0" y="514"/>
                  </a:cubicBezTo>
                  <a:cubicBezTo>
                    <a:pt x="0" y="230"/>
                    <a:pt x="231" y="0"/>
                    <a:pt x="514" y="0"/>
                  </a:cubicBezTo>
                  <a:cubicBezTo>
                    <a:pt x="798" y="0"/>
                    <a:pt x="1028" y="230"/>
                    <a:pt x="1028" y="514"/>
                  </a:cubicBezTo>
                  <a:close/>
                  <a:moveTo>
                    <a:pt x="714" y="345"/>
                  </a:moveTo>
                  <a:cubicBezTo>
                    <a:pt x="714" y="251"/>
                    <a:pt x="714" y="251"/>
                    <a:pt x="714" y="251"/>
                  </a:cubicBezTo>
                  <a:cubicBezTo>
                    <a:pt x="714" y="216"/>
                    <a:pt x="677" y="187"/>
                    <a:pt x="632" y="187"/>
                  </a:cubicBezTo>
                  <a:cubicBezTo>
                    <a:pt x="563" y="187"/>
                    <a:pt x="563" y="187"/>
                    <a:pt x="563" y="187"/>
                  </a:cubicBezTo>
                  <a:cubicBezTo>
                    <a:pt x="563" y="153"/>
                    <a:pt x="563" y="153"/>
                    <a:pt x="563" y="153"/>
                  </a:cubicBezTo>
                  <a:cubicBezTo>
                    <a:pt x="466" y="153"/>
                    <a:pt x="466" y="153"/>
                    <a:pt x="466" y="153"/>
                  </a:cubicBezTo>
                  <a:cubicBezTo>
                    <a:pt x="466" y="187"/>
                    <a:pt x="466" y="187"/>
                    <a:pt x="466" y="187"/>
                  </a:cubicBezTo>
                  <a:cubicBezTo>
                    <a:pt x="397" y="187"/>
                    <a:pt x="397" y="187"/>
                    <a:pt x="397" y="187"/>
                  </a:cubicBezTo>
                  <a:cubicBezTo>
                    <a:pt x="352" y="187"/>
                    <a:pt x="316" y="216"/>
                    <a:pt x="316" y="251"/>
                  </a:cubicBezTo>
                  <a:cubicBezTo>
                    <a:pt x="316" y="438"/>
                    <a:pt x="316" y="438"/>
                    <a:pt x="316" y="438"/>
                  </a:cubicBezTo>
                  <a:cubicBezTo>
                    <a:pt x="316" y="474"/>
                    <a:pt x="352" y="503"/>
                    <a:pt x="397" y="503"/>
                  </a:cubicBezTo>
                  <a:cubicBezTo>
                    <a:pt x="466" y="503"/>
                    <a:pt x="466" y="503"/>
                    <a:pt x="466" y="503"/>
                  </a:cubicBezTo>
                  <a:cubicBezTo>
                    <a:pt x="466" y="701"/>
                    <a:pt x="466" y="701"/>
                    <a:pt x="466" y="701"/>
                  </a:cubicBezTo>
                  <a:cubicBezTo>
                    <a:pt x="440" y="701"/>
                    <a:pt x="440" y="701"/>
                    <a:pt x="440" y="701"/>
                  </a:cubicBezTo>
                  <a:cubicBezTo>
                    <a:pt x="412" y="701"/>
                    <a:pt x="389" y="683"/>
                    <a:pt x="389" y="661"/>
                  </a:cubicBezTo>
                  <a:cubicBezTo>
                    <a:pt x="389" y="602"/>
                    <a:pt x="389" y="602"/>
                    <a:pt x="389" y="602"/>
                  </a:cubicBezTo>
                  <a:cubicBezTo>
                    <a:pt x="315" y="602"/>
                    <a:pt x="315" y="602"/>
                    <a:pt x="315" y="602"/>
                  </a:cubicBezTo>
                  <a:cubicBezTo>
                    <a:pt x="315" y="696"/>
                    <a:pt x="315" y="696"/>
                    <a:pt x="315" y="696"/>
                  </a:cubicBezTo>
                  <a:cubicBezTo>
                    <a:pt x="315" y="731"/>
                    <a:pt x="351" y="760"/>
                    <a:pt x="396" y="760"/>
                  </a:cubicBezTo>
                  <a:cubicBezTo>
                    <a:pt x="466" y="760"/>
                    <a:pt x="466" y="760"/>
                    <a:pt x="466" y="760"/>
                  </a:cubicBezTo>
                  <a:cubicBezTo>
                    <a:pt x="466" y="796"/>
                    <a:pt x="466" y="796"/>
                    <a:pt x="466" y="796"/>
                  </a:cubicBezTo>
                  <a:cubicBezTo>
                    <a:pt x="563" y="796"/>
                    <a:pt x="563" y="796"/>
                    <a:pt x="563" y="796"/>
                  </a:cubicBezTo>
                  <a:cubicBezTo>
                    <a:pt x="563" y="760"/>
                    <a:pt x="563" y="760"/>
                    <a:pt x="563" y="760"/>
                  </a:cubicBezTo>
                  <a:cubicBezTo>
                    <a:pt x="632" y="760"/>
                    <a:pt x="632" y="760"/>
                    <a:pt x="632" y="760"/>
                  </a:cubicBezTo>
                  <a:cubicBezTo>
                    <a:pt x="677" y="760"/>
                    <a:pt x="713" y="731"/>
                    <a:pt x="713" y="696"/>
                  </a:cubicBezTo>
                  <a:cubicBezTo>
                    <a:pt x="713" y="509"/>
                    <a:pt x="713" y="509"/>
                    <a:pt x="713" y="509"/>
                  </a:cubicBezTo>
                  <a:cubicBezTo>
                    <a:pt x="713" y="473"/>
                    <a:pt x="677" y="444"/>
                    <a:pt x="632" y="444"/>
                  </a:cubicBezTo>
                  <a:cubicBezTo>
                    <a:pt x="563" y="444"/>
                    <a:pt x="563" y="444"/>
                    <a:pt x="563" y="444"/>
                  </a:cubicBezTo>
                  <a:cubicBezTo>
                    <a:pt x="563" y="246"/>
                    <a:pt x="563" y="246"/>
                    <a:pt x="563" y="246"/>
                  </a:cubicBezTo>
                  <a:cubicBezTo>
                    <a:pt x="588" y="246"/>
                    <a:pt x="588" y="246"/>
                    <a:pt x="588" y="246"/>
                  </a:cubicBezTo>
                  <a:cubicBezTo>
                    <a:pt x="617" y="246"/>
                    <a:pt x="639" y="264"/>
                    <a:pt x="639" y="286"/>
                  </a:cubicBezTo>
                  <a:cubicBezTo>
                    <a:pt x="639" y="345"/>
                    <a:pt x="639" y="345"/>
                    <a:pt x="639" y="345"/>
                  </a:cubicBezTo>
                  <a:lnTo>
                    <a:pt x="714" y="34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4530" eaLnBrk="1" fontAlgn="auto" hangingPunct="1">
                <a:spcBef>
                  <a:spcPts val="0"/>
                </a:spcBef>
                <a:spcAft>
                  <a:spcPts val="0"/>
                </a:spcAft>
              </a:pPr>
              <a:endParaRPr lang="zh-CN" altLang="en-US" sz="1400">
                <a:solidFill>
                  <a:prstClr val="black"/>
                </a:solidFill>
                <a:latin typeface="+mj-ea"/>
                <a:ea typeface="+mj-ea"/>
              </a:endParaRPr>
            </a:p>
          </p:txBody>
        </p:sp>
        <p:sp>
          <p:nvSpPr>
            <p:cNvPr id="52" name="Freeform 461"/>
            <p:cNvSpPr/>
            <p:nvPr/>
          </p:nvSpPr>
          <p:spPr bwMode="auto">
            <a:xfrm>
              <a:off x="5187951" y="5254626"/>
              <a:ext cx="1827213" cy="209550"/>
            </a:xfrm>
            <a:custGeom>
              <a:avLst/>
              <a:gdLst>
                <a:gd name="T0" fmla="*/ 436 w 486"/>
                <a:gd name="T1" fmla="*/ 0 h 56"/>
                <a:gd name="T2" fmla="*/ 486 w 486"/>
                <a:gd name="T3" fmla="*/ 28 h 56"/>
                <a:gd name="T4" fmla="*/ 436 w 486"/>
                <a:gd name="T5" fmla="*/ 56 h 56"/>
                <a:gd name="T6" fmla="*/ 51 w 486"/>
                <a:gd name="T7" fmla="*/ 56 h 56"/>
                <a:gd name="T8" fmla="*/ 0 w 486"/>
                <a:gd name="T9" fmla="*/ 28 h 56"/>
                <a:gd name="T10" fmla="*/ 15 w 486"/>
                <a:gd name="T11" fmla="*/ 8 h 56"/>
                <a:gd name="T12" fmla="*/ 51 w 486"/>
                <a:gd name="T13" fmla="*/ 0 h 56"/>
                <a:gd name="T14" fmla="*/ 436 w 486"/>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6" h="56">
                  <a:moveTo>
                    <a:pt x="436" y="0"/>
                  </a:moveTo>
                  <a:cubicBezTo>
                    <a:pt x="464" y="0"/>
                    <a:pt x="486" y="13"/>
                    <a:pt x="486" y="28"/>
                  </a:cubicBezTo>
                  <a:cubicBezTo>
                    <a:pt x="486" y="44"/>
                    <a:pt x="464" y="56"/>
                    <a:pt x="436" y="56"/>
                  </a:cubicBezTo>
                  <a:cubicBezTo>
                    <a:pt x="51" y="56"/>
                    <a:pt x="51" y="56"/>
                    <a:pt x="51" y="56"/>
                  </a:cubicBezTo>
                  <a:cubicBezTo>
                    <a:pt x="23" y="56"/>
                    <a:pt x="0" y="44"/>
                    <a:pt x="0" y="28"/>
                  </a:cubicBezTo>
                  <a:cubicBezTo>
                    <a:pt x="0" y="20"/>
                    <a:pt x="6" y="13"/>
                    <a:pt x="15" y="8"/>
                  </a:cubicBezTo>
                  <a:cubicBezTo>
                    <a:pt x="24" y="3"/>
                    <a:pt x="37" y="0"/>
                    <a:pt x="51" y="0"/>
                  </a:cubicBezTo>
                  <a:lnTo>
                    <a:pt x="43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4530" eaLnBrk="1" fontAlgn="auto" hangingPunct="1">
                <a:spcBef>
                  <a:spcPts val="0"/>
                </a:spcBef>
                <a:spcAft>
                  <a:spcPts val="0"/>
                </a:spcAft>
              </a:pPr>
              <a:endParaRPr lang="zh-CN" altLang="en-US" sz="1400">
                <a:solidFill>
                  <a:prstClr val="black"/>
                </a:solidFill>
                <a:latin typeface="+mj-ea"/>
                <a:ea typeface="+mj-ea"/>
              </a:endParaRPr>
            </a:p>
          </p:txBody>
        </p:sp>
        <p:sp>
          <p:nvSpPr>
            <p:cNvPr id="53" name="Freeform 462"/>
            <p:cNvSpPr/>
            <p:nvPr/>
          </p:nvSpPr>
          <p:spPr bwMode="auto">
            <a:xfrm>
              <a:off x="5368926" y="5576888"/>
              <a:ext cx="1470025" cy="211138"/>
            </a:xfrm>
            <a:custGeom>
              <a:avLst/>
              <a:gdLst>
                <a:gd name="T0" fmla="*/ 341 w 391"/>
                <a:gd name="T1" fmla="*/ 0 h 56"/>
                <a:gd name="T2" fmla="*/ 391 w 391"/>
                <a:gd name="T3" fmla="*/ 28 h 56"/>
                <a:gd name="T4" fmla="*/ 341 w 391"/>
                <a:gd name="T5" fmla="*/ 56 h 56"/>
                <a:gd name="T6" fmla="*/ 50 w 391"/>
                <a:gd name="T7" fmla="*/ 56 h 56"/>
                <a:gd name="T8" fmla="*/ 0 w 391"/>
                <a:gd name="T9" fmla="*/ 28 h 56"/>
                <a:gd name="T10" fmla="*/ 14 w 391"/>
                <a:gd name="T11" fmla="*/ 8 h 56"/>
                <a:gd name="T12" fmla="*/ 50 w 391"/>
                <a:gd name="T13" fmla="*/ 0 h 56"/>
                <a:gd name="T14" fmla="*/ 341 w 391"/>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1" h="56">
                  <a:moveTo>
                    <a:pt x="341" y="0"/>
                  </a:moveTo>
                  <a:cubicBezTo>
                    <a:pt x="369" y="0"/>
                    <a:pt x="391" y="12"/>
                    <a:pt x="391" y="28"/>
                  </a:cubicBezTo>
                  <a:cubicBezTo>
                    <a:pt x="391" y="43"/>
                    <a:pt x="369" y="56"/>
                    <a:pt x="341" y="56"/>
                  </a:cubicBezTo>
                  <a:cubicBezTo>
                    <a:pt x="50" y="56"/>
                    <a:pt x="50" y="56"/>
                    <a:pt x="50" y="56"/>
                  </a:cubicBezTo>
                  <a:cubicBezTo>
                    <a:pt x="22" y="56"/>
                    <a:pt x="0" y="43"/>
                    <a:pt x="0" y="28"/>
                  </a:cubicBezTo>
                  <a:cubicBezTo>
                    <a:pt x="0" y="20"/>
                    <a:pt x="5" y="13"/>
                    <a:pt x="14" y="8"/>
                  </a:cubicBezTo>
                  <a:cubicBezTo>
                    <a:pt x="24" y="3"/>
                    <a:pt x="36" y="0"/>
                    <a:pt x="50" y="0"/>
                  </a:cubicBezTo>
                  <a:lnTo>
                    <a:pt x="34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4530" eaLnBrk="1" fontAlgn="auto" hangingPunct="1">
                <a:spcBef>
                  <a:spcPts val="0"/>
                </a:spcBef>
                <a:spcAft>
                  <a:spcPts val="0"/>
                </a:spcAft>
              </a:pPr>
              <a:endParaRPr lang="zh-CN" altLang="en-US" sz="1400">
                <a:solidFill>
                  <a:prstClr val="black"/>
                </a:solidFill>
                <a:latin typeface="+mj-ea"/>
                <a:ea typeface="+mj-ea"/>
              </a:endParaRPr>
            </a:p>
          </p:txBody>
        </p:sp>
        <p:sp>
          <p:nvSpPr>
            <p:cNvPr id="54" name="Freeform 463"/>
            <p:cNvSpPr/>
            <p:nvPr/>
          </p:nvSpPr>
          <p:spPr bwMode="auto">
            <a:xfrm>
              <a:off x="5556251" y="5895976"/>
              <a:ext cx="1090613" cy="211138"/>
            </a:xfrm>
            <a:custGeom>
              <a:avLst/>
              <a:gdLst>
                <a:gd name="T0" fmla="*/ 240 w 290"/>
                <a:gd name="T1" fmla="*/ 0 h 56"/>
                <a:gd name="T2" fmla="*/ 290 w 290"/>
                <a:gd name="T3" fmla="*/ 28 h 56"/>
                <a:gd name="T4" fmla="*/ 240 w 290"/>
                <a:gd name="T5" fmla="*/ 56 h 56"/>
                <a:gd name="T6" fmla="*/ 50 w 290"/>
                <a:gd name="T7" fmla="*/ 56 h 56"/>
                <a:gd name="T8" fmla="*/ 0 w 290"/>
                <a:gd name="T9" fmla="*/ 28 h 56"/>
                <a:gd name="T10" fmla="*/ 15 w 290"/>
                <a:gd name="T11" fmla="*/ 8 h 56"/>
                <a:gd name="T12" fmla="*/ 50 w 290"/>
                <a:gd name="T13" fmla="*/ 0 h 56"/>
                <a:gd name="T14" fmla="*/ 240 w 290"/>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0" h="56">
                  <a:moveTo>
                    <a:pt x="240" y="0"/>
                  </a:moveTo>
                  <a:cubicBezTo>
                    <a:pt x="268" y="0"/>
                    <a:pt x="290" y="12"/>
                    <a:pt x="290" y="28"/>
                  </a:cubicBezTo>
                  <a:cubicBezTo>
                    <a:pt x="290" y="43"/>
                    <a:pt x="268" y="56"/>
                    <a:pt x="240" y="56"/>
                  </a:cubicBezTo>
                  <a:cubicBezTo>
                    <a:pt x="50" y="56"/>
                    <a:pt x="50" y="56"/>
                    <a:pt x="50" y="56"/>
                  </a:cubicBezTo>
                  <a:cubicBezTo>
                    <a:pt x="23" y="56"/>
                    <a:pt x="0" y="43"/>
                    <a:pt x="0" y="28"/>
                  </a:cubicBezTo>
                  <a:cubicBezTo>
                    <a:pt x="0" y="20"/>
                    <a:pt x="6" y="13"/>
                    <a:pt x="15" y="8"/>
                  </a:cubicBezTo>
                  <a:cubicBezTo>
                    <a:pt x="24" y="3"/>
                    <a:pt x="37" y="0"/>
                    <a:pt x="50" y="0"/>
                  </a:cubicBezTo>
                  <a:lnTo>
                    <a:pt x="24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4530" eaLnBrk="1" fontAlgn="auto" hangingPunct="1">
                <a:spcBef>
                  <a:spcPts val="0"/>
                </a:spcBef>
                <a:spcAft>
                  <a:spcPts val="0"/>
                </a:spcAft>
              </a:pPr>
              <a:endParaRPr lang="zh-CN" altLang="en-US" sz="1400">
                <a:solidFill>
                  <a:prstClr val="black"/>
                </a:solidFill>
                <a:latin typeface="+mj-ea"/>
                <a:ea typeface="+mj-ea"/>
              </a:endParaRPr>
            </a:p>
          </p:txBody>
        </p:sp>
        <p:sp>
          <p:nvSpPr>
            <p:cNvPr id="55" name="Freeform 464"/>
            <p:cNvSpPr/>
            <p:nvPr/>
          </p:nvSpPr>
          <p:spPr bwMode="auto">
            <a:xfrm>
              <a:off x="6286501" y="3416301"/>
              <a:ext cx="285750" cy="744538"/>
            </a:xfrm>
            <a:custGeom>
              <a:avLst/>
              <a:gdLst>
                <a:gd name="T0" fmla="*/ 76 w 76"/>
                <a:gd name="T1" fmla="*/ 41 h 198"/>
                <a:gd name="T2" fmla="*/ 76 w 76"/>
                <a:gd name="T3" fmla="*/ 158 h 198"/>
                <a:gd name="T4" fmla="*/ 25 w 76"/>
                <a:gd name="T5" fmla="*/ 198 h 198"/>
                <a:gd name="T6" fmla="*/ 0 w 76"/>
                <a:gd name="T7" fmla="*/ 198 h 198"/>
                <a:gd name="T8" fmla="*/ 0 w 76"/>
                <a:gd name="T9" fmla="*/ 0 h 198"/>
                <a:gd name="T10" fmla="*/ 25 w 76"/>
                <a:gd name="T11" fmla="*/ 0 h 198"/>
                <a:gd name="T12" fmla="*/ 76 w 76"/>
                <a:gd name="T13" fmla="*/ 41 h 198"/>
              </a:gdLst>
              <a:ahLst/>
              <a:cxnLst>
                <a:cxn ang="0">
                  <a:pos x="T0" y="T1"/>
                </a:cxn>
                <a:cxn ang="0">
                  <a:pos x="T2" y="T3"/>
                </a:cxn>
                <a:cxn ang="0">
                  <a:pos x="T4" y="T5"/>
                </a:cxn>
                <a:cxn ang="0">
                  <a:pos x="T6" y="T7"/>
                </a:cxn>
                <a:cxn ang="0">
                  <a:pos x="T8" y="T9"/>
                </a:cxn>
                <a:cxn ang="0">
                  <a:pos x="T10" y="T11"/>
                </a:cxn>
                <a:cxn ang="0">
                  <a:pos x="T12" y="T13"/>
                </a:cxn>
              </a:cxnLst>
              <a:rect l="0" t="0" r="r" b="b"/>
              <a:pathLst>
                <a:path w="76" h="198">
                  <a:moveTo>
                    <a:pt x="76" y="41"/>
                  </a:moveTo>
                  <a:cubicBezTo>
                    <a:pt x="76" y="158"/>
                    <a:pt x="76" y="158"/>
                    <a:pt x="76" y="158"/>
                  </a:cubicBezTo>
                  <a:cubicBezTo>
                    <a:pt x="76" y="180"/>
                    <a:pt x="53" y="198"/>
                    <a:pt x="25" y="198"/>
                  </a:cubicBezTo>
                  <a:cubicBezTo>
                    <a:pt x="0" y="198"/>
                    <a:pt x="0" y="198"/>
                    <a:pt x="0" y="198"/>
                  </a:cubicBezTo>
                  <a:cubicBezTo>
                    <a:pt x="0" y="0"/>
                    <a:pt x="0" y="0"/>
                    <a:pt x="0" y="0"/>
                  </a:cubicBezTo>
                  <a:cubicBezTo>
                    <a:pt x="25" y="0"/>
                    <a:pt x="25" y="0"/>
                    <a:pt x="25" y="0"/>
                  </a:cubicBezTo>
                  <a:cubicBezTo>
                    <a:pt x="53" y="0"/>
                    <a:pt x="76" y="18"/>
                    <a:pt x="76"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4530" eaLnBrk="1" fontAlgn="auto" hangingPunct="1">
                <a:spcBef>
                  <a:spcPts val="0"/>
                </a:spcBef>
                <a:spcAft>
                  <a:spcPts val="0"/>
                </a:spcAft>
              </a:pPr>
              <a:endParaRPr lang="zh-CN" altLang="en-US" sz="1400">
                <a:solidFill>
                  <a:prstClr val="black"/>
                </a:solidFill>
                <a:latin typeface="+mj-ea"/>
                <a:ea typeface="+mj-ea"/>
              </a:endParaRPr>
            </a:p>
          </p:txBody>
        </p:sp>
        <p:sp>
          <p:nvSpPr>
            <p:cNvPr id="56" name="Freeform 465"/>
            <p:cNvSpPr/>
            <p:nvPr/>
          </p:nvSpPr>
          <p:spPr bwMode="auto">
            <a:xfrm>
              <a:off x="5948363" y="754063"/>
              <a:ext cx="307975" cy="658813"/>
            </a:xfrm>
            <a:custGeom>
              <a:avLst/>
              <a:gdLst>
                <a:gd name="T0" fmla="*/ 82 w 82"/>
                <a:gd name="T1" fmla="*/ 41 h 175"/>
                <a:gd name="T2" fmla="*/ 82 w 82"/>
                <a:gd name="T3" fmla="*/ 134 h 175"/>
                <a:gd name="T4" fmla="*/ 41 w 82"/>
                <a:gd name="T5" fmla="*/ 175 h 175"/>
                <a:gd name="T6" fmla="*/ 12 w 82"/>
                <a:gd name="T7" fmla="*/ 163 h 175"/>
                <a:gd name="T8" fmla="*/ 0 w 82"/>
                <a:gd name="T9" fmla="*/ 134 h 175"/>
                <a:gd name="T10" fmla="*/ 0 w 82"/>
                <a:gd name="T11" fmla="*/ 41 h 175"/>
                <a:gd name="T12" fmla="*/ 41 w 82"/>
                <a:gd name="T13" fmla="*/ 0 h 175"/>
                <a:gd name="T14" fmla="*/ 82 w 82"/>
                <a:gd name="T15" fmla="*/ 41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75">
                  <a:moveTo>
                    <a:pt x="82" y="41"/>
                  </a:moveTo>
                  <a:cubicBezTo>
                    <a:pt x="82" y="134"/>
                    <a:pt x="82" y="134"/>
                    <a:pt x="82" y="134"/>
                  </a:cubicBezTo>
                  <a:cubicBezTo>
                    <a:pt x="82" y="157"/>
                    <a:pt x="64" y="175"/>
                    <a:pt x="41" y="175"/>
                  </a:cubicBezTo>
                  <a:cubicBezTo>
                    <a:pt x="30" y="175"/>
                    <a:pt x="20" y="171"/>
                    <a:pt x="12" y="163"/>
                  </a:cubicBezTo>
                  <a:cubicBezTo>
                    <a:pt x="5" y="156"/>
                    <a:pt x="0" y="146"/>
                    <a:pt x="0" y="134"/>
                  </a:cubicBezTo>
                  <a:cubicBezTo>
                    <a:pt x="0" y="41"/>
                    <a:pt x="0" y="41"/>
                    <a:pt x="0" y="41"/>
                  </a:cubicBezTo>
                  <a:cubicBezTo>
                    <a:pt x="0" y="19"/>
                    <a:pt x="19" y="0"/>
                    <a:pt x="41" y="0"/>
                  </a:cubicBezTo>
                  <a:cubicBezTo>
                    <a:pt x="64" y="0"/>
                    <a:pt x="82" y="19"/>
                    <a:pt x="82"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4530" eaLnBrk="1" fontAlgn="auto" hangingPunct="1">
                <a:spcBef>
                  <a:spcPts val="0"/>
                </a:spcBef>
                <a:spcAft>
                  <a:spcPts val="0"/>
                </a:spcAft>
              </a:pPr>
              <a:endParaRPr lang="zh-CN" altLang="en-US" sz="1400">
                <a:solidFill>
                  <a:prstClr val="black"/>
                </a:solidFill>
                <a:latin typeface="+mj-ea"/>
                <a:ea typeface="+mj-ea"/>
              </a:endParaRPr>
            </a:p>
          </p:txBody>
        </p:sp>
        <p:sp>
          <p:nvSpPr>
            <p:cNvPr id="57" name="Freeform 466"/>
            <p:cNvSpPr/>
            <p:nvPr/>
          </p:nvSpPr>
          <p:spPr bwMode="auto">
            <a:xfrm>
              <a:off x="5635626" y="2449513"/>
              <a:ext cx="285750" cy="744538"/>
            </a:xfrm>
            <a:custGeom>
              <a:avLst/>
              <a:gdLst>
                <a:gd name="T0" fmla="*/ 76 w 76"/>
                <a:gd name="T1" fmla="*/ 0 h 198"/>
                <a:gd name="T2" fmla="*/ 76 w 76"/>
                <a:gd name="T3" fmla="*/ 198 h 198"/>
                <a:gd name="T4" fmla="*/ 51 w 76"/>
                <a:gd name="T5" fmla="*/ 198 h 198"/>
                <a:gd name="T6" fmla="*/ 0 w 76"/>
                <a:gd name="T7" fmla="*/ 157 h 198"/>
                <a:gd name="T8" fmla="*/ 0 w 76"/>
                <a:gd name="T9" fmla="*/ 40 h 198"/>
                <a:gd name="T10" fmla="*/ 51 w 76"/>
                <a:gd name="T11" fmla="*/ 0 h 198"/>
                <a:gd name="T12" fmla="*/ 76 w 76"/>
                <a:gd name="T13" fmla="*/ 0 h 198"/>
              </a:gdLst>
              <a:ahLst/>
              <a:cxnLst>
                <a:cxn ang="0">
                  <a:pos x="T0" y="T1"/>
                </a:cxn>
                <a:cxn ang="0">
                  <a:pos x="T2" y="T3"/>
                </a:cxn>
                <a:cxn ang="0">
                  <a:pos x="T4" y="T5"/>
                </a:cxn>
                <a:cxn ang="0">
                  <a:pos x="T6" y="T7"/>
                </a:cxn>
                <a:cxn ang="0">
                  <a:pos x="T8" y="T9"/>
                </a:cxn>
                <a:cxn ang="0">
                  <a:pos x="T10" y="T11"/>
                </a:cxn>
                <a:cxn ang="0">
                  <a:pos x="T12" y="T13"/>
                </a:cxn>
              </a:cxnLst>
              <a:rect l="0" t="0" r="r" b="b"/>
              <a:pathLst>
                <a:path w="76" h="198">
                  <a:moveTo>
                    <a:pt x="76" y="0"/>
                  </a:moveTo>
                  <a:cubicBezTo>
                    <a:pt x="76" y="198"/>
                    <a:pt x="76" y="198"/>
                    <a:pt x="76" y="198"/>
                  </a:cubicBezTo>
                  <a:cubicBezTo>
                    <a:pt x="51" y="198"/>
                    <a:pt x="51" y="198"/>
                    <a:pt x="51" y="198"/>
                  </a:cubicBezTo>
                  <a:cubicBezTo>
                    <a:pt x="23" y="198"/>
                    <a:pt x="0" y="180"/>
                    <a:pt x="0" y="157"/>
                  </a:cubicBezTo>
                  <a:cubicBezTo>
                    <a:pt x="0" y="40"/>
                    <a:pt x="0" y="40"/>
                    <a:pt x="0" y="40"/>
                  </a:cubicBezTo>
                  <a:cubicBezTo>
                    <a:pt x="0" y="18"/>
                    <a:pt x="23" y="0"/>
                    <a:pt x="51" y="0"/>
                  </a:cubicBezTo>
                  <a:lnTo>
                    <a:pt x="7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4530" eaLnBrk="1" fontAlgn="auto" hangingPunct="1">
                <a:spcBef>
                  <a:spcPts val="0"/>
                </a:spcBef>
                <a:spcAft>
                  <a:spcPts val="0"/>
                </a:spcAft>
              </a:pPr>
              <a:endParaRPr lang="zh-CN" altLang="en-US" sz="1400">
                <a:solidFill>
                  <a:prstClr val="black"/>
                </a:solidFill>
                <a:latin typeface="+mj-ea"/>
                <a:ea typeface="+mj-ea"/>
              </a:endParaRPr>
            </a:p>
          </p:txBody>
        </p:sp>
        <p:sp>
          <p:nvSpPr>
            <p:cNvPr id="58" name="Freeform 467"/>
            <p:cNvSpPr/>
            <p:nvPr/>
          </p:nvSpPr>
          <p:spPr bwMode="auto">
            <a:xfrm>
              <a:off x="3951288" y="1539876"/>
              <a:ext cx="571500" cy="587375"/>
            </a:xfrm>
            <a:custGeom>
              <a:avLst/>
              <a:gdLst>
                <a:gd name="T0" fmla="*/ 140 w 152"/>
                <a:gd name="T1" fmla="*/ 82 h 156"/>
                <a:gd name="T2" fmla="*/ 152 w 152"/>
                <a:gd name="T3" fmla="*/ 111 h 156"/>
                <a:gd name="T4" fmla="*/ 140 w 152"/>
                <a:gd name="T5" fmla="*/ 140 h 156"/>
                <a:gd name="T6" fmla="*/ 82 w 152"/>
                <a:gd name="T7" fmla="*/ 140 h 156"/>
                <a:gd name="T8" fmla="*/ 16 w 152"/>
                <a:gd name="T9" fmla="*/ 74 h 156"/>
                <a:gd name="T10" fmla="*/ 16 w 152"/>
                <a:gd name="T11" fmla="*/ 16 h 156"/>
                <a:gd name="T12" fmla="*/ 74 w 152"/>
                <a:gd name="T13" fmla="*/ 16 h 156"/>
                <a:gd name="T14" fmla="*/ 140 w 152"/>
                <a:gd name="T15" fmla="*/ 82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56">
                  <a:moveTo>
                    <a:pt x="140" y="82"/>
                  </a:moveTo>
                  <a:cubicBezTo>
                    <a:pt x="148" y="90"/>
                    <a:pt x="152" y="100"/>
                    <a:pt x="152" y="111"/>
                  </a:cubicBezTo>
                  <a:cubicBezTo>
                    <a:pt x="152" y="121"/>
                    <a:pt x="148" y="132"/>
                    <a:pt x="140" y="140"/>
                  </a:cubicBezTo>
                  <a:cubicBezTo>
                    <a:pt x="124" y="156"/>
                    <a:pt x="98" y="156"/>
                    <a:pt x="82" y="140"/>
                  </a:cubicBezTo>
                  <a:cubicBezTo>
                    <a:pt x="16" y="74"/>
                    <a:pt x="16" y="74"/>
                    <a:pt x="16" y="74"/>
                  </a:cubicBezTo>
                  <a:cubicBezTo>
                    <a:pt x="0" y="58"/>
                    <a:pt x="0" y="32"/>
                    <a:pt x="16" y="16"/>
                  </a:cubicBezTo>
                  <a:cubicBezTo>
                    <a:pt x="32" y="0"/>
                    <a:pt x="58" y="0"/>
                    <a:pt x="74" y="16"/>
                  </a:cubicBezTo>
                  <a:lnTo>
                    <a:pt x="140" y="8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4530" eaLnBrk="1" fontAlgn="auto" hangingPunct="1">
                <a:spcBef>
                  <a:spcPts val="0"/>
                </a:spcBef>
                <a:spcAft>
                  <a:spcPts val="0"/>
                </a:spcAft>
              </a:pPr>
              <a:endParaRPr lang="zh-CN" altLang="en-US" sz="1400">
                <a:solidFill>
                  <a:prstClr val="black"/>
                </a:solidFill>
                <a:latin typeface="+mj-ea"/>
                <a:ea typeface="+mj-ea"/>
              </a:endParaRPr>
            </a:p>
          </p:txBody>
        </p:sp>
        <p:sp>
          <p:nvSpPr>
            <p:cNvPr id="59" name="Freeform 468"/>
            <p:cNvSpPr/>
            <p:nvPr/>
          </p:nvSpPr>
          <p:spPr bwMode="auto">
            <a:xfrm>
              <a:off x="3294063" y="3122613"/>
              <a:ext cx="657225" cy="307975"/>
            </a:xfrm>
            <a:custGeom>
              <a:avLst/>
              <a:gdLst>
                <a:gd name="T0" fmla="*/ 134 w 175"/>
                <a:gd name="T1" fmla="*/ 0 h 82"/>
                <a:gd name="T2" fmla="*/ 175 w 175"/>
                <a:gd name="T3" fmla="*/ 41 h 82"/>
                <a:gd name="T4" fmla="*/ 134 w 175"/>
                <a:gd name="T5" fmla="*/ 82 h 82"/>
                <a:gd name="T6" fmla="*/ 41 w 175"/>
                <a:gd name="T7" fmla="*/ 82 h 82"/>
                <a:gd name="T8" fmla="*/ 0 w 175"/>
                <a:gd name="T9" fmla="*/ 41 h 82"/>
                <a:gd name="T10" fmla="*/ 12 w 175"/>
                <a:gd name="T11" fmla="*/ 12 h 82"/>
                <a:gd name="T12" fmla="*/ 41 w 175"/>
                <a:gd name="T13" fmla="*/ 0 h 82"/>
                <a:gd name="T14" fmla="*/ 134 w 175"/>
                <a:gd name="T15" fmla="*/ 0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82">
                  <a:moveTo>
                    <a:pt x="134" y="0"/>
                  </a:moveTo>
                  <a:cubicBezTo>
                    <a:pt x="156" y="0"/>
                    <a:pt x="175" y="19"/>
                    <a:pt x="175" y="41"/>
                  </a:cubicBezTo>
                  <a:cubicBezTo>
                    <a:pt x="175" y="64"/>
                    <a:pt x="156" y="82"/>
                    <a:pt x="134" y="82"/>
                  </a:cubicBezTo>
                  <a:cubicBezTo>
                    <a:pt x="41" y="82"/>
                    <a:pt x="41" y="82"/>
                    <a:pt x="41" y="82"/>
                  </a:cubicBezTo>
                  <a:cubicBezTo>
                    <a:pt x="18" y="82"/>
                    <a:pt x="0" y="64"/>
                    <a:pt x="0" y="41"/>
                  </a:cubicBezTo>
                  <a:cubicBezTo>
                    <a:pt x="0" y="30"/>
                    <a:pt x="4" y="20"/>
                    <a:pt x="12" y="12"/>
                  </a:cubicBezTo>
                  <a:cubicBezTo>
                    <a:pt x="19" y="5"/>
                    <a:pt x="29" y="0"/>
                    <a:pt x="41" y="0"/>
                  </a:cubicBezTo>
                  <a:lnTo>
                    <a:pt x="13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4530" eaLnBrk="1" fontAlgn="auto" hangingPunct="1">
                <a:spcBef>
                  <a:spcPts val="0"/>
                </a:spcBef>
                <a:spcAft>
                  <a:spcPts val="0"/>
                </a:spcAft>
              </a:pPr>
              <a:endParaRPr lang="zh-CN" altLang="en-US" sz="1400">
                <a:solidFill>
                  <a:prstClr val="black"/>
                </a:solidFill>
                <a:latin typeface="+mj-ea"/>
                <a:ea typeface="+mj-ea"/>
              </a:endParaRPr>
            </a:p>
          </p:txBody>
        </p:sp>
      </p:grpSp>
      <p:sp>
        <p:nvSpPr>
          <p:cNvPr id="60" name="矩形 3"/>
          <p:cNvSpPr>
            <a:spLocks noChangeArrowheads="1"/>
          </p:cNvSpPr>
          <p:nvPr/>
        </p:nvSpPr>
        <p:spPr bwMode="auto">
          <a:xfrm>
            <a:off x="2200231" y="3153594"/>
            <a:ext cx="715585" cy="300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r>
              <a:rPr lang="zh-CN" altLang="en-US" sz="1500" dirty="0" smtClean="0">
                <a:solidFill>
                  <a:schemeClr val="bg1">
                    <a:lumMod val="95000"/>
                  </a:schemeClr>
                </a:solidFill>
                <a:latin typeface="Adobe 黑体 Std R" panose="020B0400000000000000" pitchFamily="34" charset="-122"/>
                <a:ea typeface="Adobe 黑体 Std R" panose="020B0400000000000000" pitchFamily="34" charset="-122"/>
                <a:sym typeface="Arial" panose="020B0604020202020204" pitchFamily="34" charset="0"/>
              </a:rPr>
              <a:t>阶段五</a:t>
            </a:r>
            <a:endParaRPr lang="zh-CN" altLang="en-US" sz="1500" dirty="0">
              <a:solidFill>
                <a:schemeClr val="bg1">
                  <a:lumMod val="95000"/>
                </a:schemeClr>
              </a:solidFill>
              <a:latin typeface="Adobe 黑体 Std R" panose="020B0400000000000000" pitchFamily="34" charset="-122"/>
              <a:ea typeface="Adobe 黑体 Std R" panose="020B0400000000000000" pitchFamily="34" charset="-122"/>
              <a:sym typeface="Arial" panose="020B0604020202020204" pitchFamily="34" charset="0"/>
            </a:endParaRPr>
          </a:p>
        </p:txBody>
      </p:sp>
      <p:sp>
        <p:nvSpPr>
          <p:cNvPr id="61" name="文本框 13"/>
          <p:cNvSpPr txBox="1"/>
          <p:nvPr/>
        </p:nvSpPr>
        <p:spPr>
          <a:xfrm>
            <a:off x="686593" y="3418956"/>
            <a:ext cx="2333658" cy="565063"/>
          </a:xfrm>
          <a:prstGeom prst="rect">
            <a:avLst/>
          </a:prstGeom>
          <a:noFill/>
        </p:spPr>
        <p:txBody>
          <a:bodyPr wrap="square" lIns="65824" tIns="32911" rIns="65824" bIns="32911" rtlCol="0">
            <a:spAutoFit/>
          </a:bodyPr>
          <a:lstStyle/>
          <a:p>
            <a:pPr algn="r">
              <a:lnSpc>
                <a:spcPct val="120000"/>
              </a:lnSpc>
              <a:spcBef>
                <a:spcPct val="0"/>
              </a:spcBef>
              <a:buNone/>
            </a:pPr>
            <a:r>
              <a:rPr lang="zh-CN" altLang="en-US" sz="900" b="0" dirty="0">
                <a:solidFill>
                  <a:schemeClr val="bg1">
                    <a:lumMod val="95000"/>
                  </a:schemeClr>
                </a:solidFill>
                <a:latin typeface="Adobe 黑体 Std R" panose="020B0400000000000000" pitchFamily="34" charset="-122"/>
                <a:ea typeface="Adobe 黑体 Std R" panose="020B0400000000000000" pitchFamily="34" charset="-122"/>
                <a:sym typeface="微软雅黑" panose="020B0503020204020204" pitchFamily="34" charset="-122"/>
              </a:rPr>
              <a:t>在此录入上述图表的综合描述说明，在此录入上述图表的综合描述说明，在此录入上述图表的综合描述</a:t>
            </a:r>
            <a:r>
              <a:rPr lang="zh-CN" altLang="en-US" sz="900" b="0" dirty="0" smtClean="0">
                <a:solidFill>
                  <a:schemeClr val="bg1">
                    <a:lumMod val="95000"/>
                  </a:schemeClr>
                </a:solidFill>
                <a:latin typeface="Adobe 黑体 Std R" panose="020B0400000000000000" pitchFamily="34" charset="-122"/>
                <a:ea typeface="Adobe 黑体 Std R" panose="020B0400000000000000" pitchFamily="34" charset="-122"/>
                <a:sym typeface="微软雅黑" panose="020B0503020204020204" pitchFamily="34" charset="-122"/>
              </a:rPr>
              <a:t>说明。</a:t>
            </a:r>
            <a:endParaRPr lang="zh-CN" altLang="en-US" sz="900" b="0" dirty="0">
              <a:solidFill>
                <a:schemeClr val="bg1">
                  <a:lumMod val="95000"/>
                </a:schemeClr>
              </a:solidFill>
              <a:latin typeface="Adobe 黑体 Std R" panose="020B0400000000000000" pitchFamily="34" charset="-122"/>
              <a:ea typeface="Adobe 黑体 Std R" panose="020B0400000000000000" pitchFamily="34" charset="-122"/>
              <a:sym typeface="微软雅黑" panose="020B0503020204020204" pitchFamily="34" charset="-122"/>
            </a:endParaRPr>
          </a:p>
        </p:txBody>
      </p:sp>
      <p:grpSp>
        <p:nvGrpSpPr>
          <p:cNvPr id="62" name="Group 23"/>
          <p:cNvGrpSpPr/>
          <p:nvPr/>
        </p:nvGrpSpPr>
        <p:grpSpPr>
          <a:xfrm>
            <a:off x="3477649" y="3363144"/>
            <a:ext cx="256945" cy="224003"/>
            <a:chOff x="7540014" y="4306907"/>
            <a:chExt cx="389342" cy="339426"/>
          </a:xfrm>
          <a:solidFill>
            <a:schemeClr val="bg1"/>
          </a:solidFill>
        </p:grpSpPr>
        <p:sp>
          <p:nvSpPr>
            <p:cNvPr id="63" name="Freeform 110"/>
            <p:cNvSpPr/>
            <p:nvPr/>
          </p:nvSpPr>
          <p:spPr bwMode="auto">
            <a:xfrm>
              <a:off x="7799575" y="4409234"/>
              <a:ext cx="102328" cy="102328"/>
            </a:xfrm>
            <a:custGeom>
              <a:avLst/>
              <a:gdLst>
                <a:gd name="T0" fmla="*/ 0 w 41"/>
                <a:gd name="T1" fmla="*/ 39 h 41"/>
                <a:gd name="T2" fmla="*/ 3 w 41"/>
                <a:gd name="T3" fmla="*/ 41 h 41"/>
                <a:gd name="T4" fmla="*/ 41 w 41"/>
                <a:gd name="T5" fmla="*/ 3 h 41"/>
                <a:gd name="T6" fmla="*/ 39 w 41"/>
                <a:gd name="T7" fmla="*/ 0 h 41"/>
                <a:gd name="T8" fmla="*/ 0 w 41"/>
                <a:gd name="T9" fmla="*/ 39 h 41"/>
              </a:gdLst>
              <a:ahLst/>
              <a:cxnLst>
                <a:cxn ang="0">
                  <a:pos x="T0" y="T1"/>
                </a:cxn>
                <a:cxn ang="0">
                  <a:pos x="T2" y="T3"/>
                </a:cxn>
                <a:cxn ang="0">
                  <a:pos x="T4" y="T5"/>
                </a:cxn>
                <a:cxn ang="0">
                  <a:pos x="T6" y="T7"/>
                </a:cxn>
                <a:cxn ang="0">
                  <a:pos x="T8" y="T9"/>
                </a:cxn>
              </a:cxnLst>
              <a:rect l="0" t="0" r="r" b="b"/>
              <a:pathLst>
                <a:path w="41" h="41">
                  <a:moveTo>
                    <a:pt x="0" y="39"/>
                  </a:moveTo>
                  <a:lnTo>
                    <a:pt x="3" y="41"/>
                  </a:lnTo>
                  <a:lnTo>
                    <a:pt x="41" y="3"/>
                  </a:lnTo>
                  <a:lnTo>
                    <a:pt x="39" y="0"/>
                  </a:lnTo>
                  <a:lnTo>
                    <a:pt x="0" y="3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j-ea"/>
                <a:ea typeface="+mj-ea"/>
              </a:endParaRPr>
            </a:p>
          </p:txBody>
        </p:sp>
        <p:sp>
          <p:nvSpPr>
            <p:cNvPr id="64" name="Freeform 111"/>
            <p:cNvSpPr/>
            <p:nvPr/>
          </p:nvSpPr>
          <p:spPr bwMode="auto">
            <a:xfrm>
              <a:off x="7777112" y="4381780"/>
              <a:ext cx="109814" cy="114806"/>
            </a:xfrm>
            <a:custGeom>
              <a:avLst/>
              <a:gdLst>
                <a:gd name="T0" fmla="*/ 37 w 44"/>
                <a:gd name="T1" fmla="*/ 0 h 46"/>
                <a:gd name="T2" fmla="*/ 0 w 44"/>
                <a:gd name="T3" fmla="*/ 39 h 46"/>
                <a:gd name="T4" fmla="*/ 6 w 44"/>
                <a:gd name="T5" fmla="*/ 46 h 46"/>
                <a:gd name="T6" fmla="*/ 44 w 44"/>
                <a:gd name="T7" fmla="*/ 8 h 46"/>
                <a:gd name="T8" fmla="*/ 37 w 44"/>
                <a:gd name="T9" fmla="*/ 0 h 46"/>
              </a:gdLst>
              <a:ahLst/>
              <a:cxnLst>
                <a:cxn ang="0">
                  <a:pos x="T0" y="T1"/>
                </a:cxn>
                <a:cxn ang="0">
                  <a:pos x="T2" y="T3"/>
                </a:cxn>
                <a:cxn ang="0">
                  <a:pos x="T4" y="T5"/>
                </a:cxn>
                <a:cxn ang="0">
                  <a:pos x="T6" y="T7"/>
                </a:cxn>
                <a:cxn ang="0">
                  <a:pos x="T8" y="T9"/>
                </a:cxn>
              </a:cxnLst>
              <a:rect l="0" t="0" r="r" b="b"/>
              <a:pathLst>
                <a:path w="44" h="46">
                  <a:moveTo>
                    <a:pt x="37" y="0"/>
                  </a:moveTo>
                  <a:lnTo>
                    <a:pt x="0" y="39"/>
                  </a:lnTo>
                  <a:lnTo>
                    <a:pt x="6" y="46"/>
                  </a:lnTo>
                  <a:lnTo>
                    <a:pt x="44" y="8"/>
                  </a:lnTo>
                  <a:lnTo>
                    <a:pt x="3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j-ea"/>
                <a:ea typeface="+mj-ea"/>
              </a:endParaRPr>
            </a:p>
          </p:txBody>
        </p:sp>
        <p:sp>
          <p:nvSpPr>
            <p:cNvPr id="65" name="Freeform 112"/>
            <p:cNvSpPr/>
            <p:nvPr/>
          </p:nvSpPr>
          <p:spPr bwMode="auto">
            <a:xfrm>
              <a:off x="7757146" y="4366805"/>
              <a:ext cx="104823" cy="104823"/>
            </a:xfrm>
            <a:custGeom>
              <a:avLst/>
              <a:gdLst>
                <a:gd name="T0" fmla="*/ 0 w 42"/>
                <a:gd name="T1" fmla="*/ 38 h 42"/>
                <a:gd name="T2" fmla="*/ 4 w 42"/>
                <a:gd name="T3" fmla="*/ 42 h 42"/>
                <a:gd name="T4" fmla="*/ 42 w 42"/>
                <a:gd name="T5" fmla="*/ 4 h 42"/>
                <a:gd name="T6" fmla="*/ 38 w 42"/>
                <a:gd name="T7" fmla="*/ 0 h 42"/>
                <a:gd name="T8" fmla="*/ 0 w 42"/>
                <a:gd name="T9" fmla="*/ 38 h 42"/>
              </a:gdLst>
              <a:ahLst/>
              <a:cxnLst>
                <a:cxn ang="0">
                  <a:pos x="T0" y="T1"/>
                </a:cxn>
                <a:cxn ang="0">
                  <a:pos x="T2" y="T3"/>
                </a:cxn>
                <a:cxn ang="0">
                  <a:pos x="T4" y="T5"/>
                </a:cxn>
                <a:cxn ang="0">
                  <a:pos x="T6" y="T7"/>
                </a:cxn>
                <a:cxn ang="0">
                  <a:pos x="T8" y="T9"/>
                </a:cxn>
              </a:cxnLst>
              <a:rect l="0" t="0" r="r" b="b"/>
              <a:pathLst>
                <a:path w="42" h="42">
                  <a:moveTo>
                    <a:pt x="0" y="38"/>
                  </a:moveTo>
                  <a:lnTo>
                    <a:pt x="4" y="42"/>
                  </a:lnTo>
                  <a:lnTo>
                    <a:pt x="42" y="4"/>
                  </a:lnTo>
                  <a:lnTo>
                    <a:pt x="38" y="0"/>
                  </a:lnTo>
                  <a:lnTo>
                    <a:pt x="0"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j-ea"/>
                <a:ea typeface="+mj-ea"/>
              </a:endParaRPr>
            </a:p>
          </p:txBody>
        </p:sp>
        <p:sp>
          <p:nvSpPr>
            <p:cNvPr id="66" name="Freeform 113"/>
            <p:cNvSpPr/>
            <p:nvPr/>
          </p:nvSpPr>
          <p:spPr bwMode="auto">
            <a:xfrm>
              <a:off x="7729693" y="4469133"/>
              <a:ext cx="69882" cy="69882"/>
            </a:xfrm>
            <a:custGeom>
              <a:avLst/>
              <a:gdLst>
                <a:gd name="T0" fmla="*/ 28 w 28"/>
                <a:gd name="T1" fmla="*/ 20 h 28"/>
                <a:gd name="T2" fmla="*/ 8 w 28"/>
                <a:gd name="T3" fmla="*/ 0 h 28"/>
                <a:gd name="T4" fmla="*/ 0 w 28"/>
                <a:gd name="T5" fmla="*/ 20 h 28"/>
                <a:gd name="T6" fmla="*/ 9 w 28"/>
                <a:gd name="T7" fmla="*/ 28 h 28"/>
                <a:gd name="T8" fmla="*/ 28 w 28"/>
                <a:gd name="T9" fmla="*/ 20 h 28"/>
              </a:gdLst>
              <a:ahLst/>
              <a:cxnLst>
                <a:cxn ang="0">
                  <a:pos x="T0" y="T1"/>
                </a:cxn>
                <a:cxn ang="0">
                  <a:pos x="T2" y="T3"/>
                </a:cxn>
                <a:cxn ang="0">
                  <a:pos x="T4" y="T5"/>
                </a:cxn>
                <a:cxn ang="0">
                  <a:pos x="T6" y="T7"/>
                </a:cxn>
                <a:cxn ang="0">
                  <a:pos x="T8" y="T9"/>
                </a:cxn>
              </a:cxnLst>
              <a:rect l="0" t="0" r="r" b="b"/>
              <a:pathLst>
                <a:path w="28" h="28">
                  <a:moveTo>
                    <a:pt x="28" y="20"/>
                  </a:moveTo>
                  <a:lnTo>
                    <a:pt x="8" y="0"/>
                  </a:lnTo>
                  <a:lnTo>
                    <a:pt x="0" y="20"/>
                  </a:lnTo>
                  <a:lnTo>
                    <a:pt x="9" y="28"/>
                  </a:lnTo>
                  <a:lnTo>
                    <a:pt x="28"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j-ea"/>
                <a:ea typeface="+mj-ea"/>
              </a:endParaRPr>
            </a:p>
          </p:txBody>
        </p:sp>
        <p:sp>
          <p:nvSpPr>
            <p:cNvPr id="67" name="Freeform 114"/>
            <p:cNvSpPr/>
            <p:nvPr/>
          </p:nvSpPr>
          <p:spPr bwMode="auto">
            <a:xfrm>
              <a:off x="7712222" y="4526535"/>
              <a:ext cx="34941" cy="32446"/>
            </a:xfrm>
            <a:custGeom>
              <a:avLst/>
              <a:gdLst>
                <a:gd name="T0" fmla="*/ 0 w 14"/>
                <a:gd name="T1" fmla="*/ 13 h 13"/>
                <a:gd name="T2" fmla="*/ 14 w 14"/>
                <a:gd name="T3" fmla="*/ 6 h 13"/>
                <a:gd name="T4" fmla="*/ 6 w 14"/>
                <a:gd name="T5" fmla="*/ 0 h 13"/>
                <a:gd name="T6" fmla="*/ 0 w 14"/>
                <a:gd name="T7" fmla="*/ 13 h 13"/>
              </a:gdLst>
              <a:ahLst/>
              <a:cxnLst>
                <a:cxn ang="0">
                  <a:pos x="T0" y="T1"/>
                </a:cxn>
                <a:cxn ang="0">
                  <a:pos x="T2" y="T3"/>
                </a:cxn>
                <a:cxn ang="0">
                  <a:pos x="T4" y="T5"/>
                </a:cxn>
                <a:cxn ang="0">
                  <a:pos x="T6" y="T7"/>
                </a:cxn>
              </a:cxnLst>
              <a:rect l="0" t="0" r="r" b="b"/>
              <a:pathLst>
                <a:path w="14" h="13">
                  <a:moveTo>
                    <a:pt x="0" y="13"/>
                  </a:moveTo>
                  <a:lnTo>
                    <a:pt x="14" y="6"/>
                  </a:lnTo>
                  <a:lnTo>
                    <a:pt x="6" y="0"/>
                  </a:lnTo>
                  <a:lnTo>
                    <a:pt x="0"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j-ea"/>
                <a:ea typeface="+mj-ea"/>
              </a:endParaRPr>
            </a:p>
          </p:txBody>
        </p:sp>
        <p:sp>
          <p:nvSpPr>
            <p:cNvPr id="68" name="Freeform 115"/>
            <p:cNvSpPr/>
            <p:nvPr/>
          </p:nvSpPr>
          <p:spPr bwMode="auto">
            <a:xfrm>
              <a:off x="7859474" y="4341848"/>
              <a:ext cx="69882" cy="69882"/>
            </a:xfrm>
            <a:custGeom>
              <a:avLst/>
              <a:gdLst>
                <a:gd name="T0" fmla="*/ 7 w 28"/>
                <a:gd name="T1" fmla="*/ 0 h 28"/>
                <a:gd name="T2" fmla="*/ 0 w 28"/>
                <a:gd name="T3" fmla="*/ 8 h 28"/>
                <a:gd name="T4" fmla="*/ 20 w 28"/>
                <a:gd name="T5" fmla="*/ 28 h 28"/>
                <a:gd name="T6" fmla="*/ 28 w 28"/>
                <a:gd name="T7" fmla="*/ 20 h 28"/>
                <a:gd name="T8" fmla="*/ 7 w 28"/>
                <a:gd name="T9" fmla="*/ 0 h 28"/>
              </a:gdLst>
              <a:ahLst/>
              <a:cxnLst>
                <a:cxn ang="0">
                  <a:pos x="T0" y="T1"/>
                </a:cxn>
                <a:cxn ang="0">
                  <a:pos x="T2" y="T3"/>
                </a:cxn>
                <a:cxn ang="0">
                  <a:pos x="T4" y="T5"/>
                </a:cxn>
                <a:cxn ang="0">
                  <a:pos x="T6" y="T7"/>
                </a:cxn>
                <a:cxn ang="0">
                  <a:pos x="T8" y="T9"/>
                </a:cxn>
              </a:cxnLst>
              <a:rect l="0" t="0" r="r" b="b"/>
              <a:pathLst>
                <a:path w="28" h="28">
                  <a:moveTo>
                    <a:pt x="7" y="0"/>
                  </a:moveTo>
                  <a:lnTo>
                    <a:pt x="0" y="8"/>
                  </a:lnTo>
                  <a:lnTo>
                    <a:pt x="20" y="28"/>
                  </a:lnTo>
                  <a:lnTo>
                    <a:pt x="28" y="20"/>
                  </a:lnTo>
                  <a:lnTo>
                    <a:pt x="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j-ea"/>
                <a:ea typeface="+mj-ea"/>
              </a:endParaRPr>
            </a:p>
          </p:txBody>
        </p:sp>
        <p:sp>
          <p:nvSpPr>
            <p:cNvPr id="69" name="Freeform 116"/>
            <p:cNvSpPr/>
            <p:nvPr/>
          </p:nvSpPr>
          <p:spPr bwMode="auto">
            <a:xfrm>
              <a:off x="7540014" y="4306907"/>
              <a:ext cx="279527" cy="339426"/>
            </a:xfrm>
            <a:custGeom>
              <a:avLst/>
              <a:gdLst>
                <a:gd name="T0" fmla="*/ 104 w 112"/>
                <a:gd name="T1" fmla="*/ 101 h 136"/>
                <a:gd name="T2" fmla="*/ 83 w 112"/>
                <a:gd name="T3" fmla="*/ 101 h 136"/>
                <a:gd name="T4" fmla="*/ 83 w 112"/>
                <a:gd name="T5" fmla="*/ 129 h 136"/>
                <a:gd name="T6" fmla="*/ 7 w 112"/>
                <a:gd name="T7" fmla="*/ 129 h 136"/>
                <a:gd name="T8" fmla="*/ 7 w 112"/>
                <a:gd name="T9" fmla="*/ 32 h 136"/>
                <a:gd name="T10" fmla="*/ 104 w 112"/>
                <a:gd name="T11" fmla="*/ 32 h 136"/>
                <a:gd name="T12" fmla="*/ 104 w 112"/>
                <a:gd name="T13" fmla="*/ 40 h 136"/>
                <a:gd name="T14" fmla="*/ 112 w 112"/>
                <a:gd name="T15" fmla="*/ 32 h 136"/>
                <a:gd name="T16" fmla="*/ 112 w 112"/>
                <a:gd name="T17" fmla="*/ 6 h 136"/>
                <a:gd name="T18" fmla="*/ 97 w 112"/>
                <a:gd name="T19" fmla="*/ 6 h 136"/>
                <a:gd name="T20" fmla="*/ 97 w 112"/>
                <a:gd name="T21" fmla="*/ 20 h 136"/>
                <a:gd name="T22" fmla="*/ 95 w 112"/>
                <a:gd name="T23" fmla="*/ 20 h 136"/>
                <a:gd name="T24" fmla="*/ 95 w 112"/>
                <a:gd name="T25" fmla="*/ 0 h 136"/>
                <a:gd name="T26" fmla="*/ 89 w 112"/>
                <a:gd name="T27" fmla="*/ 0 h 136"/>
                <a:gd name="T28" fmla="*/ 89 w 112"/>
                <a:gd name="T29" fmla="*/ 20 h 136"/>
                <a:gd name="T30" fmla="*/ 87 w 112"/>
                <a:gd name="T31" fmla="*/ 20 h 136"/>
                <a:gd name="T32" fmla="*/ 87 w 112"/>
                <a:gd name="T33" fmla="*/ 6 h 136"/>
                <a:gd name="T34" fmla="*/ 79 w 112"/>
                <a:gd name="T35" fmla="*/ 6 h 136"/>
                <a:gd name="T36" fmla="*/ 79 w 112"/>
                <a:gd name="T37" fmla="*/ 20 h 136"/>
                <a:gd name="T38" fmla="*/ 76 w 112"/>
                <a:gd name="T39" fmla="*/ 20 h 136"/>
                <a:gd name="T40" fmla="*/ 76 w 112"/>
                <a:gd name="T41" fmla="*/ 0 h 136"/>
                <a:gd name="T42" fmla="*/ 72 w 112"/>
                <a:gd name="T43" fmla="*/ 0 h 136"/>
                <a:gd name="T44" fmla="*/ 72 w 112"/>
                <a:gd name="T45" fmla="*/ 20 h 136"/>
                <a:gd name="T46" fmla="*/ 68 w 112"/>
                <a:gd name="T47" fmla="*/ 20 h 136"/>
                <a:gd name="T48" fmla="*/ 68 w 112"/>
                <a:gd name="T49" fmla="*/ 6 h 136"/>
                <a:gd name="T50" fmla="*/ 60 w 112"/>
                <a:gd name="T51" fmla="*/ 6 h 136"/>
                <a:gd name="T52" fmla="*/ 60 w 112"/>
                <a:gd name="T53" fmla="*/ 20 h 136"/>
                <a:gd name="T54" fmla="*/ 57 w 112"/>
                <a:gd name="T55" fmla="*/ 20 h 136"/>
                <a:gd name="T56" fmla="*/ 57 w 112"/>
                <a:gd name="T57" fmla="*/ 0 h 136"/>
                <a:gd name="T58" fmla="*/ 53 w 112"/>
                <a:gd name="T59" fmla="*/ 0 h 136"/>
                <a:gd name="T60" fmla="*/ 53 w 112"/>
                <a:gd name="T61" fmla="*/ 20 h 136"/>
                <a:gd name="T62" fmla="*/ 51 w 112"/>
                <a:gd name="T63" fmla="*/ 20 h 136"/>
                <a:gd name="T64" fmla="*/ 51 w 112"/>
                <a:gd name="T65" fmla="*/ 6 h 136"/>
                <a:gd name="T66" fmla="*/ 43 w 112"/>
                <a:gd name="T67" fmla="*/ 6 h 136"/>
                <a:gd name="T68" fmla="*/ 43 w 112"/>
                <a:gd name="T69" fmla="*/ 20 h 136"/>
                <a:gd name="T70" fmla="*/ 40 w 112"/>
                <a:gd name="T71" fmla="*/ 20 h 136"/>
                <a:gd name="T72" fmla="*/ 40 w 112"/>
                <a:gd name="T73" fmla="*/ 0 h 136"/>
                <a:gd name="T74" fmla="*/ 35 w 112"/>
                <a:gd name="T75" fmla="*/ 0 h 136"/>
                <a:gd name="T76" fmla="*/ 35 w 112"/>
                <a:gd name="T77" fmla="*/ 20 h 136"/>
                <a:gd name="T78" fmla="*/ 32 w 112"/>
                <a:gd name="T79" fmla="*/ 20 h 136"/>
                <a:gd name="T80" fmla="*/ 32 w 112"/>
                <a:gd name="T81" fmla="*/ 6 h 136"/>
                <a:gd name="T82" fmla="*/ 25 w 112"/>
                <a:gd name="T83" fmla="*/ 6 h 136"/>
                <a:gd name="T84" fmla="*/ 25 w 112"/>
                <a:gd name="T85" fmla="*/ 20 h 136"/>
                <a:gd name="T86" fmla="*/ 23 w 112"/>
                <a:gd name="T87" fmla="*/ 20 h 136"/>
                <a:gd name="T88" fmla="*/ 23 w 112"/>
                <a:gd name="T89" fmla="*/ 0 h 136"/>
                <a:gd name="T90" fmla="*/ 17 w 112"/>
                <a:gd name="T91" fmla="*/ 0 h 136"/>
                <a:gd name="T92" fmla="*/ 17 w 112"/>
                <a:gd name="T93" fmla="*/ 20 h 136"/>
                <a:gd name="T94" fmla="*/ 15 w 112"/>
                <a:gd name="T95" fmla="*/ 20 h 136"/>
                <a:gd name="T96" fmla="*/ 15 w 112"/>
                <a:gd name="T97" fmla="*/ 6 h 136"/>
                <a:gd name="T98" fmla="*/ 0 w 112"/>
                <a:gd name="T99" fmla="*/ 6 h 136"/>
                <a:gd name="T100" fmla="*/ 0 w 112"/>
                <a:gd name="T101" fmla="*/ 24 h 136"/>
                <a:gd name="T102" fmla="*/ 0 w 112"/>
                <a:gd name="T103" fmla="*/ 28 h 136"/>
                <a:gd name="T104" fmla="*/ 0 w 112"/>
                <a:gd name="T105" fmla="*/ 136 h 136"/>
                <a:gd name="T106" fmla="*/ 89 w 112"/>
                <a:gd name="T107" fmla="*/ 136 h 136"/>
                <a:gd name="T108" fmla="*/ 112 w 112"/>
                <a:gd name="T109" fmla="*/ 110 h 136"/>
                <a:gd name="T110" fmla="*/ 112 w 112"/>
                <a:gd name="T111" fmla="*/ 84 h 136"/>
                <a:gd name="T112" fmla="*/ 104 w 112"/>
                <a:gd name="T113" fmla="*/ 92 h 136"/>
                <a:gd name="T114" fmla="*/ 104 w 112"/>
                <a:gd name="T115" fmla="*/ 10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2" h="136">
                  <a:moveTo>
                    <a:pt x="104" y="101"/>
                  </a:moveTo>
                  <a:lnTo>
                    <a:pt x="83" y="101"/>
                  </a:lnTo>
                  <a:lnTo>
                    <a:pt x="83" y="129"/>
                  </a:lnTo>
                  <a:lnTo>
                    <a:pt x="7" y="129"/>
                  </a:lnTo>
                  <a:lnTo>
                    <a:pt x="7" y="32"/>
                  </a:lnTo>
                  <a:lnTo>
                    <a:pt x="104" y="32"/>
                  </a:lnTo>
                  <a:lnTo>
                    <a:pt x="104" y="40"/>
                  </a:lnTo>
                  <a:lnTo>
                    <a:pt x="112" y="32"/>
                  </a:lnTo>
                  <a:lnTo>
                    <a:pt x="112" y="6"/>
                  </a:lnTo>
                  <a:lnTo>
                    <a:pt x="97" y="6"/>
                  </a:lnTo>
                  <a:lnTo>
                    <a:pt x="97" y="20"/>
                  </a:lnTo>
                  <a:lnTo>
                    <a:pt x="95" y="20"/>
                  </a:lnTo>
                  <a:lnTo>
                    <a:pt x="95" y="0"/>
                  </a:lnTo>
                  <a:lnTo>
                    <a:pt x="89" y="0"/>
                  </a:lnTo>
                  <a:lnTo>
                    <a:pt x="89" y="20"/>
                  </a:lnTo>
                  <a:lnTo>
                    <a:pt x="87" y="20"/>
                  </a:lnTo>
                  <a:lnTo>
                    <a:pt x="87" y="6"/>
                  </a:lnTo>
                  <a:lnTo>
                    <a:pt x="79" y="6"/>
                  </a:lnTo>
                  <a:lnTo>
                    <a:pt x="79" y="20"/>
                  </a:lnTo>
                  <a:lnTo>
                    <a:pt x="76" y="20"/>
                  </a:lnTo>
                  <a:lnTo>
                    <a:pt x="76" y="0"/>
                  </a:lnTo>
                  <a:lnTo>
                    <a:pt x="72" y="0"/>
                  </a:lnTo>
                  <a:lnTo>
                    <a:pt x="72" y="20"/>
                  </a:lnTo>
                  <a:lnTo>
                    <a:pt x="68" y="20"/>
                  </a:lnTo>
                  <a:lnTo>
                    <a:pt x="68" y="6"/>
                  </a:lnTo>
                  <a:lnTo>
                    <a:pt x="60" y="6"/>
                  </a:lnTo>
                  <a:lnTo>
                    <a:pt x="60" y="20"/>
                  </a:lnTo>
                  <a:lnTo>
                    <a:pt x="57" y="20"/>
                  </a:lnTo>
                  <a:lnTo>
                    <a:pt x="57" y="0"/>
                  </a:lnTo>
                  <a:lnTo>
                    <a:pt x="53" y="0"/>
                  </a:lnTo>
                  <a:lnTo>
                    <a:pt x="53" y="20"/>
                  </a:lnTo>
                  <a:lnTo>
                    <a:pt x="51" y="20"/>
                  </a:lnTo>
                  <a:lnTo>
                    <a:pt x="51" y="6"/>
                  </a:lnTo>
                  <a:lnTo>
                    <a:pt x="43" y="6"/>
                  </a:lnTo>
                  <a:lnTo>
                    <a:pt x="43" y="20"/>
                  </a:lnTo>
                  <a:lnTo>
                    <a:pt x="40" y="20"/>
                  </a:lnTo>
                  <a:lnTo>
                    <a:pt x="40" y="0"/>
                  </a:lnTo>
                  <a:lnTo>
                    <a:pt x="35" y="0"/>
                  </a:lnTo>
                  <a:lnTo>
                    <a:pt x="35" y="20"/>
                  </a:lnTo>
                  <a:lnTo>
                    <a:pt x="32" y="20"/>
                  </a:lnTo>
                  <a:lnTo>
                    <a:pt x="32" y="6"/>
                  </a:lnTo>
                  <a:lnTo>
                    <a:pt x="25" y="6"/>
                  </a:lnTo>
                  <a:lnTo>
                    <a:pt x="25" y="20"/>
                  </a:lnTo>
                  <a:lnTo>
                    <a:pt x="23" y="20"/>
                  </a:lnTo>
                  <a:lnTo>
                    <a:pt x="23" y="0"/>
                  </a:lnTo>
                  <a:lnTo>
                    <a:pt x="17" y="0"/>
                  </a:lnTo>
                  <a:lnTo>
                    <a:pt x="17" y="20"/>
                  </a:lnTo>
                  <a:lnTo>
                    <a:pt x="15" y="20"/>
                  </a:lnTo>
                  <a:lnTo>
                    <a:pt x="15" y="6"/>
                  </a:lnTo>
                  <a:lnTo>
                    <a:pt x="0" y="6"/>
                  </a:lnTo>
                  <a:lnTo>
                    <a:pt x="0" y="24"/>
                  </a:lnTo>
                  <a:lnTo>
                    <a:pt x="0" y="28"/>
                  </a:lnTo>
                  <a:lnTo>
                    <a:pt x="0" y="136"/>
                  </a:lnTo>
                  <a:lnTo>
                    <a:pt x="89" y="136"/>
                  </a:lnTo>
                  <a:lnTo>
                    <a:pt x="112" y="110"/>
                  </a:lnTo>
                  <a:lnTo>
                    <a:pt x="112" y="84"/>
                  </a:lnTo>
                  <a:lnTo>
                    <a:pt x="104" y="92"/>
                  </a:lnTo>
                  <a:lnTo>
                    <a:pt x="104" y="10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j-ea"/>
                <a:ea typeface="+mj-ea"/>
              </a:endParaRPr>
            </a:p>
          </p:txBody>
        </p:sp>
        <p:sp>
          <p:nvSpPr>
            <p:cNvPr id="70" name="Rectangle 117"/>
            <p:cNvSpPr>
              <a:spLocks noChangeArrowheads="1"/>
            </p:cNvSpPr>
            <p:nvPr/>
          </p:nvSpPr>
          <p:spPr bwMode="auto">
            <a:xfrm>
              <a:off x="7589930" y="4421713"/>
              <a:ext cx="109814" cy="174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mj-ea"/>
                <a:ea typeface="+mj-ea"/>
              </a:endParaRPr>
            </a:p>
          </p:txBody>
        </p:sp>
        <p:sp>
          <p:nvSpPr>
            <p:cNvPr id="71" name="Rectangle 118"/>
            <p:cNvSpPr>
              <a:spLocks noChangeArrowheads="1"/>
            </p:cNvSpPr>
            <p:nvPr/>
          </p:nvSpPr>
          <p:spPr bwMode="auto">
            <a:xfrm>
              <a:off x="7589930" y="4461645"/>
              <a:ext cx="109814" cy="174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mj-ea"/>
                <a:ea typeface="+mj-ea"/>
              </a:endParaRPr>
            </a:p>
          </p:txBody>
        </p:sp>
        <p:sp>
          <p:nvSpPr>
            <p:cNvPr id="72" name="Rectangle 119"/>
            <p:cNvSpPr>
              <a:spLocks noChangeArrowheads="1"/>
            </p:cNvSpPr>
            <p:nvPr/>
          </p:nvSpPr>
          <p:spPr bwMode="auto">
            <a:xfrm>
              <a:off x="7589930" y="4506569"/>
              <a:ext cx="109814" cy="149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mj-ea"/>
                <a:ea typeface="+mj-ea"/>
              </a:endParaRPr>
            </a:p>
          </p:txBody>
        </p:sp>
        <p:sp>
          <p:nvSpPr>
            <p:cNvPr id="73" name="Rectangle 120"/>
            <p:cNvSpPr>
              <a:spLocks noChangeArrowheads="1"/>
            </p:cNvSpPr>
            <p:nvPr/>
          </p:nvSpPr>
          <p:spPr bwMode="auto">
            <a:xfrm>
              <a:off x="7589930" y="4548998"/>
              <a:ext cx="109814" cy="174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mj-ea"/>
                <a:ea typeface="+mj-ea"/>
              </a:endParaRPr>
            </a:p>
          </p:txBody>
        </p:sp>
      </p:grpSp>
      <p:sp>
        <p:nvSpPr>
          <p:cNvPr id="74" name="矩形 3"/>
          <p:cNvSpPr>
            <a:spLocks noChangeArrowheads="1"/>
          </p:cNvSpPr>
          <p:nvPr/>
        </p:nvSpPr>
        <p:spPr bwMode="auto">
          <a:xfrm>
            <a:off x="4864801" y="4122345"/>
            <a:ext cx="715585" cy="300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r>
              <a:rPr lang="zh-CN" altLang="en-US" sz="1500" b="0" dirty="0" smtClean="0">
                <a:solidFill>
                  <a:schemeClr val="bg1">
                    <a:lumMod val="95000"/>
                  </a:schemeClr>
                </a:solidFill>
                <a:latin typeface="Adobe 黑体 Std R" panose="020B0400000000000000" pitchFamily="34" charset="-122"/>
                <a:ea typeface="Adobe 黑体 Std R" panose="020B0400000000000000" pitchFamily="34" charset="-122"/>
                <a:sym typeface="Arial" panose="020B0604020202020204" pitchFamily="34" charset="0"/>
              </a:rPr>
              <a:t>阶段六</a:t>
            </a:r>
            <a:endParaRPr lang="zh-CN" altLang="en-US" sz="1500" b="0" dirty="0">
              <a:solidFill>
                <a:schemeClr val="bg1">
                  <a:lumMod val="95000"/>
                </a:schemeClr>
              </a:solidFill>
              <a:latin typeface="Adobe 黑体 Std R" panose="020B0400000000000000" pitchFamily="34" charset="-122"/>
              <a:ea typeface="Adobe 黑体 Std R" panose="020B0400000000000000" pitchFamily="34" charset="-122"/>
              <a:sym typeface="Arial" panose="020B0604020202020204" pitchFamily="34" charset="0"/>
            </a:endParaRPr>
          </a:p>
        </p:txBody>
      </p:sp>
      <p:sp>
        <p:nvSpPr>
          <p:cNvPr id="75" name="文本框 13"/>
          <p:cNvSpPr txBox="1"/>
          <p:nvPr/>
        </p:nvSpPr>
        <p:spPr>
          <a:xfrm>
            <a:off x="5715795" y="3974613"/>
            <a:ext cx="2438400" cy="565063"/>
          </a:xfrm>
          <a:prstGeom prst="rect">
            <a:avLst/>
          </a:prstGeom>
          <a:noFill/>
        </p:spPr>
        <p:txBody>
          <a:bodyPr wrap="square" lIns="65824" tIns="32911" rIns="65824" bIns="32911" rtlCol="0">
            <a:spAutoFit/>
          </a:bodyPr>
          <a:lstStyle/>
          <a:p>
            <a:pPr algn="l">
              <a:lnSpc>
                <a:spcPct val="120000"/>
              </a:lnSpc>
              <a:spcBef>
                <a:spcPct val="0"/>
              </a:spcBef>
              <a:buNone/>
            </a:pPr>
            <a:r>
              <a:rPr lang="zh-CN" altLang="en-US" sz="900" b="0" dirty="0">
                <a:solidFill>
                  <a:schemeClr val="bg1">
                    <a:lumMod val="95000"/>
                  </a:schemeClr>
                </a:solidFill>
                <a:latin typeface="Adobe 黑体 Std R" panose="020B0400000000000000" pitchFamily="34" charset="-122"/>
                <a:ea typeface="Adobe 黑体 Std R" panose="020B0400000000000000" pitchFamily="34" charset="-122"/>
                <a:sym typeface="微软雅黑" panose="020B0503020204020204" pitchFamily="34" charset="-122"/>
              </a:rPr>
              <a:t>在此录入上述图表的综合描述说明，在此录入上述图表的综合描述说明，在此录入上述图表的综合描述</a:t>
            </a:r>
            <a:r>
              <a:rPr lang="zh-CN" altLang="en-US" sz="900" b="0" dirty="0" smtClean="0">
                <a:solidFill>
                  <a:schemeClr val="bg1">
                    <a:lumMod val="95000"/>
                  </a:schemeClr>
                </a:solidFill>
                <a:latin typeface="Adobe 黑体 Std R" panose="020B0400000000000000" pitchFamily="34" charset="-122"/>
                <a:ea typeface="Adobe 黑体 Std R" panose="020B0400000000000000" pitchFamily="34" charset="-122"/>
                <a:sym typeface="微软雅黑" panose="020B0503020204020204" pitchFamily="34" charset="-122"/>
              </a:rPr>
              <a:t>说明。</a:t>
            </a:r>
            <a:endParaRPr lang="zh-CN" altLang="en-US" sz="900" b="0" dirty="0">
              <a:solidFill>
                <a:schemeClr val="bg1">
                  <a:lumMod val="95000"/>
                </a:schemeClr>
              </a:solidFill>
              <a:latin typeface="Adobe 黑体 Std R" panose="020B0400000000000000" pitchFamily="34" charset="-122"/>
              <a:ea typeface="Adobe 黑体 Std R" panose="020B0400000000000000" pitchFamily="34" charset="-122"/>
              <a:sym typeface="微软雅黑" panose="020B0503020204020204" pitchFamily="34" charset="-122"/>
            </a:endParaRPr>
          </a:p>
        </p:txBody>
      </p:sp>
      <p:grpSp>
        <p:nvGrpSpPr>
          <p:cNvPr id="76" name="Group 9"/>
          <p:cNvGrpSpPr/>
          <p:nvPr/>
        </p:nvGrpSpPr>
        <p:grpSpPr>
          <a:xfrm>
            <a:off x="4193937" y="4208421"/>
            <a:ext cx="288608" cy="214010"/>
            <a:chOff x="4572000" y="3414713"/>
            <a:chExt cx="374651" cy="277813"/>
          </a:xfrm>
          <a:solidFill>
            <a:schemeClr val="bg1"/>
          </a:solidFill>
        </p:grpSpPr>
        <p:sp>
          <p:nvSpPr>
            <p:cNvPr id="77" name="Freeform 17"/>
            <p:cNvSpPr/>
            <p:nvPr/>
          </p:nvSpPr>
          <p:spPr bwMode="auto">
            <a:xfrm>
              <a:off x="4713288" y="3481388"/>
              <a:ext cx="233363" cy="211138"/>
            </a:xfrm>
            <a:custGeom>
              <a:avLst/>
              <a:gdLst>
                <a:gd name="T0" fmla="*/ 89 w 89"/>
                <a:gd name="T1" fmla="*/ 33 h 81"/>
                <a:gd name="T2" fmla="*/ 43 w 89"/>
                <a:gd name="T3" fmla="*/ 0 h 81"/>
                <a:gd name="T4" fmla="*/ 40 w 89"/>
                <a:gd name="T5" fmla="*/ 1 h 81"/>
                <a:gd name="T6" fmla="*/ 43 w 89"/>
                <a:gd name="T7" fmla="*/ 11 h 81"/>
                <a:gd name="T8" fmla="*/ 0 w 89"/>
                <a:gd name="T9" fmla="*/ 44 h 81"/>
                <a:gd name="T10" fmla="*/ 0 w 89"/>
                <a:gd name="T11" fmla="*/ 44 h 81"/>
                <a:gd name="T12" fmla="*/ 40 w 89"/>
                <a:gd name="T13" fmla="*/ 65 h 81"/>
                <a:gd name="T14" fmla="*/ 74 w 89"/>
                <a:gd name="T15" fmla="*/ 81 h 81"/>
                <a:gd name="T16" fmla="*/ 64 w 89"/>
                <a:gd name="T17" fmla="*/ 62 h 81"/>
                <a:gd name="T18" fmla="*/ 89 w 89"/>
                <a:gd name="T19" fmla="*/ 3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81">
                  <a:moveTo>
                    <a:pt x="89" y="33"/>
                  </a:moveTo>
                  <a:cubicBezTo>
                    <a:pt x="89" y="15"/>
                    <a:pt x="68" y="0"/>
                    <a:pt x="43" y="0"/>
                  </a:cubicBezTo>
                  <a:cubicBezTo>
                    <a:pt x="42" y="0"/>
                    <a:pt x="41" y="1"/>
                    <a:pt x="40" y="1"/>
                  </a:cubicBezTo>
                  <a:cubicBezTo>
                    <a:pt x="42" y="4"/>
                    <a:pt x="43" y="8"/>
                    <a:pt x="43" y="11"/>
                  </a:cubicBezTo>
                  <a:cubicBezTo>
                    <a:pt x="43" y="29"/>
                    <a:pt x="24" y="43"/>
                    <a:pt x="0" y="44"/>
                  </a:cubicBezTo>
                  <a:cubicBezTo>
                    <a:pt x="0" y="44"/>
                    <a:pt x="0" y="44"/>
                    <a:pt x="0" y="44"/>
                  </a:cubicBezTo>
                  <a:cubicBezTo>
                    <a:pt x="6" y="56"/>
                    <a:pt x="21" y="64"/>
                    <a:pt x="40" y="65"/>
                  </a:cubicBezTo>
                  <a:cubicBezTo>
                    <a:pt x="53" y="75"/>
                    <a:pt x="74" y="81"/>
                    <a:pt x="74" y="81"/>
                  </a:cubicBezTo>
                  <a:cubicBezTo>
                    <a:pt x="64" y="72"/>
                    <a:pt x="63" y="65"/>
                    <a:pt x="64" y="62"/>
                  </a:cubicBezTo>
                  <a:cubicBezTo>
                    <a:pt x="79" y="56"/>
                    <a:pt x="89" y="46"/>
                    <a:pt x="89"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j-ea"/>
                <a:ea typeface="+mj-ea"/>
              </a:endParaRPr>
            </a:p>
          </p:txBody>
        </p:sp>
        <p:sp>
          <p:nvSpPr>
            <p:cNvPr id="78" name="Freeform 18"/>
            <p:cNvSpPr/>
            <p:nvPr/>
          </p:nvSpPr>
          <p:spPr bwMode="auto">
            <a:xfrm>
              <a:off x="4572000" y="3414713"/>
              <a:ext cx="241300" cy="209550"/>
            </a:xfrm>
            <a:custGeom>
              <a:avLst/>
              <a:gdLst>
                <a:gd name="T0" fmla="*/ 89 w 92"/>
                <a:gd name="T1" fmla="*/ 21 h 80"/>
                <a:gd name="T2" fmla="*/ 46 w 92"/>
                <a:gd name="T3" fmla="*/ 0 h 80"/>
                <a:gd name="T4" fmla="*/ 0 w 92"/>
                <a:gd name="T5" fmla="*/ 32 h 80"/>
                <a:gd name="T6" fmla="*/ 25 w 92"/>
                <a:gd name="T7" fmla="*/ 61 h 80"/>
                <a:gd name="T8" fmla="*/ 14 w 92"/>
                <a:gd name="T9" fmla="*/ 80 h 80"/>
                <a:gd name="T10" fmla="*/ 48 w 92"/>
                <a:gd name="T11" fmla="*/ 65 h 80"/>
                <a:gd name="T12" fmla="*/ 49 w 92"/>
                <a:gd name="T13" fmla="*/ 64 h 80"/>
                <a:gd name="T14" fmla="*/ 92 w 92"/>
                <a:gd name="T15" fmla="*/ 32 h 80"/>
                <a:gd name="T16" fmla="*/ 89 w 92"/>
                <a:gd name="T17" fmla="*/ 2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80">
                  <a:moveTo>
                    <a:pt x="89" y="21"/>
                  </a:moveTo>
                  <a:cubicBezTo>
                    <a:pt x="83" y="9"/>
                    <a:pt x="66" y="0"/>
                    <a:pt x="46" y="0"/>
                  </a:cubicBezTo>
                  <a:cubicBezTo>
                    <a:pt x="20" y="0"/>
                    <a:pt x="0" y="14"/>
                    <a:pt x="0" y="32"/>
                  </a:cubicBezTo>
                  <a:cubicBezTo>
                    <a:pt x="0" y="45"/>
                    <a:pt x="10" y="56"/>
                    <a:pt x="25" y="61"/>
                  </a:cubicBezTo>
                  <a:cubicBezTo>
                    <a:pt x="26" y="65"/>
                    <a:pt x="25" y="71"/>
                    <a:pt x="14" y="80"/>
                  </a:cubicBezTo>
                  <a:cubicBezTo>
                    <a:pt x="14" y="80"/>
                    <a:pt x="36" y="75"/>
                    <a:pt x="48" y="65"/>
                  </a:cubicBezTo>
                  <a:cubicBezTo>
                    <a:pt x="49" y="64"/>
                    <a:pt x="49" y="64"/>
                    <a:pt x="49" y="64"/>
                  </a:cubicBezTo>
                  <a:cubicBezTo>
                    <a:pt x="73" y="63"/>
                    <a:pt x="92" y="49"/>
                    <a:pt x="92" y="32"/>
                  </a:cubicBezTo>
                  <a:cubicBezTo>
                    <a:pt x="92" y="28"/>
                    <a:pt x="91" y="25"/>
                    <a:pt x="89"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j-ea"/>
                <a:ea typeface="+mj-ea"/>
              </a:endParaRPr>
            </a:p>
          </p:txBody>
        </p:sp>
      </p:grpSp>
    </p:spTree>
  </p:cSld>
  <p:clrMapOvr>
    <a:masterClrMapping/>
  </p:clrMapOvr>
  <p:transition spd="slow" advClick="0" advTm="9360">
    <p:cover/>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accel="61000" fill="hold" nodeType="afterEffect" p14:presetBounceEnd="58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8000">
                                          <p:cBhvr additive="base">
                                            <p:cTn id="7" dur="1400" fill="hold"/>
                                            <p:tgtEl>
                                              <p:spTgt spid="2"/>
                                            </p:tgtEl>
                                            <p:attrNameLst>
                                              <p:attrName>ppt_x</p:attrName>
                                            </p:attrNameLst>
                                          </p:cBhvr>
                                          <p:tavLst>
                                            <p:tav tm="0">
                                              <p:val>
                                                <p:strVal val="0-#ppt_w/2"/>
                                              </p:val>
                                            </p:tav>
                                            <p:tav tm="100000">
                                              <p:val>
                                                <p:strVal val="#ppt_x"/>
                                              </p:val>
                                            </p:tav>
                                          </p:tavLst>
                                        </p:anim>
                                        <p:anim calcmode="lin" valueType="num" p14:bounceEnd="58000">
                                          <p:cBhvr additive="base">
                                            <p:cTn id="8" dur="14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3" accel="61000" fill="hold" nodeType="withEffect" p14:presetBounceEnd="58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58000">
                                          <p:cBhvr additive="base">
                                            <p:cTn id="11" dur="1400" fill="hold"/>
                                            <p:tgtEl>
                                              <p:spTgt spid="7"/>
                                            </p:tgtEl>
                                            <p:attrNameLst>
                                              <p:attrName>ppt_x</p:attrName>
                                            </p:attrNameLst>
                                          </p:cBhvr>
                                          <p:tavLst>
                                            <p:tav tm="0">
                                              <p:val>
                                                <p:strVal val="1+#ppt_w/2"/>
                                              </p:val>
                                            </p:tav>
                                            <p:tav tm="100000">
                                              <p:val>
                                                <p:strVal val="#ppt_x"/>
                                              </p:val>
                                            </p:tav>
                                          </p:tavLst>
                                        </p:anim>
                                        <p:anim calcmode="lin" valueType="num" p14:bounceEnd="58000">
                                          <p:cBhvr additive="base">
                                            <p:cTn id="12" dur="14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3" accel="61000" fill="hold" nodeType="withEffect" p14:presetBounceEnd="58000">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14:bounceEnd="58000">
                                          <p:cBhvr additive="base">
                                            <p:cTn id="15" dur="1400" fill="hold"/>
                                            <p:tgtEl>
                                              <p:spTgt spid="17"/>
                                            </p:tgtEl>
                                            <p:attrNameLst>
                                              <p:attrName>ppt_x</p:attrName>
                                            </p:attrNameLst>
                                          </p:cBhvr>
                                          <p:tavLst>
                                            <p:tav tm="0">
                                              <p:val>
                                                <p:strVal val="1+#ppt_w/2"/>
                                              </p:val>
                                            </p:tav>
                                            <p:tav tm="100000">
                                              <p:val>
                                                <p:strVal val="#ppt_x"/>
                                              </p:val>
                                            </p:tav>
                                          </p:tavLst>
                                        </p:anim>
                                        <p:anim calcmode="lin" valueType="num" p14:bounceEnd="58000">
                                          <p:cBhvr additive="base">
                                            <p:cTn id="16" dur="1400" fill="hold"/>
                                            <p:tgtEl>
                                              <p:spTgt spid="17"/>
                                            </p:tgtEl>
                                            <p:attrNameLst>
                                              <p:attrName>ppt_y</p:attrName>
                                            </p:attrNameLst>
                                          </p:cBhvr>
                                          <p:tavLst>
                                            <p:tav tm="0">
                                              <p:val>
                                                <p:strVal val="0-#ppt_h/2"/>
                                              </p:val>
                                            </p:tav>
                                            <p:tav tm="100000">
                                              <p:val>
                                                <p:strVal val="#ppt_y"/>
                                              </p:val>
                                            </p:tav>
                                          </p:tavLst>
                                        </p:anim>
                                      </p:childTnLst>
                                    </p:cTn>
                                  </p:par>
                                  <p:par>
                                    <p:cTn id="17" presetID="2" presetClass="entr" presetSubtype="12" accel="61000" fill="hold" nodeType="withEffect" p14:presetBounceEnd="58000">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14:bounceEnd="58000">
                                          <p:cBhvr additive="base">
                                            <p:cTn id="19" dur="1400" fill="hold"/>
                                            <p:tgtEl>
                                              <p:spTgt spid="22"/>
                                            </p:tgtEl>
                                            <p:attrNameLst>
                                              <p:attrName>ppt_x</p:attrName>
                                            </p:attrNameLst>
                                          </p:cBhvr>
                                          <p:tavLst>
                                            <p:tav tm="0">
                                              <p:val>
                                                <p:strVal val="0-#ppt_w/2"/>
                                              </p:val>
                                            </p:tav>
                                            <p:tav tm="100000">
                                              <p:val>
                                                <p:strVal val="#ppt_x"/>
                                              </p:val>
                                            </p:tav>
                                          </p:tavLst>
                                        </p:anim>
                                        <p:anim calcmode="lin" valueType="num" p14:bounceEnd="58000">
                                          <p:cBhvr additive="base">
                                            <p:cTn id="20" dur="1400" fill="hold"/>
                                            <p:tgtEl>
                                              <p:spTgt spid="22"/>
                                            </p:tgtEl>
                                            <p:attrNameLst>
                                              <p:attrName>ppt_y</p:attrName>
                                            </p:attrNameLst>
                                          </p:cBhvr>
                                          <p:tavLst>
                                            <p:tav tm="0">
                                              <p:val>
                                                <p:strVal val="1+#ppt_h/2"/>
                                              </p:val>
                                            </p:tav>
                                            <p:tav tm="100000">
                                              <p:val>
                                                <p:strVal val="#ppt_y"/>
                                              </p:val>
                                            </p:tav>
                                          </p:tavLst>
                                        </p:anim>
                                      </p:childTnLst>
                                    </p:cTn>
                                  </p:par>
                                  <p:par>
                                    <p:cTn id="21" presetID="2" presetClass="entr" presetSubtype="3" accel="61000" fill="hold" nodeType="withEffect" p14:presetBounceEnd="58000">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14:bounceEnd="58000">
                                          <p:cBhvr additive="base">
                                            <p:cTn id="23" dur="1400" fill="hold"/>
                                            <p:tgtEl>
                                              <p:spTgt spid="27"/>
                                            </p:tgtEl>
                                            <p:attrNameLst>
                                              <p:attrName>ppt_x</p:attrName>
                                            </p:attrNameLst>
                                          </p:cBhvr>
                                          <p:tavLst>
                                            <p:tav tm="0">
                                              <p:val>
                                                <p:strVal val="1+#ppt_w/2"/>
                                              </p:val>
                                            </p:tav>
                                            <p:tav tm="100000">
                                              <p:val>
                                                <p:strVal val="#ppt_x"/>
                                              </p:val>
                                            </p:tav>
                                          </p:tavLst>
                                        </p:anim>
                                        <p:anim calcmode="lin" valueType="num" p14:bounceEnd="58000">
                                          <p:cBhvr additive="base">
                                            <p:cTn id="24" dur="1400" fill="hold"/>
                                            <p:tgtEl>
                                              <p:spTgt spid="27"/>
                                            </p:tgtEl>
                                            <p:attrNameLst>
                                              <p:attrName>ppt_y</p:attrName>
                                            </p:attrNameLst>
                                          </p:cBhvr>
                                          <p:tavLst>
                                            <p:tav tm="0">
                                              <p:val>
                                                <p:strVal val="0-#ppt_h/2"/>
                                              </p:val>
                                            </p:tav>
                                            <p:tav tm="100000">
                                              <p:val>
                                                <p:strVal val="#ppt_y"/>
                                              </p:val>
                                            </p:tav>
                                          </p:tavLst>
                                        </p:anim>
                                      </p:childTnLst>
                                    </p:cTn>
                                  </p:par>
                                  <p:par>
                                    <p:cTn id="25" presetID="2" presetClass="entr" presetSubtype="12" accel="61000" fill="hold" nodeType="withEffect" p14:presetBounceEnd="58000">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14:bounceEnd="58000">
                                          <p:cBhvr additive="base">
                                            <p:cTn id="27" dur="1400" fill="hold"/>
                                            <p:tgtEl>
                                              <p:spTgt spid="12"/>
                                            </p:tgtEl>
                                            <p:attrNameLst>
                                              <p:attrName>ppt_x</p:attrName>
                                            </p:attrNameLst>
                                          </p:cBhvr>
                                          <p:tavLst>
                                            <p:tav tm="0">
                                              <p:val>
                                                <p:strVal val="0-#ppt_w/2"/>
                                              </p:val>
                                            </p:tav>
                                            <p:tav tm="100000">
                                              <p:val>
                                                <p:strVal val="#ppt_x"/>
                                              </p:val>
                                            </p:tav>
                                          </p:tavLst>
                                        </p:anim>
                                        <p:anim calcmode="lin" valueType="num" p14:bounceEnd="58000">
                                          <p:cBhvr additive="base">
                                            <p:cTn id="28" dur="1400" fill="hold"/>
                                            <p:tgtEl>
                                              <p:spTgt spid="12"/>
                                            </p:tgtEl>
                                            <p:attrNameLst>
                                              <p:attrName>ppt_y</p:attrName>
                                            </p:attrNameLst>
                                          </p:cBhvr>
                                          <p:tavLst>
                                            <p:tav tm="0">
                                              <p:val>
                                                <p:strVal val="1+#ppt_h/2"/>
                                              </p:val>
                                            </p:tav>
                                            <p:tav tm="100000">
                                              <p:val>
                                                <p:strVal val="#ppt_y"/>
                                              </p:val>
                                            </p:tav>
                                          </p:tavLst>
                                        </p:anim>
                                      </p:childTnLst>
                                    </p:cTn>
                                  </p:par>
                                </p:childTnLst>
                              </p:cTn>
                            </p:par>
                            <p:par>
                              <p:cTn id="29" fill="hold">
                                <p:stCondLst>
                                  <p:cond delay="1500"/>
                                </p:stCondLst>
                                <p:childTnLst>
                                  <p:par>
                                    <p:cTn id="30" presetID="31" presetClass="entr" presetSubtype="0" fill="hold" nodeType="afterEffect">
                                      <p:stCondLst>
                                        <p:cond delay="0"/>
                                      </p:stCondLst>
                                      <p:childTnLst>
                                        <p:set>
                                          <p:cBhvr>
                                            <p:cTn id="31" dur="1" fill="hold">
                                              <p:stCondLst>
                                                <p:cond delay="0"/>
                                              </p:stCondLst>
                                            </p:cTn>
                                            <p:tgtEl>
                                              <p:spTgt spid="32"/>
                                            </p:tgtEl>
                                            <p:attrNameLst>
                                              <p:attrName>style.visibility</p:attrName>
                                            </p:attrNameLst>
                                          </p:cBhvr>
                                          <p:to>
                                            <p:strVal val="visible"/>
                                          </p:to>
                                        </p:set>
                                        <p:anim calcmode="lin" valueType="num">
                                          <p:cBhvr>
                                            <p:cTn id="32" dur="500" fill="hold"/>
                                            <p:tgtEl>
                                              <p:spTgt spid="32"/>
                                            </p:tgtEl>
                                            <p:attrNameLst>
                                              <p:attrName>ppt_w</p:attrName>
                                            </p:attrNameLst>
                                          </p:cBhvr>
                                          <p:tavLst>
                                            <p:tav tm="0">
                                              <p:val>
                                                <p:fltVal val="0"/>
                                              </p:val>
                                            </p:tav>
                                            <p:tav tm="100000">
                                              <p:val>
                                                <p:strVal val="#ppt_w"/>
                                              </p:val>
                                            </p:tav>
                                          </p:tavLst>
                                        </p:anim>
                                        <p:anim calcmode="lin" valueType="num">
                                          <p:cBhvr>
                                            <p:cTn id="33" dur="500" fill="hold"/>
                                            <p:tgtEl>
                                              <p:spTgt spid="32"/>
                                            </p:tgtEl>
                                            <p:attrNameLst>
                                              <p:attrName>ppt_h</p:attrName>
                                            </p:attrNameLst>
                                          </p:cBhvr>
                                          <p:tavLst>
                                            <p:tav tm="0">
                                              <p:val>
                                                <p:fltVal val="0"/>
                                              </p:val>
                                            </p:tav>
                                            <p:tav tm="100000">
                                              <p:val>
                                                <p:strVal val="#ppt_h"/>
                                              </p:val>
                                            </p:tav>
                                          </p:tavLst>
                                        </p:anim>
                                        <p:anim calcmode="lin" valueType="num">
                                          <p:cBhvr>
                                            <p:cTn id="34" dur="500" fill="hold"/>
                                            <p:tgtEl>
                                              <p:spTgt spid="32"/>
                                            </p:tgtEl>
                                            <p:attrNameLst>
                                              <p:attrName>style.rotation</p:attrName>
                                            </p:attrNameLst>
                                          </p:cBhvr>
                                          <p:tavLst>
                                            <p:tav tm="0">
                                              <p:val>
                                                <p:fltVal val="90"/>
                                              </p:val>
                                            </p:tav>
                                            <p:tav tm="100000">
                                              <p:val>
                                                <p:fltVal val="0"/>
                                              </p:val>
                                            </p:tav>
                                          </p:tavLst>
                                        </p:anim>
                                        <p:animEffect transition="in" filter="fade">
                                          <p:cBhvr>
                                            <p:cTn id="35" dur="500"/>
                                            <p:tgtEl>
                                              <p:spTgt spid="32"/>
                                            </p:tgtEl>
                                          </p:cBhvr>
                                        </p:animEffect>
                                      </p:childTnLst>
                                    </p:cTn>
                                  </p:par>
                                </p:childTnLst>
                              </p:cTn>
                            </p:par>
                            <p:par>
                              <p:cTn id="36" fill="hold">
                                <p:stCondLst>
                                  <p:cond delay="2000"/>
                                </p:stCondLst>
                                <p:childTnLst>
                                  <p:par>
                                    <p:cTn id="37" presetID="22" presetClass="entr" presetSubtype="8" fill="hold" grpId="0" nodeType="after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wipe(left)">
                                          <p:cBhvr>
                                            <p:cTn id="39" dur="500"/>
                                            <p:tgtEl>
                                              <p:spTgt spid="36"/>
                                            </p:tgtEl>
                                          </p:cBhvr>
                                        </p:animEffect>
                                      </p:childTnLst>
                                    </p:cTn>
                                  </p:par>
                                  <p:par>
                                    <p:cTn id="40" presetID="22" presetClass="entr" presetSubtype="2"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right)">
                                          <p:cBhvr>
                                            <p:cTn id="42" dur="750"/>
                                            <p:tgtEl>
                                              <p:spTgt spid="37"/>
                                            </p:tgtEl>
                                          </p:cBhvr>
                                        </p:animEffect>
                                      </p:childTnLst>
                                    </p:cTn>
                                  </p:par>
                                </p:childTnLst>
                              </p:cTn>
                            </p:par>
                            <p:par>
                              <p:cTn id="43" fill="hold">
                                <p:stCondLst>
                                  <p:cond delay="2500"/>
                                </p:stCondLst>
                                <p:childTnLst>
                                  <p:par>
                                    <p:cTn id="44" presetID="31" presetClass="entr" presetSubtype="0" fill="hold" grpId="0" nodeType="afterEffect">
                                      <p:stCondLst>
                                        <p:cond delay="0"/>
                                      </p:stCondLst>
                                      <p:childTnLst>
                                        <p:set>
                                          <p:cBhvr>
                                            <p:cTn id="45" dur="1" fill="hold">
                                              <p:stCondLst>
                                                <p:cond delay="0"/>
                                              </p:stCondLst>
                                            </p:cTn>
                                            <p:tgtEl>
                                              <p:spTgt spid="40"/>
                                            </p:tgtEl>
                                            <p:attrNameLst>
                                              <p:attrName>style.visibility</p:attrName>
                                            </p:attrNameLst>
                                          </p:cBhvr>
                                          <p:to>
                                            <p:strVal val="visible"/>
                                          </p:to>
                                        </p:set>
                                        <p:anim calcmode="lin" valueType="num">
                                          <p:cBhvr>
                                            <p:cTn id="46" dur="500" fill="hold"/>
                                            <p:tgtEl>
                                              <p:spTgt spid="40"/>
                                            </p:tgtEl>
                                            <p:attrNameLst>
                                              <p:attrName>ppt_w</p:attrName>
                                            </p:attrNameLst>
                                          </p:cBhvr>
                                          <p:tavLst>
                                            <p:tav tm="0">
                                              <p:val>
                                                <p:fltVal val="0"/>
                                              </p:val>
                                            </p:tav>
                                            <p:tav tm="100000">
                                              <p:val>
                                                <p:strVal val="#ppt_w"/>
                                              </p:val>
                                            </p:tav>
                                          </p:tavLst>
                                        </p:anim>
                                        <p:anim calcmode="lin" valueType="num">
                                          <p:cBhvr>
                                            <p:cTn id="47" dur="500" fill="hold"/>
                                            <p:tgtEl>
                                              <p:spTgt spid="40"/>
                                            </p:tgtEl>
                                            <p:attrNameLst>
                                              <p:attrName>ppt_h</p:attrName>
                                            </p:attrNameLst>
                                          </p:cBhvr>
                                          <p:tavLst>
                                            <p:tav tm="0">
                                              <p:val>
                                                <p:fltVal val="0"/>
                                              </p:val>
                                            </p:tav>
                                            <p:tav tm="100000">
                                              <p:val>
                                                <p:strVal val="#ppt_h"/>
                                              </p:val>
                                            </p:tav>
                                          </p:tavLst>
                                        </p:anim>
                                        <p:anim calcmode="lin" valueType="num">
                                          <p:cBhvr>
                                            <p:cTn id="48" dur="500" fill="hold"/>
                                            <p:tgtEl>
                                              <p:spTgt spid="40"/>
                                            </p:tgtEl>
                                            <p:attrNameLst>
                                              <p:attrName>style.rotation</p:attrName>
                                            </p:attrNameLst>
                                          </p:cBhvr>
                                          <p:tavLst>
                                            <p:tav tm="0">
                                              <p:val>
                                                <p:fltVal val="90"/>
                                              </p:val>
                                            </p:tav>
                                            <p:tav tm="100000">
                                              <p:val>
                                                <p:fltVal val="0"/>
                                              </p:val>
                                            </p:tav>
                                          </p:tavLst>
                                        </p:anim>
                                        <p:animEffect transition="in" filter="fade">
                                          <p:cBhvr>
                                            <p:cTn id="49" dur="500"/>
                                            <p:tgtEl>
                                              <p:spTgt spid="40"/>
                                            </p:tgtEl>
                                          </p:cBhvr>
                                        </p:animEffect>
                                      </p:childTnLst>
                                    </p:cTn>
                                  </p:par>
                                </p:childTnLst>
                              </p:cTn>
                            </p:par>
                            <p:par>
                              <p:cTn id="50" fill="hold">
                                <p:stCondLst>
                                  <p:cond delay="3000"/>
                                </p:stCondLst>
                                <p:childTnLst>
                                  <p:par>
                                    <p:cTn id="51" presetID="22" presetClass="entr" presetSubtype="8" fill="hold" grpId="0" nodeType="after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wipe(left)">
                                          <p:cBhvr>
                                            <p:cTn id="53" dur="500"/>
                                            <p:tgtEl>
                                              <p:spTgt spid="38"/>
                                            </p:tgtEl>
                                          </p:cBhvr>
                                        </p:animEffect>
                                      </p:childTnLst>
                                    </p:cTn>
                                  </p:par>
                                  <p:par>
                                    <p:cTn id="54" presetID="22" presetClass="entr" presetSubtype="2" fill="hold" grpId="0" nodeType="with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wipe(right)">
                                          <p:cBhvr>
                                            <p:cTn id="56" dur="750"/>
                                            <p:tgtEl>
                                              <p:spTgt spid="39"/>
                                            </p:tgtEl>
                                          </p:cBhvr>
                                        </p:animEffect>
                                      </p:childTnLst>
                                    </p:cTn>
                                  </p:par>
                                </p:childTnLst>
                              </p:cTn>
                            </p:par>
                            <p:par>
                              <p:cTn id="57" fill="hold">
                                <p:stCondLst>
                                  <p:cond delay="3500"/>
                                </p:stCondLst>
                                <p:childTnLst>
                                  <p:par>
                                    <p:cTn id="58" presetID="31" presetClass="entr" presetSubtype="0" fill="hold" nodeType="afterEffect">
                                      <p:stCondLst>
                                        <p:cond delay="0"/>
                                      </p:stCondLst>
                                      <p:childTnLst>
                                        <p:set>
                                          <p:cBhvr>
                                            <p:cTn id="59" dur="1" fill="hold">
                                              <p:stCondLst>
                                                <p:cond delay="0"/>
                                              </p:stCondLst>
                                            </p:cTn>
                                            <p:tgtEl>
                                              <p:spTgt spid="43"/>
                                            </p:tgtEl>
                                            <p:attrNameLst>
                                              <p:attrName>style.visibility</p:attrName>
                                            </p:attrNameLst>
                                          </p:cBhvr>
                                          <p:to>
                                            <p:strVal val="visible"/>
                                          </p:to>
                                        </p:set>
                                        <p:anim calcmode="lin" valueType="num">
                                          <p:cBhvr>
                                            <p:cTn id="60" dur="500" fill="hold"/>
                                            <p:tgtEl>
                                              <p:spTgt spid="43"/>
                                            </p:tgtEl>
                                            <p:attrNameLst>
                                              <p:attrName>ppt_w</p:attrName>
                                            </p:attrNameLst>
                                          </p:cBhvr>
                                          <p:tavLst>
                                            <p:tav tm="0">
                                              <p:val>
                                                <p:fltVal val="0"/>
                                              </p:val>
                                            </p:tav>
                                            <p:tav tm="100000">
                                              <p:val>
                                                <p:strVal val="#ppt_w"/>
                                              </p:val>
                                            </p:tav>
                                          </p:tavLst>
                                        </p:anim>
                                        <p:anim calcmode="lin" valueType="num">
                                          <p:cBhvr>
                                            <p:cTn id="61" dur="500" fill="hold"/>
                                            <p:tgtEl>
                                              <p:spTgt spid="43"/>
                                            </p:tgtEl>
                                            <p:attrNameLst>
                                              <p:attrName>ppt_h</p:attrName>
                                            </p:attrNameLst>
                                          </p:cBhvr>
                                          <p:tavLst>
                                            <p:tav tm="0">
                                              <p:val>
                                                <p:fltVal val="0"/>
                                              </p:val>
                                            </p:tav>
                                            <p:tav tm="100000">
                                              <p:val>
                                                <p:strVal val="#ppt_h"/>
                                              </p:val>
                                            </p:tav>
                                          </p:tavLst>
                                        </p:anim>
                                        <p:anim calcmode="lin" valueType="num">
                                          <p:cBhvr>
                                            <p:cTn id="62" dur="500" fill="hold"/>
                                            <p:tgtEl>
                                              <p:spTgt spid="43"/>
                                            </p:tgtEl>
                                            <p:attrNameLst>
                                              <p:attrName>style.rotation</p:attrName>
                                            </p:attrNameLst>
                                          </p:cBhvr>
                                          <p:tavLst>
                                            <p:tav tm="0">
                                              <p:val>
                                                <p:fltVal val="90"/>
                                              </p:val>
                                            </p:tav>
                                            <p:tav tm="100000">
                                              <p:val>
                                                <p:fltVal val="0"/>
                                              </p:val>
                                            </p:tav>
                                          </p:tavLst>
                                        </p:anim>
                                        <p:animEffect transition="in" filter="fade">
                                          <p:cBhvr>
                                            <p:cTn id="63" dur="500"/>
                                            <p:tgtEl>
                                              <p:spTgt spid="43"/>
                                            </p:tgtEl>
                                          </p:cBhvr>
                                        </p:animEffect>
                                      </p:childTnLst>
                                    </p:cTn>
                                  </p:par>
                                </p:childTnLst>
                              </p:cTn>
                            </p:par>
                            <p:par>
                              <p:cTn id="64" fill="hold">
                                <p:stCondLst>
                                  <p:cond delay="4000"/>
                                </p:stCondLst>
                                <p:childTnLst>
                                  <p:par>
                                    <p:cTn id="65" presetID="22" presetClass="entr" presetSubtype="8" fill="hold" grpId="0" nodeType="afterEffect">
                                      <p:stCondLst>
                                        <p:cond delay="0"/>
                                      </p:stCondLst>
                                      <p:childTnLst>
                                        <p:set>
                                          <p:cBhvr>
                                            <p:cTn id="66" dur="1" fill="hold">
                                              <p:stCondLst>
                                                <p:cond delay="0"/>
                                              </p:stCondLst>
                                            </p:cTn>
                                            <p:tgtEl>
                                              <p:spTgt spid="41"/>
                                            </p:tgtEl>
                                            <p:attrNameLst>
                                              <p:attrName>style.visibility</p:attrName>
                                            </p:attrNameLst>
                                          </p:cBhvr>
                                          <p:to>
                                            <p:strVal val="visible"/>
                                          </p:to>
                                        </p:set>
                                        <p:animEffect transition="in" filter="wipe(left)">
                                          <p:cBhvr>
                                            <p:cTn id="67" dur="500"/>
                                            <p:tgtEl>
                                              <p:spTgt spid="41"/>
                                            </p:tgtEl>
                                          </p:cBhvr>
                                        </p:animEffect>
                                      </p:childTnLst>
                                    </p:cTn>
                                  </p:par>
                                  <p:par>
                                    <p:cTn id="68" presetID="22" presetClass="entr" presetSubtype="2" fill="hold" grpId="0" nodeType="withEffect">
                                      <p:stCondLst>
                                        <p:cond delay="0"/>
                                      </p:stCondLst>
                                      <p:childTnLst>
                                        <p:set>
                                          <p:cBhvr>
                                            <p:cTn id="69" dur="1" fill="hold">
                                              <p:stCondLst>
                                                <p:cond delay="0"/>
                                              </p:stCondLst>
                                            </p:cTn>
                                            <p:tgtEl>
                                              <p:spTgt spid="42"/>
                                            </p:tgtEl>
                                            <p:attrNameLst>
                                              <p:attrName>style.visibility</p:attrName>
                                            </p:attrNameLst>
                                          </p:cBhvr>
                                          <p:to>
                                            <p:strVal val="visible"/>
                                          </p:to>
                                        </p:set>
                                        <p:animEffect transition="in" filter="wipe(right)">
                                          <p:cBhvr>
                                            <p:cTn id="70" dur="750"/>
                                            <p:tgtEl>
                                              <p:spTgt spid="42"/>
                                            </p:tgtEl>
                                          </p:cBhvr>
                                        </p:animEffect>
                                      </p:childTnLst>
                                    </p:cTn>
                                  </p:par>
                                </p:childTnLst>
                              </p:cTn>
                            </p:par>
                            <p:par>
                              <p:cTn id="71" fill="hold">
                                <p:stCondLst>
                                  <p:cond delay="4500"/>
                                </p:stCondLst>
                                <p:childTnLst>
                                  <p:par>
                                    <p:cTn id="72" presetID="31" presetClass="entr" presetSubtype="0" fill="hold" nodeType="afterEffect">
                                      <p:stCondLst>
                                        <p:cond delay="0"/>
                                      </p:stCondLst>
                                      <p:childTnLst>
                                        <p:set>
                                          <p:cBhvr>
                                            <p:cTn id="73" dur="1" fill="hold">
                                              <p:stCondLst>
                                                <p:cond delay="0"/>
                                              </p:stCondLst>
                                            </p:cTn>
                                            <p:tgtEl>
                                              <p:spTgt spid="48"/>
                                            </p:tgtEl>
                                            <p:attrNameLst>
                                              <p:attrName>style.visibility</p:attrName>
                                            </p:attrNameLst>
                                          </p:cBhvr>
                                          <p:to>
                                            <p:strVal val="visible"/>
                                          </p:to>
                                        </p:set>
                                        <p:anim calcmode="lin" valueType="num">
                                          <p:cBhvr>
                                            <p:cTn id="74" dur="500" fill="hold"/>
                                            <p:tgtEl>
                                              <p:spTgt spid="48"/>
                                            </p:tgtEl>
                                            <p:attrNameLst>
                                              <p:attrName>ppt_w</p:attrName>
                                            </p:attrNameLst>
                                          </p:cBhvr>
                                          <p:tavLst>
                                            <p:tav tm="0">
                                              <p:val>
                                                <p:fltVal val="0"/>
                                              </p:val>
                                            </p:tav>
                                            <p:tav tm="100000">
                                              <p:val>
                                                <p:strVal val="#ppt_w"/>
                                              </p:val>
                                            </p:tav>
                                          </p:tavLst>
                                        </p:anim>
                                        <p:anim calcmode="lin" valueType="num">
                                          <p:cBhvr>
                                            <p:cTn id="75" dur="500" fill="hold"/>
                                            <p:tgtEl>
                                              <p:spTgt spid="48"/>
                                            </p:tgtEl>
                                            <p:attrNameLst>
                                              <p:attrName>ppt_h</p:attrName>
                                            </p:attrNameLst>
                                          </p:cBhvr>
                                          <p:tavLst>
                                            <p:tav tm="0">
                                              <p:val>
                                                <p:fltVal val="0"/>
                                              </p:val>
                                            </p:tav>
                                            <p:tav tm="100000">
                                              <p:val>
                                                <p:strVal val="#ppt_h"/>
                                              </p:val>
                                            </p:tav>
                                          </p:tavLst>
                                        </p:anim>
                                        <p:anim calcmode="lin" valueType="num">
                                          <p:cBhvr>
                                            <p:cTn id="76" dur="500" fill="hold"/>
                                            <p:tgtEl>
                                              <p:spTgt spid="48"/>
                                            </p:tgtEl>
                                            <p:attrNameLst>
                                              <p:attrName>style.rotation</p:attrName>
                                            </p:attrNameLst>
                                          </p:cBhvr>
                                          <p:tavLst>
                                            <p:tav tm="0">
                                              <p:val>
                                                <p:fltVal val="90"/>
                                              </p:val>
                                            </p:tav>
                                            <p:tav tm="100000">
                                              <p:val>
                                                <p:fltVal val="0"/>
                                              </p:val>
                                            </p:tav>
                                          </p:tavLst>
                                        </p:anim>
                                        <p:animEffect transition="in" filter="fade">
                                          <p:cBhvr>
                                            <p:cTn id="77" dur="500"/>
                                            <p:tgtEl>
                                              <p:spTgt spid="48"/>
                                            </p:tgtEl>
                                          </p:cBhvr>
                                        </p:animEffect>
                                      </p:childTnLst>
                                    </p:cTn>
                                  </p:par>
                                </p:childTnLst>
                              </p:cTn>
                            </p:par>
                            <p:par>
                              <p:cTn id="78" fill="hold">
                                <p:stCondLst>
                                  <p:cond delay="5000"/>
                                </p:stCondLst>
                                <p:childTnLst>
                                  <p:par>
                                    <p:cTn id="79" presetID="22" presetClass="entr" presetSubtype="8" fill="hold" grpId="0" nodeType="afterEffect">
                                      <p:stCondLst>
                                        <p:cond delay="0"/>
                                      </p:stCondLst>
                                      <p:childTnLst>
                                        <p:set>
                                          <p:cBhvr>
                                            <p:cTn id="80" dur="1" fill="hold">
                                              <p:stCondLst>
                                                <p:cond delay="0"/>
                                              </p:stCondLst>
                                            </p:cTn>
                                            <p:tgtEl>
                                              <p:spTgt spid="46"/>
                                            </p:tgtEl>
                                            <p:attrNameLst>
                                              <p:attrName>style.visibility</p:attrName>
                                            </p:attrNameLst>
                                          </p:cBhvr>
                                          <p:to>
                                            <p:strVal val="visible"/>
                                          </p:to>
                                        </p:set>
                                        <p:animEffect transition="in" filter="wipe(left)">
                                          <p:cBhvr>
                                            <p:cTn id="81" dur="500"/>
                                            <p:tgtEl>
                                              <p:spTgt spid="46"/>
                                            </p:tgtEl>
                                          </p:cBhvr>
                                        </p:animEffect>
                                      </p:childTnLst>
                                    </p:cTn>
                                  </p:par>
                                  <p:par>
                                    <p:cTn id="82" presetID="22" presetClass="entr" presetSubtype="2" fill="hold" grpId="0" nodeType="withEffect">
                                      <p:stCondLst>
                                        <p:cond delay="0"/>
                                      </p:stCondLst>
                                      <p:childTnLst>
                                        <p:set>
                                          <p:cBhvr>
                                            <p:cTn id="83" dur="1" fill="hold">
                                              <p:stCondLst>
                                                <p:cond delay="0"/>
                                              </p:stCondLst>
                                            </p:cTn>
                                            <p:tgtEl>
                                              <p:spTgt spid="47"/>
                                            </p:tgtEl>
                                            <p:attrNameLst>
                                              <p:attrName>style.visibility</p:attrName>
                                            </p:attrNameLst>
                                          </p:cBhvr>
                                          <p:to>
                                            <p:strVal val="visible"/>
                                          </p:to>
                                        </p:set>
                                        <p:animEffect transition="in" filter="wipe(right)">
                                          <p:cBhvr>
                                            <p:cTn id="84" dur="750"/>
                                            <p:tgtEl>
                                              <p:spTgt spid="47"/>
                                            </p:tgtEl>
                                          </p:cBhvr>
                                        </p:animEffect>
                                      </p:childTnLst>
                                    </p:cTn>
                                  </p:par>
                                </p:childTnLst>
                              </p:cTn>
                            </p:par>
                            <p:par>
                              <p:cTn id="85" fill="hold">
                                <p:stCondLst>
                                  <p:cond delay="5500"/>
                                </p:stCondLst>
                                <p:childTnLst>
                                  <p:par>
                                    <p:cTn id="86" presetID="31" presetClass="entr" presetSubtype="0" fill="hold" nodeType="afterEffect">
                                      <p:stCondLst>
                                        <p:cond delay="0"/>
                                      </p:stCondLst>
                                      <p:childTnLst>
                                        <p:set>
                                          <p:cBhvr>
                                            <p:cTn id="87" dur="1" fill="hold">
                                              <p:stCondLst>
                                                <p:cond delay="0"/>
                                              </p:stCondLst>
                                            </p:cTn>
                                            <p:tgtEl>
                                              <p:spTgt spid="62"/>
                                            </p:tgtEl>
                                            <p:attrNameLst>
                                              <p:attrName>style.visibility</p:attrName>
                                            </p:attrNameLst>
                                          </p:cBhvr>
                                          <p:to>
                                            <p:strVal val="visible"/>
                                          </p:to>
                                        </p:set>
                                        <p:anim calcmode="lin" valueType="num">
                                          <p:cBhvr>
                                            <p:cTn id="88" dur="500" fill="hold"/>
                                            <p:tgtEl>
                                              <p:spTgt spid="62"/>
                                            </p:tgtEl>
                                            <p:attrNameLst>
                                              <p:attrName>ppt_w</p:attrName>
                                            </p:attrNameLst>
                                          </p:cBhvr>
                                          <p:tavLst>
                                            <p:tav tm="0">
                                              <p:val>
                                                <p:fltVal val="0"/>
                                              </p:val>
                                            </p:tav>
                                            <p:tav tm="100000">
                                              <p:val>
                                                <p:strVal val="#ppt_w"/>
                                              </p:val>
                                            </p:tav>
                                          </p:tavLst>
                                        </p:anim>
                                        <p:anim calcmode="lin" valueType="num">
                                          <p:cBhvr>
                                            <p:cTn id="89" dur="500" fill="hold"/>
                                            <p:tgtEl>
                                              <p:spTgt spid="62"/>
                                            </p:tgtEl>
                                            <p:attrNameLst>
                                              <p:attrName>ppt_h</p:attrName>
                                            </p:attrNameLst>
                                          </p:cBhvr>
                                          <p:tavLst>
                                            <p:tav tm="0">
                                              <p:val>
                                                <p:fltVal val="0"/>
                                              </p:val>
                                            </p:tav>
                                            <p:tav tm="100000">
                                              <p:val>
                                                <p:strVal val="#ppt_h"/>
                                              </p:val>
                                            </p:tav>
                                          </p:tavLst>
                                        </p:anim>
                                        <p:anim calcmode="lin" valueType="num">
                                          <p:cBhvr>
                                            <p:cTn id="90" dur="500" fill="hold"/>
                                            <p:tgtEl>
                                              <p:spTgt spid="62"/>
                                            </p:tgtEl>
                                            <p:attrNameLst>
                                              <p:attrName>style.rotation</p:attrName>
                                            </p:attrNameLst>
                                          </p:cBhvr>
                                          <p:tavLst>
                                            <p:tav tm="0">
                                              <p:val>
                                                <p:fltVal val="90"/>
                                              </p:val>
                                            </p:tav>
                                            <p:tav tm="100000">
                                              <p:val>
                                                <p:fltVal val="0"/>
                                              </p:val>
                                            </p:tav>
                                          </p:tavLst>
                                        </p:anim>
                                        <p:animEffect transition="in" filter="fade">
                                          <p:cBhvr>
                                            <p:cTn id="91" dur="500"/>
                                            <p:tgtEl>
                                              <p:spTgt spid="62"/>
                                            </p:tgtEl>
                                          </p:cBhvr>
                                        </p:animEffect>
                                      </p:childTnLst>
                                    </p:cTn>
                                  </p:par>
                                </p:childTnLst>
                              </p:cTn>
                            </p:par>
                            <p:par>
                              <p:cTn id="92" fill="hold">
                                <p:stCondLst>
                                  <p:cond delay="6000"/>
                                </p:stCondLst>
                                <p:childTnLst>
                                  <p:par>
                                    <p:cTn id="93" presetID="22" presetClass="entr" presetSubtype="8" fill="hold" grpId="0" nodeType="afterEffect">
                                      <p:stCondLst>
                                        <p:cond delay="0"/>
                                      </p:stCondLst>
                                      <p:childTnLst>
                                        <p:set>
                                          <p:cBhvr>
                                            <p:cTn id="94" dur="1" fill="hold">
                                              <p:stCondLst>
                                                <p:cond delay="0"/>
                                              </p:stCondLst>
                                            </p:cTn>
                                            <p:tgtEl>
                                              <p:spTgt spid="60"/>
                                            </p:tgtEl>
                                            <p:attrNameLst>
                                              <p:attrName>style.visibility</p:attrName>
                                            </p:attrNameLst>
                                          </p:cBhvr>
                                          <p:to>
                                            <p:strVal val="visible"/>
                                          </p:to>
                                        </p:set>
                                        <p:animEffect transition="in" filter="wipe(left)">
                                          <p:cBhvr>
                                            <p:cTn id="95" dur="500"/>
                                            <p:tgtEl>
                                              <p:spTgt spid="60"/>
                                            </p:tgtEl>
                                          </p:cBhvr>
                                        </p:animEffect>
                                      </p:childTnLst>
                                    </p:cTn>
                                  </p:par>
                                  <p:par>
                                    <p:cTn id="96" presetID="22" presetClass="entr" presetSubtype="2" fill="hold" grpId="0" nodeType="withEffect">
                                      <p:stCondLst>
                                        <p:cond delay="0"/>
                                      </p:stCondLst>
                                      <p:childTnLst>
                                        <p:set>
                                          <p:cBhvr>
                                            <p:cTn id="97" dur="1" fill="hold">
                                              <p:stCondLst>
                                                <p:cond delay="0"/>
                                              </p:stCondLst>
                                            </p:cTn>
                                            <p:tgtEl>
                                              <p:spTgt spid="61"/>
                                            </p:tgtEl>
                                            <p:attrNameLst>
                                              <p:attrName>style.visibility</p:attrName>
                                            </p:attrNameLst>
                                          </p:cBhvr>
                                          <p:to>
                                            <p:strVal val="visible"/>
                                          </p:to>
                                        </p:set>
                                        <p:animEffect transition="in" filter="wipe(right)">
                                          <p:cBhvr>
                                            <p:cTn id="98" dur="750"/>
                                            <p:tgtEl>
                                              <p:spTgt spid="61"/>
                                            </p:tgtEl>
                                          </p:cBhvr>
                                        </p:animEffect>
                                      </p:childTnLst>
                                    </p:cTn>
                                  </p:par>
                                </p:childTnLst>
                              </p:cTn>
                            </p:par>
                            <p:par>
                              <p:cTn id="99" fill="hold">
                                <p:stCondLst>
                                  <p:cond delay="6500"/>
                                </p:stCondLst>
                                <p:childTnLst>
                                  <p:par>
                                    <p:cTn id="100" presetID="31" presetClass="entr" presetSubtype="0" fill="hold" nodeType="afterEffect">
                                      <p:stCondLst>
                                        <p:cond delay="0"/>
                                      </p:stCondLst>
                                      <p:childTnLst>
                                        <p:set>
                                          <p:cBhvr>
                                            <p:cTn id="101" dur="1" fill="hold">
                                              <p:stCondLst>
                                                <p:cond delay="0"/>
                                              </p:stCondLst>
                                            </p:cTn>
                                            <p:tgtEl>
                                              <p:spTgt spid="76"/>
                                            </p:tgtEl>
                                            <p:attrNameLst>
                                              <p:attrName>style.visibility</p:attrName>
                                            </p:attrNameLst>
                                          </p:cBhvr>
                                          <p:to>
                                            <p:strVal val="visible"/>
                                          </p:to>
                                        </p:set>
                                        <p:anim calcmode="lin" valueType="num">
                                          <p:cBhvr>
                                            <p:cTn id="102" dur="500" fill="hold"/>
                                            <p:tgtEl>
                                              <p:spTgt spid="76"/>
                                            </p:tgtEl>
                                            <p:attrNameLst>
                                              <p:attrName>ppt_w</p:attrName>
                                            </p:attrNameLst>
                                          </p:cBhvr>
                                          <p:tavLst>
                                            <p:tav tm="0">
                                              <p:val>
                                                <p:fltVal val="0"/>
                                              </p:val>
                                            </p:tav>
                                            <p:tav tm="100000">
                                              <p:val>
                                                <p:strVal val="#ppt_w"/>
                                              </p:val>
                                            </p:tav>
                                          </p:tavLst>
                                        </p:anim>
                                        <p:anim calcmode="lin" valueType="num">
                                          <p:cBhvr>
                                            <p:cTn id="103" dur="500" fill="hold"/>
                                            <p:tgtEl>
                                              <p:spTgt spid="76"/>
                                            </p:tgtEl>
                                            <p:attrNameLst>
                                              <p:attrName>ppt_h</p:attrName>
                                            </p:attrNameLst>
                                          </p:cBhvr>
                                          <p:tavLst>
                                            <p:tav tm="0">
                                              <p:val>
                                                <p:fltVal val="0"/>
                                              </p:val>
                                            </p:tav>
                                            <p:tav tm="100000">
                                              <p:val>
                                                <p:strVal val="#ppt_h"/>
                                              </p:val>
                                            </p:tav>
                                          </p:tavLst>
                                        </p:anim>
                                        <p:anim calcmode="lin" valueType="num">
                                          <p:cBhvr>
                                            <p:cTn id="104" dur="500" fill="hold"/>
                                            <p:tgtEl>
                                              <p:spTgt spid="76"/>
                                            </p:tgtEl>
                                            <p:attrNameLst>
                                              <p:attrName>style.rotation</p:attrName>
                                            </p:attrNameLst>
                                          </p:cBhvr>
                                          <p:tavLst>
                                            <p:tav tm="0">
                                              <p:val>
                                                <p:fltVal val="90"/>
                                              </p:val>
                                            </p:tav>
                                            <p:tav tm="100000">
                                              <p:val>
                                                <p:fltVal val="0"/>
                                              </p:val>
                                            </p:tav>
                                          </p:tavLst>
                                        </p:anim>
                                        <p:animEffect transition="in" filter="fade">
                                          <p:cBhvr>
                                            <p:cTn id="105" dur="500"/>
                                            <p:tgtEl>
                                              <p:spTgt spid="76"/>
                                            </p:tgtEl>
                                          </p:cBhvr>
                                        </p:animEffect>
                                      </p:childTnLst>
                                    </p:cTn>
                                  </p:par>
                                </p:childTnLst>
                              </p:cTn>
                            </p:par>
                            <p:par>
                              <p:cTn id="106" fill="hold">
                                <p:stCondLst>
                                  <p:cond delay="7000"/>
                                </p:stCondLst>
                                <p:childTnLst>
                                  <p:par>
                                    <p:cTn id="107" presetID="22" presetClass="entr" presetSubtype="8" fill="hold" grpId="0" nodeType="afterEffect">
                                      <p:stCondLst>
                                        <p:cond delay="0"/>
                                      </p:stCondLst>
                                      <p:childTnLst>
                                        <p:set>
                                          <p:cBhvr>
                                            <p:cTn id="108" dur="1" fill="hold">
                                              <p:stCondLst>
                                                <p:cond delay="0"/>
                                              </p:stCondLst>
                                            </p:cTn>
                                            <p:tgtEl>
                                              <p:spTgt spid="74"/>
                                            </p:tgtEl>
                                            <p:attrNameLst>
                                              <p:attrName>style.visibility</p:attrName>
                                            </p:attrNameLst>
                                          </p:cBhvr>
                                          <p:to>
                                            <p:strVal val="visible"/>
                                          </p:to>
                                        </p:set>
                                        <p:animEffect transition="in" filter="wipe(left)">
                                          <p:cBhvr>
                                            <p:cTn id="109" dur="500"/>
                                            <p:tgtEl>
                                              <p:spTgt spid="74"/>
                                            </p:tgtEl>
                                          </p:cBhvr>
                                        </p:animEffect>
                                      </p:childTnLst>
                                    </p:cTn>
                                  </p:par>
                                  <p:par>
                                    <p:cTn id="110" presetID="22" presetClass="entr" presetSubtype="2" fill="hold" grpId="0" nodeType="withEffect">
                                      <p:stCondLst>
                                        <p:cond delay="0"/>
                                      </p:stCondLst>
                                      <p:childTnLst>
                                        <p:set>
                                          <p:cBhvr>
                                            <p:cTn id="111" dur="1" fill="hold">
                                              <p:stCondLst>
                                                <p:cond delay="0"/>
                                              </p:stCondLst>
                                            </p:cTn>
                                            <p:tgtEl>
                                              <p:spTgt spid="75"/>
                                            </p:tgtEl>
                                            <p:attrNameLst>
                                              <p:attrName>style.visibility</p:attrName>
                                            </p:attrNameLst>
                                          </p:cBhvr>
                                          <p:to>
                                            <p:strVal val="visible"/>
                                          </p:to>
                                        </p:set>
                                        <p:animEffect transition="in" filter="wipe(right)">
                                          <p:cBhvr>
                                            <p:cTn id="112" dur="75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P spid="40" grpId="0" animBg="1"/>
          <p:bldP spid="41" grpId="0"/>
          <p:bldP spid="42" grpId="0"/>
          <p:bldP spid="46" grpId="0"/>
          <p:bldP spid="47" grpId="0"/>
          <p:bldP spid="60" grpId="0"/>
          <p:bldP spid="61" grpId="0"/>
          <p:bldP spid="74" grpId="0"/>
          <p:bldP spid="7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accel="61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400" fill="hold"/>
                                            <p:tgtEl>
                                              <p:spTgt spid="2"/>
                                            </p:tgtEl>
                                            <p:attrNameLst>
                                              <p:attrName>ppt_x</p:attrName>
                                            </p:attrNameLst>
                                          </p:cBhvr>
                                          <p:tavLst>
                                            <p:tav tm="0">
                                              <p:val>
                                                <p:strVal val="0-#ppt_w/2"/>
                                              </p:val>
                                            </p:tav>
                                            <p:tav tm="100000">
                                              <p:val>
                                                <p:strVal val="#ppt_x"/>
                                              </p:val>
                                            </p:tav>
                                          </p:tavLst>
                                        </p:anim>
                                        <p:anim calcmode="lin" valueType="num">
                                          <p:cBhvr additive="base">
                                            <p:cTn id="8" dur="14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3" accel="61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400" fill="hold"/>
                                            <p:tgtEl>
                                              <p:spTgt spid="7"/>
                                            </p:tgtEl>
                                            <p:attrNameLst>
                                              <p:attrName>ppt_x</p:attrName>
                                            </p:attrNameLst>
                                          </p:cBhvr>
                                          <p:tavLst>
                                            <p:tav tm="0">
                                              <p:val>
                                                <p:strVal val="1+#ppt_w/2"/>
                                              </p:val>
                                            </p:tav>
                                            <p:tav tm="100000">
                                              <p:val>
                                                <p:strVal val="#ppt_x"/>
                                              </p:val>
                                            </p:tav>
                                          </p:tavLst>
                                        </p:anim>
                                        <p:anim calcmode="lin" valueType="num">
                                          <p:cBhvr additive="base">
                                            <p:cTn id="12" dur="14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3" accel="6100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1400" fill="hold"/>
                                            <p:tgtEl>
                                              <p:spTgt spid="17"/>
                                            </p:tgtEl>
                                            <p:attrNameLst>
                                              <p:attrName>ppt_x</p:attrName>
                                            </p:attrNameLst>
                                          </p:cBhvr>
                                          <p:tavLst>
                                            <p:tav tm="0">
                                              <p:val>
                                                <p:strVal val="1+#ppt_w/2"/>
                                              </p:val>
                                            </p:tav>
                                            <p:tav tm="100000">
                                              <p:val>
                                                <p:strVal val="#ppt_x"/>
                                              </p:val>
                                            </p:tav>
                                          </p:tavLst>
                                        </p:anim>
                                        <p:anim calcmode="lin" valueType="num">
                                          <p:cBhvr additive="base">
                                            <p:cTn id="16" dur="1400" fill="hold"/>
                                            <p:tgtEl>
                                              <p:spTgt spid="17"/>
                                            </p:tgtEl>
                                            <p:attrNameLst>
                                              <p:attrName>ppt_y</p:attrName>
                                            </p:attrNameLst>
                                          </p:cBhvr>
                                          <p:tavLst>
                                            <p:tav tm="0">
                                              <p:val>
                                                <p:strVal val="0-#ppt_h/2"/>
                                              </p:val>
                                            </p:tav>
                                            <p:tav tm="100000">
                                              <p:val>
                                                <p:strVal val="#ppt_y"/>
                                              </p:val>
                                            </p:tav>
                                          </p:tavLst>
                                        </p:anim>
                                      </p:childTnLst>
                                    </p:cTn>
                                  </p:par>
                                  <p:par>
                                    <p:cTn id="17" presetID="2" presetClass="entr" presetSubtype="12" accel="6100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1400" fill="hold"/>
                                            <p:tgtEl>
                                              <p:spTgt spid="22"/>
                                            </p:tgtEl>
                                            <p:attrNameLst>
                                              <p:attrName>ppt_x</p:attrName>
                                            </p:attrNameLst>
                                          </p:cBhvr>
                                          <p:tavLst>
                                            <p:tav tm="0">
                                              <p:val>
                                                <p:strVal val="0-#ppt_w/2"/>
                                              </p:val>
                                            </p:tav>
                                            <p:tav tm="100000">
                                              <p:val>
                                                <p:strVal val="#ppt_x"/>
                                              </p:val>
                                            </p:tav>
                                          </p:tavLst>
                                        </p:anim>
                                        <p:anim calcmode="lin" valueType="num">
                                          <p:cBhvr additive="base">
                                            <p:cTn id="20" dur="1400" fill="hold"/>
                                            <p:tgtEl>
                                              <p:spTgt spid="22"/>
                                            </p:tgtEl>
                                            <p:attrNameLst>
                                              <p:attrName>ppt_y</p:attrName>
                                            </p:attrNameLst>
                                          </p:cBhvr>
                                          <p:tavLst>
                                            <p:tav tm="0">
                                              <p:val>
                                                <p:strVal val="1+#ppt_h/2"/>
                                              </p:val>
                                            </p:tav>
                                            <p:tav tm="100000">
                                              <p:val>
                                                <p:strVal val="#ppt_y"/>
                                              </p:val>
                                            </p:tav>
                                          </p:tavLst>
                                        </p:anim>
                                      </p:childTnLst>
                                    </p:cTn>
                                  </p:par>
                                  <p:par>
                                    <p:cTn id="21" presetID="2" presetClass="entr" presetSubtype="3" accel="6100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1400" fill="hold"/>
                                            <p:tgtEl>
                                              <p:spTgt spid="27"/>
                                            </p:tgtEl>
                                            <p:attrNameLst>
                                              <p:attrName>ppt_x</p:attrName>
                                            </p:attrNameLst>
                                          </p:cBhvr>
                                          <p:tavLst>
                                            <p:tav tm="0">
                                              <p:val>
                                                <p:strVal val="1+#ppt_w/2"/>
                                              </p:val>
                                            </p:tav>
                                            <p:tav tm="100000">
                                              <p:val>
                                                <p:strVal val="#ppt_x"/>
                                              </p:val>
                                            </p:tav>
                                          </p:tavLst>
                                        </p:anim>
                                        <p:anim calcmode="lin" valueType="num">
                                          <p:cBhvr additive="base">
                                            <p:cTn id="24" dur="1400" fill="hold"/>
                                            <p:tgtEl>
                                              <p:spTgt spid="27"/>
                                            </p:tgtEl>
                                            <p:attrNameLst>
                                              <p:attrName>ppt_y</p:attrName>
                                            </p:attrNameLst>
                                          </p:cBhvr>
                                          <p:tavLst>
                                            <p:tav tm="0">
                                              <p:val>
                                                <p:strVal val="0-#ppt_h/2"/>
                                              </p:val>
                                            </p:tav>
                                            <p:tav tm="100000">
                                              <p:val>
                                                <p:strVal val="#ppt_y"/>
                                              </p:val>
                                            </p:tav>
                                          </p:tavLst>
                                        </p:anim>
                                      </p:childTnLst>
                                    </p:cTn>
                                  </p:par>
                                  <p:par>
                                    <p:cTn id="25" presetID="2" presetClass="entr" presetSubtype="12" accel="6100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1400" fill="hold"/>
                                            <p:tgtEl>
                                              <p:spTgt spid="12"/>
                                            </p:tgtEl>
                                            <p:attrNameLst>
                                              <p:attrName>ppt_x</p:attrName>
                                            </p:attrNameLst>
                                          </p:cBhvr>
                                          <p:tavLst>
                                            <p:tav tm="0">
                                              <p:val>
                                                <p:strVal val="0-#ppt_w/2"/>
                                              </p:val>
                                            </p:tav>
                                            <p:tav tm="100000">
                                              <p:val>
                                                <p:strVal val="#ppt_x"/>
                                              </p:val>
                                            </p:tav>
                                          </p:tavLst>
                                        </p:anim>
                                        <p:anim calcmode="lin" valueType="num">
                                          <p:cBhvr additive="base">
                                            <p:cTn id="28" dur="1400" fill="hold"/>
                                            <p:tgtEl>
                                              <p:spTgt spid="12"/>
                                            </p:tgtEl>
                                            <p:attrNameLst>
                                              <p:attrName>ppt_y</p:attrName>
                                            </p:attrNameLst>
                                          </p:cBhvr>
                                          <p:tavLst>
                                            <p:tav tm="0">
                                              <p:val>
                                                <p:strVal val="1+#ppt_h/2"/>
                                              </p:val>
                                            </p:tav>
                                            <p:tav tm="100000">
                                              <p:val>
                                                <p:strVal val="#ppt_y"/>
                                              </p:val>
                                            </p:tav>
                                          </p:tavLst>
                                        </p:anim>
                                      </p:childTnLst>
                                    </p:cTn>
                                  </p:par>
                                </p:childTnLst>
                              </p:cTn>
                            </p:par>
                            <p:par>
                              <p:cTn id="29" fill="hold">
                                <p:stCondLst>
                                  <p:cond delay="1500"/>
                                </p:stCondLst>
                                <p:childTnLst>
                                  <p:par>
                                    <p:cTn id="30" presetID="31" presetClass="entr" presetSubtype="0" fill="hold" nodeType="afterEffect">
                                      <p:stCondLst>
                                        <p:cond delay="0"/>
                                      </p:stCondLst>
                                      <p:childTnLst>
                                        <p:set>
                                          <p:cBhvr>
                                            <p:cTn id="31" dur="1" fill="hold">
                                              <p:stCondLst>
                                                <p:cond delay="0"/>
                                              </p:stCondLst>
                                            </p:cTn>
                                            <p:tgtEl>
                                              <p:spTgt spid="32"/>
                                            </p:tgtEl>
                                            <p:attrNameLst>
                                              <p:attrName>style.visibility</p:attrName>
                                            </p:attrNameLst>
                                          </p:cBhvr>
                                          <p:to>
                                            <p:strVal val="visible"/>
                                          </p:to>
                                        </p:set>
                                        <p:anim calcmode="lin" valueType="num">
                                          <p:cBhvr>
                                            <p:cTn id="32" dur="500" fill="hold"/>
                                            <p:tgtEl>
                                              <p:spTgt spid="32"/>
                                            </p:tgtEl>
                                            <p:attrNameLst>
                                              <p:attrName>ppt_w</p:attrName>
                                            </p:attrNameLst>
                                          </p:cBhvr>
                                          <p:tavLst>
                                            <p:tav tm="0">
                                              <p:val>
                                                <p:fltVal val="0"/>
                                              </p:val>
                                            </p:tav>
                                            <p:tav tm="100000">
                                              <p:val>
                                                <p:strVal val="#ppt_w"/>
                                              </p:val>
                                            </p:tav>
                                          </p:tavLst>
                                        </p:anim>
                                        <p:anim calcmode="lin" valueType="num">
                                          <p:cBhvr>
                                            <p:cTn id="33" dur="500" fill="hold"/>
                                            <p:tgtEl>
                                              <p:spTgt spid="32"/>
                                            </p:tgtEl>
                                            <p:attrNameLst>
                                              <p:attrName>ppt_h</p:attrName>
                                            </p:attrNameLst>
                                          </p:cBhvr>
                                          <p:tavLst>
                                            <p:tav tm="0">
                                              <p:val>
                                                <p:fltVal val="0"/>
                                              </p:val>
                                            </p:tav>
                                            <p:tav tm="100000">
                                              <p:val>
                                                <p:strVal val="#ppt_h"/>
                                              </p:val>
                                            </p:tav>
                                          </p:tavLst>
                                        </p:anim>
                                        <p:anim calcmode="lin" valueType="num">
                                          <p:cBhvr>
                                            <p:cTn id="34" dur="500" fill="hold"/>
                                            <p:tgtEl>
                                              <p:spTgt spid="32"/>
                                            </p:tgtEl>
                                            <p:attrNameLst>
                                              <p:attrName>style.rotation</p:attrName>
                                            </p:attrNameLst>
                                          </p:cBhvr>
                                          <p:tavLst>
                                            <p:tav tm="0">
                                              <p:val>
                                                <p:fltVal val="90"/>
                                              </p:val>
                                            </p:tav>
                                            <p:tav tm="100000">
                                              <p:val>
                                                <p:fltVal val="0"/>
                                              </p:val>
                                            </p:tav>
                                          </p:tavLst>
                                        </p:anim>
                                        <p:animEffect transition="in" filter="fade">
                                          <p:cBhvr>
                                            <p:cTn id="35" dur="500"/>
                                            <p:tgtEl>
                                              <p:spTgt spid="32"/>
                                            </p:tgtEl>
                                          </p:cBhvr>
                                        </p:animEffect>
                                      </p:childTnLst>
                                    </p:cTn>
                                  </p:par>
                                </p:childTnLst>
                              </p:cTn>
                            </p:par>
                            <p:par>
                              <p:cTn id="36" fill="hold">
                                <p:stCondLst>
                                  <p:cond delay="2000"/>
                                </p:stCondLst>
                                <p:childTnLst>
                                  <p:par>
                                    <p:cTn id="37" presetID="22" presetClass="entr" presetSubtype="8" fill="hold" grpId="0" nodeType="after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wipe(left)">
                                          <p:cBhvr>
                                            <p:cTn id="39" dur="500"/>
                                            <p:tgtEl>
                                              <p:spTgt spid="36"/>
                                            </p:tgtEl>
                                          </p:cBhvr>
                                        </p:animEffect>
                                      </p:childTnLst>
                                    </p:cTn>
                                  </p:par>
                                  <p:par>
                                    <p:cTn id="40" presetID="22" presetClass="entr" presetSubtype="2"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right)">
                                          <p:cBhvr>
                                            <p:cTn id="42" dur="750"/>
                                            <p:tgtEl>
                                              <p:spTgt spid="37"/>
                                            </p:tgtEl>
                                          </p:cBhvr>
                                        </p:animEffect>
                                      </p:childTnLst>
                                    </p:cTn>
                                  </p:par>
                                </p:childTnLst>
                              </p:cTn>
                            </p:par>
                            <p:par>
                              <p:cTn id="43" fill="hold">
                                <p:stCondLst>
                                  <p:cond delay="2500"/>
                                </p:stCondLst>
                                <p:childTnLst>
                                  <p:par>
                                    <p:cTn id="44" presetID="31" presetClass="entr" presetSubtype="0" fill="hold" grpId="0" nodeType="afterEffect">
                                      <p:stCondLst>
                                        <p:cond delay="0"/>
                                      </p:stCondLst>
                                      <p:childTnLst>
                                        <p:set>
                                          <p:cBhvr>
                                            <p:cTn id="45" dur="1" fill="hold">
                                              <p:stCondLst>
                                                <p:cond delay="0"/>
                                              </p:stCondLst>
                                            </p:cTn>
                                            <p:tgtEl>
                                              <p:spTgt spid="40"/>
                                            </p:tgtEl>
                                            <p:attrNameLst>
                                              <p:attrName>style.visibility</p:attrName>
                                            </p:attrNameLst>
                                          </p:cBhvr>
                                          <p:to>
                                            <p:strVal val="visible"/>
                                          </p:to>
                                        </p:set>
                                        <p:anim calcmode="lin" valueType="num">
                                          <p:cBhvr>
                                            <p:cTn id="46" dur="500" fill="hold"/>
                                            <p:tgtEl>
                                              <p:spTgt spid="40"/>
                                            </p:tgtEl>
                                            <p:attrNameLst>
                                              <p:attrName>ppt_w</p:attrName>
                                            </p:attrNameLst>
                                          </p:cBhvr>
                                          <p:tavLst>
                                            <p:tav tm="0">
                                              <p:val>
                                                <p:fltVal val="0"/>
                                              </p:val>
                                            </p:tav>
                                            <p:tav tm="100000">
                                              <p:val>
                                                <p:strVal val="#ppt_w"/>
                                              </p:val>
                                            </p:tav>
                                          </p:tavLst>
                                        </p:anim>
                                        <p:anim calcmode="lin" valueType="num">
                                          <p:cBhvr>
                                            <p:cTn id="47" dur="500" fill="hold"/>
                                            <p:tgtEl>
                                              <p:spTgt spid="40"/>
                                            </p:tgtEl>
                                            <p:attrNameLst>
                                              <p:attrName>ppt_h</p:attrName>
                                            </p:attrNameLst>
                                          </p:cBhvr>
                                          <p:tavLst>
                                            <p:tav tm="0">
                                              <p:val>
                                                <p:fltVal val="0"/>
                                              </p:val>
                                            </p:tav>
                                            <p:tav tm="100000">
                                              <p:val>
                                                <p:strVal val="#ppt_h"/>
                                              </p:val>
                                            </p:tav>
                                          </p:tavLst>
                                        </p:anim>
                                        <p:anim calcmode="lin" valueType="num">
                                          <p:cBhvr>
                                            <p:cTn id="48" dur="500" fill="hold"/>
                                            <p:tgtEl>
                                              <p:spTgt spid="40"/>
                                            </p:tgtEl>
                                            <p:attrNameLst>
                                              <p:attrName>style.rotation</p:attrName>
                                            </p:attrNameLst>
                                          </p:cBhvr>
                                          <p:tavLst>
                                            <p:tav tm="0">
                                              <p:val>
                                                <p:fltVal val="90"/>
                                              </p:val>
                                            </p:tav>
                                            <p:tav tm="100000">
                                              <p:val>
                                                <p:fltVal val="0"/>
                                              </p:val>
                                            </p:tav>
                                          </p:tavLst>
                                        </p:anim>
                                        <p:animEffect transition="in" filter="fade">
                                          <p:cBhvr>
                                            <p:cTn id="49" dur="500"/>
                                            <p:tgtEl>
                                              <p:spTgt spid="40"/>
                                            </p:tgtEl>
                                          </p:cBhvr>
                                        </p:animEffect>
                                      </p:childTnLst>
                                    </p:cTn>
                                  </p:par>
                                </p:childTnLst>
                              </p:cTn>
                            </p:par>
                            <p:par>
                              <p:cTn id="50" fill="hold">
                                <p:stCondLst>
                                  <p:cond delay="3000"/>
                                </p:stCondLst>
                                <p:childTnLst>
                                  <p:par>
                                    <p:cTn id="51" presetID="22" presetClass="entr" presetSubtype="8" fill="hold" grpId="0" nodeType="after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wipe(left)">
                                          <p:cBhvr>
                                            <p:cTn id="53" dur="500"/>
                                            <p:tgtEl>
                                              <p:spTgt spid="38"/>
                                            </p:tgtEl>
                                          </p:cBhvr>
                                        </p:animEffect>
                                      </p:childTnLst>
                                    </p:cTn>
                                  </p:par>
                                  <p:par>
                                    <p:cTn id="54" presetID="22" presetClass="entr" presetSubtype="2" fill="hold" grpId="0" nodeType="with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wipe(right)">
                                          <p:cBhvr>
                                            <p:cTn id="56" dur="750"/>
                                            <p:tgtEl>
                                              <p:spTgt spid="39"/>
                                            </p:tgtEl>
                                          </p:cBhvr>
                                        </p:animEffect>
                                      </p:childTnLst>
                                    </p:cTn>
                                  </p:par>
                                </p:childTnLst>
                              </p:cTn>
                            </p:par>
                            <p:par>
                              <p:cTn id="57" fill="hold">
                                <p:stCondLst>
                                  <p:cond delay="3500"/>
                                </p:stCondLst>
                                <p:childTnLst>
                                  <p:par>
                                    <p:cTn id="58" presetID="31" presetClass="entr" presetSubtype="0" fill="hold" nodeType="afterEffect">
                                      <p:stCondLst>
                                        <p:cond delay="0"/>
                                      </p:stCondLst>
                                      <p:childTnLst>
                                        <p:set>
                                          <p:cBhvr>
                                            <p:cTn id="59" dur="1" fill="hold">
                                              <p:stCondLst>
                                                <p:cond delay="0"/>
                                              </p:stCondLst>
                                            </p:cTn>
                                            <p:tgtEl>
                                              <p:spTgt spid="43"/>
                                            </p:tgtEl>
                                            <p:attrNameLst>
                                              <p:attrName>style.visibility</p:attrName>
                                            </p:attrNameLst>
                                          </p:cBhvr>
                                          <p:to>
                                            <p:strVal val="visible"/>
                                          </p:to>
                                        </p:set>
                                        <p:anim calcmode="lin" valueType="num">
                                          <p:cBhvr>
                                            <p:cTn id="60" dur="500" fill="hold"/>
                                            <p:tgtEl>
                                              <p:spTgt spid="43"/>
                                            </p:tgtEl>
                                            <p:attrNameLst>
                                              <p:attrName>ppt_w</p:attrName>
                                            </p:attrNameLst>
                                          </p:cBhvr>
                                          <p:tavLst>
                                            <p:tav tm="0">
                                              <p:val>
                                                <p:fltVal val="0"/>
                                              </p:val>
                                            </p:tav>
                                            <p:tav tm="100000">
                                              <p:val>
                                                <p:strVal val="#ppt_w"/>
                                              </p:val>
                                            </p:tav>
                                          </p:tavLst>
                                        </p:anim>
                                        <p:anim calcmode="lin" valueType="num">
                                          <p:cBhvr>
                                            <p:cTn id="61" dur="500" fill="hold"/>
                                            <p:tgtEl>
                                              <p:spTgt spid="43"/>
                                            </p:tgtEl>
                                            <p:attrNameLst>
                                              <p:attrName>ppt_h</p:attrName>
                                            </p:attrNameLst>
                                          </p:cBhvr>
                                          <p:tavLst>
                                            <p:tav tm="0">
                                              <p:val>
                                                <p:fltVal val="0"/>
                                              </p:val>
                                            </p:tav>
                                            <p:tav tm="100000">
                                              <p:val>
                                                <p:strVal val="#ppt_h"/>
                                              </p:val>
                                            </p:tav>
                                          </p:tavLst>
                                        </p:anim>
                                        <p:anim calcmode="lin" valueType="num">
                                          <p:cBhvr>
                                            <p:cTn id="62" dur="500" fill="hold"/>
                                            <p:tgtEl>
                                              <p:spTgt spid="43"/>
                                            </p:tgtEl>
                                            <p:attrNameLst>
                                              <p:attrName>style.rotation</p:attrName>
                                            </p:attrNameLst>
                                          </p:cBhvr>
                                          <p:tavLst>
                                            <p:tav tm="0">
                                              <p:val>
                                                <p:fltVal val="90"/>
                                              </p:val>
                                            </p:tav>
                                            <p:tav tm="100000">
                                              <p:val>
                                                <p:fltVal val="0"/>
                                              </p:val>
                                            </p:tav>
                                          </p:tavLst>
                                        </p:anim>
                                        <p:animEffect transition="in" filter="fade">
                                          <p:cBhvr>
                                            <p:cTn id="63" dur="500"/>
                                            <p:tgtEl>
                                              <p:spTgt spid="43"/>
                                            </p:tgtEl>
                                          </p:cBhvr>
                                        </p:animEffect>
                                      </p:childTnLst>
                                    </p:cTn>
                                  </p:par>
                                </p:childTnLst>
                              </p:cTn>
                            </p:par>
                            <p:par>
                              <p:cTn id="64" fill="hold">
                                <p:stCondLst>
                                  <p:cond delay="4000"/>
                                </p:stCondLst>
                                <p:childTnLst>
                                  <p:par>
                                    <p:cTn id="65" presetID="22" presetClass="entr" presetSubtype="8" fill="hold" grpId="0" nodeType="afterEffect">
                                      <p:stCondLst>
                                        <p:cond delay="0"/>
                                      </p:stCondLst>
                                      <p:childTnLst>
                                        <p:set>
                                          <p:cBhvr>
                                            <p:cTn id="66" dur="1" fill="hold">
                                              <p:stCondLst>
                                                <p:cond delay="0"/>
                                              </p:stCondLst>
                                            </p:cTn>
                                            <p:tgtEl>
                                              <p:spTgt spid="41"/>
                                            </p:tgtEl>
                                            <p:attrNameLst>
                                              <p:attrName>style.visibility</p:attrName>
                                            </p:attrNameLst>
                                          </p:cBhvr>
                                          <p:to>
                                            <p:strVal val="visible"/>
                                          </p:to>
                                        </p:set>
                                        <p:animEffect transition="in" filter="wipe(left)">
                                          <p:cBhvr>
                                            <p:cTn id="67" dur="500"/>
                                            <p:tgtEl>
                                              <p:spTgt spid="41"/>
                                            </p:tgtEl>
                                          </p:cBhvr>
                                        </p:animEffect>
                                      </p:childTnLst>
                                    </p:cTn>
                                  </p:par>
                                  <p:par>
                                    <p:cTn id="68" presetID="22" presetClass="entr" presetSubtype="2" fill="hold" grpId="0" nodeType="withEffect">
                                      <p:stCondLst>
                                        <p:cond delay="0"/>
                                      </p:stCondLst>
                                      <p:childTnLst>
                                        <p:set>
                                          <p:cBhvr>
                                            <p:cTn id="69" dur="1" fill="hold">
                                              <p:stCondLst>
                                                <p:cond delay="0"/>
                                              </p:stCondLst>
                                            </p:cTn>
                                            <p:tgtEl>
                                              <p:spTgt spid="42"/>
                                            </p:tgtEl>
                                            <p:attrNameLst>
                                              <p:attrName>style.visibility</p:attrName>
                                            </p:attrNameLst>
                                          </p:cBhvr>
                                          <p:to>
                                            <p:strVal val="visible"/>
                                          </p:to>
                                        </p:set>
                                        <p:animEffect transition="in" filter="wipe(right)">
                                          <p:cBhvr>
                                            <p:cTn id="70" dur="750"/>
                                            <p:tgtEl>
                                              <p:spTgt spid="42"/>
                                            </p:tgtEl>
                                          </p:cBhvr>
                                        </p:animEffect>
                                      </p:childTnLst>
                                    </p:cTn>
                                  </p:par>
                                </p:childTnLst>
                              </p:cTn>
                            </p:par>
                            <p:par>
                              <p:cTn id="71" fill="hold">
                                <p:stCondLst>
                                  <p:cond delay="4500"/>
                                </p:stCondLst>
                                <p:childTnLst>
                                  <p:par>
                                    <p:cTn id="72" presetID="31" presetClass="entr" presetSubtype="0" fill="hold" nodeType="afterEffect">
                                      <p:stCondLst>
                                        <p:cond delay="0"/>
                                      </p:stCondLst>
                                      <p:childTnLst>
                                        <p:set>
                                          <p:cBhvr>
                                            <p:cTn id="73" dur="1" fill="hold">
                                              <p:stCondLst>
                                                <p:cond delay="0"/>
                                              </p:stCondLst>
                                            </p:cTn>
                                            <p:tgtEl>
                                              <p:spTgt spid="48"/>
                                            </p:tgtEl>
                                            <p:attrNameLst>
                                              <p:attrName>style.visibility</p:attrName>
                                            </p:attrNameLst>
                                          </p:cBhvr>
                                          <p:to>
                                            <p:strVal val="visible"/>
                                          </p:to>
                                        </p:set>
                                        <p:anim calcmode="lin" valueType="num">
                                          <p:cBhvr>
                                            <p:cTn id="74" dur="500" fill="hold"/>
                                            <p:tgtEl>
                                              <p:spTgt spid="48"/>
                                            </p:tgtEl>
                                            <p:attrNameLst>
                                              <p:attrName>ppt_w</p:attrName>
                                            </p:attrNameLst>
                                          </p:cBhvr>
                                          <p:tavLst>
                                            <p:tav tm="0">
                                              <p:val>
                                                <p:fltVal val="0"/>
                                              </p:val>
                                            </p:tav>
                                            <p:tav tm="100000">
                                              <p:val>
                                                <p:strVal val="#ppt_w"/>
                                              </p:val>
                                            </p:tav>
                                          </p:tavLst>
                                        </p:anim>
                                        <p:anim calcmode="lin" valueType="num">
                                          <p:cBhvr>
                                            <p:cTn id="75" dur="500" fill="hold"/>
                                            <p:tgtEl>
                                              <p:spTgt spid="48"/>
                                            </p:tgtEl>
                                            <p:attrNameLst>
                                              <p:attrName>ppt_h</p:attrName>
                                            </p:attrNameLst>
                                          </p:cBhvr>
                                          <p:tavLst>
                                            <p:tav tm="0">
                                              <p:val>
                                                <p:fltVal val="0"/>
                                              </p:val>
                                            </p:tav>
                                            <p:tav tm="100000">
                                              <p:val>
                                                <p:strVal val="#ppt_h"/>
                                              </p:val>
                                            </p:tav>
                                          </p:tavLst>
                                        </p:anim>
                                        <p:anim calcmode="lin" valueType="num">
                                          <p:cBhvr>
                                            <p:cTn id="76" dur="500" fill="hold"/>
                                            <p:tgtEl>
                                              <p:spTgt spid="48"/>
                                            </p:tgtEl>
                                            <p:attrNameLst>
                                              <p:attrName>style.rotation</p:attrName>
                                            </p:attrNameLst>
                                          </p:cBhvr>
                                          <p:tavLst>
                                            <p:tav tm="0">
                                              <p:val>
                                                <p:fltVal val="90"/>
                                              </p:val>
                                            </p:tav>
                                            <p:tav tm="100000">
                                              <p:val>
                                                <p:fltVal val="0"/>
                                              </p:val>
                                            </p:tav>
                                          </p:tavLst>
                                        </p:anim>
                                        <p:animEffect transition="in" filter="fade">
                                          <p:cBhvr>
                                            <p:cTn id="77" dur="500"/>
                                            <p:tgtEl>
                                              <p:spTgt spid="48"/>
                                            </p:tgtEl>
                                          </p:cBhvr>
                                        </p:animEffect>
                                      </p:childTnLst>
                                    </p:cTn>
                                  </p:par>
                                </p:childTnLst>
                              </p:cTn>
                            </p:par>
                            <p:par>
                              <p:cTn id="78" fill="hold">
                                <p:stCondLst>
                                  <p:cond delay="5000"/>
                                </p:stCondLst>
                                <p:childTnLst>
                                  <p:par>
                                    <p:cTn id="79" presetID="22" presetClass="entr" presetSubtype="8" fill="hold" grpId="0" nodeType="afterEffect">
                                      <p:stCondLst>
                                        <p:cond delay="0"/>
                                      </p:stCondLst>
                                      <p:childTnLst>
                                        <p:set>
                                          <p:cBhvr>
                                            <p:cTn id="80" dur="1" fill="hold">
                                              <p:stCondLst>
                                                <p:cond delay="0"/>
                                              </p:stCondLst>
                                            </p:cTn>
                                            <p:tgtEl>
                                              <p:spTgt spid="46"/>
                                            </p:tgtEl>
                                            <p:attrNameLst>
                                              <p:attrName>style.visibility</p:attrName>
                                            </p:attrNameLst>
                                          </p:cBhvr>
                                          <p:to>
                                            <p:strVal val="visible"/>
                                          </p:to>
                                        </p:set>
                                        <p:animEffect transition="in" filter="wipe(left)">
                                          <p:cBhvr>
                                            <p:cTn id="81" dur="500"/>
                                            <p:tgtEl>
                                              <p:spTgt spid="46"/>
                                            </p:tgtEl>
                                          </p:cBhvr>
                                        </p:animEffect>
                                      </p:childTnLst>
                                    </p:cTn>
                                  </p:par>
                                  <p:par>
                                    <p:cTn id="82" presetID="22" presetClass="entr" presetSubtype="2" fill="hold" grpId="0" nodeType="withEffect">
                                      <p:stCondLst>
                                        <p:cond delay="0"/>
                                      </p:stCondLst>
                                      <p:childTnLst>
                                        <p:set>
                                          <p:cBhvr>
                                            <p:cTn id="83" dur="1" fill="hold">
                                              <p:stCondLst>
                                                <p:cond delay="0"/>
                                              </p:stCondLst>
                                            </p:cTn>
                                            <p:tgtEl>
                                              <p:spTgt spid="47"/>
                                            </p:tgtEl>
                                            <p:attrNameLst>
                                              <p:attrName>style.visibility</p:attrName>
                                            </p:attrNameLst>
                                          </p:cBhvr>
                                          <p:to>
                                            <p:strVal val="visible"/>
                                          </p:to>
                                        </p:set>
                                        <p:animEffect transition="in" filter="wipe(right)">
                                          <p:cBhvr>
                                            <p:cTn id="84" dur="750"/>
                                            <p:tgtEl>
                                              <p:spTgt spid="47"/>
                                            </p:tgtEl>
                                          </p:cBhvr>
                                        </p:animEffect>
                                      </p:childTnLst>
                                    </p:cTn>
                                  </p:par>
                                </p:childTnLst>
                              </p:cTn>
                            </p:par>
                            <p:par>
                              <p:cTn id="85" fill="hold">
                                <p:stCondLst>
                                  <p:cond delay="5500"/>
                                </p:stCondLst>
                                <p:childTnLst>
                                  <p:par>
                                    <p:cTn id="86" presetID="31" presetClass="entr" presetSubtype="0" fill="hold" nodeType="afterEffect">
                                      <p:stCondLst>
                                        <p:cond delay="0"/>
                                      </p:stCondLst>
                                      <p:childTnLst>
                                        <p:set>
                                          <p:cBhvr>
                                            <p:cTn id="87" dur="1" fill="hold">
                                              <p:stCondLst>
                                                <p:cond delay="0"/>
                                              </p:stCondLst>
                                            </p:cTn>
                                            <p:tgtEl>
                                              <p:spTgt spid="62"/>
                                            </p:tgtEl>
                                            <p:attrNameLst>
                                              <p:attrName>style.visibility</p:attrName>
                                            </p:attrNameLst>
                                          </p:cBhvr>
                                          <p:to>
                                            <p:strVal val="visible"/>
                                          </p:to>
                                        </p:set>
                                        <p:anim calcmode="lin" valueType="num">
                                          <p:cBhvr>
                                            <p:cTn id="88" dur="500" fill="hold"/>
                                            <p:tgtEl>
                                              <p:spTgt spid="62"/>
                                            </p:tgtEl>
                                            <p:attrNameLst>
                                              <p:attrName>ppt_w</p:attrName>
                                            </p:attrNameLst>
                                          </p:cBhvr>
                                          <p:tavLst>
                                            <p:tav tm="0">
                                              <p:val>
                                                <p:fltVal val="0"/>
                                              </p:val>
                                            </p:tav>
                                            <p:tav tm="100000">
                                              <p:val>
                                                <p:strVal val="#ppt_w"/>
                                              </p:val>
                                            </p:tav>
                                          </p:tavLst>
                                        </p:anim>
                                        <p:anim calcmode="lin" valueType="num">
                                          <p:cBhvr>
                                            <p:cTn id="89" dur="500" fill="hold"/>
                                            <p:tgtEl>
                                              <p:spTgt spid="62"/>
                                            </p:tgtEl>
                                            <p:attrNameLst>
                                              <p:attrName>ppt_h</p:attrName>
                                            </p:attrNameLst>
                                          </p:cBhvr>
                                          <p:tavLst>
                                            <p:tav tm="0">
                                              <p:val>
                                                <p:fltVal val="0"/>
                                              </p:val>
                                            </p:tav>
                                            <p:tav tm="100000">
                                              <p:val>
                                                <p:strVal val="#ppt_h"/>
                                              </p:val>
                                            </p:tav>
                                          </p:tavLst>
                                        </p:anim>
                                        <p:anim calcmode="lin" valueType="num">
                                          <p:cBhvr>
                                            <p:cTn id="90" dur="500" fill="hold"/>
                                            <p:tgtEl>
                                              <p:spTgt spid="62"/>
                                            </p:tgtEl>
                                            <p:attrNameLst>
                                              <p:attrName>style.rotation</p:attrName>
                                            </p:attrNameLst>
                                          </p:cBhvr>
                                          <p:tavLst>
                                            <p:tav tm="0">
                                              <p:val>
                                                <p:fltVal val="90"/>
                                              </p:val>
                                            </p:tav>
                                            <p:tav tm="100000">
                                              <p:val>
                                                <p:fltVal val="0"/>
                                              </p:val>
                                            </p:tav>
                                          </p:tavLst>
                                        </p:anim>
                                        <p:animEffect transition="in" filter="fade">
                                          <p:cBhvr>
                                            <p:cTn id="91" dur="500"/>
                                            <p:tgtEl>
                                              <p:spTgt spid="62"/>
                                            </p:tgtEl>
                                          </p:cBhvr>
                                        </p:animEffect>
                                      </p:childTnLst>
                                    </p:cTn>
                                  </p:par>
                                </p:childTnLst>
                              </p:cTn>
                            </p:par>
                            <p:par>
                              <p:cTn id="92" fill="hold">
                                <p:stCondLst>
                                  <p:cond delay="6000"/>
                                </p:stCondLst>
                                <p:childTnLst>
                                  <p:par>
                                    <p:cTn id="93" presetID="22" presetClass="entr" presetSubtype="8" fill="hold" grpId="0" nodeType="afterEffect">
                                      <p:stCondLst>
                                        <p:cond delay="0"/>
                                      </p:stCondLst>
                                      <p:childTnLst>
                                        <p:set>
                                          <p:cBhvr>
                                            <p:cTn id="94" dur="1" fill="hold">
                                              <p:stCondLst>
                                                <p:cond delay="0"/>
                                              </p:stCondLst>
                                            </p:cTn>
                                            <p:tgtEl>
                                              <p:spTgt spid="60"/>
                                            </p:tgtEl>
                                            <p:attrNameLst>
                                              <p:attrName>style.visibility</p:attrName>
                                            </p:attrNameLst>
                                          </p:cBhvr>
                                          <p:to>
                                            <p:strVal val="visible"/>
                                          </p:to>
                                        </p:set>
                                        <p:animEffect transition="in" filter="wipe(left)">
                                          <p:cBhvr>
                                            <p:cTn id="95" dur="500"/>
                                            <p:tgtEl>
                                              <p:spTgt spid="60"/>
                                            </p:tgtEl>
                                          </p:cBhvr>
                                        </p:animEffect>
                                      </p:childTnLst>
                                    </p:cTn>
                                  </p:par>
                                  <p:par>
                                    <p:cTn id="96" presetID="22" presetClass="entr" presetSubtype="2" fill="hold" grpId="0" nodeType="withEffect">
                                      <p:stCondLst>
                                        <p:cond delay="0"/>
                                      </p:stCondLst>
                                      <p:childTnLst>
                                        <p:set>
                                          <p:cBhvr>
                                            <p:cTn id="97" dur="1" fill="hold">
                                              <p:stCondLst>
                                                <p:cond delay="0"/>
                                              </p:stCondLst>
                                            </p:cTn>
                                            <p:tgtEl>
                                              <p:spTgt spid="61"/>
                                            </p:tgtEl>
                                            <p:attrNameLst>
                                              <p:attrName>style.visibility</p:attrName>
                                            </p:attrNameLst>
                                          </p:cBhvr>
                                          <p:to>
                                            <p:strVal val="visible"/>
                                          </p:to>
                                        </p:set>
                                        <p:animEffect transition="in" filter="wipe(right)">
                                          <p:cBhvr>
                                            <p:cTn id="98" dur="750"/>
                                            <p:tgtEl>
                                              <p:spTgt spid="61"/>
                                            </p:tgtEl>
                                          </p:cBhvr>
                                        </p:animEffect>
                                      </p:childTnLst>
                                    </p:cTn>
                                  </p:par>
                                </p:childTnLst>
                              </p:cTn>
                            </p:par>
                            <p:par>
                              <p:cTn id="99" fill="hold">
                                <p:stCondLst>
                                  <p:cond delay="6500"/>
                                </p:stCondLst>
                                <p:childTnLst>
                                  <p:par>
                                    <p:cTn id="100" presetID="31" presetClass="entr" presetSubtype="0" fill="hold" nodeType="afterEffect">
                                      <p:stCondLst>
                                        <p:cond delay="0"/>
                                      </p:stCondLst>
                                      <p:childTnLst>
                                        <p:set>
                                          <p:cBhvr>
                                            <p:cTn id="101" dur="1" fill="hold">
                                              <p:stCondLst>
                                                <p:cond delay="0"/>
                                              </p:stCondLst>
                                            </p:cTn>
                                            <p:tgtEl>
                                              <p:spTgt spid="76"/>
                                            </p:tgtEl>
                                            <p:attrNameLst>
                                              <p:attrName>style.visibility</p:attrName>
                                            </p:attrNameLst>
                                          </p:cBhvr>
                                          <p:to>
                                            <p:strVal val="visible"/>
                                          </p:to>
                                        </p:set>
                                        <p:anim calcmode="lin" valueType="num">
                                          <p:cBhvr>
                                            <p:cTn id="102" dur="500" fill="hold"/>
                                            <p:tgtEl>
                                              <p:spTgt spid="76"/>
                                            </p:tgtEl>
                                            <p:attrNameLst>
                                              <p:attrName>ppt_w</p:attrName>
                                            </p:attrNameLst>
                                          </p:cBhvr>
                                          <p:tavLst>
                                            <p:tav tm="0">
                                              <p:val>
                                                <p:fltVal val="0"/>
                                              </p:val>
                                            </p:tav>
                                            <p:tav tm="100000">
                                              <p:val>
                                                <p:strVal val="#ppt_w"/>
                                              </p:val>
                                            </p:tav>
                                          </p:tavLst>
                                        </p:anim>
                                        <p:anim calcmode="lin" valueType="num">
                                          <p:cBhvr>
                                            <p:cTn id="103" dur="500" fill="hold"/>
                                            <p:tgtEl>
                                              <p:spTgt spid="76"/>
                                            </p:tgtEl>
                                            <p:attrNameLst>
                                              <p:attrName>ppt_h</p:attrName>
                                            </p:attrNameLst>
                                          </p:cBhvr>
                                          <p:tavLst>
                                            <p:tav tm="0">
                                              <p:val>
                                                <p:fltVal val="0"/>
                                              </p:val>
                                            </p:tav>
                                            <p:tav tm="100000">
                                              <p:val>
                                                <p:strVal val="#ppt_h"/>
                                              </p:val>
                                            </p:tav>
                                          </p:tavLst>
                                        </p:anim>
                                        <p:anim calcmode="lin" valueType="num">
                                          <p:cBhvr>
                                            <p:cTn id="104" dur="500" fill="hold"/>
                                            <p:tgtEl>
                                              <p:spTgt spid="76"/>
                                            </p:tgtEl>
                                            <p:attrNameLst>
                                              <p:attrName>style.rotation</p:attrName>
                                            </p:attrNameLst>
                                          </p:cBhvr>
                                          <p:tavLst>
                                            <p:tav tm="0">
                                              <p:val>
                                                <p:fltVal val="90"/>
                                              </p:val>
                                            </p:tav>
                                            <p:tav tm="100000">
                                              <p:val>
                                                <p:fltVal val="0"/>
                                              </p:val>
                                            </p:tav>
                                          </p:tavLst>
                                        </p:anim>
                                        <p:animEffect transition="in" filter="fade">
                                          <p:cBhvr>
                                            <p:cTn id="105" dur="500"/>
                                            <p:tgtEl>
                                              <p:spTgt spid="76"/>
                                            </p:tgtEl>
                                          </p:cBhvr>
                                        </p:animEffect>
                                      </p:childTnLst>
                                    </p:cTn>
                                  </p:par>
                                </p:childTnLst>
                              </p:cTn>
                            </p:par>
                            <p:par>
                              <p:cTn id="106" fill="hold">
                                <p:stCondLst>
                                  <p:cond delay="7000"/>
                                </p:stCondLst>
                                <p:childTnLst>
                                  <p:par>
                                    <p:cTn id="107" presetID="22" presetClass="entr" presetSubtype="8" fill="hold" grpId="0" nodeType="afterEffect">
                                      <p:stCondLst>
                                        <p:cond delay="0"/>
                                      </p:stCondLst>
                                      <p:childTnLst>
                                        <p:set>
                                          <p:cBhvr>
                                            <p:cTn id="108" dur="1" fill="hold">
                                              <p:stCondLst>
                                                <p:cond delay="0"/>
                                              </p:stCondLst>
                                            </p:cTn>
                                            <p:tgtEl>
                                              <p:spTgt spid="74"/>
                                            </p:tgtEl>
                                            <p:attrNameLst>
                                              <p:attrName>style.visibility</p:attrName>
                                            </p:attrNameLst>
                                          </p:cBhvr>
                                          <p:to>
                                            <p:strVal val="visible"/>
                                          </p:to>
                                        </p:set>
                                        <p:animEffect transition="in" filter="wipe(left)">
                                          <p:cBhvr>
                                            <p:cTn id="109" dur="500"/>
                                            <p:tgtEl>
                                              <p:spTgt spid="74"/>
                                            </p:tgtEl>
                                          </p:cBhvr>
                                        </p:animEffect>
                                      </p:childTnLst>
                                    </p:cTn>
                                  </p:par>
                                  <p:par>
                                    <p:cTn id="110" presetID="22" presetClass="entr" presetSubtype="2" fill="hold" grpId="0" nodeType="withEffect">
                                      <p:stCondLst>
                                        <p:cond delay="0"/>
                                      </p:stCondLst>
                                      <p:childTnLst>
                                        <p:set>
                                          <p:cBhvr>
                                            <p:cTn id="111" dur="1" fill="hold">
                                              <p:stCondLst>
                                                <p:cond delay="0"/>
                                              </p:stCondLst>
                                            </p:cTn>
                                            <p:tgtEl>
                                              <p:spTgt spid="75"/>
                                            </p:tgtEl>
                                            <p:attrNameLst>
                                              <p:attrName>style.visibility</p:attrName>
                                            </p:attrNameLst>
                                          </p:cBhvr>
                                          <p:to>
                                            <p:strVal val="visible"/>
                                          </p:to>
                                        </p:set>
                                        <p:animEffect transition="in" filter="wipe(right)">
                                          <p:cBhvr>
                                            <p:cTn id="112" dur="75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P spid="40" grpId="0" animBg="1"/>
          <p:bldP spid="41" grpId="0"/>
          <p:bldP spid="42" grpId="0"/>
          <p:bldP spid="46" grpId="0"/>
          <p:bldP spid="47" grpId="0"/>
          <p:bldP spid="60" grpId="0"/>
          <p:bldP spid="61" grpId="0"/>
          <p:bldP spid="74" grpId="0"/>
          <p:bldP spid="75" grpId="0"/>
        </p:bldLst>
      </p:timing>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TextBox 86"/>
          <p:cNvSpPr txBox="1"/>
          <p:nvPr/>
        </p:nvSpPr>
        <p:spPr>
          <a:xfrm>
            <a:off x="179512" y="193867"/>
            <a:ext cx="1107996" cy="369332"/>
          </a:xfrm>
          <a:prstGeom prst="rect">
            <a:avLst/>
          </a:prstGeom>
          <a:noFill/>
        </p:spPr>
        <p:txBody>
          <a:bodyPr wrap="none" rtlCol="0">
            <a:spAutoFit/>
          </a:bodyPr>
          <a:lstStyle/>
          <a:p>
            <a:r>
              <a:rPr lang="zh-CN" altLang="en-US" dirty="0">
                <a:solidFill>
                  <a:schemeClr val="bg1"/>
                </a:solidFill>
                <a:latin typeface="Adobe 黑体 Std R" panose="020B0400000000000000" pitchFamily="34" charset="-122"/>
                <a:ea typeface="Adobe 黑体 Std R" panose="020B0400000000000000" pitchFamily="34" charset="-122"/>
              </a:rPr>
              <a:t>总结建议</a:t>
            </a:r>
            <a:endParaRPr lang="zh-CN" altLang="en-US" dirty="0">
              <a:solidFill>
                <a:schemeClr val="bg1"/>
              </a:solidFill>
              <a:latin typeface="Adobe 黑体 Std R" panose="020B0400000000000000" pitchFamily="34" charset="-122"/>
              <a:ea typeface="Adobe 黑体 Std R" panose="020B0400000000000000" pitchFamily="34" charset="-122"/>
            </a:endParaRPr>
          </a:p>
        </p:txBody>
      </p:sp>
      <p:cxnSp>
        <p:nvCxnSpPr>
          <p:cNvPr id="88" name="直接连接符 87"/>
          <p:cNvCxnSpPr/>
          <p:nvPr/>
        </p:nvCxnSpPr>
        <p:spPr>
          <a:xfrm>
            <a:off x="251520" y="556320"/>
            <a:ext cx="85689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1" y="2861421"/>
            <a:ext cx="9145588" cy="653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2343" tIns="46172" rIns="92343" bIns="46172" rtlCol="0" anchor="ctr"/>
          <a:lstStyle/>
          <a:p>
            <a:pPr algn="ctr"/>
            <a:endParaRPr lang="zh-CN" altLang="en-US">
              <a:latin typeface="+mj-ea"/>
              <a:ea typeface="+mj-ea"/>
            </a:endParaRPr>
          </a:p>
        </p:txBody>
      </p:sp>
      <p:grpSp>
        <p:nvGrpSpPr>
          <p:cNvPr id="3" name="组合 2"/>
          <p:cNvGrpSpPr/>
          <p:nvPr/>
        </p:nvGrpSpPr>
        <p:grpSpPr>
          <a:xfrm>
            <a:off x="980451" y="2438266"/>
            <a:ext cx="869960" cy="869821"/>
            <a:chOff x="1466675" y="3784103"/>
            <a:chExt cx="1301392" cy="1301862"/>
          </a:xfrm>
        </p:grpSpPr>
        <p:grpSp>
          <p:nvGrpSpPr>
            <p:cNvPr id="4" name="组合 3"/>
            <p:cNvGrpSpPr/>
            <p:nvPr/>
          </p:nvGrpSpPr>
          <p:grpSpPr>
            <a:xfrm>
              <a:off x="1466675" y="3784103"/>
              <a:ext cx="1301392" cy="1301862"/>
              <a:chOff x="4345444" y="2542859"/>
              <a:chExt cx="1810550" cy="1811205"/>
            </a:xfrm>
          </p:grpSpPr>
          <p:grpSp>
            <p:nvGrpSpPr>
              <p:cNvPr id="6" name="组合 5"/>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8" name="同心圆 7"/>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latin typeface="+mj-ea"/>
                    <a:ea typeface="+mj-ea"/>
                  </a:endParaRPr>
                </a:p>
              </p:txBody>
            </p:sp>
            <p:sp>
              <p:nvSpPr>
                <p:cNvPr id="9" name="椭圆 8"/>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mj-ea"/>
                    <a:ea typeface="+mj-ea"/>
                  </a:endParaRPr>
                </a:p>
              </p:txBody>
            </p:sp>
          </p:grpSp>
          <p:sp>
            <p:nvSpPr>
              <p:cNvPr id="7" name="椭圆 6"/>
              <p:cNvSpPr/>
              <p:nvPr/>
            </p:nvSpPr>
            <p:spPr>
              <a:xfrm>
                <a:off x="4565570" y="2763062"/>
                <a:ext cx="1370298" cy="1370793"/>
              </a:xfrm>
              <a:prstGeom prst="ellipse">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mj-ea"/>
                  <a:ea typeface="+mj-ea"/>
                </a:endParaRPr>
              </a:p>
            </p:txBody>
          </p:sp>
        </p:grpSp>
        <p:sp>
          <p:nvSpPr>
            <p:cNvPr id="5" name="TextBox 97"/>
            <p:cNvSpPr txBox="1"/>
            <p:nvPr/>
          </p:nvSpPr>
          <p:spPr>
            <a:xfrm>
              <a:off x="1692270" y="4180596"/>
              <a:ext cx="850204" cy="531307"/>
            </a:xfrm>
            <a:prstGeom prst="rect">
              <a:avLst/>
            </a:prstGeom>
            <a:noFill/>
          </p:spPr>
          <p:txBody>
            <a:bodyPr wrap="square" lIns="138192" tIns="69096" rIns="138192" bIns="69096" rtlCol="0">
              <a:spAutoFit/>
            </a:bodyPr>
            <a:lstStyle/>
            <a:p>
              <a:r>
                <a:rPr lang="en-US" altLang="zh-CN" sz="1400" dirty="0" smtClean="0">
                  <a:solidFill>
                    <a:schemeClr val="bg1"/>
                  </a:solidFill>
                  <a:latin typeface="+mj-ea"/>
                  <a:ea typeface="+mj-ea"/>
                </a:rPr>
                <a:t>6</a:t>
              </a:r>
              <a:r>
                <a:rPr lang="zh-CN" altLang="en-US" sz="1400" dirty="0" smtClean="0">
                  <a:solidFill>
                    <a:schemeClr val="bg1"/>
                  </a:solidFill>
                  <a:latin typeface="+mj-ea"/>
                  <a:ea typeface="+mj-ea"/>
                </a:rPr>
                <a:t>月</a:t>
              </a:r>
              <a:endParaRPr lang="zh-CN" altLang="en-US" sz="1400" dirty="0">
                <a:solidFill>
                  <a:schemeClr val="bg1"/>
                </a:solidFill>
                <a:latin typeface="+mj-ea"/>
                <a:ea typeface="+mj-ea"/>
              </a:endParaRPr>
            </a:p>
          </p:txBody>
        </p:sp>
      </p:grpSp>
      <p:grpSp>
        <p:nvGrpSpPr>
          <p:cNvPr id="10" name="组合 9"/>
          <p:cNvGrpSpPr/>
          <p:nvPr/>
        </p:nvGrpSpPr>
        <p:grpSpPr>
          <a:xfrm>
            <a:off x="2083683" y="2555249"/>
            <a:ext cx="658425" cy="658319"/>
            <a:chOff x="3117025" y="3959191"/>
            <a:chExt cx="984950" cy="985306"/>
          </a:xfrm>
        </p:grpSpPr>
        <p:grpSp>
          <p:nvGrpSpPr>
            <p:cNvPr id="11" name="组合 10"/>
            <p:cNvGrpSpPr/>
            <p:nvPr/>
          </p:nvGrpSpPr>
          <p:grpSpPr>
            <a:xfrm>
              <a:off x="3117025" y="3959191"/>
              <a:ext cx="984950" cy="985306"/>
              <a:chOff x="4345444" y="2542859"/>
              <a:chExt cx="1810550" cy="1811205"/>
            </a:xfrm>
          </p:grpSpPr>
          <p:grpSp>
            <p:nvGrpSpPr>
              <p:cNvPr id="13" name="组合 12"/>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15" name="同心圆 14"/>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latin typeface="+mj-ea"/>
                    <a:ea typeface="+mj-ea"/>
                  </a:endParaRPr>
                </a:p>
              </p:txBody>
            </p:sp>
            <p:sp>
              <p:nvSpPr>
                <p:cNvPr id="16" name="椭圆 15"/>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mj-ea"/>
                    <a:ea typeface="+mj-ea"/>
                  </a:endParaRPr>
                </a:p>
              </p:txBody>
            </p:sp>
          </p:grpSp>
          <p:sp>
            <p:nvSpPr>
              <p:cNvPr id="14" name="椭圆 13"/>
              <p:cNvSpPr/>
              <p:nvPr/>
            </p:nvSpPr>
            <p:spPr>
              <a:xfrm>
                <a:off x="4565570" y="2763062"/>
                <a:ext cx="1370298" cy="1370793"/>
              </a:xfrm>
              <a:prstGeom prst="ellipse">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mj-ea"/>
                  <a:ea typeface="+mj-ea"/>
                </a:endParaRPr>
              </a:p>
            </p:txBody>
          </p:sp>
        </p:grpSp>
        <p:sp>
          <p:nvSpPr>
            <p:cNvPr id="12" name="TextBox 104"/>
            <p:cNvSpPr txBox="1"/>
            <p:nvPr/>
          </p:nvSpPr>
          <p:spPr>
            <a:xfrm>
              <a:off x="3188495" y="4196695"/>
              <a:ext cx="850204" cy="531306"/>
            </a:xfrm>
            <a:prstGeom prst="rect">
              <a:avLst/>
            </a:prstGeom>
            <a:noFill/>
          </p:spPr>
          <p:txBody>
            <a:bodyPr wrap="square" lIns="138192" tIns="69096" rIns="138192" bIns="69096" rtlCol="0">
              <a:spAutoFit/>
            </a:bodyPr>
            <a:lstStyle/>
            <a:p>
              <a:r>
                <a:rPr lang="en-US" altLang="zh-CN" sz="1400" dirty="0">
                  <a:solidFill>
                    <a:schemeClr val="bg1"/>
                  </a:solidFill>
                  <a:latin typeface="+mj-ea"/>
                  <a:ea typeface="+mj-ea"/>
                </a:rPr>
                <a:t>7</a:t>
              </a:r>
              <a:r>
                <a:rPr lang="zh-CN" altLang="en-US" sz="1400" dirty="0" smtClean="0">
                  <a:solidFill>
                    <a:schemeClr val="bg1"/>
                  </a:solidFill>
                  <a:latin typeface="+mj-ea"/>
                  <a:ea typeface="+mj-ea"/>
                </a:rPr>
                <a:t>月</a:t>
              </a:r>
              <a:endParaRPr lang="zh-CN" altLang="en-US" sz="1400" dirty="0">
                <a:solidFill>
                  <a:schemeClr val="bg1"/>
                </a:solidFill>
                <a:latin typeface="+mj-ea"/>
                <a:ea typeface="+mj-ea"/>
              </a:endParaRPr>
            </a:p>
          </p:txBody>
        </p:sp>
      </p:grpSp>
      <p:grpSp>
        <p:nvGrpSpPr>
          <p:cNvPr id="17" name="组合 16"/>
          <p:cNvGrpSpPr/>
          <p:nvPr/>
        </p:nvGrpSpPr>
        <p:grpSpPr>
          <a:xfrm>
            <a:off x="2975381" y="2443509"/>
            <a:ext cx="881936" cy="881795"/>
            <a:chOff x="4450933" y="3791953"/>
            <a:chExt cx="1319306" cy="1319782"/>
          </a:xfrm>
        </p:grpSpPr>
        <p:grpSp>
          <p:nvGrpSpPr>
            <p:cNvPr id="18" name="组合 17"/>
            <p:cNvGrpSpPr/>
            <p:nvPr/>
          </p:nvGrpSpPr>
          <p:grpSpPr>
            <a:xfrm>
              <a:off x="4450933" y="3791953"/>
              <a:ext cx="1319306" cy="1319782"/>
              <a:chOff x="4345444" y="2542859"/>
              <a:chExt cx="1810550" cy="1811205"/>
            </a:xfrm>
          </p:grpSpPr>
          <p:grpSp>
            <p:nvGrpSpPr>
              <p:cNvPr id="20" name="组合 19"/>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22" name="同心圆 21"/>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latin typeface="+mj-ea"/>
                    <a:ea typeface="+mj-ea"/>
                  </a:endParaRPr>
                </a:p>
              </p:txBody>
            </p:sp>
            <p:sp>
              <p:nvSpPr>
                <p:cNvPr id="23" name="椭圆 22"/>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mj-ea"/>
                    <a:ea typeface="+mj-ea"/>
                  </a:endParaRPr>
                </a:p>
              </p:txBody>
            </p:sp>
          </p:grpSp>
          <p:sp>
            <p:nvSpPr>
              <p:cNvPr id="21" name="椭圆 20"/>
              <p:cNvSpPr/>
              <p:nvPr/>
            </p:nvSpPr>
            <p:spPr>
              <a:xfrm>
                <a:off x="4565570" y="2763062"/>
                <a:ext cx="1370298" cy="1370793"/>
              </a:xfrm>
              <a:prstGeom prst="ellipse">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mj-ea"/>
                  <a:ea typeface="+mj-ea"/>
                </a:endParaRPr>
              </a:p>
            </p:txBody>
          </p:sp>
        </p:grpSp>
        <p:sp>
          <p:nvSpPr>
            <p:cNvPr id="19" name="TextBox 111"/>
            <p:cNvSpPr txBox="1"/>
            <p:nvPr/>
          </p:nvSpPr>
          <p:spPr>
            <a:xfrm>
              <a:off x="4685484" y="4180595"/>
              <a:ext cx="850203" cy="531306"/>
            </a:xfrm>
            <a:prstGeom prst="rect">
              <a:avLst/>
            </a:prstGeom>
            <a:noFill/>
          </p:spPr>
          <p:txBody>
            <a:bodyPr wrap="square" lIns="138192" tIns="69096" rIns="138192" bIns="69096" rtlCol="0">
              <a:spAutoFit/>
            </a:bodyPr>
            <a:lstStyle/>
            <a:p>
              <a:r>
                <a:rPr lang="en-US" altLang="zh-CN" sz="1400" dirty="0">
                  <a:solidFill>
                    <a:schemeClr val="bg1"/>
                  </a:solidFill>
                  <a:latin typeface="+mj-ea"/>
                  <a:ea typeface="+mj-ea"/>
                </a:rPr>
                <a:t>8</a:t>
              </a:r>
              <a:r>
                <a:rPr lang="zh-CN" altLang="en-US" sz="1400" dirty="0" smtClean="0">
                  <a:solidFill>
                    <a:schemeClr val="bg1"/>
                  </a:solidFill>
                  <a:latin typeface="+mj-ea"/>
                  <a:ea typeface="+mj-ea"/>
                </a:rPr>
                <a:t>月</a:t>
              </a:r>
              <a:endParaRPr lang="zh-CN" altLang="en-US" sz="1400" dirty="0">
                <a:solidFill>
                  <a:schemeClr val="bg1"/>
                </a:solidFill>
                <a:latin typeface="+mj-ea"/>
                <a:ea typeface="+mj-ea"/>
              </a:endParaRPr>
            </a:p>
          </p:txBody>
        </p:sp>
      </p:grpSp>
      <p:grpSp>
        <p:nvGrpSpPr>
          <p:cNvPr id="24" name="组合 23"/>
          <p:cNvGrpSpPr/>
          <p:nvPr/>
        </p:nvGrpSpPr>
        <p:grpSpPr>
          <a:xfrm>
            <a:off x="4090589" y="2544015"/>
            <a:ext cx="680890" cy="680781"/>
            <a:chOff x="6119197" y="3942381"/>
            <a:chExt cx="1018558" cy="1018926"/>
          </a:xfrm>
        </p:grpSpPr>
        <p:grpSp>
          <p:nvGrpSpPr>
            <p:cNvPr id="25" name="组合 24"/>
            <p:cNvGrpSpPr/>
            <p:nvPr/>
          </p:nvGrpSpPr>
          <p:grpSpPr>
            <a:xfrm>
              <a:off x="6119197" y="3942381"/>
              <a:ext cx="1018558" cy="1018926"/>
              <a:chOff x="4345444" y="2542859"/>
              <a:chExt cx="1810550" cy="1811205"/>
            </a:xfrm>
          </p:grpSpPr>
          <p:grpSp>
            <p:nvGrpSpPr>
              <p:cNvPr id="27" name="组合 26"/>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29" name="同心圆 28"/>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latin typeface="+mj-ea"/>
                    <a:ea typeface="+mj-ea"/>
                  </a:endParaRPr>
                </a:p>
              </p:txBody>
            </p:sp>
            <p:sp>
              <p:nvSpPr>
                <p:cNvPr id="30" name="椭圆 29"/>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mj-ea"/>
                    <a:ea typeface="+mj-ea"/>
                  </a:endParaRPr>
                </a:p>
              </p:txBody>
            </p:sp>
          </p:grpSp>
          <p:sp>
            <p:nvSpPr>
              <p:cNvPr id="28" name="椭圆 27"/>
              <p:cNvSpPr/>
              <p:nvPr/>
            </p:nvSpPr>
            <p:spPr>
              <a:xfrm>
                <a:off x="4565570" y="2763062"/>
                <a:ext cx="1370298" cy="1370793"/>
              </a:xfrm>
              <a:prstGeom prst="ellipse">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mj-ea"/>
                  <a:ea typeface="+mj-ea"/>
                </a:endParaRPr>
              </a:p>
            </p:txBody>
          </p:sp>
        </p:grpSp>
        <p:sp>
          <p:nvSpPr>
            <p:cNvPr id="26" name="TextBox 118"/>
            <p:cNvSpPr txBox="1"/>
            <p:nvPr/>
          </p:nvSpPr>
          <p:spPr>
            <a:xfrm>
              <a:off x="6209133" y="4196696"/>
              <a:ext cx="850205" cy="531307"/>
            </a:xfrm>
            <a:prstGeom prst="rect">
              <a:avLst/>
            </a:prstGeom>
            <a:noFill/>
          </p:spPr>
          <p:txBody>
            <a:bodyPr wrap="square" lIns="138192" tIns="69096" rIns="138192" bIns="69096" rtlCol="0">
              <a:spAutoFit/>
            </a:bodyPr>
            <a:lstStyle/>
            <a:p>
              <a:r>
                <a:rPr lang="en-US" altLang="zh-CN" sz="1400" dirty="0">
                  <a:solidFill>
                    <a:schemeClr val="bg1"/>
                  </a:solidFill>
                  <a:latin typeface="+mj-ea"/>
                  <a:ea typeface="+mj-ea"/>
                </a:rPr>
                <a:t>9</a:t>
              </a:r>
              <a:r>
                <a:rPr lang="zh-CN" altLang="en-US" sz="1400" dirty="0" smtClean="0">
                  <a:solidFill>
                    <a:schemeClr val="bg1"/>
                  </a:solidFill>
                  <a:latin typeface="+mj-ea"/>
                  <a:ea typeface="+mj-ea"/>
                </a:rPr>
                <a:t>月</a:t>
              </a:r>
              <a:endParaRPr lang="zh-CN" altLang="en-US" sz="1400" dirty="0">
                <a:solidFill>
                  <a:schemeClr val="bg1"/>
                </a:solidFill>
                <a:latin typeface="+mj-ea"/>
                <a:ea typeface="+mj-ea"/>
              </a:endParaRPr>
            </a:p>
          </p:txBody>
        </p:sp>
      </p:grpSp>
      <p:grpSp>
        <p:nvGrpSpPr>
          <p:cNvPr id="31" name="组合 30"/>
          <p:cNvGrpSpPr/>
          <p:nvPr/>
        </p:nvGrpSpPr>
        <p:grpSpPr>
          <a:xfrm>
            <a:off x="5004754" y="2544016"/>
            <a:ext cx="708615" cy="680781"/>
            <a:chOff x="7486713" y="3942381"/>
            <a:chExt cx="1060031" cy="1018926"/>
          </a:xfrm>
        </p:grpSpPr>
        <p:grpSp>
          <p:nvGrpSpPr>
            <p:cNvPr id="32" name="组合 31"/>
            <p:cNvGrpSpPr/>
            <p:nvPr/>
          </p:nvGrpSpPr>
          <p:grpSpPr>
            <a:xfrm>
              <a:off x="7486713" y="3942381"/>
              <a:ext cx="1018558" cy="1018926"/>
              <a:chOff x="4345444" y="2542859"/>
              <a:chExt cx="1810550" cy="1811205"/>
            </a:xfrm>
          </p:grpSpPr>
          <p:grpSp>
            <p:nvGrpSpPr>
              <p:cNvPr id="34" name="组合 33"/>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36" name="同心圆 35"/>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latin typeface="+mj-ea"/>
                    <a:ea typeface="+mj-ea"/>
                  </a:endParaRPr>
                </a:p>
              </p:txBody>
            </p:sp>
            <p:sp>
              <p:nvSpPr>
                <p:cNvPr id="37" name="椭圆 36"/>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mj-ea"/>
                    <a:ea typeface="+mj-ea"/>
                  </a:endParaRPr>
                </a:p>
              </p:txBody>
            </p:sp>
          </p:grpSp>
          <p:sp>
            <p:nvSpPr>
              <p:cNvPr id="35" name="椭圆 34"/>
              <p:cNvSpPr/>
              <p:nvPr/>
            </p:nvSpPr>
            <p:spPr>
              <a:xfrm>
                <a:off x="4565570" y="2763062"/>
                <a:ext cx="1370298" cy="1370793"/>
              </a:xfrm>
              <a:prstGeom prst="ellipse">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mj-ea"/>
                  <a:ea typeface="+mj-ea"/>
                </a:endParaRPr>
              </a:p>
            </p:txBody>
          </p:sp>
        </p:grpSp>
        <p:sp>
          <p:nvSpPr>
            <p:cNvPr id="33" name="TextBox 125"/>
            <p:cNvSpPr txBox="1"/>
            <p:nvPr/>
          </p:nvSpPr>
          <p:spPr>
            <a:xfrm>
              <a:off x="7555666" y="4199439"/>
              <a:ext cx="991078" cy="485241"/>
            </a:xfrm>
            <a:prstGeom prst="rect">
              <a:avLst/>
            </a:prstGeom>
            <a:noFill/>
          </p:spPr>
          <p:txBody>
            <a:bodyPr wrap="square" lIns="138192" tIns="69096" rIns="138192" bIns="69096" rtlCol="0">
              <a:spAutoFit/>
            </a:bodyPr>
            <a:lstStyle/>
            <a:p>
              <a:r>
                <a:rPr lang="en-US" altLang="zh-CN" sz="1200" dirty="0">
                  <a:solidFill>
                    <a:schemeClr val="bg1"/>
                  </a:solidFill>
                  <a:latin typeface="+mj-ea"/>
                  <a:ea typeface="+mj-ea"/>
                </a:rPr>
                <a:t>10</a:t>
              </a:r>
              <a:r>
                <a:rPr lang="zh-CN" altLang="en-US" sz="1200" dirty="0">
                  <a:solidFill>
                    <a:schemeClr val="bg1"/>
                  </a:solidFill>
                  <a:latin typeface="+mj-ea"/>
                  <a:ea typeface="+mj-ea"/>
                </a:rPr>
                <a:t>月</a:t>
              </a:r>
              <a:endParaRPr lang="zh-CN" altLang="en-US" sz="1200" dirty="0">
                <a:solidFill>
                  <a:schemeClr val="bg1"/>
                </a:solidFill>
                <a:latin typeface="+mj-ea"/>
                <a:ea typeface="+mj-ea"/>
              </a:endParaRPr>
            </a:p>
          </p:txBody>
        </p:sp>
      </p:grpSp>
      <p:grpSp>
        <p:nvGrpSpPr>
          <p:cNvPr id="38" name="组合 37"/>
          <p:cNvGrpSpPr/>
          <p:nvPr/>
        </p:nvGrpSpPr>
        <p:grpSpPr>
          <a:xfrm>
            <a:off x="5918916" y="2431103"/>
            <a:ext cx="906755" cy="906611"/>
            <a:chOff x="8854229" y="3773382"/>
            <a:chExt cx="1356434" cy="1356924"/>
          </a:xfrm>
        </p:grpSpPr>
        <p:grpSp>
          <p:nvGrpSpPr>
            <p:cNvPr id="39" name="组合 38"/>
            <p:cNvGrpSpPr/>
            <p:nvPr/>
          </p:nvGrpSpPr>
          <p:grpSpPr>
            <a:xfrm>
              <a:off x="8854229" y="3773382"/>
              <a:ext cx="1356434" cy="1356924"/>
              <a:chOff x="4345444" y="2542859"/>
              <a:chExt cx="1810550" cy="1811205"/>
            </a:xfrm>
          </p:grpSpPr>
          <p:grpSp>
            <p:nvGrpSpPr>
              <p:cNvPr id="41" name="组合 40"/>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43" name="同心圆 42"/>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latin typeface="+mj-ea"/>
                    <a:ea typeface="+mj-ea"/>
                  </a:endParaRPr>
                </a:p>
              </p:txBody>
            </p:sp>
            <p:sp>
              <p:nvSpPr>
                <p:cNvPr id="44" name="椭圆 43"/>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mj-ea"/>
                    <a:ea typeface="+mj-ea"/>
                  </a:endParaRPr>
                </a:p>
              </p:txBody>
            </p:sp>
          </p:grpSp>
          <p:sp>
            <p:nvSpPr>
              <p:cNvPr id="42" name="椭圆 41"/>
              <p:cNvSpPr/>
              <p:nvPr/>
            </p:nvSpPr>
            <p:spPr>
              <a:xfrm>
                <a:off x="4565570" y="2763062"/>
                <a:ext cx="1370298" cy="1370793"/>
              </a:xfrm>
              <a:prstGeom prst="ellipse">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mj-ea"/>
                  <a:ea typeface="+mj-ea"/>
                </a:endParaRPr>
              </a:p>
            </p:txBody>
          </p:sp>
        </p:grpSp>
        <p:sp>
          <p:nvSpPr>
            <p:cNvPr id="40" name="TextBox 132"/>
            <p:cNvSpPr txBox="1"/>
            <p:nvPr/>
          </p:nvSpPr>
          <p:spPr>
            <a:xfrm>
              <a:off x="9068720" y="4180595"/>
              <a:ext cx="1015119" cy="531306"/>
            </a:xfrm>
            <a:prstGeom prst="rect">
              <a:avLst/>
            </a:prstGeom>
            <a:noFill/>
          </p:spPr>
          <p:txBody>
            <a:bodyPr wrap="square" lIns="138192" tIns="69096" rIns="138192" bIns="69096" rtlCol="0">
              <a:spAutoFit/>
            </a:bodyPr>
            <a:lstStyle/>
            <a:p>
              <a:r>
                <a:rPr lang="en-US" altLang="zh-CN" sz="1400" dirty="0" smtClean="0">
                  <a:solidFill>
                    <a:schemeClr val="bg1"/>
                  </a:solidFill>
                  <a:latin typeface="+mj-ea"/>
                  <a:ea typeface="+mj-ea"/>
                </a:rPr>
                <a:t>11</a:t>
              </a:r>
              <a:r>
                <a:rPr lang="zh-CN" altLang="en-US" sz="1400" dirty="0" smtClean="0">
                  <a:solidFill>
                    <a:schemeClr val="bg1"/>
                  </a:solidFill>
                  <a:latin typeface="+mj-ea"/>
                  <a:ea typeface="+mj-ea"/>
                </a:rPr>
                <a:t>月</a:t>
              </a:r>
              <a:endParaRPr lang="zh-CN" altLang="en-US" sz="1400" dirty="0">
                <a:solidFill>
                  <a:schemeClr val="bg1"/>
                </a:solidFill>
                <a:latin typeface="+mj-ea"/>
                <a:ea typeface="+mj-ea"/>
              </a:endParaRPr>
            </a:p>
          </p:txBody>
        </p:sp>
      </p:grpSp>
      <p:grpSp>
        <p:nvGrpSpPr>
          <p:cNvPr id="45" name="组合 44"/>
          <p:cNvGrpSpPr/>
          <p:nvPr/>
        </p:nvGrpSpPr>
        <p:grpSpPr>
          <a:xfrm>
            <a:off x="7058945" y="2267888"/>
            <a:ext cx="1233232" cy="1233035"/>
            <a:chOff x="10559621" y="3529102"/>
            <a:chExt cx="1844818" cy="1845484"/>
          </a:xfrm>
        </p:grpSpPr>
        <p:grpSp>
          <p:nvGrpSpPr>
            <p:cNvPr id="46" name="组合 45"/>
            <p:cNvGrpSpPr/>
            <p:nvPr/>
          </p:nvGrpSpPr>
          <p:grpSpPr>
            <a:xfrm>
              <a:off x="10559621" y="3529102"/>
              <a:ext cx="1844818" cy="1845484"/>
              <a:chOff x="4345444" y="2542859"/>
              <a:chExt cx="1810550" cy="1811205"/>
            </a:xfrm>
          </p:grpSpPr>
          <p:grpSp>
            <p:nvGrpSpPr>
              <p:cNvPr id="48" name="组合 47"/>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50" name="同心圆 49"/>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latin typeface="+mj-ea"/>
                    <a:ea typeface="+mj-ea"/>
                  </a:endParaRPr>
                </a:p>
              </p:txBody>
            </p:sp>
            <p:sp>
              <p:nvSpPr>
                <p:cNvPr id="51" name="椭圆 50"/>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mj-ea"/>
                    <a:ea typeface="+mj-ea"/>
                  </a:endParaRPr>
                </a:p>
              </p:txBody>
            </p:sp>
          </p:grpSp>
          <p:sp>
            <p:nvSpPr>
              <p:cNvPr id="49" name="椭圆 48"/>
              <p:cNvSpPr/>
              <p:nvPr/>
            </p:nvSpPr>
            <p:spPr>
              <a:xfrm>
                <a:off x="4565570" y="2763062"/>
                <a:ext cx="1370298" cy="1370793"/>
              </a:xfrm>
              <a:prstGeom prst="ellipse">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mj-ea"/>
                  <a:ea typeface="+mj-ea"/>
                </a:endParaRPr>
              </a:p>
            </p:txBody>
          </p:sp>
        </p:grpSp>
        <p:sp>
          <p:nvSpPr>
            <p:cNvPr id="47" name="TextBox 139"/>
            <p:cNvSpPr txBox="1"/>
            <p:nvPr/>
          </p:nvSpPr>
          <p:spPr>
            <a:xfrm>
              <a:off x="10948736" y="4180595"/>
              <a:ext cx="1097152" cy="531306"/>
            </a:xfrm>
            <a:prstGeom prst="rect">
              <a:avLst/>
            </a:prstGeom>
            <a:noFill/>
          </p:spPr>
          <p:txBody>
            <a:bodyPr wrap="square" lIns="138192" tIns="69096" rIns="138192" bIns="69096" rtlCol="0">
              <a:spAutoFit/>
            </a:bodyPr>
            <a:lstStyle/>
            <a:p>
              <a:r>
                <a:rPr lang="en-US" altLang="zh-CN" sz="1400" dirty="0" smtClean="0">
                  <a:solidFill>
                    <a:schemeClr val="bg1"/>
                  </a:solidFill>
                  <a:latin typeface="+mj-ea"/>
                  <a:ea typeface="+mj-ea"/>
                </a:rPr>
                <a:t>12</a:t>
              </a:r>
              <a:r>
                <a:rPr lang="zh-CN" altLang="en-US" sz="1400" dirty="0" smtClean="0">
                  <a:solidFill>
                    <a:schemeClr val="bg1"/>
                  </a:solidFill>
                  <a:latin typeface="+mj-ea"/>
                  <a:ea typeface="+mj-ea"/>
                </a:rPr>
                <a:t>月</a:t>
              </a:r>
              <a:endParaRPr lang="zh-CN" altLang="en-US" sz="1400" dirty="0">
                <a:solidFill>
                  <a:schemeClr val="bg1"/>
                </a:solidFill>
                <a:latin typeface="+mj-ea"/>
                <a:ea typeface="+mj-ea"/>
              </a:endParaRPr>
            </a:p>
          </p:txBody>
        </p:sp>
      </p:grpSp>
      <p:grpSp>
        <p:nvGrpSpPr>
          <p:cNvPr id="52" name="组合 51"/>
          <p:cNvGrpSpPr/>
          <p:nvPr/>
        </p:nvGrpSpPr>
        <p:grpSpPr>
          <a:xfrm>
            <a:off x="520654" y="1275606"/>
            <a:ext cx="1941598" cy="1092290"/>
            <a:chOff x="689131" y="1318791"/>
            <a:chExt cx="1631535" cy="1036935"/>
          </a:xfrm>
        </p:grpSpPr>
        <p:sp>
          <p:nvSpPr>
            <p:cNvPr id="53" name="TextBox 145"/>
            <p:cNvSpPr txBox="1"/>
            <p:nvPr/>
          </p:nvSpPr>
          <p:spPr>
            <a:xfrm>
              <a:off x="800766" y="1667530"/>
              <a:ext cx="1363987" cy="429493"/>
            </a:xfrm>
            <a:prstGeom prst="rect">
              <a:avLst/>
            </a:prstGeom>
            <a:noFill/>
          </p:spPr>
          <p:txBody>
            <a:bodyPr wrap="square" lIns="91431" tIns="45715" rIns="91431" bIns="45715" rtlCol="0">
              <a:spAutoFit/>
            </a:bodyPr>
            <a:lstStyle/>
            <a:p>
              <a:pPr algn="ctr">
                <a:lnSpc>
                  <a:spcPct val="130000"/>
                </a:lnSpc>
              </a:pPr>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您的内容打在这里，或者通过您的内容打在这里</a:t>
              </a:r>
              <a:endParaRPr lang="zh-CN" altLang="en-US" sz="900" dirty="0">
                <a:solidFill>
                  <a:schemeClr val="bg1">
                    <a:lumMod val="95000"/>
                  </a:schemeClr>
                </a:solidFill>
                <a:latin typeface="Adobe 黑体 Std R" panose="020B0400000000000000" pitchFamily="34" charset="-122"/>
                <a:ea typeface="Adobe 黑体 Std R" panose="020B0400000000000000" pitchFamily="34" charset="-122"/>
              </a:endParaRPr>
            </a:p>
          </p:txBody>
        </p:sp>
        <p:grpSp>
          <p:nvGrpSpPr>
            <p:cNvPr id="54" name="组合 53"/>
            <p:cNvGrpSpPr/>
            <p:nvPr/>
          </p:nvGrpSpPr>
          <p:grpSpPr>
            <a:xfrm>
              <a:off x="689131" y="1318791"/>
              <a:ext cx="1631535" cy="1036935"/>
              <a:chOff x="689131" y="1318791"/>
              <a:chExt cx="1631535" cy="1036935"/>
            </a:xfrm>
          </p:grpSpPr>
          <p:cxnSp>
            <p:nvCxnSpPr>
              <p:cNvPr id="55" name="直接连接符 54"/>
              <p:cNvCxnSpPr/>
              <p:nvPr/>
            </p:nvCxnSpPr>
            <p:spPr>
              <a:xfrm flipV="1">
                <a:off x="1481601" y="2139702"/>
                <a:ext cx="0" cy="216024"/>
              </a:xfrm>
              <a:prstGeom prst="line">
                <a:avLst/>
              </a:prstGeom>
              <a:ln>
                <a:solidFill>
                  <a:schemeClr val="bg1"/>
                </a:solidFill>
                <a:headEnd type="oval" w="sm" len="sm"/>
              </a:ln>
            </p:spPr>
            <p:style>
              <a:lnRef idx="1">
                <a:schemeClr val="accent1"/>
              </a:lnRef>
              <a:fillRef idx="0">
                <a:schemeClr val="accent1"/>
              </a:fillRef>
              <a:effectRef idx="0">
                <a:schemeClr val="accent1"/>
              </a:effectRef>
              <a:fontRef idx="minor">
                <a:schemeClr val="tx1"/>
              </a:fontRef>
            </p:style>
          </p:cxnSp>
          <p:sp>
            <p:nvSpPr>
              <p:cNvPr id="56" name="TextBox 148"/>
              <p:cNvSpPr txBox="1"/>
              <p:nvPr/>
            </p:nvSpPr>
            <p:spPr>
              <a:xfrm>
                <a:off x="689131" y="1318791"/>
                <a:ext cx="1631535" cy="315918"/>
              </a:xfrm>
              <a:prstGeom prst="rect">
                <a:avLst/>
              </a:prstGeom>
              <a:noFill/>
            </p:spPr>
            <p:txBody>
              <a:bodyPr wrap="square" lIns="91431" tIns="0" rIns="91431" bIns="0" rtlCol="0" anchor="t">
                <a:spAutoFit/>
              </a:bodyPr>
              <a:lstStyle/>
              <a:p>
                <a:pPr algn="ctr">
                  <a:lnSpc>
                    <a:spcPct val="150000"/>
                  </a:lnSpc>
                </a:pPr>
                <a:r>
                  <a:rPr lang="zh-CN" altLang="en-US" sz="1600" dirty="0">
                    <a:solidFill>
                      <a:schemeClr val="bg1">
                        <a:lumMod val="95000"/>
                      </a:schemeClr>
                    </a:solidFill>
                    <a:latin typeface="Adobe 黑体 Std R" panose="020B0400000000000000" pitchFamily="34" charset="-122"/>
                    <a:ea typeface="Adobe 黑体 Std R" panose="020B0400000000000000" pitchFamily="34" charset="-122"/>
                    <a:cs typeface="华文黑体" pitchFamily="2" charset="-122"/>
                  </a:rPr>
                  <a:t>添加标题</a:t>
                </a:r>
                <a:endParaRPr lang="zh-CN" altLang="en-US" sz="1600" dirty="0">
                  <a:solidFill>
                    <a:schemeClr val="bg1">
                      <a:lumMod val="95000"/>
                    </a:schemeClr>
                  </a:solidFill>
                  <a:latin typeface="Adobe 黑体 Std R" panose="020B0400000000000000" pitchFamily="34" charset="-122"/>
                  <a:ea typeface="Adobe 黑体 Std R" panose="020B0400000000000000" pitchFamily="34" charset="-122"/>
                  <a:cs typeface="华文黑体" pitchFamily="2" charset="-122"/>
                </a:endParaRPr>
              </a:p>
            </p:txBody>
          </p:sp>
        </p:grpSp>
      </p:grpSp>
      <p:grpSp>
        <p:nvGrpSpPr>
          <p:cNvPr id="57" name="组合 56"/>
          <p:cNvGrpSpPr/>
          <p:nvPr/>
        </p:nvGrpSpPr>
        <p:grpSpPr>
          <a:xfrm>
            <a:off x="2555776" y="1366748"/>
            <a:ext cx="1575314" cy="965418"/>
            <a:chOff x="873900" y="1541325"/>
            <a:chExt cx="1166203" cy="814401"/>
          </a:xfrm>
        </p:grpSpPr>
        <p:sp>
          <p:nvSpPr>
            <p:cNvPr id="58" name="TextBox 150"/>
            <p:cNvSpPr txBox="1"/>
            <p:nvPr/>
          </p:nvSpPr>
          <p:spPr>
            <a:xfrm>
              <a:off x="873900" y="1767302"/>
              <a:ext cx="1166203" cy="381650"/>
            </a:xfrm>
            <a:prstGeom prst="rect">
              <a:avLst/>
            </a:prstGeom>
            <a:noFill/>
          </p:spPr>
          <p:txBody>
            <a:bodyPr wrap="square" lIns="91431" tIns="45715" rIns="91431" bIns="45715" rtlCol="0">
              <a:spAutoFit/>
            </a:bodyPr>
            <a:lstStyle/>
            <a:p>
              <a:pPr algn="ctr">
                <a:lnSpc>
                  <a:spcPct val="130000"/>
                </a:lnSpc>
              </a:pPr>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您的内容打在这里，或者通过您的内容打在这里</a:t>
              </a:r>
              <a:endParaRPr lang="zh-CN" altLang="en-US" sz="900" dirty="0">
                <a:solidFill>
                  <a:schemeClr val="bg1">
                    <a:lumMod val="95000"/>
                  </a:schemeClr>
                </a:solidFill>
                <a:latin typeface="Adobe 黑体 Std R" panose="020B0400000000000000" pitchFamily="34" charset="-122"/>
                <a:ea typeface="Adobe 黑体 Std R" panose="020B0400000000000000" pitchFamily="34" charset="-122"/>
              </a:endParaRPr>
            </a:p>
          </p:txBody>
        </p:sp>
        <p:grpSp>
          <p:nvGrpSpPr>
            <p:cNvPr id="59" name="组合 58"/>
            <p:cNvGrpSpPr/>
            <p:nvPr/>
          </p:nvGrpSpPr>
          <p:grpSpPr>
            <a:xfrm>
              <a:off x="947384" y="1541325"/>
              <a:ext cx="1008112" cy="814401"/>
              <a:chOff x="947384" y="1541325"/>
              <a:chExt cx="1008112" cy="814401"/>
            </a:xfrm>
          </p:grpSpPr>
          <p:cxnSp>
            <p:nvCxnSpPr>
              <p:cNvPr id="60" name="直接连接符 59"/>
              <p:cNvCxnSpPr/>
              <p:nvPr/>
            </p:nvCxnSpPr>
            <p:spPr>
              <a:xfrm flipV="1">
                <a:off x="1481601" y="2139702"/>
                <a:ext cx="0" cy="216024"/>
              </a:xfrm>
              <a:prstGeom prst="line">
                <a:avLst/>
              </a:prstGeom>
              <a:ln>
                <a:solidFill>
                  <a:schemeClr val="bg1"/>
                </a:solidFill>
                <a:headEnd type="oval" w="sm" len="sm"/>
              </a:ln>
            </p:spPr>
            <p:style>
              <a:lnRef idx="1">
                <a:schemeClr val="accent1"/>
              </a:lnRef>
              <a:fillRef idx="0">
                <a:schemeClr val="accent1"/>
              </a:fillRef>
              <a:effectRef idx="0">
                <a:schemeClr val="accent1"/>
              </a:effectRef>
              <a:fontRef idx="minor">
                <a:schemeClr val="tx1"/>
              </a:fontRef>
            </p:style>
          </p:cxnSp>
          <p:sp>
            <p:nvSpPr>
              <p:cNvPr id="61" name="TextBox 153"/>
              <p:cNvSpPr txBox="1"/>
              <p:nvPr/>
            </p:nvSpPr>
            <p:spPr>
              <a:xfrm>
                <a:off x="947384" y="1541325"/>
                <a:ext cx="1008112" cy="311559"/>
              </a:xfrm>
              <a:prstGeom prst="rect">
                <a:avLst/>
              </a:prstGeom>
              <a:noFill/>
            </p:spPr>
            <p:txBody>
              <a:bodyPr wrap="square" lIns="91431" tIns="0" rIns="91431" bIns="0" rtlCol="0" anchor="t">
                <a:spAutoFit/>
              </a:bodyPr>
              <a:lstStyle/>
              <a:p>
                <a:pPr algn="ctr">
                  <a:lnSpc>
                    <a:spcPct val="150000"/>
                  </a:lnSpc>
                </a:pPr>
                <a:r>
                  <a:rPr lang="zh-CN" altLang="en-US" sz="1600" dirty="0">
                    <a:solidFill>
                      <a:schemeClr val="bg1">
                        <a:lumMod val="95000"/>
                      </a:schemeClr>
                    </a:solidFill>
                    <a:latin typeface="Adobe 黑体 Std R" panose="020B0400000000000000" pitchFamily="34" charset="-122"/>
                    <a:ea typeface="Adobe 黑体 Std R" panose="020B0400000000000000" pitchFamily="34" charset="-122"/>
                    <a:cs typeface="华文黑体" pitchFamily="2" charset="-122"/>
                  </a:rPr>
                  <a:t>添加标题</a:t>
                </a:r>
                <a:endParaRPr lang="zh-CN" altLang="en-US" sz="1600" dirty="0">
                  <a:solidFill>
                    <a:schemeClr val="bg1">
                      <a:lumMod val="95000"/>
                    </a:schemeClr>
                  </a:solidFill>
                  <a:latin typeface="Adobe 黑体 Std R" panose="020B0400000000000000" pitchFamily="34" charset="-122"/>
                  <a:ea typeface="Adobe 黑体 Std R" panose="020B0400000000000000" pitchFamily="34" charset="-122"/>
                  <a:cs typeface="华文黑体" pitchFamily="2" charset="-122"/>
                </a:endParaRPr>
              </a:p>
            </p:txBody>
          </p:sp>
        </p:grpSp>
      </p:grpSp>
      <p:grpSp>
        <p:nvGrpSpPr>
          <p:cNvPr id="62" name="组合 61"/>
          <p:cNvGrpSpPr/>
          <p:nvPr/>
        </p:nvGrpSpPr>
        <p:grpSpPr>
          <a:xfrm>
            <a:off x="4499992" y="1275606"/>
            <a:ext cx="1639315" cy="1051144"/>
            <a:chOff x="873900" y="1541325"/>
            <a:chExt cx="1166203" cy="814401"/>
          </a:xfrm>
        </p:grpSpPr>
        <p:sp>
          <p:nvSpPr>
            <p:cNvPr id="63" name="TextBox 155"/>
            <p:cNvSpPr txBox="1"/>
            <p:nvPr/>
          </p:nvSpPr>
          <p:spPr>
            <a:xfrm>
              <a:off x="873900" y="1767302"/>
              <a:ext cx="1166203" cy="350525"/>
            </a:xfrm>
            <a:prstGeom prst="rect">
              <a:avLst/>
            </a:prstGeom>
            <a:noFill/>
          </p:spPr>
          <p:txBody>
            <a:bodyPr wrap="square" lIns="91431" tIns="45715" rIns="91431" bIns="45715" rtlCol="0">
              <a:spAutoFit/>
            </a:bodyPr>
            <a:lstStyle/>
            <a:p>
              <a:pPr algn="ctr">
                <a:lnSpc>
                  <a:spcPct val="130000"/>
                </a:lnSpc>
              </a:pPr>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您的内容打在这里，或者通过您的内容打在这里</a:t>
              </a:r>
              <a:endParaRPr lang="zh-CN" altLang="en-US" sz="900" dirty="0">
                <a:solidFill>
                  <a:schemeClr val="bg1">
                    <a:lumMod val="95000"/>
                  </a:schemeClr>
                </a:solidFill>
                <a:latin typeface="Adobe 黑体 Std R" panose="020B0400000000000000" pitchFamily="34" charset="-122"/>
                <a:ea typeface="Adobe 黑体 Std R" panose="020B0400000000000000" pitchFamily="34" charset="-122"/>
              </a:endParaRPr>
            </a:p>
          </p:txBody>
        </p:sp>
        <p:grpSp>
          <p:nvGrpSpPr>
            <p:cNvPr id="64" name="组合 63"/>
            <p:cNvGrpSpPr/>
            <p:nvPr/>
          </p:nvGrpSpPr>
          <p:grpSpPr>
            <a:xfrm>
              <a:off x="947384" y="1541325"/>
              <a:ext cx="1008112" cy="814401"/>
              <a:chOff x="947384" y="1541325"/>
              <a:chExt cx="1008112" cy="814401"/>
            </a:xfrm>
          </p:grpSpPr>
          <p:cxnSp>
            <p:nvCxnSpPr>
              <p:cNvPr id="65" name="直接连接符 64"/>
              <p:cNvCxnSpPr/>
              <p:nvPr/>
            </p:nvCxnSpPr>
            <p:spPr>
              <a:xfrm flipV="1">
                <a:off x="1481601" y="2139702"/>
                <a:ext cx="0" cy="216024"/>
              </a:xfrm>
              <a:prstGeom prst="line">
                <a:avLst/>
              </a:prstGeom>
              <a:ln>
                <a:solidFill>
                  <a:schemeClr val="bg1"/>
                </a:solidFill>
                <a:headEnd type="oval" w="sm" len="sm"/>
              </a:ln>
            </p:spPr>
            <p:style>
              <a:lnRef idx="1">
                <a:schemeClr val="accent1"/>
              </a:lnRef>
              <a:fillRef idx="0">
                <a:schemeClr val="accent1"/>
              </a:fillRef>
              <a:effectRef idx="0">
                <a:schemeClr val="accent1"/>
              </a:effectRef>
              <a:fontRef idx="minor">
                <a:schemeClr val="tx1"/>
              </a:fontRef>
            </p:style>
          </p:cxnSp>
          <p:sp>
            <p:nvSpPr>
              <p:cNvPr id="66" name="TextBox 158"/>
              <p:cNvSpPr txBox="1"/>
              <p:nvPr/>
            </p:nvSpPr>
            <p:spPr>
              <a:xfrm>
                <a:off x="947384" y="1541325"/>
                <a:ext cx="1008112" cy="286150"/>
              </a:xfrm>
              <a:prstGeom prst="rect">
                <a:avLst/>
              </a:prstGeom>
              <a:noFill/>
            </p:spPr>
            <p:txBody>
              <a:bodyPr wrap="square" lIns="91431" tIns="0" rIns="91431" bIns="0" rtlCol="0" anchor="t">
                <a:spAutoFit/>
              </a:bodyPr>
              <a:lstStyle/>
              <a:p>
                <a:pPr algn="ctr">
                  <a:lnSpc>
                    <a:spcPct val="150000"/>
                  </a:lnSpc>
                </a:pPr>
                <a:r>
                  <a:rPr lang="zh-CN" altLang="en-US" sz="1600" dirty="0">
                    <a:solidFill>
                      <a:schemeClr val="bg1">
                        <a:lumMod val="95000"/>
                      </a:schemeClr>
                    </a:solidFill>
                    <a:latin typeface="Adobe 黑体 Std R" panose="020B0400000000000000" pitchFamily="34" charset="-122"/>
                    <a:ea typeface="Adobe 黑体 Std R" panose="020B0400000000000000" pitchFamily="34" charset="-122"/>
                    <a:cs typeface="华文黑体" pitchFamily="2" charset="-122"/>
                  </a:rPr>
                  <a:t>添加标题</a:t>
                </a:r>
                <a:endParaRPr lang="zh-CN" altLang="en-US" sz="1600" dirty="0">
                  <a:solidFill>
                    <a:schemeClr val="bg1">
                      <a:lumMod val="95000"/>
                    </a:schemeClr>
                  </a:solidFill>
                  <a:latin typeface="Adobe 黑体 Std R" panose="020B0400000000000000" pitchFamily="34" charset="-122"/>
                  <a:ea typeface="Adobe 黑体 Std R" panose="020B0400000000000000" pitchFamily="34" charset="-122"/>
                  <a:cs typeface="华文黑体" pitchFamily="2" charset="-122"/>
                </a:endParaRPr>
              </a:p>
            </p:txBody>
          </p:sp>
        </p:grpSp>
      </p:grpSp>
      <p:grpSp>
        <p:nvGrpSpPr>
          <p:cNvPr id="67" name="组合 66"/>
          <p:cNvGrpSpPr/>
          <p:nvPr/>
        </p:nvGrpSpPr>
        <p:grpSpPr>
          <a:xfrm>
            <a:off x="6837777" y="1326099"/>
            <a:ext cx="1550647" cy="817312"/>
            <a:chOff x="873900" y="1541325"/>
            <a:chExt cx="1166203" cy="652383"/>
          </a:xfrm>
        </p:grpSpPr>
        <p:sp>
          <p:nvSpPr>
            <p:cNvPr id="68" name="TextBox 160"/>
            <p:cNvSpPr txBox="1"/>
            <p:nvPr/>
          </p:nvSpPr>
          <p:spPr>
            <a:xfrm>
              <a:off x="873900" y="1767302"/>
              <a:ext cx="1166203" cy="361125"/>
            </a:xfrm>
            <a:prstGeom prst="rect">
              <a:avLst/>
            </a:prstGeom>
            <a:noFill/>
          </p:spPr>
          <p:txBody>
            <a:bodyPr wrap="square" lIns="91431" tIns="45715" rIns="91431" bIns="45715" rtlCol="0">
              <a:spAutoFit/>
            </a:bodyPr>
            <a:lstStyle/>
            <a:p>
              <a:pPr algn="ctr">
                <a:lnSpc>
                  <a:spcPct val="130000"/>
                </a:lnSpc>
              </a:pPr>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您的内容打在这里，或者通过您的内容打在这里</a:t>
              </a:r>
              <a:endParaRPr lang="zh-CN" altLang="en-US" sz="900" dirty="0">
                <a:solidFill>
                  <a:schemeClr val="bg1">
                    <a:lumMod val="95000"/>
                  </a:schemeClr>
                </a:solidFill>
                <a:latin typeface="Adobe 黑体 Std R" panose="020B0400000000000000" pitchFamily="34" charset="-122"/>
                <a:ea typeface="Adobe 黑体 Std R" panose="020B0400000000000000" pitchFamily="34" charset="-122"/>
              </a:endParaRPr>
            </a:p>
          </p:txBody>
        </p:sp>
        <p:grpSp>
          <p:nvGrpSpPr>
            <p:cNvPr id="69" name="组合 68"/>
            <p:cNvGrpSpPr/>
            <p:nvPr/>
          </p:nvGrpSpPr>
          <p:grpSpPr>
            <a:xfrm>
              <a:off x="947384" y="1541325"/>
              <a:ext cx="1008112" cy="652383"/>
              <a:chOff x="947384" y="1541325"/>
              <a:chExt cx="1008112" cy="652383"/>
            </a:xfrm>
          </p:grpSpPr>
          <p:cxnSp>
            <p:nvCxnSpPr>
              <p:cNvPr id="70" name="直接连接符 69"/>
              <p:cNvCxnSpPr/>
              <p:nvPr/>
            </p:nvCxnSpPr>
            <p:spPr>
              <a:xfrm flipV="1">
                <a:off x="1481601" y="2085697"/>
                <a:ext cx="0" cy="108011"/>
              </a:xfrm>
              <a:prstGeom prst="line">
                <a:avLst/>
              </a:prstGeom>
              <a:ln>
                <a:solidFill>
                  <a:schemeClr val="bg1"/>
                </a:solidFill>
                <a:headEnd type="oval" w="sm" len="sm"/>
              </a:ln>
            </p:spPr>
            <p:style>
              <a:lnRef idx="1">
                <a:schemeClr val="accent1"/>
              </a:lnRef>
              <a:fillRef idx="0">
                <a:schemeClr val="accent1"/>
              </a:fillRef>
              <a:effectRef idx="0">
                <a:schemeClr val="accent1"/>
              </a:effectRef>
              <a:fontRef idx="minor">
                <a:schemeClr val="tx1"/>
              </a:fontRef>
            </p:style>
          </p:cxnSp>
          <p:sp>
            <p:nvSpPr>
              <p:cNvPr id="71" name="TextBox 163"/>
              <p:cNvSpPr txBox="1"/>
              <p:nvPr/>
            </p:nvSpPr>
            <p:spPr>
              <a:xfrm>
                <a:off x="947384" y="1541325"/>
                <a:ext cx="1008112" cy="294803"/>
              </a:xfrm>
              <a:prstGeom prst="rect">
                <a:avLst/>
              </a:prstGeom>
              <a:noFill/>
            </p:spPr>
            <p:txBody>
              <a:bodyPr wrap="square" lIns="91431" tIns="0" rIns="91431" bIns="0" rtlCol="0" anchor="t">
                <a:spAutoFit/>
              </a:bodyPr>
              <a:lstStyle/>
              <a:p>
                <a:pPr algn="ctr">
                  <a:lnSpc>
                    <a:spcPct val="150000"/>
                  </a:lnSpc>
                </a:pPr>
                <a:r>
                  <a:rPr lang="zh-CN" altLang="en-US" sz="1600" dirty="0">
                    <a:solidFill>
                      <a:schemeClr val="bg1">
                        <a:lumMod val="95000"/>
                      </a:schemeClr>
                    </a:solidFill>
                    <a:latin typeface="Adobe 黑体 Std R" panose="020B0400000000000000" pitchFamily="34" charset="-122"/>
                    <a:ea typeface="Adobe 黑体 Std R" panose="020B0400000000000000" pitchFamily="34" charset="-122"/>
                    <a:cs typeface="华文黑体" pitchFamily="2" charset="-122"/>
                  </a:rPr>
                  <a:t>添加标题</a:t>
                </a:r>
                <a:endParaRPr lang="zh-CN" altLang="en-US" sz="1600" dirty="0">
                  <a:solidFill>
                    <a:schemeClr val="bg1">
                      <a:lumMod val="95000"/>
                    </a:schemeClr>
                  </a:solidFill>
                  <a:latin typeface="Adobe 黑体 Std R" panose="020B0400000000000000" pitchFamily="34" charset="-122"/>
                  <a:ea typeface="Adobe 黑体 Std R" panose="020B0400000000000000" pitchFamily="34" charset="-122"/>
                  <a:cs typeface="华文黑体" pitchFamily="2" charset="-122"/>
                </a:endParaRPr>
              </a:p>
            </p:txBody>
          </p:sp>
        </p:grpSp>
      </p:grpSp>
      <p:grpSp>
        <p:nvGrpSpPr>
          <p:cNvPr id="72" name="组合 71"/>
          <p:cNvGrpSpPr/>
          <p:nvPr/>
        </p:nvGrpSpPr>
        <p:grpSpPr>
          <a:xfrm>
            <a:off x="1559925" y="3422333"/>
            <a:ext cx="1624546" cy="915011"/>
            <a:chOff x="873900" y="1340833"/>
            <a:chExt cx="1166203" cy="843560"/>
          </a:xfrm>
        </p:grpSpPr>
        <p:sp>
          <p:nvSpPr>
            <p:cNvPr id="73" name="TextBox 165"/>
            <p:cNvSpPr txBox="1"/>
            <p:nvPr/>
          </p:nvSpPr>
          <p:spPr>
            <a:xfrm>
              <a:off x="873900" y="1767301"/>
              <a:ext cx="1166203" cy="417092"/>
            </a:xfrm>
            <a:prstGeom prst="rect">
              <a:avLst/>
            </a:prstGeom>
            <a:noFill/>
          </p:spPr>
          <p:txBody>
            <a:bodyPr wrap="square" lIns="91431" tIns="45715" rIns="91431" bIns="45715" rtlCol="0">
              <a:spAutoFit/>
            </a:bodyPr>
            <a:lstStyle/>
            <a:p>
              <a:pPr algn="ctr">
                <a:lnSpc>
                  <a:spcPct val="130000"/>
                </a:lnSpc>
              </a:pPr>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您的内容打在这里，或者通过您的内容打在这里</a:t>
              </a:r>
              <a:endParaRPr lang="zh-CN" altLang="en-US" sz="900" dirty="0">
                <a:solidFill>
                  <a:schemeClr val="bg1">
                    <a:lumMod val="95000"/>
                  </a:schemeClr>
                </a:solidFill>
                <a:latin typeface="Adobe 黑体 Std R" panose="020B0400000000000000" pitchFamily="34" charset="-122"/>
                <a:ea typeface="Adobe 黑体 Std R" panose="020B0400000000000000" pitchFamily="34" charset="-122"/>
              </a:endParaRPr>
            </a:p>
          </p:txBody>
        </p:sp>
        <p:grpSp>
          <p:nvGrpSpPr>
            <p:cNvPr id="74" name="组合 73"/>
            <p:cNvGrpSpPr/>
            <p:nvPr/>
          </p:nvGrpSpPr>
          <p:grpSpPr>
            <a:xfrm>
              <a:off x="947384" y="1340833"/>
              <a:ext cx="1008112" cy="507289"/>
              <a:chOff x="947384" y="1340833"/>
              <a:chExt cx="1008112" cy="507289"/>
            </a:xfrm>
          </p:grpSpPr>
          <p:cxnSp>
            <p:nvCxnSpPr>
              <p:cNvPr id="75" name="直接连接符 74"/>
              <p:cNvCxnSpPr/>
              <p:nvPr/>
            </p:nvCxnSpPr>
            <p:spPr>
              <a:xfrm>
                <a:off x="1481601" y="1340833"/>
                <a:ext cx="0" cy="200492"/>
              </a:xfrm>
              <a:prstGeom prst="line">
                <a:avLst/>
              </a:prstGeom>
              <a:ln>
                <a:solidFill>
                  <a:schemeClr val="bg1"/>
                </a:solidFill>
                <a:headEnd type="oval" w="sm" len="sm"/>
              </a:ln>
            </p:spPr>
            <p:style>
              <a:lnRef idx="1">
                <a:schemeClr val="accent1"/>
              </a:lnRef>
              <a:fillRef idx="0">
                <a:schemeClr val="accent1"/>
              </a:fillRef>
              <a:effectRef idx="0">
                <a:schemeClr val="accent1"/>
              </a:effectRef>
              <a:fontRef idx="minor">
                <a:schemeClr val="tx1"/>
              </a:fontRef>
            </p:style>
          </p:cxnSp>
          <p:sp>
            <p:nvSpPr>
              <p:cNvPr id="76" name="TextBox 168"/>
              <p:cNvSpPr txBox="1"/>
              <p:nvPr/>
            </p:nvSpPr>
            <p:spPr>
              <a:xfrm>
                <a:off x="947384" y="1541325"/>
                <a:ext cx="1008112" cy="306797"/>
              </a:xfrm>
              <a:prstGeom prst="rect">
                <a:avLst/>
              </a:prstGeom>
              <a:noFill/>
            </p:spPr>
            <p:txBody>
              <a:bodyPr wrap="square" lIns="91431" tIns="0" rIns="91431" bIns="0" rtlCol="0" anchor="t">
                <a:spAutoFit/>
              </a:bodyPr>
              <a:lstStyle/>
              <a:p>
                <a:pPr algn="ctr">
                  <a:lnSpc>
                    <a:spcPct val="150000"/>
                  </a:lnSpc>
                </a:pPr>
                <a:r>
                  <a:rPr lang="zh-CN" altLang="en-US" sz="1600" dirty="0">
                    <a:solidFill>
                      <a:schemeClr val="bg1">
                        <a:lumMod val="95000"/>
                      </a:schemeClr>
                    </a:solidFill>
                    <a:latin typeface="Adobe 黑体 Std R" panose="020B0400000000000000" pitchFamily="34" charset="-122"/>
                    <a:ea typeface="Adobe 黑体 Std R" panose="020B0400000000000000" pitchFamily="34" charset="-122"/>
                    <a:cs typeface="华文黑体" pitchFamily="2" charset="-122"/>
                  </a:rPr>
                  <a:t>添加标题</a:t>
                </a:r>
                <a:endParaRPr lang="zh-CN" altLang="en-US" sz="1600" dirty="0">
                  <a:solidFill>
                    <a:schemeClr val="bg1">
                      <a:lumMod val="95000"/>
                    </a:schemeClr>
                  </a:solidFill>
                  <a:latin typeface="Adobe 黑体 Std R" panose="020B0400000000000000" pitchFamily="34" charset="-122"/>
                  <a:ea typeface="Adobe 黑体 Std R" panose="020B0400000000000000" pitchFamily="34" charset="-122"/>
                  <a:cs typeface="华文黑体" pitchFamily="2" charset="-122"/>
                </a:endParaRPr>
              </a:p>
            </p:txBody>
          </p:sp>
        </p:grpSp>
      </p:grpSp>
      <p:grpSp>
        <p:nvGrpSpPr>
          <p:cNvPr id="77" name="组合 76"/>
          <p:cNvGrpSpPr/>
          <p:nvPr/>
        </p:nvGrpSpPr>
        <p:grpSpPr>
          <a:xfrm>
            <a:off x="3553012" y="3422333"/>
            <a:ext cx="1624546" cy="915011"/>
            <a:chOff x="873900" y="1340833"/>
            <a:chExt cx="1166203" cy="843560"/>
          </a:xfrm>
        </p:grpSpPr>
        <p:sp>
          <p:nvSpPr>
            <p:cNvPr id="78" name="TextBox 170"/>
            <p:cNvSpPr txBox="1"/>
            <p:nvPr/>
          </p:nvSpPr>
          <p:spPr>
            <a:xfrm>
              <a:off x="873900" y="1767301"/>
              <a:ext cx="1166203" cy="417092"/>
            </a:xfrm>
            <a:prstGeom prst="rect">
              <a:avLst/>
            </a:prstGeom>
            <a:noFill/>
          </p:spPr>
          <p:txBody>
            <a:bodyPr wrap="square" lIns="91431" tIns="45715" rIns="91431" bIns="45715" rtlCol="0">
              <a:spAutoFit/>
            </a:bodyPr>
            <a:lstStyle/>
            <a:p>
              <a:pPr algn="ctr">
                <a:lnSpc>
                  <a:spcPct val="130000"/>
                </a:lnSpc>
              </a:pPr>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您的内容打在这里，或者通过您的内容打在这里</a:t>
              </a:r>
              <a:endParaRPr lang="zh-CN" altLang="en-US" sz="900" dirty="0">
                <a:solidFill>
                  <a:schemeClr val="bg1">
                    <a:lumMod val="95000"/>
                  </a:schemeClr>
                </a:solidFill>
                <a:latin typeface="Adobe 黑体 Std R" panose="020B0400000000000000" pitchFamily="34" charset="-122"/>
                <a:ea typeface="Adobe 黑体 Std R" panose="020B0400000000000000" pitchFamily="34" charset="-122"/>
              </a:endParaRPr>
            </a:p>
          </p:txBody>
        </p:sp>
        <p:grpSp>
          <p:nvGrpSpPr>
            <p:cNvPr id="79" name="组合 78"/>
            <p:cNvGrpSpPr/>
            <p:nvPr/>
          </p:nvGrpSpPr>
          <p:grpSpPr>
            <a:xfrm>
              <a:off x="947384" y="1340833"/>
              <a:ext cx="1008112" cy="507289"/>
              <a:chOff x="947384" y="1340833"/>
              <a:chExt cx="1008112" cy="507289"/>
            </a:xfrm>
          </p:grpSpPr>
          <p:cxnSp>
            <p:nvCxnSpPr>
              <p:cNvPr id="80" name="直接连接符 79"/>
              <p:cNvCxnSpPr/>
              <p:nvPr/>
            </p:nvCxnSpPr>
            <p:spPr>
              <a:xfrm>
                <a:off x="1481601" y="1340833"/>
                <a:ext cx="0" cy="200492"/>
              </a:xfrm>
              <a:prstGeom prst="line">
                <a:avLst/>
              </a:prstGeom>
              <a:ln>
                <a:solidFill>
                  <a:schemeClr val="bg1"/>
                </a:solidFill>
                <a:headEnd type="oval" w="sm" len="sm"/>
              </a:ln>
            </p:spPr>
            <p:style>
              <a:lnRef idx="1">
                <a:schemeClr val="accent1"/>
              </a:lnRef>
              <a:fillRef idx="0">
                <a:schemeClr val="accent1"/>
              </a:fillRef>
              <a:effectRef idx="0">
                <a:schemeClr val="accent1"/>
              </a:effectRef>
              <a:fontRef idx="minor">
                <a:schemeClr val="tx1"/>
              </a:fontRef>
            </p:style>
          </p:cxnSp>
          <p:sp>
            <p:nvSpPr>
              <p:cNvPr id="81" name="TextBox 173"/>
              <p:cNvSpPr txBox="1"/>
              <p:nvPr/>
            </p:nvSpPr>
            <p:spPr>
              <a:xfrm>
                <a:off x="947384" y="1541325"/>
                <a:ext cx="1008112" cy="306797"/>
              </a:xfrm>
              <a:prstGeom prst="rect">
                <a:avLst/>
              </a:prstGeom>
              <a:noFill/>
            </p:spPr>
            <p:txBody>
              <a:bodyPr wrap="square" lIns="91431" tIns="0" rIns="91431" bIns="0" rtlCol="0" anchor="t">
                <a:spAutoFit/>
              </a:bodyPr>
              <a:lstStyle/>
              <a:p>
                <a:pPr algn="ctr">
                  <a:lnSpc>
                    <a:spcPct val="150000"/>
                  </a:lnSpc>
                </a:pPr>
                <a:r>
                  <a:rPr lang="zh-CN" altLang="en-US" sz="1600" dirty="0">
                    <a:solidFill>
                      <a:schemeClr val="bg1">
                        <a:lumMod val="95000"/>
                      </a:schemeClr>
                    </a:solidFill>
                    <a:latin typeface="Adobe 黑体 Std R" panose="020B0400000000000000" pitchFamily="34" charset="-122"/>
                    <a:ea typeface="Adobe 黑体 Std R" panose="020B0400000000000000" pitchFamily="34" charset="-122"/>
                    <a:cs typeface="华文黑体" pitchFamily="2" charset="-122"/>
                  </a:rPr>
                  <a:t>添加标题</a:t>
                </a:r>
                <a:endParaRPr lang="zh-CN" altLang="en-US" sz="1600" dirty="0">
                  <a:solidFill>
                    <a:schemeClr val="bg1">
                      <a:lumMod val="95000"/>
                    </a:schemeClr>
                  </a:solidFill>
                  <a:latin typeface="Adobe 黑体 Std R" panose="020B0400000000000000" pitchFamily="34" charset="-122"/>
                  <a:ea typeface="Adobe 黑体 Std R" panose="020B0400000000000000" pitchFamily="34" charset="-122"/>
                  <a:cs typeface="华文黑体" pitchFamily="2" charset="-122"/>
                </a:endParaRPr>
              </a:p>
            </p:txBody>
          </p:sp>
        </p:grpSp>
      </p:grpSp>
      <p:grpSp>
        <p:nvGrpSpPr>
          <p:cNvPr id="82" name="组合 81"/>
          <p:cNvGrpSpPr/>
          <p:nvPr/>
        </p:nvGrpSpPr>
        <p:grpSpPr>
          <a:xfrm>
            <a:off x="5539742" y="3477962"/>
            <a:ext cx="1624546" cy="915011"/>
            <a:chOff x="873900" y="1340833"/>
            <a:chExt cx="1166203" cy="843560"/>
          </a:xfrm>
        </p:grpSpPr>
        <p:sp>
          <p:nvSpPr>
            <p:cNvPr id="83" name="TextBox 175"/>
            <p:cNvSpPr txBox="1"/>
            <p:nvPr/>
          </p:nvSpPr>
          <p:spPr>
            <a:xfrm>
              <a:off x="873900" y="1767301"/>
              <a:ext cx="1166203" cy="417092"/>
            </a:xfrm>
            <a:prstGeom prst="rect">
              <a:avLst/>
            </a:prstGeom>
            <a:noFill/>
          </p:spPr>
          <p:txBody>
            <a:bodyPr wrap="square" lIns="91431" tIns="45715" rIns="91431" bIns="45715" rtlCol="0">
              <a:spAutoFit/>
            </a:bodyPr>
            <a:lstStyle/>
            <a:p>
              <a:pPr algn="ctr">
                <a:lnSpc>
                  <a:spcPct val="130000"/>
                </a:lnSpc>
              </a:pPr>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您的内容打在这里，或者通过您的内容打在这里</a:t>
              </a:r>
              <a:endParaRPr lang="zh-CN" altLang="en-US" sz="900" dirty="0">
                <a:solidFill>
                  <a:schemeClr val="bg1">
                    <a:lumMod val="95000"/>
                  </a:schemeClr>
                </a:solidFill>
                <a:latin typeface="Adobe 黑体 Std R" panose="020B0400000000000000" pitchFamily="34" charset="-122"/>
                <a:ea typeface="Adobe 黑体 Std R" panose="020B0400000000000000" pitchFamily="34" charset="-122"/>
              </a:endParaRPr>
            </a:p>
          </p:txBody>
        </p:sp>
        <p:grpSp>
          <p:nvGrpSpPr>
            <p:cNvPr id="84" name="组合 83"/>
            <p:cNvGrpSpPr/>
            <p:nvPr/>
          </p:nvGrpSpPr>
          <p:grpSpPr>
            <a:xfrm>
              <a:off x="947384" y="1340833"/>
              <a:ext cx="1008112" cy="507289"/>
              <a:chOff x="947384" y="1340833"/>
              <a:chExt cx="1008112" cy="507289"/>
            </a:xfrm>
          </p:grpSpPr>
          <p:cxnSp>
            <p:nvCxnSpPr>
              <p:cNvPr id="85" name="直接连接符 84"/>
              <p:cNvCxnSpPr/>
              <p:nvPr/>
            </p:nvCxnSpPr>
            <p:spPr>
              <a:xfrm>
                <a:off x="1481601" y="1340833"/>
                <a:ext cx="0" cy="200492"/>
              </a:xfrm>
              <a:prstGeom prst="line">
                <a:avLst/>
              </a:prstGeom>
              <a:ln>
                <a:solidFill>
                  <a:schemeClr val="bg1"/>
                </a:solidFill>
                <a:headEnd type="oval" w="sm" len="sm"/>
              </a:ln>
            </p:spPr>
            <p:style>
              <a:lnRef idx="1">
                <a:schemeClr val="accent1"/>
              </a:lnRef>
              <a:fillRef idx="0">
                <a:schemeClr val="accent1"/>
              </a:fillRef>
              <a:effectRef idx="0">
                <a:schemeClr val="accent1"/>
              </a:effectRef>
              <a:fontRef idx="minor">
                <a:schemeClr val="tx1"/>
              </a:fontRef>
            </p:style>
          </p:cxnSp>
          <p:sp>
            <p:nvSpPr>
              <p:cNvPr id="86" name="TextBox 178"/>
              <p:cNvSpPr txBox="1"/>
              <p:nvPr/>
            </p:nvSpPr>
            <p:spPr>
              <a:xfrm>
                <a:off x="947384" y="1541325"/>
                <a:ext cx="1008112" cy="306797"/>
              </a:xfrm>
              <a:prstGeom prst="rect">
                <a:avLst/>
              </a:prstGeom>
              <a:noFill/>
            </p:spPr>
            <p:txBody>
              <a:bodyPr wrap="square" lIns="91431" tIns="0" rIns="91431" bIns="0" rtlCol="0" anchor="t">
                <a:spAutoFit/>
              </a:bodyPr>
              <a:lstStyle/>
              <a:p>
                <a:pPr algn="ctr">
                  <a:lnSpc>
                    <a:spcPct val="150000"/>
                  </a:lnSpc>
                </a:pPr>
                <a:r>
                  <a:rPr lang="zh-CN" altLang="en-US" sz="1600" dirty="0">
                    <a:solidFill>
                      <a:schemeClr val="bg1">
                        <a:lumMod val="95000"/>
                      </a:schemeClr>
                    </a:solidFill>
                    <a:latin typeface="Adobe 黑体 Std R" panose="020B0400000000000000" pitchFamily="34" charset="-122"/>
                    <a:ea typeface="Adobe 黑体 Std R" panose="020B0400000000000000" pitchFamily="34" charset="-122"/>
                    <a:cs typeface="华文黑体" pitchFamily="2" charset="-122"/>
                  </a:rPr>
                  <a:t>添加标题</a:t>
                </a:r>
                <a:endParaRPr lang="zh-CN" altLang="en-US" sz="1600" dirty="0">
                  <a:solidFill>
                    <a:schemeClr val="bg1">
                      <a:lumMod val="95000"/>
                    </a:schemeClr>
                  </a:solidFill>
                  <a:latin typeface="Adobe 黑体 Std R" panose="020B0400000000000000" pitchFamily="34" charset="-122"/>
                  <a:ea typeface="Adobe 黑体 Std R" panose="020B0400000000000000" pitchFamily="34" charset="-122"/>
                  <a:cs typeface="华文黑体" pitchFamily="2" charset="-122"/>
                </a:endParaRPr>
              </a:p>
            </p:txBody>
          </p:sp>
        </p:grpSp>
      </p:grpSp>
    </p:spTree>
  </p:cSld>
  <p:clrMapOvr>
    <a:masterClrMapping/>
  </p:clrMapOvr>
  <p:transition spd="slow" advClick="0" advTm="5879">
    <p:cover/>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2" presetClass="entr" presetSubtype="2" accel="58000" fill="hold" nodeType="afterEffect" p14:presetBounceEnd="55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55000">
                                          <p:cBhvr additive="base">
                                            <p:cTn id="11" dur="1500" fill="hold"/>
                                            <p:tgtEl>
                                              <p:spTgt spid="3"/>
                                            </p:tgtEl>
                                            <p:attrNameLst>
                                              <p:attrName>ppt_x</p:attrName>
                                            </p:attrNameLst>
                                          </p:cBhvr>
                                          <p:tavLst>
                                            <p:tav tm="0">
                                              <p:val>
                                                <p:strVal val="1+#ppt_w/2"/>
                                              </p:val>
                                            </p:tav>
                                            <p:tav tm="100000">
                                              <p:val>
                                                <p:strVal val="#ppt_x"/>
                                              </p:val>
                                            </p:tav>
                                          </p:tavLst>
                                        </p:anim>
                                        <p:anim calcmode="lin" valueType="num" p14:bounceEnd="55000">
                                          <p:cBhvr additive="base">
                                            <p:cTn id="12" dur="1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2" accel="58000" fill="hold" nodeType="withEffect" p14:presetBounceEnd="55000">
                                      <p:stCondLst>
                                        <p:cond delay="200"/>
                                      </p:stCondLst>
                                      <p:childTnLst>
                                        <p:set>
                                          <p:cBhvr>
                                            <p:cTn id="14" dur="1" fill="hold">
                                              <p:stCondLst>
                                                <p:cond delay="0"/>
                                              </p:stCondLst>
                                            </p:cTn>
                                            <p:tgtEl>
                                              <p:spTgt spid="10"/>
                                            </p:tgtEl>
                                            <p:attrNameLst>
                                              <p:attrName>style.visibility</p:attrName>
                                            </p:attrNameLst>
                                          </p:cBhvr>
                                          <p:to>
                                            <p:strVal val="visible"/>
                                          </p:to>
                                        </p:set>
                                        <p:anim calcmode="lin" valueType="num" p14:bounceEnd="55000">
                                          <p:cBhvr additive="base">
                                            <p:cTn id="15" dur="1500" fill="hold"/>
                                            <p:tgtEl>
                                              <p:spTgt spid="10"/>
                                            </p:tgtEl>
                                            <p:attrNameLst>
                                              <p:attrName>ppt_x</p:attrName>
                                            </p:attrNameLst>
                                          </p:cBhvr>
                                          <p:tavLst>
                                            <p:tav tm="0">
                                              <p:val>
                                                <p:strVal val="1+#ppt_w/2"/>
                                              </p:val>
                                            </p:tav>
                                            <p:tav tm="100000">
                                              <p:val>
                                                <p:strVal val="#ppt_x"/>
                                              </p:val>
                                            </p:tav>
                                          </p:tavLst>
                                        </p:anim>
                                        <p:anim calcmode="lin" valueType="num" p14:bounceEnd="55000">
                                          <p:cBhvr additive="base">
                                            <p:cTn id="16" dur="150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2" accel="58000" fill="hold" nodeType="withEffect" p14:presetBounceEnd="55000">
                                      <p:stCondLst>
                                        <p:cond delay="400"/>
                                      </p:stCondLst>
                                      <p:childTnLst>
                                        <p:set>
                                          <p:cBhvr>
                                            <p:cTn id="18" dur="1" fill="hold">
                                              <p:stCondLst>
                                                <p:cond delay="0"/>
                                              </p:stCondLst>
                                            </p:cTn>
                                            <p:tgtEl>
                                              <p:spTgt spid="17"/>
                                            </p:tgtEl>
                                            <p:attrNameLst>
                                              <p:attrName>style.visibility</p:attrName>
                                            </p:attrNameLst>
                                          </p:cBhvr>
                                          <p:to>
                                            <p:strVal val="visible"/>
                                          </p:to>
                                        </p:set>
                                        <p:anim calcmode="lin" valueType="num" p14:bounceEnd="55000">
                                          <p:cBhvr additive="base">
                                            <p:cTn id="19" dur="1500" fill="hold"/>
                                            <p:tgtEl>
                                              <p:spTgt spid="17"/>
                                            </p:tgtEl>
                                            <p:attrNameLst>
                                              <p:attrName>ppt_x</p:attrName>
                                            </p:attrNameLst>
                                          </p:cBhvr>
                                          <p:tavLst>
                                            <p:tav tm="0">
                                              <p:val>
                                                <p:strVal val="1+#ppt_w/2"/>
                                              </p:val>
                                            </p:tav>
                                            <p:tav tm="100000">
                                              <p:val>
                                                <p:strVal val="#ppt_x"/>
                                              </p:val>
                                            </p:tav>
                                          </p:tavLst>
                                        </p:anim>
                                        <p:anim calcmode="lin" valueType="num" p14:bounceEnd="55000">
                                          <p:cBhvr additive="base">
                                            <p:cTn id="20" dur="1500" fill="hold"/>
                                            <p:tgtEl>
                                              <p:spTgt spid="17"/>
                                            </p:tgtEl>
                                            <p:attrNameLst>
                                              <p:attrName>ppt_y</p:attrName>
                                            </p:attrNameLst>
                                          </p:cBhvr>
                                          <p:tavLst>
                                            <p:tav tm="0">
                                              <p:val>
                                                <p:strVal val="#ppt_y"/>
                                              </p:val>
                                            </p:tav>
                                            <p:tav tm="100000">
                                              <p:val>
                                                <p:strVal val="#ppt_y"/>
                                              </p:val>
                                            </p:tav>
                                          </p:tavLst>
                                        </p:anim>
                                      </p:childTnLst>
                                    </p:cTn>
                                  </p:par>
                                  <p:par>
                                    <p:cTn id="21" presetID="2" presetClass="entr" presetSubtype="2" accel="58000" fill="hold" nodeType="withEffect" p14:presetBounceEnd="55000">
                                      <p:stCondLst>
                                        <p:cond delay="600"/>
                                      </p:stCondLst>
                                      <p:childTnLst>
                                        <p:set>
                                          <p:cBhvr>
                                            <p:cTn id="22" dur="1" fill="hold">
                                              <p:stCondLst>
                                                <p:cond delay="0"/>
                                              </p:stCondLst>
                                            </p:cTn>
                                            <p:tgtEl>
                                              <p:spTgt spid="24"/>
                                            </p:tgtEl>
                                            <p:attrNameLst>
                                              <p:attrName>style.visibility</p:attrName>
                                            </p:attrNameLst>
                                          </p:cBhvr>
                                          <p:to>
                                            <p:strVal val="visible"/>
                                          </p:to>
                                        </p:set>
                                        <p:anim calcmode="lin" valueType="num" p14:bounceEnd="55000">
                                          <p:cBhvr additive="base">
                                            <p:cTn id="23" dur="1500" fill="hold"/>
                                            <p:tgtEl>
                                              <p:spTgt spid="24"/>
                                            </p:tgtEl>
                                            <p:attrNameLst>
                                              <p:attrName>ppt_x</p:attrName>
                                            </p:attrNameLst>
                                          </p:cBhvr>
                                          <p:tavLst>
                                            <p:tav tm="0">
                                              <p:val>
                                                <p:strVal val="1+#ppt_w/2"/>
                                              </p:val>
                                            </p:tav>
                                            <p:tav tm="100000">
                                              <p:val>
                                                <p:strVal val="#ppt_x"/>
                                              </p:val>
                                            </p:tav>
                                          </p:tavLst>
                                        </p:anim>
                                        <p:anim calcmode="lin" valueType="num" p14:bounceEnd="55000">
                                          <p:cBhvr additive="base">
                                            <p:cTn id="24" dur="1500" fill="hold"/>
                                            <p:tgtEl>
                                              <p:spTgt spid="24"/>
                                            </p:tgtEl>
                                            <p:attrNameLst>
                                              <p:attrName>ppt_y</p:attrName>
                                            </p:attrNameLst>
                                          </p:cBhvr>
                                          <p:tavLst>
                                            <p:tav tm="0">
                                              <p:val>
                                                <p:strVal val="#ppt_y"/>
                                              </p:val>
                                            </p:tav>
                                            <p:tav tm="100000">
                                              <p:val>
                                                <p:strVal val="#ppt_y"/>
                                              </p:val>
                                            </p:tav>
                                          </p:tavLst>
                                        </p:anim>
                                      </p:childTnLst>
                                    </p:cTn>
                                  </p:par>
                                  <p:par>
                                    <p:cTn id="25" presetID="2" presetClass="entr" presetSubtype="2" accel="58000" fill="hold" nodeType="withEffect" p14:presetBounceEnd="55000">
                                      <p:stCondLst>
                                        <p:cond delay="800"/>
                                      </p:stCondLst>
                                      <p:childTnLst>
                                        <p:set>
                                          <p:cBhvr>
                                            <p:cTn id="26" dur="1" fill="hold">
                                              <p:stCondLst>
                                                <p:cond delay="0"/>
                                              </p:stCondLst>
                                            </p:cTn>
                                            <p:tgtEl>
                                              <p:spTgt spid="31"/>
                                            </p:tgtEl>
                                            <p:attrNameLst>
                                              <p:attrName>style.visibility</p:attrName>
                                            </p:attrNameLst>
                                          </p:cBhvr>
                                          <p:to>
                                            <p:strVal val="visible"/>
                                          </p:to>
                                        </p:set>
                                        <p:anim calcmode="lin" valueType="num" p14:bounceEnd="55000">
                                          <p:cBhvr additive="base">
                                            <p:cTn id="27" dur="1500" fill="hold"/>
                                            <p:tgtEl>
                                              <p:spTgt spid="31"/>
                                            </p:tgtEl>
                                            <p:attrNameLst>
                                              <p:attrName>ppt_x</p:attrName>
                                            </p:attrNameLst>
                                          </p:cBhvr>
                                          <p:tavLst>
                                            <p:tav tm="0">
                                              <p:val>
                                                <p:strVal val="1+#ppt_w/2"/>
                                              </p:val>
                                            </p:tav>
                                            <p:tav tm="100000">
                                              <p:val>
                                                <p:strVal val="#ppt_x"/>
                                              </p:val>
                                            </p:tav>
                                          </p:tavLst>
                                        </p:anim>
                                        <p:anim calcmode="lin" valueType="num" p14:bounceEnd="55000">
                                          <p:cBhvr additive="base">
                                            <p:cTn id="28" dur="1500" fill="hold"/>
                                            <p:tgtEl>
                                              <p:spTgt spid="31"/>
                                            </p:tgtEl>
                                            <p:attrNameLst>
                                              <p:attrName>ppt_y</p:attrName>
                                            </p:attrNameLst>
                                          </p:cBhvr>
                                          <p:tavLst>
                                            <p:tav tm="0">
                                              <p:val>
                                                <p:strVal val="#ppt_y"/>
                                              </p:val>
                                            </p:tav>
                                            <p:tav tm="100000">
                                              <p:val>
                                                <p:strVal val="#ppt_y"/>
                                              </p:val>
                                            </p:tav>
                                          </p:tavLst>
                                        </p:anim>
                                      </p:childTnLst>
                                    </p:cTn>
                                  </p:par>
                                  <p:par>
                                    <p:cTn id="29" presetID="2" presetClass="entr" presetSubtype="2" accel="58000" fill="hold" nodeType="withEffect" p14:presetBounceEnd="55000">
                                      <p:stCondLst>
                                        <p:cond delay="1000"/>
                                      </p:stCondLst>
                                      <p:childTnLst>
                                        <p:set>
                                          <p:cBhvr>
                                            <p:cTn id="30" dur="1" fill="hold">
                                              <p:stCondLst>
                                                <p:cond delay="0"/>
                                              </p:stCondLst>
                                            </p:cTn>
                                            <p:tgtEl>
                                              <p:spTgt spid="38"/>
                                            </p:tgtEl>
                                            <p:attrNameLst>
                                              <p:attrName>style.visibility</p:attrName>
                                            </p:attrNameLst>
                                          </p:cBhvr>
                                          <p:to>
                                            <p:strVal val="visible"/>
                                          </p:to>
                                        </p:set>
                                        <p:anim calcmode="lin" valueType="num" p14:bounceEnd="55000">
                                          <p:cBhvr additive="base">
                                            <p:cTn id="31" dur="1500" fill="hold"/>
                                            <p:tgtEl>
                                              <p:spTgt spid="38"/>
                                            </p:tgtEl>
                                            <p:attrNameLst>
                                              <p:attrName>ppt_x</p:attrName>
                                            </p:attrNameLst>
                                          </p:cBhvr>
                                          <p:tavLst>
                                            <p:tav tm="0">
                                              <p:val>
                                                <p:strVal val="1+#ppt_w/2"/>
                                              </p:val>
                                            </p:tav>
                                            <p:tav tm="100000">
                                              <p:val>
                                                <p:strVal val="#ppt_x"/>
                                              </p:val>
                                            </p:tav>
                                          </p:tavLst>
                                        </p:anim>
                                        <p:anim calcmode="lin" valueType="num" p14:bounceEnd="55000">
                                          <p:cBhvr additive="base">
                                            <p:cTn id="32" dur="1500" fill="hold"/>
                                            <p:tgtEl>
                                              <p:spTgt spid="38"/>
                                            </p:tgtEl>
                                            <p:attrNameLst>
                                              <p:attrName>ppt_y</p:attrName>
                                            </p:attrNameLst>
                                          </p:cBhvr>
                                          <p:tavLst>
                                            <p:tav tm="0">
                                              <p:val>
                                                <p:strVal val="#ppt_y"/>
                                              </p:val>
                                            </p:tav>
                                            <p:tav tm="100000">
                                              <p:val>
                                                <p:strVal val="#ppt_y"/>
                                              </p:val>
                                            </p:tav>
                                          </p:tavLst>
                                        </p:anim>
                                      </p:childTnLst>
                                    </p:cTn>
                                  </p:par>
                                  <p:par>
                                    <p:cTn id="33" presetID="2" presetClass="entr" presetSubtype="2" accel="58000" fill="hold" nodeType="withEffect" p14:presetBounceEnd="55000">
                                      <p:stCondLst>
                                        <p:cond delay="1200"/>
                                      </p:stCondLst>
                                      <p:childTnLst>
                                        <p:set>
                                          <p:cBhvr>
                                            <p:cTn id="34" dur="1" fill="hold">
                                              <p:stCondLst>
                                                <p:cond delay="0"/>
                                              </p:stCondLst>
                                            </p:cTn>
                                            <p:tgtEl>
                                              <p:spTgt spid="45"/>
                                            </p:tgtEl>
                                            <p:attrNameLst>
                                              <p:attrName>style.visibility</p:attrName>
                                            </p:attrNameLst>
                                          </p:cBhvr>
                                          <p:to>
                                            <p:strVal val="visible"/>
                                          </p:to>
                                        </p:set>
                                        <p:anim calcmode="lin" valueType="num" p14:bounceEnd="55000">
                                          <p:cBhvr additive="base">
                                            <p:cTn id="35" dur="1500" fill="hold"/>
                                            <p:tgtEl>
                                              <p:spTgt spid="45"/>
                                            </p:tgtEl>
                                            <p:attrNameLst>
                                              <p:attrName>ppt_x</p:attrName>
                                            </p:attrNameLst>
                                          </p:cBhvr>
                                          <p:tavLst>
                                            <p:tav tm="0">
                                              <p:val>
                                                <p:strVal val="1+#ppt_w/2"/>
                                              </p:val>
                                            </p:tav>
                                            <p:tav tm="100000">
                                              <p:val>
                                                <p:strVal val="#ppt_x"/>
                                              </p:val>
                                            </p:tav>
                                          </p:tavLst>
                                        </p:anim>
                                        <p:anim calcmode="lin" valueType="num" p14:bounceEnd="55000">
                                          <p:cBhvr additive="base">
                                            <p:cTn id="36" dur="1500" fill="hold"/>
                                            <p:tgtEl>
                                              <p:spTgt spid="45"/>
                                            </p:tgtEl>
                                            <p:attrNameLst>
                                              <p:attrName>ppt_y</p:attrName>
                                            </p:attrNameLst>
                                          </p:cBhvr>
                                          <p:tavLst>
                                            <p:tav tm="0">
                                              <p:val>
                                                <p:strVal val="#ppt_y"/>
                                              </p:val>
                                            </p:tav>
                                            <p:tav tm="100000">
                                              <p:val>
                                                <p:strVal val="#ppt_y"/>
                                              </p:val>
                                            </p:tav>
                                          </p:tavLst>
                                        </p:anim>
                                      </p:childTnLst>
                                    </p:cTn>
                                  </p:par>
                                </p:childTnLst>
                              </p:cTn>
                            </p:par>
                            <p:par>
                              <p:cTn id="37" fill="hold">
                                <p:stCondLst>
                                  <p:cond delay="2500"/>
                                </p:stCondLst>
                                <p:childTnLst>
                                  <p:par>
                                    <p:cTn id="38" presetID="47" presetClass="entr" presetSubtype="0" fill="hold" nodeType="afterEffect">
                                      <p:stCondLst>
                                        <p:cond delay="0"/>
                                      </p:stCondLst>
                                      <p:childTnLst>
                                        <p:set>
                                          <p:cBhvr>
                                            <p:cTn id="39" dur="1" fill="hold">
                                              <p:stCondLst>
                                                <p:cond delay="0"/>
                                              </p:stCondLst>
                                            </p:cTn>
                                            <p:tgtEl>
                                              <p:spTgt spid="67"/>
                                            </p:tgtEl>
                                            <p:attrNameLst>
                                              <p:attrName>style.visibility</p:attrName>
                                            </p:attrNameLst>
                                          </p:cBhvr>
                                          <p:to>
                                            <p:strVal val="visible"/>
                                          </p:to>
                                        </p:set>
                                        <p:animEffect transition="in" filter="fade">
                                          <p:cBhvr>
                                            <p:cTn id="40" dur="500"/>
                                            <p:tgtEl>
                                              <p:spTgt spid="67"/>
                                            </p:tgtEl>
                                          </p:cBhvr>
                                        </p:animEffect>
                                        <p:anim calcmode="lin" valueType="num">
                                          <p:cBhvr>
                                            <p:cTn id="41" dur="500" fill="hold"/>
                                            <p:tgtEl>
                                              <p:spTgt spid="67"/>
                                            </p:tgtEl>
                                            <p:attrNameLst>
                                              <p:attrName>ppt_x</p:attrName>
                                            </p:attrNameLst>
                                          </p:cBhvr>
                                          <p:tavLst>
                                            <p:tav tm="0">
                                              <p:val>
                                                <p:strVal val="#ppt_x"/>
                                              </p:val>
                                            </p:tav>
                                            <p:tav tm="100000">
                                              <p:val>
                                                <p:strVal val="#ppt_x"/>
                                              </p:val>
                                            </p:tav>
                                          </p:tavLst>
                                        </p:anim>
                                        <p:anim calcmode="lin" valueType="num">
                                          <p:cBhvr>
                                            <p:cTn id="42" dur="500" fill="hold"/>
                                            <p:tgtEl>
                                              <p:spTgt spid="67"/>
                                            </p:tgtEl>
                                            <p:attrNameLst>
                                              <p:attrName>ppt_y</p:attrName>
                                            </p:attrNameLst>
                                          </p:cBhvr>
                                          <p:tavLst>
                                            <p:tav tm="0">
                                              <p:val>
                                                <p:strVal val="#ppt_y-.1"/>
                                              </p:val>
                                            </p:tav>
                                            <p:tav tm="100000">
                                              <p:val>
                                                <p:strVal val="#ppt_y"/>
                                              </p:val>
                                            </p:tav>
                                          </p:tavLst>
                                        </p:anim>
                                      </p:childTnLst>
                                    </p:cTn>
                                  </p:par>
                                  <p:par>
                                    <p:cTn id="43" presetID="47" presetClass="entr" presetSubtype="0" fill="hold" nodeType="withEffect">
                                      <p:stCondLst>
                                        <p:cond delay="300"/>
                                      </p:stCondLst>
                                      <p:childTnLst>
                                        <p:set>
                                          <p:cBhvr>
                                            <p:cTn id="44" dur="1" fill="hold">
                                              <p:stCondLst>
                                                <p:cond delay="0"/>
                                              </p:stCondLst>
                                            </p:cTn>
                                            <p:tgtEl>
                                              <p:spTgt spid="62"/>
                                            </p:tgtEl>
                                            <p:attrNameLst>
                                              <p:attrName>style.visibility</p:attrName>
                                            </p:attrNameLst>
                                          </p:cBhvr>
                                          <p:to>
                                            <p:strVal val="visible"/>
                                          </p:to>
                                        </p:set>
                                        <p:animEffect transition="in" filter="fade">
                                          <p:cBhvr>
                                            <p:cTn id="45" dur="500"/>
                                            <p:tgtEl>
                                              <p:spTgt spid="62"/>
                                            </p:tgtEl>
                                          </p:cBhvr>
                                        </p:animEffect>
                                        <p:anim calcmode="lin" valueType="num">
                                          <p:cBhvr>
                                            <p:cTn id="46" dur="500" fill="hold"/>
                                            <p:tgtEl>
                                              <p:spTgt spid="62"/>
                                            </p:tgtEl>
                                            <p:attrNameLst>
                                              <p:attrName>ppt_x</p:attrName>
                                            </p:attrNameLst>
                                          </p:cBhvr>
                                          <p:tavLst>
                                            <p:tav tm="0">
                                              <p:val>
                                                <p:strVal val="#ppt_x"/>
                                              </p:val>
                                            </p:tav>
                                            <p:tav tm="100000">
                                              <p:val>
                                                <p:strVal val="#ppt_x"/>
                                              </p:val>
                                            </p:tav>
                                          </p:tavLst>
                                        </p:anim>
                                        <p:anim calcmode="lin" valueType="num">
                                          <p:cBhvr>
                                            <p:cTn id="47" dur="500" fill="hold"/>
                                            <p:tgtEl>
                                              <p:spTgt spid="62"/>
                                            </p:tgtEl>
                                            <p:attrNameLst>
                                              <p:attrName>ppt_y</p:attrName>
                                            </p:attrNameLst>
                                          </p:cBhvr>
                                          <p:tavLst>
                                            <p:tav tm="0">
                                              <p:val>
                                                <p:strVal val="#ppt_y-.1"/>
                                              </p:val>
                                            </p:tav>
                                            <p:tav tm="100000">
                                              <p:val>
                                                <p:strVal val="#ppt_y"/>
                                              </p:val>
                                            </p:tav>
                                          </p:tavLst>
                                        </p:anim>
                                      </p:childTnLst>
                                    </p:cTn>
                                  </p:par>
                                  <p:par>
                                    <p:cTn id="48" presetID="47" presetClass="entr" presetSubtype="0" fill="hold" nodeType="withEffect">
                                      <p:stCondLst>
                                        <p:cond delay="600"/>
                                      </p:stCondLst>
                                      <p:childTnLst>
                                        <p:set>
                                          <p:cBhvr>
                                            <p:cTn id="49" dur="1" fill="hold">
                                              <p:stCondLst>
                                                <p:cond delay="0"/>
                                              </p:stCondLst>
                                            </p:cTn>
                                            <p:tgtEl>
                                              <p:spTgt spid="57"/>
                                            </p:tgtEl>
                                            <p:attrNameLst>
                                              <p:attrName>style.visibility</p:attrName>
                                            </p:attrNameLst>
                                          </p:cBhvr>
                                          <p:to>
                                            <p:strVal val="visible"/>
                                          </p:to>
                                        </p:set>
                                        <p:animEffect transition="in" filter="fade">
                                          <p:cBhvr>
                                            <p:cTn id="50" dur="500"/>
                                            <p:tgtEl>
                                              <p:spTgt spid="57"/>
                                            </p:tgtEl>
                                          </p:cBhvr>
                                        </p:animEffect>
                                        <p:anim calcmode="lin" valueType="num">
                                          <p:cBhvr>
                                            <p:cTn id="51" dur="500" fill="hold"/>
                                            <p:tgtEl>
                                              <p:spTgt spid="57"/>
                                            </p:tgtEl>
                                            <p:attrNameLst>
                                              <p:attrName>ppt_x</p:attrName>
                                            </p:attrNameLst>
                                          </p:cBhvr>
                                          <p:tavLst>
                                            <p:tav tm="0">
                                              <p:val>
                                                <p:strVal val="#ppt_x"/>
                                              </p:val>
                                            </p:tav>
                                            <p:tav tm="100000">
                                              <p:val>
                                                <p:strVal val="#ppt_x"/>
                                              </p:val>
                                            </p:tav>
                                          </p:tavLst>
                                        </p:anim>
                                        <p:anim calcmode="lin" valueType="num">
                                          <p:cBhvr>
                                            <p:cTn id="52" dur="500" fill="hold"/>
                                            <p:tgtEl>
                                              <p:spTgt spid="57"/>
                                            </p:tgtEl>
                                            <p:attrNameLst>
                                              <p:attrName>ppt_y</p:attrName>
                                            </p:attrNameLst>
                                          </p:cBhvr>
                                          <p:tavLst>
                                            <p:tav tm="0">
                                              <p:val>
                                                <p:strVal val="#ppt_y-.1"/>
                                              </p:val>
                                            </p:tav>
                                            <p:tav tm="100000">
                                              <p:val>
                                                <p:strVal val="#ppt_y"/>
                                              </p:val>
                                            </p:tav>
                                          </p:tavLst>
                                        </p:anim>
                                      </p:childTnLst>
                                    </p:cTn>
                                  </p:par>
                                  <p:par>
                                    <p:cTn id="53" presetID="47" presetClass="entr" presetSubtype="0" fill="hold" nodeType="withEffect">
                                      <p:stCondLst>
                                        <p:cond delay="800"/>
                                      </p:stCondLst>
                                      <p:childTnLst>
                                        <p:set>
                                          <p:cBhvr>
                                            <p:cTn id="54" dur="1" fill="hold">
                                              <p:stCondLst>
                                                <p:cond delay="0"/>
                                              </p:stCondLst>
                                            </p:cTn>
                                            <p:tgtEl>
                                              <p:spTgt spid="52"/>
                                            </p:tgtEl>
                                            <p:attrNameLst>
                                              <p:attrName>style.visibility</p:attrName>
                                            </p:attrNameLst>
                                          </p:cBhvr>
                                          <p:to>
                                            <p:strVal val="visible"/>
                                          </p:to>
                                        </p:set>
                                        <p:animEffect transition="in" filter="fade">
                                          <p:cBhvr>
                                            <p:cTn id="55" dur="500"/>
                                            <p:tgtEl>
                                              <p:spTgt spid="52"/>
                                            </p:tgtEl>
                                          </p:cBhvr>
                                        </p:animEffect>
                                        <p:anim calcmode="lin" valueType="num">
                                          <p:cBhvr>
                                            <p:cTn id="56" dur="500" fill="hold"/>
                                            <p:tgtEl>
                                              <p:spTgt spid="52"/>
                                            </p:tgtEl>
                                            <p:attrNameLst>
                                              <p:attrName>ppt_x</p:attrName>
                                            </p:attrNameLst>
                                          </p:cBhvr>
                                          <p:tavLst>
                                            <p:tav tm="0">
                                              <p:val>
                                                <p:strVal val="#ppt_x"/>
                                              </p:val>
                                            </p:tav>
                                            <p:tav tm="100000">
                                              <p:val>
                                                <p:strVal val="#ppt_x"/>
                                              </p:val>
                                            </p:tav>
                                          </p:tavLst>
                                        </p:anim>
                                        <p:anim calcmode="lin" valueType="num">
                                          <p:cBhvr>
                                            <p:cTn id="57" dur="500" fill="hold"/>
                                            <p:tgtEl>
                                              <p:spTgt spid="52"/>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72"/>
                                            </p:tgtEl>
                                            <p:attrNameLst>
                                              <p:attrName>style.visibility</p:attrName>
                                            </p:attrNameLst>
                                          </p:cBhvr>
                                          <p:to>
                                            <p:strVal val="visible"/>
                                          </p:to>
                                        </p:set>
                                        <p:animEffect transition="in" filter="fade">
                                          <p:cBhvr>
                                            <p:cTn id="60" dur="500"/>
                                            <p:tgtEl>
                                              <p:spTgt spid="72"/>
                                            </p:tgtEl>
                                          </p:cBhvr>
                                        </p:animEffect>
                                        <p:anim calcmode="lin" valueType="num">
                                          <p:cBhvr>
                                            <p:cTn id="61" dur="500" fill="hold"/>
                                            <p:tgtEl>
                                              <p:spTgt spid="72"/>
                                            </p:tgtEl>
                                            <p:attrNameLst>
                                              <p:attrName>ppt_x</p:attrName>
                                            </p:attrNameLst>
                                          </p:cBhvr>
                                          <p:tavLst>
                                            <p:tav tm="0">
                                              <p:val>
                                                <p:strVal val="#ppt_x"/>
                                              </p:val>
                                            </p:tav>
                                            <p:tav tm="100000">
                                              <p:val>
                                                <p:strVal val="#ppt_x"/>
                                              </p:val>
                                            </p:tav>
                                          </p:tavLst>
                                        </p:anim>
                                        <p:anim calcmode="lin" valueType="num">
                                          <p:cBhvr>
                                            <p:cTn id="62" dur="500" fill="hold"/>
                                            <p:tgtEl>
                                              <p:spTgt spid="72"/>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300"/>
                                      </p:stCondLst>
                                      <p:childTnLst>
                                        <p:set>
                                          <p:cBhvr>
                                            <p:cTn id="64" dur="1" fill="hold">
                                              <p:stCondLst>
                                                <p:cond delay="0"/>
                                              </p:stCondLst>
                                            </p:cTn>
                                            <p:tgtEl>
                                              <p:spTgt spid="77"/>
                                            </p:tgtEl>
                                            <p:attrNameLst>
                                              <p:attrName>style.visibility</p:attrName>
                                            </p:attrNameLst>
                                          </p:cBhvr>
                                          <p:to>
                                            <p:strVal val="visible"/>
                                          </p:to>
                                        </p:set>
                                        <p:animEffect transition="in" filter="fade">
                                          <p:cBhvr>
                                            <p:cTn id="65" dur="500"/>
                                            <p:tgtEl>
                                              <p:spTgt spid="77"/>
                                            </p:tgtEl>
                                          </p:cBhvr>
                                        </p:animEffect>
                                        <p:anim calcmode="lin" valueType="num">
                                          <p:cBhvr>
                                            <p:cTn id="66" dur="500" fill="hold"/>
                                            <p:tgtEl>
                                              <p:spTgt spid="77"/>
                                            </p:tgtEl>
                                            <p:attrNameLst>
                                              <p:attrName>ppt_x</p:attrName>
                                            </p:attrNameLst>
                                          </p:cBhvr>
                                          <p:tavLst>
                                            <p:tav tm="0">
                                              <p:val>
                                                <p:strVal val="#ppt_x"/>
                                              </p:val>
                                            </p:tav>
                                            <p:tav tm="100000">
                                              <p:val>
                                                <p:strVal val="#ppt_x"/>
                                              </p:val>
                                            </p:tav>
                                          </p:tavLst>
                                        </p:anim>
                                        <p:anim calcmode="lin" valueType="num">
                                          <p:cBhvr>
                                            <p:cTn id="67" dur="500" fill="hold"/>
                                            <p:tgtEl>
                                              <p:spTgt spid="77"/>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600"/>
                                      </p:stCondLst>
                                      <p:childTnLst>
                                        <p:set>
                                          <p:cBhvr>
                                            <p:cTn id="69" dur="1" fill="hold">
                                              <p:stCondLst>
                                                <p:cond delay="0"/>
                                              </p:stCondLst>
                                            </p:cTn>
                                            <p:tgtEl>
                                              <p:spTgt spid="82"/>
                                            </p:tgtEl>
                                            <p:attrNameLst>
                                              <p:attrName>style.visibility</p:attrName>
                                            </p:attrNameLst>
                                          </p:cBhvr>
                                          <p:to>
                                            <p:strVal val="visible"/>
                                          </p:to>
                                        </p:set>
                                        <p:animEffect transition="in" filter="fade">
                                          <p:cBhvr>
                                            <p:cTn id="70" dur="500"/>
                                            <p:tgtEl>
                                              <p:spTgt spid="82"/>
                                            </p:tgtEl>
                                          </p:cBhvr>
                                        </p:animEffect>
                                        <p:anim calcmode="lin" valueType="num">
                                          <p:cBhvr>
                                            <p:cTn id="71" dur="500" fill="hold"/>
                                            <p:tgtEl>
                                              <p:spTgt spid="82"/>
                                            </p:tgtEl>
                                            <p:attrNameLst>
                                              <p:attrName>ppt_x</p:attrName>
                                            </p:attrNameLst>
                                          </p:cBhvr>
                                          <p:tavLst>
                                            <p:tav tm="0">
                                              <p:val>
                                                <p:strVal val="#ppt_x"/>
                                              </p:val>
                                            </p:tav>
                                            <p:tav tm="100000">
                                              <p:val>
                                                <p:strVal val="#ppt_x"/>
                                              </p:val>
                                            </p:tav>
                                          </p:tavLst>
                                        </p:anim>
                                        <p:anim calcmode="lin" valueType="num">
                                          <p:cBhvr>
                                            <p:cTn id="72" dur="500" fill="hold"/>
                                            <p:tgtEl>
                                              <p:spTgt spid="8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2" presetClass="entr" presetSubtype="2" accel="5800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1+#ppt_w/2"/>
                                              </p:val>
                                            </p:tav>
                                            <p:tav tm="100000">
                                              <p:val>
                                                <p:strVal val="#ppt_x"/>
                                              </p:val>
                                            </p:tav>
                                          </p:tavLst>
                                        </p:anim>
                                        <p:anim calcmode="lin" valueType="num">
                                          <p:cBhvr additive="base">
                                            <p:cTn id="12" dur="1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2" accel="58000" fill="hold" nodeType="withEffect">
                                      <p:stCondLst>
                                        <p:cond delay="20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500" fill="hold"/>
                                            <p:tgtEl>
                                              <p:spTgt spid="10"/>
                                            </p:tgtEl>
                                            <p:attrNameLst>
                                              <p:attrName>ppt_x</p:attrName>
                                            </p:attrNameLst>
                                          </p:cBhvr>
                                          <p:tavLst>
                                            <p:tav tm="0">
                                              <p:val>
                                                <p:strVal val="1+#ppt_w/2"/>
                                              </p:val>
                                            </p:tav>
                                            <p:tav tm="100000">
                                              <p:val>
                                                <p:strVal val="#ppt_x"/>
                                              </p:val>
                                            </p:tav>
                                          </p:tavLst>
                                        </p:anim>
                                        <p:anim calcmode="lin" valueType="num">
                                          <p:cBhvr additive="base">
                                            <p:cTn id="16" dur="150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2" accel="58000" fill="hold" nodeType="withEffect">
                                      <p:stCondLst>
                                        <p:cond delay="4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1500" fill="hold"/>
                                            <p:tgtEl>
                                              <p:spTgt spid="17"/>
                                            </p:tgtEl>
                                            <p:attrNameLst>
                                              <p:attrName>ppt_x</p:attrName>
                                            </p:attrNameLst>
                                          </p:cBhvr>
                                          <p:tavLst>
                                            <p:tav tm="0">
                                              <p:val>
                                                <p:strVal val="1+#ppt_w/2"/>
                                              </p:val>
                                            </p:tav>
                                            <p:tav tm="100000">
                                              <p:val>
                                                <p:strVal val="#ppt_x"/>
                                              </p:val>
                                            </p:tav>
                                          </p:tavLst>
                                        </p:anim>
                                        <p:anim calcmode="lin" valueType="num">
                                          <p:cBhvr additive="base">
                                            <p:cTn id="20" dur="1500" fill="hold"/>
                                            <p:tgtEl>
                                              <p:spTgt spid="17"/>
                                            </p:tgtEl>
                                            <p:attrNameLst>
                                              <p:attrName>ppt_y</p:attrName>
                                            </p:attrNameLst>
                                          </p:cBhvr>
                                          <p:tavLst>
                                            <p:tav tm="0">
                                              <p:val>
                                                <p:strVal val="#ppt_y"/>
                                              </p:val>
                                            </p:tav>
                                            <p:tav tm="100000">
                                              <p:val>
                                                <p:strVal val="#ppt_y"/>
                                              </p:val>
                                            </p:tav>
                                          </p:tavLst>
                                        </p:anim>
                                      </p:childTnLst>
                                    </p:cTn>
                                  </p:par>
                                  <p:par>
                                    <p:cTn id="21" presetID="2" presetClass="entr" presetSubtype="2" accel="58000" fill="hold" nodeType="withEffect">
                                      <p:stCondLst>
                                        <p:cond delay="60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1500" fill="hold"/>
                                            <p:tgtEl>
                                              <p:spTgt spid="24"/>
                                            </p:tgtEl>
                                            <p:attrNameLst>
                                              <p:attrName>ppt_x</p:attrName>
                                            </p:attrNameLst>
                                          </p:cBhvr>
                                          <p:tavLst>
                                            <p:tav tm="0">
                                              <p:val>
                                                <p:strVal val="1+#ppt_w/2"/>
                                              </p:val>
                                            </p:tav>
                                            <p:tav tm="100000">
                                              <p:val>
                                                <p:strVal val="#ppt_x"/>
                                              </p:val>
                                            </p:tav>
                                          </p:tavLst>
                                        </p:anim>
                                        <p:anim calcmode="lin" valueType="num">
                                          <p:cBhvr additive="base">
                                            <p:cTn id="24" dur="1500" fill="hold"/>
                                            <p:tgtEl>
                                              <p:spTgt spid="24"/>
                                            </p:tgtEl>
                                            <p:attrNameLst>
                                              <p:attrName>ppt_y</p:attrName>
                                            </p:attrNameLst>
                                          </p:cBhvr>
                                          <p:tavLst>
                                            <p:tav tm="0">
                                              <p:val>
                                                <p:strVal val="#ppt_y"/>
                                              </p:val>
                                            </p:tav>
                                            <p:tav tm="100000">
                                              <p:val>
                                                <p:strVal val="#ppt_y"/>
                                              </p:val>
                                            </p:tav>
                                          </p:tavLst>
                                        </p:anim>
                                      </p:childTnLst>
                                    </p:cTn>
                                  </p:par>
                                  <p:par>
                                    <p:cTn id="25" presetID="2" presetClass="entr" presetSubtype="2" accel="58000" fill="hold" nodeType="withEffect">
                                      <p:stCondLst>
                                        <p:cond delay="800"/>
                                      </p:stCondLst>
                                      <p:childTnLst>
                                        <p:set>
                                          <p:cBhvr>
                                            <p:cTn id="26" dur="1" fill="hold">
                                              <p:stCondLst>
                                                <p:cond delay="0"/>
                                              </p:stCondLst>
                                            </p:cTn>
                                            <p:tgtEl>
                                              <p:spTgt spid="31"/>
                                            </p:tgtEl>
                                            <p:attrNameLst>
                                              <p:attrName>style.visibility</p:attrName>
                                            </p:attrNameLst>
                                          </p:cBhvr>
                                          <p:to>
                                            <p:strVal val="visible"/>
                                          </p:to>
                                        </p:set>
                                        <p:anim calcmode="lin" valueType="num">
                                          <p:cBhvr additive="base">
                                            <p:cTn id="27" dur="1500" fill="hold"/>
                                            <p:tgtEl>
                                              <p:spTgt spid="31"/>
                                            </p:tgtEl>
                                            <p:attrNameLst>
                                              <p:attrName>ppt_x</p:attrName>
                                            </p:attrNameLst>
                                          </p:cBhvr>
                                          <p:tavLst>
                                            <p:tav tm="0">
                                              <p:val>
                                                <p:strVal val="1+#ppt_w/2"/>
                                              </p:val>
                                            </p:tav>
                                            <p:tav tm="100000">
                                              <p:val>
                                                <p:strVal val="#ppt_x"/>
                                              </p:val>
                                            </p:tav>
                                          </p:tavLst>
                                        </p:anim>
                                        <p:anim calcmode="lin" valueType="num">
                                          <p:cBhvr additive="base">
                                            <p:cTn id="28" dur="1500" fill="hold"/>
                                            <p:tgtEl>
                                              <p:spTgt spid="31"/>
                                            </p:tgtEl>
                                            <p:attrNameLst>
                                              <p:attrName>ppt_y</p:attrName>
                                            </p:attrNameLst>
                                          </p:cBhvr>
                                          <p:tavLst>
                                            <p:tav tm="0">
                                              <p:val>
                                                <p:strVal val="#ppt_y"/>
                                              </p:val>
                                            </p:tav>
                                            <p:tav tm="100000">
                                              <p:val>
                                                <p:strVal val="#ppt_y"/>
                                              </p:val>
                                            </p:tav>
                                          </p:tavLst>
                                        </p:anim>
                                      </p:childTnLst>
                                    </p:cTn>
                                  </p:par>
                                  <p:par>
                                    <p:cTn id="29" presetID="2" presetClass="entr" presetSubtype="2" accel="58000" fill="hold" nodeType="withEffect">
                                      <p:stCondLst>
                                        <p:cond delay="1000"/>
                                      </p:stCondLst>
                                      <p:childTnLst>
                                        <p:set>
                                          <p:cBhvr>
                                            <p:cTn id="30" dur="1" fill="hold">
                                              <p:stCondLst>
                                                <p:cond delay="0"/>
                                              </p:stCondLst>
                                            </p:cTn>
                                            <p:tgtEl>
                                              <p:spTgt spid="38"/>
                                            </p:tgtEl>
                                            <p:attrNameLst>
                                              <p:attrName>style.visibility</p:attrName>
                                            </p:attrNameLst>
                                          </p:cBhvr>
                                          <p:to>
                                            <p:strVal val="visible"/>
                                          </p:to>
                                        </p:set>
                                        <p:anim calcmode="lin" valueType="num">
                                          <p:cBhvr additive="base">
                                            <p:cTn id="31" dur="1500" fill="hold"/>
                                            <p:tgtEl>
                                              <p:spTgt spid="38"/>
                                            </p:tgtEl>
                                            <p:attrNameLst>
                                              <p:attrName>ppt_x</p:attrName>
                                            </p:attrNameLst>
                                          </p:cBhvr>
                                          <p:tavLst>
                                            <p:tav tm="0">
                                              <p:val>
                                                <p:strVal val="1+#ppt_w/2"/>
                                              </p:val>
                                            </p:tav>
                                            <p:tav tm="100000">
                                              <p:val>
                                                <p:strVal val="#ppt_x"/>
                                              </p:val>
                                            </p:tav>
                                          </p:tavLst>
                                        </p:anim>
                                        <p:anim calcmode="lin" valueType="num">
                                          <p:cBhvr additive="base">
                                            <p:cTn id="32" dur="1500" fill="hold"/>
                                            <p:tgtEl>
                                              <p:spTgt spid="38"/>
                                            </p:tgtEl>
                                            <p:attrNameLst>
                                              <p:attrName>ppt_y</p:attrName>
                                            </p:attrNameLst>
                                          </p:cBhvr>
                                          <p:tavLst>
                                            <p:tav tm="0">
                                              <p:val>
                                                <p:strVal val="#ppt_y"/>
                                              </p:val>
                                            </p:tav>
                                            <p:tav tm="100000">
                                              <p:val>
                                                <p:strVal val="#ppt_y"/>
                                              </p:val>
                                            </p:tav>
                                          </p:tavLst>
                                        </p:anim>
                                      </p:childTnLst>
                                    </p:cTn>
                                  </p:par>
                                  <p:par>
                                    <p:cTn id="33" presetID="2" presetClass="entr" presetSubtype="2" accel="58000" fill="hold" nodeType="withEffect">
                                      <p:stCondLst>
                                        <p:cond delay="1200"/>
                                      </p:stCondLst>
                                      <p:childTnLst>
                                        <p:set>
                                          <p:cBhvr>
                                            <p:cTn id="34" dur="1" fill="hold">
                                              <p:stCondLst>
                                                <p:cond delay="0"/>
                                              </p:stCondLst>
                                            </p:cTn>
                                            <p:tgtEl>
                                              <p:spTgt spid="45"/>
                                            </p:tgtEl>
                                            <p:attrNameLst>
                                              <p:attrName>style.visibility</p:attrName>
                                            </p:attrNameLst>
                                          </p:cBhvr>
                                          <p:to>
                                            <p:strVal val="visible"/>
                                          </p:to>
                                        </p:set>
                                        <p:anim calcmode="lin" valueType="num">
                                          <p:cBhvr additive="base">
                                            <p:cTn id="35" dur="1500" fill="hold"/>
                                            <p:tgtEl>
                                              <p:spTgt spid="45"/>
                                            </p:tgtEl>
                                            <p:attrNameLst>
                                              <p:attrName>ppt_x</p:attrName>
                                            </p:attrNameLst>
                                          </p:cBhvr>
                                          <p:tavLst>
                                            <p:tav tm="0">
                                              <p:val>
                                                <p:strVal val="1+#ppt_w/2"/>
                                              </p:val>
                                            </p:tav>
                                            <p:tav tm="100000">
                                              <p:val>
                                                <p:strVal val="#ppt_x"/>
                                              </p:val>
                                            </p:tav>
                                          </p:tavLst>
                                        </p:anim>
                                        <p:anim calcmode="lin" valueType="num">
                                          <p:cBhvr additive="base">
                                            <p:cTn id="36" dur="1500" fill="hold"/>
                                            <p:tgtEl>
                                              <p:spTgt spid="45"/>
                                            </p:tgtEl>
                                            <p:attrNameLst>
                                              <p:attrName>ppt_y</p:attrName>
                                            </p:attrNameLst>
                                          </p:cBhvr>
                                          <p:tavLst>
                                            <p:tav tm="0">
                                              <p:val>
                                                <p:strVal val="#ppt_y"/>
                                              </p:val>
                                            </p:tav>
                                            <p:tav tm="100000">
                                              <p:val>
                                                <p:strVal val="#ppt_y"/>
                                              </p:val>
                                            </p:tav>
                                          </p:tavLst>
                                        </p:anim>
                                      </p:childTnLst>
                                    </p:cTn>
                                  </p:par>
                                </p:childTnLst>
                              </p:cTn>
                            </p:par>
                            <p:par>
                              <p:cTn id="37" fill="hold">
                                <p:stCondLst>
                                  <p:cond delay="2500"/>
                                </p:stCondLst>
                                <p:childTnLst>
                                  <p:par>
                                    <p:cTn id="38" presetID="47" presetClass="entr" presetSubtype="0" fill="hold" nodeType="afterEffect">
                                      <p:stCondLst>
                                        <p:cond delay="0"/>
                                      </p:stCondLst>
                                      <p:childTnLst>
                                        <p:set>
                                          <p:cBhvr>
                                            <p:cTn id="39" dur="1" fill="hold">
                                              <p:stCondLst>
                                                <p:cond delay="0"/>
                                              </p:stCondLst>
                                            </p:cTn>
                                            <p:tgtEl>
                                              <p:spTgt spid="67"/>
                                            </p:tgtEl>
                                            <p:attrNameLst>
                                              <p:attrName>style.visibility</p:attrName>
                                            </p:attrNameLst>
                                          </p:cBhvr>
                                          <p:to>
                                            <p:strVal val="visible"/>
                                          </p:to>
                                        </p:set>
                                        <p:animEffect transition="in" filter="fade">
                                          <p:cBhvr>
                                            <p:cTn id="40" dur="500"/>
                                            <p:tgtEl>
                                              <p:spTgt spid="67"/>
                                            </p:tgtEl>
                                          </p:cBhvr>
                                        </p:animEffect>
                                        <p:anim calcmode="lin" valueType="num">
                                          <p:cBhvr>
                                            <p:cTn id="41" dur="500" fill="hold"/>
                                            <p:tgtEl>
                                              <p:spTgt spid="67"/>
                                            </p:tgtEl>
                                            <p:attrNameLst>
                                              <p:attrName>ppt_x</p:attrName>
                                            </p:attrNameLst>
                                          </p:cBhvr>
                                          <p:tavLst>
                                            <p:tav tm="0">
                                              <p:val>
                                                <p:strVal val="#ppt_x"/>
                                              </p:val>
                                            </p:tav>
                                            <p:tav tm="100000">
                                              <p:val>
                                                <p:strVal val="#ppt_x"/>
                                              </p:val>
                                            </p:tav>
                                          </p:tavLst>
                                        </p:anim>
                                        <p:anim calcmode="lin" valueType="num">
                                          <p:cBhvr>
                                            <p:cTn id="42" dur="500" fill="hold"/>
                                            <p:tgtEl>
                                              <p:spTgt spid="67"/>
                                            </p:tgtEl>
                                            <p:attrNameLst>
                                              <p:attrName>ppt_y</p:attrName>
                                            </p:attrNameLst>
                                          </p:cBhvr>
                                          <p:tavLst>
                                            <p:tav tm="0">
                                              <p:val>
                                                <p:strVal val="#ppt_y-.1"/>
                                              </p:val>
                                            </p:tav>
                                            <p:tav tm="100000">
                                              <p:val>
                                                <p:strVal val="#ppt_y"/>
                                              </p:val>
                                            </p:tav>
                                          </p:tavLst>
                                        </p:anim>
                                      </p:childTnLst>
                                    </p:cTn>
                                  </p:par>
                                  <p:par>
                                    <p:cTn id="43" presetID="47" presetClass="entr" presetSubtype="0" fill="hold" nodeType="withEffect">
                                      <p:stCondLst>
                                        <p:cond delay="300"/>
                                      </p:stCondLst>
                                      <p:childTnLst>
                                        <p:set>
                                          <p:cBhvr>
                                            <p:cTn id="44" dur="1" fill="hold">
                                              <p:stCondLst>
                                                <p:cond delay="0"/>
                                              </p:stCondLst>
                                            </p:cTn>
                                            <p:tgtEl>
                                              <p:spTgt spid="62"/>
                                            </p:tgtEl>
                                            <p:attrNameLst>
                                              <p:attrName>style.visibility</p:attrName>
                                            </p:attrNameLst>
                                          </p:cBhvr>
                                          <p:to>
                                            <p:strVal val="visible"/>
                                          </p:to>
                                        </p:set>
                                        <p:animEffect transition="in" filter="fade">
                                          <p:cBhvr>
                                            <p:cTn id="45" dur="500"/>
                                            <p:tgtEl>
                                              <p:spTgt spid="62"/>
                                            </p:tgtEl>
                                          </p:cBhvr>
                                        </p:animEffect>
                                        <p:anim calcmode="lin" valueType="num">
                                          <p:cBhvr>
                                            <p:cTn id="46" dur="500" fill="hold"/>
                                            <p:tgtEl>
                                              <p:spTgt spid="62"/>
                                            </p:tgtEl>
                                            <p:attrNameLst>
                                              <p:attrName>ppt_x</p:attrName>
                                            </p:attrNameLst>
                                          </p:cBhvr>
                                          <p:tavLst>
                                            <p:tav tm="0">
                                              <p:val>
                                                <p:strVal val="#ppt_x"/>
                                              </p:val>
                                            </p:tav>
                                            <p:tav tm="100000">
                                              <p:val>
                                                <p:strVal val="#ppt_x"/>
                                              </p:val>
                                            </p:tav>
                                          </p:tavLst>
                                        </p:anim>
                                        <p:anim calcmode="lin" valueType="num">
                                          <p:cBhvr>
                                            <p:cTn id="47" dur="500" fill="hold"/>
                                            <p:tgtEl>
                                              <p:spTgt spid="62"/>
                                            </p:tgtEl>
                                            <p:attrNameLst>
                                              <p:attrName>ppt_y</p:attrName>
                                            </p:attrNameLst>
                                          </p:cBhvr>
                                          <p:tavLst>
                                            <p:tav tm="0">
                                              <p:val>
                                                <p:strVal val="#ppt_y-.1"/>
                                              </p:val>
                                            </p:tav>
                                            <p:tav tm="100000">
                                              <p:val>
                                                <p:strVal val="#ppt_y"/>
                                              </p:val>
                                            </p:tav>
                                          </p:tavLst>
                                        </p:anim>
                                      </p:childTnLst>
                                    </p:cTn>
                                  </p:par>
                                  <p:par>
                                    <p:cTn id="48" presetID="47" presetClass="entr" presetSubtype="0" fill="hold" nodeType="withEffect">
                                      <p:stCondLst>
                                        <p:cond delay="600"/>
                                      </p:stCondLst>
                                      <p:childTnLst>
                                        <p:set>
                                          <p:cBhvr>
                                            <p:cTn id="49" dur="1" fill="hold">
                                              <p:stCondLst>
                                                <p:cond delay="0"/>
                                              </p:stCondLst>
                                            </p:cTn>
                                            <p:tgtEl>
                                              <p:spTgt spid="57"/>
                                            </p:tgtEl>
                                            <p:attrNameLst>
                                              <p:attrName>style.visibility</p:attrName>
                                            </p:attrNameLst>
                                          </p:cBhvr>
                                          <p:to>
                                            <p:strVal val="visible"/>
                                          </p:to>
                                        </p:set>
                                        <p:animEffect transition="in" filter="fade">
                                          <p:cBhvr>
                                            <p:cTn id="50" dur="500"/>
                                            <p:tgtEl>
                                              <p:spTgt spid="57"/>
                                            </p:tgtEl>
                                          </p:cBhvr>
                                        </p:animEffect>
                                        <p:anim calcmode="lin" valueType="num">
                                          <p:cBhvr>
                                            <p:cTn id="51" dur="500" fill="hold"/>
                                            <p:tgtEl>
                                              <p:spTgt spid="57"/>
                                            </p:tgtEl>
                                            <p:attrNameLst>
                                              <p:attrName>ppt_x</p:attrName>
                                            </p:attrNameLst>
                                          </p:cBhvr>
                                          <p:tavLst>
                                            <p:tav tm="0">
                                              <p:val>
                                                <p:strVal val="#ppt_x"/>
                                              </p:val>
                                            </p:tav>
                                            <p:tav tm="100000">
                                              <p:val>
                                                <p:strVal val="#ppt_x"/>
                                              </p:val>
                                            </p:tav>
                                          </p:tavLst>
                                        </p:anim>
                                        <p:anim calcmode="lin" valueType="num">
                                          <p:cBhvr>
                                            <p:cTn id="52" dur="500" fill="hold"/>
                                            <p:tgtEl>
                                              <p:spTgt spid="57"/>
                                            </p:tgtEl>
                                            <p:attrNameLst>
                                              <p:attrName>ppt_y</p:attrName>
                                            </p:attrNameLst>
                                          </p:cBhvr>
                                          <p:tavLst>
                                            <p:tav tm="0">
                                              <p:val>
                                                <p:strVal val="#ppt_y-.1"/>
                                              </p:val>
                                            </p:tav>
                                            <p:tav tm="100000">
                                              <p:val>
                                                <p:strVal val="#ppt_y"/>
                                              </p:val>
                                            </p:tav>
                                          </p:tavLst>
                                        </p:anim>
                                      </p:childTnLst>
                                    </p:cTn>
                                  </p:par>
                                  <p:par>
                                    <p:cTn id="53" presetID="47" presetClass="entr" presetSubtype="0" fill="hold" nodeType="withEffect">
                                      <p:stCondLst>
                                        <p:cond delay="800"/>
                                      </p:stCondLst>
                                      <p:childTnLst>
                                        <p:set>
                                          <p:cBhvr>
                                            <p:cTn id="54" dur="1" fill="hold">
                                              <p:stCondLst>
                                                <p:cond delay="0"/>
                                              </p:stCondLst>
                                            </p:cTn>
                                            <p:tgtEl>
                                              <p:spTgt spid="52"/>
                                            </p:tgtEl>
                                            <p:attrNameLst>
                                              <p:attrName>style.visibility</p:attrName>
                                            </p:attrNameLst>
                                          </p:cBhvr>
                                          <p:to>
                                            <p:strVal val="visible"/>
                                          </p:to>
                                        </p:set>
                                        <p:animEffect transition="in" filter="fade">
                                          <p:cBhvr>
                                            <p:cTn id="55" dur="500"/>
                                            <p:tgtEl>
                                              <p:spTgt spid="52"/>
                                            </p:tgtEl>
                                          </p:cBhvr>
                                        </p:animEffect>
                                        <p:anim calcmode="lin" valueType="num">
                                          <p:cBhvr>
                                            <p:cTn id="56" dur="500" fill="hold"/>
                                            <p:tgtEl>
                                              <p:spTgt spid="52"/>
                                            </p:tgtEl>
                                            <p:attrNameLst>
                                              <p:attrName>ppt_x</p:attrName>
                                            </p:attrNameLst>
                                          </p:cBhvr>
                                          <p:tavLst>
                                            <p:tav tm="0">
                                              <p:val>
                                                <p:strVal val="#ppt_x"/>
                                              </p:val>
                                            </p:tav>
                                            <p:tav tm="100000">
                                              <p:val>
                                                <p:strVal val="#ppt_x"/>
                                              </p:val>
                                            </p:tav>
                                          </p:tavLst>
                                        </p:anim>
                                        <p:anim calcmode="lin" valueType="num">
                                          <p:cBhvr>
                                            <p:cTn id="57" dur="500" fill="hold"/>
                                            <p:tgtEl>
                                              <p:spTgt spid="52"/>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72"/>
                                            </p:tgtEl>
                                            <p:attrNameLst>
                                              <p:attrName>style.visibility</p:attrName>
                                            </p:attrNameLst>
                                          </p:cBhvr>
                                          <p:to>
                                            <p:strVal val="visible"/>
                                          </p:to>
                                        </p:set>
                                        <p:animEffect transition="in" filter="fade">
                                          <p:cBhvr>
                                            <p:cTn id="60" dur="500"/>
                                            <p:tgtEl>
                                              <p:spTgt spid="72"/>
                                            </p:tgtEl>
                                          </p:cBhvr>
                                        </p:animEffect>
                                        <p:anim calcmode="lin" valueType="num">
                                          <p:cBhvr>
                                            <p:cTn id="61" dur="500" fill="hold"/>
                                            <p:tgtEl>
                                              <p:spTgt spid="72"/>
                                            </p:tgtEl>
                                            <p:attrNameLst>
                                              <p:attrName>ppt_x</p:attrName>
                                            </p:attrNameLst>
                                          </p:cBhvr>
                                          <p:tavLst>
                                            <p:tav tm="0">
                                              <p:val>
                                                <p:strVal val="#ppt_x"/>
                                              </p:val>
                                            </p:tav>
                                            <p:tav tm="100000">
                                              <p:val>
                                                <p:strVal val="#ppt_x"/>
                                              </p:val>
                                            </p:tav>
                                          </p:tavLst>
                                        </p:anim>
                                        <p:anim calcmode="lin" valueType="num">
                                          <p:cBhvr>
                                            <p:cTn id="62" dur="500" fill="hold"/>
                                            <p:tgtEl>
                                              <p:spTgt spid="72"/>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300"/>
                                      </p:stCondLst>
                                      <p:childTnLst>
                                        <p:set>
                                          <p:cBhvr>
                                            <p:cTn id="64" dur="1" fill="hold">
                                              <p:stCondLst>
                                                <p:cond delay="0"/>
                                              </p:stCondLst>
                                            </p:cTn>
                                            <p:tgtEl>
                                              <p:spTgt spid="77"/>
                                            </p:tgtEl>
                                            <p:attrNameLst>
                                              <p:attrName>style.visibility</p:attrName>
                                            </p:attrNameLst>
                                          </p:cBhvr>
                                          <p:to>
                                            <p:strVal val="visible"/>
                                          </p:to>
                                        </p:set>
                                        <p:animEffect transition="in" filter="fade">
                                          <p:cBhvr>
                                            <p:cTn id="65" dur="500"/>
                                            <p:tgtEl>
                                              <p:spTgt spid="77"/>
                                            </p:tgtEl>
                                          </p:cBhvr>
                                        </p:animEffect>
                                        <p:anim calcmode="lin" valueType="num">
                                          <p:cBhvr>
                                            <p:cTn id="66" dur="500" fill="hold"/>
                                            <p:tgtEl>
                                              <p:spTgt spid="77"/>
                                            </p:tgtEl>
                                            <p:attrNameLst>
                                              <p:attrName>ppt_x</p:attrName>
                                            </p:attrNameLst>
                                          </p:cBhvr>
                                          <p:tavLst>
                                            <p:tav tm="0">
                                              <p:val>
                                                <p:strVal val="#ppt_x"/>
                                              </p:val>
                                            </p:tav>
                                            <p:tav tm="100000">
                                              <p:val>
                                                <p:strVal val="#ppt_x"/>
                                              </p:val>
                                            </p:tav>
                                          </p:tavLst>
                                        </p:anim>
                                        <p:anim calcmode="lin" valueType="num">
                                          <p:cBhvr>
                                            <p:cTn id="67" dur="500" fill="hold"/>
                                            <p:tgtEl>
                                              <p:spTgt spid="77"/>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600"/>
                                      </p:stCondLst>
                                      <p:childTnLst>
                                        <p:set>
                                          <p:cBhvr>
                                            <p:cTn id="69" dur="1" fill="hold">
                                              <p:stCondLst>
                                                <p:cond delay="0"/>
                                              </p:stCondLst>
                                            </p:cTn>
                                            <p:tgtEl>
                                              <p:spTgt spid="82"/>
                                            </p:tgtEl>
                                            <p:attrNameLst>
                                              <p:attrName>style.visibility</p:attrName>
                                            </p:attrNameLst>
                                          </p:cBhvr>
                                          <p:to>
                                            <p:strVal val="visible"/>
                                          </p:to>
                                        </p:set>
                                        <p:animEffect transition="in" filter="fade">
                                          <p:cBhvr>
                                            <p:cTn id="70" dur="500"/>
                                            <p:tgtEl>
                                              <p:spTgt spid="82"/>
                                            </p:tgtEl>
                                          </p:cBhvr>
                                        </p:animEffect>
                                        <p:anim calcmode="lin" valueType="num">
                                          <p:cBhvr>
                                            <p:cTn id="71" dur="500" fill="hold"/>
                                            <p:tgtEl>
                                              <p:spTgt spid="82"/>
                                            </p:tgtEl>
                                            <p:attrNameLst>
                                              <p:attrName>ppt_x</p:attrName>
                                            </p:attrNameLst>
                                          </p:cBhvr>
                                          <p:tavLst>
                                            <p:tav tm="0">
                                              <p:val>
                                                <p:strVal val="#ppt_x"/>
                                              </p:val>
                                            </p:tav>
                                            <p:tav tm="100000">
                                              <p:val>
                                                <p:strVal val="#ppt_x"/>
                                              </p:val>
                                            </p:tav>
                                          </p:tavLst>
                                        </p:anim>
                                        <p:anim calcmode="lin" valueType="num">
                                          <p:cBhvr>
                                            <p:cTn id="72" dur="500" fill="hold"/>
                                            <p:tgtEl>
                                              <p:spTgt spid="8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extBox 61"/>
          <p:cNvSpPr txBox="1"/>
          <p:nvPr/>
        </p:nvSpPr>
        <p:spPr>
          <a:xfrm>
            <a:off x="179512" y="193867"/>
            <a:ext cx="1107996" cy="369332"/>
          </a:xfrm>
          <a:prstGeom prst="rect">
            <a:avLst/>
          </a:prstGeom>
          <a:noFill/>
        </p:spPr>
        <p:txBody>
          <a:bodyPr wrap="none" rtlCol="0">
            <a:spAutoFit/>
          </a:bodyPr>
          <a:lstStyle/>
          <a:p>
            <a:r>
              <a:rPr lang="zh-CN" altLang="en-US" dirty="0">
                <a:solidFill>
                  <a:schemeClr val="bg1"/>
                </a:solidFill>
                <a:latin typeface="Adobe 黑体 Std R" panose="020B0400000000000000" pitchFamily="34" charset="-122"/>
                <a:ea typeface="Adobe 黑体 Std R" panose="020B0400000000000000" pitchFamily="34" charset="-122"/>
              </a:rPr>
              <a:t>总结建议</a:t>
            </a:r>
            <a:endParaRPr lang="zh-CN" altLang="en-US" dirty="0">
              <a:solidFill>
                <a:schemeClr val="bg1"/>
              </a:solidFill>
              <a:latin typeface="Adobe 黑体 Std R" panose="020B0400000000000000" pitchFamily="34" charset="-122"/>
              <a:ea typeface="Adobe 黑体 Std R" panose="020B0400000000000000" pitchFamily="34" charset="-122"/>
            </a:endParaRPr>
          </a:p>
        </p:txBody>
      </p:sp>
      <p:cxnSp>
        <p:nvCxnSpPr>
          <p:cNvPr id="63" name="直接连接符 62"/>
          <p:cNvCxnSpPr/>
          <p:nvPr/>
        </p:nvCxnSpPr>
        <p:spPr>
          <a:xfrm>
            <a:off x="251520" y="556320"/>
            <a:ext cx="85689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Freeform 5"/>
          <p:cNvSpPr/>
          <p:nvPr/>
        </p:nvSpPr>
        <p:spPr bwMode="auto">
          <a:xfrm>
            <a:off x="3939353" y="2899901"/>
            <a:ext cx="1559533" cy="1935187"/>
          </a:xfrm>
          <a:custGeom>
            <a:avLst/>
            <a:gdLst>
              <a:gd name="T0" fmla="*/ 776 w 1043"/>
              <a:gd name="T1" fmla="*/ 985 h 1423"/>
              <a:gd name="T2" fmla="*/ 860 w 1043"/>
              <a:gd name="T3" fmla="*/ 623 h 1423"/>
              <a:gd name="T4" fmla="*/ 953 w 1043"/>
              <a:gd name="T5" fmla="*/ 413 h 1423"/>
              <a:gd name="T6" fmla="*/ 1031 w 1043"/>
              <a:gd name="T7" fmla="*/ 243 h 1423"/>
              <a:gd name="T8" fmla="*/ 885 w 1043"/>
              <a:gd name="T9" fmla="*/ 383 h 1423"/>
              <a:gd name="T10" fmla="*/ 771 w 1043"/>
              <a:gd name="T11" fmla="*/ 485 h 1423"/>
              <a:gd name="T12" fmla="*/ 815 w 1043"/>
              <a:gd name="T13" fmla="*/ 293 h 1423"/>
              <a:gd name="T14" fmla="*/ 835 w 1043"/>
              <a:gd name="T15" fmla="*/ 70 h 1423"/>
              <a:gd name="T16" fmla="*/ 720 w 1043"/>
              <a:gd name="T17" fmla="*/ 306 h 1423"/>
              <a:gd name="T18" fmla="*/ 640 w 1043"/>
              <a:gd name="T19" fmla="*/ 426 h 1423"/>
              <a:gd name="T20" fmla="*/ 616 w 1043"/>
              <a:gd name="T21" fmla="*/ 232 h 1423"/>
              <a:gd name="T22" fmla="*/ 579 w 1043"/>
              <a:gd name="T23" fmla="*/ 1 h 1423"/>
              <a:gd name="T24" fmla="*/ 520 w 1043"/>
              <a:gd name="T25" fmla="*/ 216 h 1423"/>
              <a:gd name="T26" fmla="*/ 519 w 1043"/>
              <a:gd name="T27" fmla="*/ 419 h 1423"/>
              <a:gd name="T28" fmla="*/ 420 w 1043"/>
              <a:gd name="T29" fmla="*/ 222 h 1423"/>
              <a:gd name="T30" fmla="*/ 303 w 1043"/>
              <a:gd name="T31" fmla="*/ 63 h 1423"/>
              <a:gd name="T32" fmla="*/ 361 w 1043"/>
              <a:gd name="T33" fmla="*/ 381 h 1423"/>
              <a:gd name="T34" fmla="*/ 378 w 1043"/>
              <a:gd name="T35" fmla="*/ 613 h 1423"/>
              <a:gd name="T36" fmla="*/ 206 w 1043"/>
              <a:gd name="T37" fmla="*/ 583 h 1423"/>
              <a:gd name="T38" fmla="*/ 33 w 1043"/>
              <a:gd name="T39" fmla="*/ 574 h 1423"/>
              <a:gd name="T40" fmla="*/ 35 w 1043"/>
              <a:gd name="T41" fmla="*/ 643 h 1423"/>
              <a:gd name="T42" fmla="*/ 138 w 1043"/>
              <a:gd name="T43" fmla="*/ 682 h 1423"/>
              <a:gd name="T44" fmla="*/ 313 w 1043"/>
              <a:gd name="T45" fmla="*/ 832 h 1423"/>
              <a:gd name="T46" fmla="*/ 449 w 1043"/>
              <a:gd name="T47" fmla="*/ 974 h 1423"/>
              <a:gd name="T48" fmla="*/ 470 w 1043"/>
              <a:gd name="T49" fmla="*/ 1223 h 1423"/>
              <a:gd name="T50" fmla="*/ 469 w 1043"/>
              <a:gd name="T51" fmla="*/ 1423 h 1423"/>
              <a:gd name="T52" fmla="*/ 752 w 1043"/>
              <a:gd name="T53" fmla="*/ 1423 h 1423"/>
              <a:gd name="T54" fmla="*/ 776 w 1043"/>
              <a:gd name="T55" fmla="*/ 985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43" h="1423">
                <a:moveTo>
                  <a:pt x="776" y="985"/>
                </a:moveTo>
                <a:cubicBezTo>
                  <a:pt x="856" y="821"/>
                  <a:pt x="842" y="714"/>
                  <a:pt x="860" y="623"/>
                </a:cubicBezTo>
                <a:cubicBezTo>
                  <a:pt x="877" y="532"/>
                  <a:pt x="927" y="451"/>
                  <a:pt x="953" y="413"/>
                </a:cubicBezTo>
                <a:cubicBezTo>
                  <a:pt x="985" y="368"/>
                  <a:pt x="1043" y="271"/>
                  <a:pt x="1031" y="243"/>
                </a:cubicBezTo>
                <a:cubicBezTo>
                  <a:pt x="1008" y="187"/>
                  <a:pt x="935" y="315"/>
                  <a:pt x="885" y="383"/>
                </a:cubicBezTo>
                <a:cubicBezTo>
                  <a:pt x="835" y="452"/>
                  <a:pt x="787" y="488"/>
                  <a:pt x="771" y="485"/>
                </a:cubicBezTo>
                <a:cubicBezTo>
                  <a:pt x="754" y="481"/>
                  <a:pt x="788" y="383"/>
                  <a:pt x="815" y="293"/>
                </a:cubicBezTo>
                <a:cubicBezTo>
                  <a:pt x="858" y="145"/>
                  <a:pt x="882" y="81"/>
                  <a:pt x="835" y="70"/>
                </a:cubicBezTo>
                <a:cubicBezTo>
                  <a:pt x="777" y="56"/>
                  <a:pt x="753" y="219"/>
                  <a:pt x="720" y="306"/>
                </a:cubicBezTo>
                <a:cubicBezTo>
                  <a:pt x="691" y="386"/>
                  <a:pt x="671" y="429"/>
                  <a:pt x="640" y="426"/>
                </a:cubicBezTo>
                <a:cubicBezTo>
                  <a:pt x="627" y="425"/>
                  <a:pt x="618" y="363"/>
                  <a:pt x="616" y="232"/>
                </a:cubicBezTo>
                <a:cubicBezTo>
                  <a:pt x="612" y="41"/>
                  <a:pt x="608" y="0"/>
                  <a:pt x="579" y="1"/>
                </a:cubicBezTo>
                <a:cubicBezTo>
                  <a:pt x="511" y="4"/>
                  <a:pt x="524" y="118"/>
                  <a:pt x="520" y="216"/>
                </a:cubicBezTo>
                <a:cubicBezTo>
                  <a:pt x="517" y="314"/>
                  <a:pt x="528" y="416"/>
                  <a:pt x="519" y="419"/>
                </a:cubicBezTo>
                <a:cubicBezTo>
                  <a:pt x="482" y="436"/>
                  <a:pt x="457" y="312"/>
                  <a:pt x="420" y="222"/>
                </a:cubicBezTo>
                <a:cubicBezTo>
                  <a:pt x="384" y="132"/>
                  <a:pt x="358" y="4"/>
                  <a:pt x="303" y="63"/>
                </a:cubicBezTo>
                <a:cubicBezTo>
                  <a:pt x="263" y="106"/>
                  <a:pt x="318" y="276"/>
                  <a:pt x="361" y="381"/>
                </a:cubicBezTo>
                <a:cubicBezTo>
                  <a:pt x="403" y="486"/>
                  <a:pt x="422" y="570"/>
                  <a:pt x="378" y="613"/>
                </a:cubicBezTo>
                <a:cubicBezTo>
                  <a:pt x="318" y="672"/>
                  <a:pt x="278" y="628"/>
                  <a:pt x="206" y="583"/>
                </a:cubicBezTo>
                <a:cubicBezTo>
                  <a:pt x="135" y="538"/>
                  <a:pt x="67" y="536"/>
                  <a:pt x="33" y="574"/>
                </a:cubicBezTo>
                <a:cubicBezTo>
                  <a:pt x="0" y="612"/>
                  <a:pt x="16" y="650"/>
                  <a:pt x="35" y="643"/>
                </a:cubicBezTo>
                <a:cubicBezTo>
                  <a:pt x="53" y="636"/>
                  <a:pt x="80" y="644"/>
                  <a:pt x="138" y="682"/>
                </a:cubicBezTo>
                <a:cubicBezTo>
                  <a:pt x="196" y="720"/>
                  <a:pt x="225" y="781"/>
                  <a:pt x="313" y="832"/>
                </a:cubicBezTo>
                <a:cubicBezTo>
                  <a:pt x="400" y="882"/>
                  <a:pt x="425" y="913"/>
                  <a:pt x="449" y="974"/>
                </a:cubicBezTo>
                <a:cubicBezTo>
                  <a:pt x="473" y="1034"/>
                  <a:pt x="470" y="1223"/>
                  <a:pt x="470" y="1223"/>
                </a:cubicBezTo>
                <a:cubicBezTo>
                  <a:pt x="471" y="1289"/>
                  <a:pt x="471" y="1356"/>
                  <a:pt x="469" y="1423"/>
                </a:cubicBezTo>
                <a:cubicBezTo>
                  <a:pt x="752" y="1423"/>
                  <a:pt x="752" y="1423"/>
                  <a:pt x="752" y="1423"/>
                </a:cubicBezTo>
                <a:cubicBezTo>
                  <a:pt x="763" y="1157"/>
                  <a:pt x="776" y="985"/>
                  <a:pt x="776" y="985"/>
                </a:cubicBez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mj-ea"/>
              <a:ea typeface="+mj-ea"/>
            </a:endParaRPr>
          </a:p>
        </p:txBody>
      </p:sp>
      <p:grpSp>
        <p:nvGrpSpPr>
          <p:cNvPr id="3" name="组合 2"/>
          <p:cNvGrpSpPr/>
          <p:nvPr/>
        </p:nvGrpSpPr>
        <p:grpSpPr>
          <a:xfrm>
            <a:off x="4053394" y="1623041"/>
            <a:ext cx="987652" cy="968833"/>
            <a:chOff x="4116894" y="1948508"/>
            <a:chExt cx="987652" cy="968833"/>
          </a:xfrm>
        </p:grpSpPr>
        <p:grpSp>
          <p:nvGrpSpPr>
            <p:cNvPr id="4" name="组合 3"/>
            <p:cNvGrpSpPr/>
            <p:nvPr/>
          </p:nvGrpSpPr>
          <p:grpSpPr>
            <a:xfrm rot="4348561">
              <a:off x="4126303" y="1939099"/>
              <a:ext cx="968833" cy="987652"/>
              <a:chOff x="2720209" y="3507822"/>
              <a:chExt cx="926822" cy="944825"/>
            </a:xfrm>
          </p:grpSpPr>
          <p:sp>
            <p:nvSpPr>
              <p:cNvPr id="9" name="Oval Callout 9"/>
              <p:cNvSpPr/>
              <p:nvPr/>
            </p:nvSpPr>
            <p:spPr>
              <a:xfrm rot="18720547">
                <a:off x="2711207" y="3516824"/>
                <a:ext cx="944825" cy="926822"/>
              </a:xfrm>
              <a:prstGeom prst="wedgeEllipseCallout">
                <a:avLst>
                  <a:gd name="adj1" fmla="val 38923"/>
                  <a:gd name="adj2" fmla="val 61436"/>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mj-ea"/>
                  <a:ea typeface="+mj-ea"/>
                </a:endParaRPr>
              </a:p>
            </p:txBody>
          </p:sp>
          <p:sp>
            <p:nvSpPr>
              <p:cNvPr id="10" name="Oval Callout 9"/>
              <p:cNvSpPr/>
              <p:nvPr/>
            </p:nvSpPr>
            <p:spPr>
              <a:xfrm rot="18720547">
                <a:off x="2822121" y="3625625"/>
                <a:ext cx="722996" cy="709220"/>
              </a:xfrm>
              <a:prstGeom prst="wedgeEllipseCallout">
                <a:avLst>
                  <a:gd name="adj1" fmla="val 38923"/>
                  <a:gd name="adj2" fmla="val 61436"/>
                </a:avLst>
              </a:prstGeom>
              <a:solidFill>
                <a:srgbClr val="00206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sz="1800">
                  <a:solidFill>
                    <a:schemeClr val="bg1"/>
                  </a:solidFill>
                </a:endParaRPr>
              </a:p>
            </p:txBody>
          </p:sp>
        </p:grpSp>
        <p:grpSp>
          <p:nvGrpSpPr>
            <p:cNvPr id="5" name="Group 72"/>
            <p:cNvGrpSpPr/>
            <p:nvPr/>
          </p:nvGrpSpPr>
          <p:grpSpPr>
            <a:xfrm>
              <a:off x="4410453" y="2259240"/>
              <a:ext cx="361093" cy="303786"/>
              <a:chOff x="5368132" y="2625725"/>
              <a:chExt cx="465138" cy="391319"/>
            </a:xfrm>
            <a:solidFill>
              <a:schemeClr val="bg1"/>
            </a:solidFill>
          </p:grpSpPr>
          <p:sp>
            <p:nvSpPr>
              <p:cNvPr id="6" name="AutoShape 120"/>
              <p:cNvSpPr/>
              <p:nvPr/>
            </p:nvSpPr>
            <p:spPr bwMode="auto">
              <a:xfrm>
                <a:off x="5484813" y="2727325"/>
                <a:ext cx="231775" cy="231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48" y="16070"/>
                    </a:moveTo>
                    <a:cubicBezTo>
                      <a:pt x="14037" y="19468"/>
                      <a:pt x="8925" y="19859"/>
                      <a:pt x="5529" y="16948"/>
                    </a:cubicBezTo>
                    <a:cubicBezTo>
                      <a:pt x="2130" y="14038"/>
                      <a:pt x="1740" y="8924"/>
                      <a:pt x="4651" y="5527"/>
                    </a:cubicBezTo>
                    <a:cubicBezTo>
                      <a:pt x="7559" y="2131"/>
                      <a:pt x="12674" y="1740"/>
                      <a:pt x="16070" y="4650"/>
                    </a:cubicBezTo>
                    <a:cubicBezTo>
                      <a:pt x="19466" y="7560"/>
                      <a:pt x="19859" y="12673"/>
                      <a:pt x="16948" y="16070"/>
                    </a:cubicBezTo>
                    <a:moveTo>
                      <a:pt x="10800" y="0"/>
                    </a:moveTo>
                    <a:cubicBezTo>
                      <a:pt x="4833" y="0"/>
                      <a:pt x="0" y="4834"/>
                      <a:pt x="0" y="10800"/>
                    </a:cubicBezTo>
                    <a:cubicBezTo>
                      <a:pt x="0" y="16765"/>
                      <a:pt x="4833" y="21599"/>
                      <a:pt x="10800" y="21599"/>
                    </a:cubicBezTo>
                    <a:cubicBezTo>
                      <a:pt x="16764" y="21599"/>
                      <a:pt x="21600" y="16765"/>
                      <a:pt x="21600" y="10800"/>
                    </a:cubicBezTo>
                    <a:cubicBezTo>
                      <a:pt x="21600" y="4834"/>
                      <a:pt x="16764"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chemeClr val="bg1"/>
                  </a:solidFill>
                  <a:effectLst>
                    <a:outerShdw blurRad="38100" dist="38100" dir="2700000" algn="tl">
                      <a:srgbClr val="000000"/>
                    </a:outerShdw>
                  </a:effectLst>
                  <a:latin typeface="Gill Sans" charset="0"/>
                  <a:sym typeface="Gill Sans" charset="0"/>
                </a:endParaRPr>
              </a:p>
            </p:txBody>
          </p:sp>
          <p:sp>
            <p:nvSpPr>
              <p:cNvPr id="7" name="AutoShape 121"/>
              <p:cNvSpPr/>
              <p:nvPr/>
            </p:nvSpPr>
            <p:spPr bwMode="auto">
              <a:xfrm>
                <a:off x="5542757" y="2785269"/>
                <a:ext cx="65088" cy="650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200" y="0"/>
                    </a:moveTo>
                    <a:cubicBezTo>
                      <a:pt x="8596" y="0"/>
                      <a:pt x="0" y="8596"/>
                      <a:pt x="0" y="19195"/>
                    </a:cubicBezTo>
                    <a:lnTo>
                      <a:pt x="0" y="19199"/>
                    </a:lnTo>
                    <a:cubicBezTo>
                      <a:pt x="0" y="20524"/>
                      <a:pt x="1068" y="21599"/>
                      <a:pt x="2400" y="21599"/>
                    </a:cubicBezTo>
                    <a:cubicBezTo>
                      <a:pt x="3721" y="21599"/>
                      <a:pt x="4800" y="20524"/>
                      <a:pt x="4800" y="19199"/>
                    </a:cubicBezTo>
                    <a:lnTo>
                      <a:pt x="4800" y="19195"/>
                    </a:lnTo>
                    <a:cubicBezTo>
                      <a:pt x="4800" y="11247"/>
                      <a:pt x="11240" y="4799"/>
                      <a:pt x="19200" y="4799"/>
                    </a:cubicBezTo>
                    <a:cubicBezTo>
                      <a:pt x="20521" y="4799"/>
                      <a:pt x="21600" y="3724"/>
                      <a:pt x="21600" y="2399"/>
                    </a:cubicBezTo>
                    <a:cubicBezTo>
                      <a:pt x="21600" y="1075"/>
                      <a:pt x="20521" y="0"/>
                      <a:pt x="192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chemeClr val="bg1"/>
                  </a:solidFill>
                  <a:effectLst>
                    <a:outerShdw blurRad="38100" dist="38100" dir="2700000" algn="tl">
                      <a:srgbClr val="000000"/>
                    </a:outerShdw>
                  </a:effectLst>
                  <a:latin typeface="Gill Sans" charset="0"/>
                  <a:sym typeface="Gill Sans" charset="0"/>
                </a:endParaRPr>
              </a:p>
            </p:txBody>
          </p:sp>
          <p:sp>
            <p:nvSpPr>
              <p:cNvPr id="8" name="AutoShape 122"/>
              <p:cNvSpPr/>
              <p:nvPr/>
            </p:nvSpPr>
            <p:spPr bwMode="auto">
              <a:xfrm>
                <a:off x="5368132" y="2625725"/>
                <a:ext cx="465138" cy="391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199"/>
                    </a:moveTo>
                    <a:cubicBezTo>
                      <a:pt x="20249" y="19642"/>
                      <a:pt x="19948" y="19999"/>
                      <a:pt x="19575" y="19999"/>
                    </a:cubicBezTo>
                    <a:lnTo>
                      <a:pt x="2024" y="19999"/>
                    </a:lnTo>
                    <a:cubicBezTo>
                      <a:pt x="1651" y="19999"/>
                      <a:pt x="1349" y="19642"/>
                      <a:pt x="1349" y="19199"/>
                    </a:cubicBezTo>
                    <a:lnTo>
                      <a:pt x="1349" y="7200"/>
                    </a:lnTo>
                    <a:cubicBezTo>
                      <a:pt x="1349" y="6809"/>
                      <a:pt x="1588" y="6475"/>
                      <a:pt x="1914" y="6411"/>
                    </a:cubicBezTo>
                    <a:lnTo>
                      <a:pt x="5588" y="5684"/>
                    </a:lnTo>
                    <a:lnTo>
                      <a:pt x="6797" y="2103"/>
                    </a:lnTo>
                    <a:cubicBezTo>
                      <a:pt x="6900" y="1799"/>
                      <a:pt x="7148" y="1600"/>
                      <a:pt x="7424" y="1600"/>
                    </a:cubicBezTo>
                    <a:lnTo>
                      <a:pt x="14174" y="1600"/>
                    </a:lnTo>
                    <a:cubicBezTo>
                      <a:pt x="14450" y="1600"/>
                      <a:pt x="14698" y="1799"/>
                      <a:pt x="14801" y="2103"/>
                    </a:cubicBezTo>
                    <a:lnTo>
                      <a:pt x="16010" y="5684"/>
                    </a:lnTo>
                    <a:lnTo>
                      <a:pt x="19685" y="6411"/>
                    </a:lnTo>
                    <a:cubicBezTo>
                      <a:pt x="20011" y="6475"/>
                      <a:pt x="20249" y="6809"/>
                      <a:pt x="20249" y="7200"/>
                    </a:cubicBezTo>
                    <a:cubicBezTo>
                      <a:pt x="20249" y="7200"/>
                      <a:pt x="20249" y="19199"/>
                      <a:pt x="20249" y="19199"/>
                    </a:cubicBezTo>
                    <a:close/>
                    <a:moveTo>
                      <a:pt x="19907" y="4832"/>
                    </a:moveTo>
                    <a:lnTo>
                      <a:pt x="16981" y="4254"/>
                    </a:lnTo>
                    <a:lnTo>
                      <a:pt x="16054" y="1507"/>
                    </a:lnTo>
                    <a:cubicBezTo>
                      <a:pt x="15745" y="591"/>
                      <a:pt x="15006" y="0"/>
                      <a:pt x="14174" y="0"/>
                    </a:cubicBezTo>
                    <a:lnTo>
                      <a:pt x="7424" y="0"/>
                    </a:lnTo>
                    <a:cubicBezTo>
                      <a:pt x="6593" y="0"/>
                      <a:pt x="5854" y="591"/>
                      <a:pt x="5543" y="1509"/>
                    </a:cubicBezTo>
                    <a:lnTo>
                      <a:pt x="4618" y="4254"/>
                    </a:lnTo>
                    <a:lnTo>
                      <a:pt x="1692" y="4832"/>
                    </a:lnTo>
                    <a:cubicBezTo>
                      <a:pt x="711" y="5025"/>
                      <a:pt x="0" y="6020"/>
                      <a:pt x="0" y="7200"/>
                    </a:cubicBezTo>
                    <a:lnTo>
                      <a:pt x="0" y="19199"/>
                    </a:lnTo>
                    <a:cubicBezTo>
                      <a:pt x="0" y="20523"/>
                      <a:pt x="908" y="21600"/>
                      <a:pt x="2024" y="21600"/>
                    </a:cubicBezTo>
                    <a:lnTo>
                      <a:pt x="19575" y="21600"/>
                    </a:lnTo>
                    <a:cubicBezTo>
                      <a:pt x="20691" y="21600"/>
                      <a:pt x="21600" y="20523"/>
                      <a:pt x="21600" y="19199"/>
                    </a:cubicBezTo>
                    <a:lnTo>
                      <a:pt x="21600" y="7200"/>
                    </a:lnTo>
                    <a:cubicBezTo>
                      <a:pt x="21600" y="6020"/>
                      <a:pt x="20888" y="5025"/>
                      <a:pt x="19907" y="4832"/>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chemeClr val="bg1"/>
                  </a:solidFill>
                  <a:effectLst>
                    <a:outerShdw blurRad="38100" dist="38100" dir="2700000" algn="tl">
                      <a:srgbClr val="000000"/>
                    </a:outerShdw>
                  </a:effectLst>
                  <a:latin typeface="Gill Sans" charset="0"/>
                  <a:sym typeface="Gill Sans" charset="0"/>
                </a:endParaRPr>
              </a:p>
            </p:txBody>
          </p:sp>
        </p:grpSp>
      </p:grpSp>
      <p:grpSp>
        <p:nvGrpSpPr>
          <p:cNvPr id="11" name="组合 10"/>
          <p:cNvGrpSpPr/>
          <p:nvPr/>
        </p:nvGrpSpPr>
        <p:grpSpPr>
          <a:xfrm>
            <a:off x="3046876" y="2090205"/>
            <a:ext cx="968833" cy="987652"/>
            <a:chOff x="3046876" y="2364872"/>
            <a:chExt cx="968833" cy="987652"/>
          </a:xfrm>
        </p:grpSpPr>
        <p:grpSp>
          <p:nvGrpSpPr>
            <p:cNvPr id="12" name="组合 11"/>
            <p:cNvGrpSpPr/>
            <p:nvPr/>
          </p:nvGrpSpPr>
          <p:grpSpPr>
            <a:xfrm rot="2082787">
              <a:off x="3046876" y="2364872"/>
              <a:ext cx="968833" cy="987652"/>
              <a:chOff x="2720209" y="3507822"/>
              <a:chExt cx="926822" cy="944825"/>
            </a:xfrm>
          </p:grpSpPr>
          <p:sp>
            <p:nvSpPr>
              <p:cNvPr id="17" name="Oval Callout 9"/>
              <p:cNvSpPr/>
              <p:nvPr/>
            </p:nvSpPr>
            <p:spPr>
              <a:xfrm rot="18720547">
                <a:off x="2711207" y="3516824"/>
                <a:ext cx="944825" cy="926822"/>
              </a:xfrm>
              <a:prstGeom prst="wedgeEllipseCallout">
                <a:avLst>
                  <a:gd name="adj1" fmla="val 38923"/>
                  <a:gd name="adj2" fmla="val 61436"/>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mj-ea"/>
                  <a:ea typeface="+mj-ea"/>
                </a:endParaRPr>
              </a:p>
            </p:txBody>
          </p:sp>
          <p:sp>
            <p:nvSpPr>
              <p:cNvPr id="18" name="Oval Callout 9"/>
              <p:cNvSpPr/>
              <p:nvPr/>
            </p:nvSpPr>
            <p:spPr>
              <a:xfrm rot="18720547">
                <a:off x="2822121" y="3625625"/>
                <a:ext cx="722996" cy="709220"/>
              </a:xfrm>
              <a:prstGeom prst="wedgeEllipseCallout">
                <a:avLst>
                  <a:gd name="adj1" fmla="val 38923"/>
                  <a:gd name="adj2" fmla="val 61436"/>
                </a:avLst>
              </a:prstGeom>
              <a:solidFill>
                <a:srgbClr val="00206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sz="1800">
                  <a:solidFill>
                    <a:schemeClr val="bg1"/>
                  </a:solidFill>
                </a:endParaRPr>
              </a:p>
            </p:txBody>
          </p:sp>
        </p:grpSp>
        <p:grpSp>
          <p:nvGrpSpPr>
            <p:cNvPr id="13" name="Group 76"/>
            <p:cNvGrpSpPr/>
            <p:nvPr/>
          </p:nvGrpSpPr>
          <p:grpSpPr>
            <a:xfrm>
              <a:off x="3373014" y="2686882"/>
              <a:ext cx="360476" cy="360476"/>
              <a:chOff x="4439444" y="2582069"/>
              <a:chExt cx="464344" cy="464344"/>
            </a:xfrm>
            <a:solidFill>
              <a:schemeClr val="bg1"/>
            </a:solidFill>
          </p:grpSpPr>
          <p:sp>
            <p:nvSpPr>
              <p:cNvPr id="14" name="AutoShape 123"/>
              <p:cNvSpPr/>
              <p:nvPr/>
            </p:nvSpPr>
            <p:spPr bwMode="auto">
              <a:xfrm>
                <a:off x="4439444" y="2582069"/>
                <a:ext cx="464344"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180" y="12132"/>
                    </a:moveTo>
                    <a:cubicBezTo>
                      <a:pt x="17710" y="12226"/>
                      <a:pt x="17327" y="12561"/>
                      <a:pt x="17170" y="13012"/>
                    </a:cubicBezTo>
                    <a:cubicBezTo>
                      <a:pt x="17083" y="13261"/>
                      <a:pt x="16981" y="13503"/>
                      <a:pt x="16868" y="13738"/>
                    </a:cubicBezTo>
                    <a:cubicBezTo>
                      <a:pt x="16658" y="14169"/>
                      <a:pt x="16694" y="14677"/>
                      <a:pt x="16959" y="15075"/>
                    </a:cubicBezTo>
                    <a:lnTo>
                      <a:pt x="18131" y="16833"/>
                    </a:lnTo>
                    <a:lnTo>
                      <a:pt x="16832" y="18132"/>
                    </a:lnTo>
                    <a:lnTo>
                      <a:pt x="15075" y="16960"/>
                    </a:lnTo>
                    <a:cubicBezTo>
                      <a:pt x="14850" y="16810"/>
                      <a:pt x="14589" y="16733"/>
                      <a:pt x="14326" y="16733"/>
                    </a:cubicBezTo>
                    <a:cubicBezTo>
                      <a:pt x="14126" y="16733"/>
                      <a:pt x="13924" y="16778"/>
                      <a:pt x="13738" y="16868"/>
                    </a:cubicBezTo>
                    <a:cubicBezTo>
                      <a:pt x="13504" y="16981"/>
                      <a:pt x="13262" y="17083"/>
                      <a:pt x="13012" y="17170"/>
                    </a:cubicBezTo>
                    <a:cubicBezTo>
                      <a:pt x="12561" y="17327"/>
                      <a:pt x="12226" y="17712"/>
                      <a:pt x="12133" y="18180"/>
                    </a:cubicBezTo>
                    <a:lnTo>
                      <a:pt x="11717" y="20249"/>
                    </a:lnTo>
                    <a:lnTo>
                      <a:pt x="9881" y="20249"/>
                    </a:lnTo>
                    <a:lnTo>
                      <a:pt x="9467" y="18180"/>
                    </a:lnTo>
                    <a:cubicBezTo>
                      <a:pt x="9373" y="17712"/>
                      <a:pt x="9039" y="17327"/>
                      <a:pt x="8588" y="17170"/>
                    </a:cubicBezTo>
                    <a:cubicBezTo>
                      <a:pt x="8339" y="17083"/>
                      <a:pt x="8096" y="16983"/>
                      <a:pt x="7861" y="16869"/>
                    </a:cubicBezTo>
                    <a:cubicBezTo>
                      <a:pt x="7675" y="16778"/>
                      <a:pt x="7474" y="16733"/>
                      <a:pt x="7273" y="16733"/>
                    </a:cubicBezTo>
                    <a:cubicBezTo>
                      <a:pt x="7011" y="16733"/>
                      <a:pt x="6750" y="16810"/>
                      <a:pt x="6525" y="16960"/>
                    </a:cubicBezTo>
                    <a:lnTo>
                      <a:pt x="4767" y="18132"/>
                    </a:lnTo>
                    <a:lnTo>
                      <a:pt x="3468" y="16833"/>
                    </a:lnTo>
                    <a:lnTo>
                      <a:pt x="4639" y="15075"/>
                    </a:lnTo>
                    <a:cubicBezTo>
                      <a:pt x="4904" y="14677"/>
                      <a:pt x="4939" y="14169"/>
                      <a:pt x="4732" y="13738"/>
                    </a:cubicBezTo>
                    <a:cubicBezTo>
                      <a:pt x="4618" y="13504"/>
                      <a:pt x="4516" y="13263"/>
                      <a:pt x="4429" y="13013"/>
                    </a:cubicBezTo>
                    <a:cubicBezTo>
                      <a:pt x="4273" y="12561"/>
                      <a:pt x="3888" y="12227"/>
                      <a:pt x="3419" y="12133"/>
                    </a:cubicBezTo>
                    <a:lnTo>
                      <a:pt x="1350" y="11718"/>
                    </a:lnTo>
                    <a:lnTo>
                      <a:pt x="1349" y="9882"/>
                    </a:lnTo>
                    <a:lnTo>
                      <a:pt x="3419" y="9468"/>
                    </a:lnTo>
                    <a:cubicBezTo>
                      <a:pt x="3888" y="9374"/>
                      <a:pt x="4273" y="9039"/>
                      <a:pt x="4429" y="8588"/>
                    </a:cubicBezTo>
                    <a:cubicBezTo>
                      <a:pt x="4516" y="8338"/>
                      <a:pt x="4617" y="8096"/>
                      <a:pt x="4731" y="7862"/>
                    </a:cubicBezTo>
                    <a:cubicBezTo>
                      <a:pt x="4940" y="7431"/>
                      <a:pt x="4905" y="6923"/>
                      <a:pt x="4639" y="6524"/>
                    </a:cubicBezTo>
                    <a:lnTo>
                      <a:pt x="3468" y="4767"/>
                    </a:lnTo>
                    <a:lnTo>
                      <a:pt x="4767" y="3468"/>
                    </a:lnTo>
                    <a:lnTo>
                      <a:pt x="6525" y="4639"/>
                    </a:lnTo>
                    <a:cubicBezTo>
                      <a:pt x="6750" y="4790"/>
                      <a:pt x="7011" y="4866"/>
                      <a:pt x="7273" y="4866"/>
                    </a:cubicBezTo>
                    <a:cubicBezTo>
                      <a:pt x="7474" y="4866"/>
                      <a:pt x="7674" y="4822"/>
                      <a:pt x="7861" y="4732"/>
                    </a:cubicBezTo>
                    <a:cubicBezTo>
                      <a:pt x="8095" y="4619"/>
                      <a:pt x="8337" y="4517"/>
                      <a:pt x="8586" y="4430"/>
                    </a:cubicBezTo>
                    <a:cubicBezTo>
                      <a:pt x="9039" y="4272"/>
                      <a:pt x="9373" y="3888"/>
                      <a:pt x="9467" y="3420"/>
                    </a:cubicBezTo>
                    <a:lnTo>
                      <a:pt x="9881" y="1350"/>
                    </a:lnTo>
                    <a:lnTo>
                      <a:pt x="11717" y="1350"/>
                    </a:lnTo>
                    <a:lnTo>
                      <a:pt x="12131" y="3420"/>
                    </a:lnTo>
                    <a:cubicBezTo>
                      <a:pt x="12225" y="3888"/>
                      <a:pt x="12560" y="4272"/>
                      <a:pt x="13012" y="4430"/>
                    </a:cubicBezTo>
                    <a:cubicBezTo>
                      <a:pt x="13261" y="4517"/>
                      <a:pt x="13502" y="4617"/>
                      <a:pt x="13737" y="4731"/>
                    </a:cubicBezTo>
                    <a:cubicBezTo>
                      <a:pt x="13924" y="4822"/>
                      <a:pt x="14125" y="4866"/>
                      <a:pt x="14326" y="4866"/>
                    </a:cubicBezTo>
                    <a:cubicBezTo>
                      <a:pt x="14589" y="4866"/>
                      <a:pt x="14850" y="4790"/>
                      <a:pt x="15075" y="4639"/>
                    </a:cubicBezTo>
                    <a:lnTo>
                      <a:pt x="16832" y="3468"/>
                    </a:lnTo>
                    <a:lnTo>
                      <a:pt x="18131" y="4767"/>
                    </a:lnTo>
                    <a:lnTo>
                      <a:pt x="16959" y="6524"/>
                    </a:lnTo>
                    <a:cubicBezTo>
                      <a:pt x="16694" y="6923"/>
                      <a:pt x="16660" y="7431"/>
                      <a:pt x="16867" y="7861"/>
                    </a:cubicBezTo>
                    <a:cubicBezTo>
                      <a:pt x="16980" y="8096"/>
                      <a:pt x="17083" y="8337"/>
                      <a:pt x="17170" y="8587"/>
                    </a:cubicBezTo>
                    <a:cubicBezTo>
                      <a:pt x="17327" y="9039"/>
                      <a:pt x="17710" y="9373"/>
                      <a:pt x="18180" y="9467"/>
                    </a:cubicBezTo>
                    <a:lnTo>
                      <a:pt x="20248" y="9882"/>
                    </a:lnTo>
                    <a:lnTo>
                      <a:pt x="20250" y="11718"/>
                    </a:lnTo>
                    <a:cubicBezTo>
                      <a:pt x="20250" y="11718"/>
                      <a:pt x="18180" y="12132"/>
                      <a:pt x="18180" y="12132"/>
                    </a:cubicBezTo>
                    <a:close/>
                    <a:moveTo>
                      <a:pt x="20513" y="8558"/>
                    </a:moveTo>
                    <a:lnTo>
                      <a:pt x="18445" y="8143"/>
                    </a:lnTo>
                    <a:cubicBezTo>
                      <a:pt x="18341" y="7844"/>
                      <a:pt x="18218" y="7554"/>
                      <a:pt x="18082" y="7273"/>
                    </a:cubicBezTo>
                    <a:lnTo>
                      <a:pt x="19254" y="5516"/>
                    </a:lnTo>
                    <a:cubicBezTo>
                      <a:pt x="19611" y="4980"/>
                      <a:pt x="19540" y="4268"/>
                      <a:pt x="19085" y="3813"/>
                    </a:cubicBezTo>
                    <a:lnTo>
                      <a:pt x="17787" y="2514"/>
                    </a:lnTo>
                    <a:cubicBezTo>
                      <a:pt x="17526" y="2253"/>
                      <a:pt x="17181" y="2118"/>
                      <a:pt x="16831" y="2118"/>
                    </a:cubicBezTo>
                    <a:cubicBezTo>
                      <a:pt x="16573" y="2118"/>
                      <a:pt x="16312" y="2193"/>
                      <a:pt x="16084" y="2345"/>
                    </a:cubicBezTo>
                    <a:lnTo>
                      <a:pt x="14326" y="3516"/>
                    </a:lnTo>
                    <a:cubicBezTo>
                      <a:pt x="14044" y="3380"/>
                      <a:pt x="13754" y="3258"/>
                      <a:pt x="13455" y="3155"/>
                    </a:cubicBezTo>
                    <a:lnTo>
                      <a:pt x="13041" y="1085"/>
                    </a:lnTo>
                    <a:cubicBezTo>
                      <a:pt x="12916" y="454"/>
                      <a:pt x="12361" y="0"/>
                      <a:pt x="11717" y="0"/>
                    </a:cubicBezTo>
                    <a:lnTo>
                      <a:pt x="9881" y="0"/>
                    </a:lnTo>
                    <a:cubicBezTo>
                      <a:pt x="9238" y="0"/>
                      <a:pt x="8684" y="454"/>
                      <a:pt x="8557" y="1085"/>
                    </a:cubicBezTo>
                    <a:lnTo>
                      <a:pt x="8143" y="3155"/>
                    </a:lnTo>
                    <a:cubicBezTo>
                      <a:pt x="7843" y="3258"/>
                      <a:pt x="7554" y="3381"/>
                      <a:pt x="7273" y="3516"/>
                    </a:cubicBezTo>
                    <a:lnTo>
                      <a:pt x="5516" y="2345"/>
                    </a:lnTo>
                    <a:cubicBezTo>
                      <a:pt x="5287" y="2193"/>
                      <a:pt x="5026" y="2118"/>
                      <a:pt x="4767" y="2118"/>
                    </a:cubicBezTo>
                    <a:cubicBezTo>
                      <a:pt x="4419" y="2118"/>
                      <a:pt x="4073" y="2253"/>
                      <a:pt x="3812" y="2514"/>
                    </a:cubicBezTo>
                    <a:lnTo>
                      <a:pt x="2514" y="3813"/>
                    </a:lnTo>
                    <a:cubicBezTo>
                      <a:pt x="2059" y="4268"/>
                      <a:pt x="1988" y="4980"/>
                      <a:pt x="2345" y="5516"/>
                    </a:cubicBezTo>
                    <a:lnTo>
                      <a:pt x="3516" y="7273"/>
                    </a:lnTo>
                    <a:cubicBezTo>
                      <a:pt x="3380" y="7555"/>
                      <a:pt x="3258" y="7844"/>
                      <a:pt x="3154" y="8144"/>
                    </a:cubicBezTo>
                    <a:lnTo>
                      <a:pt x="1085" y="8558"/>
                    </a:lnTo>
                    <a:cubicBezTo>
                      <a:pt x="454" y="8684"/>
                      <a:pt x="0" y="9238"/>
                      <a:pt x="0" y="9882"/>
                    </a:cubicBezTo>
                    <a:lnTo>
                      <a:pt x="0" y="11718"/>
                    </a:lnTo>
                    <a:cubicBezTo>
                      <a:pt x="0" y="12361"/>
                      <a:pt x="454" y="12916"/>
                      <a:pt x="1085" y="13042"/>
                    </a:cubicBezTo>
                    <a:lnTo>
                      <a:pt x="3154" y="13456"/>
                    </a:lnTo>
                    <a:cubicBezTo>
                      <a:pt x="3258" y="13755"/>
                      <a:pt x="3380" y="14046"/>
                      <a:pt x="3516" y="14326"/>
                    </a:cubicBezTo>
                    <a:lnTo>
                      <a:pt x="2345" y="16083"/>
                    </a:lnTo>
                    <a:cubicBezTo>
                      <a:pt x="1988" y="16619"/>
                      <a:pt x="2059" y="17332"/>
                      <a:pt x="2514" y="17787"/>
                    </a:cubicBezTo>
                    <a:lnTo>
                      <a:pt x="3812" y="19086"/>
                    </a:lnTo>
                    <a:cubicBezTo>
                      <a:pt x="4073" y="19346"/>
                      <a:pt x="4419" y="19482"/>
                      <a:pt x="4767" y="19482"/>
                    </a:cubicBezTo>
                    <a:cubicBezTo>
                      <a:pt x="5026" y="19482"/>
                      <a:pt x="5287" y="19406"/>
                      <a:pt x="5516" y="19254"/>
                    </a:cubicBezTo>
                    <a:lnTo>
                      <a:pt x="7273" y="18083"/>
                    </a:lnTo>
                    <a:cubicBezTo>
                      <a:pt x="7554" y="18220"/>
                      <a:pt x="7843" y="18341"/>
                      <a:pt x="8143" y="18445"/>
                    </a:cubicBezTo>
                    <a:lnTo>
                      <a:pt x="8557" y="20514"/>
                    </a:lnTo>
                    <a:cubicBezTo>
                      <a:pt x="8684" y="21146"/>
                      <a:pt x="9238" y="21599"/>
                      <a:pt x="9881" y="21599"/>
                    </a:cubicBezTo>
                    <a:lnTo>
                      <a:pt x="11717" y="21599"/>
                    </a:lnTo>
                    <a:cubicBezTo>
                      <a:pt x="12361" y="21599"/>
                      <a:pt x="12916" y="21146"/>
                      <a:pt x="13041" y="20514"/>
                    </a:cubicBezTo>
                    <a:lnTo>
                      <a:pt x="13456" y="18445"/>
                    </a:lnTo>
                    <a:cubicBezTo>
                      <a:pt x="13755" y="18341"/>
                      <a:pt x="14046" y="18219"/>
                      <a:pt x="14326" y="18083"/>
                    </a:cubicBezTo>
                    <a:lnTo>
                      <a:pt x="16084" y="19254"/>
                    </a:lnTo>
                    <a:cubicBezTo>
                      <a:pt x="16312" y="19406"/>
                      <a:pt x="16573" y="19482"/>
                      <a:pt x="16831" y="19482"/>
                    </a:cubicBezTo>
                    <a:cubicBezTo>
                      <a:pt x="17181" y="19482"/>
                      <a:pt x="17526" y="19346"/>
                      <a:pt x="17787" y="19086"/>
                    </a:cubicBezTo>
                    <a:lnTo>
                      <a:pt x="19085" y="17787"/>
                    </a:lnTo>
                    <a:cubicBezTo>
                      <a:pt x="19540" y="17332"/>
                      <a:pt x="19611" y="16619"/>
                      <a:pt x="19254" y="16083"/>
                    </a:cubicBezTo>
                    <a:lnTo>
                      <a:pt x="18082" y="14326"/>
                    </a:lnTo>
                    <a:cubicBezTo>
                      <a:pt x="18219" y="14045"/>
                      <a:pt x="18341" y="13755"/>
                      <a:pt x="18445" y="13456"/>
                    </a:cubicBezTo>
                    <a:lnTo>
                      <a:pt x="20513" y="13042"/>
                    </a:lnTo>
                    <a:cubicBezTo>
                      <a:pt x="21145" y="12916"/>
                      <a:pt x="21599" y="12361"/>
                      <a:pt x="21599" y="11718"/>
                    </a:cubicBezTo>
                    <a:lnTo>
                      <a:pt x="21599" y="9882"/>
                    </a:lnTo>
                    <a:cubicBezTo>
                      <a:pt x="21599" y="9238"/>
                      <a:pt x="21145" y="8684"/>
                      <a:pt x="20513" y="8558"/>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a:solidFill>
                    <a:schemeClr val="bg1"/>
                  </a:solidFill>
                  <a:sym typeface="Gill Sans" charset="0"/>
                </a:endParaRPr>
              </a:p>
            </p:txBody>
          </p:sp>
          <p:sp>
            <p:nvSpPr>
              <p:cNvPr id="15" name="AutoShape 124"/>
              <p:cNvSpPr/>
              <p:nvPr/>
            </p:nvSpPr>
            <p:spPr bwMode="auto">
              <a:xfrm>
                <a:off x="4570413" y="2712244"/>
                <a:ext cx="203200"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0250"/>
                    </a:moveTo>
                    <a:cubicBezTo>
                      <a:pt x="5580" y="20250"/>
                      <a:pt x="1350" y="16017"/>
                      <a:pt x="1350" y="10800"/>
                    </a:cubicBezTo>
                    <a:cubicBezTo>
                      <a:pt x="1350" y="5582"/>
                      <a:pt x="5580" y="1349"/>
                      <a:pt x="10800" y="1349"/>
                    </a:cubicBezTo>
                    <a:cubicBezTo>
                      <a:pt x="16016" y="1349"/>
                      <a:pt x="20250" y="5582"/>
                      <a:pt x="20250" y="10800"/>
                    </a:cubicBezTo>
                    <a:cubicBezTo>
                      <a:pt x="20250" y="16017"/>
                      <a:pt x="16016" y="20250"/>
                      <a:pt x="10800" y="20250"/>
                    </a:cubicBezTo>
                    <a:moveTo>
                      <a:pt x="10800" y="0"/>
                    </a:moveTo>
                    <a:cubicBezTo>
                      <a:pt x="4836" y="0"/>
                      <a:pt x="0" y="4836"/>
                      <a:pt x="0" y="10800"/>
                    </a:cubicBezTo>
                    <a:cubicBezTo>
                      <a:pt x="0" y="16763"/>
                      <a:pt x="4836" y="21600"/>
                      <a:pt x="10800" y="21600"/>
                    </a:cubicBezTo>
                    <a:cubicBezTo>
                      <a:pt x="16763" y="21600"/>
                      <a:pt x="21599" y="16763"/>
                      <a:pt x="21599" y="10800"/>
                    </a:cubicBezTo>
                    <a:cubicBezTo>
                      <a:pt x="21599" y="4836"/>
                      <a:pt x="16763"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a:solidFill>
                    <a:schemeClr val="bg1"/>
                  </a:solidFill>
                  <a:sym typeface="Gill Sans" charset="0"/>
                </a:endParaRPr>
              </a:p>
            </p:txBody>
          </p:sp>
          <p:sp>
            <p:nvSpPr>
              <p:cNvPr id="16" name="AutoShape 125"/>
              <p:cNvSpPr/>
              <p:nvPr/>
            </p:nvSpPr>
            <p:spPr bwMode="auto">
              <a:xfrm>
                <a:off x="4613275" y="2755900"/>
                <a:ext cx="116682" cy="1166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900"/>
                    </a:moveTo>
                    <a:cubicBezTo>
                      <a:pt x="6328" y="18900"/>
                      <a:pt x="2699" y="15271"/>
                      <a:pt x="2699" y="10800"/>
                    </a:cubicBezTo>
                    <a:cubicBezTo>
                      <a:pt x="2699" y="6329"/>
                      <a:pt x="6328" y="2700"/>
                      <a:pt x="10800" y="2700"/>
                    </a:cubicBezTo>
                    <a:cubicBezTo>
                      <a:pt x="15271" y="2700"/>
                      <a:pt x="18899" y="6329"/>
                      <a:pt x="18899" y="10800"/>
                    </a:cubicBezTo>
                    <a:cubicBezTo>
                      <a:pt x="18899" y="15271"/>
                      <a:pt x="15271" y="18900"/>
                      <a:pt x="10800" y="18900"/>
                    </a:cubicBezTo>
                    <a:moveTo>
                      <a:pt x="10800" y="0"/>
                    </a:moveTo>
                    <a:cubicBezTo>
                      <a:pt x="4830" y="0"/>
                      <a:pt x="0" y="4833"/>
                      <a:pt x="0" y="10800"/>
                    </a:cubicBezTo>
                    <a:cubicBezTo>
                      <a:pt x="0" y="16766"/>
                      <a:pt x="4830" y="21599"/>
                      <a:pt x="10800" y="21599"/>
                    </a:cubicBezTo>
                    <a:cubicBezTo>
                      <a:pt x="16764" y="21599"/>
                      <a:pt x="21600" y="16766"/>
                      <a:pt x="21600" y="10800"/>
                    </a:cubicBezTo>
                    <a:cubicBezTo>
                      <a:pt x="21600" y="4833"/>
                      <a:pt x="16764"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a:solidFill>
                    <a:schemeClr val="bg1"/>
                  </a:solidFill>
                  <a:sym typeface="Gill Sans" charset="0"/>
                </a:endParaRPr>
              </a:p>
            </p:txBody>
          </p:sp>
        </p:grpSp>
      </p:grpSp>
      <p:grpSp>
        <p:nvGrpSpPr>
          <p:cNvPr id="19" name="组合 18"/>
          <p:cNvGrpSpPr/>
          <p:nvPr/>
        </p:nvGrpSpPr>
        <p:grpSpPr>
          <a:xfrm>
            <a:off x="2678198" y="3139529"/>
            <a:ext cx="968833" cy="987652"/>
            <a:chOff x="2678198" y="3464996"/>
            <a:chExt cx="968833" cy="987652"/>
          </a:xfrm>
        </p:grpSpPr>
        <p:grpSp>
          <p:nvGrpSpPr>
            <p:cNvPr id="20" name="组合 19"/>
            <p:cNvGrpSpPr/>
            <p:nvPr/>
          </p:nvGrpSpPr>
          <p:grpSpPr>
            <a:xfrm>
              <a:off x="2678198" y="3464996"/>
              <a:ext cx="968833" cy="987652"/>
              <a:chOff x="2720209" y="3507822"/>
              <a:chExt cx="926822" cy="944825"/>
            </a:xfrm>
          </p:grpSpPr>
          <p:sp>
            <p:nvSpPr>
              <p:cNvPr id="22" name="Oval Callout 9"/>
              <p:cNvSpPr/>
              <p:nvPr/>
            </p:nvSpPr>
            <p:spPr>
              <a:xfrm rot="18720547">
                <a:off x="2711207" y="3516824"/>
                <a:ext cx="944825" cy="926822"/>
              </a:xfrm>
              <a:prstGeom prst="wedgeEllipseCallout">
                <a:avLst>
                  <a:gd name="adj1" fmla="val 38923"/>
                  <a:gd name="adj2" fmla="val 61436"/>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mj-ea"/>
                  <a:ea typeface="+mj-ea"/>
                </a:endParaRPr>
              </a:p>
            </p:txBody>
          </p:sp>
          <p:sp>
            <p:nvSpPr>
              <p:cNvPr id="23" name="Oval Callout 9"/>
              <p:cNvSpPr/>
              <p:nvPr/>
            </p:nvSpPr>
            <p:spPr>
              <a:xfrm rot="18720547">
                <a:off x="2822121" y="3625625"/>
                <a:ext cx="722996" cy="709220"/>
              </a:xfrm>
              <a:prstGeom prst="wedgeEllipseCallout">
                <a:avLst>
                  <a:gd name="adj1" fmla="val 38923"/>
                  <a:gd name="adj2" fmla="val 61436"/>
                </a:avLst>
              </a:prstGeom>
              <a:solidFill>
                <a:srgbClr val="00206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sz="1800">
                  <a:solidFill>
                    <a:schemeClr val="bg1"/>
                  </a:solidFill>
                </a:endParaRPr>
              </a:p>
            </p:txBody>
          </p:sp>
        </p:grpSp>
        <p:sp>
          <p:nvSpPr>
            <p:cNvPr id="21" name="Freeform 13"/>
            <p:cNvSpPr>
              <a:spLocks noEditPoints="1"/>
            </p:cNvSpPr>
            <p:nvPr/>
          </p:nvSpPr>
          <p:spPr bwMode="auto">
            <a:xfrm>
              <a:off x="3018694" y="3779256"/>
              <a:ext cx="312529" cy="359134"/>
            </a:xfrm>
            <a:custGeom>
              <a:avLst/>
              <a:gdLst>
                <a:gd name="T0" fmla="*/ 27 w 94"/>
                <a:gd name="T1" fmla="*/ 39 h 108"/>
                <a:gd name="T2" fmla="*/ 52 w 94"/>
                <a:gd name="T3" fmla="*/ 37 h 108"/>
                <a:gd name="T4" fmla="*/ 93 w 94"/>
                <a:gd name="T5" fmla="*/ 58 h 108"/>
                <a:gd name="T6" fmla="*/ 90 w 94"/>
                <a:gd name="T7" fmla="*/ 50 h 108"/>
                <a:gd name="T8" fmla="*/ 88 w 94"/>
                <a:gd name="T9" fmla="*/ 43 h 108"/>
                <a:gd name="T10" fmla="*/ 89 w 94"/>
                <a:gd name="T11" fmla="*/ 39 h 108"/>
                <a:gd name="T12" fmla="*/ 87 w 94"/>
                <a:gd name="T13" fmla="*/ 32 h 108"/>
                <a:gd name="T14" fmla="*/ 84 w 94"/>
                <a:gd name="T15" fmla="*/ 25 h 108"/>
                <a:gd name="T16" fmla="*/ 84 w 94"/>
                <a:gd name="T17" fmla="*/ 19 h 108"/>
                <a:gd name="T18" fmla="*/ 80 w 94"/>
                <a:gd name="T19" fmla="*/ 14 h 108"/>
                <a:gd name="T20" fmla="*/ 76 w 94"/>
                <a:gd name="T21" fmla="*/ 10 h 108"/>
                <a:gd name="T22" fmla="*/ 75 w 94"/>
                <a:gd name="T23" fmla="*/ 7 h 108"/>
                <a:gd name="T24" fmla="*/ 70 w 94"/>
                <a:gd name="T25" fmla="*/ 4 h 108"/>
                <a:gd name="T26" fmla="*/ 65 w 94"/>
                <a:gd name="T27" fmla="*/ 2 h 108"/>
                <a:gd name="T28" fmla="*/ 58 w 94"/>
                <a:gd name="T29" fmla="*/ 1 h 108"/>
                <a:gd name="T30" fmla="*/ 51 w 94"/>
                <a:gd name="T31" fmla="*/ 0 h 108"/>
                <a:gd name="T32" fmla="*/ 45 w 94"/>
                <a:gd name="T33" fmla="*/ 0 h 108"/>
                <a:gd name="T34" fmla="*/ 38 w 94"/>
                <a:gd name="T35" fmla="*/ 1 h 108"/>
                <a:gd name="T36" fmla="*/ 31 w 94"/>
                <a:gd name="T37" fmla="*/ 2 h 108"/>
                <a:gd name="T38" fmla="*/ 24 w 94"/>
                <a:gd name="T39" fmla="*/ 4 h 108"/>
                <a:gd name="T40" fmla="*/ 18 w 94"/>
                <a:gd name="T41" fmla="*/ 8 h 108"/>
                <a:gd name="T42" fmla="*/ 13 w 94"/>
                <a:gd name="T43" fmla="*/ 12 h 108"/>
                <a:gd name="T44" fmla="*/ 8 w 94"/>
                <a:gd name="T45" fmla="*/ 17 h 108"/>
                <a:gd name="T46" fmla="*/ 5 w 94"/>
                <a:gd name="T47" fmla="*/ 22 h 108"/>
                <a:gd name="T48" fmla="*/ 2 w 94"/>
                <a:gd name="T49" fmla="*/ 28 h 108"/>
                <a:gd name="T50" fmla="*/ 0 w 94"/>
                <a:gd name="T51" fmla="*/ 36 h 108"/>
                <a:gd name="T52" fmla="*/ 1 w 94"/>
                <a:gd name="T53" fmla="*/ 49 h 108"/>
                <a:gd name="T54" fmla="*/ 24 w 94"/>
                <a:gd name="T55" fmla="*/ 97 h 108"/>
                <a:gd name="T56" fmla="*/ 71 w 94"/>
                <a:gd name="T57" fmla="*/ 107 h 108"/>
                <a:gd name="T58" fmla="*/ 72 w 94"/>
                <a:gd name="T59" fmla="*/ 93 h 108"/>
                <a:gd name="T60" fmla="*/ 73 w 94"/>
                <a:gd name="T61" fmla="*/ 90 h 108"/>
                <a:gd name="T62" fmla="*/ 76 w 94"/>
                <a:gd name="T63" fmla="*/ 89 h 108"/>
                <a:gd name="T64" fmla="*/ 79 w 94"/>
                <a:gd name="T65" fmla="*/ 89 h 108"/>
                <a:gd name="T66" fmla="*/ 82 w 94"/>
                <a:gd name="T67" fmla="*/ 90 h 108"/>
                <a:gd name="T68" fmla="*/ 83 w 94"/>
                <a:gd name="T69" fmla="*/ 90 h 108"/>
                <a:gd name="T70" fmla="*/ 86 w 94"/>
                <a:gd name="T71" fmla="*/ 90 h 108"/>
                <a:gd name="T72" fmla="*/ 89 w 94"/>
                <a:gd name="T73" fmla="*/ 88 h 108"/>
                <a:gd name="T74" fmla="*/ 89 w 94"/>
                <a:gd name="T75" fmla="*/ 84 h 108"/>
                <a:gd name="T76" fmla="*/ 90 w 94"/>
                <a:gd name="T77" fmla="*/ 81 h 108"/>
                <a:gd name="T78" fmla="*/ 91 w 94"/>
                <a:gd name="T79" fmla="*/ 79 h 108"/>
                <a:gd name="T80" fmla="*/ 90 w 94"/>
                <a:gd name="T81" fmla="*/ 77 h 108"/>
                <a:gd name="T82" fmla="*/ 89 w 94"/>
                <a:gd name="T83" fmla="*/ 75 h 108"/>
                <a:gd name="T84" fmla="*/ 90 w 94"/>
                <a:gd name="T85" fmla="*/ 73 h 108"/>
                <a:gd name="T86" fmla="*/ 91 w 94"/>
                <a:gd name="T87" fmla="*/ 71 h 108"/>
                <a:gd name="T88" fmla="*/ 90 w 94"/>
                <a:gd name="T89" fmla="*/ 66 h 108"/>
                <a:gd name="T90" fmla="*/ 92 w 94"/>
                <a:gd name="T91" fmla="*/ 63 h 108"/>
                <a:gd name="T92" fmla="*/ 94 w 94"/>
                <a:gd name="T93" fmla="*/ 61 h 108"/>
                <a:gd name="T94" fmla="*/ 28 w 94"/>
                <a:gd name="T95" fmla="*/ 46 h 108"/>
                <a:gd name="T96" fmla="*/ 22 w 94"/>
                <a:gd name="T97" fmla="*/ 47 h 108"/>
                <a:gd name="T98" fmla="*/ 18 w 94"/>
                <a:gd name="T99" fmla="*/ 44 h 108"/>
                <a:gd name="T100" fmla="*/ 17 w 94"/>
                <a:gd name="T101" fmla="*/ 38 h 108"/>
                <a:gd name="T102" fmla="*/ 20 w 94"/>
                <a:gd name="T103" fmla="*/ 33 h 108"/>
                <a:gd name="T104" fmla="*/ 26 w 94"/>
                <a:gd name="T105" fmla="*/ 33 h 108"/>
                <a:gd name="T106" fmla="*/ 30 w 94"/>
                <a:gd name="T107" fmla="*/ 36 h 108"/>
                <a:gd name="T108" fmla="*/ 31 w 94"/>
                <a:gd name="T109" fmla="*/ 42 h 108"/>
                <a:gd name="T110" fmla="*/ 67 w 94"/>
                <a:gd name="T111" fmla="*/ 35 h 108"/>
                <a:gd name="T112" fmla="*/ 59 w 94"/>
                <a:gd name="T113" fmla="*/ 44 h 108"/>
                <a:gd name="T114" fmla="*/ 47 w 94"/>
                <a:gd name="T115" fmla="*/ 45 h 108"/>
                <a:gd name="T116" fmla="*/ 38 w 94"/>
                <a:gd name="T117" fmla="*/ 37 h 108"/>
                <a:gd name="T118" fmla="*/ 37 w 94"/>
                <a:gd name="T119" fmla="*/ 25 h 108"/>
                <a:gd name="T120" fmla="*/ 45 w 94"/>
                <a:gd name="T121" fmla="*/ 16 h 108"/>
                <a:gd name="T122" fmla="*/ 57 w 94"/>
                <a:gd name="T123" fmla="*/ 15 h 108"/>
                <a:gd name="T124" fmla="*/ 66 w 94"/>
                <a:gd name="T125" fmla="*/ 23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4" h="108">
                  <a:moveTo>
                    <a:pt x="25" y="43"/>
                  </a:moveTo>
                  <a:cubicBezTo>
                    <a:pt x="23" y="43"/>
                    <a:pt x="22" y="42"/>
                    <a:pt x="21" y="41"/>
                  </a:cubicBezTo>
                  <a:cubicBezTo>
                    <a:pt x="21" y="39"/>
                    <a:pt x="22" y="37"/>
                    <a:pt x="23" y="37"/>
                  </a:cubicBezTo>
                  <a:cubicBezTo>
                    <a:pt x="25" y="36"/>
                    <a:pt x="27" y="37"/>
                    <a:pt x="27" y="39"/>
                  </a:cubicBezTo>
                  <a:cubicBezTo>
                    <a:pt x="28" y="41"/>
                    <a:pt x="27" y="43"/>
                    <a:pt x="25" y="43"/>
                  </a:cubicBezTo>
                  <a:close/>
                  <a:moveTo>
                    <a:pt x="52" y="24"/>
                  </a:moveTo>
                  <a:cubicBezTo>
                    <a:pt x="48" y="24"/>
                    <a:pt x="45" y="26"/>
                    <a:pt x="45" y="30"/>
                  </a:cubicBezTo>
                  <a:cubicBezTo>
                    <a:pt x="45" y="34"/>
                    <a:pt x="48" y="37"/>
                    <a:pt x="52" y="37"/>
                  </a:cubicBezTo>
                  <a:cubicBezTo>
                    <a:pt x="56" y="37"/>
                    <a:pt x="59" y="34"/>
                    <a:pt x="59" y="30"/>
                  </a:cubicBezTo>
                  <a:cubicBezTo>
                    <a:pt x="59" y="26"/>
                    <a:pt x="56" y="24"/>
                    <a:pt x="52" y="24"/>
                  </a:cubicBezTo>
                  <a:close/>
                  <a:moveTo>
                    <a:pt x="94" y="61"/>
                  </a:moveTo>
                  <a:cubicBezTo>
                    <a:pt x="93" y="58"/>
                    <a:pt x="93" y="58"/>
                    <a:pt x="93" y="58"/>
                  </a:cubicBezTo>
                  <a:cubicBezTo>
                    <a:pt x="92" y="56"/>
                    <a:pt x="92" y="56"/>
                    <a:pt x="92" y="56"/>
                  </a:cubicBezTo>
                  <a:cubicBezTo>
                    <a:pt x="92" y="54"/>
                    <a:pt x="92" y="54"/>
                    <a:pt x="92" y="54"/>
                  </a:cubicBezTo>
                  <a:cubicBezTo>
                    <a:pt x="91" y="52"/>
                    <a:pt x="91" y="52"/>
                    <a:pt x="91" y="52"/>
                  </a:cubicBezTo>
                  <a:cubicBezTo>
                    <a:pt x="90" y="50"/>
                    <a:pt x="90" y="50"/>
                    <a:pt x="90" y="50"/>
                  </a:cubicBezTo>
                  <a:cubicBezTo>
                    <a:pt x="89" y="48"/>
                    <a:pt x="89" y="48"/>
                    <a:pt x="89" y="48"/>
                  </a:cubicBezTo>
                  <a:cubicBezTo>
                    <a:pt x="89" y="46"/>
                    <a:pt x="89" y="46"/>
                    <a:pt x="89" y="46"/>
                  </a:cubicBezTo>
                  <a:cubicBezTo>
                    <a:pt x="88" y="44"/>
                    <a:pt x="88" y="44"/>
                    <a:pt x="88" y="44"/>
                  </a:cubicBezTo>
                  <a:cubicBezTo>
                    <a:pt x="88" y="43"/>
                    <a:pt x="88" y="43"/>
                    <a:pt x="88" y="43"/>
                  </a:cubicBezTo>
                  <a:cubicBezTo>
                    <a:pt x="89" y="43"/>
                    <a:pt x="89" y="43"/>
                    <a:pt x="89" y="43"/>
                  </a:cubicBezTo>
                  <a:cubicBezTo>
                    <a:pt x="89" y="42"/>
                    <a:pt x="89" y="42"/>
                    <a:pt x="89" y="42"/>
                  </a:cubicBezTo>
                  <a:cubicBezTo>
                    <a:pt x="89" y="41"/>
                    <a:pt x="89" y="41"/>
                    <a:pt x="89" y="41"/>
                  </a:cubicBezTo>
                  <a:cubicBezTo>
                    <a:pt x="89" y="39"/>
                    <a:pt x="89" y="39"/>
                    <a:pt x="89" y="39"/>
                  </a:cubicBezTo>
                  <a:cubicBezTo>
                    <a:pt x="89" y="37"/>
                    <a:pt x="89" y="37"/>
                    <a:pt x="89" y="37"/>
                  </a:cubicBezTo>
                  <a:cubicBezTo>
                    <a:pt x="88" y="36"/>
                    <a:pt x="88" y="36"/>
                    <a:pt x="88" y="36"/>
                  </a:cubicBezTo>
                  <a:cubicBezTo>
                    <a:pt x="87" y="34"/>
                    <a:pt x="87" y="34"/>
                    <a:pt x="87" y="34"/>
                  </a:cubicBezTo>
                  <a:cubicBezTo>
                    <a:pt x="87" y="32"/>
                    <a:pt x="87" y="32"/>
                    <a:pt x="87" y="32"/>
                  </a:cubicBezTo>
                  <a:cubicBezTo>
                    <a:pt x="86" y="30"/>
                    <a:pt x="86" y="30"/>
                    <a:pt x="86" y="30"/>
                  </a:cubicBezTo>
                  <a:cubicBezTo>
                    <a:pt x="86" y="29"/>
                    <a:pt x="86" y="29"/>
                    <a:pt x="86" y="29"/>
                  </a:cubicBezTo>
                  <a:cubicBezTo>
                    <a:pt x="85" y="27"/>
                    <a:pt x="85" y="27"/>
                    <a:pt x="85" y="27"/>
                  </a:cubicBezTo>
                  <a:cubicBezTo>
                    <a:pt x="84" y="25"/>
                    <a:pt x="84" y="25"/>
                    <a:pt x="84" y="25"/>
                  </a:cubicBezTo>
                  <a:cubicBezTo>
                    <a:pt x="83" y="24"/>
                    <a:pt x="83" y="24"/>
                    <a:pt x="83" y="24"/>
                  </a:cubicBezTo>
                  <a:cubicBezTo>
                    <a:pt x="83" y="22"/>
                    <a:pt x="83" y="22"/>
                    <a:pt x="83" y="22"/>
                  </a:cubicBezTo>
                  <a:cubicBezTo>
                    <a:pt x="85" y="21"/>
                    <a:pt x="85" y="21"/>
                    <a:pt x="85" y="21"/>
                  </a:cubicBezTo>
                  <a:cubicBezTo>
                    <a:pt x="84" y="19"/>
                    <a:pt x="84" y="19"/>
                    <a:pt x="84" y="19"/>
                  </a:cubicBezTo>
                  <a:cubicBezTo>
                    <a:pt x="83" y="18"/>
                    <a:pt x="83" y="18"/>
                    <a:pt x="83" y="18"/>
                  </a:cubicBezTo>
                  <a:cubicBezTo>
                    <a:pt x="82" y="16"/>
                    <a:pt x="82" y="16"/>
                    <a:pt x="82" y="16"/>
                  </a:cubicBezTo>
                  <a:cubicBezTo>
                    <a:pt x="81" y="15"/>
                    <a:pt x="81" y="15"/>
                    <a:pt x="81" y="15"/>
                  </a:cubicBezTo>
                  <a:cubicBezTo>
                    <a:pt x="80" y="14"/>
                    <a:pt x="80" y="14"/>
                    <a:pt x="80" y="14"/>
                  </a:cubicBezTo>
                  <a:cubicBezTo>
                    <a:pt x="79" y="13"/>
                    <a:pt x="79" y="13"/>
                    <a:pt x="79" y="13"/>
                  </a:cubicBezTo>
                  <a:cubicBezTo>
                    <a:pt x="78" y="12"/>
                    <a:pt x="78" y="12"/>
                    <a:pt x="78" y="12"/>
                  </a:cubicBezTo>
                  <a:cubicBezTo>
                    <a:pt x="77" y="11"/>
                    <a:pt x="77" y="11"/>
                    <a:pt x="77" y="11"/>
                  </a:cubicBezTo>
                  <a:cubicBezTo>
                    <a:pt x="76" y="10"/>
                    <a:pt x="76" y="10"/>
                    <a:pt x="76" y="10"/>
                  </a:cubicBezTo>
                  <a:cubicBezTo>
                    <a:pt x="79" y="9"/>
                    <a:pt x="79" y="9"/>
                    <a:pt x="79" y="9"/>
                  </a:cubicBezTo>
                  <a:cubicBezTo>
                    <a:pt x="78" y="8"/>
                    <a:pt x="78" y="8"/>
                    <a:pt x="78" y="8"/>
                  </a:cubicBezTo>
                  <a:cubicBezTo>
                    <a:pt x="76" y="7"/>
                    <a:pt x="76" y="7"/>
                    <a:pt x="76" y="7"/>
                  </a:cubicBezTo>
                  <a:cubicBezTo>
                    <a:pt x="75" y="7"/>
                    <a:pt x="75" y="7"/>
                    <a:pt x="75" y="7"/>
                  </a:cubicBezTo>
                  <a:cubicBezTo>
                    <a:pt x="74" y="6"/>
                    <a:pt x="74" y="6"/>
                    <a:pt x="74" y="6"/>
                  </a:cubicBezTo>
                  <a:cubicBezTo>
                    <a:pt x="73" y="5"/>
                    <a:pt x="73" y="5"/>
                    <a:pt x="73" y="5"/>
                  </a:cubicBezTo>
                  <a:cubicBezTo>
                    <a:pt x="72" y="5"/>
                    <a:pt x="72" y="5"/>
                    <a:pt x="72" y="5"/>
                  </a:cubicBezTo>
                  <a:cubicBezTo>
                    <a:pt x="70" y="4"/>
                    <a:pt x="70" y="4"/>
                    <a:pt x="70" y="4"/>
                  </a:cubicBezTo>
                  <a:cubicBezTo>
                    <a:pt x="69" y="4"/>
                    <a:pt x="69" y="4"/>
                    <a:pt x="69" y="4"/>
                  </a:cubicBezTo>
                  <a:cubicBezTo>
                    <a:pt x="68" y="3"/>
                    <a:pt x="68" y="3"/>
                    <a:pt x="68" y="3"/>
                  </a:cubicBezTo>
                  <a:cubicBezTo>
                    <a:pt x="66" y="3"/>
                    <a:pt x="66" y="3"/>
                    <a:pt x="66" y="3"/>
                  </a:cubicBezTo>
                  <a:cubicBezTo>
                    <a:pt x="65" y="2"/>
                    <a:pt x="65" y="2"/>
                    <a:pt x="65" y="2"/>
                  </a:cubicBezTo>
                  <a:cubicBezTo>
                    <a:pt x="63" y="2"/>
                    <a:pt x="63" y="2"/>
                    <a:pt x="63" y="2"/>
                  </a:cubicBezTo>
                  <a:cubicBezTo>
                    <a:pt x="61" y="1"/>
                    <a:pt x="61" y="1"/>
                    <a:pt x="61" y="1"/>
                  </a:cubicBezTo>
                  <a:cubicBezTo>
                    <a:pt x="60" y="1"/>
                    <a:pt x="60" y="1"/>
                    <a:pt x="60" y="1"/>
                  </a:cubicBezTo>
                  <a:cubicBezTo>
                    <a:pt x="58" y="1"/>
                    <a:pt x="58" y="1"/>
                    <a:pt x="58" y="1"/>
                  </a:cubicBezTo>
                  <a:cubicBezTo>
                    <a:pt x="56" y="0"/>
                    <a:pt x="56" y="0"/>
                    <a:pt x="56" y="0"/>
                  </a:cubicBezTo>
                  <a:cubicBezTo>
                    <a:pt x="55" y="0"/>
                    <a:pt x="55" y="0"/>
                    <a:pt x="55" y="0"/>
                  </a:cubicBezTo>
                  <a:cubicBezTo>
                    <a:pt x="53" y="0"/>
                    <a:pt x="53" y="0"/>
                    <a:pt x="53" y="0"/>
                  </a:cubicBezTo>
                  <a:cubicBezTo>
                    <a:pt x="51" y="0"/>
                    <a:pt x="51" y="0"/>
                    <a:pt x="51" y="0"/>
                  </a:cubicBezTo>
                  <a:cubicBezTo>
                    <a:pt x="50" y="0"/>
                    <a:pt x="50" y="0"/>
                    <a:pt x="50" y="0"/>
                  </a:cubicBezTo>
                  <a:cubicBezTo>
                    <a:pt x="48" y="0"/>
                    <a:pt x="48" y="0"/>
                    <a:pt x="48" y="0"/>
                  </a:cubicBezTo>
                  <a:cubicBezTo>
                    <a:pt x="46" y="0"/>
                    <a:pt x="46" y="0"/>
                    <a:pt x="46" y="0"/>
                  </a:cubicBezTo>
                  <a:cubicBezTo>
                    <a:pt x="45" y="0"/>
                    <a:pt x="45" y="0"/>
                    <a:pt x="45" y="0"/>
                  </a:cubicBezTo>
                  <a:cubicBezTo>
                    <a:pt x="43" y="0"/>
                    <a:pt x="43" y="0"/>
                    <a:pt x="43" y="0"/>
                  </a:cubicBezTo>
                  <a:cubicBezTo>
                    <a:pt x="41" y="0"/>
                    <a:pt x="41" y="0"/>
                    <a:pt x="41" y="0"/>
                  </a:cubicBezTo>
                  <a:cubicBezTo>
                    <a:pt x="40" y="0"/>
                    <a:pt x="40" y="0"/>
                    <a:pt x="40" y="0"/>
                  </a:cubicBezTo>
                  <a:cubicBezTo>
                    <a:pt x="38" y="1"/>
                    <a:pt x="38" y="1"/>
                    <a:pt x="38" y="1"/>
                  </a:cubicBezTo>
                  <a:cubicBezTo>
                    <a:pt x="36" y="1"/>
                    <a:pt x="36" y="1"/>
                    <a:pt x="36" y="1"/>
                  </a:cubicBezTo>
                  <a:cubicBezTo>
                    <a:pt x="35" y="1"/>
                    <a:pt x="35" y="1"/>
                    <a:pt x="35" y="1"/>
                  </a:cubicBezTo>
                  <a:cubicBezTo>
                    <a:pt x="33" y="2"/>
                    <a:pt x="33" y="2"/>
                    <a:pt x="33" y="2"/>
                  </a:cubicBezTo>
                  <a:cubicBezTo>
                    <a:pt x="31" y="2"/>
                    <a:pt x="31" y="2"/>
                    <a:pt x="31" y="2"/>
                  </a:cubicBezTo>
                  <a:cubicBezTo>
                    <a:pt x="29" y="3"/>
                    <a:pt x="29" y="3"/>
                    <a:pt x="29" y="3"/>
                  </a:cubicBezTo>
                  <a:cubicBezTo>
                    <a:pt x="28" y="3"/>
                    <a:pt x="28" y="3"/>
                    <a:pt x="28" y="3"/>
                  </a:cubicBezTo>
                  <a:cubicBezTo>
                    <a:pt x="26" y="4"/>
                    <a:pt x="26" y="4"/>
                    <a:pt x="26" y="4"/>
                  </a:cubicBezTo>
                  <a:cubicBezTo>
                    <a:pt x="24" y="4"/>
                    <a:pt x="24" y="4"/>
                    <a:pt x="24" y="4"/>
                  </a:cubicBezTo>
                  <a:cubicBezTo>
                    <a:pt x="23" y="5"/>
                    <a:pt x="23" y="5"/>
                    <a:pt x="23" y="5"/>
                  </a:cubicBezTo>
                  <a:cubicBezTo>
                    <a:pt x="21" y="6"/>
                    <a:pt x="21" y="6"/>
                    <a:pt x="21" y="6"/>
                  </a:cubicBezTo>
                  <a:cubicBezTo>
                    <a:pt x="20" y="7"/>
                    <a:pt x="20" y="7"/>
                    <a:pt x="20" y="7"/>
                  </a:cubicBezTo>
                  <a:cubicBezTo>
                    <a:pt x="18" y="8"/>
                    <a:pt x="18" y="8"/>
                    <a:pt x="18" y="8"/>
                  </a:cubicBezTo>
                  <a:cubicBezTo>
                    <a:pt x="17" y="9"/>
                    <a:pt x="17" y="9"/>
                    <a:pt x="17" y="9"/>
                  </a:cubicBezTo>
                  <a:cubicBezTo>
                    <a:pt x="15" y="10"/>
                    <a:pt x="15" y="10"/>
                    <a:pt x="15" y="10"/>
                  </a:cubicBezTo>
                  <a:cubicBezTo>
                    <a:pt x="14" y="11"/>
                    <a:pt x="14" y="11"/>
                    <a:pt x="14" y="11"/>
                  </a:cubicBezTo>
                  <a:cubicBezTo>
                    <a:pt x="13" y="12"/>
                    <a:pt x="13" y="12"/>
                    <a:pt x="13" y="12"/>
                  </a:cubicBezTo>
                  <a:cubicBezTo>
                    <a:pt x="12" y="13"/>
                    <a:pt x="12" y="13"/>
                    <a:pt x="12" y="13"/>
                  </a:cubicBezTo>
                  <a:cubicBezTo>
                    <a:pt x="10" y="14"/>
                    <a:pt x="10" y="14"/>
                    <a:pt x="10" y="14"/>
                  </a:cubicBezTo>
                  <a:cubicBezTo>
                    <a:pt x="9" y="15"/>
                    <a:pt x="9" y="15"/>
                    <a:pt x="9" y="15"/>
                  </a:cubicBezTo>
                  <a:cubicBezTo>
                    <a:pt x="8" y="17"/>
                    <a:pt x="8" y="17"/>
                    <a:pt x="8" y="17"/>
                  </a:cubicBezTo>
                  <a:cubicBezTo>
                    <a:pt x="7" y="18"/>
                    <a:pt x="7" y="18"/>
                    <a:pt x="7" y="18"/>
                  </a:cubicBezTo>
                  <a:cubicBezTo>
                    <a:pt x="6" y="19"/>
                    <a:pt x="6" y="19"/>
                    <a:pt x="6" y="19"/>
                  </a:cubicBezTo>
                  <a:cubicBezTo>
                    <a:pt x="5" y="21"/>
                    <a:pt x="5" y="21"/>
                    <a:pt x="5" y="21"/>
                  </a:cubicBezTo>
                  <a:cubicBezTo>
                    <a:pt x="5" y="22"/>
                    <a:pt x="5" y="22"/>
                    <a:pt x="5" y="22"/>
                  </a:cubicBezTo>
                  <a:cubicBezTo>
                    <a:pt x="4" y="24"/>
                    <a:pt x="4" y="24"/>
                    <a:pt x="4" y="24"/>
                  </a:cubicBezTo>
                  <a:cubicBezTo>
                    <a:pt x="3" y="25"/>
                    <a:pt x="3" y="25"/>
                    <a:pt x="3" y="25"/>
                  </a:cubicBezTo>
                  <a:cubicBezTo>
                    <a:pt x="3" y="27"/>
                    <a:pt x="3" y="27"/>
                    <a:pt x="3" y="27"/>
                  </a:cubicBezTo>
                  <a:cubicBezTo>
                    <a:pt x="2" y="28"/>
                    <a:pt x="2" y="28"/>
                    <a:pt x="2" y="28"/>
                  </a:cubicBezTo>
                  <a:cubicBezTo>
                    <a:pt x="2" y="30"/>
                    <a:pt x="2" y="30"/>
                    <a:pt x="2" y="30"/>
                  </a:cubicBezTo>
                  <a:cubicBezTo>
                    <a:pt x="1" y="31"/>
                    <a:pt x="1" y="31"/>
                    <a:pt x="1" y="31"/>
                  </a:cubicBezTo>
                  <a:cubicBezTo>
                    <a:pt x="1" y="33"/>
                    <a:pt x="1" y="33"/>
                    <a:pt x="1" y="33"/>
                  </a:cubicBezTo>
                  <a:cubicBezTo>
                    <a:pt x="0" y="36"/>
                    <a:pt x="0" y="36"/>
                    <a:pt x="0" y="36"/>
                  </a:cubicBezTo>
                  <a:cubicBezTo>
                    <a:pt x="0" y="40"/>
                    <a:pt x="0" y="40"/>
                    <a:pt x="0" y="40"/>
                  </a:cubicBezTo>
                  <a:cubicBezTo>
                    <a:pt x="0" y="43"/>
                    <a:pt x="0" y="43"/>
                    <a:pt x="0" y="43"/>
                  </a:cubicBezTo>
                  <a:cubicBezTo>
                    <a:pt x="1" y="46"/>
                    <a:pt x="1" y="46"/>
                    <a:pt x="1" y="46"/>
                  </a:cubicBezTo>
                  <a:cubicBezTo>
                    <a:pt x="1" y="49"/>
                    <a:pt x="1" y="49"/>
                    <a:pt x="1" y="49"/>
                  </a:cubicBezTo>
                  <a:cubicBezTo>
                    <a:pt x="2" y="52"/>
                    <a:pt x="2" y="52"/>
                    <a:pt x="2" y="52"/>
                  </a:cubicBezTo>
                  <a:cubicBezTo>
                    <a:pt x="3" y="56"/>
                    <a:pt x="3" y="56"/>
                    <a:pt x="3" y="56"/>
                  </a:cubicBezTo>
                  <a:cubicBezTo>
                    <a:pt x="11" y="69"/>
                    <a:pt x="11" y="69"/>
                    <a:pt x="11" y="69"/>
                  </a:cubicBezTo>
                  <a:cubicBezTo>
                    <a:pt x="25" y="83"/>
                    <a:pt x="24" y="97"/>
                    <a:pt x="24" y="97"/>
                  </a:cubicBezTo>
                  <a:cubicBezTo>
                    <a:pt x="24" y="100"/>
                    <a:pt x="24" y="100"/>
                    <a:pt x="24" y="100"/>
                  </a:cubicBezTo>
                  <a:cubicBezTo>
                    <a:pt x="24" y="108"/>
                    <a:pt x="24" y="108"/>
                    <a:pt x="24" y="108"/>
                  </a:cubicBezTo>
                  <a:cubicBezTo>
                    <a:pt x="71" y="108"/>
                    <a:pt x="71" y="108"/>
                    <a:pt x="71" y="108"/>
                  </a:cubicBezTo>
                  <a:cubicBezTo>
                    <a:pt x="71" y="107"/>
                    <a:pt x="71" y="107"/>
                    <a:pt x="71" y="107"/>
                  </a:cubicBezTo>
                  <a:cubicBezTo>
                    <a:pt x="71" y="105"/>
                    <a:pt x="71" y="105"/>
                    <a:pt x="71" y="105"/>
                  </a:cubicBezTo>
                  <a:cubicBezTo>
                    <a:pt x="71" y="102"/>
                    <a:pt x="71" y="102"/>
                    <a:pt x="71" y="102"/>
                  </a:cubicBezTo>
                  <a:cubicBezTo>
                    <a:pt x="72" y="96"/>
                    <a:pt x="72" y="96"/>
                    <a:pt x="72" y="96"/>
                  </a:cubicBezTo>
                  <a:cubicBezTo>
                    <a:pt x="72" y="93"/>
                    <a:pt x="72" y="93"/>
                    <a:pt x="72" y="93"/>
                  </a:cubicBezTo>
                  <a:cubicBezTo>
                    <a:pt x="72" y="92"/>
                    <a:pt x="72" y="92"/>
                    <a:pt x="72" y="92"/>
                  </a:cubicBezTo>
                  <a:cubicBezTo>
                    <a:pt x="72" y="91"/>
                    <a:pt x="72" y="91"/>
                    <a:pt x="72" y="91"/>
                  </a:cubicBezTo>
                  <a:cubicBezTo>
                    <a:pt x="73" y="91"/>
                    <a:pt x="73" y="91"/>
                    <a:pt x="73" y="91"/>
                  </a:cubicBezTo>
                  <a:cubicBezTo>
                    <a:pt x="73" y="90"/>
                    <a:pt x="73" y="90"/>
                    <a:pt x="73" y="90"/>
                  </a:cubicBezTo>
                  <a:cubicBezTo>
                    <a:pt x="74" y="90"/>
                    <a:pt x="74" y="90"/>
                    <a:pt x="74" y="90"/>
                  </a:cubicBezTo>
                  <a:cubicBezTo>
                    <a:pt x="74" y="90"/>
                    <a:pt x="74" y="90"/>
                    <a:pt x="74" y="90"/>
                  </a:cubicBezTo>
                  <a:cubicBezTo>
                    <a:pt x="75" y="90"/>
                    <a:pt x="75" y="90"/>
                    <a:pt x="75" y="90"/>
                  </a:cubicBezTo>
                  <a:cubicBezTo>
                    <a:pt x="76" y="89"/>
                    <a:pt x="76" y="89"/>
                    <a:pt x="76" y="89"/>
                  </a:cubicBezTo>
                  <a:cubicBezTo>
                    <a:pt x="77" y="89"/>
                    <a:pt x="77" y="89"/>
                    <a:pt x="77" y="89"/>
                  </a:cubicBezTo>
                  <a:cubicBezTo>
                    <a:pt x="78" y="89"/>
                    <a:pt x="78" y="89"/>
                    <a:pt x="78" y="89"/>
                  </a:cubicBezTo>
                  <a:cubicBezTo>
                    <a:pt x="78" y="89"/>
                    <a:pt x="78" y="89"/>
                    <a:pt x="78" y="89"/>
                  </a:cubicBezTo>
                  <a:cubicBezTo>
                    <a:pt x="79" y="89"/>
                    <a:pt x="79" y="89"/>
                    <a:pt x="79" y="89"/>
                  </a:cubicBezTo>
                  <a:cubicBezTo>
                    <a:pt x="80" y="89"/>
                    <a:pt x="80" y="89"/>
                    <a:pt x="80" y="89"/>
                  </a:cubicBezTo>
                  <a:cubicBezTo>
                    <a:pt x="81" y="90"/>
                    <a:pt x="81" y="90"/>
                    <a:pt x="81" y="90"/>
                  </a:cubicBezTo>
                  <a:cubicBezTo>
                    <a:pt x="81" y="90"/>
                    <a:pt x="81" y="90"/>
                    <a:pt x="81" y="90"/>
                  </a:cubicBezTo>
                  <a:cubicBezTo>
                    <a:pt x="82" y="90"/>
                    <a:pt x="82" y="90"/>
                    <a:pt x="82" y="90"/>
                  </a:cubicBezTo>
                  <a:cubicBezTo>
                    <a:pt x="83" y="90"/>
                    <a:pt x="83" y="90"/>
                    <a:pt x="83" y="90"/>
                  </a:cubicBezTo>
                  <a:cubicBezTo>
                    <a:pt x="81" y="90"/>
                    <a:pt x="81" y="90"/>
                    <a:pt x="81" y="90"/>
                  </a:cubicBezTo>
                  <a:cubicBezTo>
                    <a:pt x="82" y="90"/>
                    <a:pt x="82" y="90"/>
                    <a:pt x="82" y="90"/>
                  </a:cubicBezTo>
                  <a:cubicBezTo>
                    <a:pt x="83" y="90"/>
                    <a:pt x="83" y="90"/>
                    <a:pt x="83" y="90"/>
                  </a:cubicBezTo>
                  <a:cubicBezTo>
                    <a:pt x="84" y="90"/>
                    <a:pt x="84" y="90"/>
                    <a:pt x="84" y="90"/>
                  </a:cubicBezTo>
                  <a:cubicBezTo>
                    <a:pt x="85" y="90"/>
                    <a:pt x="85" y="90"/>
                    <a:pt x="85" y="90"/>
                  </a:cubicBezTo>
                  <a:cubicBezTo>
                    <a:pt x="86" y="90"/>
                    <a:pt x="86" y="90"/>
                    <a:pt x="86" y="90"/>
                  </a:cubicBezTo>
                  <a:cubicBezTo>
                    <a:pt x="86" y="90"/>
                    <a:pt x="86" y="90"/>
                    <a:pt x="86" y="90"/>
                  </a:cubicBezTo>
                  <a:cubicBezTo>
                    <a:pt x="87" y="89"/>
                    <a:pt x="87" y="89"/>
                    <a:pt x="87" y="89"/>
                  </a:cubicBezTo>
                  <a:cubicBezTo>
                    <a:pt x="88" y="89"/>
                    <a:pt x="88" y="89"/>
                    <a:pt x="88" y="89"/>
                  </a:cubicBezTo>
                  <a:cubicBezTo>
                    <a:pt x="88" y="88"/>
                    <a:pt x="88" y="88"/>
                    <a:pt x="88" y="88"/>
                  </a:cubicBezTo>
                  <a:cubicBezTo>
                    <a:pt x="89" y="88"/>
                    <a:pt x="89" y="88"/>
                    <a:pt x="89" y="88"/>
                  </a:cubicBezTo>
                  <a:cubicBezTo>
                    <a:pt x="89" y="87"/>
                    <a:pt x="89" y="87"/>
                    <a:pt x="89" y="87"/>
                  </a:cubicBezTo>
                  <a:cubicBezTo>
                    <a:pt x="89" y="86"/>
                    <a:pt x="89" y="86"/>
                    <a:pt x="89" y="86"/>
                  </a:cubicBezTo>
                  <a:cubicBezTo>
                    <a:pt x="89" y="85"/>
                    <a:pt x="89" y="85"/>
                    <a:pt x="89" y="85"/>
                  </a:cubicBezTo>
                  <a:cubicBezTo>
                    <a:pt x="89" y="84"/>
                    <a:pt x="89" y="84"/>
                    <a:pt x="89" y="84"/>
                  </a:cubicBezTo>
                  <a:cubicBezTo>
                    <a:pt x="89" y="82"/>
                    <a:pt x="89" y="82"/>
                    <a:pt x="89" y="82"/>
                  </a:cubicBezTo>
                  <a:cubicBezTo>
                    <a:pt x="89" y="82"/>
                    <a:pt x="89" y="82"/>
                    <a:pt x="89" y="82"/>
                  </a:cubicBezTo>
                  <a:cubicBezTo>
                    <a:pt x="89" y="81"/>
                    <a:pt x="89" y="81"/>
                    <a:pt x="89" y="81"/>
                  </a:cubicBezTo>
                  <a:cubicBezTo>
                    <a:pt x="90" y="81"/>
                    <a:pt x="90" y="81"/>
                    <a:pt x="90" y="81"/>
                  </a:cubicBezTo>
                  <a:cubicBezTo>
                    <a:pt x="90" y="80"/>
                    <a:pt x="90" y="80"/>
                    <a:pt x="90" y="80"/>
                  </a:cubicBezTo>
                  <a:cubicBezTo>
                    <a:pt x="90" y="80"/>
                    <a:pt x="90" y="80"/>
                    <a:pt x="90" y="80"/>
                  </a:cubicBezTo>
                  <a:cubicBezTo>
                    <a:pt x="90" y="79"/>
                    <a:pt x="90" y="79"/>
                    <a:pt x="90" y="79"/>
                  </a:cubicBezTo>
                  <a:cubicBezTo>
                    <a:pt x="91" y="79"/>
                    <a:pt x="91" y="79"/>
                    <a:pt x="91" y="79"/>
                  </a:cubicBezTo>
                  <a:cubicBezTo>
                    <a:pt x="91" y="78"/>
                    <a:pt x="91" y="78"/>
                    <a:pt x="91" y="78"/>
                  </a:cubicBezTo>
                  <a:cubicBezTo>
                    <a:pt x="91" y="78"/>
                    <a:pt x="91" y="78"/>
                    <a:pt x="91" y="78"/>
                  </a:cubicBezTo>
                  <a:cubicBezTo>
                    <a:pt x="91" y="77"/>
                    <a:pt x="91" y="77"/>
                    <a:pt x="91" y="77"/>
                  </a:cubicBezTo>
                  <a:cubicBezTo>
                    <a:pt x="90" y="77"/>
                    <a:pt x="90" y="77"/>
                    <a:pt x="90" y="77"/>
                  </a:cubicBezTo>
                  <a:cubicBezTo>
                    <a:pt x="90" y="76"/>
                    <a:pt x="90" y="76"/>
                    <a:pt x="90" y="76"/>
                  </a:cubicBezTo>
                  <a:cubicBezTo>
                    <a:pt x="90" y="76"/>
                    <a:pt x="90" y="76"/>
                    <a:pt x="90" y="76"/>
                  </a:cubicBezTo>
                  <a:cubicBezTo>
                    <a:pt x="89" y="75"/>
                    <a:pt x="89" y="75"/>
                    <a:pt x="89" y="75"/>
                  </a:cubicBezTo>
                  <a:cubicBezTo>
                    <a:pt x="89" y="75"/>
                    <a:pt x="89" y="75"/>
                    <a:pt x="89" y="75"/>
                  </a:cubicBezTo>
                  <a:cubicBezTo>
                    <a:pt x="88" y="75"/>
                    <a:pt x="88" y="75"/>
                    <a:pt x="88" y="75"/>
                  </a:cubicBezTo>
                  <a:cubicBezTo>
                    <a:pt x="89" y="74"/>
                    <a:pt x="89" y="74"/>
                    <a:pt x="89" y="74"/>
                  </a:cubicBezTo>
                  <a:cubicBezTo>
                    <a:pt x="89" y="74"/>
                    <a:pt x="89" y="74"/>
                    <a:pt x="89" y="74"/>
                  </a:cubicBezTo>
                  <a:cubicBezTo>
                    <a:pt x="90" y="73"/>
                    <a:pt x="90" y="73"/>
                    <a:pt x="90" y="73"/>
                  </a:cubicBezTo>
                  <a:cubicBezTo>
                    <a:pt x="90" y="73"/>
                    <a:pt x="90" y="73"/>
                    <a:pt x="90" y="73"/>
                  </a:cubicBezTo>
                  <a:cubicBezTo>
                    <a:pt x="91" y="72"/>
                    <a:pt x="91" y="72"/>
                    <a:pt x="91" y="72"/>
                  </a:cubicBezTo>
                  <a:cubicBezTo>
                    <a:pt x="91" y="72"/>
                    <a:pt x="91" y="72"/>
                    <a:pt x="91" y="72"/>
                  </a:cubicBezTo>
                  <a:cubicBezTo>
                    <a:pt x="91" y="71"/>
                    <a:pt x="91" y="71"/>
                    <a:pt x="91" y="71"/>
                  </a:cubicBezTo>
                  <a:cubicBezTo>
                    <a:pt x="91" y="71"/>
                    <a:pt x="91" y="71"/>
                    <a:pt x="91" y="71"/>
                  </a:cubicBezTo>
                  <a:cubicBezTo>
                    <a:pt x="90" y="69"/>
                    <a:pt x="90" y="69"/>
                    <a:pt x="90" y="69"/>
                  </a:cubicBezTo>
                  <a:cubicBezTo>
                    <a:pt x="90" y="67"/>
                    <a:pt x="90" y="67"/>
                    <a:pt x="90" y="67"/>
                  </a:cubicBezTo>
                  <a:cubicBezTo>
                    <a:pt x="90" y="66"/>
                    <a:pt x="90" y="66"/>
                    <a:pt x="90" y="66"/>
                  </a:cubicBezTo>
                  <a:cubicBezTo>
                    <a:pt x="90" y="64"/>
                    <a:pt x="90" y="64"/>
                    <a:pt x="90" y="64"/>
                  </a:cubicBezTo>
                  <a:cubicBezTo>
                    <a:pt x="91" y="64"/>
                    <a:pt x="91" y="64"/>
                    <a:pt x="91" y="64"/>
                  </a:cubicBezTo>
                  <a:cubicBezTo>
                    <a:pt x="92" y="63"/>
                    <a:pt x="92" y="63"/>
                    <a:pt x="92" y="63"/>
                  </a:cubicBezTo>
                  <a:cubicBezTo>
                    <a:pt x="92" y="63"/>
                    <a:pt x="92" y="63"/>
                    <a:pt x="92" y="63"/>
                  </a:cubicBezTo>
                  <a:cubicBezTo>
                    <a:pt x="93" y="63"/>
                    <a:pt x="93" y="63"/>
                    <a:pt x="93" y="63"/>
                  </a:cubicBezTo>
                  <a:cubicBezTo>
                    <a:pt x="93" y="62"/>
                    <a:pt x="93" y="62"/>
                    <a:pt x="93" y="62"/>
                  </a:cubicBezTo>
                  <a:cubicBezTo>
                    <a:pt x="94" y="62"/>
                    <a:pt x="94" y="62"/>
                    <a:pt x="94" y="62"/>
                  </a:cubicBezTo>
                  <a:cubicBezTo>
                    <a:pt x="94" y="61"/>
                    <a:pt x="94" y="61"/>
                    <a:pt x="94" y="61"/>
                  </a:cubicBezTo>
                  <a:close/>
                  <a:moveTo>
                    <a:pt x="33" y="44"/>
                  </a:moveTo>
                  <a:cubicBezTo>
                    <a:pt x="32" y="46"/>
                    <a:pt x="32" y="46"/>
                    <a:pt x="32" y="46"/>
                  </a:cubicBezTo>
                  <a:cubicBezTo>
                    <a:pt x="32" y="46"/>
                    <a:pt x="29" y="46"/>
                    <a:pt x="29" y="46"/>
                  </a:cubicBezTo>
                  <a:cubicBezTo>
                    <a:pt x="28" y="46"/>
                    <a:pt x="28" y="46"/>
                    <a:pt x="28" y="46"/>
                  </a:cubicBezTo>
                  <a:cubicBezTo>
                    <a:pt x="28" y="46"/>
                    <a:pt x="28" y="49"/>
                    <a:pt x="28" y="49"/>
                  </a:cubicBezTo>
                  <a:cubicBezTo>
                    <a:pt x="25" y="50"/>
                    <a:pt x="25" y="50"/>
                    <a:pt x="25" y="50"/>
                  </a:cubicBezTo>
                  <a:cubicBezTo>
                    <a:pt x="25" y="50"/>
                    <a:pt x="24" y="47"/>
                    <a:pt x="24" y="47"/>
                  </a:cubicBezTo>
                  <a:cubicBezTo>
                    <a:pt x="22" y="47"/>
                    <a:pt x="22" y="47"/>
                    <a:pt x="22" y="47"/>
                  </a:cubicBezTo>
                  <a:cubicBezTo>
                    <a:pt x="22" y="47"/>
                    <a:pt x="20" y="49"/>
                    <a:pt x="20" y="49"/>
                  </a:cubicBezTo>
                  <a:cubicBezTo>
                    <a:pt x="18" y="48"/>
                    <a:pt x="18" y="48"/>
                    <a:pt x="18" y="48"/>
                  </a:cubicBezTo>
                  <a:cubicBezTo>
                    <a:pt x="18" y="48"/>
                    <a:pt x="19" y="45"/>
                    <a:pt x="19" y="45"/>
                  </a:cubicBezTo>
                  <a:cubicBezTo>
                    <a:pt x="18" y="44"/>
                    <a:pt x="18" y="44"/>
                    <a:pt x="18" y="44"/>
                  </a:cubicBezTo>
                  <a:cubicBezTo>
                    <a:pt x="18" y="44"/>
                    <a:pt x="15" y="43"/>
                    <a:pt x="15" y="43"/>
                  </a:cubicBezTo>
                  <a:cubicBezTo>
                    <a:pt x="14" y="41"/>
                    <a:pt x="14" y="41"/>
                    <a:pt x="14" y="41"/>
                  </a:cubicBezTo>
                  <a:cubicBezTo>
                    <a:pt x="14" y="41"/>
                    <a:pt x="17" y="39"/>
                    <a:pt x="17" y="39"/>
                  </a:cubicBezTo>
                  <a:cubicBezTo>
                    <a:pt x="17" y="38"/>
                    <a:pt x="17" y="38"/>
                    <a:pt x="17" y="38"/>
                  </a:cubicBezTo>
                  <a:cubicBezTo>
                    <a:pt x="17" y="38"/>
                    <a:pt x="15" y="36"/>
                    <a:pt x="15" y="36"/>
                  </a:cubicBezTo>
                  <a:cubicBezTo>
                    <a:pt x="16" y="34"/>
                    <a:pt x="16" y="34"/>
                    <a:pt x="16" y="34"/>
                  </a:cubicBezTo>
                  <a:cubicBezTo>
                    <a:pt x="16" y="34"/>
                    <a:pt x="19" y="34"/>
                    <a:pt x="19" y="34"/>
                  </a:cubicBezTo>
                  <a:cubicBezTo>
                    <a:pt x="20" y="33"/>
                    <a:pt x="20" y="33"/>
                    <a:pt x="20" y="33"/>
                  </a:cubicBezTo>
                  <a:cubicBezTo>
                    <a:pt x="20" y="33"/>
                    <a:pt x="21" y="31"/>
                    <a:pt x="21" y="31"/>
                  </a:cubicBezTo>
                  <a:cubicBezTo>
                    <a:pt x="23" y="30"/>
                    <a:pt x="23" y="30"/>
                    <a:pt x="23" y="30"/>
                  </a:cubicBezTo>
                  <a:cubicBezTo>
                    <a:pt x="23" y="30"/>
                    <a:pt x="25" y="32"/>
                    <a:pt x="25" y="32"/>
                  </a:cubicBezTo>
                  <a:cubicBezTo>
                    <a:pt x="26" y="33"/>
                    <a:pt x="26" y="33"/>
                    <a:pt x="26" y="33"/>
                  </a:cubicBezTo>
                  <a:cubicBezTo>
                    <a:pt x="26" y="33"/>
                    <a:pt x="28" y="31"/>
                    <a:pt x="28" y="31"/>
                  </a:cubicBezTo>
                  <a:cubicBezTo>
                    <a:pt x="30" y="32"/>
                    <a:pt x="30" y="32"/>
                    <a:pt x="30" y="32"/>
                  </a:cubicBezTo>
                  <a:cubicBezTo>
                    <a:pt x="30" y="32"/>
                    <a:pt x="30" y="35"/>
                    <a:pt x="30" y="35"/>
                  </a:cubicBezTo>
                  <a:cubicBezTo>
                    <a:pt x="30" y="36"/>
                    <a:pt x="30" y="36"/>
                    <a:pt x="30" y="36"/>
                  </a:cubicBezTo>
                  <a:cubicBezTo>
                    <a:pt x="30" y="36"/>
                    <a:pt x="33" y="36"/>
                    <a:pt x="33" y="37"/>
                  </a:cubicBezTo>
                  <a:cubicBezTo>
                    <a:pt x="34" y="39"/>
                    <a:pt x="34" y="39"/>
                    <a:pt x="34" y="39"/>
                  </a:cubicBezTo>
                  <a:cubicBezTo>
                    <a:pt x="34" y="39"/>
                    <a:pt x="32" y="40"/>
                    <a:pt x="32" y="40"/>
                  </a:cubicBezTo>
                  <a:cubicBezTo>
                    <a:pt x="31" y="42"/>
                    <a:pt x="31" y="42"/>
                    <a:pt x="31" y="42"/>
                  </a:cubicBezTo>
                  <a:cubicBezTo>
                    <a:pt x="31" y="42"/>
                    <a:pt x="33" y="44"/>
                    <a:pt x="33" y="44"/>
                  </a:cubicBezTo>
                  <a:close/>
                  <a:moveTo>
                    <a:pt x="73" y="32"/>
                  </a:moveTo>
                  <a:cubicBezTo>
                    <a:pt x="73" y="32"/>
                    <a:pt x="73" y="32"/>
                    <a:pt x="73" y="32"/>
                  </a:cubicBezTo>
                  <a:cubicBezTo>
                    <a:pt x="73" y="33"/>
                    <a:pt x="67" y="35"/>
                    <a:pt x="67" y="35"/>
                  </a:cubicBezTo>
                  <a:cubicBezTo>
                    <a:pt x="66" y="37"/>
                    <a:pt x="66" y="37"/>
                    <a:pt x="66" y="37"/>
                  </a:cubicBezTo>
                  <a:cubicBezTo>
                    <a:pt x="66" y="37"/>
                    <a:pt x="69" y="43"/>
                    <a:pt x="68" y="43"/>
                  </a:cubicBezTo>
                  <a:cubicBezTo>
                    <a:pt x="65" y="46"/>
                    <a:pt x="65" y="46"/>
                    <a:pt x="65" y="46"/>
                  </a:cubicBezTo>
                  <a:cubicBezTo>
                    <a:pt x="65" y="46"/>
                    <a:pt x="59" y="44"/>
                    <a:pt x="59" y="44"/>
                  </a:cubicBezTo>
                  <a:cubicBezTo>
                    <a:pt x="57" y="45"/>
                    <a:pt x="57" y="45"/>
                    <a:pt x="57" y="45"/>
                  </a:cubicBezTo>
                  <a:cubicBezTo>
                    <a:pt x="57" y="45"/>
                    <a:pt x="55" y="50"/>
                    <a:pt x="54" y="50"/>
                  </a:cubicBezTo>
                  <a:cubicBezTo>
                    <a:pt x="50" y="50"/>
                    <a:pt x="50" y="50"/>
                    <a:pt x="50" y="50"/>
                  </a:cubicBezTo>
                  <a:cubicBezTo>
                    <a:pt x="49" y="50"/>
                    <a:pt x="47" y="45"/>
                    <a:pt x="47" y="45"/>
                  </a:cubicBezTo>
                  <a:cubicBezTo>
                    <a:pt x="45" y="44"/>
                    <a:pt x="45" y="44"/>
                    <a:pt x="45" y="44"/>
                  </a:cubicBezTo>
                  <a:cubicBezTo>
                    <a:pt x="45" y="44"/>
                    <a:pt x="39" y="46"/>
                    <a:pt x="39" y="46"/>
                  </a:cubicBezTo>
                  <a:cubicBezTo>
                    <a:pt x="36" y="43"/>
                    <a:pt x="36" y="43"/>
                    <a:pt x="36" y="43"/>
                  </a:cubicBezTo>
                  <a:cubicBezTo>
                    <a:pt x="36" y="43"/>
                    <a:pt x="38" y="37"/>
                    <a:pt x="38" y="37"/>
                  </a:cubicBezTo>
                  <a:cubicBezTo>
                    <a:pt x="37" y="35"/>
                    <a:pt x="37" y="35"/>
                    <a:pt x="37" y="35"/>
                  </a:cubicBezTo>
                  <a:cubicBezTo>
                    <a:pt x="37" y="35"/>
                    <a:pt x="31" y="32"/>
                    <a:pt x="31" y="32"/>
                  </a:cubicBezTo>
                  <a:cubicBezTo>
                    <a:pt x="31" y="28"/>
                    <a:pt x="31" y="28"/>
                    <a:pt x="31" y="28"/>
                  </a:cubicBezTo>
                  <a:cubicBezTo>
                    <a:pt x="31" y="27"/>
                    <a:pt x="37" y="25"/>
                    <a:pt x="37" y="25"/>
                  </a:cubicBezTo>
                  <a:cubicBezTo>
                    <a:pt x="38" y="23"/>
                    <a:pt x="38" y="23"/>
                    <a:pt x="38" y="23"/>
                  </a:cubicBezTo>
                  <a:cubicBezTo>
                    <a:pt x="38" y="23"/>
                    <a:pt x="36" y="17"/>
                    <a:pt x="36" y="17"/>
                  </a:cubicBezTo>
                  <a:cubicBezTo>
                    <a:pt x="39" y="14"/>
                    <a:pt x="39" y="14"/>
                    <a:pt x="39" y="14"/>
                  </a:cubicBezTo>
                  <a:cubicBezTo>
                    <a:pt x="39" y="14"/>
                    <a:pt x="45" y="16"/>
                    <a:pt x="45" y="16"/>
                  </a:cubicBezTo>
                  <a:cubicBezTo>
                    <a:pt x="47" y="15"/>
                    <a:pt x="47" y="15"/>
                    <a:pt x="47" y="15"/>
                  </a:cubicBezTo>
                  <a:cubicBezTo>
                    <a:pt x="47" y="15"/>
                    <a:pt x="50" y="10"/>
                    <a:pt x="50" y="10"/>
                  </a:cubicBezTo>
                  <a:cubicBezTo>
                    <a:pt x="55" y="10"/>
                    <a:pt x="55" y="10"/>
                    <a:pt x="55" y="10"/>
                  </a:cubicBezTo>
                  <a:cubicBezTo>
                    <a:pt x="55" y="10"/>
                    <a:pt x="57" y="15"/>
                    <a:pt x="57" y="15"/>
                  </a:cubicBezTo>
                  <a:cubicBezTo>
                    <a:pt x="59" y="16"/>
                    <a:pt x="59" y="16"/>
                    <a:pt x="59" y="16"/>
                  </a:cubicBezTo>
                  <a:cubicBezTo>
                    <a:pt x="59" y="16"/>
                    <a:pt x="65" y="14"/>
                    <a:pt x="65" y="14"/>
                  </a:cubicBezTo>
                  <a:cubicBezTo>
                    <a:pt x="69" y="17"/>
                    <a:pt x="69" y="17"/>
                    <a:pt x="69" y="17"/>
                  </a:cubicBezTo>
                  <a:cubicBezTo>
                    <a:pt x="69" y="18"/>
                    <a:pt x="66" y="23"/>
                    <a:pt x="66" y="23"/>
                  </a:cubicBezTo>
                  <a:cubicBezTo>
                    <a:pt x="67" y="25"/>
                    <a:pt x="67" y="25"/>
                    <a:pt x="67" y="25"/>
                  </a:cubicBezTo>
                  <a:cubicBezTo>
                    <a:pt x="67" y="25"/>
                    <a:pt x="73" y="28"/>
                    <a:pt x="73" y="28"/>
                  </a:cubicBezTo>
                  <a:cubicBezTo>
                    <a:pt x="73" y="32"/>
                    <a:pt x="73" y="32"/>
                    <a:pt x="73" y="32"/>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bg1"/>
                </a:solidFill>
              </a:endParaRPr>
            </a:p>
          </p:txBody>
        </p:sp>
      </p:grpSp>
      <p:grpSp>
        <p:nvGrpSpPr>
          <p:cNvPr id="24" name="组合 23"/>
          <p:cNvGrpSpPr/>
          <p:nvPr/>
        </p:nvGrpSpPr>
        <p:grpSpPr>
          <a:xfrm>
            <a:off x="5192565" y="1818383"/>
            <a:ext cx="987652" cy="968833"/>
            <a:chOff x="5192565" y="2143850"/>
            <a:chExt cx="987652" cy="968833"/>
          </a:xfrm>
        </p:grpSpPr>
        <p:grpSp>
          <p:nvGrpSpPr>
            <p:cNvPr id="25" name="Group 68"/>
            <p:cNvGrpSpPr/>
            <p:nvPr/>
          </p:nvGrpSpPr>
          <p:grpSpPr>
            <a:xfrm>
              <a:off x="5227488" y="2406237"/>
              <a:ext cx="360476" cy="360476"/>
              <a:chOff x="7287419" y="2577307"/>
              <a:chExt cx="464344" cy="464344"/>
            </a:xfrm>
            <a:solidFill>
              <a:schemeClr val="bg2"/>
            </a:solidFill>
          </p:grpSpPr>
          <p:sp>
            <p:nvSpPr>
              <p:cNvPr id="39" name="AutoShape 56"/>
              <p:cNvSpPr/>
              <p:nvPr/>
            </p:nvSpPr>
            <p:spPr bwMode="auto">
              <a:xfrm>
                <a:off x="7287419" y="2577307"/>
                <a:ext cx="145256"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7316"/>
                    </a:moveTo>
                    <a:cubicBezTo>
                      <a:pt x="16954" y="7352"/>
                      <a:pt x="16923" y="7387"/>
                      <a:pt x="16883" y="7423"/>
                    </a:cubicBezTo>
                    <a:cubicBezTo>
                      <a:pt x="16677" y="7601"/>
                      <a:pt x="16414" y="7770"/>
                      <a:pt x="16066" y="7920"/>
                    </a:cubicBezTo>
                    <a:cubicBezTo>
                      <a:pt x="16057" y="7924"/>
                      <a:pt x="16044" y="7927"/>
                      <a:pt x="16038" y="7931"/>
                    </a:cubicBezTo>
                    <a:cubicBezTo>
                      <a:pt x="15662" y="8092"/>
                      <a:pt x="15214" y="8234"/>
                      <a:pt x="14705" y="8354"/>
                    </a:cubicBezTo>
                    <a:cubicBezTo>
                      <a:pt x="14697" y="8357"/>
                      <a:pt x="14692" y="8358"/>
                      <a:pt x="14686" y="8359"/>
                    </a:cubicBezTo>
                    <a:cubicBezTo>
                      <a:pt x="14163" y="8482"/>
                      <a:pt x="13584" y="8581"/>
                      <a:pt x="12960" y="8649"/>
                    </a:cubicBezTo>
                    <a:cubicBezTo>
                      <a:pt x="12279" y="8726"/>
                      <a:pt x="11560" y="8774"/>
                      <a:pt x="10800" y="8774"/>
                    </a:cubicBezTo>
                    <a:cubicBezTo>
                      <a:pt x="10037" y="8774"/>
                      <a:pt x="9318" y="8726"/>
                      <a:pt x="8640" y="8649"/>
                    </a:cubicBezTo>
                    <a:cubicBezTo>
                      <a:pt x="8016" y="8581"/>
                      <a:pt x="7435" y="8482"/>
                      <a:pt x="6914" y="8359"/>
                    </a:cubicBezTo>
                    <a:cubicBezTo>
                      <a:pt x="6908" y="8358"/>
                      <a:pt x="6901" y="8357"/>
                      <a:pt x="6893" y="8354"/>
                    </a:cubicBezTo>
                    <a:cubicBezTo>
                      <a:pt x="6385" y="8234"/>
                      <a:pt x="5937" y="8092"/>
                      <a:pt x="5562" y="7931"/>
                    </a:cubicBezTo>
                    <a:cubicBezTo>
                      <a:pt x="5553" y="7927"/>
                      <a:pt x="5541" y="7924"/>
                      <a:pt x="5531" y="7920"/>
                    </a:cubicBezTo>
                    <a:cubicBezTo>
                      <a:pt x="5184" y="7770"/>
                      <a:pt x="4921" y="7601"/>
                      <a:pt x="4715" y="7423"/>
                    </a:cubicBezTo>
                    <a:cubicBezTo>
                      <a:pt x="4676" y="7387"/>
                      <a:pt x="4644" y="7352"/>
                      <a:pt x="4612" y="7316"/>
                    </a:cubicBezTo>
                    <a:cubicBezTo>
                      <a:pt x="4437" y="7136"/>
                      <a:pt x="4320" y="6947"/>
                      <a:pt x="4320" y="6750"/>
                    </a:cubicBezTo>
                    <a:cubicBezTo>
                      <a:pt x="4320" y="6550"/>
                      <a:pt x="4437" y="6362"/>
                      <a:pt x="4612" y="6181"/>
                    </a:cubicBezTo>
                    <a:cubicBezTo>
                      <a:pt x="4644" y="6146"/>
                      <a:pt x="4676" y="6110"/>
                      <a:pt x="4715" y="6076"/>
                    </a:cubicBezTo>
                    <a:cubicBezTo>
                      <a:pt x="4921" y="5898"/>
                      <a:pt x="5184" y="5729"/>
                      <a:pt x="5531" y="5577"/>
                    </a:cubicBezTo>
                    <a:cubicBezTo>
                      <a:pt x="5541" y="5574"/>
                      <a:pt x="5553" y="5571"/>
                      <a:pt x="5562" y="5567"/>
                    </a:cubicBezTo>
                    <a:cubicBezTo>
                      <a:pt x="5937" y="5407"/>
                      <a:pt x="6385" y="5264"/>
                      <a:pt x="6893" y="5144"/>
                    </a:cubicBezTo>
                    <a:cubicBezTo>
                      <a:pt x="6901" y="5142"/>
                      <a:pt x="6908" y="5140"/>
                      <a:pt x="6914" y="5138"/>
                    </a:cubicBezTo>
                    <a:cubicBezTo>
                      <a:pt x="7435" y="5017"/>
                      <a:pt x="8016" y="4918"/>
                      <a:pt x="8640" y="4848"/>
                    </a:cubicBezTo>
                    <a:cubicBezTo>
                      <a:pt x="9318" y="4773"/>
                      <a:pt x="10037" y="4725"/>
                      <a:pt x="10800" y="4725"/>
                    </a:cubicBezTo>
                    <a:cubicBezTo>
                      <a:pt x="11560" y="4725"/>
                      <a:pt x="12279" y="4773"/>
                      <a:pt x="12960" y="4848"/>
                    </a:cubicBezTo>
                    <a:cubicBezTo>
                      <a:pt x="13584" y="4918"/>
                      <a:pt x="14163" y="5017"/>
                      <a:pt x="14686" y="5138"/>
                    </a:cubicBezTo>
                    <a:cubicBezTo>
                      <a:pt x="14692" y="5140"/>
                      <a:pt x="14697" y="5142"/>
                      <a:pt x="14705" y="5144"/>
                    </a:cubicBezTo>
                    <a:cubicBezTo>
                      <a:pt x="15214" y="5264"/>
                      <a:pt x="15662" y="5407"/>
                      <a:pt x="16038" y="5567"/>
                    </a:cubicBezTo>
                    <a:cubicBezTo>
                      <a:pt x="16044" y="5571"/>
                      <a:pt x="16057" y="5574"/>
                      <a:pt x="16066" y="5577"/>
                    </a:cubicBezTo>
                    <a:cubicBezTo>
                      <a:pt x="16414" y="5729"/>
                      <a:pt x="16677" y="5898"/>
                      <a:pt x="16883" y="6076"/>
                    </a:cubicBezTo>
                    <a:cubicBezTo>
                      <a:pt x="16923" y="6110"/>
                      <a:pt x="16954" y="6146"/>
                      <a:pt x="16988" y="6181"/>
                    </a:cubicBezTo>
                    <a:cubicBezTo>
                      <a:pt x="17161" y="6362"/>
                      <a:pt x="17280" y="6550"/>
                      <a:pt x="17280" y="6750"/>
                    </a:cubicBezTo>
                    <a:cubicBezTo>
                      <a:pt x="17280" y="6947"/>
                      <a:pt x="17161" y="7136"/>
                      <a:pt x="16988" y="7316"/>
                    </a:cubicBezTo>
                    <a:moveTo>
                      <a:pt x="12960" y="19575"/>
                    </a:moveTo>
                    <a:cubicBezTo>
                      <a:pt x="12960" y="19948"/>
                      <a:pt x="11992" y="20249"/>
                      <a:pt x="10800" y="20249"/>
                    </a:cubicBezTo>
                    <a:cubicBezTo>
                      <a:pt x="9606" y="20249"/>
                      <a:pt x="8640" y="19948"/>
                      <a:pt x="8640" y="19575"/>
                    </a:cubicBezTo>
                    <a:lnTo>
                      <a:pt x="8640" y="10056"/>
                    </a:lnTo>
                    <a:cubicBezTo>
                      <a:pt x="9338" y="10101"/>
                      <a:pt x="10059" y="10124"/>
                      <a:pt x="10800" y="10124"/>
                    </a:cubicBezTo>
                    <a:cubicBezTo>
                      <a:pt x="11541" y="10124"/>
                      <a:pt x="12262" y="10101"/>
                      <a:pt x="12960" y="10056"/>
                    </a:cubicBezTo>
                    <a:cubicBezTo>
                      <a:pt x="12960" y="10056"/>
                      <a:pt x="12960" y="19575"/>
                      <a:pt x="12960" y="19575"/>
                    </a:cubicBezTo>
                    <a:close/>
                    <a:moveTo>
                      <a:pt x="8640" y="2025"/>
                    </a:moveTo>
                    <a:cubicBezTo>
                      <a:pt x="8640" y="1651"/>
                      <a:pt x="9606" y="1350"/>
                      <a:pt x="10800" y="1350"/>
                    </a:cubicBezTo>
                    <a:cubicBezTo>
                      <a:pt x="11992" y="1350"/>
                      <a:pt x="12960" y="1651"/>
                      <a:pt x="12960" y="2025"/>
                    </a:cubicBezTo>
                    <a:lnTo>
                      <a:pt x="12960" y="3442"/>
                    </a:lnTo>
                    <a:cubicBezTo>
                      <a:pt x="12262" y="3398"/>
                      <a:pt x="11541" y="3375"/>
                      <a:pt x="10800" y="3375"/>
                    </a:cubicBezTo>
                    <a:cubicBezTo>
                      <a:pt x="10059" y="3375"/>
                      <a:pt x="9338" y="3398"/>
                      <a:pt x="8640" y="3442"/>
                    </a:cubicBezTo>
                    <a:cubicBezTo>
                      <a:pt x="8640" y="3442"/>
                      <a:pt x="8640" y="2025"/>
                      <a:pt x="8640" y="2025"/>
                    </a:cubicBezTo>
                    <a:close/>
                    <a:moveTo>
                      <a:pt x="17280" y="4064"/>
                    </a:moveTo>
                    <a:lnTo>
                      <a:pt x="17280" y="2025"/>
                    </a:lnTo>
                    <a:cubicBezTo>
                      <a:pt x="17280" y="908"/>
                      <a:pt x="14373" y="0"/>
                      <a:pt x="10800" y="0"/>
                    </a:cubicBezTo>
                    <a:cubicBezTo>
                      <a:pt x="7225" y="0"/>
                      <a:pt x="4320" y="908"/>
                      <a:pt x="4320" y="2025"/>
                    </a:cubicBezTo>
                    <a:lnTo>
                      <a:pt x="4320" y="4064"/>
                    </a:lnTo>
                    <a:cubicBezTo>
                      <a:pt x="1710" y="4681"/>
                      <a:pt x="0" y="5649"/>
                      <a:pt x="0" y="6750"/>
                    </a:cubicBezTo>
                    <a:cubicBezTo>
                      <a:pt x="0" y="7850"/>
                      <a:pt x="1710" y="8818"/>
                      <a:pt x="4320" y="9434"/>
                    </a:cubicBezTo>
                    <a:lnTo>
                      <a:pt x="4320" y="19575"/>
                    </a:lnTo>
                    <a:cubicBezTo>
                      <a:pt x="4320" y="20691"/>
                      <a:pt x="7225" y="21599"/>
                      <a:pt x="10800" y="21599"/>
                    </a:cubicBezTo>
                    <a:cubicBezTo>
                      <a:pt x="14373" y="21599"/>
                      <a:pt x="17280" y="20691"/>
                      <a:pt x="17280" y="19575"/>
                    </a:cubicBezTo>
                    <a:lnTo>
                      <a:pt x="17280" y="9434"/>
                    </a:lnTo>
                    <a:cubicBezTo>
                      <a:pt x="19889" y="8818"/>
                      <a:pt x="21600" y="7850"/>
                      <a:pt x="21600" y="6750"/>
                    </a:cubicBezTo>
                    <a:cubicBezTo>
                      <a:pt x="21600" y="5649"/>
                      <a:pt x="19889" y="4681"/>
                      <a:pt x="17280" y="4064"/>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chemeClr val="bg1"/>
                  </a:solidFill>
                  <a:effectLst>
                    <a:outerShdw blurRad="38100" dist="38100" dir="2700000" algn="tl">
                      <a:srgbClr val="000000"/>
                    </a:outerShdw>
                  </a:effectLst>
                  <a:latin typeface="Gill Sans" charset="0"/>
                  <a:sym typeface="Gill Sans" charset="0"/>
                </a:endParaRPr>
              </a:p>
            </p:txBody>
          </p:sp>
          <p:sp>
            <p:nvSpPr>
              <p:cNvPr id="40" name="AutoShape 57"/>
              <p:cNvSpPr/>
              <p:nvPr/>
            </p:nvSpPr>
            <p:spPr bwMode="auto">
              <a:xfrm>
                <a:off x="7606507" y="2577307"/>
                <a:ext cx="145256"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7316"/>
                    </a:moveTo>
                    <a:cubicBezTo>
                      <a:pt x="16954" y="7352"/>
                      <a:pt x="16923" y="7387"/>
                      <a:pt x="16883" y="7423"/>
                    </a:cubicBezTo>
                    <a:cubicBezTo>
                      <a:pt x="16677" y="7601"/>
                      <a:pt x="16414" y="7770"/>
                      <a:pt x="16066" y="7920"/>
                    </a:cubicBezTo>
                    <a:cubicBezTo>
                      <a:pt x="16057" y="7924"/>
                      <a:pt x="16044" y="7927"/>
                      <a:pt x="16038" y="7931"/>
                    </a:cubicBezTo>
                    <a:cubicBezTo>
                      <a:pt x="15662" y="8092"/>
                      <a:pt x="15214" y="8234"/>
                      <a:pt x="14705" y="8354"/>
                    </a:cubicBezTo>
                    <a:cubicBezTo>
                      <a:pt x="14697" y="8357"/>
                      <a:pt x="14692" y="8358"/>
                      <a:pt x="14686" y="8359"/>
                    </a:cubicBezTo>
                    <a:cubicBezTo>
                      <a:pt x="14163" y="8482"/>
                      <a:pt x="13584" y="8581"/>
                      <a:pt x="12960" y="8649"/>
                    </a:cubicBezTo>
                    <a:cubicBezTo>
                      <a:pt x="12279" y="8726"/>
                      <a:pt x="11560" y="8774"/>
                      <a:pt x="10800" y="8774"/>
                    </a:cubicBezTo>
                    <a:cubicBezTo>
                      <a:pt x="10037" y="8774"/>
                      <a:pt x="9318" y="8726"/>
                      <a:pt x="8640" y="8649"/>
                    </a:cubicBezTo>
                    <a:cubicBezTo>
                      <a:pt x="8016" y="8581"/>
                      <a:pt x="7435" y="8482"/>
                      <a:pt x="6914" y="8359"/>
                    </a:cubicBezTo>
                    <a:cubicBezTo>
                      <a:pt x="6908" y="8358"/>
                      <a:pt x="6901" y="8357"/>
                      <a:pt x="6893" y="8354"/>
                    </a:cubicBezTo>
                    <a:cubicBezTo>
                      <a:pt x="6385" y="8234"/>
                      <a:pt x="5937" y="8092"/>
                      <a:pt x="5562" y="7931"/>
                    </a:cubicBezTo>
                    <a:cubicBezTo>
                      <a:pt x="5553" y="7927"/>
                      <a:pt x="5541" y="7924"/>
                      <a:pt x="5531" y="7920"/>
                    </a:cubicBezTo>
                    <a:cubicBezTo>
                      <a:pt x="5184" y="7770"/>
                      <a:pt x="4921" y="7601"/>
                      <a:pt x="4715" y="7423"/>
                    </a:cubicBezTo>
                    <a:cubicBezTo>
                      <a:pt x="4676" y="7387"/>
                      <a:pt x="4644" y="7352"/>
                      <a:pt x="4612" y="7316"/>
                    </a:cubicBezTo>
                    <a:cubicBezTo>
                      <a:pt x="4437" y="7136"/>
                      <a:pt x="4320" y="6947"/>
                      <a:pt x="4320" y="6750"/>
                    </a:cubicBezTo>
                    <a:cubicBezTo>
                      <a:pt x="4320" y="6550"/>
                      <a:pt x="4437" y="6362"/>
                      <a:pt x="4612" y="6181"/>
                    </a:cubicBezTo>
                    <a:cubicBezTo>
                      <a:pt x="4644" y="6146"/>
                      <a:pt x="4676" y="6110"/>
                      <a:pt x="4715" y="6076"/>
                    </a:cubicBezTo>
                    <a:cubicBezTo>
                      <a:pt x="4921" y="5898"/>
                      <a:pt x="5184" y="5729"/>
                      <a:pt x="5531" y="5577"/>
                    </a:cubicBezTo>
                    <a:cubicBezTo>
                      <a:pt x="5541" y="5574"/>
                      <a:pt x="5553" y="5571"/>
                      <a:pt x="5562" y="5567"/>
                    </a:cubicBezTo>
                    <a:cubicBezTo>
                      <a:pt x="5937" y="5407"/>
                      <a:pt x="6385" y="5264"/>
                      <a:pt x="6893" y="5144"/>
                    </a:cubicBezTo>
                    <a:cubicBezTo>
                      <a:pt x="6901" y="5142"/>
                      <a:pt x="6908" y="5140"/>
                      <a:pt x="6914" y="5138"/>
                    </a:cubicBezTo>
                    <a:cubicBezTo>
                      <a:pt x="7435" y="5017"/>
                      <a:pt x="8016" y="4918"/>
                      <a:pt x="8640" y="4848"/>
                    </a:cubicBezTo>
                    <a:cubicBezTo>
                      <a:pt x="9318" y="4773"/>
                      <a:pt x="10037" y="4725"/>
                      <a:pt x="10800" y="4725"/>
                    </a:cubicBezTo>
                    <a:cubicBezTo>
                      <a:pt x="11560" y="4725"/>
                      <a:pt x="12279" y="4773"/>
                      <a:pt x="12960" y="4848"/>
                    </a:cubicBezTo>
                    <a:cubicBezTo>
                      <a:pt x="13584" y="4918"/>
                      <a:pt x="14163" y="5017"/>
                      <a:pt x="14686" y="5138"/>
                    </a:cubicBezTo>
                    <a:cubicBezTo>
                      <a:pt x="14692" y="5140"/>
                      <a:pt x="14697" y="5142"/>
                      <a:pt x="14705" y="5144"/>
                    </a:cubicBezTo>
                    <a:cubicBezTo>
                      <a:pt x="15214" y="5264"/>
                      <a:pt x="15662" y="5407"/>
                      <a:pt x="16038" y="5567"/>
                    </a:cubicBezTo>
                    <a:cubicBezTo>
                      <a:pt x="16044" y="5571"/>
                      <a:pt x="16057" y="5574"/>
                      <a:pt x="16066" y="5577"/>
                    </a:cubicBezTo>
                    <a:cubicBezTo>
                      <a:pt x="16414" y="5729"/>
                      <a:pt x="16677" y="5898"/>
                      <a:pt x="16883" y="6076"/>
                    </a:cubicBezTo>
                    <a:cubicBezTo>
                      <a:pt x="16923" y="6110"/>
                      <a:pt x="16954" y="6146"/>
                      <a:pt x="16988" y="6181"/>
                    </a:cubicBezTo>
                    <a:cubicBezTo>
                      <a:pt x="17161" y="6362"/>
                      <a:pt x="17280" y="6550"/>
                      <a:pt x="17280" y="6750"/>
                    </a:cubicBezTo>
                    <a:cubicBezTo>
                      <a:pt x="17280" y="6947"/>
                      <a:pt x="17161" y="7136"/>
                      <a:pt x="16988" y="7316"/>
                    </a:cubicBezTo>
                    <a:moveTo>
                      <a:pt x="12960" y="19575"/>
                    </a:moveTo>
                    <a:cubicBezTo>
                      <a:pt x="12960" y="19948"/>
                      <a:pt x="11992" y="20249"/>
                      <a:pt x="10800" y="20249"/>
                    </a:cubicBezTo>
                    <a:cubicBezTo>
                      <a:pt x="9606" y="20249"/>
                      <a:pt x="8640" y="19948"/>
                      <a:pt x="8640" y="19575"/>
                    </a:cubicBezTo>
                    <a:lnTo>
                      <a:pt x="8640" y="10056"/>
                    </a:lnTo>
                    <a:cubicBezTo>
                      <a:pt x="9338" y="10101"/>
                      <a:pt x="10059" y="10124"/>
                      <a:pt x="10800" y="10124"/>
                    </a:cubicBezTo>
                    <a:cubicBezTo>
                      <a:pt x="11541" y="10124"/>
                      <a:pt x="12262" y="10101"/>
                      <a:pt x="12960" y="10056"/>
                    </a:cubicBezTo>
                    <a:cubicBezTo>
                      <a:pt x="12960" y="10056"/>
                      <a:pt x="12960" y="19575"/>
                      <a:pt x="12960" y="19575"/>
                    </a:cubicBezTo>
                    <a:close/>
                    <a:moveTo>
                      <a:pt x="8640" y="2025"/>
                    </a:moveTo>
                    <a:cubicBezTo>
                      <a:pt x="8640" y="1651"/>
                      <a:pt x="9606" y="1350"/>
                      <a:pt x="10800" y="1350"/>
                    </a:cubicBezTo>
                    <a:cubicBezTo>
                      <a:pt x="11992" y="1350"/>
                      <a:pt x="12960" y="1651"/>
                      <a:pt x="12960" y="2025"/>
                    </a:cubicBezTo>
                    <a:lnTo>
                      <a:pt x="12960" y="3442"/>
                    </a:lnTo>
                    <a:cubicBezTo>
                      <a:pt x="12262" y="3398"/>
                      <a:pt x="11541" y="3375"/>
                      <a:pt x="10800" y="3375"/>
                    </a:cubicBezTo>
                    <a:cubicBezTo>
                      <a:pt x="10059" y="3375"/>
                      <a:pt x="9338" y="3398"/>
                      <a:pt x="8640" y="3442"/>
                    </a:cubicBezTo>
                    <a:cubicBezTo>
                      <a:pt x="8640" y="3442"/>
                      <a:pt x="8640" y="2025"/>
                      <a:pt x="8640" y="2025"/>
                    </a:cubicBezTo>
                    <a:close/>
                    <a:moveTo>
                      <a:pt x="17280" y="4064"/>
                    </a:moveTo>
                    <a:lnTo>
                      <a:pt x="17280" y="2025"/>
                    </a:lnTo>
                    <a:cubicBezTo>
                      <a:pt x="17280" y="908"/>
                      <a:pt x="14373" y="0"/>
                      <a:pt x="10800" y="0"/>
                    </a:cubicBezTo>
                    <a:cubicBezTo>
                      <a:pt x="7225" y="0"/>
                      <a:pt x="4320" y="908"/>
                      <a:pt x="4320" y="2025"/>
                    </a:cubicBezTo>
                    <a:lnTo>
                      <a:pt x="4320" y="4064"/>
                    </a:lnTo>
                    <a:cubicBezTo>
                      <a:pt x="1710" y="4681"/>
                      <a:pt x="0" y="5649"/>
                      <a:pt x="0" y="6750"/>
                    </a:cubicBezTo>
                    <a:cubicBezTo>
                      <a:pt x="0" y="7850"/>
                      <a:pt x="1710" y="8818"/>
                      <a:pt x="4320" y="9434"/>
                    </a:cubicBezTo>
                    <a:lnTo>
                      <a:pt x="4320" y="19575"/>
                    </a:lnTo>
                    <a:cubicBezTo>
                      <a:pt x="4320" y="20691"/>
                      <a:pt x="7225" y="21599"/>
                      <a:pt x="10800" y="21599"/>
                    </a:cubicBezTo>
                    <a:cubicBezTo>
                      <a:pt x="14373" y="21599"/>
                      <a:pt x="17280" y="20691"/>
                      <a:pt x="17280" y="19575"/>
                    </a:cubicBezTo>
                    <a:lnTo>
                      <a:pt x="17280" y="9434"/>
                    </a:lnTo>
                    <a:cubicBezTo>
                      <a:pt x="19889" y="8818"/>
                      <a:pt x="21600" y="7850"/>
                      <a:pt x="21600" y="6750"/>
                    </a:cubicBezTo>
                    <a:cubicBezTo>
                      <a:pt x="21600" y="5649"/>
                      <a:pt x="19889" y="4681"/>
                      <a:pt x="17280" y="4064"/>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chemeClr val="bg1"/>
                  </a:solidFill>
                  <a:effectLst>
                    <a:outerShdw blurRad="38100" dist="38100" dir="2700000" algn="tl">
                      <a:srgbClr val="000000"/>
                    </a:outerShdw>
                  </a:effectLst>
                  <a:latin typeface="Gill Sans" charset="0"/>
                  <a:sym typeface="Gill Sans" charset="0"/>
                </a:endParaRPr>
              </a:p>
            </p:txBody>
          </p:sp>
          <p:sp>
            <p:nvSpPr>
              <p:cNvPr id="41" name="AutoShape 58"/>
              <p:cNvSpPr/>
              <p:nvPr/>
            </p:nvSpPr>
            <p:spPr bwMode="auto">
              <a:xfrm>
                <a:off x="7446963" y="2577307"/>
                <a:ext cx="145257"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15416"/>
                    </a:moveTo>
                    <a:cubicBezTo>
                      <a:pt x="16954" y="15452"/>
                      <a:pt x="16923" y="15487"/>
                      <a:pt x="16883" y="15523"/>
                    </a:cubicBezTo>
                    <a:cubicBezTo>
                      <a:pt x="16677" y="15701"/>
                      <a:pt x="16414" y="15870"/>
                      <a:pt x="16066" y="16020"/>
                    </a:cubicBezTo>
                    <a:cubicBezTo>
                      <a:pt x="16057" y="16024"/>
                      <a:pt x="16044" y="16027"/>
                      <a:pt x="16038" y="16031"/>
                    </a:cubicBezTo>
                    <a:cubicBezTo>
                      <a:pt x="15662" y="16192"/>
                      <a:pt x="15214" y="16334"/>
                      <a:pt x="14705" y="16454"/>
                    </a:cubicBezTo>
                    <a:cubicBezTo>
                      <a:pt x="14697" y="16457"/>
                      <a:pt x="14692" y="16458"/>
                      <a:pt x="14686" y="16459"/>
                    </a:cubicBezTo>
                    <a:cubicBezTo>
                      <a:pt x="14163" y="16582"/>
                      <a:pt x="13584" y="16681"/>
                      <a:pt x="12960" y="16749"/>
                    </a:cubicBezTo>
                    <a:cubicBezTo>
                      <a:pt x="12279" y="16826"/>
                      <a:pt x="11560" y="16875"/>
                      <a:pt x="10800" y="16875"/>
                    </a:cubicBezTo>
                    <a:cubicBezTo>
                      <a:pt x="10037" y="16875"/>
                      <a:pt x="9318" y="16826"/>
                      <a:pt x="8640" y="16749"/>
                    </a:cubicBezTo>
                    <a:cubicBezTo>
                      <a:pt x="8016" y="16681"/>
                      <a:pt x="7435" y="16582"/>
                      <a:pt x="6914" y="16459"/>
                    </a:cubicBezTo>
                    <a:cubicBezTo>
                      <a:pt x="6908" y="16458"/>
                      <a:pt x="6901" y="16457"/>
                      <a:pt x="6893" y="16454"/>
                    </a:cubicBezTo>
                    <a:cubicBezTo>
                      <a:pt x="6385" y="16334"/>
                      <a:pt x="5937" y="16192"/>
                      <a:pt x="5562" y="16031"/>
                    </a:cubicBezTo>
                    <a:cubicBezTo>
                      <a:pt x="5553" y="16027"/>
                      <a:pt x="5541" y="16024"/>
                      <a:pt x="5531" y="16020"/>
                    </a:cubicBezTo>
                    <a:cubicBezTo>
                      <a:pt x="5184" y="15870"/>
                      <a:pt x="4921" y="15701"/>
                      <a:pt x="4715" y="15523"/>
                    </a:cubicBezTo>
                    <a:cubicBezTo>
                      <a:pt x="4676" y="15487"/>
                      <a:pt x="4644" y="15452"/>
                      <a:pt x="4612" y="15416"/>
                    </a:cubicBezTo>
                    <a:cubicBezTo>
                      <a:pt x="4437" y="15236"/>
                      <a:pt x="4320" y="15047"/>
                      <a:pt x="4320" y="14850"/>
                    </a:cubicBezTo>
                    <a:cubicBezTo>
                      <a:pt x="4320" y="14650"/>
                      <a:pt x="4437" y="14462"/>
                      <a:pt x="4612" y="14281"/>
                    </a:cubicBezTo>
                    <a:cubicBezTo>
                      <a:pt x="4644" y="14246"/>
                      <a:pt x="4676" y="14210"/>
                      <a:pt x="4715" y="14176"/>
                    </a:cubicBezTo>
                    <a:cubicBezTo>
                      <a:pt x="4921" y="13998"/>
                      <a:pt x="5184" y="13829"/>
                      <a:pt x="5531" y="13677"/>
                    </a:cubicBezTo>
                    <a:cubicBezTo>
                      <a:pt x="5541" y="13674"/>
                      <a:pt x="5553" y="13671"/>
                      <a:pt x="5562" y="13667"/>
                    </a:cubicBezTo>
                    <a:cubicBezTo>
                      <a:pt x="5937" y="13507"/>
                      <a:pt x="6385" y="13364"/>
                      <a:pt x="6893" y="13244"/>
                    </a:cubicBezTo>
                    <a:cubicBezTo>
                      <a:pt x="6901" y="13242"/>
                      <a:pt x="6908" y="13240"/>
                      <a:pt x="6914" y="13238"/>
                    </a:cubicBezTo>
                    <a:cubicBezTo>
                      <a:pt x="7435" y="13117"/>
                      <a:pt x="8016" y="13018"/>
                      <a:pt x="8640" y="12948"/>
                    </a:cubicBezTo>
                    <a:cubicBezTo>
                      <a:pt x="9318" y="12873"/>
                      <a:pt x="10037" y="12825"/>
                      <a:pt x="10800" y="12825"/>
                    </a:cubicBezTo>
                    <a:cubicBezTo>
                      <a:pt x="11560" y="12825"/>
                      <a:pt x="12279" y="12873"/>
                      <a:pt x="12960" y="12948"/>
                    </a:cubicBezTo>
                    <a:cubicBezTo>
                      <a:pt x="13584" y="13018"/>
                      <a:pt x="14163" y="13117"/>
                      <a:pt x="14686" y="13238"/>
                    </a:cubicBezTo>
                    <a:cubicBezTo>
                      <a:pt x="14692" y="13240"/>
                      <a:pt x="14697" y="13242"/>
                      <a:pt x="14705" y="13244"/>
                    </a:cubicBezTo>
                    <a:cubicBezTo>
                      <a:pt x="15214" y="13364"/>
                      <a:pt x="15662" y="13507"/>
                      <a:pt x="16038" y="13667"/>
                    </a:cubicBezTo>
                    <a:cubicBezTo>
                      <a:pt x="16044" y="13671"/>
                      <a:pt x="16057" y="13674"/>
                      <a:pt x="16066" y="13677"/>
                    </a:cubicBezTo>
                    <a:cubicBezTo>
                      <a:pt x="16414" y="13829"/>
                      <a:pt x="16677" y="13998"/>
                      <a:pt x="16883" y="14176"/>
                    </a:cubicBezTo>
                    <a:cubicBezTo>
                      <a:pt x="16923" y="14210"/>
                      <a:pt x="16954" y="14246"/>
                      <a:pt x="16988" y="14281"/>
                    </a:cubicBezTo>
                    <a:cubicBezTo>
                      <a:pt x="17161" y="14462"/>
                      <a:pt x="17280" y="14650"/>
                      <a:pt x="17280" y="14850"/>
                    </a:cubicBezTo>
                    <a:cubicBezTo>
                      <a:pt x="17280" y="15047"/>
                      <a:pt x="17161" y="15236"/>
                      <a:pt x="16988" y="15416"/>
                    </a:cubicBezTo>
                    <a:moveTo>
                      <a:pt x="12960" y="19575"/>
                    </a:moveTo>
                    <a:cubicBezTo>
                      <a:pt x="12960" y="19948"/>
                      <a:pt x="11992" y="20249"/>
                      <a:pt x="10800" y="20249"/>
                    </a:cubicBezTo>
                    <a:cubicBezTo>
                      <a:pt x="9606" y="20249"/>
                      <a:pt x="8640" y="19948"/>
                      <a:pt x="8640" y="19575"/>
                    </a:cubicBezTo>
                    <a:lnTo>
                      <a:pt x="8640" y="18156"/>
                    </a:lnTo>
                    <a:cubicBezTo>
                      <a:pt x="9338" y="18201"/>
                      <a:pt x="10059" y="18225"/>
                      <a:pt x="10800" y="18225"/>
                    </a:cubicBezTo>
                    <a:cubicBezTo>
                      <a:pt x="11541" y="18225"/>
                      <a:pt x="12262" y="18201"/>
                      <a:pt x="12960" y="18156"/>
                    </a:cubicBezTo>
                    <a:cubicBezTo>
                      <a:pt x="12960" y="18156"/>
                      <a:pt x="12960" y="19575"/>
                      <a:pt x="12960" y="19575"/>
                    </a:cubicBezTo>
                    <a:close/>
                    <a:moveTo>
                      <a:pt x="8640" y="2025"/>
                    </a:moveTo>
                    <a:cubicBezTo>
                      <a:pt x="8640" y="1651"/>
                      <a:pt x="9606" y="1350"/>
                      <a:pt x="10800" y="1350"/>
                    </a:cubicBezTo>
                    <a:cubicBezTo>
                      <a:pt x="11992" y="1350"/>
                      <a:pt x="12960" y="1651"/>
                      <a:pt x="12960" y="2025"/>
                    </a:cubicBezTo>
                    <a:lnTo>
                      <a:pt x="12960" y="11542"/>
                    </a:lnTo>
                    <a:cubicBezTo>
                      <a:pt x="12262" y="11498"/>
                      <a:pt x="11541" y="11475"/>
                      <a:pt x="10800" y="11475"/>
                    </a:cubicBezTo>
                    <a:cubicBezTo>
                      <a:pt x="10059" y="11475"/>
                      <a:pt x="9338" y="11498"/>
                      <a:pt x="8640" y="11542"/>
                    </a:cubicBezTo>
                    <a:cubicBezTo>
                      <a:pt x="8640" y="11542"/>
                      <a:pt x="8640" y="2025"/>
                      <a:pt x="8640" y="2025"/>
                    </a:cubicBezTo>
                    <a:close/>
                    <a:moveTo>
                      <a:pt x="17280" y="12164"/>
                    </a:moveTo>
                    <a:lnTo>
                      <a:pt x="17280" y="2025"/>
                    </a:lnTo>
                    <a:cubicBezTo>
                      <a:pt x="17280" y="908"/>
                      <a:pt x="14373" y="0"/>
                      <a:pt x="10800" y="0"/>
                    </a:cubicBezTo>
                    <a:cubicBezTo>
                      <a:pt x="7225" y="0"/>
                      <a:pt x="4320" y="908"/>
                      <a:pt x="4320" y="2025"/>
                    </a:cubicBezTo>
                    <a:lnTo>
                      <a:pt x="4320" y="12164"/>
                    </a:lnTo>
                    <a:cubicBezTo>
                      <a:pt x="1710" y="12781"/>
                      <a:pt x="0" y="13749"/>
                      <a:pt x="0" y="14850"/>
                    </a:cubicBezTo>
                    <a:cubicBezTo>
                      <a:pt x="0" y="15950"/>
                      <a:pt x="1710" y="16918"/>
                      <a:pt x="4320" y="17534"/>
                    </a:cubicBezTo>
                    <a:lnTo>
                      <a:pt x="4320" y="19575"/>
                    </a:lnTo>
                    <a:cubicBezTo>
                      <a:pt x="4320" y="20691"/>
                      <a:pt x="7225" y="21599"/>
                      <a:pt x="10800" y="21599"/>
                    </a:cubicBezTo>
                    <a:cubicBezTo>
                      <a:pt x="14373" y="21599"/>
                      <a:pt x="17280" y="20691"/>
                      <a:pt x="17280" y="19575"/>
                    </a:cubicBezTo>
                    <a:lnTo>
                      <a:pt x="17280" y="17534"/>
                    </a:lnTo>
                    <a:cubicBezTo>
                      <a:pt x="19889" y="16918"/>
                      <a:pt x="21600" y="15950"/>
                      <a:pt x="21600" y="14850"/>
                    </a:cubicBezTo>
                    <a:cubicBezTo>
                      <a:pt x="21600" y="13749"/>
                      <a:pt x="19889" y="12781"/>
                      <a:pt x="17280" y="12164"/>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chemeClr val="bg1"/>
                  </a:solidFill>
                  <a:effectLst>
                    <a:outerShdw blurRad="38100" dist="38100" dir="2700000" algn="tl">
                      <a:srgbClr val="000000"/>
                    </a:outerShdw>
                  </a:effectLst>
                  <a:latin typeface="Gill Sans" charset="0"/>
                  <a:sym typeface="Gill Sans" charset="0"/>
                </a:endParaRPr>
              </a:p>
            </p:txBody>
          </p:sp>
        </p:grpSp>
        <p:grpSp>
          <p:nvGrpSpPr>
            <p:cNvPr id="26" name="组合 25"/>
            <p:cNvGrpSpPr/>
            <p:nvPr/>
          </p:nvGrpSpPr>
          <p:grpSpPr>
            <a:xfrm rot="6212144">
              <a:off x="5201974" y="2134441"/>
              <a:ext cx="968833" cy="987652"/>
              <a:chOff x="2720209" y="3507822"/>
              <a:chExt cx="926822" cy="944825"/>
            </a:xfrm>
          </p:grpSpPr>
          <p:sp>
            <p:nvSpPr>
              <p:cNvPr id="37" name="Oval Callout 9"/>
              <p:cNvSpPr/>
              <p:nvPr/>
            </p:nvSpPr>
            <p:spPr>
              <a:xfrm rot="18720547">
                <a:off x="2711207" y="3516824"/>
                <a:ext cx="944825" cy="926822"/>
              </a:xfrm>
              <a:prstGeom prst="wedgeEllipseCallout">
                <a:avLst>
                  <a:gd name="adj1" fmla="val 38923"/>
                  <a:gd name="adj2" fmla="val 61436"/>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mj-ea"/>
                  <a:ea typeface="+mj-ea"/>
                </a:endParaRPr>
              </a:p>
            </p:txBody>
          </p:sp>
          <p:sp>
            <p:nvSpPr>
              <p:cNvPr id="38" name="Oval Callout 9"/>
              <p:cNvSpPr/>
              <p:nvPr/>
            </p:nvSpPr>
            <p:spPr>
              <a:xfrm rot="18720547">
                <a:off x="2822121" y="3625625"/>
                <a:ext cx="722996" cy="709220"/>
              </a:xfrm>
              <a:prstGeom prst="wedgeEllipseCallout">
                <a:avLst>
                  <a:gd name="adj1" fmla="val 38923"/>
                  <a:gd name="adj2" fmla="val 61436"/>
                </a:avLst>
              </a:prstGeom>
              <a:solidFill>
                <a:srgbClr val="00206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sz="1800">
                  <a:solidFill>
                    <a:schemeClr val="bg1"/>
                  </a:solidFill>
                </a:endParaRPr>
              </a:p>
            </p:txBody>
          </p:sp>
        </p:grpSp>
        <p:grpSp>
          <p:nvGrpSpPr>
            <p:cNvPr id="27" name="Group 51"/>
            <p:cNvGrpSpPr/>
            <p:nvPr/>
          </p:nvGrpSpPr>
          <p:grpSpPr>
            <a:xfrm>
              <a:off x="5531582" y="2441523"/>
              <a:ext cx="360476" cy="361093"/>
              <a:chOff x="9145588" y="4435475"/>
              <a:chExt cx="464344" cy="465138"/>
            </a:xfrm>
            <a:solidFill>
              <a:schemeClr val="bg1"/>
            </a:solidFill>
          </p:grpSpPr>
          <p:sp>
            <p:nvSpPr>
              <p:cNvPr id="28" name="AutoShape 7"/>
              <p:cNvSpPr/>
              <p:nvPr/>
            </p:nvSpPr>
            <p:spPr bwMode="auto">
              <a:xfrm>
                <a:off x="9145588" y="4435475"/>
                <a:ext cx="464344" cy="465138"/>
              </a:xfrm>
              <a:custGeom>
                <a:avLst/>
                <a:gdLst>
                  <a:gd name="T0" fmla="+- 0 10800 1271"/>
                  <a:gd name="T1" fmla="*/ T0 w 19058"/>
                  <a:gd name="T2" fmla="+- 0 10799 1270"/>
                  <a:gd name="T3" fmla="*/ 10799 h 19059"/>
                  <a:gd name="T4" fmla="+- 0 10800 1271"/>
                  <a:gd name="T5" fmla="*/ T4 w 19058"/>
                  <a:gd name="T6" fmla="+- 0 10799 1270"/>
                  <a:gd name="T7" fmla="*/ 10799 h 19059"/>
                  <a:gd name="T8" fmla="+- 0 10800 1271"/>
                  <a:gd name="T9" fmla="*/ T8 w 19058"/>
                  <a:gd name="T10" fmla="+- 0 10799 1270"/>
                  <a:gd name="T11" fmla="*/ 10799 h 19059"/>
                  <a:gd name="T12" fmla="+- 0 10800 1271"/>
                  <a:gd name="T13" fmla="*/ T12 w 19058"/>
                  <a:gd name="T14" fmla="+- 0 10799 1270"/>
                  <a:gd name="T15" fmla="*/ 10799 h 19059"/>
                </a:gdLst>
                <a:ahLst/>
                <a:cxnLst>
                  <a:cxn ang="0">
                    <a:pos x="T1" y="T3"/>
                  </a:cxn>
                  <a:cxn ang="0">
                    <a:pos x="T5" y="T7"/>
                  </a:cxn>
                  <a:cxn ang="0">
                    <a:pos x="T9" y="T11"/>
                  </a:cxn>
                  <a:cxn ang="0">
                    <a:pos x="T13" y="T15"/>
                  </a:cxn>
                </a:cxnLst>
                <a:rect l="0" t="0" r="r" b="b"/>
                <a:pathLst>
                  <a:path w="19058" h="19059">
                    <a:moveTo>
                      <a:pt x="6430" y="17268"/>
                    </a:moveTo>
                    <a:cubicBezTo>
                      <a:pt x="2162" y="15559"/>
                      <a:pt x="82" y="10698"/>
                      <a:pt x="1790" y="6431"/>
                    </a:cubicBezTo>
                    <a:cubicBezTo>
                      <a:pt x="3499" y="2164"/>
                      <a:pt x="8360" y="81"/>
                      <a:pt x="12627" y="1791"/>
                    </a:cubicBezTo>
                    <a:cubicBezTo>
                      <a:pt x="16894" y="3499"/>
                      <a:pt x="18975" y="8361"/>
                      <a:pt x="17267" y="12628"/>
                    </a:cubicBezTo>
                    <a:cubicBezTo>
                      <a:pt x="15558" y="16895"/>
                      <a:pt x="10696" y="18976"/>
                      <a:pt x="6430" y="17268"/>
                    </a:cubicBezTo>
                    <a:moveTo>
                      <a:pt x="13070" y="685"/>
                    </a:moveTo>
                    <a:cubicBezTo>
                      <a:pt x="8186" y="-1270"/>
                      <a:pt x="2641" y="1103"/>
                      <a:pt x="685" y="5987"/>
                    </a:cubicBezTo>
                    <a:cubicBezTo>
                      <a:pt x="-1271" y="10872"/>
                      <a:pt x="1103" y="16418"/>
                      <a:pt x="5987" y="18373"/>
                    </a:cubicBezTo>
                    <a:cubicBezTo>
                      <a:pt x="10871" y="20330"/>
                      <a:pt x="16416" y="17955"/>
                      <a:pt x="18373" y="13071"/>
                    </a:cubicBezTo>
                    <a:cubicBezTo>
                      <a:pt x="20329" y="8186"/>
                      <a:pt x="17954" y="2641"/>
                      <a:pt x="13070" y="68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a:solidFill>
                    <a:schemeClr val="bg1"/>
                  </a:solidFill>
                  <a:sym typeface="Gill Sans" charset="0"/>
                </a:endParaRPr>
              </a:p>
            </p:txBody>
          </p:sp>
          <p:sp>
            <p:nvSpPr>
              <p:cNvPr id="29" name="AutoShape 8"/>
              <p:cNvSpPr/>
              <p:nvPr/>
            </p:nvSpPr>
            <p:spPr bwMode="auto">
              <a:xfrm>
                <a:off x="9348788" y="4638675"/>
                <a:ext cx="57944" cy="57944"/>
              </a:xfrm>
              <a:custGeom>
                <a:avLst/>
                <a:gdLst>
                  <a:gd name="T0" fmla="+- 0 10801 1272"/>
                  <a:gd name="T1" fmla="*/ T0 w 19059"/>
                  <a:gd name="T2" fmla="+- 0 10800 1272"/>
                  <a:gd name="T3" fmla="*/ 10800 h 19056"/>
                  <a:gd name="T4" fmla="+- 0 10801 1272"/>
                  <a:gd name="T5" fmla="*/ T4 w 19059"/>
                  <a:gd name="T6" fmla="+- 0 10800 1272"/>
                  <a:gd name="T7" fmla="*/ 10800 h 19056"/>
                  <a:gd name="T8" fmla="+- 0 10801 1272"/>
                  <a:gd name="T9" fmla="*/ T8 w 19059"/>
                  <a:gd name="T10" fmla="+- 0 10800 1272"/>
                  <a:gd name="T11" fmla="*/ 10800 h 19056"/>
                  <a:gd name="T12" fmla="+- 0 10801 1272"/>
                  <a:gd name="T13" fmla="*/ T12 w 19059"/>
                  <a:gd name="T14" fmla="+- 0 10800 1272"/>
                  <a:gd name="T15" fmla="*/ 10800 h 19056"/>
                </a:gdLst>
                <a:ahLst/>
                <a:cxnLst>
                  <a:cxn ang="0">
                    <a:pos x="T1" y="T3"/>
                  </a:cxn>
                  <a:cxn ang="0">
                    <a:pos x="T5" y="T7"/>
                  </a:cxn>
                  <a:cxn ang="0">
                    <a:pos x="T9" y="T11"/>
                  </a:cxn>
                  <a:cxn ang="0">
                    <a:pos x="T13" y="T15"/>
                  </a:cxn>
                </a:cxnLst>
                <a:rect l="0" t="0" r="r" b="b"/>
                <a:pathLst>
                  <a:path w="19059" h="19056">
                    <a:moveTo>
                      <a:pt x="7753" y="13951"/>
                    </a:moveTo>
                    <a:cubicBezTo>
                      <a:pt x="5315" y="12969"/>
                      <a:pt x="4129" y="10197"/>
                      <a:pt x="5101" y="7755"/>
                    </a:cubicBezTo>
                    <a:cubicBezTo>
                      <a:pt x="6083" y="5323"/>
                      <a:pt x="8860" y="4132"/>
                      <a:pt x="11298" y="5104"/>
                    </a:cubicBezTo>
                    <a:cubicBezTo>
                      <a:pt x="13735" y="6081"/>
                      <a:pt x="14926" y="8858"/>
                      <a:pt x="13949" y="11300"/>
                    </a:cubicBezTo>
                    <a:cubicBezTo>
                      <a:pt x="12972" y="13737"/>
                      <a:pt x="10195" y="14923"/>
                      <a:pt x="7753" y="13951"/>
                    </a:cubicBezTo>
                    <a:moveTo>
                      <a:pt x="13070" y="686"/>
                    </a:moveTo>
                    <a:cubicBezTo>
                      <a:pt x="8190" y="-1272"/>
                      <a:pt x="2640" y="1104"/>
                      <a:pt x="686" y="5988"/>
                    </a:cubicBezTo>
                    <a:cubicBezTo>
                      <a:pt x="-1272" y="10872"/>
                      <a:pt x="1105" y="16416"/>
                      <a:pt x="5985" y="18369"/>
                    </a:cubicBezTo>
                    <a:cubicBezTo>
                      <a:pt x="10870" y="20328"/>
                      <a:pt x="16415" y="17951"/>
                      <a:pt x="18374" y="13072"/>
                    </a:cubicBezTo>
                    <a:cubicBezTo>
                      <a:pt x="20328" y="8188"/>
                      <a:pt x="17960" y="2644"/>
                      <a:pt x="13070" y="686"/>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a:solidFill>
                    <a:schemeClr val="bg1"/>
                  </a:solidFill>
                  <a:sym typeface="Gill Sans" charset="0"/>
                </a:endParaRPr>
              </a:p>
            </p:txBody>
          </p:sp>
          <p:sp>
            <p:nvSpPr>
              <p:cNvPr id="30" name="AutoShape 9"/>
              <p:cNvSpPr/>
              <p:nvPr/>
            </p:nvSpPr>
            <p:spPr bwMode="auto">
              <a:xfrm>
                <a:off x="9290050" y="4580732"/>
                <a:ext cx="174625" cy="174625"/>
              </a:xfrm>
              <a:custGeom>
                <a:avLst/>
                <a:gdLst>
                  <a:gd name="T0" fmla="+- 0 10800 1271"/>
                  <a:gd name="T1" fmla="*/ T0 w 19059"/>
                  <a:gd name="T2" fmla="+- 0 10800 1271"/>
                  <a:gd name="T3" fmla="*/ 10800 h 19058"/>
                  <a:gd name="T4" fmla="+- 0 10800 1271"/>
                  <a:gd name="T5" fmla="*/ T4 w 19059"/>
                  <a:gd name="T6" fmla="+- 0 10800 1271"/>
                  <a:gd name="T7" fmla="*/ 10800 h 19058"/>
                  <a:gd name="T8" fmla="+- 0 10800 1271"/>
                  <a:gd name="T9" fmla="*/ T8 w 19059"/>
                  <a:gd name="T10" fmla="+- 0 10800 1271"/>
                  <a:gd name="T11" fmla="*/ 10800 h 19058"/>
                  <a:gd name="T12" fmla="+- 0 10800 1271"/>
                  <a:gd name="T13" fmla="*/ T12 w 19059"/>
                  <a:gd name="T14" fmla="+- 0 10800 1271"/>
                  <a:gd name="T15" fmla="*/ 10800 h 19058"/>
                </a:gdLst>
                <a:ahLst/>
                <a:cxnLst>
                  <a:cxn ang="0">
                    <a:pos x="T1" y="T3"/>
                  </a:cxn>
                  <a:cxn ang="0">
                    <a:pos x="T5" y="T7"/>
                  </a:cxn>
                  <a:cxn ang="0">
                    <a:pos x="T9" y="T11"/>
                  </a:cxn>
                  <a:cxn ang="0">
                    <a:pos x="T13" y="T15"/>
                  </a:cxn>
                </a:cxnLst>
                <a:rect l="0" t="0" r="r" b="b"/>
                <a:pathLst>
                  <a:path w="19059" h="19058">
                    <a:moveTo>
                      <a:pt x="7169" y="15424"/>
                    </a:moveTo>
                    <a:cubicBezTo>
                      <a:pt x="3916" y="14123"/>
                      <a:pt x="2331" y="10417"/>
                      <a:pt x="3632" y="7167"/>
                    </a:cubicBezTo>
                    <a:cubicBezTo>
                      <a:pt x="4934" y="3917"/>
                      <a:pt x="8638" y="2331"/>
                      <a:pt x="11889" y="3632"/>
                    </a:cubicBezTo>
                    <a:cubicBezTo>
                      <a:pt x="15141" y="4934"/>
                      <a:pt x="16728" y="8640"/>
                      <a:pt x="15425" y="11890"/>
                    </a:cubicBezTo>
                    <a:cubicBezTo>
                      <a:pt x="14124" y="15140"/>
                      <a:pt x="10419" y="16728"/>
                      <a:pt x="7169" y="15424"/>
                    </a:cubicBezTo>
                    <a:moveTo>
                      <a:pt x="13071" y="685"/>
                    </a:moveTo>
                    <a:cubicBezTo>
                      <a:pt x="8186" y="-1271"/>
                      <a:pt x="2639" y="1104"/>
                      <a:pt x="686" y="5987"/>
                    </a:cubicBezTo>
                    <a:cubicBezTo>
                      <a:pt x="-1271" y="10871"/>
                      <a:pt x="1104" y="16416"/>
                      <a:pt x="5987" y="18372"/>
                    </a:cubicBezTo>
                    <a:cubicBezTo>
                      <a:pt x="10874" y="20329"/>
                      <a:pt x="16418" y="17955"/>
                      <a:pt x="18375" y="13070"/>
                    </a:cubicBezTo>
                    <a:cubicBezTo>
                      <a:pt x="20328" y="8186"/>
                      <a:pt x="17956" y="2641"/>
                      <a:pt x="13071" y="68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a:solidFill>
                    <a:schemeClr val="bg1"/>
                  </a:solidFill>
                  <a:sym typeface="Gill Sans" charset="0"/>
                </a:endParaRPr>
              </a:p>
            </p:txBody>
          </p:sp>
          <p:sp>
            <p:nvSpPr>
              <p:cNvPr id="31" name="AutoShape 10"/>
              <p:cNvSpPr/>
              <p:nvPr/>
            </p:nvSpPr>
            <p:spPr bwMode="auto">
              <a:xfrm>
                <a:off x="9406732" y="4696619"/>
                <a:ext cx="72231" cy="74613"/>
              </a:xfrm>
              <a:custGeom>
                <a:avLst/>
                <a:gdLst>
                  <a:gd name="T0" fmla="+- 0 10804 288"/>
                  <a:gd name="T1" fmla="*/ T0 w 21033"/>
                  <a:gd name="T2" fmla="+- 0 10798 277"/>
                  <a:gd name="T3" fmla="*/ 10798 h 21043"/>
                  <a:gd name="T4" fmla="+- 0 10804 288"/>
                  <a:gd name="T5" fmla="*/ T4 w 21033"/>
                  <a:gd name="T6" fmla="+- 0 10798 277"/>
                  <a:gd name="T7" fmla="*/ 10798 h 21043"/>
                  <a:gd name="T8" fmla="+- 0 10804 288"/>
                  <a:gd name="T9" fmla="*/ T8 w 21033"/>
                  <a:gd name="T10" fmla="+- 0 10798 277"/>
                  <a:gd name="T11" fmla="*/ 10798 h 21043"/>
                  <a:gd name="T12" fmla="+- 0 10804 288"/>
                  <a:gd name="T13" fmla="*/ T12 w 21033"/>
                  <a:gd name="T14" fmla="+- 0 10798 277"/>
                  <a:gd name="T15" fmla="*/ 10798 h 21043"/>
                </a:gdLst>
                <a:ahLst/>
                <a:cxnLst>
                  <a:cxn ang="0">
                    <a:pos x="T1" y="T3"/>
                  </a:cxn>
                  <a:cxn ang="0">
                    <a:pos x="T5" y="T7"/>
                  </a:cxn>
                  <a:cxn ang="0">
                    <a:pos x="T9" y="T11"/>
                  </a:cxn>
                  <a:cxn ang="0">
                    <a:pos x="T13" y="T15"/>
                  </a:cxn>
                </a:cxnLst>
                <a:rect l="0" t="0" r="r" b="b"/>
                <a:pathLst>
                  <a:path w="21033" h="21043">
                    <a:moveTo>
                      <a:pt x="20881" y="2825"/>
                    </a:moveTo>
                    <a:cubicBezTo>
                      <a:pt x="21312" y="1771"/>
                      <a:pt x="20787" y="572"/>
                      <a:pt x="19713" y="149"/>
                    </a:cubicBezTo>
                    <a:cubicBezTo>
                      <a:pt x="18636" y="-277"/>
                      <a:pt x="17414" y="238"/>
                      <a:pt x="16984" y="1296"/>
                    </a:cubicBezTo>
                    <a:lnTo>
                      <a:pt x="16980" y="1292"/>
                    </a:lnTo>
                    <a:cubicBezTo>
                      <a:pt x="13964" y="8692"/>
                      <a:pt x="8182" y="14184"/>
                      <a:pt x="1269" y="17089"/>
                    </a:cubicBezTo>
                    <a:cubicBezTo>
                      <a:pt x="207" y="17536"/>
                      <a:pt x="-288" y="18747"/>
                      <a:pt x="170" y="19789"/>
                    </a:cubicBezTo>
                    <a:cubicBezTo>
                      <a:pt x="629" y="20840"/>
                      <a:pt x="1863" y="21323"/>
                      <a:pt x="2924" y="20876"/>
                    </a:cubicBezTo>
                    <a:cubicBezTo>
                      <a:pt x="2961" y="20860"/>
                      <a:pt x="2982" y="20828"/>
                      <a:pt x="3014" y="20815"/>
                    </a:cubicBezTo>
                    <a:cubicBezTo>
                      <a:pt x="10874" y="17480"/>
                      <a:pt x="17451" y="11227"/>
                      <a:pt x="20877" y="2825"/>
                    </a:cubicBezTo>
                    <a:cubicBezTo>
                      <a:pt x="20877" y="2825"/>
                      <a:pt x="20881" y="2825"/>
                      <a:pt x="20881" y="2825"/>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a:solidFill>
                    <a:schemeClr val="bg1"/>
                  </a:solidFill>
                  <a:sym typeface="Gill Sans" charset="0"/>
                </a:endParaRPr>
              </a:p>
            </p:txBody>
          </p:sp>
          <p:sp>
            <p:nvSpPr>
              <p:cNvPr id="32" name="AutoShape 11"/>
              <p:cNvSpPr/>
              <p:nvPr/>
            </p:nvSpPr>
            <p:spPr bwMode="auto">
              <a:xfrm>
                <a:off x="9435307" y="4725988"/>
                <a:ext cx="103981" cy="106363"/>
              </a:xfrm>
              <a:custGeom>
                <a:avLst/>
                <a:gdLst>
                  <a:gd name="T0" fmla="+- 0 10803 203"/>
                  <a:gd name="T1" fmla="*/ T0 w 21201"/>
                  <a:gd name="T2" fmla="+- 0 10798 194"/>
                  <a:gd name="T3" fmla="*/ 10798 h 21209"/>
                  <a:gd name="T4" fmla="+- 0 10803 203"/>
                  <a:gd name="T5" fmla="*/ T4 w 21201"/>
                  <a:gd name="T6" fmla="+- 0 10798 194"/>
                  <a:gd name="T7" fmla="*/ 10798 h 21209"/>
                  <a:gd name="T8" fmla="+- 0 10803 203"/>
                  <a:gd name="T9" fmla="*/ T8 w 21201"/>
                  <a:gd name="T10" fmla="+- 0 10798 194"/>
                  <a:gd name="T11" fmla="*/ 10798 h 21209"/>
                  <a:gd name="T12" fmla="+- 0 10803 203"/>
                  <a:gd name="T13" fmla="*/ T12 w 21201"/>
                  <a:gd name="T14" fmla="+- 0 10798 194"/>
                  <a:gd name="T15" fmla="*/ 10798 h 21209"/>
                </a:gdLst>
                <a:ahLst/>
                <a:cxnLst>
                  <a:cxn ang="0">
                    <a:pos x="T1" y="T3"/>
                  </a:cxn>
                  <a:cxn ang="0">
                    <a:pos x="T5" y="T7"/>
                  </a:cxn>
                  <a:cxn ang="0">
                    <a:pos x="T9" y="T11"/>
                  </a:cxn>
                  <a:cxn ang="0">
                    <a:pos x="T13" y="T15"/>
                  </a:cxn>
                </a:cxnLst>
                <a:rect l="0" t="0" r="r" b="b"/>
                <a:pathLst>
                  <a:path w="21201" h="21209">
                    <a:moveTo>
                      <a:pt x="20267" y="104"/>
                    </a:moveTo>
                    <a:cubicBezTo>
                      <a:pt x="19508" y="-194"/>
                      <a:pt x="18645" y="169"/>
                      <a:pt x="18339" y="912"/>
                    </a:cubicBezTo>
                    <a:cubicBezTo>
                      <a:pt x="14991" y="9110"/>
                      <a:pt x="8568" y="15198"/>
                      <a:pt x="894" y="18420"/>
                    </a:cubicBezTo>
                    <a:cubicBezTo>
                      <a:pt x="144" y="18735"/>
                      <a:pt x="-203" y="19589"/>
                      <a:pt x="121" y="20327"/>
                    </a:cubicBezTo>
                    <a:cubicBezTo>
                      <a:pt x="442" y="21068"/>
                      <a:pt x="1314" y="21406"/>
                      <a:pt x="2067" y="21090"/>
                    </a:cubicBezTo>
                    <a:cubicBezTo>
                      <a:pt x="2102" y="21073"/>
                      <a:pt x="2125" y="21042"/>
                      <a:pt x="2159" y="21025"/>
                    </a:cubicBezTo>
                    <a:cubicBezTo>
                      <a:pt x="10491" y="17500"/>
                      <a:pt x="17461" y="10881"/>
                      <a:pt x="21095" y="1994"/>
                    </a:cubicBezTo>
                    <a:cubicBezTo>
                      <a:pt x="21397" y="1250"/>
                      <a:pt x="21026" y="404"/>
                      <a:pt x="20267" y="104"/>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a:solidFill>
                    <a:schemeClr val="bg1"/>
                  </a:solidFill>
                  <a:sym typeface="Gill Sans" charset="0"/>
                </a:endParaRPr>
              </a:p>
            </p:txBody>
          </p:sp>
          <p:sp>
            <p:nvSpPr>
              <p:cNvPr id="33" name="AutoShape 12"/>
              <p:cNvSpPr/>
              <p:nvPr/>
            </p:nvSpPr>
            <p:spPr bwMode="auto">
              <a:xfrm>
                <a:off x="9421019" y="4711700"/>
                <a:ext cx="88106" cy="89694"/>
              </a:xfrm>
              <a:custGeom>
                <a:avLst/>
                <a:gdLst>
                  <a:gd name="T0" fmla="+- 0 10802 238"/>
                  <a:gd name="T1" fmla="*/ T0 w 21128"/>
                  <a:gd name="T2" fmla="+- 0 10797 227"/>
                  <a:gd name="T3" fmla="*/ 10797 h 21141"/>
                  <a:gd name="T4" fmla="+- 0 10802 238"/>
                  <a:gd name="T5" fmla="*/ T4 w 21128"/>
                  <a:gd name="T6" fmla="+- 0 10797 227"/>
                  <a:gd name="T7" fmla="*/ 10797 h 21141"/>
                  <a:gd name="T8" fmla="+- 0 10802 238"/>
                  <a:gd name="T9" fmla="*/ T8 w 21128"/>
                  <a:gd name="T10" fmla="+- 0 10797 227"/>
                  <a:gd name="T11" fmla="*/ 10797 h 21141"/>
                  <a:gd name="T12" fmla="+- 0 10802 238"/>
                  <a:gd name="T13" fmla="*/ T12 w 21128"/>
                  <a:gd name="T14" fmla="+- 0 10797 227"/>
                  <a:gd name="T15" fmla="*/ 10797 h 21141"/>
                </a:gdLst>
                <a:ahLst/>
                <a:cxnLst>
                  <a:cxn ang="0">
                    <a:pos x="T1" y="T3"/>
                  </a:cxn>
                  <a:cxn ang="0">
                    <a:pos x="T5" y="T7"/>
                  </a:cxn>
                  <a:cxn ang="0">
                    <a:pos x="T9" y="T11"/>
                  </a:cxn>
                  <a:cxn ang="0">
                    <a:pos x="T13" y="T15"/>
                  </a:cxn>
                </a:cxnLst>
                <a:rect l="0" t="0" r="r" b="b"/>
                <a:pathLst>
                  <a:path w="21128" h="21141">
                    <a:moveTo>
                      <a:pt x="20035" y="122"/>
                    </a:moveTo>
                    <a:cubicBezTo>
                      <a:pt x="19142" y="-227"/>
                      <a:pt x="18134" y="195"/>
                      <a:pt x="17778" y="1071"/>
                    </a:cubicBezTo>
                    <a:cubicBezTo>
                      <a:pt x="14571" y="8936"/>
                      <a:pt x="8412" y="14778"/>
                      <a:pt x="1051" y="17867"/>
                    </a:cubicBezTo>
                    <a:lnTo>
                      <a:pt x="1054" y="17867"/>
                    </a:lnTo>
                    <a:cubicBezTo>
                      <a:pt x="172" y="18240"/>
                      <a:pt x="-238" y="19242"/>
                      <a:pt x="142" y="20108"/>
                    </a:cubicBezTo>
                    <a:cubicBezTo>
                      <a:pt x="522" y="20973"/>
                      <a:pt x="1543" y="21372"/>
                      <a:pt x="2425" y="21003"/>
                    </a:cubicBezTo>
                    <a:cubicBezTo>
                      <a:pt x="2459" y="20986"/>
                      <a:pt x="2476" y="20956"/>
                      <a:pt x="2514" y="20936"/>
                    </a:cubicBezTo>
                    <a:cubicBezTo>
                      <a:pt x="10651" y="17491"/>
                      <a:pt x="17459" y="11027"/>
                      <a:pt x="21002" y="2339"/>
                    </a:cubicBezTo>
                    <a:cubicBezTo>
                      <a:pt x="21361" y="1463"/>
                      <a:pt x="20927" y="472"/>
                      <a:pt x="20035" y="122"/>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a:solidFill>
                    <a:schemeClr val="bg1"/>
                  </a:solidFill>
                  <a:sym typeface="Gill Sans" charset="0"/>
                </a:endParaRPr>
              </a:p>
            </p:txBody>
          </p:sp>
          <p:sp>
            <p:nvSpPr>
              <p:cNvPr id="34" name="AutoShape 13"/>
              <p:cNvSpPr/>
              <p:nvPr/>
            </p:nvSpPr>
            <p:spPr bwMode="auto">
              <a:xfrm>
                <a:off x="9275763" y="4566444"/>
                <a:ext cx="73025" cy="73819"/>
              </a:xfrm>
              <a:custGeom>
                <a:avLst/>
                <a:gdLst>
                  <a:gd name="T0" fmla="+- 0 10797 278"/>
                  <a:gd name="T1" fmla="*/ T0 w 21039"/>
                  <a:gd name="T2" fmla="+- 0 10803 281"/>
                  <a:gd name="T3" fmla="*/ 10803 h 21044"/>
                  <a:gd name="T4" fmla="+- 0 10797 278"/>
                  <a:gd name="T5" fmla="*/ T4 w 21039"/>
                  <a:gd name="T6" fmla="+- 0 10803 281"/>
                  <a:gd name="T7" fmla="*/ 10803 h 21044"/>
                  <a:gd name="T8" fmla="+- 0 10797 278"/>
                  <a:gd name="T9" fmla="*/ T8 w 21039"/>
                  <a:gd name="T10" fmla="+- 0 10803 281"/>
                  <a:gd name="T11" fmla="*/ 10803 h 21044"/>
                  <a:gd name="T12" fmla="+- 0 10797 278"/>
                  <a:gd name="T13" fmla="*/ T12 w 21039"/>
                  <a:gd name="T14" fmla="+- 0 10803 281"/>
                  <a:gd name="T15" fmla="*/ 10803 h 21044"/>
                </a:gdLst>
                <a:ahLst/>
                <a:cxnLst>
                  <a:cxn ang="0">
                    <a:pos x="T1" y="T3"/>
                  </a:cxn>
                  <a:cxn ang="0">
                    <a:pos x="T5" y="T7"/>
                  </a:cxn>
                  <a:cxn ang="0">
                    <a:pos x="T9" y="T11"/>
                  </a:cxn>
                  <a:cxn ang="0">
                    <a:pos x="T13" y="T15"/>
                  </a:cxn>
                </a:cxnLst>
                <a:rect l="0" t="0" r="r" b="b"/>
                <a:pathLst>
                  <a:path w="21039" h="21044">
                    <a:moveTo>
                      <a:pt x="20871" y="1248"/>
                    </a:moveTo>
                    <a:cubicBezTo>
                      <a:pt x="20411" y="197"/>
                      <a:pt x="19177" y="-281"/>
                      <a:pt x="18112" y="169"/>
                    </a:cubicBezTo>
                    <a:cubicBezTo>
                      <a:pt x="18075" y="181"/>
                      <a:pt x="18050" y="214"/>
                      <a:pt x="18021" y="226"/>
                    </a:cubicBezTo>
                    <a:cubicBezTo>
                      <a:pt x="10159" y="3562"/>
                      <a:pt x="3583" y="9820"/>
                      <a:pt x="152" y="18220"/>
                    </a:cubicBezTo>
                    <a:lnTo>
                      <a:pt x="148" y="18220"/>
                    </a:lnTo>
                    <a:cubicBezTo>
                      <a:pt x="-278" y="19278"/>
                      <a:pt x="242" y="20473"/>
                      <a:pt x="1320" y="20896"/>
                    </a:cubicBezTo>
                    <a:cubicBezTo>
                      <a:pt x="2398" y="21318"/>
                      <a:pt x="3620" y="20803"/>
                      <a:pt x="4046" y="19749"/>
                    </a:cubicBezTo>
                    <a:lnTo>
                      <a:pt x="4051" y="19749"/>
                    </a:lnTo>
                    <a:cubicBezTo>
                      <a:pt x="7068" y="12356"/>
                      <a:pt x="12856" y="6858"/>
                      <a:pt x="19764" y="3956"/>
                    </a:cubicBezTo>
                    <a:cubicBezTo>
                      <a:pt x="20830" y="3506"/>
                      <a:pt x="21322" y="2298"/>
                      <a:pt x="20871" y="1248"/>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a:solidFill>
                    <a:schemeClr val="bg1"/>
                  </a:solidFill>
                  <a:sym typeface="Gill Sans" charset="0"/>
                </a:endParaRPr>
              </a:p>
            </p:txBody>
          </p:sp>
          <p:sp>
            <p:nvSpPr>
              <p:cNvPr id="35" name="AutoShape 14"/>
              <p:cNvSpPr/>
              <p:nvPr/>
            </p:nvSpPr>
            <p:spPr bwMode="auto">
              <a:xfrm>
                <a:off x="9217819" y="4508500"/>
                <a:ext cx="103981" cy="105569"/>
              </a:xfrm>
              <a:custGeom>
                <a:avLst/>
                <a:gdLst>
                  <a:gd name="T0" fmla="+- 0 10797 198"/>
                  <a:gd name="T1" fmla="*/ T0 w 21199"/>
                  <a:gd name="T2" fmla="+- 0 10802 198"/>
                  <a:gd name="T3" fmla="*/ 10802 h 21208"/>
                  <a:gd name="T4" fmla="+- 0 10797 198"/>
                  <a:gd name="T5" fmla="*/ T4 w 21199"/>
                  <a:gd name="T6" fmla="+- 0 10802 198"/>
                  <a:gd name="T7" fmla="*/ 10802 h 21208"/>
                  <a:gd name="T8" fmla="+- 0 10797 198"/>
                  <a:gd name="T9" fmla="*/ T8 w 21199"/>
                  <a:gd name="T10" fmla="+- 0 10802 198"/>
                  <a:gd name="T11" fmla="*/ 10802 h 21208"/>
                  <a:gd name="T12" fmla="+- 0 10797 198"/>
                  <a:gd name="T13" fmla="*/ T12 w 21199"/>
                  <a:gd name="T14" fmla="+- 0 10802 198"/>
                  <a:gd name="T15" fmla="*/ 10802 h 21208"/>
                </a:gdLst>
                <a:ahLst/>
                <a:cxnLst>
                  <a:cxn ang="0">
                    <a:pos x="T1" y="T3"/>
                  </a:cxn>
                  <a:cxn ang="0">
                    <a:pos x="T5" y="T7"/>
                  </a:cxn>
                  <a:cxn ang="0">
                    <a:pos x="T9" y="T11"/>
                  </a:cxn>
                  <a:cxn ang="0">
                    <a:pos x="T13" y="T15"/>
                  </a:cxn>
                </a:cxnLst>
                <a:rect l="0" t="0" r="r" b="b"/>
                <a:pathLst>
                  <a:path w="21199" h="21208">
                    <a:moveTo>
                      <a:pt x="21077" y="880"/>
                    </a:moveTo>
                    <a:cubicBezTo>
                      <a:pt x="20753" y="142"/>
                      <a:pt x="19881" y="-198"/>
                      <a:pt x="19129" y="117"/>
                    </a:cubicBezTo>
                    <a:cubicBezTo>
                      <a:pt x="19097" y="131"/>
                      <a:pt x="19071" y="162"/>
                      <a:pt x="19039" y="179"/>
                    </a:cubicBezTo>
                    <a:cubicBezTo>
                      <a:pt x="10706" y="3707"/>
                      <a:pt x="3739" y="10322"/>
                      <a:pt x="106" y="19208"/>
                    </a:cubicBezTo>
                    <a:cubicBezTo>
                      <a:pt x="-198" y="19957"/>
                      <a:pt x="172" y="20803"/>
                      <a:pt x="934" y="21101"/>
                    </a:cubicBezTo>
                    <a:cubicBezTo>
                      <a:pt x="1689" y="21401"/>
                      <a:pt x="2552" y="21041"/>
                      <a:pt x="2859" y="20292"/>
                    </a:cubicBezTo>
                    <a:cubicBezTo>
                      <a:pt x="6206" y="12096"/>
                      <a:pt x="12625" y="6008"/>
                      <a:pt x="20301" y="2787"/>
                    </a:cubicBezTo>
                    <a:cubicBezTo>
                      <a:pt x="21051" y="2469"/>
                      <a:pt x="21402" y="1618"/>
                      <a:pt x="21077" y="88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a:solidFill>
                    <a:schemeClr val="bg1"/>
                  </a:solidFill>
                  <a:sym typeface="Gill Sans" charset="0"/>
                </a:endParaRPr>
              </a:p>
            </p:txBody>
          </p:sp>
          <p:sp>
            <p:nvSpPr>
              <p:cNvPr id="36" name="AutoShape 15"/>
              <p:cNvSpPr/>
              <p:nvPr/>
            </p:nvSpPr>
            <p:spPr bwMode="auto">
              <a:xfrm>
                <a:off x="9247188" y="4537075"/>
                <a:ext cx="88107" cy="90488"/>
              </a:xfrm>
              <a:custGeom>
                <a:avLst/>
                <a:gdLst>
                  <a:gd name="T0" fmla="+- 0 10796 232"/>
                  <a:gd name="T1" fmla="*/ T0 w 21129"/>
                  <a:gd name="T2" fmla="+- 0 10804 234"/>
                  <a:gd name="T3" fmla="*/ 10804 h 21141"/>
                  <a:gd name="T4" fmla="+- 0 10796 232"/>
                  <a:gd name="T5" fmla="*/ T4 w 21129"/>
                  <a:gd name="T6" fmla="+- 0 10804 234"/>
                  <a:gd name="T7" fmla="*/ 10804 h 21141"/>
                  <a:gd name="T8" fmla="+- 0 10796 232"/>
                  <a:gd name="T9" fmla="*/ T8 w 21129"/>
                  <a:gd name="T10" fmla="+- 0 10804 234"/>
                  <a:gd name="T11" fmla="*/ 10804 h 21141"/>
                  <a:gd name="T12" fmla="+- 0 10796 232"/>
                  <a:gd name="T13" fmla="*/ T12 w 21129"/>
                  <a:gd name="T14" fmla="+- 0 10804 234"/>
                  <a:gd name="T15" fmla="*/ 10804 h 21141"/>
                </a:gdLst>
                <a:ahLst/>
                <a:cxnLst>
                  <a:cxn ang="0">
                    <a:pos x="T1" y="T3"/>
                  </a:cxn>
                  <a:cxn ang="0">
                    <a:pos x="T5" y="T7"/>
                  </a:cxn>
                  <a:cxn ang="0">
                    <a:pos x="T9" y="T11"/>
                  </a:cxn>
                  <a:cxn ang="0">
                    <a:pos x="T13" y="T15"/>
                  </a:cxn>
                </a:cxnLst>
                <a:rect l="0" t="0" r="r" b="b"/>
                <a:pathLst>
                  <a:path w="21129" h="21141">
                    <a:moveTo>
                      <a:pt x="20075" y="3267"/>
                    </a:moveTo>
                    <a:cubicBezTo>
                      <a:pt x="20953" y="2898"/>
                      <a:pt x="21368" y="1899"/>
                      <a:pt x="20987" y="1030"/>
                    </a:cubicBezTo>
                    <a:cubicBezTo>
                      <a:pt x="20611" y="168"/>
                      <a:pt x="19589" y="-234"/>
                      <a:pt x="18707" y="138"/>
                    </a:cubicBezTo>
                    <a:cubicBezTo>
                      <a:pt x="18670" y="152"/>
                      <a:pt x="18649" y="185"/>
                      <a:pt x="18615" y="198"/>
                    </a:cubicBezTo>
                    <a:cubicBezTo>
                      <a:pt x="10481" y="3647"/>
                      <a:pt x="3673" y="10118"/>
                      <a:pt x="124" y="18802"/>
                    </a:cubicBezTo>
                    <a:cubicBezTo>
                      <a:pt x="-232" y="19678"/>
                      <a:pt x="205" y="20666"/>
                      <a:pt x="1094" y="21019"/>
                    </a:cubicBezTo>
                    <a:cubicBezTo>
                      <a:pt x="1983" y="21366"/>
                      <a:pt x="2991" y="20946"/>
                      <a:pt x="3354" y="20071"/>
                    </a:cubicBezTo>
                    <a:cubicBezTo>
                      <a:pt x="6561" y="12205"/>
                      <a:pt x="12717" y="6360"/>
                      <a:pt x="20075" y="3274"/>
                    </a:cubicBezTo>
                    <a:cubicBezTo>
                      <a:pt x="20075" y="3274"/>
                      <a:pt x="20075" y="3267"/>
                      <a:pt x="20075" y="3267"/>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a:solidFill>
                    <a:schemeClr val="bg1"/>
                  </a:solidFill>
                  <a:sym typeface="Gill Sans" charset="0"/>
                </a:endParaRPr>
              </a:p>
            </p:txBody>
          </p:sp>
        </p:grpSp>
      </p:grpSp>
      <p:grpSp>
        <p:nvGrpSpPr>
          <p:cNvPr id="42" name="组合 41"/>
          <p:cNvGrpSpPr/>
          <p:nvPr/>
        </p:nvGrpSpPr>
        <p:grpSpPr>
          <a:xfrm>
            <a:off x="5762894" y="2801746"/>
            <a:ext cx="968833" cy="987652"/>
            <a:chOff x="5762894" y="3127213"/>
            <a:chExt cx="968833" cy="987652"/>
          </a:xfrm>
        </p:grpSpPr>
        <p:grpSp>
          <p:nvGrpSpPr>
            <p:cNvPr id="43" name="组合 42"/>
            <p:cNvGrpSpPr/>
            <p:nvPr/>
          </p:nvGrpSpPr>
          <p:grpSpPr>
            <a:xfrm rot="9985777">
              <a:off x="5762894" y="3127213"/>
              <a:ext cx="968833" cy="987652"/>
              <a:chOff x="2720209" y="3507822"/>
              <a:chExt cx="926822" cy="944825"/>
            </a:xfrm>
          </p:grpSpPr>
          <p:sp>
            <p:nvSpPr>
              <p:cNvPr id="45" name="Oval Callout 9"/>
              <p:cNvSpPr/>
              <p:nvPr/>
            </p:nvSpPr>
            <p:spPr>
              <a:xfrm rot="18720547">
                <a:off x="2711207" y="3516824"/>
                <a:ext cx="944825" cy="926822"/>
              </a:xfrm>
              <a:prstGeom prst="wedgeEllipseCallout">
                <a:avLst>
                  <a:gd name="adj1" fmla="val 38923"/>
                  <a:gd name="adj2" fmla="val 61436"/>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mj-ea"/>
                  <a:ea typeface="+mj-ea"/>
                </a:endParaRPr>
              </a:p>
            </p:txBody>
          </p:sp>
          <p:sp>
            <p:nvSpPr>
              <p:cNvPr id="46" name="Oval Callout 9"/>
              <p:cNvSpPr/>
              <p:nvPr/>
            </p:nvSpPr>
            <p:spPr>
              <a:xfrm rot="18720547">
                <a:off x="2822121" y="3625625"/>
                <a:ext cx="722996" cy="709220"/>
              </a:xfrm>
              <a:prstGeom prst="wedgeEllipseCallout">
                <a:avLst>
                  <a:gd name="adj1" fmla="val 38923"/>
                  <a:gd name="adj2" fmla="val 61436"/>
                </a:avLst>
              </a:prstGeom>
              <a:solidFill>
                <a:srgbClr val="00206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sz="1800">
                  <a:solidFill>
                    <a:schemeClr val="bg1"/>
                  </a:solidFill>
                </a:endParaRPr>
              </a:p>
            </p:txBody>
          </p:sp>
        </p:grpSp>
        <p:sp>
          <p:nvSpPr>
            <p:cNvPr id="44" name="Freeform 5"/>
            <p:cNvSpPr>
              <a:spLocks noEditPoints="1"/>
            </p:cNvSpPr>
            <p:nvPr/>
          </p:nvSpPr>
          <p:spPr bwMode="auto">
            <a:xfrm>
              <a:off x="6049663" y="3454150"/>
              <a:ext cx="395295" cy="333776"/>
            </a:xfrm>
            <a:custGeom>
              <a:avLst/>
              <a:gdLst>
                <a:gd name="T0" fmla="*/ 70 w 288"/>
                <a:gd name="T1" fmla="*/ 96 h 260"/>
                <a:gd name="T2" fmla="*/ 70 w 288"/>
                <a:gd name="T3" fmla="*/ 76 h 260"/>
                <a:gd name="T4" fmla="*/ 70 w 288"/>
                <a:gd name="T5" fmla="*/ 72 h 260"/>
                <a:gd name="T6" fmla="*/ 139 w 288"/>
                <a:gd name="T7" fmla="*/ 53 h 260"/>
                <a:gd name="T8" fmla="*/ 40 w 288"/>
                <a:gd name="T9" fmla="*/ 52 h 260"/>
                <a:gd name="T10" fmla="*/ 47 w 288"/>
                <a:gd name="T11" fmla="*/ 58 h 260"/>
                <a:gd name="T12" fmla="*/ 59 w 288"/>
                <a:gd name="T13" fmla="*/ 54 h 260"/>
                <a:gd name="T14" fmla="*/ 70 w 288"/>
                <a:gd name="T15" fmla="*/ 101 h 260"/>
                <a:gd name="T16" fmla="*/ 70 w 288"/>
                <a:gd name="T17" fmla="*/ 122 h 260"/>
                <a:gd name="T18" fmla="*/ 70 w 288"/>
                <a:gd name="T19" fmla="*/ 101 h 260"/>
                <a:gd name="T20" fmla="*/ 0 w 288"/>
                <a:gd name="T21" fmla="*/ 128 h 260"/>
                <a:gd name="T22" fmla="*/ 139 w 288"/>
                <a:gd name="T23" fmla="*/ 108 h 260"/>
                <a:gd name="T24" fmla="*/ 0 w 288"/>
                <a:gd name="T25" fmla="*/ 133 h 260"/>
                <a:gd name="T26" fmla="*/ 139 w 288"/>
                <a:gd name="T27" fmla="*/ 154 h 260"/>
                <a:gd name="T28" fmla="*/ 70 w 288"/>
                <a:gd name="T29" fmla="*/ 177 h 260"/>
                <a:gd name="T30" fmla="*/ 70 w 288"/>
                <a:gd name="T31" fmla="*/ 197 h 260"/>
                <a:gd name="T32" fmla="*/ 70 w 288"/>
                <a:gd name="T33" fmla="*/ 177 h 260"/>
                <a:gd name="T34" fmla="*/ 0 w 288"/>
                <a:gd name="T35" fmla="*/ 203 h 260"/>
                <a:gd name="T36" fmla="*/ 139 w 288"/>
                <a:gd name="T37" fmla="*/ 183 h 260"/>
                <a:gd name="T38" fmla="*/ 150 w 288"/>
                <a:gd name="T39" fmla="*/ 58 h 260"/>
                <a:gd name="T40" fmla="*/ 258 w 288"/>
                <a:gd name="T41" fmla="*/ 43 h 260"/>
                <a:gd name="T42" fmla="*/ 118 w 288"/>
                <a:gd name="T43" fmla="*/ 23 h 260"/>
                <a:gd name="T44" fmla="*/ 149 w 288"/>
                <a:gd name="T45" fmla="*/ 58 h 260"/>
                <a:gd name="T46" fmla="*/ 258 w 288"/>
                <a:gd name="T47" fmla="*/ 19 h 260"/>
                <a:gd name="T48" fmla="*/ 155 w 288"/>
                <a:gd name="T49" fmla="*/ 20 h 260"/>
                <a:gd name="T50" fmla="*/ 216 w 288"/>
                <a:gd name="T51" fmla="*/ 20 h 260"/>
                <a:gd name="T52" fmla="*/ 200 w 288"/>
                <a:gd name="T53" fmla="*/ 13 h 260"/>
                <a:gd name="T54" fmla="*/ 157 w 288"/>
                <a:gd name="T55" fmla="*/ 15 h 260"/>
                <a:gd name="T56" fmla="*/ 258 w 288"/>
                <a:gd name="T57" fmla="*/ 68 h 260"/>
                <a:gd name="T58" fmla="*/ 150 w 288"/>
                <a:gd name="T59" fmla="*/ 64 h 260"/>
                <a:gd name="T60" fmla="*/ 150 w 288"/>
                <a:gd name="T61" fmla="*/ 84 h 260"/>
                <a:gd name="T62" fmla="*/ 150 w 288"/>
                <a:gd name="T63" fmla="*/ 109 h 260"/>
                <a:gd name="T64" fmla="*/ 258 w 288"/>
                <a:gd name="T65" fmla="*/ 94 h 260"/>
                <a:gd name="T66" fmla="*/ 150 w 288"/>
                <a:gd name="T67" fmla="*/ 90 h 260"/>
                <a:gd name="T68" fmla="*/ 150 w 288"/>
                <a:gd name="T69" fmla="*/ 109 h 260"/>
                <a:gd name="T70" fmla="*/ 229 w 288"/>
                <a:gd name="T71" fmla="*/ 114 h 260"/>
                <a:gd name="T72" fmla="*/ 177 w 288"/>
                <a:gd name="T73" fmla="*/ 118 h 260"/>
                <a:gd name="T74" fmla="*/ 218 w 288"/>
                <a:gd name="T75" fmla="*/ 164 h 260"/>
                <a:gd name="T76" fmla="*/ 218 w 288"/>
                <a:gd name="T77" fmla="*/ 184 h 260"/>
                <a:gd name="T78" fmla="*/ 218 w 288"/>
                <a:gd name="T79" fmla="*/ 164 h 260"/>
                <a:gd name="T80" fmla="*/ 218 w 288"/>
                <a:gd name="T81" fmla="*/ 160 h 260"/>
                <a:gd name="T82" fmla="*/ 229 w 288"/>
                <a:gd name="T83" fmla="*/ 140 h 260"/>
                <a:gd name="T84" fmla="*/ 246 w 288"/>
                <a:gd name="T85" fmla="*/ 146 h 260"/>
                <a:gd name="T86" fmla="*/ 241 w 288"/>
                <a:gd name="T87" fmla="*/ 137 h 260"/>
                <a:gd name="T88" fmla="*/ 229 w 288"/>
                <a:gd name="T89" fmla="*/ 137 h 260"/>
                <a:gd name="T90" fmla="*/ 149 w 288"/>
                <a:gd name="T91" fmla="*/ 170 h 260"/>
                <a:gd name="T92" fmla="*/ 288 w 288"/>
                <a:gd name="T93" fmla="*/ 190 h 260"/>
                <a:gd name="T94" fmla="*/ 218 w 288"/>
                <a:gd name="T95" fmla="*/ 215 h 260"/>
                <a:gd name="T96" fmla="*/ 218 w 288"/>
                <a:gd name="T97" fmla="*/ 235 h 260"/>
                <a:gd name="T98" fmla="*/ 218 w 288"/>
                <a:gd name="T99" fmla="*/ 215 h 260"/>
                <a:gd name="T100" fmla="*/ 149 w 288"/>
                <a:gd name="T101" fmla="*/ 241 h 260"/>
                <a:gd name="T102" fmla="*/ 288 w 288"/>
                <a:gd name="T103" fmla="*/ 221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8" h="260">
                  <a:moveTo>
                    <a:pt x="139" y="57"/>
                  </a:moveTo>
                  <a:cubicBezTo>
                    <a:pt x="139" y="77"/>
                    <a:pt x="139" y="77"/>
                    <a:pt x="139" y="77"/>
                  </a:cubicBezTo>
                  <a:cubicBezTo>
                    <a:pt x="139" y="88"/>
                    <a:pt x="108" y="96"/>
                    <a:pt x="70" y="96"/>
                  </a:cubicBezTo>
                  <a:cubicBezTo>
                    <a:pt x="31" y="96"/>
                    <a:pt x="0" y="88"/>
                    <a:pt x="0" y="77"/>
                  </a:cubicBezTo>
                  <a:cubicBezTo>
                    <a:pt x="0" y="57"/>
                    <a:pt x="0" y="57"/>
                    <a:pt x="0" y="57"/>
                  </a:cubicBezTo>
                  <a:cubicBezTo>
                    <a:pt x="0" y="67"/>
                    <a:pt x="31" y="76"/>
                    <a:pt x="70" y="76"/>
                  </a:cubicBezTo>
                  <a:cubicBezTo>
                    <a:pt x="108" y="76"/>
                    <a:pt x="139" y="67"/>
                    <a:pt x="139" y="57"/>
                  </a:cubicBezTo>
                  <a:close/>
                  <a:moveTo>
                    <a:pt x="139" y="53"/>
                  </a:moveTo>
                  <a:cubicBezTo>
                    <a:pt x="139" y="64"/>
                    <a:pt x="108" y="72"/>
                    <a:pt x="70" y="72"/>
                  </a:cubicBezTo>
                  <a:cubicBezTo>
                    <a:pt x="31" y="72"/>
                    <a:pt x="0" y="64"/>
                    <a:pt x="0" y="53"/>
                  </a:cubicBezTo>
                  <a:cubicBezTo>
                    <a:pt x="0" y="43"/>
                    <a:pt x="31" y="34"/>
                    <a:pt x="70" y="34"/>
                  </a:cubicBezTo>
                  <a:cubicBezTo>
                    <a:pt x="108" y="34"/>
                    <a:pt x="139" y="43"/>
                    <a:pt x="139" y="53"/>
                  </a:cubicBezTo>
                  <a:close/>
                  <a:moveTo>
                    <a:pt x="103" y="52"/>
                  </a:moveTo>
                  <a:cubicBezTo>
                    <a:pt x="42" y="48"/>
                    <a:pt x="42" y="48"/>
                    <a:pt x="42" y="48"/>
                  </a:cubicBezTo>
                  <a:cubicBezTo>
                    <a:pt x="40" y="52"/>
                    <a:pt x="40" y="52"/>
                    <a:pt x="40" y="52"/>
                  </a:cubicBezTo>
                  <a:cubicBezTo>
                    <a:pt x="42" y="52"/>
                    <a:pt x="42" y="52"/>
                    <a:pt x="42" y="52"/>
                  </a:cubicBezTo>
                  <a:cubicBezTo>
                    <a:pt x="45" y="52"/>
                    <a:pt x="49" y="53"/>
                    <a:pt x="47" y="57"/>
                  </a:cubicBezTo>
                  <a:cubicBezTo>
                    <a:pt x="47" y="58"/>
                    <a:pt x="47" y="58"/>
                    <a:pt x="47" y="58"/>
                  </a:cubicBezTo>
                  <a:cubicBezTo>
                    <a:pt x="58" y="58"/>
                    <a:pt x="58" y="58"/>
                    <a:pt x="58" y="58"/>
                  </a:cubicBezTo>
                  <a:cubicBezTo>
                    <a:pt x="59" y="57"/>
                    <a:pt x="59" y="57"/>
                    <a:pt x="59" y="57"/>
                  </a:cubicBezTo>
                  <a:cubicBezTo>
                    <a:pt x="60" y="56"/>
                    <a:pt x="60" y="55"/>
                    <a:pt x="59" y="54"/>
                  </a:cubicBezTo>
                  <a:cubicBezTo>
                    <a:pt x="101" y="56"/>
                    <a:pt x="101" y="56"/>
                    <a:pt x="101" y="56"/>
                  </a:cubicBezTo>
                  <a:lnTo>
                    <a:pt x="103" y="52"/>
                  </a:lnTo>
                  <a:close/>
                  <a:moveTo>
                    <a:pt x="70" y="101"/>
                  </a:moveTo>
                  <a:cubicBezTo>
                    <a:pt x="31" y="101"/>
                    <a:pt x="0" y="93"/>
                    <a:pt x="0" y="82"/>
                  </a:cubicBezTo>
                  <a:cubicBezTo>
                    <a:pt x="0" y="103"/>
                    <a:pt x="0" y="103"/>
                    <a:pt x="0" y="103"/>
                  </a:cubicBezTo>
                  <a:cubicBezTo>
                    <a:pt x="0" y="113"/>
                    <a:pt x="31" y="122"/>
                    <a:pt x="70" y="122"/>
                  </a:cubicBezTo>
                  <a:cubicBezTo>
                    <a:pt x="108" y="122"/>
                    <a:pt x="139" y="113"/>
                    <a:pt x="139" y="103"/>
                  </a:cubicBezTo>
                  <a:cubicBezTo>
                    <a:pt x="139" y="82"/>
                    <a:pt x="139" y="82"/>
                    <a:pt x="139" y="82"/>
                  </a:cubicBezTo>
                  <a:cubicBezTo>
                    <a:pt x="139" y="93"/>
                    <a:pt x="108" y="101"/>
                    <a:pt x="70" y="101"/>
                  </a:cubicBezTo>
                  <a:close/>
                  <a:moveTo>
                    <a:pt x="70" y="127"/>
                  </a:moveTo>
                  <a:cubicBezTo>
                    <a:pt x="31" y="127"/>
                    <a:pt x="0" y="119"/>
                    <a:pt x="0" y="108"/>
                  </a:cubicBezTo>
                  <a:cubicBezTo>
                    <a:pt x="0" y="128"/>
                    <a:pt x="0" y="128"/>
                    <a:pt x="0" y="128"/>
                  </a:cubicBezTo>
                  <a:cubicBezTo>
                    <a:pt x="0" y="139"/>
                    <a:pt x="31" y="147"/>
                    <a:pt x="70" y="147"/>
                  </a:cubicBezTo>
                  <a:cubicBezTo>
                    <a:pt x="108" y="147"/>
                    <a:pt x="139" y="139"/>
                    <a:pt x="139" y="128"/>
                  </a:cubicBezTo>
                  <a:cubicBezTo>
                    <a:pt x="139" y="108"/>
                    <a:pt x="139" y="108"/>
                    <a:pt x="139" y="108"/>
                  </a:cubicBezTo>
                  <a:cubicBezTo>
                    <a:pt x="139" y="119"/>
                    <a:pt x="108" y="127"/>
                    <a:pt x="70" y="127"/>
                  </a:cubicBezTo>
                  <a:close/>
                  <a:moveTo>
                    <a:pt x="70" y="152"/>
                  </a:moveTo>
                  <a:cubicBezTo>
                    <a:pt x="31" y="152"/>
                    <a:pt x="0" y="144"/>
                    <a:pt x="0" y="133"/>
                  </a:cubicBezTo>
                  <a:cubicBezTo>
                    <a:pt x="0" y="154"/>
                    <a:pt x="0" y="154"/>
                    <a:pt x="0" y="154"/>
                  </a:cubicBezTo>
                  <a:cubicBezTo>
                    <a:pt x="0" y="164"/>
                    <a:pt x="31" y="173"/>
                    <a:pt x="70" y="173"/>
                  </a:cubicBezTo>
                  <a:cubicBezTo>
                    <a:pt x="108" y="173"/>
                    <a:pt x="139" y="164"/>
                    <a:pt x="139" y="154"/>
                  </a:cubicBezTo>
                  <a:cubicBezTo>
                    <a:pt x="139" y="133"/>
                    <a:pt x="139" y="133"/>
                    <a:pt x="139" y="133"/>
                  </a:cubicBezTo>
                  <a:cubicBezTo>
                    <a:pt x="139" y="144"/>
                    <a:pt x="108" y="152"/>
                    <a:pt x="70" y="152"/>
                  </a:cubicBezTo>
                  <a:close/>
                  <a:moveTo>
                    <a:pt x="70" y="177"/>
                  </a:moveTo>
                  <a:cubicBezTo>
                    <a:pt x="31" y="177"/>
                    <a:pt x="0" y="169"/>
                    <a:pt x="0" y="158"/>
                  </a:cubicBezTo>
                  <a:cubicBezTo>
                    <a:pt x="0" y="178"/>
                    <a:pt x="0" y="178"/>
                    <a:pt x="0" y="178"/>
                  </a:cubicBezTo>
                  <a:cubicBezTo>
                    <a:pt x="0" y="189"/>
                    <a:pt x="31" y="197"/>
                    <a:pt x="70" y="197"/>
                  </a:cubicBezTo>
                  <a:cubicBezTo>
                    <a:pt x="108" y="197"/>
                    <a:pt x="139" y="189"/>
                    <a:pt x="139" y="178"/>
                  </a:cubicBezTo>
                  <a:cubicBezTo>
                    <a:pt x="139" y="158"/>
                    <a:pt x="139" y="158"/>
                    <a:pt x="139" y="158"/>
                  </a:cubicBezTo>
                  <a:cubicBezTo>
                    <a:pt x="139" y="169"/>
                    <a:pt x="108" y="177"/>
                    <a:pt x="70" y="177"/>
                  </a:cubicBezTo>
                  <a:close/>
                  <a:moveTo>
                    <a:pt x="70" y="202"/>
                  </a:moveTo>
                  <a:cubicBezTo>
                    <a:pt x="31" y="202"/>
                    <a:pt x="0" y="193"/>
                    <a:pt x="0" y="183"/>
                  </a:cubicBezTo>
                  <a:cubicBezTo>
                    <a:pt x="0" y="203"/>
                    <a:pt x="0" y="203"/>
                    <a:pt x="0" y="203"/>
                  </a:cubicBezTo>
                  <a:cubicBezTo>
                    <a:pt x="0" y="214"/>
                    <a:pt x="31" y="222"/>
                    <a:pt x="70" y="222"/>
                  </a:cubicBezTo>
                  <a:cubicBezTo>
                    <a:pt x="108" y="222"/>
                    <a:pt x="139" y="214"/>
                    <a:pt x="139" y="203"/>
                  </a:cubicBezTo>
                  <a:cubicBezTo>
                    <a:pt x="139" y="183"/>
                    <a:pt x="139" y="183"/>
                    <a:pt x="139" y="183"/>
                  </a:cubicBezTo>
                  <a:cubicBezTo>
                    <a:pt x="139" y="193"/>
                    <a:pt x="108" y="202"/>
                    <a:pt x="70" y="202"/>
                  </a:cubicBezTo>
                  <a:close/>
                  <a:moveTo>
                    <a:pt x="149" y="58"/>
                  </a:moveTo>
                  <a:cubicBezTo>
                    <a:pt x="150" y="58"/>
                    <a:pt x="150" y="58"/>
                    <a:pt x="150" y="58"/>
                  </a:cubicBezTo>
                  <a:cubicBezTo>
                    <a:pt x="150" y="59"/>
                    <a:pt x="150" y="59"/>
                    <a:pt x="150" y="59"/>
                  </a:cubicBezTo>
                  <a:cubicBezTo>
                    <a:pt x="161" y="61"/>
                    <a:pt x="174" y="62"/>
                    <a:pt x="188" y="62"/>
                  </a:cubicBezTo>
                  <a:cubicBezTo>
                    <a:pt x="227" y="62"/>
                    <a:pt x="258" y="53"/>
                    <a:pt x="258" y="43"/>
                  </a:cubicBezTo>
                  <a:cubicBezTo>
                    <a:pt x="258" y="23"/>
                    <a:pt x="258" y="23"/>
                    <a:pt x="258" y="23"/>
                  </a:cubicBezTo>
                  <a:cubicBezTo>
                    <a:pt x="258" y="33"/>
                    <a:pt x="227" y="42"/>
                    <a:pt x="188" y="42"/>
                  </a:cubicBezTo>
                  <a:cubicBezTo>
                    <a:pt x="150" y="42"/>
                    <a:pt x="118" y="33"/>
                    <a:pt x="118" y="23"/>
                  </a:cubicBezTo>
                  <a:cubicBezTo>
                    <a:pt x="118" y="30"/>
                    <a:pt x="118" y="30"/>
                    <a:pt x="118" y="30"/>
                  </a:cubicBezTo>
                  <a:cubicBezTo>
                    <a:pt x="135" y="34"/>
                    <a:pt x="150" y="41"/>
                    <a:pt x="150" y="54"/>
                  </a:cubicBezTo>
                  <a:cubicBezTo>
                    <a:pt x="150" y="56"/>
                    <a:pt x="149" y="57"/>
                    <a:pt x="149" y="58"/>
                  </a:cubicBezTo>
                  <a:close/>
                  <a:moveTo>
                    <a:pt x="118" y="19"/>
                  </a:moveTo>
                  <a:cubicBezTo>
                    <a:pt x="118" y="8"/>
                    <a:pt x="150" y="0"/>
                    <a:pt x="188" y="0"/>
                  </a:cubicBezTo>
                  <a:cubicBezTo>
                    <a:pt x="227" y="0"/>
                    <a:pt x="258" y="8"/>
                    <a:pt x="258" y="19"/>
                  </a:cubicBezTo>
                  <a:cubicBezTo>
                    <a:pt x="258" y="29"/>
                    <a:pt x="227" y="38"/>
                    <a:pt x="188" y="38"/>
                  </a:cubicBezTo>
                  <a:cubicBezTo>
                    <a:pt x="150" y="38"/>
                    <a:pt x="118" y="29"/>
                    <a:pt x="118" y="19"/>
                  </a:cubicBezTo>
                  <a:close/>
                  <a:moveTo>
                    <a:pt x="155" y="20"/>
                  </a:moveTo>
                  <a:cubicBezTo>
                    <a:pt x="216" y="24"/>
                    <a:pt x="216" y="24"/>
                    <a:pt x="216" y="24"/>
                  </a:cubicBezTo>
                  <a:cubicBezTo>
                    <a:pt x="218" y="20"/>
                    <a:pt x="218" y="20"/>
                    <a:pt x="218" y="20"/>
                  </a:cubicBezTo>
                  <a:cubicBezTo>
                    <a:pt x="216" y="20"/>
                    <a:pt x="216" y="20"/>
                    <a:pt x="216" y="20"/>
                  </a:cubicBezTo>
                  <a:cubicBezTo>
                    <a:pt x="213" y="20"/>
                    <a:pt x="209" y="19"/>
                    <a:pt x="210" y="15"/>
                  </a:cubicBezTo>
                  <a:cubicBezTo>
                    <a:pt x="211" y="14"/>
                    <a:pt x="211" y="14"/>
                    <a:pt x="211" y="14"/>
                  </a:cubicBezTo>
                  <a:cubicBezTo>
                    <a:pt x="200" y="13"/>
                    <a:pt x="200" y="13"/>
                    <a:pt x="200" y="13"/>
                  </a:cubicBezTo>
                  <a:cubicBezTo>
                    <a:pt x="199" y="15"/>
                    <a:pt x="199" y="15"/>
                    <a:pt x="199" y="15"/>
                  </a:cubicBezTo>
                  <a:cubicBezTo>
                    <a:pt x="198" y="16"/>
                    <a:pt x="198" y="17"/>
                    <a:pt x="198" y="18"/>
                  </a:cubicBezTo>
                  <a:cubicBezTo>
                    <a:pt x="157" y="15"/>
                    <a:pt x="157" y="15"/>
                    <a:pt x="157" y="15"/>
                  </a:cubicBezTo>
                  <a:lnTo>
                    <a:pt x="155" y="20"/>
                  </a:lnTo>
                  <a:close/>
                  <a:moveTo>
                    <a:pt x="188" y="87"/>
                  </a:moveTo>
                  <a:cubicBezTo>
                    <a:pt x="227" y="87"/>
                    <a:pt x="258" y="79"/>
                    <a:pt x="258" y="68"/>
                  </a:cubicBezTo>
                  <a:cubicBezTo>
                    <a:pt x="258" y="48"/>
                    <a:pt x="258" y="48"/>
                    <a:pt x="258" y="48"/>
                  </a:cubicBezTo>
                  <a:cubicBezTo>
                    <a:pt x="258" y="59"/>
                    <a:pt x="227" y="67"/>
                    <a:pt x="188" y="67"/>
                  </a:cubicBezTo>
                  <a:cubicBezTo>
                    <a:pt x="174" y="67"/>
                    <a:pt x="161" y="66"/>
                    <a:pt x="150" y="64"/>
                  </a:cubicBezTo>
                  <a:cubicBezTo>
                    <a:pt x="150" y="79"/>
                    <a:pt x="150" y="79"/>
                    <a:pt x="150" y="79"/>
                  </a:cubicBezTo>
                  <a:cubicBezTo>
                    <a:pt x="150" y="80"/>
                    <a:pt x="149" y="82"/>
                    <a:pt x="149" y="84"/>
                  </a:cubicBezTo>
                  <a:cubicBezTo>
                    <a:pt x="150" y="84"/>
                    <a:pt x="150" y="84"/>
                    <a:pt x="150" y="84"/>
                  </a:cubicBezTo>
                  <a:cubicBezTo>
                    <a:pt x="150" y="84"/>
                    <a:pt x="150" y="84"/>
                    <a:pt x="150" y="84"/>
                  </a:cubicBezTo>
                  <a:cubicBezTo>
                    <a:pt x="161" y="86"/>
                    <a:pt x="174" y="87"/>
                    <a:pt x="188" y="87"/>
                  </a:cubicBezTo>
                  <a:close/>
                  <a:moveTo>
                    <a:pt x="150" y="109"/>
                  </a:moveTo>
                  <a:cubicBezTo>
                    <a:pt x="150" y="110"/>
                    <a:pt x="150" y="110"/>
                    <a:pt x="150" y="110"/>
                  </a:cubicBezTo>
                  <a:cubicBezTo>
                    <a:pt x="161" y="112"/>
                    <a:pt x="174" y="113"/>
                    <a:pt x="188" y="113"/>
                  </a:cubicBezTo>
                  <a:cubicBezTo>
                    <a:pt x="227" y="113"/>
                    <a:pt x="258" y="105"/>
                    <a:pt x="258" y="94"/>
                  </a:cubicBezTo>
                  <a:cubicBezTo>
                    <a:pt x="258" y="74"/>
                    <a:pt x="258" y="74"/>
                    <a:pt x="258" y="74"/>
                  </a:cubicBezTo>
                  <a:cubicBezTo>
                    <a:pt x="258" y="84"/>
                    <a:pt x="227" y="93"/>
                    <a:pt x="188" y="93"/>
                  </a:cubicBezTo>
                  <a:cubicBezTo>
                    <a:pt x="174" y="93"/>
                    <a:pt x="161" y="92"/>
                    <a:pt x="150" y="90"/>
                  </a:cubicBezTo>
                  <a:cubicBezTo>
                    <a:pt x="150" y="104"/>
                    <a:pt x="150" y="104"/>
                    <a:pt x="150" y="104"/>
                  </a:cubicBezTo>
                  <a:cubicBezTo>
                    <a:pt x="150" y="106"/>
                    <a:pt x="149" y="108"/>
                    <a:pt x="149" y="109"/>
                  </a:cubicBezTo>
                  <a:lnTo>
                    <a:pt x="150" y="109"/>
                  </a:lnTo>
                  <a:close/>
                  <a:moveTo>
                    <a:pt x="258" y="117"/>
                  </a:moveTo>
                  <a:cubicBezTo>
                    <a:pt x="258" y="99"/>
                    <a:pt x="258" y="99"/>
                    <a:pt x="258" y="99"/>
                  </a:cubicBezTo>
                  <a:cubicBezTo>
                    <a:pt x="258" y="105"/>
                    <a:pt x="247" y="111"/>
                    <a:pt x="229" y="114"/>
                  </a:cubicBezTo>
                  <a:cubicBezTo>
                    <a:pt x="237" y="115"/>
                    <a:pt x="247" y="115"/>
                    <a:pt x="258" y="117"/>
                  </a:cubicBezTo>
                  <a:close/>
                  <a:moveTo>
                    <a:pt x="150" y="127"/>
                  </a:moveTo>
                  <a:cubicBezTo>
                    <a:pt x="156" y="123"/>
                    <a:pt x="166" y="120"/>
                    <a:pt x="177" y="118"/>
                  </a:cubicBezTo>
                  <a:cubicBezTo>
                    <a:pt x="167" y="117"/>
                    <a:pt x="158" y="116"/>
                    <a:pt x="150" y="115"/>
                  </a:cubicBezTo>
                  <a:lnTo>
                    <a:pt x="150" y="127"/>
                  </a:lnTo>
                  <a:close/>
                  <a:moveTo>
                    <a:pt x="218" y="164"/>
                  </a:moveTo>
                  <a:cubicBezTo>
                    <a:pt x="180" y="164"/>
                    <a:pt x="149" y="155"/>
                    <a:pt x="149" y="145"/>
                  </a:cubicBezTo>
                  <a:cubicBezTo>
                    <a:pt x="149" y="165"/>
                    <a:pt x="149" y="165"/>
                    <a:pt x="149" y="165"/>
                  </a:cubicBezTo>
                  <a:cubicBezTo>
                    <a:pt x="149" y="175"/>
                    <a:pt x="180" y="184"/>
                    <a:pt x="218" y="184"/>
                  </a:cubicBezTo>
                  <a:cubicBezTo>
                    <a:pt x="257" y="184"/>
                    <a:pt x="288" y="175"/>
                    <a:pt x="288" y="165"/>
                  </a:cubicBezTo>
                  <a:cubicBezTo>
                    <a:pt x="288" y="145"/>
                    <a:pt x="288" y="145"/>
                    <a:pt x="288" y="145"/>
                  </a:cubicBezTo>
                  <a:cubicBezTo>
                    <a:pt x="288" y="155"/>
                    <a:pt x="257" y="164"/>
                    <a:pt x="218" y="164"/>
                  </a:cubicBezTo>
                  <a:close/>
                  <a:moveTo>
                    <a:pt x="218" y="122"/>
                  </a:moveTo>
                  <a:cubicBezTo>
                    <a:pt x="257" y="122"/>
                    <a:pt x="288" y="130"/>
                    <a:pt x="288" y="141"/>
                  </a:cubicBezTo>
                  <a:cubicBezTo>
                    <a:pt x="288" y="151"/>
                    <a:pt x="257" y="160"/>
                    <a:pt x="218" y="160"/>
                  </a:cubicBezTo>
                  <a:cubicBezTo>
                    <a:pt x="180" y="160"/>
                    <a:pt x="149" y="151"/>
                    <a:pt x="149" y="141"/>
                  </a:cubicBezTo>
                  <a:cubicBezTo>
                    <a:pt x="149" y="130"/>
                    <a:pt x="180" y="122"/>
                    <a:pt x="218" y="122"/>
                  </a:cubicBezTo>
                  <a:close/>
                  <a:moveTo>
                    <a:pt x="229" y="140"/>
                  </a:moveTo>
                  <a:cubicBezTo>
                    <a:pt x="187" y="137"/>
                    <a:pt x="187" y="137"/>
                    <a:pt x="187" y="137"/>
                  </a:cubicBezTo>
                  <a:cubicBezTo>
                    <a:pt x="185" y="142"/>
                    <a:pt x="185" y="142"/>
                    <a:pt x="185" y="142"/>
                  </a:cubicBezTo>
                  <a:cubicBezTo>
                    <a:pt x="246" y="146"/>
                    <a:pt x="246" y="146"/>
                    <a:pt x="246" y="146"/>
                  </a:cubicBezTo>
                  <a:cubicBezTo>
                    <a:pt x="248" y="142"/>
                    <a:pt x="248" y="142"/>
                    <a:pt x="248" y="142"/>
                  </a:cubicBezTo>
                  <a:cubicBezTo>
                    <a:pt x="246" y="142"/>
                    <a:pt x="246" y="142"/>
                    <a:pt x="246" y="142"/>
                  </a:cubicBezTo>
                  <a:cubicBezTo>
                    <a:pt x="243" y="142"/>
                    <a:pt x="239" y="141"/>
                    <a:pt x="241" y="137"/>
                  </a:cubicBezTo>
                  <a:cubicBezTo>
                    <a:pt x="241" y="136"/>
                    <a:pt x="241" y="136"/>
                    <a:pt x="241" y="136"/>
                  </a:cubicBezTo>
                  <a:cubicBezTo>
                    <a:pt x="230" y="135"/>
                    <a:pt x="230" y="135"/>
                    <a:pt x="230" y="135"/>
                  </a:cubicBezTo>
                  <a:cubicBezTo>
                    <a:pt x="229" y="137"/>
                    <a:pt x="229" y="137"/>
                    <a:pt x="229" y="137"/>
                  </a:cubicBezTo>
                  <a:cubicBezTo>
                    <a:pt x="229" y="138"/>
                    <a:pt x="228" y="139"/>
                    <a:pt x="229" y="140"/>
                  </a:cubicBezTo>
                  <a:close/>
                  <a:moveTo>
                    <a:pt x="218" y="189"/>
                  </a:moveTo>
                  <a:cubicBezTo>
                    <a:pt x="180" y="189"/>
                    <a:pt x="149" y="181"/>
                    <a:pt x="149" y="170"/>
                  </a:cubicBezTo>
                  <a:cubicBezTo>
                    <a:pt x="149" y="190"/>
                    <a:pt x="149" y="190"/>
                    <a:pt x="149" y="190"/>
                  </a:cubicBezTo>
                  <a:cubicBezTo>
                    <a:pt x="149" y="201"/>
                    <a:pt x="180" y="209"/>
                    <a:pt x="218" y="209"/>
                  </a:cubicBezTo>
                  <a:cubicBezTo>
                    <a:pt x="257" y="209"/>
                    <a:pt x="288" y="201"/>
                    <a:pt x="288" y="190"/>
                  </a:cubicBezTo>
                  <a:cubicBezTo>
                    <a:pt x="288" y="170"/>
                    <a:pt x="288" y="170"/>
                    <a:pt x="288" y="170"/>
                  </a:cubicBezTo>
                  <a:cubicBezTo>
                    <a:pt x="288" y="181"/>
                    <a:pt x="257" y="189"/>
                    <a:pt x="218" y="189"/>
                  </a:cubicBezTo>
                  <a:close/>
                  <a:moveTo>
                    <a:pt x="218" y="215"/>
                  </a:moveTo>
                  <a:cubicBezTo>
                    <a:pt x="180" y="215"/>
                    <a:pt x="149" y="206"/>
                    <a:pt x="149" y="196"/>
                  </a:cubicBezTo>
                  <a:cubicBezTo>
                    <a:pt x="149" y="216"/>
                    <a:pt x="149" y="216"/>
                    <a:pt x="149" y="216"/>
                  </a:cubicBezTo>
                  <a:cubicBezTo>
                    <a:pt x="149" y="227"/>
                    <a:pt x="180" y="235"/>
                    <a:pt x="218" y="235"/>
                  </a:cubicBezTo>
                  <a:cubicBezTo>
                    <a:pt x="257" y="235"/>
                    <a:pt x="288" y="227"/>
                    <a:pt x="288" y="216"/>
                  </a:cubicBezTo>
                  <a:cubicBezTo>
                    <a:pt x="288" y="196"/>
                    <a:pt x="288" y="196"/>
                    <a:pt x="288" y="196"/>
                  </a:cubicBezTo>
                  <a:cubicBezTo>
                    <a:pt x="288" y="206"/>
                    <a:pt x="257" y="215"/>
                    <a:pt x="218" y="215"/>
                  </a:cubicBezTo>
                  <a:close/>
                  <a:moveTo>
                    <a:pt x="218" y="240"/>
                  </a:moveTo>
                  <a:cubicBezTo>
                    <a:pt x="180" y="240"/>
                    <a:pt x="149" y="231"/>
                    <a:pt x="149" y="221"/>
                  </a:cubicBezTo>
                  <a:cubicBezTo>
                    <a:pt x="149" y="241"/>
                    <a:pt x="149" y="241"/>
                    <a:pt x="149" y="241"/>
                  </a:cubicBezTo>
                  <a:cubicBezTo>
                    <a:pt x="149" y="252"/>
                    <a:pt x="180" y="260"/>
                    <a:pt x="218" y="260"/>
                  </a:cubicBezTo>
                  <a:cubicBezTo>
                    <a:pt x="257" y="260"/>
                    <a:pt x="288" y="252"/>
                    <a:pt x="288" y="241"/>
                  </a:cubicBezTo>
                  <a:cubicBezTo>
                    <a:pt x="288" y="221"/>
                    <a:pt x="288" y="221"/>
                    <a:pt x="288" y="221"/>
                  </a:cubicBezTo>
                  <a:cubicBezTo>
                    <a:pt x="288" y="231"/>
                    <a:pt x="257" y="240"/>
                    <a:pt x="218" y="240"/>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bg1"/>
                </a:solidFill>
              </a:endParaRPr>
            </a:p>
          </p:txBody>
        </p:sp>
      </p:grpSp>
      <p:grpSp>
        <p:nvGrpSpPr>
          <p:cNvPr id="47" name="组合 46"/>
          <p:cNvGrpSpPr/>
          <p:nvPr/>
        </p:nvGrpSpPr>
        <p:grpSpPr>
          <a:xfrm>
            <a:off x="499469" y="1319368"/>
            <a:ext cx="1923767" cy="766298"/>
            <a:chOff x="1072034" y="1783252"/>
            <a:chExt cx="1923767" cy="766298"/>
          </a:xfrm>
        </p:grpSpPr>
        <p:sp>
          <p:nvSpPr>
            <p:cNvPr id="48" name="TextBox 47"/>
            <p:cNvSpPr txBox="1"/>
            <p:nvPr/>
          </p:nvSpPr>
          <p:spPr>
            <a:xfrm>
              <a:off x="1072034" y="2087885"/>
              <a:ext cx="1923767" cy="461665"/>
            </a:xfrm>
            <a:prstGeom prst="rect">
              <a:avLst/>
            </a:prstGeom>
            <a:noFill/>
          </p:spPr>
          <p:txBody>
            <a:bodyPr wrap="square" lIns="0" tIns="0" rtlCol="0" anchor="t">
              <a:spAutoFit/>
            </a:bodyPr>
            <a:lstStyle/>
            <a:p>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单击此处添加文本单击此处添加文本</a:t>
              </a:r>
              <a:endParaRPr lang="en-US" altLang="zh-CN" sz="900" dirty="0">
                <a:solidFill>
                  <a:schemeClr val="bg1">
                    <a:lumMod val="95000"/>
                  </a:schemeClr>
                </a:solidFill>
                <a:latin typeface="Adobe 黑体 Std R" panose="020B0400000000000000" pitchFamily="34" charset="-122"/>
                <a:ea typeface="Adobe 黑体 Std R" panose="020B0400000000000000" pitchFamily="34" charset="-122"/>
              </a:endParaRPr>
            </a:p>
            <a:p>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单击此处添加文本单击此处添加</a:t>
              </a:r>
              <a:r>
                <a:rPr lang="zh-CN" altLang="en-US" sz="900" dirty="0" smtClean="0">
                  <a:solidFill>
                    <a:schemeClr val="bg1">
                      <a:lumMod val="95000"/>
                    </a:schemeClr>
                  </a:solidFill>
                  <a:latin typeface="Adobe 黑体 Std R" panose="020B0400000000000000" pitchFamily="34" charset="-122"/>
                  <a:ea typeface="Adobe 黑体 Std R" panose="020B0400000000000000" pitchFamily="34" charset="-122"/>
                </a:rPr>
                <a:t>文本</a:t>
              </a:r>
              <a:endParaRPr lang="en-US" altLang="zh-CN" sz="900" dirty="0" smtClean="0">
                <a:solidFill>
                  <a:schemeClr val="bg1">
                    <a:lumMod val="95000"/>
                  </a:schemeClr>
                </a:solidFill>
                <a:latin typeface="Adobe 黑体 Std R" panose="020B0400000000000000" pitchFamily="34" charset="-122"/>
                <a:ea typeface="Adobe 黑体 Std R" panose="020B0400000000000000" pitchFamily="34" charset="-122"/>
              </a:endParaRPr>
            </a:p>
            <a:p>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单击此处添加文本单击此处添加</a:t>
              </a:r>
              <a:r>
                <a:rPr lang="zh-CN" altLang="en-US" sz="900" dirty="0" smtClean="0">
                  <a:solidFill>
                    <a:schemeClr val="bg1">
                      <a:lumMod val="95000"/>
                    </a:schemeClr>
                  </a:solidFill>
                  <a:latin typeface="Adobe 黑体 Std R" panose="020B0400000000000000" pitchFamily="34" charset="-122"/>
                  <a:ea typeface="Adobe 黑体 Std R" panose="020B0400000000000000" pitchFamily="34" charset="-122"/>
                </a:rPr>
                <a:t>文本</a:t>
              </a:r>
              <a:endParaRPr lang="en-US" altLang="zh-CN" sz="900" dirty="0">
                <a:solidFill>
                  <a:schemeClr val="bg1">
                    <a:lumMod val="95000"/>
                  </a:schemeClr>
                </a:solidFill>
                <a:latin typeface="Adobe 黑体 Std R" panose="020B0400000000000000" pitchFamily="34" charset="-122"/>
                <a:ea typeface="Adobe 黑体 Std R" panose="020B0400000000000000" pitchFamily="34" charset="-122"/>
              </a:endParaRPr>
            </a:p>
          </p:txBody>
        </p:sp>
        <p:sp>
          <p:nvSpPr>
            <p:cNvPr id="49" name="TextBox 48"/>
            <p:cNvSpPr txBox="1"/>
            <p:nvPr/>
          </p:nvSpPr>
          <p:spPr>
            <a:xfrm>
              <a:off x="1072034" y="1783252"/>
              <a:ext cx="820738" cy="246221"/>
            </a:xfrm>
            <a:prstGeom prst="rect">
              <a:avLst/>
            </a:prstGeom>
            <a:noFill/>
          </p:spPr>
          <p:txBody>
            <a:bodyPr wrap="none" lIns="0" tIns="0" rIns="0" bIns="0" rtlCol="0" anchor="t">
              <a:spAutoFit/>
            </a:bodyPr>
            <a:lstStyle/>
            <a:p>
              <a:pPr algn="ctr"/>
              <a:r>
                <a:rPr lang="zh-CN" altLang="en-US" sz="1600" dirty="0" smtClean="0">
                  <a:solidFill>
                    <a:schemeClr val="bg1">
                      <a:lumMod val="95000"/>
                    </a:schemeClr>
                  </a:solidFill>
                  <a:latin typeface="Adobe 黑体 Std R" panose="020B0400000000000000" pitchFamily="34" charset="-122"/>
                  <a:ea typeface="Adobe 黑体 Std R" panose="020B0400000000000000" pitchFamily="34" charset="-122"/>
                </a:rPr>
                <a:t>标题文字</a:t>
              </a:r>
              <a:endParaRPr lang="en-US" sz="1600" dirty="0" smtClean="0">
                <a:solidFill>
                  <a:schemeClr val="bg1">
                    <a:lumMod val="95000"/>
                  </a:schemeClr>
                </a:solidFill>
                <a:latin typeface="Adobe 黑体 Std R" panose="020B0400000000000000" pitchFamily="34" charset="-122"/>
                <a:ea typeface="Adobe 黑体 Std R" panose="020B0400000000000000" pitchFamily="34" charset="-122"/>
              </a:endParaRPr>
            </a:p>
          </p:txBody>
        </p:sp>
      </p:grpSp>
      <p:grpSp>
        <p:nvGrpSpPr>
          <p:cNvPr id="50" name="组合 49"/>
          <p:cNvGrpSpPr/>
          <p:nvPr/>
        </p:nvGrpSpPr>
        <p:grpSpPr>
          <a:xfrm>
            <a:off x="499469" y="2369831"/>
            <a:ext cx="1923767" cy="766298"/>
            <a:chOff x="1072034" y="1783252"/>
            <a:chExt cx="1923767" cy="766298"/>
          </a:xfrm>
        </p:grpSpPr>
        <p:sp>
          <p:nvSpPr>
            <p:cNvPr id="51" name="TextBox 50"/>
            <p:cNvSpPr txBox="1"/>
            <p:nvPr/>
          </p:nvSpPr>
          <p:spPr>
            <a:xfrm>
              <a:off x="1072034" y="2087885"/>
              <a:ext cx="1923767" cy="461665"/>
            </a:xfrm>
            <a:prstGeom prst="rect">
              <a:avLst/>
            </a:prstGeom>
            <a:noFill/>
          </p:spPr>
          <p:txBody>
            <a:bodyPr wrap="square" lIns="0" tIns="0" rtlCol="0" anchor="t">
              <a:spAutoFit/>
            </a:bodyPr>
            <a:lstStyle/>
            <a:p>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单击此处添加文本单击此处添加文本</a:t>
              </a:r>
              <a:endParaRPr lang="en-US" altLang="zh-CN" sz="900" dirty="0">
                <a:solidFill>
                  <a:schemeClr val="bg1">
                    <a:lumMod val="95000"/>
                  </a:schemeClr>
                </a:solidFill>
                <a:latin typeface="Adobe 黑体 Std R" panose="020B0400000000000000" pitchFamily="34" charset="-122"/>
                <a:ea typeface="Adobe 黑体 Std R" panose="020B0400000000000000" pitchFamily="34" charset="-122"/>
              </a:endParaRPr>
            </a:p>
            <a:p>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单击此处添加文本单击此处添加</a:t>
              </a:r>
              <a:r>
                <a:rPr lang="zh-CN" altLang="en-US" sz="900" dirty="0" smtClean="0">
                  <a:solidFill>
                    <a:schemeClr val="bg1">
                      <a:lumMod val="95000"/>
                    </a:schemeClr>
                  </a:solidFill>
                  <a:latin typeface="Adobe 黑体 Std R" panose="020B0400000000000000" pitchFamily="34" charset="-122"/>
                  <a:ea typeface="Adobe 黑体 Std R" panose="020B0400000000000000" pitchFamily="34" charset="-122"/>
                </a:rPr>
                <a:t>文本</a:t>
              </a:r>
              <a:endParaRPr lang="en-US" altLang="zh-CN" sz="900" dirty="0" smtClean="0">
                <a:solidFill>
                  <a:schemeClr val="bg1">
                    <a:lumMod val="95000"/>
                  </a:schemeClr>
                </a:solidFill>
                <a:latin typeface="Adobe 黑体 Std R" panose="020B0400000000000000" pitchFamily="34" charset="-122"/>
                <a:ea typeface="Adobe 黑体 Std R" panose="020B0400000000000000" pitchFamily="34" charset="-122"/>
              </a:endParaRPr>
            </a:p>
            <a:p>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单击此处添加文本单击此处添加</a:t>
              </a:r>
              <a:r>
                <a:rPr lang="zh-CN" altLang="en-US" sz="900" dirty="0" smtClean="0">
                  <a:solidFill>
                    <a:schemeClr val="bg1">
                      <a:lumMod val="95000"/>
                    </a:schemeClr>
                  </a:solidFill>
                  <a:latin typeface="Adobe 黑体 Std R" panose="020B0400000000000000" pitchFamily="34" charset="-122"/>
                  <a:ea typeface="Adobe 黑体 Std R" panose="020B0400000000000000" pitchFamily="34" charset="-122"/>
                </a:rPr>
                <a:t>文本</a:t>
              </a:r>
              <a:endParaRPr lang="en-US" altLang="zh-CN" sz="900" dirty="0">
                <a:solidFill>
                  <a:schemeClr val="bg1">
                    <a:lumMod val="95000"/>
                  </a:schemeClr>
                </a:solidFill>
                <a:latin typeface="Adobe 黑体 Std R" panose="020B0400000000000000" pitchFamily="34" charset="-122"/>
                <a:ea typeface="Adobe 黑体 Std R" panose="020B0400000000000000" pitchFamily="34" charset="-122"/>
              </a:endParaRPr>
            </a:p>
          </p:txBody>
        </p:sp>
        <p:sp>
          <p:nvSpPr>
            <p:cNvPr id="52" name="TextBox 51"/>
            <p:cNvSpPr txBox="1"/>
            <p:nvPr/>
          </p:nvSpPr>
          <p:spPr>
            <a:xfrm>
              <a:off x="1072034" y="1783252"/>
              <a:ext cx="820738" cy="246221"/>
            </a:xfrm>
            <a:prstGeom prst="rect">
              <a:avLst/>
            </a:prstGeom>
            <a:noFill/>
          </p:spPr>
          <p:txBody>
            <a:bodyPr wrap="none" lIns="0" tIns="0" rIns="0" bIns="0" rtlCol="0" anchor="t">
              <a:spAutoFit/>
            </a:bodyPr>
            <a:lstStyle/>
            <a:p>
              <a:pPr algn="ctr"/>
              <a:r>
                <a:rPr lang="zh-CN" altLang="en-US" sz="1600" dirty="0" smtClean="0">
                  <a:solidFill>
                    <a:schemeClr val="bg1">
                      <a:lumMod val="95000"/>
                    </a:schemeClr>
                  </a:solidFill>
                  <a:latin typeface="Adobe 黑体 Std R" panose="020B0400000000000000" pitchFamily="34" charset="-122"/>
                  <a:ea typeface="Adobe 黑体 Std R" panose="020B0400000000000000" pitchFamily="34" charset="-122"/>
                </a:rPr>
                <a:t>标题文字</a:t>
              </a:r>
              <a:endParaRPr lang="en-US" sz="1600" dirty="0" smtClean="0">
                <a:solidFill>
                  <a:schemeClr val="bg1">
                    <a:lumMod val="95000"/>
                  </a:schemeClr>
                </a:solidFill>
                <a:latin typeface="Adobe 黑体 Std R" panose="020B0400000000000000" pitchFamily="34" charset="-122"/>
                <a:ea typeface="Adobe 黑体 Std R" panose="020B0400000000000000" pitchFamily="34" charset="-122"/>
              </a:endParaRPr>
            </a:p>
          </p:txBody>
        </p:sp>
      </p:grpSp>
      <p:grpSp>
        <p:nvGrpSpPr>
          <p:cNvPr id="53" name="组合 52"/>
          <p:cNvGrpSpPr/>
          <p:nvPr/>
        </p:nvGrpSpPr>
        <p:grpSpPr>
          <a:xfrm>
            <a:off x="499469" y="3462940"/>
            <a:ext cx="1923767" cy="766298"/>
            <a:chOff x="1072034" y="1783252"/>
            <a:chExt cx="1923767" cy="766298"/>
          </a:xfrm>
        </p:grpSpPr>
        <p:sp>
          <p:nvSpPr>
            <p:cNvPr id="54" name="TextBox 53"/>
            <p:cNvSpPr txBox="1"/>
            <p:nvPr/>
          </p:nvSpPr>
          <p:spPr>
            <a:xfrm>
              <a:off x="1072034" y="2087885"/>
              <a:ext cx="1923767" cy="461665"/>
            </a:xfrm>
            <a:prstGeom prst="rect">
              <a:avLst/>
            </a:prstGeom>
            <a:noFill/>
          </p:spPr>
          <p:txBody>
            <a:bodyPr wrap="square" lIns="0" tIns="0" rtlCol="0" anchor="t">
              <a:spAutoFit/>
            </a:bodyPr>
            <a:lstStyle/>
            <a:p>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单击此处添加文本单击此处添加文本</a:t>
              </a:r>
              <a:endParaRPr lang="en-US" altLang="zh-CN" sz="900" dirty="0">
                <a:solidFill>
                  <a:schemeClr val="bg1">
                    <a:lumMod val="95000"/>
                  </a:schemeClr>
                </a:solidFill>
                <a:latin typeface="Adobe 黑体 Std R" panose="020B0400000000000000" pitchFamily="34" charset="-122"/>
                <a:ea typeface="Adobe 黑体 Std R" panose="020B0400000000000000" pitchFamily="34" charset="-122"/>
              </a:endParaRPr>
            </a:p>
            <a:p>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单击此处添加文本单击此处添加</a:t>
              </a:r>
              <a:r>
                <a:rPr lang="zh-CN" altLang="en-US" sz="900" dirty="0" smtClean="0">
                  <a:solidFill>
                    <a:schemeClr val="bg1">
                      <a:lumMod val="95000"/>
                    </a:schemeClr>
                  </a:solidFill>
                  <a:latin typeface="Adobe 黑体 Std R" panose="020B0400000000000000" pitchFamily="34" charset="-122"/>
                  <a:ea typeface="Adobe 黑体 Std R" panose="020B0400000000000000" pitchFamily="34" charset="-122"/>
                </a:rPr>
                <a:t>文本</a:t>
              </a:r>
              <a:endParaRPr lang="en-US" altLang="zh-CN" sz="900" dirty="0" smtClean="0">
                <a:solidFill>
                  <a:schemeClr val="bg1">
                    <a:lumMod val="95000"/>
                  </a:schemeClr>
                </a:solidFill>
                <a:latin typeface="Adobe 黑体 Std R" panose="020B0400000000000000" pitchFamily="34" charset="-122"/>
                <a:ea typeface="Adobe 黑体 Std R" panose="020B0400000000000000" pitchFamily="34" charset="-122"/>
              </a:endParaRPr>
            </a:p>
            <a:p>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单击此处添加文本单击此处添加</a:t>
              </a:r>
              <a:r>
                <a:rPr lang="zh-CN" altLang="en-US" sz="900" dirty="0" smtClean="0">
                  <a:solidFill>
                    <a:schemeClr val="bg1">
                      <a:lumMod val="95000"/>
                    </a:schemeClr>
                  </a:solidFill>
                  <a:latin typeface="Adobe 黑体 Std R" panose="020B0400000000000000" pitchFamily="34" charset="-122"/>
                  <a:ea typeface="Adobe 黑体 Std R" panose="020B0400000000000000" pitchFamily="34" charset="-122"/>
                </a:rPr>
                <a:t>文本</a:t>
              </a:r>
              <a:endParaRPr lang="en-US" altLang="zh-CN" sz="900" dirty="0">
                <a:solidFill>
                  <a:schemeClr val="bg1">
                    <a:lumMod val="95000"/>
                  </a:schemeClr>
                </a:solidFill>
                <a:latin typeface="Adobe 黑体 Std R" panose="020B0400000000000000" pitchFamily="34" charset="-122"/>
                <a:ea typeface="Adobe 黑体 Std R" panose="020B0400000000000000" pitchFamily="34" charset="-122"/>
              </a:endParaRPr>
            </a:p>
          </p:txBody>
        </p:sp>
        <p:sp>
          <p:nvSpPr>
            <p:cNvPr id="55" name="TextBox 54"/>
            <p:cNvSpPr txBox="1"/>
            <p:nvPr/>
          </p:nvSpPr>
          <p:spPr>
            <a:xfrm>
              <a:off x="1072034" y="1783252"/>
              <a:ext cx="820738" cy="246221"/>
            </a:xfrm>
            <a:prstGeom prst="rect">
              <a:avLst/>
            </a:prstGeom>
            <a:noFill/>
          </p:spPr>
          <p:txBody>
            <a:bodyPr wrap="none" lIns="0" tIns="0" rIns="0" bIns="0" rtlCol="0" anchor="t">
              <a:spAutoFit/>
            </a:bodyPr>
            <a:lstStyle/>
            <a:p>
              <a:pPr algn="ctr"/>
              <a:r>
                <a:rPr lang="zh-CN" altLang="en-US" sz="1600" dirty="0" smtClean="0">
                  <a:solidFill>
                    <a:schemeClr val="bg1">
                      <a:lumMod val="95000"/>
                    </a:schemeClr>
                  </a:solidFill>
                  <a:latin typeface="Adobe 黑体 Std R" panose="020B0400000000000000" pitchFamily="34" charset="-122"/>
                  <a:ea typeface="Adobe 黑体 Std R" panose="020B0400000000000000" pitchFamily="34" charset="-122"/>
                </a:rPr>
                <a:t>标题文字</a:t>
              </a:r>
              <a:endParaRPr lang="en-US" sz="1600" dirty="0" smtClean="0">
                <a:solidFill>
                  <a:schemeClr val="bg1">
                    <a:lumMod val="95000"/>
                  </a:schemeClr>
                </a:solidFill>
                <a:latin typeface="Adobe 黑体 Std R" panose="020B0400000000000000" pitchFamily="34" charset="-122"/>
                <a:ea typeface="Adobe 黑体 Std R" panose="020B0400000000000000" pitchFamily="34" charset="-122"/>
              </a:endParaRPr>
            </a:p>
          </p:txBody>
        </p:sp>
      </p:grpSp>
      <p:grpSp>
        <p:nvGrpSpPr>
          <p:cNvPr id="56" name="组合 55"/>
          <p:cNvGrpSpPr/>
          <p:nvPr/>
        </p:nvGrpSpPr>
        <p:grpSpPr>
          <a:xfrm>
            <a:off x="6819247" y="1132384"/>
            <a:ext cx="1923767" cy="766298"/>
            <a:chOff x="1072034" y="1783252"/>
            <a:chExt cx="1923767" cy="766298"/>
          </a:xfrm>
        </p:grpSpPr>
        <p:sp>
          <p:nvSpPr>
            <p:cNvPr id="57" name="TextBox 56"/>
            <p:cNvSpPr txBox="1"/>
            <p:nvPr/>
          </p:nvSpPr>
          <p:spPr>
            <a:xfrm>
              <a:off x="1072034" y="2087885"/>
              <a:ext cx="1923767" cy="461665"/>
            </a:xfrm>
            <a:prstGeom prst="rect">
              <a:avLst/>
            </a:prstGeom>
            <a:noFill/>
          </p:spPr>
          <p:txBody>
            <a:bodyPr wrap="square" lIns="0" tIns="0" rtlCol="0" anchor="t">
              <a:spAutoFit/>
            </a:bodyPr>
            <a:lstStyle/>
            <a:p>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单击此处添加文本单击此处添加文本</a:t>
              </a:r>
              <a:endParaRPr lang="en-US" altLang="zh-CN" sz="900" dirty="0">
                <a:solidFill>
                  <a:schemeClr val="bg1">
                    <a:lumMod val="95000"/>
                  </a:schemeClr>
                </a:solidFill>
                <a:latin typeface="Adobe 黑体 Std R" panose="020B0400000000000000" pitchFamily="34" charset="-122"/>
                <a:ea typeface="Adobe 黑体 Std R" panose="020B0400000000000000" pitchFamily="34" charset="-122"/>
              </a:endParaRPr>
            </a:p>
            <a:p>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单击此处添加文本单击此处添加</a:t>
              </a:r>
              <a:r>
                <a:rPr lang="zh-CN" altLang="en-US" sz="900" dirty="0" smtClean="0">
                  <a:solidFill>
                    <a:schemeClr val="bg1">
                      <a:lumMod val="95000"/>
                    </a:schemeClr>
                  </a:solidFill>
                  <a:latin typeface="Adobe 黑体 Std R" panose="020B0400000000000000" pitchFamily="34" charset="-122"/>
                  <a:ea typeface="Adobe 黑体 Std R" panose="020B0400000000000000" pitchFamily="34" charset="-122"/>
                </a:rPr>
                <a:t>文本</a:t>
              </a:r>
              <a:endParaRPr lang="en-US" altLang="zh-CN" sz="900" dirty="0" smtClean="0">
                <a:solidFill>
                  <a:schemeClr val="bg1">
                    <a:lumMod val="95000"/>
                  </a:schemeClr>
                </a:solidFill>
                <a:latin typeface="Adobe 黑体 Std R" panose="020B0400000000000000" pitchFamily="34" charset="-122"/>
                <a:ea typeface="Adobe 黑体 Std R" panose="020B0400000000000000" pitchFamily="34" charset="-122"/>
              </a:endParaRPr>
            </a:p>
            <a:p>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单击此处添加文本单击此处添加</a:t>
              </a:r>
              <a:r>
                <a:rPr lang="zh-CN" altLang="en-US" sz="900" dirty="0" smtClean="0">
                  <a:solidFill>
                    <a:schemeClr val="bg1">
                      <a:lumMod val="95000"/>
                    </a:schemeClr>
                  </a:solidFill>
                  <a:latin typeface="Adobe 黑体 Std R" panose="020B0400000000000000" pitchFamily="34" charset="-122"/>
                  <a:ea typeface="Adobe 黑体 Std R" panose="020B0400000000000000" pitchFamily="34" charset="-122"/>
                </a:rPr>
                <a:t>文本</a:t>
              </a:r>
              <a:endParaRPr lang="en-US" altLang="zh-CN" sz="900" dirty="0">
                <a:solidFill>
                  <a:schemeClr val="bg1">
                    <a:lumMod val="95000"/>
                  </a:schemeClr>
                </a:solidFill>
                <a:latin typeface="Adobe 黑体 Std R" panose="020B0400000000000000" pitchFamily="34" charset="-122"/>
                <a:ea typeface="Adobe 黑体 Std R" panose="020B0400000000000000" pitchFamily="34" charset="-122"/>
              </a:endParaRPr>
            </a:p>
          </p:txBody>
        </p:sp>
        <p:sp>
          <p:nvSpPr>
            <p:cNvPr id="58" name="TextBox 57"/>
            <p:cNvSpPr txBox="1"/>
            <p:nvPr/>
          </p:nvSpPr>
          <p:spPr>
            <a:xfrm>
              <a:off x="1072034" y="1783252"/>
              <a:ext cx="820738" cy="246221"/>
            </a:xfrm>
            <a:prstGeom prst="rect">
              <a:avLst/>
            </a:prstGeom>
            <a:noFill/>
          </p:spPr>
          <p:txBody>
            <a:bodyPr wrap="none" lIns="0" tIns="0" rIns="0" bIns="0" rtlCol="0" anchor="t">
              <a:spAutoFit/>
            </a:bodyPr>
            <a:lstStyle/>
            <a:p>
              <a:pPr algn="ctr"/>
              <a:r>
                <a:rPr lang="zh-CN" altLang="en-US" sz="1600" dirty="0" smtClean="0">
                  <a:solidFill>
                    <a:schemeClr val="bg1">
                      <a:lumMod val="95000"/>
                    </a:schemeClr>
                  </a:solidFill>
                  <a:latin typeface="Adobe 黑体 Std R" panose="020B0400000000000000" pitchFamily="34" charset="-122"/>
                  <a:ea typeface="Adobe 黑体 Std R" panose="020B0400000000000000" pitchFamily="34" charset="-122"/>
                </a:rPr>
                <a:t>标题文字</a:t>
              </a:r>
              <a:endParaRPr lang="en-US" sz="1600" dirty="0" smtClean="0">
                <a:solidFill>
                  <a:schemeClr val="bg1">
                    <a:lumMod val="95000"/>
                  </a:schemeClr>
                </a:solidFill>
                <a:latin typeface="Adobe 黑体 Std R" panose="020B0400000000000000" pitchFamily="34" charset="-122"/>
                <a:ea typeface="Adobe 黑体 Std R" panose="020B0400000000000000" pitchFamily="34" charset="-122"/>
              </a:endParaRPr>
            </a:p>
          </p:txBody>
        </p:sp>
      </p:grpSp>
      <p:grpSp>
        <p:nvGrpSpPr>
          <p:cNvPr id="59" name="组合 58"/>
          <p:cNvGrpSpPr/>
          <p:nvPr/>
        </p:nvGrpSpPr>
        <p:grpSpPr>
          <a:xfrm>
            <a:off x="6819247" y="2225493"/>
            <a:ext cx="1923767" cy="766298"/>
            <a:chOff x="1072034" y="1783252"/>
            <a:chExt cx="1923767" cy="766298"/>
          </a:xfrm>
        </p:grpSpPr>
        <p:sp>
          <p:nvSpPr>
            <p:cNvPr id="60" name="TextBox 59"/>
            <p:cNvSpPr txBox="1"/>
            <p:nvPr/>
          </p:nvSpPr>
          <p:spPr>
            <a:xfrm>
              <a:off x="1072034" y="2087885"/>
              <a:ext cx="1923767" cy="461665"/>
            </a:xfrm>
            <a:prstGeom prst="rect">
              <a:avLst/>
            </a:prstGeom>
            <a:noFill/>
          </p:spPr>
          <p:txBody>
            <a:bodyPr wrap="square" lIns="0" tIns="0" rtlCol="0" anchor="t">
              <a:spAutoFit/>
            </a:bodyPr>
            <a:lstStyle/>
            <a:p>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单击此处添加文本单击此处添加文本</a:t>
              </a:r>
              <a:endParaRPr lang="en-US" altLang="zh-CN" sz="900" dirty="0">
                <a:solidFill>
                  <a:schemeClr val="bg1">
                    <a:lumMod val="95000"/>
                  </a:schemeClr>
                </a:solidFill>
                <a:latin typeface="Adobe 黑体 Std R" panose="020B0400000000000000" pitchFamily="34" charset="-122"/>
                <a:ea typeface="Adobe 黑体 Std R" panose="020B0400000000000000" pitchFamily="34" charset="-122"/>
              </a:endParaRPr>
            </a:p>
            <a:p>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单击此处添加文本单击此处添加</a:t>
              </a:r>
              <a:r>
                <a:rPr lang="zh-CN" altLang="en-US" sz="900" dirty="0" smtClean="0">
                  <a:solidFill>
                    <a:schemeClr val="bg1">
                      <a:lumMod val="95000"/>
                    </a:schemeClr>
                  </a:solidFill>
                  <a:latin typeface="Adobe 黑体 Std R" panose="020B0400000000000000" pitchFamily="34" charset="-122"/>
                  <a:ea typeface="Adobe 黑体 Std R" panose="020B0400000000000000" pitchFamily="34" charset="-122"/>
                </a:rPr>
                <a:t>文本</a:t>
              </a:r>
              <a:endParaRPr lang="en-US" altLang="zh-CN" sz="900" dirty="0" smtClean="0">
                <a:solidFill>
                  <a:schemeClr val="bg1">
                    <a:lumMod val="95000"/>
                  </a:schemeClr>
                </a:solidFill>
                <a:latin typeface="Adobe 黑体 Std R" panose="020B0400000000000000" pitchFamily="34" charset="-122"/>
                <a:ea typeface="Adobe 黑体 Std R" panose="020B0400000000000000" pitchFamily="34" charset="-122"/>
              </a:endParaRPr>
            </a:p>
            <a:p>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单击此处添加文本单击此处添加</a:t>
              </a:r>
              <a:r>
                <a:rPr lang="zh-CN" altLang="en-US" sz="900" dirty="0" smtClean="0">
                  <a:solidFill>
                    <a:schemeClr val="bg1">
                      <a:lumMod val="95000"/>
                    </a:schemeClr>
                  </a:solidFill>
                  <a:latin typeface="Adobe 黑体 Std R" panose="020B0400000000000000" pitchFamily="34" charset="-122"/>
                  <a:ea typeface="Adobe 黑体 Std R" panose="020B0400000000000000" pitchFamily="34" charset="-122"/>
                </a:rPr>
                <a:t>文本</a:t>
              </a:r>
              <a:endParaRPr lang="en-US" altLang="zh-CN" sz="900" dirty="0">
                <a:solidFill>
                  <a:schemeClr val="bg1">
                    <a:lumMod val="95000"/>
                  </a:schemeClr>
                </a:solidFill>
                <a:latin typeface="Adobe 黑体 Std R" panose="020B0400000000000000" pitchFamily="34" charset="-122"/>
                <a:ea typeface="Adobe 黑体 Std R" panose="020B0400000000000000" pitchFamily="34" charset="-122"/>
              </a:endParaRPr>
            </a:p>
          </p:txBody>
        </p:sp>
        <p:sp>
          <p:nvSpPr>
            <p:cNvPr id="61" name="TextBox 60"/>
            <p:cNvSpPr txBox="1"/>
            <p:nvPr/>
          </p:nvSpPr>
          <p:spPr>
            <a:xfrm>
              <a:off x="1072034" y="1783252"/>
              <a:ext cx="820738" cy="246221"/>
            </a:xfrm>
            <a:prstGeom prst="rect">
              <a:avLst/>
            </a:prstGeom>
            <a:noFill/>
          </p:spPr>
          <p:txBody>
            <a:bodyPr wrap="none" lIns="0" tIns="0" rIns="0" bIns="0" rtlCol="0" anchor="t">
              <a:spAutoFit/>
            </a:bodyPr>
            <a:lstStyle/>
            <a:p>
              <a:pPr algn="ctr"/>
              <a:r>
                <a:rPr lang="zh-CN" altLang="en-US" sz="1600" dirty="0" smtClean="0">
                  <a:solidFill>
                    <a:schemeClr val="bg1">
                      <a:lumMod val="95000"/>
                    </a:schemeClr>
                  </a:solidFill>
                  <a:latin typeface="Adobe 黑体 Std R" panose="020B0400000000000000" pitchFamily="34" charset="-122"/>
                  <a:ea typeface="Adobe 黑体 Std R" panose="020B0400000000000000" pitchFamily="34" charset="-122"/>
                </a:rPr>
                <a:t>标题文字</a:t>
              </a:r>
              <a:endParaRPr lang="en-US" sz="1600" dirty="0" smtClean="0">
                <a:solidFill>
                  <a:schemeClr val="bg1">
                    <a:lumMod val="95000"/>
                  </a:schemeClr>
                </a:solidFill>
                <a:latin typeface="Adobe 黑体 Std R" panose="020B0400000000000000" pitchFamily="34" charset="-122"/>
                <a:ea typeface="Adobe 黑体 Std R" panose="020B0400000000000000"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600" advClick="0" advTm="8587">
        <p14:prism isInverted="1"/>
      </p:transition>
    </mc:Choice>
    <mc:Fallback>
      <p:transition spd="slow" advClick="0" advTm="8587">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fill="hold"/>
                                            <p:tgtEl>
                                              <p:spTgt spid="19"/>
                                            </p:tgtEl>
                                            <p:attrNameLst>
                                              <p:attrName>ppt_w</p:attrName>
                                            </p:attrNameLst>
                                          </p:cBhvr>
                                          <p:tavLst>
                                            <p:tav tm="0">
                                              <p:val>
                                                <p:fltVal val="0"/>
                                              </p:val>
                                            </p:tav>
                                            <p:tav tm="100000">
                                              <p:val>
                                                <p:strVal val="#ppt_w"/>
                                              </p:val>
                                            </p:tav>
                                          </p:tavLst>
                                        </p:anim>
                                        <p:anim calcmode="lin" valueType="num">
                                          <p:cBhvr>
                                            <p:cTn id="12" dur="500" fill="hold"/>
                                            <p:tgtEl>
                                              <p:spTgt spid="19"/>
                                            </p:tgtEl>
                                            <p:attrNameLst>
                                              <p:attrName>ppt_h</p:attrName>
                                            </p:attrNameLst>
                                          </p:cBhvr>
                                          <p:tavLst>
                                            <p:tav tm="0">
                                              <p:val>
                                                <p:fltVal val="0"/>
                                              </p:val>
                                            </p:tav>
                                            <p:tav tm="100000">
                                              <p:val>
                                                <p:strVal val="#ppt_h"/>
                                              </p:val>
                                            </p:tav>
                                          </p:tavLst>
                                        </p:anim>
                                        <p:animEffect transition="in" filter="fade">
                                          <p:cBhvr>
                                            <p:cTn id="13" dur="500"/>
                                            <p:tgtEl>
                                              <p:spTgt spid="19"/>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childTnLst>
                              </p:cTn>
                            </p:par>
                            <p:par>
                              <p:cTn id="26" fill="hold">
                                <p:stCondLst>
                                  <p:cond delay="2000"/>
                                </p:stCondLst>
                                <p:childTnLst>
                                  <p:par>
                                    <p:cTn id="27" presetID="53" presetClass="entr" presetSubtype="16" fill="hold" nodeType="after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p:cTn id="29" dur="500" fill="hold"/>
                                            <p:tgtEl>
                                              <p:spTgt spid="24"/>
                                            </p:tgtEl>
                                            <p:attrNameLst>
                                              <p:attrName>ppt_w</p:attrName>
                                            </p:attrNameLst>
                                          </p:cBhvr>
                                          <p:tavLst>
                                            <p:tav tm="0">
                                              <p:val>
                                                <p:fltVal val="0"/>
                                              </p:val>
                                            </p:tav>
                                            <p:tav tm="100000">
                                              <p:val>
                                                <p:strVal val="#ppt_w"/>
                                              </p:val>
                                            </p:tav>
                                          </p:tavLst>
                                        </p:anim>
                                        <p:anim calcmode="lin" valueType="num">
                                          <p:cBhvr>
                                            <p:cTn id="30" dur="500" fill="hold"/>
                                            <p:tgtEl>
                                              <p:spTgt spid="24"/>
                                            </p:tgtEl>
                                            <p:attrNameLst>
                                              <p:attrName>ppt_h</p:attrName>
                                            </p:attrNameLst>
                                          </p:cBhvr>
                                          <p:tavLst>
                                            <p:tav tm="0">
                                              <p:val>
                                                <p:fltVal val="0"/>
                                              </p:val>
                                            </p:tav>
                                            <p:tav tm="100000">
                                              <p:val>
                                                <p:strVal val="#ppt_h"/>
                                              </p:val>
                                            </p:tav>
                                          </p:tavLst>
                                        </p:anim>
                                        <p:animEffect transition="in" filter="fade">
                                          <p:cBhvr>
                                            <p:cTn id="31" dur="500"/>
                                            <p:tgtEl>
                                              <p:spTgt spid="24"/>
                                            </p:tgtEl>
                                          </p:cBhvr>
                                        </p:animEffect>
                                      </p:childTnLst>
                                    </p:cTn>
                                  </p:par>
                                </p:childTnLst>
                              </p:cTn>
                            </p:par>
                            <p:par>
                              <p:cTn id="32" fill="hold">
                                <p:stCondLst>
                                  <p:cond delay="2500"/>
                                </p:stCondLst>
                                <p:childTnLst>
                                  <p:par>
                                    <p:cTn id="33" presetID="53" presetClass="entr" presetSubtype="16" fill="hold" nodeType="afterEffect">
                                      <p:stCondLst>
                                        <p:cond delay="0"/>
                                      </p:stCondLst>
                                      <p:childTnLst>
                                        <p:set>
                                          <p:cBhvr>
                                            <p:cTn id="34" dur="1" fill="hold">
                                              <p:stCondLst>
                                                <p:cond delay="0"/>
                                              </p:stCondLst>
                                            </p:cTn>
                                            <p:tgtEl>
                                              <p:spTgt spid="42"/>
                                            </p:tgtEl>
                                            <p:attrNameLst>
                                              <p:attrName>style.visibility</p:attrName>
                                            </p:attrNameLst>
                                          </p:cBhvr>
                                          <p:to>
                                            <p:strVal val="visible"/>
                                          </p:to>
                                        </p:set>
                                        <p:anim calcmode="lin" valueType="num">
                                          <p:cBhvr>
                                            <p:cTn id="35" dur="500" fill="hold"/>
                                            <p:tgtEl>
                                              <p:spTgt spid="42"/>
                                            </p:tgtEl>
                                            <p:attrNameLst>
                                              <p:attrName>ppt_w</p:attrName>
                                            </p:attrNameLst>
                                          </p:cBhvr>
                                          <p:tavLst>
                                            <p:tav tm="0">
                                              <p:val>
                                                <p:fltVal val="0"/>
                                              </p:val>
                                            </p:tav>
                                            <p:tav tm="100000">
                                              <p:val>
                                                <p:strVal val="#ppt_w"/>
                                              </p:val>
                                            </p:tav>
                                          </p:tavLst>
                                        </p:anim>
                                        <p:anim calcmode="lin" valueType="num">
                                          <p:cBhvr>
                                            <p:cTn id="36" dur="500" fill="hold"/>
                                            <p:tgtEl>
                                              <p:spTgt spid="42"/>
                                            </p:tgtEl>
                                            <p:attrNameLst>
                                              <p:attrName>ppt_h</p:attrName>
                                            </p:attrNameLst>
                                          </p:cBhvr>
                                          <p:tavLst>
                                            <p:tav tm="0">
                                              <p:val>
                                                <p:fltVal val="0"/>
                                              </p:val>
                                            </p:tav>
                                            <p:tav tm="100000">
                                              <p:val>
                                                <p:strVal val="#ppt_h"/>
                                              </p:val>
                                            </p:tav>
                                          </p:tavLst>
                                        </p:anim>
                                        <p:animEffect transition="in" filter="fade">
                                          <p:cBhvr>
                                            <p:cTn id="37" dur="500"/>
                                            <p:tgtEl>
                                              <p:spTgt spid="42"/>
                                            </p:tgtEl>
                                          </p:cBhvr>
                                        </p:animEffect>
                                      </p:childTnLst>
                                    </p:cTn>
                                  </p:par>
                                </p:childTnLst>
                              </p:cTn>
                            </p:par>
                            <p:par>
                              <p:cTn id="38" fill="hold">
                                <p:stCondLst>
                                  <p:cond delay="3000"/>
                                </p:stCondLst>
                                <p:childTnLst>
                                  <p:par>
                                    <p:cTn id="39" presetID="2" presetClass="entr" presetSubtype="8" fill="hold" nodeType="afterEffect" p14:presetBounceEnd="26000">
                                      <p:stCondLst>
                                        <p:cond delay="0"/>
                                      </p:stCondLst>
                                      <p:childTnLst>
                                        <p:set>
                                          <p:cBhvr>
                                            <p:cTn id="40" dur="1" fill="hold">
                                              <p:stCondLst>
                                                <p:cond delay="0"/>
                                              </p:stCondLst>
                                            </p:cTn>
                                            <p:tgtEl>
                                              <p:spTgt spid="47"/>
                                            </p:tgtEl>
                                            <p:attrNameLst>
                                              <p:attrName>style.visibility</p:attrName>
                                            </p:attrNameLst>
                                          </p:cBhvr>
                                          <p:to>
                                            <p:strVal val="visible"/>
                                          </p:to>
                                        </p:set>
                                        <p:anim calcmode="lin" valueType="num" p14:bounceEnd="26000">
                                          <p:cBhvr additive="base">
                                            <p:cTn id="41" dur="1000" fill="hold"/>
                                            <p:tgtEl>
                                              <p:spTgt spid="47"/>
                                            </p:tgtEl>
                                            <p:attrNameLst>
                                              <p:attrName>ppt_x</p:attrName>
                                            </p:attrNameLst>
                                          </p:cBhvr>
                                          <p:tavLst>
                                            <p:tav tm="0">
                                              <p:val>
                                                <p:strVal val="0-#ppt_w/2"/>
                                              </p:val>
                                            </p:tav>
                                            <p:tav tm="100000">
                                              <p:val>
                                                <p:strVal val="#ppt_x"/>
                                              </p:val>
                                            </p:tav>
                                          </p:tavLst>
                                        </p:anim>
                                        <p:anim calcmode="lin" valueType="num" p14:bounceEnd="26000">
                                          <p:cBhvr additive="base">
                                            <p:cTn id="42" dur="1000" fill="hold"/>
                                            <p:tgtEl>
                                              <p:spTgt spid="47"/>
                                            </p:tgtEl>
                                            <p:attrNameLst>
                                              <p:attrName>ppt_y</p:attrName>
                                            </p:attrNameLst>
                                          </p:cBhvr>
                                          <p:tavLst>
                                            <p:tav tm="0">
                                              <p:val>
                                                <p:strVal val="#ppt_y"/>
                                              </p:val>
                                            </p:tav>
                                            <p:tav tm="100000">
                                              <p:val>
                                                <p:strVal val="#ppt_y"/>
                                              </p:val>
                                            </p:tav>
                                          </p:tavLst>
                                        </p:anim>
                                      </p:childTnLst>
                                    </p:cTn>
                                  </p:par>
                                </p:childTnLst>
                              </p:cTn>
                            </p:par>
                            <p:par>
                              <p:cTn id="43" fill="hold">
                                <p:stCondLst>
                                  <p:cond delay="4000"/>
                                </p:stCondLst>
                                <p:childTnLst>
                                  <p:par>
                                    <p:cTn id="44" presetID="2" presetClass="entr" presetSubtype="8" fill="hold" nodeType="afterEffect" p14:presetBounceEnd="26000">
                                      <p:stCondLst>
                                        <p:cond delay="0"/>
                                      </p:stCondLst>
                                      <p:childTnLst>
                                        <p:set>
                                          <p:cBhvr>
                                            <p:cTn id="45" dur="1" fill="hold">
                                              <p:stCondLst>
                                                <p:cond delay="0"/>
                                              </p:stCondLst>
                                            </p:cTn>
                                            <p:tgtEl>
                                              <p:spTgt spid="50"/>
                                            </p:tgtEl>
                                            <p:attrNameLst>
                                              <p:attrName>style.visibility</p:attrName>
                                            </p:attrNameLst>
                                          </p:cBhvr>
                                          <p:to>
                                            <p:strVal val="visible"/>
                                          </p:to>
                                        </p:set>
                                        <p:anim calcmode="lin" valueType="num" p14:bounceEnd="26000">
                                          <p:cBhvr additive="base">
                                            <p:cTn id="46" dur="1000" fill="hold"/>
                                            <p:tgtEl>
                                              <p:spTgt spid="50"/>
                                            </p:tgtEl>
                                            <p:attrNameLst>
                                              <p:attrName>ppt_x</p:attrName>
                                            </p:attrNameLst>
                                          </p:cBhvr>
                                          <p:tavLst>
                                            <p:tav tm="0">
                                              <p:val>
                                                <p:strVal val="0-#ppt_w/2"/>
                                              </p:val>
                                            </p:tav>
                                            <p:tav tm="100000">
                                              <p:val>
                                                <p:strVal val="#ppt_x"/>
                                              </p:val>
                                            </p:tav>
                                          </p:tavLst>
                                        </p:anim>
                                        <p:anim calcmode="lin" valueType="num" p14:bounceEnd="26000">
                                          <p:cBhvr additive="base">
                                            <p:cTn id="47" dur="1000" fill="hold"/>
                                            <p:tgtEl>
                                              <p:spTgt spid="50"/>
                                            </p:tgtEl>
                                            <p:attrNameLst>
                                              <p:attrName>ppt_y</p:attrName>
                                            </p:attrNameLst>
                                          </p:cBhvr>
                                          <p:tavLst>
                                            <p:tav tm="0">
                                              <p:val>
                                                <p:strVal val="#ppt_y"/>
                                              </p:val>
                                            </p:tav>
                                            <p:tav tm="100000">
                                              <p:val>
                                                <p:strVal val="#ppt_y"/>
                                              </p:val>
                                            </p:tav>
                                          </p:tavLst>
                                        </p:anim>
                                      </p:childTnLst>
                                    </p:cTn>
                                  </p:par>
                                </p:childTnLst>
                              </p:cTn>
                            </p:par>
                            <p:par>
                              <p:cTn id="48" fill="hold">
                                <p:stCondLst>
                                  <p:cond delay="5000"/>
                                </p:stCondLst>
                                <p:childTnLst>
                                  <p:par>
                                    <p:cTn id="49" presetID="2" presetClass="entr" presetSubtype="8" fill="hold" nodeType="afterEffect" p14:presetBounceEnd="26000">
                                      <p:stCondLst>
                                        <p:cond delay="0"/>
                                      </p:stCondLst>
                                      <p:childTnLst>
                                        <p:set>
                                          <p:cBhvr>
                                            <p:cTn id="50" dur="1" fill="hold">
                                              <p:stCondLst>
                                                <p:cond delay="0"/>
                                              </p:stCondLst>
                                            </p:cTn>
                                            <p:tgtEl>
                                              <p:spTgt spid="53"/>
                                            </p:tgtEl>
                                            <p:attrNameLst>
                                              <p:attrName>style.visibility</p:attrName>
                                            </p:attrNameLst>
                                          </p:cBhvr>
                                          <p:to>
                                            <p:strVal val="visible"/>
                                          </p:to>
                                        </p:set>
                                        <p:anim calcmode="lin" valueType="num" p14:bounceEnd="26000">
                                          <p:cBhvr additive="base">
                                            <p:cTn id="51" dur="1000" fill="hold"/>
                                            <p:tgtEl>
                                              <p:spTgt spid="53"/>
                                            </p:tgtEl>
                                            <p:attrNameLst>
                                              <p:attrName>ppt_x</p:attrName>
                                            </p:attrNameLst>
                                          </p:cBhvr>
                                          <p:tavLst>
                                            <p:tav tm="0">
                                              <p:val>
                                                <p:strVal val="0-#ppt_w/2"/>
                                              </p:val>
                                            </p:tav>
                                            <p:tav tm="100000">
                                              <p:val>
                                                <p:strVal val="#ppt_x"/>
                                              </p:val>
                                            </p:tav>
                                          </p:tavLst>
                                        </p:anim>
                                        <p:anim calcmode="lin" valueType="num" p14:bounceEnd="26000">
                                          <p:cBhvr additive="base">
                                            <p:cTn id="52" dur="1000" fill="hold"/>
                                            <p:tgtEl>
                                              <p:spTgt spid="53"/>
                                            </p:tgtEl>
                                            <p:attrNameLst>
                                              <p:attrName>ppt_y</p:attrName>
                                            </p:attrNameLst>
                                          </p:cBhvr>
                                          <p:tavLst>
                                            <p:tav tm="0">
                                              <p:val>
                                                <p:strVal val="#ppt_y"/>
                                              </p:val>
                                            </p:tav>
                                            <p:tav tm="100000">
                                              <p:val>
                                                <p:strVal val="#ppt_y"/>
                                              </p:val>
                                            </p:tav>
                                          </p:tavLst>
                                        </p:anim>
                                      </p:childTnLst>
                                    </p:cTn>
                                  </p:par>
                                </p:childTnLst>
                              </p:cTn>
                            </p:par>
                            <p:par>
                              <p:cTn id="53" fill="hold">
                                <p:stCondLst>
                                  <p:cond delay="6000"/>
                                </p:stCondLst>
                                <p:childTnLst>
                                  <p:par>
                                    <p:cTn id="54" presetID="2" presetClass="entr" presetSubtype="2" fill="hold" nodeType="afterEffect" p14:presetBounceEnd="26000">
                                      <p:stCondLst>
                                        <p:cond delay="0"/>
                                      </p:stCondLst>
                                      <p:childTnLst>
                                        <p:set>
                                          <p:cBhvr>
                                            <p:cTn id="55" dur="1" fill="hold">
                                              <p:stCondLst>
                                                <p:cond delay="0"/>
                                              </p:stCondLst>
                                            </p:cTn>
                                            <p:tgtEl>
                                              <p:spTgt spid="56"/>
                                            </p:tgtEl>
                                            <p:attrNameLst>
                                              <p:attrName>style.visibility</p:attrName>
                                            </p:attrNameLst>
                                          </p:cBhvr>
                                          <p:to>
                                            <p:strVal val="visible"/>
                                          </p:to>
                                        </p:set>
                                        <p:anim calcmode="lin" valueType="num" p14:bounceEnd="26000">
                                          <p:cBhvr additive="base">
                                            <p:cTn id="56" dur="1000" fill="hold"/>
                                            <p:tgtEl>
                                              <p:spTgt spid="56"/>
                                            </p:tgtEl>
                                            <p:attrNameLst>
                                              <p:attrName>ppt_x</p:attrName>
                                            </p:attrNameLst>
                                          </p:cBhvr>
                                          <p:tavLst>
                                            <p:tav tm="0">
                                              <p:val>
                                                <p:strVal val="1+#ppt_w/2"/>
                                              </p:val>
                                            </p:tav>
                                            <p:tav tm="100000">
                                              <p:val>
                                                <p:strVal val="#ppt_x"/>
                                              </p:val>
                                            </p:tav>
                                          </p:tavLst>
                                        </p:anim>
                                        <p:anim calcmode="lin" valueType="num" p14:bounceEnd="26000">
                                          <p:cBhvr additive="base">
                                            <p:cTn id="57" dur="1000" fill="hold"/>
                                            <p:tgtEl>
                                              <p:spTgt spid="56"/>
                                            </p:tgtEl>
                                            <p:attrNameLst>
                                              <p:attrName>ppt_y</p:attrName>
                                            </p:attrNameLst>
                                          </p:cBhvr>
                                          <p:tavLst>
                                            <p:tav tm="0">
                                              <p:val>
                                                <p:strVal val="#ppt_y"/>
                                              </p:val>
                                            </p:tav>
                                            <p:tav tm="100000">
                                              <p:val>
                                                <p:strVal val="#ppt_y"/>
                                              </p:val>
                                            </p:tav>
                                          </p:tavLst>
                                        </p:anim>
                                      </p:childTnLst>
                                    </p:cTn>
                                  </p:par>
                                </p:childTnLst>
                              </p:cTn>
                            </p:par>
                            <p:par>
                              <p:cTn id="58" fill="hold">
                                <p:stCondLst>
                                  <p:cond delay="7000"/>
                                </p:stCondLst>
                                <p:childTnLst>
                                  <p:par>
                                    <p:cTn id="59" presetID="2" presetClass="entr" presetSubtype="2" fill="hold" nodeType="afterEffect" p14:presetBounceEnd="26000">
                                      <p:stCondLst>
                                        <p:cond delay="0"/>
                                      </p:stCondLst>
                                      <p:childTnLst>
                                        <p:set>
                                          <p:cBhvr>
                                            <p:cTn id="60" dur="1" fill="hold">
                                              <p:stCondLst>
                                                <p:cond delay="0"/>
                                              </p:stCondLst>
                                            </p:cTn>
                                            <p:tgtEl>
                                              <p:spTgt spid="59"/>
                                            </p:tgtEl>
                                            <p:attrNameLst>
                                              <p:attrName>style.visibility</p:attrName>
                                            </p:attrNameLst>
                                          </p:cBhvr>
                                          <p:to>
                                            <p:strVal val="visible"/>
                                          </p:to>
                                        </p:set>
                                        <p:anim calcmode="lin" valueType="num" p14:bounceEnd="26000">
                                          <p:cBhvr additive="base">
                                            <p:cTn id="61" dur="1000" fill="hold"/>
                                            <p:tgtEl>
                                              <p:spTgt spid="59"/>
                                            </p:tgtEl>
                                            <p:attrNameLst>
                                              <p:attrName>ppt_x</p:attrName>
                                            </p:attrNameLst>
                                          </p:cBhvr>
                                          <p:tavLst>
                                            <p:tav tm="0">
                                              <p:val>
                                                <p:strVal val="1+#ppt_w/2"/>
                                              </p:val>
                                            </p:tav>
                                            <p:tav tm="100000">
                                              <p:val>
                                                <p:strVal val="#ppt_x"/>
                                              </p:val>
                                            </p:tav>
                                          </p:tavLst>
                                        </p:anim>
                                        <p:anim calcmode="lin" valueType="num" p14:bounceEnd="26000">
                                          <p:cBhvr additive="base">
                                            <p:cTn id="62" dur="1000" fill="hold"/>
                                            <p:tgtEl>
                                              <p:spTgt spid="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fill="hold"/>
                                            <p:tgtEl>
                                              <p:spTgt spid="19"/>
                                            </p:tgtEl>
                                            <p:attrNameLst>
                                              <p:attrName>ppt_w</p:attrName>
                                            </p:attrNameLst>
                                          </p:cBhvr>
                                          <p:tavLst>
                                            <p:tav tm="0">
                                              <p:val>
                                                <p:fltVal val="0"/>
                                              </p:val>
                                            </p:tav>
                                            <p:tav tm="100000">
                                              <p:val>
                                                <p:strVal val="#ppt_w"/>
                                              </p:val>
                                            </p:tav>
                                          </p:tavLst>
                                        </p:anim>
                                        <p:anim calcmode="lin" valueType="num">
                                          <p:cBhvr>
                                            <p:cTn id="12" dur="500" fill="hold"/>
                                            <p:tgtEl>
                                              <p:spTgt spid="19"/>
                                            </p:tgtEl>
                                            <p:attrNameLst>
                                              <p:attrName>ppt_h</p:attrName>
                                            </p:attrNameLst>
                                          </p:cBhvr>
                                          <p:tavLst>
                                            <p:tav tm="0">
                                              <p:val>
                                                <p:fltVal val="0"/>
                                              </p:val>
                                            </p:tav>
                                            <p:tav tm="100000">
                                              <p:val>
                                                <p:strVal val="#ppt_h"/>
                                              </p:val>
                                            </p:tav>
                                          </p:tavLst>
                                        </p:anim>
                                        <p:animEffect transition="in" filter="fade">
                                          <p:cBhvr>
                                            <p:cTn id="13" dur="500"/>
                                            <p:tgtEl>
                                              <p:spTgt spid="19"/>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childTnLst>
                              </p:cTn>
                            </p:par>
                            <p:par>
                              <p:cTn id="26" fill="hold">
                                <p:stCondLst>
                                  <p:cond delay="2000"/>
                                </p:stCondLst>
                                <p:childTnLst>
                                  <p:par>
                                    <p:cTn id="27" presetID="53" presetClass="entr" presetSubtype="16" fill="hold" nodeType="after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p:cTn id="29" dur="500" fill="hold"/>
                                            <p:tgtEl>
                                              <p:spTgt spid="24"/>
                                            </p:tgtEl>
                                            <p:attrNameLst>
                                              <p:attrName>ppt_w</p:attrName>
                                            </p:attrNameLst>
                                          </p:cBhvr>
                                          <p:tavLst>
                                            <p:tav tm="0">
                                              <p:val>
                                                <p:fltVal val="0"/>
                                              </p:val>
                                            </p:tav>
                                            <p:tav tm="100000">
                                              <p:val>
                                                <p:strVal val="#ppt_w"/>
                                              </p:val>
                                            </p:tav>
                                          </p:tavLst>
                                        </p:anim>
                                        <p:anim calcmode="lin" valueType="num">
                                          <p:cBhvr>
                                            <p:cTn id="30" dur="500" fill="hold"/>
                                            <p:tgtEl>
                                              <p:spTgt spid="24"/>
                                            </p:tgtEl>
                                            <p:attrNameLst>
                                              <p:attrName>ppt_h</p:attrName>
                                            </p:attrNameLst>
                                          </p:cBhvr>
                                          <p:tavLst>
                                            <p:tav tm="0">
                                              <p:val>
                                                <p:fltVal val="0"/>
                                              </p:val>
                                            </p:tav>
                                            <p:tav tm="100000">
                                              <p:val>
                                                <p:strVal val="#ppt_h"/>
                                              </p:val>
                                            </p:tav>
                                          </p:tavLst>
                                        </p:anim>
                                        <p:animEffect transition="in" filter="fade">
                                          <p:cBhvr>
                                            <p:cTn id="31" dur="500"/>
                                            <p:tgtEl>
                                              <p:spTgt spid="24"/>
                                            </p:tgtEl>
                                          </p:cBhvr>
                                        </p:animEffect>
                                      </p:childTnLst>
                                    </p:cTn>
                                  </p:par>
                                </p:childTnLst>
                              </p:cTn>
                            </p:par>
                            <p:par>
                              <p:cTn id="32" fill="hold">
                                <p:stCondLst>
                                  <p:cond delay="2500"/>
                                </p:stCondLst>
                                <p:childTnLst>
                                  <p:par>
                                    <p:cTn id="33" presetID="53" presetClass="entr" presetSubtype="16" fill="hold" nodeType="afterEffect">
                                      <p:stCondLst>
                                        <p:cond delay="0"/>
                                      </p:stCondLst>
                                      <p:childTnLst>
                                        <p:set>
                                          <p:cBhvr>
                                            <p:cTn id="34" dur="1" fill="hold">
                                              <p:stCondLst>
                                                <p:cond delay="0"/>
                                              </p:stCondLst>
                                            </p:cTn>
                                            <p:tgtEl>
                                              <p:spTgt spid="42"/>
                                            </p:tgtEl>
                                            <p:attrNameLst>
                                              <p:attrName>style.visibility</p:attrName>
                                            </p:attrNameLst>
                                          </p:cBhvr>
                                          <p:to>
                                            <p:strVal val="visible"/>
                                          </p:to>
                                        </p:set>
                                        <p:anim calcmode="lin" valueType="num">
                                          <p:cBhvr>
                                            <p:cTn id="35" dur="500" fill="hold"/>
                                            <p:tgtEl>
                                              <p:spTgt spid="42"/>
                                            </p:tgtEl>
                                            <p:attrNameLst>
                                              <p:attrName>ppt_w</p:attrName>
                                            </p:attrNameLst>
                                          </p:cBhvr>
                                          <p:tavLst>
                                            <p:tav tm="0">
                                              <p:val>
                                                <p:fltVal val="0"/>
                                              </p:val>
                                            </p:tav>
                                            <p:tav tm="100000">
                                              <p:val>
                                                <p:strVal val="#ppt_w"/>
                                              </p:val>
                                            </p:tav>
                                          </p:tavLst>
                                        </p:anim>
                                        <p:anim calcmode="lin" valueType="num">
                                          <p:cBhvr>
                                            <p:cTn id="36" dur="500" fill="hold"/>
                                            <p:tgtEl>
                                              <p:spTgt spid="42"/>
                                            </p:tgtEl>
                                            <p:attrNameLst>
                                              <p:attrName>ppt_h</p:attrName>
                                            </p:attrNameLst>
                                          </p:cBhvr>
                                          <p:tavLst>
                                            <p:tav tm="0">
                                              <p:val>
                                                <p:fltVal val="0"/>
                                              </p:val>
                                            </p:tav>
                                            <p:tav tm="100000">
                                              <p:val>
                                                <p:strVal val="#ppt_h"/>
                                              </p:val>
                                            </p:tav>
                                          </p:tavLst>
                                        </p:anim>
                                        <p:animEffect transition="in" filter="fade">
                                          <p:cBhvr>
                                            <p:cTn id="37" dur="500"/>
                                            <p:tgtEl>
                                              <p:spTgt spid="42"/>
                                            </p:tgtEl>
                                          </p:cBhvr>
                                        </p:animEffect>
                                      </p:childTnLst>
                                    </p:cTn>
                                  </p:par>
                                </p:childTnLst>
                              </p:cTn>
                            </p:par>
                            <p:par>
                              <p:cTn id="38" fill="hold">
                                <p:stCondLst>
                                  <p:cond delay="3000"/>
                                </p:stCondLst>
                                <p:childTnLst>
                                  <p:par>
                                    <p:cTn id="39" presetID="2" presetClass="entr" presetSubtype="8" fill="hold" nodeType="afterEffect">
                                      <p:stCondLst>
                                        <p:cond delay="0"/>
                                      </p:stCondLst>
                                      <p:childTnLst>
                                        <p:set>
                                          <p:cBhvr>
                                            <p:cTn id="40" dur="1" fill="hold">
                                              <p:stCondLst>
                                                <p:cond delay="0"/>
                                              </p:stCondLst>
                                            </p:cTn>
                                            <p:tgtEl>
                                              <p:spTgt spid="47"/>
                                            </p:tgtEl>
                                            <p:attrNameLst>
                                              <p:attrName>style.visibility</p:attrName>
                                            </p:attrNameLst>
                                          </p:cBhvr>
                                          <p:to>
                                            <p:strVal val="visible"/>
                                          </p:to>
                                        </p:set>
                                        <p:anim calcmode="lin" valueType="num">
                                          <p:cBhvr additive="base">
                                            <p:cTn id="41" dur="1000" fill="hold"/>
                                            <p:tgtEl>
                                              <p:spTgt spid="47"/>
                                            </p:tgtEl>
                                            <p:attrNameLst>
                                              <p:attrName>ppt_x</p:attrName>
                                            </p:attrNameLst>
                                          </p:cBhvr>
                                          <p:tavLst>
                                            <p:tav tm="0">
                                              <p:val>
                                                <p:strVal val="0-#ppt_w/2"/>
                                              </p:val>
                                            </p:tav>
                                            <p:tav tm="100000">
                                              <p:val>
                                                <p:strVal val="#ppt_x"/>
                                              </p:val>
                                            </p:tav>
                                          </p:tavLst>
                                        </p:anim>
                                        <p:anim calcmode="lin" valueType="num">
                                          <p:cBhvr additive="base">
                                            <p:cTn id="42" dur="1000" fill="hold"/>
                                            <p:tgtEl>
                                              <p:spTgt spid="47"/>
                                            </p:tgtEl>
                                            <p:attrNameLst>
                                              <p:attrName>ppt_y</p:attrName>
                                            </p:attrNameLst>
                                          </p:cBhvr>
                                          <p:tavLst>
                                            <p:tav tm="0">
                                              <p:val>
                                                <p:strVal val="#ppt_y"/>
                                              </p:val>
                                            </p:tav>
                                            <p:tav tm="100000">
                                              <p:val>
                                                <p:strVal val="#ppt_y"/>
                                              </p:val>
                                            </p:tav>
                                          </p:tavLst>
                                        </p:anim>
                                      </p:childTnLst>
                                    </p:cTn>
                                  </p:par>
                                </p:childTnLst>
                              </p:cTn>
                            </p:par>
                            <p:par>
                              <p:cTn id="43" fill="hold">
                                <p:stCondLst>
                                  <p:cond delay="4000"/>
                                </p:stCondLst>
                                <p:childTnLst>
                                  <p:par>
                                    <p:cTn id="44" presetID="2" presetClass="entr" presetSubtype="8" fill="hold" nodeType="afterEffect">
                                      <p:stCondLst>
                                        <p:cond delay="0"/>
                                      </p:stCondLst>
                                      <p:childTnLst>
                                        <p:set>
                                          <p:cBhvr>
                                            <p:cTn id="45" dur="1" fill="hold">
                                              <p:stCondLst>
                                                <p:cond delay="0"/>
                                              </p:stCondLst>
                                            </p:cTn>
                                            <p:tgtEl>
                                              <p:spTgt spid="50"/>
                                            </p:tgtEl>
                                            <p:attrNameLst>
                                              <p:attrName>style.visibility</p:attrName>
                                            </p:attrNameLst>
                                          </p:cBhvr>
                                          <p:to>
                                            <p:strVal val="visible"/>
                                          </p:to>
                                        </p:set>
                                        <p:anim calcmode="lin" valueType="num">
                                          <p:cBhvr additive="base">
                                            <p:cTn id="46" dur="1000" fill="hold"/>
                                            <p:tgtEl>
                                              <p:spTgt spid="50"/>
                                            </p:tgtEl>
                                            <p:attrNameLst>
                                              <p:attrName>ppt_x</p:attrName>
                                            </p:attrNameLst>
                                          </p:cBhvr>
                                          <p:tavLst>
                                            <p:tav tm="0">
                                              <p:val>
                                                <p:strVal val="0-#ppt_w/2"/>
                                              </p:val>
                                            </p:tav>
                                            <p:tav tm="100000">
                                              <p:val>
                                                <p:strVal val="#ppt_x"/>
                                              </p:val>
                                            </p:tav>
                                          </p:tavLst>
                                        </p:anim>
                                        <p:anim calcmode="lin" valueType="num">
                                          <p:cBhvr additive="base">
                                            <p:cTn id="47" dur="1000" fill="hold"/>
                                            <p:tgtEl>
                                              <p:spTgt spid="50"/>
                                            </p:tgtEl>
                                            <p:attrNameLst>
                                              <p:attrName>ppt_y</p:attrName>
                                            </p:attrNameLst>
                                          </p:cBhvr>
                                          <p:tavLst>
                                            <p:tav tm="0">
                                              <p:val>
                                                <p:strVal val="#ppt_y"/>
                                              </p:val>
                                            </p:tav>
                                            <p:tav tm="100000">
                                              <p:val>
                                                <p:strVal val="#ppt_y"/>
                                              </p:val>
                                            </p:tav>
                                          </p:tavLst>
                                        </p:anim>
                                      </p:childTnLst>
                                    </p:cTn>
                                  </p:par>
                                </p:childTnLst>
                              </p:cTn>
                            </p:par>
                            <p:par>
                              <p:cTn id="48" fill="hold">
                                <p:stCondLst>
                                  <p:cond delay="5000"/>
                                </p:stCondLst>
                                <p:childTnLst>
                                  <p:par>
                                    <p:cTn id="49" presetID="2" presetClass="entr" presetSubtype="8" fill="hold" nodeType="afterEffect">
                                      <p:stCondLst>
                                        <p:cond delay="0"/>
                                      </p:stCondLst>
                                      <p:childTnLst>
                                        <p:set>
                                          <p:cBhvr>
                                            <p:cTn id="50" dur="1" fill="hold">
                                              <p:stCondLst>
                                                <p:cond delay="0"/>
                                              </p:stCondLst>
                                            </p:cTn>
                                            <p:tgtEl>
                                              <p:spTgt spid="53"/>
                                            </p:tgtEl>
                                            <p:attrNameLst>
                                              <p:attrName>style.visibility</p:attrName>
                                            </p:attrNameLst>
                                          </p:cBhvr>
                                          <p:to>
                                            <p:strVal val="visible"/>
                                          </p:to>
                                        </p:set>
                                        <p:anim calcmode="lin" valueType="num">
                                          <p:cBhvr additive="base">
                                            <p:cTn id="51" dur="1000" fill="hold"/>
                                            <p:tgtEl>
                                              <p:spTgt spid="53"/>
                                            </p:tgtEl>
                                            <p:attrNameLst>
                                              <p:attrName>ppt_x</p:attrName>
                                            </p:attrNameLst>
                                          </p:cBhvr>
                                          <p:tavLst>
                                            <p:tav tm="0">
                                              <p:val>
                                                <p:strVal val="0-#ppt_w/2"/>
                                              </p:val>
                                            </p:tav>
                                            <p:tav tm="100000">
                                              <p:val>
                                                <p:strVal val="#ppt_x"/>
                                              </p:val>
                                            </p:tav>
                                          </p:tavLst>
                                        </p:anim>
                                        <p:anim calcmode="lin" valueType="num">
                                          <p:cBhvr additive="base">
                                            <p:cTn id="52" dur="1000" fill="hold"/>
                                            <p:tgtEl>
                                              <p:spTgt spid="53"/>
                                            </p:tgtEl>
                                            <p:attrNameLst>
                                              <p:attrName>ppt_y</p:attrName>
                                            </p:attrNameLst>
                                          </p:cBhvr>
                                          <p:tavLst>
                                            <p:tav tm="0">
                                              <p:val>
                                                <p:strVal val="#ppt_y"/>
                                              </p:val>
                                            </p:tav>
                                            <p:tav tm="100000">
                                              <p:val>
                                                <p:strVal val="#ppt_y"/>
                                              </p:val>
                                            </p:tav>
                                          </p:tavLst>
                                        </p:anim>
                                      </p:childTnLst>
                                    </p:cTn>
                                  </p:par>
                                </p:childTnLst>
                              </p:cTn>
                            </p:par>
                            <p:par>
                              <p:cTn id="53" fill="hold">
                                <p:stCondLst>
                                  <p:cond delay="6000"/>
                                </p:stCondLst>
                                <p:childTnLst>
                                  <p:par>
                                    <p:cTn id="54" presetID="2" presetClass="entr" presetSubtype="2" fill="hold" nodeType="afterEffect">
                                      <p:stCondLst>
                                        <p:cond delay="0"/>
                                      </p:stCondLst>
                                      <p:childTnLst>
                                        <p:set>
                                          <p:cBhvr>
                                            <p:cTn id="55" dur="1" fill="hold">
                                              <p:stCondLst>
                                                <p:cond delay="0"/>
                                              </p:stCondLst>
                                            </p:cTn>
                                            <p:tgtEl>
                                              <p:spTgt spid="56"/>
                                            </p:tgtEl>
                                            <p:attrNameLst>
                                              <p:attrName>style.visibility</p:attrName>
                                            </p:attrNameLst>
                                          </p:cBhvr>
                                          <p:to>
                                            <p:strVal val="visible"/>
                                          </p:to>
                                        </p:set>
                                        <p:anim calcmode="lin" valueType="num">
                                          <p:cBhvr additive="base">
                                            <p:cTn id="56" dur="1000" fill="hold"/>
                                            <p:tgtEl>
                                              <p:spTgt spid="56"/>
                                            </p:tgtEl>
                                            <p:attrNameLst>
                                              <p:attrName>ppt_x</p:attrName>
                                            </p:attrNameLst>
                                          </p:cBhvr>
                                          <p:tavLst>
                                            <p:tav tm="0">
                                              <p:val>
                                                <p:strVal val="1+#ppt_w/2"/>
                                              </p:val>
                                            </p:tav>
                                            <p:tav tm="100000">
                                              <p:val>
                                                <p:strVal val="#ppt_x"/>
                                              </p:val>
                                            </p:tav>
                                          </p:tavLst>
                                        </p:anim>
                                        <p:anim calcmode="lin" valueType="num">
                                          <p:cBhvr additive="base">
                                            <p:cTn id="57" dur="1000" fill="hold"/>
                                            <p:tgtEl>
                                              <p:spTgt spid="56"/>
                                            </p:tgtEl>
                                            <p:attrNameLst>
                                              <p:attrName>ppt_y</p:attrName>
                                            </p:attrNameLst>
                                          </p:cBhvr>
                                          <p:tavLst>
                                            <p:tav tm="0">
                                              <p:val>
                                                <p:strVal val="#ppt_y"/>
                                              </p:val>
                                            </p:tav>
                                            <p:tav tm="100000">
                                              <p:val>
                                                <p:strVal val="#ppt_y"/>
                                              </p:val>
                                            </p:tav>
                                          </p:tavLst>
                                        </p:anim>
                                      </p:childTnLst>
                                    </p:cTn>
                                  </p:par>
                                </p:childTnLst>
                              </p:cTn>
                            </p:par>
                            <p:par>
                              <p:cTn id="58" fill="hold">
                                <p:stCondLst>
                                  <p:cond delay="7000"/>
                                </p:stCondLst>
                                <p:childTnLst>
                                  <p:par>
                                    <p:cTn id="59" presetID="2" presetClass="entr" presetSubtype="2" fill="hold" nodeType="afterEffect">
                                      <p:stCondLst>
                                        <p:cond delay="0"/>
                                      </p:stCondLst>
                                      <p:childTnLst>
                                        <p:set>
                                          <p:cBhvr>
                                            <p:cTn id="60" dur="1" fill="hold">
                                              <p:stCondLst>
                                                <p:cond delay="0"/>
                                              </p:stCondLst>
                                            </p:cTn>
                                            <p:tgtEl>
                                              <p:spTgt spid="59"/>
                                            </p:tgtEl>
                                            <p:attrNameLst>
                                              <p:attrName>style.visibility</p:attrName>
                                            </p:attrNameLst>
                                          </p:cBhvr>
                                          <p:to>
                                            <p:strVal val="visible"/>
                                          </p:to>
                                        </p:set>
                                        <p:anim calcmode="lin" valueType="num">
                                          <p:cBhvr additive="base">
                                            <p:cTn id="61" dur="1000" fill="hold"/>
                                            <p:tgtEl>
                                              <p:spTgt spid="59"/>
                                            </p:tgtEl>
                                            <p:attrNameLst>
                                              <p:attrName>ppt_x</p:attrName>
                                            </p:attrNameLst>
                                          </p:cBhvr>
                                          <p:tavLst>
                                            <p:tav tm="0">
                                              <p:val>
                                                <p:strVal val="1+#ppt_w/2"/>
                                              </p:val>
                                            </p:tav>
                                            <p:tav tm="100000">
                                              <p:val>
                                                <p:strVal val="#ppt_x"/>
                                              </p:val>
                                            </p:tav>
                                          </p:tavLst>
                                        </p:anim>
                                        <p:anim calcmode="lin" valueType="num">
                                          <p:cBhvr additive="base">
                                            <p:cTn id="62" dur="1000" fill="hold"/>
                                            <p:tgtEl>
                                              <p:spTgt spid="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p:cNvSpPr txBox="1"/>
          <p:nvPr/>
        </p:nvSpPr>
        <p:spPr>
          <a:xfrm>
            <a:off x="179512" y="193867"/>
            <a:ext cx="1107996" cy="369332"/>
          </a:xfrm>
          <a:prstGeom prst="rect">
            <a:avLst/>
          </a:prstGeom>
          <a:noFill/>
        </p:spPr>
        <p:txBody>
          <a:bodyPr wrap="none" rtlCol="0">
            <a:spAutoFit/>
          </a:bodyPr>
          <a:lstStyle/>
          <a:p>
            <a:r>
              <a:rPr lang="zh-CN" altLang="en-US" dirty="0">
                <a:solidFill>
                  <a:schemeClr val="bg1"/>
                </a:solidFill>
                <a:latin typeface="Adobe 黑体 Std R" panose="020B0400000000000000" pitchFamily="34" charset="-122"/>
                <a:ea typeface="Adobe 黑体 Std R" panose="020B0400000000000000" pitchFamily="34" charset="-122"/>
              </a:rPr>
              <a:t>总结建议</a:t>
            </a:r>
            <a:endParaRPr lang="zh-CN" altLang="en-US" dirty="0">
              <a:solidFill>
                <a:schemeClr val="bg1"/>
              </a:solidFill>
              <a:latin typeface="Adobe 黑体 Std R" panose="020B0400000000000000" pitchFamily="34" charset="-122"/>
              <a:ea typeface="Adobe 黑体 Std R" panose="020B0400000000000000" pitchFamily="34" charset="-122"/>
            </a:endParaRPr>
          </a:p>
        </p:txBody>
      </p:sp>
      <p:cxnSp>
        <p:nvCxnSpPr>
          <p:cNvPr id="38" name="直接连接符 37"/>
          <p:cNvCxnSpPr/>
          <p:nvPr/>
        </p:nvCxnSpPr>
        <p:spPr>
          <a:xfrm>
            <a:off x="251520" y="556320"/>
            <a:ext cx="85689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849314" y="2462195"/>
            <a:ext cx="1441680" cy="1242751"/>
            <a:chOff x="849314" y="2545158"/>
            <a:chExt cx="1441680" cy="1242751"/>
          </a:xfrm>
        </p:grpSpPr>
        <p:sp>
          <p:nvSpPr>
            <p:cNvPr id="3" name="六边形 2"/>
            <p:cNvSpPr/>
            <p:nvPr/>
          </p:nvSpPr>
          <p:spPr>
            <a:xfrm>
              <a:off x="849314" y="2545158"/>
              <a:ext cx="1441680" cy="1242751"/>
            </a:xfrm>
            <a:prstGeom prst="hexagon">
              <a:avLst/>
            </a:prstGeom>
            <a:solidFill>
              <a:srgbClr val="002060"/>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ndParaRPr>
            </a:p>
          </p:txBody>
        </p:sp>
        <p:sp>
          <p:nvSpPr>
            <p:cNvPr id="4" name="Freeform 2345"/>
            <p:cNvSpPr>
              <a:spLocks noEditPoints="1"/>
            </p:cNvSpPr>
            <p:nvPr/>
          </p:nvSpPr>
          <p:spPr bwMode="auto">
            <a:xfrm>
              <a:off x="1368989" y="2843553"/>
              <a:ext cx="412388" cy="763308"/>
            </a:xfrm>
            <a:custGeom>
              <a:avLst/>
              <a:gdLst>
                <a:gd name="T0" fmla="*/ 292714 w 86"/>
                <a:gd name="T1" fmla="*/ 0 h 164"/>
                <a:gd name="T2" fmla="*/ 197411 w 86"/>
                <a:gd name="T3" fmla="*/ 72758 h 164"/>
                <a:gd name="T4" fmla="*/ 81687 w 86"/>
                <a:gd name="T5" fmla="*/ 85987 h 164"/>
                <a:gd name="T6" fmla="*/ 68073 w 86"/>
                <a:gd name="T7" fmla="*/ 198432 h 164"/>
                <a:gd name="T8" fmla="*/ 0 w 86"/>
                <a:gd name="T9" fmla="*/ 291034 h 164"/>
                <a:gd name="T10" fmla="*/ 68073 w 86"/>
                <a:gd name="T11" fmla="*/ 377021 h 164"/>
                <a:gd name="T12" fmla="*/ 81687 w 86"/>
                <a:gd name="T13" fmla="*/ 489466 h 164"/>
                <a:gd name="T14" fmla="*/ 197411 w 86"/>
                <a:gd name="T15" fmla="*/ 509309 h 164"/>
                <a:gd name="T16" fmla="*/ 292714 w 86"/>
                <a:gd name="T17" fmla="*/ 575453 h 164"/>
                <a:gd name="T18" fmla="*/ 388016 w 86"/>
                <a:gd name="T19" fmla="*/ 509309 h 164"/>
                <a:gd name="T20" fmla="*/ 503740 w 86"/>
                <a:gd name="T21" fmla="*/ 489466 h 164"/>
                <a:gd name="T22" fmla="*/ 517354 w 86"/>
                <a:gd name="T23" fmla="*/ 377021 h 164"/>
                <a:gd name="T24" fmla="*/ 585427 w 86"/>
                <a:gd name="T25" fmla="*/ 291034 h 164"/>
                <a:gd name="T26" fmla="*/ 517354 w 86"/>
                <a:gd name="T27" fmla="*/ 198432 h 164"/>
                <a:gd name="T28" fmla="*/ 503740 w 86"/>
                <a:gd name="T29" fmla="*/ 85987 h 164"/>
                <a:gd name="T30" fmla="*/ 388016 w 86"/>
                <a:gd name="T31" fmla="*/ 72758 h 164"/>
                <a:gd name="T32" fmla="*/ 292714 w 86"/>
                <a:gd name="T33" fmla="*/ 0 h 164"/>
                <a:gd name="T34" fmla="*/ 292714 w 86"/>
                <a:gd name="T35" fmla="*/ 158746 h 164"/>
                <a:gd name="T36" fmla="*/ 422052 w 86"/>
                <a:gd name="T37" fmla="*/ 291034 h 164"/>
                <a:gd name="T38" fmla="*/ 292714 w 86"/>
                <a:gd name="T39" fmla="*/ 416707 h 164"/>
                <a:gd name="T40" fmla="*/ 163375 w 86"/>
                <a:gd name="T41" fmla="*/ 291034 h 164"/>
                <a:gd name="T42" fmla="*/ 292714 w 86"/>
                <a:gd name="T43" fmla="*/ 158746 h 164"/>
                <a:gd name="T44" fmla="*/ 197411 w 86"/>
                <a:gd name="T45" fmla="*/ 601911 h 164"/>
                <a:gd name="T46" fmla="*/ 129339 w 86"/>
                <a:gd name="T47" fmla="*/ 608525 h 164"/>
                <a:gd name="T48" fmla="*/ 129339 w 86"/>
                <a:gd name="T49" fmla="*/ 1084762 h 164"/>
                <a:gd name="T50" fmla="*/ 456089 w 86"/>
                <a:gd name="T51" fmla="*/ 1084762 h 164"/>
                <a:gd name="T52" fmla="*/ 456089 w 86"/>
                <a:gd name="T53" fmla="*/ 608525 h 164"/>
                <a:gd name="T54" fmla="*/ 388016 w 86"/>
                <a:gd name="T55" fmla="*/ 601911 h 164"/>
                <a:gd name="T56" fmla="*/ 292714 w 86"/>
                <a:gd name="T57" fmla="*/ 668055 h 164"/>
                <a:gd name="T58" fmla="*/ 197411 w 86"/>
                <a:gd name="T59" fmla="*/ 601911 h 1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6"/>
                <a:gd name="T91" fmla="*/ 0 h 164"/>
                <a:gd name="T92" fmla="*/ 86 w 86"/>
                <a:gd name="T93" fmla="*/ 164 h 16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6" h="164">
                  <a:moveTo>
                    <a:pt x="43" y="0"/>
                  </a:moveTo>
                  <a:cubicBezTo>
                    <a:pt x="37" y="0"/>
                    <a:pt x="31" y="5"/>
                    <a:pt x="29" y="11"/>
                  </a:cubicBezTo>
                  <a:cubicBezTo>
                    <a:pt x="24" y="8"/>
                    <a:pt x="17" y="8"/>
                    <a:pt x="12" y="13"/>
                  </a:cubicBezTo>
                  <a:cubicBezTo>
                    <a:pt x="8" y="18"/>
                    <a:pt x="7" y="25"/>
                    <a:pt x="10" y="30"/>
                  </a:cubicBezTo>
                  <a:cubicBezTo>
                    <a:pt x="4" y="32"/>
                    <a:pt x="0" y="37"/>
                    <a:pt x="0" y="44"/>
                  </a:cubicBezTo>
                  <a:cubicBezTo>
                    <a:pt x="0" y="50"/>
                    <a:pt x="4" y="55"/>
                    <a:pt x="10" y="57"/>
                  </a:cubicBezTo>
                  <a:cubicBezTo>
                    <a:pt x="7" y="63"/>
                    <a:pt x="8" y="70"/>
                    <a:pt x="12" y="74"/>
                  </a:cubicBezTo>
                  <a:cubicBezTo>
                    <a:pt x="17" y="79"/>
                    <a:pt x="24" y="80"/>
                    <a:pt x="29" y="77"/>
                  </a:cubicBezTo>
                  <a:cubicBezTo>
                    <a:pt x="31" y="82"/>
                    <a:pt x="37" y="87"/>
                    <a:pt x="43" y="87"/>
                  </a:cubicBezTo>
                  <a:cubicBezTo>
                    <a:pt x="49" y="87"/>
                    <a:pt x="55" y="82"/>
                    <a:pt x="57" y="77"/>
                  </a:cubicBezTo>
                  <a:cubicBezTo>
                    <a:pt x="62" y="80"/>
                    <a:pt x="69" y="79"/>
                    <a:pt x="74" y="74"/>
                  </a:cubicBezTo>
                  <a:cubicBezTo>
                    <a:pt x="78" y="70"/>
                    <a:pt x="79" y="63"/>
                    <a:pt x="76" y="57"/>
                  </a:cubicBezTo>
                  <a:cubicBezTo>
                    <a:pt x="82" y="55"/>
                    <a:pt x="86" y="50"/>
                    <a:pt x="86" y="44"/>
                  </a:cubicBezTo>
                  <a:cubicBezTo>
                    <a:pt x="86" y="37"/>
                    <a:pt x="82" y="32"/>
                    <a:pt x="76" y="30"/>
                  </a:cubicBezTo>
                  <a:cubicBezTo>
                    <a:pt x="79" y="25"/>
                    <a:pt x="78" y="18"/>
                    <a:pt x="74" y="13"/>
                  </a:cubicBezTo>
                  <a:cubicBezTo>
                    <a:pt x="69" y="8"/>
                    <a:pt x="62" y="8"/>
                    <a:pt x="57" y="11"/>
                  </a:cubicBezTo>
                  <a:cubicBezTo>
                    <a:pt x="55" y="5"/>
                    <a:pt x="49" y="0"/>
                    <a:pt x="43" y="0"/>
                  </a:cubicBezTo>
                  <a:close/>
                  <a:moveTo>
                    <a:pt x="43" y="24"/>
                  </a:moveTo>
                  <a:cubicBezTo>
                    <a:pt x="54" y="24"/>
                    <a:pt x="62" y="33"/>
                    <a:pt x="62" y="44"/>
                  </a:cubicBezTo>
                  <a:cubicBezTo>
                    <a:pt x="62" y="54"/>
                    <a:pt x="54" y="63"/>
                    <a:pt x="43" y="63"/>
                  </a:cubicBezTo>
                  <a:cubicBezTo>
                    <a:pt x="32" y="63"/>
                    <a:pt x="24" y="54"/>
                    <a:pt x="24" y="44"/>
                  </a:cubicBezTo>
                  <a:cubicBezTo>
                    <a:pt x="24" y="33"/>
                    <a:pt x="32" y="24"/>
                    <a:pt x="43" y="24"/>
                  </a:cubicBezTo>
                  <a:close/>
                  <a:moveTo>
                    <a:pt x="29" y="91"/>
                  </a:moveTo>
                  <a:cubicBezTo>
                    <a:pt x="26" y="93"/>
                    <a:pt x="22" y="93"/>
                    <a:pt x="19" y="92"/>
                  </a:cubicBezTo>
                  <a:cubicBezTo>
                    <a:pt x="19" y="164"/>
                    <a:pt x="19" y="164"/>
                    <a:pt x="19" y="164"/>
                  </a:cubicBezTo>
                  <a:cubicBezTo>
                    <a:pt x="45" y="136"/>
                    <a:pt x="42" y="138"/>
                    <a:pt x="67" y="164"/>
                  </a:cubicBezTo>
                  <a:cubicBezTo>
                    <a:pt x="67" y="92"/>
                    <a:pt x="67" y="92"/>
                    <a:pt x="67" y="92"/>
                  </a:cubicBezTo>
                  <a:cubicBezTo>
                    <a:pt x="64" y="93"/>
                    <a:pt x="60" y="93"/>
                    <a:pt x="57" y="91"/>
                  </a:cubicBezTo>
                  <a:cubicBezTo>
                    <a:pt x="55" y="97"/>
                    <a:pt x="49" y="101"/>
                    <a:pt x="43" y="101"/>
                  </a:cubicBezTo>
                  <a:cubicBezTo>
                    <a:pt x="37" y="101"/>
                    <a:pt x="31" y="97"/>
                    <a:pt x="29" y="91"/>
                  </a:cubicBezTo>
                  <a:close/>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ndParaRPr>
            </a:p>
          </p:txBody>
        </p:sp>
      </p:grpSp>
      <p:grpSp>
        <p:nvGrpSpPr>
          <p:cNvPr id="5" name="组合 4"/>
          <p:cNvGrpSpPr/>
          <p:nvPr/>
        </p:nvGrpSpPr>
        <p:grpSpPr>
          <a:xfrm>
            <a:off x="6740086" y="1858701"/>
            <a:ext cx="1441680" cy="1242751"/>
            <a:chOff x="6740086" y="1941664"/>
            <a:chExt cx="1441680" cy="1242751"/>
          </a:xfrm>
        </p:grpSpPr>
        <p:sp>
          <p:nvSpPr>
            <p:cNvPr id="6" name="六边形 5"/>
            <p:cNvSpPr/>
            <p:nvPr/>
          </p:nvSpPr>
          <p:spPr>
            <a:xfrm>
              <a:off x="6740086" y="1941664"/>
              <a:ext cx="1441680" cy="1242751"/>
            </a:xfrm>
            <a:prstGeom prst="hexagon">
              <a:avLst/>
            </a:prstGeom>
            <a:solidFill>
              <a:srgbClr val="002060"/>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ndParaRPr>
            </a:p>
          </p:txBody>
        </p:sp>
        <p:sp>
          <p:nvSpPr>
            <p:cNvPr id="7" name="Freeform 2345"/>
            <p:cNvSpPr>
              <a:spLocks noEditPoints="1"/>
            </p:cNvSpPr>
            <p:nvPr/>
          </p:nvSpPr>
          <p:spPr bwMode="auto">
            <a:xfrm>
              <a:off x="7244116" y="2213237"/>
              <a:ext cx="411270" cy="763308"/>
            </a:xfrm>
            <a:custGeom>
              <a:avLst/>
              <a:gdLst>
                <a:gd name="T0" fmla="*/ 292714 w 86"/>
                <a:gd name="T1" fmla="*/ 0 h 164"/>
                <a:gd name="T2" fmla="*/ 197411 w 86"/>
                <a:gd name="T3" fmla="*/ 72758 h 164"/>
                <a:gd name="T4" fmla="*/ 81687 w 86"/>
                <a:gd name="T5" fmla="*/ 85987 h 164"/>
                <a:gd name="T6" fmla="*/ 68073 w 86"/>
                <a:gd name="T7" fmla="*/ 198432 h 164"/>
                <a:gd name="T8" fmla="*/ 0 w 86"/>
                <a:gd name="T9" fmla="*/ 291034 h 164"/>
                <a:gd name="T10" fmla="*/ 68073 w 86"/>
                <a:gd name="T11" fmla="*/ 377021 h 164"/>
                <a:gd name="T12" fmla="*/ 81687 w 86"/>
                <a:gd name="T13" fmla="*/ 489466 h 164"/>
                <a:gd name="T14" fmla="*/ 197411 w 86"/>
                <a:gd name="T15" fmla="*/ 509309 h 164"/>
                <a:gd name="T16" fmla="*/ 292714 w 86"/>
                <a:gd name="T17" fmla="*/ 575453 h 164"/>
                <a:gd name="T18" fmla="*/ 388016 w 86"/>
                <a:gd name="T19" fmla="*/ 509309 h 164"/>
                <a:gd name="T20" fmla="*/ 503740 w 86"/>
                <a:gd name="T21" fmla="*/ 489466 h 164"/>
                <a:gd name="T22" fmla="*/ 517354 w 86"/>
                <a:gd name="T23" fmla="*/ 377021 h 164"/>
                <a:gd name="T24" fmla="*/ 585427 w 86"/>
                <a:gd name="T25" fmla="*/ 291034 h 164"/>
                <a:gd name="T26" fmla="*/ 517354 w 86"/>
                <a:gd name="T27" fmla="*/ 198432 h 164"/>
                <a:gd name="T28" fmla="*/ 503740 w 86"/>
                <a:gd name="T29" fmla="*/ 85987 h 164"/>
                <a:gd name="T30" fmla="*/ 388016 w 86"/>
                <a:gd name="T31" fmla="*/ 72758 h 164"/>
                <a:gd name="T32" fmla="*/ 292714 w 86"/>
                <a:gd name="T33" fmla="*/ 0 h 164"/>
                <a:gd name="T34" fmla="*/ 292714 w 86"/>
                <a:gd name="T35" fmla="*/ 158746 h 164"/>
                <a:gd name="T36" fmla="*/ 422052 w 86"/>
                <a:gd name="T37" fmla="*/ 291034 h 164"/>
                <a:gd name="T38" fmla="*/ 292714 w 86"/>
                <a:gd name="T39" fmla="*/ 416707 h 164"/>
                <a:gd name="T40" fmla="*/ 163375 w 86"/>
                <a:gd name="T41" fmla="*/ 291034 h 164"/>
                <a:gd name="T42" fmla="*/ 292714 w 86"/>
                <a:gd name="T43" fmla="*/ 158746 h 164"/>
                <a:gd name="T44" fmla="*/ 197411 w 86"/>
                <a:gd name="T45" fmla="*/ 601911 h 164"/>
                <a:gd name="T46" fmla="*/ 129339 w 86"/>
                <a:gd name="T47" fmla="*/ 608525 h 164"/>
                <a:gd name="T48" fmla="*/ 129339 w 86"/>
                <a:gd name="T49" fmla="*/ 1084762 h 164"/>
                <a:gd name="T50" fmla="*/ 456089 w 86"/>
                <a:gd name="T51" fmla="*/ 1084762 h 164"/>
                <a:gd name="T52" fmla="*/ 456089 w 86"/>
                <a:gd name="T53" fmla="*/ 608525 h 164"/>
                <a:gd name="T54" fmla="*/ 388016 w 86"/>
                <a:gd name="T55" fmla="*/ 601911 h 164"/>
                <a:gd name="T56" fmla="*/ 292714 w 86"/>
                <a:gd name="T57" fmla="*/ 668055 h 164"/>
                <a:gd name="T58" fmla="*/ 197411 w 86"/>
                <a:gd name="T59" fmla="*/ 601911 h 1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6"/>
                <a:gd name="T91" fmla="*/ 0 h 164"/>
                <a:gd name="T92" fmla="*/ 86 w 86"/>
                <a:gd name="T93" fmla="*/ 164 h 16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6" h="164">
                  <a:moveTo>
                    <a:pt x="43" y="0"/>
                  </a:moveTo>
                  <a:cubicBezTo>
                    <a:pt x="37" y="0"/>
                    <a:pt x="31" y="5"/>
                    <a:pt x="29" y="11"/>
                  </a:cubicBezTo>
                  <a:cubicBezTo>
                    <a:pt x="24" y="8"/>
                    <a:pt x="17" y="8"/>
                    <a:pt x="12" y="13"/>
                  </a:cubicBezTo>
                  <a:cubicBezTo>
                    <a:pt x="8" y="18"/>
                    <a:pt x="7" y="25"/>
                    <a:pt x="10" y="30"/>
                  </a:cubicBezTo>
                  <a:cubicBezTo>
                    <a:pt x="4" y="32"/>
                    <a:pt x="0" y="37"/>
                    <a:pt x="0" y="44"/>
                  </a:cubicBezTo>
                  <a:cubicBezTo>
                    <a:pt x="0" y="50"/>
                    <a:pt x="4" y="55"/>
                    <a:pt x="10" y="57"/>
                  </a:cubicBezTo>
                  <a:cubicBezTo>
                    <a:pt x="7" y="63"/>
                    <a:pt x="8" y="70"/>
                    <a:pt x="12" y="74"/>
                  </a:cubicBezTo>
                  <a:cubicBezTo>
                    <a:pt x="17" y="79"/>
                    <a:pt x="24" y="80"/>
                    <a:pt x="29" y="77"/>
                  </a:cubicBezTo>
                  <a:cubicBezTo>
                    <a:pt x="31" y="82"/>
                    <a:pt x="37" y="87"/>
                    <a:pt x="43" y="87"/>
                  </a:cubicBezTo>
                  <a:cubicBezTo>
                    <a:pt x="49" y="87"/>
                    <a:pt x="55" y="82"/>
                    <a:pt x="57" y="77"/>
                  </a:cubicBezTo>
                  <a:cubicBezTo>
                    <a:pt x="62" y="80"/>
                    <a:pt x="69" y="79"/>
                    <a:pt x="74" y="74"/>
                  </a:cubicBezTo>
                  <a:cubicBezTo>
                    <a:pt x="78" y="70"/>
                    <a:pt x="79" y="63"/>
                    <a:pt x="76" y="57"/>
                  </a:cubicBezTo>
                  <a:cubicBezTo>
                    <a:pt x="82" y="55"/>
                    <a:pt x="86" y="50"/>
                    <a:pt x="86" y="44"/>
                  </a:cubicBezTo>
                  <a:cubicBezTo>
                    <a:pt x="86" y="37"/>
                    <a:pt x="82" y="32"/>
                    <a:pt x="76" y="30"/>
                  </a:cubicBezTo>
                  <a:cubicBezTo>
                    <a:pt x="79" y="25"/>
                    <a:pt x="78" y="18"/>
                    <a:pt x="74" y="13"/>
                  </a:cubicBezTo>
                  <a:cubicBezTo>
                    <a:pt x="69" y="8"/>
                    <a:pt x="62" y="8"/>
                    <a:pt x="57" y="11"/>
                  </a:cubicBezTo>
                  <a:cubicBezTo>
                    <a:pt x="55" y="5"/>
                    <a:pt x="49" y="0"/>
                    <a:pt x="43" y="0"/>
                  </a:cubicBezTo>
                  <a:close/>
                  <a:moveTo>
                    <a:pt x="43" y="24"/>
                  </a:moveTo>
                  <a:cubicBezTo>
                    <a:pt x="54" y="24"/>
                    <a:pt x="62" y="33"/>
                    <a:pt x="62" y="44"/>
                  </a:cubicBezTo>
                  <a:cubicBezTo>
                    <a:pt x="62" y="54"/>
                    <a:pt x="54" y="63"/>
                    <a:pt x="43" y="63"/>
                  </a:cubicBezTo>
                  <a:cubicBezTo>
                    <a:pt x="32" y="63"/>
                    <a:pt x="24" y="54"/>
                    <a:pt x="24" y="44"/>
                  </a:cubicBezTo>
                  <a:cubicBezTo>
                    <a:pt x="24" y="33"/>
                    <a:pt x="32" y="24"/>
                    <a:pt x="43" y="24"/>
                  </a:cubicBezTo>
                  <a:close/>
                  <a:moveTo>
                    <a:pt x="29" y="91"/>
                  </a:moveTo>
                  <a:cubicBezTo>
                    <a:pt x="26" y="93"/>
                    <a:pt x="22" y="93"/>
                    <a:pt x="19" y="92"/>
                  </a:cubicBezTo>
                  <a:cubicBezTo>
                    <a:pt x="19" y="164"/>
                    <a:pt x="19" y="164"/>
                    <a:pt x="19" y="164"/>
                  </a:cubicBezTo>
                  <a:cubicBezTo>
                    <a:pt x="45" y="136"/>
                    <a:pt x="42" y="138"/>
                    <a:pt x="67" y="164"/>
                  </a:cubicBezTo>
                  <a:cubicBezTo>
                    <a:pt x="67" y="92"/>
                    <a:pt x="67" y="92"/>
                    <a:pt x="67" y="92"/>
                  </a:cubicBezTo>
                  <a:cubicBezTo>
                    <a:pt x="64" y="93"/>
                    <a:pt x="60" y="93"/>
                    <a:pt x="57" y="91"/>
                  </a:cubicBezTo>
                  <a:cubicBezTo>
                    <a:pt x="55" y="97"/>
                    <a:pt x="49" y="101"/>
                    <a:pt x="43" y="101"/>
                  </a:cubicBezTo>
                  <a:cubicBezTo>
                    <a:pt x="37" y="101"/>
                    <a:pt x="31" y="97"/>
                    <a:pt x="29" y="91"/>
                  </a:cubicBezTo>
                  <a:close/>
                </a:path>
              </a:pathLst>
            </a:cu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ndParaRPr>
            </a:p>
          </p:txBody>
        </p:sp>
      </p:grpSp>
      <p:grpSp>
        <p:nvGrpSpPr>
          <p:cNvPr id="8" name="组合 7"/>
          <p:cNvGrpSpPr/>
          <p:nvPr/>
        </p:nvGrpSpPr>
        <p:grpSpPr>
          <a:xfrm>
            <a:off x="2027245" y="1840820"/>
            <a:ext cx="1441680" cy="1242751"/>
            <a:chOff x="2027245" y="1923783"/>
            <a:chExt cx="1441680" cy="1242751"/>
          </a:xfrm>
        </p:grpSpPr>
        <p:sp>
          <p:nvSpPr>
            <p:cNvPr id="9" name="六边形 8"/>
            <p:cNvSpPr/>
            <p:nvPr/>
          </p:nvSpPr>
          <p:spPr bwMode="auto">
            <a:xfrm>
              <a:off x="2027245" y="1923783"/>
              <a:ext cx="1441680" cy="1242751"/>
            </a:xfrm>
            <a:prstGeom prst="hexagon">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ndParaRPr>
            </a:p>
          </p:txBody>
        </p:sp>
        <p:sp>
          <p:nvSpPr>
            <p:cNvPr id="10" name="矩形 9"/>
            <p:cNvSpPr/>
            <p:nvPr/>
          </p:nvSpPr>
          <p:spPr>
            <a:xfrm>
              <a:off x="2406094" y="2239194"/>
              <a:ext cx="646331" cy="646331"/>
            </a:xfrm>
            <a:prstGeom prst="rect">
              <a:avLst/>
            </a:prstGeom>
          </p:spPr>
          <p:txBody>
            <a:bodyPr wrap="none">
              <a:spAutoFit/>
            </a:bodyPr>
            <a:lstStyle/>
            <a:p>
              <a:r>
                <a:rPr lang="zh-CN" altLang="en-US" sz="1800" dirty="0" smtClean="0">
                  <a:latin typeface="Adobe 黑体 Std R" panose="020B0400000000000000" pitchFamily="34" charset="-122"/>
                  <a:ea typeface="Adobe 黑体 Std R" panose="020B0400000000000000" pitchFamily="34" charset="-122"/>
                </a:rPr>
                <a:t>标题</a:t>
              </a:r>
              <a:endParaRPr lang="en-US" altLang="zh-CN" sz="1800" dirty="0" smtClean="0">
                <a:latin typeface="Adobe 黑体 Std R" panose="020B0400000000000000" pitchFamily="34" charset="-122"/>
                <a:ea typeface="Adobe 黑体 Std R" panose="020B0400000000000000" pitchFamily="34" charset="-122"/>
              </a:endParaRPr>
            </a:p>
            <a:p>
              <a:r>
                <a:rPr lang="zh-CN" altLang="en-US" sz="1800" dirty="0" smtClean="0">
                  <a:latin typeface="Adobe 黑体 Std R" panose="020B0400000000000000" pitchFamily="34" charset="-122"/>
                  <a:ea typeface="Adobe 黑体 Std R" panose="020B0400000000000000" pitchFamily="34" charset="-122"/>
                </a:rPr>
                <a:t>文字</a:t>
              </a:r>
              <a:endParaRPr lang="zh-CN" altLang="en-US" sz="1800" dirty="0">
                <a:latin typeface="Adobe 黑体 Std R" panose="020B0400000000000000" pitchFamily="34" charset="-122"/>
                <a:ea typeface="Adobe 黑体 Std R" panose="020B0400000000000000" pitchFamily="34" charset="-122"/>
              </a:endParaRPr>
            </a:p>
          </p:txBody>
        </p:sp>
      </p:grpSp>
      <p:grpSp>
        <p:nvGrpSpPr>
          <p:cNvPr id="11" name="组合 10"/>
          <p:cNvGrpSpPr/>
          <p:nvPr/>
        </p:nvGrpSpPr>
        <p:grpSpPr>
          <a:xfrm>
            <a:off x="4383107" y="1840820"/>
            <a:ext cx="1441680" cy="1242751"/>
            <a:chOff x="4383107" y="1923783"/>
            <a:chExt cx="1441680" cy="1242751"/>
          </a:xfrm>
        </p:grpSpPr>
        <p:sp>
          <p:nvSpPr>
            <p:cNvPr id="12" name="六边形 11"/>
            <p:cNvSpPr/>
            <p:nvPr/>
          </p:nvSpPr>
          <p:spPr bwMode="auto">
            <a:xfrm>
              <a:off x="4383107" y="1923783"/>
              <a:ext cx="1441680" cy="1242751"/>
            </a:xfrm>
            <a:prstGeom prst="hexagon">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ndParaRPr>
            </a:p>
          </p:txBody>
        </p:sp>
        <p:sp>
          <p:nvSpPr>
            <p:cNvPr id="13" name="矩形 12"/>
            <p:cNvSpPr/>
            <p:nvPr/>
          </p:nvSpPr>
          <p:spPr>
            <a:xfrm>
              <a:off x="4780781" y="2239194"/>
              <a:ext cx="646331" cy="646331"/>
            </a:xfrm>
            <a:prstGeom prst="rect">
              <a:avLst/>
            </a:prstGeom>
          </p:spPr>
          <p:txBody>
            <a:bodyPr wrap="none">
              <a:spAutoFit/>
            </a:bodyPr>
            <a:lstStyle/>
            <a:p>
              <a:r>
                <a:rPr lang="zh-CN" altLang="en-US" sz="1800" dirty="0" smtClean="0">
                  <a:latin typeface="Adobe 黑体 Std R" panose="020B0400000000000000" pitchFamily="34" charset="-122"/>
                  <a:ea typeface="Adobe 黑体 Std R" panose="020B0400000000000000" pitchFamily="34" charset="-122"/>
                </a:rPr>
                <a:t>标题</a:t>
              </a:r>
              <a:endParaRPr lang="en-US" altLang="zh-CN" sz="1800" dirty="0" smtClean="0">
                <a:latin typeface="Adobe 黑体 Std R" panose="020B0400000000000000" pitchFamily="34" charset="-122"/>
                <a:ea typeface="Adobe 黑体 Std R" panose="020B0400000000000000" pitchFamily="34" charset="-122"/>
              </a:endParaRPr>
            </a:p>
            <a:p>
              <a:r>
                <a:rPr lang="zh-CN" altLang="en-US" sz="1800" dirty="0" smtClean="0">
                  <a:latin typeface="Adobe 黑体 Std R" panose="020B0400000000000000" pitchFamily="34" charset="-122"/>
                  <a:ea typeface="Adobe 黑体 Std R" panose="020B0400000000000000" pitchFamily="34" charset="-122"/>
                </a:rPr>
                <a:t>文字</a:t>
              </a:r>
              <a:endParaRPr lang="zh-CN" altLang="en-US" sz="1800" dirty="0">
                <a:latin typeface="Adobe 黑体 Std R" panose="020B0400000000000000" pitchFamily="34" charset="-122"/>
                <a:ea typeface="Adobe 黑体 Std R" panose="020B0400000000000000" pitchFamily="34" charset="-122"/>
              </a:endParaRPr>
            </a:p>
          </p:txBody>
        </p:sp>
      </p:grpSp>
      <p:grpSp>
        <p:nvGrpSpPr>
          <p:cNvPr id="14" name="组合 13"/>
          <p:cNvGrpSpPr/>
          <p:nvPr/>
        </p:nvGrpSpPr>
        <p:grpSpPr>
          <a:xfrm>
            <a:off x="3205176" y="2462195"/>
            <a:ext cx="1441680" cy="1242751"/>
            <a:chOff x="3205176" y="2545158"/>
            <a:chExt cx="1441680" cy="1242751"/>
          </a:xfrm>
        </p:grpSpPr>
        <p:sp>
          <p:nvSpPr>
            <p:cNvPr id="15" name="六边形 14"/>
            <p:cNvSpPr/>
            <p:nvPr/>
          </p:nvSpPr>
          <p:spPr bwMode="auto">
            <a:xfrm>
              <a:off x="3205176" y="2545158"/>
              <a:ext cx="1441680" cy="1242751"/>
            </a:xfrm>
            <a:prstGeom prst="hexagon">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ndParaRPr>
            </a:p>
          </p:txBody>
        </p:sp>
        <p:sp>
          <p:nvSpPr>
            <p:cNvPr id="16" name="矩形 15"/>
            <p:cNvSpPr/>
            <p:nvPr/>
          </p:nvSpPr>
          <p:spPr>
            <a:xfrm>
              <a:off x="3602850" y="2843367"/>
              <a:ext cx="646331" cy="646331"/>
            </a:xfrm>
            <a:prstGeom prst="rect">
              <a:avLst/>
            </a:prstGeom>
          </p:spPr>
          <p:txBody>
            <a:bodyPr wrap="none">
              <a:spAutoFit/>
            </a:bodyPr>
            <a:lstStyle/>
            <a:p>
              <a:r>
                <a:rPr lang="zh-CN" altLang="en-US" sz="1800" dirty="0" smtClean="0">
                  <a:latin typeface="Adobe 黑体 Std R" panose="020B0400000000000000" pitchFamily="34" charset="-122"/>
                  <a:ea typeface="Adobe 黑体 Std R" panose="020B0400000000000000" pitchFamily="34" charset="-122"/>
                </a:rPr>
                <a:t>标题</a:t>
              </a:r>
              <a:endParaRPr lang="en-US" altLang="zh-CN" sz="1800" dirty="0" smtClean="0">
                <a:latin typeface="Adobe 黑体 Std R" panose="020B0400000000000000" pitchFamily="34" charset="-122"/>
                <a:ea typeface="Adobe 黑体 Std R" panose="020B0400000000000000" pitchFamily="34" charset="-122"/>
              </a:endParaRPr>
            </a:p>
            <a:p>
              <a:r>
                <a:rPr lang="zh-CN" altLang="en-US" sz="1800" dirty="0" smtClean="0">
                  <a:latin typeface="Adobe 黑体 Std R" panose="020B0400000000000000" pitchFamily="34" charset="-122"/>
                  <a:ea typeface="Adobe 黑体 Std R" panose="020B0400000000000000" pitchFamily="34" charset="-122"/>
                </a:rPr>
                <a:t>文字</a:t>
              </a:r>
              <a:endParaRPr lang="zh-CN" altLang="en-US" sz="1800" dirty="0">
                <a:latin typeface="Adobe 黑体 Std R" panose="020B0400000000000000" pitchFamily="34" charset="-122"/>
                <a:ea typeface="Adobe 黑体 Std R" panose="020B0400000000000000" pitchFamily="34" charset="-122"/>
              </a:endParaRPr>
            </a:p>
          </p:txBody>
        </p:sp>
      </p:grpSp>
      <p:grpSp>
        <p:nvGrpSpPr>
          <p:cNvPr id="17" name="组合 16"/>
          <p:cNvGrpSpPr/>
          <p:nvPr/>
        </p:nvGrpSpPr>
        <p:grpSpPr>
          <a:xfrm>
            <a:off x="5561038" y="2462195"/>
            <a:ext cx="1441680" cy="1242751"/>
            <a:chOff x="5561038" y="2545158"/>
            <a:chExt cx="1441680" cy="1242751"/>
          </a:xfrm>
        </p:grpSpPr>
        <p:sp>
          <p:nvSpPr>
            <p:cNvPr id="18" name="六边形 17"/>
            <p:cNvSpPr/>
            <p:nvPr/>
          </p:nvSpPr>
          <p:spPr bwMode="auto">
            <a:xfrm>
              <a:off x="5561038" y="2545158"/>
              <a:ext cx="1441680" cy="1242751"/>
            </a:xfrm>
            <a:prstGeom prst="hexagon">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ndParaRPr>
            </a:p>
          </p:txBody>
        </p:sp>
        <p:sp>
          <p:nvSpPr>
            <p:cNvPr id="19" name="矩形 18"/>
            <p:cNvSpPr/>
            <p:nvPr/>
          </p:nvSpPr>
          <p:spPr>
            <a:xfrm>
              <a:off x="5977537" y="2843367"/>
              <a:ext cx="646331" cy="646331"/>
            </a:xfrm>
            <a:prstGeom prst="rect">
              <a:avLst/>
            </a:prstGeom>
          </p:spPr>
          <p:txBody>
            <a:bodyPr wrap="none">
              <a:spAutoFit/>
            </a:bodyPr>
            <a:lstStyle/>
            <a:p>
              <a:r>
                <a:rPr lang="zh-CN" altLang="en-US" sz="1800" dirty="0" smtClean="0">
                  <a:latin typeface="Adobe 黑体 Std R" panose="020B0400000000000000" pitchFamily="34" charset="-122"/>
                  <a:ea typeface="Adobe 黑体 Std R" panose="020B0400000000000000" pitchFamily="34" charset="-122"/>
                </a:rPr>
                <a:t>标题</a:t>
              </a:r>
              <a:endParaRPr lang="en-US" altLang="zh-CN" sz="1800" dirty="0" smtClean="0">
                <a:latin typeface="Adobe 黑体 Std R" panose="020B0400000000000000" pitchFamily="34" charset="-122"/>
                <a:ea typeface="Adobe 黑体 Std R" panose="020B0400000000000000" pitchFamily="34" charset="-122"/>
              </a:endParaRPr>
            </a:p>
            <a:p>
              <a:r>
                <a:rPr lang="zh-CN" altLang="en-US" sz="1800" dirty="0" smtClean="0">
                  <a:latin typeface="Adobe 黑体 Std R" panose="020B0400000000000000" pitchFamily="34" charset="-122"/>
                  <a:ea typeface="Adobe 黑体 Std R" panose="020B0400000000000000" pitchFamily="34" charset="-122"/>
                </a:rPr>
                <a:t>文字</a:t>
              </a:r>
              <a:endParaRPr lang="zh-CN" altLang="en-US" sz="1800" dirty="0">
                <a:latin typeface="Adobe 黑体 Std R" panose="020B0400000000000000" pitchFamily="34" charset="-122"/>
                <a:ea typeface="Adobe 黑体 Std R" panose="020B0400000000000000" pitchFamily="34" charset="-122"/>
              </a:endParaRPr>
            </a:p>
          </p:txBody>
        </p:sp>
      </p:grpSp>
      <p:grpSp>
        <p:nvGrpSpPr>
          <p:cNvPr id="20" name="组合 19"/>
          <p:cNvGrpSpPr/>
          <p:nvPr/>
        </p:nvGrpSpPr>
        <p:grpSpPr>
          <a:xfrm>
            <a:off x="876504" y="3897373"/>
            <a:ext cx="1768225" cy="781585"/>
            <a:chOff x="1256119" y="1638320"/>
            <a:chExt cx="1923767" cy="781585"/>
          </a:xfrm>
        </p:grpSpPr>
        <p:sp>
          <p:nvSpPr>
            <p:cNvPr id="21" name="TextBox 20"/>
            <p:cNvSpPr txBox="1"/>
            <p:nvPr/>
          </p:nvSpPr>
          <p:spPr>
            <a:xfrm>
              <a:off x="1256119" y="1958240"/>
              <a:ext cx="1923767" cy="461665"/>
            </a:xfrm>
            <a:prstGeom prst="rect">
              <a:avLst/>
            </a:prstGeom>
            <a:noFill/>
          </p:spPr>
          <p:txBody>
            <a:bodyPr wrap="square" lIns="0" tIns="0" rtlCol="0" anchor="t">
              <a:spAutoFit/>
            </a:bodyPr>
            <a:lstStyle/>
            <a:p>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a:t>
              </a:r>
              <a:r>
                <a:rPr lang="zh-CN" altLang="en-US" sz="900" dirty="0" smtClean="0">
                  <a:solidFill>
                    <a:schemeClr val="bg1">
                      <a:lumMod val="95000"/>
                    </a:schemeClr>
                  </a:solidFill>
                  <a:latin typeface="Adobe 黑体 Std R" panose="020B0400000000000000" pitchFamily="34" charset="-122"/>
                  <a:ea typeface="Adobe 黑体 Std R" panose="020B0400000000000000" pitchFamily="34" charset="-122"/>
                </a:rPr>
                <a:t>添加</a:t>
              </a:r>
              <a:endParaRPr lang="en-US" altLang="zh-CN" sz="900" dirty="0">
                <a:solidFill>
                  <a:schemeClr val="bg1">
                    <a:lumMod val="95000"/>
                  </a:schemeClr>
                </a:solidFill>
                <a:latin typeface="Adobe 黑体 Std R" panose="020B0400000000000000" pitchFamily="34" charset="-122"/>
                <a:ea typeface="Adobe 黑体 Std R" panose="020B0400000000000000" pitchFamily="34" charset="-122"/>
              </a:endParaRPr>
            </a:p>
            <a:p>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a:t>
              </a:r>
              <a:r>
                <a:rPr lang="zh-CN" altLang="en-US" sz="900" dirty="0" smtClean="0">
                  <a:solidFill>
                    <a:schemeClr val="bg1">
                      <a:lumMod val="95000"/>
                    </a:schemeClr>
                  </a:solidFill>
                  <a:latin typeface="Adobe 黑体 Std R" panose="020B0400000000000000" pitchFamily="34" charset="-122"/>
                  <a:ea typeface="Adobe 黑体 Std R" panose="020B0400000000000000" pitchFamily="34" charset="-122"/>
                </a:rPr>
                <a:t>添加</a:t>
              </a:r>
              <a:endParaRPr lang="en-US" altLang="zh-CN" sz="900" dirty="0" smtClean="0">
                <a:solidFill>
                  <a:schemeClr val="bg1">
                    <a:lumMod val="95000"/>
                  </a:schemeClr>
                </a:solidFill>
                <a:latin typeface="Adobe 黑体 Std R" panose="020B0400000000000000" pitchFamily="34" charset="-122"/>
                <a:ea typeface="Adobe 黑体 Std R" panose="020B0400000000000000" pitchFamily="34" charset="-122"/>
              </a:endParaRPr>
            </a:p>
            <a:p>
              <a:r>
                <a:rPr lang="zh-CN" altLang="en-US" sz="900" dirty="0" smtClean="0">
                  <a:solidFill>
                    <a:schemeClr val="bg1">
                      <a:lumMod val="95000"/>
                    </a:schemeClr>
                  </a:solidFill>
                  <a:latin typeface="Adobe 黑体 Std R" panose="020B0400000000000000" pitchFamily="34" charset="-122"/>
                  <a:ea typeface="Adobe 黑体 Std R" panose="020B0400000000000000" pitchFamily="34" charset="-122"/>
                </a:rPr>
                <a:t>单击</a:t>
              </a:r>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此处添加文本单击此处</a:t>
              </a:r>
              <a:r>
                <a:rPr lang="zh-CN" altLang="en-US" sz="900" dirty="0" smtClean="0">
                  <a:solidFill>
                    <a:schemeClr val="bg1">
                      <a:lumMod val="95000"/>
                    </a:schemeClr>
                  </a:solidFill>
                  <a:latin typeface="Adobe 黑体 Std R" panose="020B0400000000000000" pitchFamily="34" charset="-122"/>
                  <a:ea typeface="Adobe 黑体 Std R" panose="020B0400000000000000" pitchFamily="34" charset="-122"/>
                </a:rPr>
                <a:t>添加</a:t>
              </a:r>
              <a:endParaRPr lang="en-US" altLang="zh-CN" sz="900" dirty="0">
                <a:solidFill>
                  <a:schemeClr val="bg1">
                    <a:lumMod val="95000"/>
                  </a:schemeClr>
                </a:solidFill>
                <a:latin typeface="Adobe 黑体 Std R" panose="020B0400000000000000" pitchFamily="34" charset="-122"/>
                <a:ea typeface="Adobe 黑体 Std R" panose="020B0400000000000000" pitchFamily="34" charset="-122"/>
              </a:endParaRPr>
            </a:p>
          </p:txBody>
        </p:sp>
        <p:sp>
          <p:nvSpPr>
            <p:cNvPr id="22" name="TextBox 21"/>
            <p:cNvSpPr txBox="1"/>
            <p:nvPr/>
          </p:nvSpPr>
          <p:spPr>
            <a:xfrm>
              <a:off x="1572548" y="1638320"/>
              <a:ext cx="892934" cy="246221"/>
            </a:xfrm>
            <a:prstGeom prst="rect">
              <a:avLst/>
            </a:prstGeom>
            <a:noFill/>
          </p:spPr>
          <p:txBody>
            <a:bodyPr wrap="none" lIns="0" tIns="0" rIns="0" bIns="0" rtlCol="0" anchor="t">
              <a:spAutoFit/>
            </a:bodyPr>
            <a:lstStyle/>
            <a:p>
              <a:pPr algn="ctr"/>
              <a:r>
                <a:rPr lang="zh-CN" altLang="en-US" sz="1600" dirty="0" smtClean="0">
                  <a:solidFill>
                    <a:schemeClr val="bg1">
                      <a:lumMod val="95000"/>
                    </a:schemeClr>
                  </a:solidFill>
                  <a:latin typeface="Adobe 黑体 Std R" panose="020B0400000000000000" pitchFamily="34" charset="-122"/>
                  <a:ea typeface="Adobe 黑体 Std R" panose="020B0400000000000000" pitchFamily="34" charset="-122"/>
                </a:rPr>
                <a:t>标题文字</a:t>
              </a:r>
              <a:endParaRPr lang="en-US" sz="1600" dirty="0" smtClean="0">
                <a:solidFill>
                  <a:schemeClr val="bg1">
                    <a:lumMod val="95000"/>
                  </a:schemeClr>
                </a:solidFill>
                <a:latin typeface="Adobe 黑体 Std R" panose="020B0400000000000000" pitchFamily="34" charset="-122"/>
                <a:ea typeface="Adobe 黑体 Std R" panose="020B0400000000000000" pitchFamily="34" charset="-122"/>
              </a:endParaRPr>
            </a:p>
          </p:txBody>
        </p:sp>
      </p:grpSp>
      <p:grpSp>
        <p:nvGrpSpPr>
          <p:cNvPr id="23" name="组合 22"/>
          <p:cNvGrpSpPr/>
          <p:nvPr/>
        </p:nvGrpSpPr>
        <p:grpSpPr>
          <a:xfrm>
            <a:off x="3205176" y="3897373"/>
            <a:ext cx="1768225" cy="781585"/>
            <a:chOff x="1256119" y="1638320"/>
            <a:chExt cx="1923767" cy="781585"/>
          </a:xfrm>
        </p:grpSpPr>
        <p:sp>
          <p:nvSpPr>
            <p:cNvPr id="24" name="TextBox 23"/>
            <p:cNvSpPr txBox="1"/>
            <p:nvPr/>
          </p:nvSpPr>
          <p:spPr>
            <a:xfrm>
              <a:off x="1256119" y="1958240"/>
              <a:ext cx="1923767" cy="461665"/>
            </a:xfrm>
            <a:prstGeom prst="rect">
              <a:avLst/>
            </a:prstGeom>
            <a:noFill/>
          </p:spPr>
          <p:txBody>
            <a:bodyPr wrap="square" lIns="0" tIns="0" rtlCol="0" anchor="t">
              <a:spAutoFit/>
            </a:bodyPr>
            <a:lstStyle/>
            <a:p>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a:t>
              </a:r>
              <a:r>
                <a:rPr lang="zh-CN" altLang="en-US" sz="900" dirty="0" smtClean="0">
                  <a:solidFill>
                    <a:schemeClr val="bg1">
                      <a:lumMod val="95000"/>
                    </a:schemeClr>
                  </a:solidFill>
                  <a:latin typeface="Adobe 黑体 Std R" panose="020B0400000000000000" pitchFamily="34" charset="-122"/>
                  <a:ea typeface="Adobe 黑体 Std R" panose="020B0400000000000000" pitchFamily="34" charset="-122"/>
                </a:rPr>
                <a:t>添加</a:t>
              </a:r>
              <a:endParaRPr lang="en-US" altLang="zh-CN" sz="900" dirty="0">
                <a:solidFill>
                  <a:schemeClr val="bg1">
                    <a:lumMod val="95000"/>
                  </a:schemeClr>
                </a:solidFill>
                <a:latin typeface="Adobe 黑体 Std R" panose="020B0400000000000000" pitchFamily="34" charset="-122"/>
                <a:ea typeface="Adobe 黑体 Std R" panose="020B0400000000000000" pitchFamily="34" charset="-122"/>
              </a:endParaRPr>
            </a:p>
            <a:p>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a:t>
              </a:r>
              <a:r>
                <a:rPr lang="zh-CN" altLang="en-US" sz="900" dirty="0" smtClean="0">
                  <a:solidFill>
                    <a:schemeClr val="bg1">
                      <a:lumMod val="95000"/>
                    </a:schemeClr>
                  </a:solidFill>
                  <a:latin typeface="Adobe 黑体 Std R" panose="020B0400000000000000" pitchFamily="34" charset="-122"/>
                  <a:ea typeface="Adobe 黑体 Std R" panose="020B0400000000000000" pitchFamily="34" charset="-122"/>
                </a:rPr>
                <a:t>添加</a:t>
              </a:r>
              <a:endParaRPr lang="en-US" altLang="zh-CN" sz="900" dirty="0" smtClean="0">
                <a:solidFill>
                  <a:schemeClr val="bg1">
                    <a:lumMod val="95000"/>
                  </a:schemeClr>
                </a:solidFill>
                <a:latin typeface="Adobe 黑体 Std R" panose="020B0400000000000000" pitchFamily="34" charset="-122"/>
                <a:ea typeface="Adobe 黑体 Std R" panose="020B0400000000000000" pitchFamily="34" charset="-122"/>
              </a:endParaRPr>
            </a:p>
            <a:p>
              <a:r>
                <a:rPr lang="zh-CN" altLang="en-US" sz="900" dirty="0" smtClean="0">
                  <a:solidFill>
                    <a:schemeClr val="bg1">
                      <a:lumMod val="95000"/>
                    </a:schemeClr>
                  </a:solidFill>
                  <a:latin typeface="Adobe 黑体 Std R" panose="020B0400000000000000" pitchFamily="34" charset="-122"/>
                  <a:ea typeface="Adobe 黑体 Std R" panose="020B0400000000000000" pitchFamily="34" charset="-122"/>
                </a:rPr>
                <a:t>单击</a:t>
              </a:r>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此处添加文本单击此处</a:t>
              </a:r>
              <a:r>
                <a:rPr lang="zh-CN" altLang="en-US" sz="900" dirty="0" smtClean="0">
                  <a:solidFill>
                    <a:schemeClr val="bg1">
                      <a:lumMod val="95000"/>
                    </a:schemeClr>
                  </a:solidFill>
                  <a:latin typeface="Adobe 黑体 Std R" panose="020B0400000000000000" pitchFamily="34" charset="-122"/>
                  <a:ea typeface="Adobe 黑体 Std R" panose="020B0400000000000000" pitchFamily="34" charset="-122"/>
                </a:rPr>
                <a:t>添加</a:t>
              </a:r>
              <a:endParaRPr lang="en-US" altLang="zh-CN" sz="900" dirty="0">
                <a:solidFill>
                  <a:schemeClr val="bg1">
                    <a:lumMod val="95000"/>
                  </a:schemeClr>
                </a:solidFill>
                <a:latin typeface="Adobe 黑体 Std R" panose="020B0400000000000000" pitchFamily="34" charset="-122"/>
                <a:ea typeface="Adobe 黑体 Std R" panose="020B0400000000000000" pitchFamily="34" charset="-122"/>
              </a:endParaRPr>
            </a:p>
          </p:txBody>
        </p:sp>
        <p:sp>
          <p:nvSpPr>
            <p:cNvPr id="25" name="TextBox 24"/>
            <p:cNvSpPr txBox="1"/>
            <p:nvPr/>
          </p:nvSpPr>
          <p:spPr>
            <a:xfrm>
              <a:off x="1572548" y="1638320"/>
              <a:ext cx="892934" cy="246221"/>
            </a:xfrm>
            <a:prstGeom prst="rect">
              <a:avLst/>
            </a:prstGeom>
            <a:noFill/>
          </p:spPr>
          <p:txBody>
            <a:bodyPr wrap="none" lIns="0" tIns="0" rIns="0" bIns="0" rtlCol="0" anchor="t">
              <a:spAutoFit/>
            </a:bodyPr>
            <a:lstStyle/>
            <a:p>
              <a:pPr algn="ctr"/>
              <a:r>
                <a:rPr lang="zh-CN" altLang="en-US" sz="1600" dirty="0" smtClean="0">
                  <a:solidFill>
                    <a:schemeClr val="bg1">
                      <a:lumMod val="95000"/>
                    </a:schemeClr>
                  </a:solidFill>
                  <a:latin typeface="Adobe 黑体 Std R" panose="020B0400000000000000" pitchFamily="34" charset="-122"/>
                  <a:ea typeface="Adobe 黑体 Std R" panose="020B0400000000000000" pitchFamily="34" charset="-122"/>
                </a:rPr>
                <a:t>标题文字</a:t>
              </a:r>
              <a:endParaRPr lang="en-US" sz="1600" dirty="0" smtClean="0">
                <a:solidFill>
                  <a:schemeClr val="bg1">
                    <a:lumMod val="95000"/>
                  </a:schemeClr>
                </a:solidFill>
                <a:latin typeface="Adobe 黑体 Std R" panose="020B0400000000000000" pitchFamily="34" charset="-122"/>
                <a:ea typeface="Adobe 黑体 Std R" panose="020B0400000000000000" pitchFamily="34" charset="-122"/>
              </a:endParaRPr>
            </a:p>
          </p:txBody>
        </p:sp>
      </p:grpSp>
      <p:grpSp>
        <p:nvGrpSpPr>
          <p:cNvPr id="26" name="组合 25"/>
          <p:cNvGrpSpPr/>
          <p:nvPr/>
        </p:nvGrpSpPr>
        <p:grpSpPr>
          <a:xfrm>
            <a:off x="5561038" y="3897373"/>
            <a:ext cx="1768225" cy="781585"/>
            <a:chOff x="1256119" y="1638320"/>
            <a:chExt cx="1923767" cy="781585"/>
          </a:xfrm>
        </p:grpSpPr>
        <p:sp>
          <p:nvSpPr>
            <p:cNvPr id="27" name="TextBox 26"/>
            <p:cNvSpPr txBox="1"/>
            <p:nvPr/>
          </p:nvSpPr>
          <p:spPr>
            <a:xfrm>
              <a:off x="1256119" y="1958240"/>
              <a:ext cx="1923767" cy="461665"/>
            </a:xfrm>
            <a:prstGeom prst="rect">
              <a:avLst/>
            </a:prstGeom>
            <a:noFill/>
          </p:spPr>
          <p:txBody>
            <a:bodyPr wrap="square" lIns="0" tIns="0" rtlCol="0" anchor="t">
              <a:spAutoFit/>
            </a:bodyPr>
            <a:lstStyle/>
            <a:p>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a:t>
              </a:r>
              <a:r>
                <a:rPr lang="zh-CN" altLang="en-US" sz="900" dirty="0" smtClean="0">
                  <a:solidFill>
                    <a:schemeClr val="bg1">
                      <a:lumMod val="95000"/>
                    </a:schemeClr>
                  </a:solidFill>
                  <a:latin typeface="Adobe 黑体 Std R" panose="020B0400000000000000" pitchFamily="34" charset="-122"/>
                  <a:ea typeface="Adobe 黑体 Std R" panose="020B0400000000000000" pitchFamily="34" charset="-122"/>
                </a:rPr>
                <a:t>添加</a:t>
              </a:r>
              <a:endParaRPr lang="en-US" altLang="zh-CN" sz="900" dirty="0">
                <a:solidFill>
                  <a:schemeClr val="bg1">
                    <a:lumMod val="95000"/>
                  </a:schemeClr>
                </a:solidFill>
                <a:latin typeface="Adobe 黑体 Std R" panose="020B0400000000000000" pitchFamily="34" charset="-122"/>
                <a:ea typeface="Adobe 黑体 Std R" panose="020B0400000000000000" pitchFamily="34" charset="-122"/>
              </a:endParaRPr>
            </a:p>
            <a:p>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a:t>
              </a:r>
              <a:r>
                <a:rPr lang="zh-CN" altLang="en-US" sz="900" dirty="0" smtClean="0">
                  <a:solidFill>
                    <a:schemeClr val="bg1">
                      <a:lumMod val="95000"/>
                    </a:schemeClr>
                  </a:solidFill>
                  <a:latin typeface="Adobe 黑体 Std R" panose="020B0400000000000000" pitchFamily="34" charset="-122"/>
                  <a:ea typeface="Adobe 黑体 Std R" panose="020B0400000000000000" pitchFamily="34" charset="-122"/>
                </a:rPr>
                <a:t>添加</a:t>
              </a:r>
              <a:endParaRPr lang="en-US" altLang="zh-CN" sz="900" dirty="0" smtClean="0">
                <a:solidFill>
                  <a:schemeClr val="bg1">
                    <a:lumMod val="95000"/>
                  </a:schemeClr>
                </a:solidFill>
                <a:latin typeface="Adobe 黑体 Std R" panose="020B0400000000000000" pitchFamily="34" charset="-122"/>
                <a:ea typeface="Adobe 黑体 Std R" panose="020B0400000000000000" pitchFamily="34" charset="-122"/>
              </a:endParaRPr>
            </a:p>
            <a:p>
              <a:r>
                <a:rPr lang="zh-CN" altLang="en-US" sz="900" dirty="0" smtClean="0">
                  <a:solidFill>
                    <a:schemeClr val="bg1">
                      <a:lumMod val="95000"/>
                    </a:schemeClr>
                  </a:solidFill>
                  <a:latin typeface="Adobe 黑体 Std R" panose="020B0400000000000000" pitchFamily="34" charset="-122"/>
                  <a:ea typeface="Adobe 黑体 Std R" panose="020B0400000000000000" pitchFamily="34" charset="-122"/>
                </a:rPr>
                <a:t>单击</a:t>
              </a:r>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此处添加文本单击此处</a:t>
              </a:r>
              <a:r>
                <a:rPr lang="zh-CN" altLang="en-US" sz="900" dirty="0" smtClean="0">
                  <a:solidFill>
                    <a:schemeClr val="bg1">
                      <a:lumMod val="95000"/>
                    </a:schemeClr>
                  </a:solidFill>
                  <a:latin typeface="Adobe 黑体 Std R" panose="020B0400000000000000" pitchFamily="34" charset="-122"/>
                  <a:ea typeface="Adobe 黑体 Std R" panose="020B0400000000000000" pitchFamily="34" charset="-122"/>
                </a:rPr>
                <a:t>添加</a:t>
              </a:r>
              <a:endParaRPr lang="en-US" altLang="zh-CN" sz="900" dirty="0">
                <a:solidFill>
                  <a:schemeClr val="bg1">
                    <a:lumMod val="95000"/>
                  </a:schemeClr>
                </a:solidFill>
                <a:latin typeface="Adobe 黑体 Std R" panose="020B0400000000000000" pitchFamily="34" charset="-122"/>
                <a:ea typeface="Adobe 黑体 Std R" panose="020B0400000000000000" pitchFamily="34" charset="-122"/>
              </a:endParaRPr>
            </a:p>
          </p:txBody>
        </p:sp>
        <p:sp>
          <p:nvSpPr>
            <p:cNvPr id="28" name="TextBox 27"/>
            <p:cNvSpPr txBox="1"/>
            <p:nvPr/>
          </p:nvSpPr>
          <p:spPr>
            <a:xfrm>
              <a:off x="1572548" y="1638320"/>
              <a:ext cx="892934" cy="246221"/>
            </a:xfrm>
            <a:prstGeom prst="rect">
              <a:avLst/>
            </a:prstGeom>
            <a:noFill/>
          </p:spPr>
          <p:txBody>
            <a:bodyPr wrap="none" lIns="0" tIns="0" rIns="0" bIns="0" rtlCol="0" anchor="t">
              <a:spAutoFit/>
            </a:bodyPr>
            <a:lstStyle/>
            <a:p>
              <a:pPr algn="ctr"/>
              <a:r>
                <a:rPr lang="zh-CN" altLang="en-US" sz="1600" dirty="0" smtClean="0">
                  <a:solidFill>
                    <a:schemeClr val="bg1">
                      <a:lumMod val="95000"/>
                    </a:schemeClr>
                  </a:solidFill>
                  <a:latin typeface="Adobe 黑体 Std R" panose="020B0400000000000000" pitchFamily="34" charset="-122"/>
                  <a:ea typeface="Adobe 黑体 Std R" panose="020B0400000000000000" pitchFamily="34" charset="-122"/>
                </a:rPr>
                <a:t>标题文字</a:t>
              </a:r>
              <a:endParaRPr lang="en-US" sz="1600" dirty="0" smtClean="0">
                <a:solidFill>
                  <a:schemeClr val="bg1">
                    <a:lumMod val="95000"/>
                  </a:schemeClr>
                </a:solidFill>
                <a:latin typeface="Adobe 黑体 Std R" panose="020B0400000000000000" pitchFamily="34" charset="-122"/>
                <a:ea typeface="Adobe 黑体 Std R" panose="020B0400000000000000" pitchFamily="34" charset="-122"/>
              </a:endParaRPr>
            </a:p>
          </p:txBody>
        </p:sp>
      </p:grpSp>
      <p:grpSp>
        <p:nvGrpSpPr>
          <p:cNvPr id="29" name="组合 28"/>
          <p:cNvGrpSpPr/>
          <p:nvPr/>
        </p:nvGrpSpPr>
        <p:grpSpPr>
          <a:xfrm>
            <a:off x="912185" y="916360"/>
            <a:ext cx="3961630" cy="781585"/>
            <a:chOff x="-1130229" y="1638320"/>
            <a:chExt cx="4310115" cy="781585"/>
          </a:xfrm>
        </p:grpSpPr>
        <p:sp>
          <p:nvSpPr>
            <p:cNvPr id="30" name="TextBox 29"/>
            <p:cNvSpPr txBox="1"/>
            <p:nvPr/>
          </p:nvSpPr>
          <p:spPr>
            <a:xfrm>
              <a:off x="1256119" y="1958240"/>
              <a:ext cx="1923767" cy="461665"/>
            </a:xfrm>
            <a:prstGeom prst="rect">
              <a:avLst/>
            </a:prstGeom>
            <a:noFill/>
          </p:spPr>
          <p:txBody>
            <a:bodyPr wrap="square" lIns="0" tIns="0" rtlCol="0" anchor="t">
              <a:spAutoFit/>
            </a:bodyPr>
            <a:lstStyle/>
            <a:p>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a:t>
              </a:r>
              <a:r>
                <a:rPr lang="zh-CN" altLang="en-US" sz="900" dirty="0" smtClean="0">
                  <a:solidFill>
                    <a:schemeClr val="bg1">
                      <a:lumMod val="95000"/>
                    </a:schemeClr>
                  </a:solidFill>
                  <a:latin typeface="Adobe 黑体 Std R" panose="020B0400000000000000" pitchFamily="34" charset="-122"/>
                  <a:ea typeface="Adobe 黑体 Std R" panose="020B0400000000000000" pitchFamily="34" charset="-122"/>
                </a:rPr>
                <a:t>添加</a:t>
              </a:r>
              <a:endParaRPr lang="en-US" altLang="zh-CN" sz="900" dirty="0">
                <a:solidFill>
                  <a:schemeClr val="bg1">
                    <a:lumMod val="95000"/>
                  </a:schemeClr>
                </a:solidFill>
                <a:latin typeface="Adobe 黑体 Std R" panose="020B0400000000000000" pitchFamily="34" charset="-122"/>
                <a:ea typeface="Adobe 黑体 Std R" panose="020B0400000000000000" pitchFamily="34" charset="-122"/>
              </a:endParaRPr>
            </a:p>
            <a:p>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a:t>
              </a:r>
              <a:r>
                <a:rPr lang="zh-CN" altLang="en-US" sz="900" dirty="0" smtClean="0">
                  <a:solidFill>
                    <a:schemeClr val="bg1">
                      <a:lumMod val="95000"/>
                    </a:schemeClr>
                  </a:solidFill>
                  <a:latin typeface="Adobe 黑体 Std R" panose="020B0400000000000000" pitchFamily="34" charset="-122"/>
                  <a:ea typeface="Adobe 黑体 Std R" panose="020B0400000000000000" pitchFamily="34" charset="-122"/>
                </a:rPr>
                <a:t>添加</a:t>
              </a:r>
              <a:endParaRPr lang="en-US" altLang="zh-CN" sz="900" dirty="0" smtClean="0">
                <a:solidFill>
                  <a:schemeClr val="bg1">
                    <a:lumMod val="95000"/>
                  </a:schemeClr>
                </a:solidFill>
                <a:latin typeface="Adobe 黑体 Std R" panose="020B0400000000000000" pitchFamily="34" charset="-122"/>
                <a:ea typeface="Adobe 黑体 Std R" panose="020B0400000000000000" pitchFamily="34" charset="-122"/>
              </a:endParaRPr>
            </a:p>
            <a:p>
              <a:r>
                <a:rPr lang="zh-CN" altLang="en-US" sz="900" dirty="0" smtClean="0">
                  <a:solidFill>
                    <a:schemeClr val="bg1">
                      <a:lumMod val="95000"/>
                    </a:schemeClr>
                  </a:solidFill>
                  <a:latin typeface="Adobe 黑体 Std R" panose="020B0400000000000000" pitchFamily="34" charset="-122"/>
                  <a:ea typeface="Adobe 黑体 Std R" panose="020B0400000000000000" pitchFamily="34" charset="-122"/>
                </a:rPr>
                <a:t>单击</a:t>
              </a:r>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此处添加文本单击此处</a:t>
              </a:r>
              <a:r>
                <a:rPr lang="zh-CN" altLang="en-US" sz="900" dirty="0" smtClean="0">
                  <a:solidFill>
                    <a:schemeClr val="bg1">
                      <a:lumMod val="95000"/>
                    </a:schemeClr>
                  </a:solidFill>
                  <a:latin typeface="Adobe 黑体 Std R" panose="020B0400000000000000" pitchFamily="34" charset="-122"/>
                  <a:ea typeface="Adobe 黑体 Std R" panose="020B0400000000000000" pitchFamily="34" charset="-122"/>
                </a:rPr>
                <a:t>添加</a:t>
              </a:r>
              <a:endParaRPr lang="en-US" altLang="zh-CN" sz="900" dirty="0">
                <a:solidFill>
                  <a:schemeClr val="bg1">
                    <a:lumMod val="95000"/>
                  </a:schemeClr>
                </a:solidFill>
                <a:latin typeface="Adobe 黑体 Std R" panose="020B0400000000000000" pitchFamily="34" charset="-122"/>
                <a:ea typeface="Adobe 黑体 Std R" panose="020B0400000000000000" pitchFamily="34" charset="-122"/>
              </a:endParaRPr>
            </a:p>
          </p:txBody>
        </p:sp>
        <p:sp>
          <p:nvSpPr>
            <p:cNvPr id="31" name="TextBox 30"/>
            <p:cNvSpPr txBox="1"/>
            <p:nvPr/>
          </p:nvSpPr>
          <p:spPr>
            <a:xfrm>
              <a:off x="1572548" y="1638320"/>
              <a:ext cx="892934" cy="246221"/>
            </a:xfrm>
            <a:prstGeom prst="rect">
              <a:avLst/>
            </a:prstGeom>
            <a:noFill/>
          </p:spPr>
          <p:txBody>
            <a:bodyPr wrap="none" lIns="0" tIns="0" rIns="0" bIns="0" rtlCol="0" anchor="t">
              <a:spAutoFit/>
            </a:bodyPr>
            <a:lstStyle/>
            <a:p>
              <a:pPr algn="ctr"/>
              <a:r>
                <a:rPr lang="zh-CN" altLang="en-US" sz="1600" dirty="0" smtClean="0">
                  <a:solidFill>
                    <a:schemeClr val="bg1">
                      <a:lumMod val="95000"/>
                    </a:schemeClr>
                  </a:solidFill>
                  <a:latin typeface="Adobe 黑体 Std R" panose="020B0400000000000000" pitchFamily="34" charset="-122"/>
                  <a:ea typeface="Adobe 黑体 Std R" panose="020B0400000000000000" pitchFamily="34" charset="-122"/>
                </a:rPr>
                <a:t>标题文字</a:t>
              </a:r>
              <a:endParaRPr lang="en-US" sz="1600" dirty="0" smtClean="0">
                <a:solidFill>
                  <a:schemeClr val="bg1">
                    <a:lumMod val="95000"/>
                  </a:schemeClr>
                </a:solidFill>
                <a:latin typeface="Adobe 黑体 Std R" panose="020B0400000000000000" pitchFamily="34" charset="-122"/>
                <a:ea typeface="Adobe 黑体 Std R" panose="020B0400000000000000" pitchFamily="34" charset="-122"/>
              </a:endParaRPr>
            </a:p>
          </p:txBody>
        </p:sp>
        <p:sp>
          <p:nvSpPr>
            <p:cNvPr id="32" name="TextBox 31"/>
            <p:cNvSpPr txBox="1"/>
            <p:nvPr/>
          </p:nvSpPr>
          <p:spPr>
            <a:xfrm>
              <a:off x="-1130229" y="1958240"/>
              <a:ext cx="1923767" cy="461665"/>
            </a:xfrm>
            <a:prstGeom prst="rect">
              <a:avLst/>
            </a:prstGeom>
            <a:noFill/>
          </p:spPr>
          <p:txBody>
            <a:bodyPr wrap="square" lIns="0" tIns="0" rtlCol="0" anchor="t">
              <a:spAutoFit/>
            </a:bodyPr>
            <a:lstStyle/>
            <a:p>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a:t>
              </a:r>
              <a:r>
                <a:rPr lang="zh-CN" altLang="en-US" sz="900" dirty="0" smtClean="0">
                  <a:solidFill>
                    <a:schemeClr val="bg1">
                      <a:lumMod val="95000"/>
                    </a:schemeClr>
                  </a:solidFill>
                  <a:latin typeface="Adobe 黑体 Std R" panose="020B0400000000000000" pitchFamily="34" charset="-122"/>
                  <a:ea typeface="Adobe 黑体 Std R" panose="020B0400000000000000" pitchFamily="34" charset="-122"/>
                </a:rPr>
                <a:t>添加</a:t>
              </a:r>
              <a:endParaRPr lang="en-US" altLang="zh-CN" sz="900" dirty="0">
                <a:solidFill>
                  <a:schemeClr val="bg1">
                    <a:lumMod val="95000"/>
                  </a:schemeClr>
                </a:solidFill>
                <a:latin typeface="Adobe 黑体 Std R" panose="020B0400000000000000" pitchFamily="34" charset="-122"/>
                <a:ea typeface="Adobe 黑体 Std R" panose="020B0400000000000000" pitchFamily="34" charset="-122"/>
              </a:endParaRPr>
            </a:p>
            <a:p>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a:t>
              </a:r>
              <a:r>
                <a:rPr lang="zh-CN" altLang="en-US" sz="900" dirty="0" smtClean="0">
                  <a:solidFill>
                    <a:schemeClr val="bg1">
                      <a:lumMod val="95000"/>
                    </a:schemeClr>
                  </a:solidFill>
                  <a:latin typeface="Adobe 黑体 Std R" panose="020B0400000000000000" pitchFamily="34" charset="-122"/>
                  <a:ea typeface="Adobe 黑体 Std R" panose="020B0400000000000000" pitchFamily="34" charset="-122"/>
                </a:rPr>
                <a:t>添加</a:t>
              </a:r>
              <a:endParaRPr lang="en-US" altLang="zh-CN" sz="900" dirty="0" smtClean="0">
                <a:solidFill>
                  <a:schemeClr val="bg1">
                    <a:lumMod val="95000"/>
                  </a:schemeClr>
                </a:solidFill>
                <a:latin typeface="Adobe 黑体 Std R" panose="020B0400000000000000" pitchFamily="34" charset="-122"/>
                <a:ea typeface="Adobe 黑体 Std R" panose="020B0400000000000000" pitchFamily="34" charset="-122"/>
              </a:endParaRPr>
            </a:p>
            <a:p>
              <a:r>
                <a:rPr lang="zh-CN" altLang="en-US" sz="900" dirty="0" smtClean="0">
                  <a:solidFill>
                    <a:schemeClr val="bg1">
                      <a:lumMod val="95000"/>
                    </a:schemeClr>
                  </a:solidFill>
                  <a:latin typeface="Adobe 黑体 Std R" panose="020B0400000000000000" pitchFamily="34" charset="-122"/>
                  <a:ea typeface="Adobe 黑体 Std R" panose="020B0400000000000000" pitchFamily="34" charset="-122"/>
                </a:rPr>
                <a:t>单击</a:t>
              </a:r>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此处添加文本单击此处</a:t>
              </a:r>
              <a:r>
                <a:rPr lang="zh-CN" altLang="en-US" sz="900" dirty="0" smtClean="0">
                  <a:solidFill>
                    <a:schemeClr val="bg1">
                      <a:lumMod val="95000"/>
                    </a:schemeClr>
                  </a:solidFill>
                  <a:latin typeface="Adobe 黑体 Std R" panose="020B0400000000000000" pitchFamily="34" charset="-122"/>
                  <a:ea typeface="Adobe 黑体 Std R" panose="020B0400000000000000" pitchFamily="34" charset="-122"/>
                </a:rPr>
                <a:t>添加</a:t>
              </a:r>
              <a:endParaRPr lang="en-US" altLang="zh-CN" sz="900" dirty="0">
                <a:solidFill>
                  <a:schemeClr val="bg1">
                    <a:lumMod val="95000"/>
                  </a:schemeClr>
                </a:solidFill>
                <a:latin typeface="Adobe 黑体 Std R" panose="020B0400000000000000" pitchFamily="34" charset="-122"/>
                <a:ea typeface="Adobe 黑体 Std R" panose="020B0400000000000000" pitchFamily="34" charset="-122"/>
              </a:endParaRPr>
            </a:p>
          </p:txBody>
        </p:sp>
        <p:sp>
          <p:nvSpPr>
            <p:cNvPr id="33" name="TextBox 32"/>
            <p:cNvSpPr txBox="1"/>
            <p:nvPr/>
          </p:nvSpPr>
          <p:spPr>
            <a:xfrm>
              <a:off x="-813800" y="1638320"/>
              <a:ext cx="892934" cy="246221"/>
            </a:xfrm>
            <a:prstGeom prst="rect">
              <a:avLst/>
            </a:prstGeom>
            <a:noFill/>
          </p:spPr>
          <p:txBody>
            <a:bodyPr wrap="none" lIns="0" tIns="0" rIns="0" bIns="0" rtlCol="0" anchor="t">
              <a:spAutoFit/>
            </a:bodyPr>
            <a:lstStyle/>
            <a:p>
              <a:pPr algn="ctr"/>
              <a:r>
                <a:rPr lang="zh-CN" altLang="en-US" sz="1600" dirty="0" smtClean="0">
                  <a:solidFill>
                    <a:schemeClr val="bg1">
                      <a:lumMod val="95000"/>
                    </a:schemeClr>
                  </a:solidFill>
                  <a:latin typeface="Adobe 黑体 Std R" panose="020B0400000000000000" pitchFamily="34" charset="-122"/>
                  <a:ea typeface="Adobe 黑体 Std R" panose="020B0400000000000000" pitchFamily="34" charset="-122"/>
                </a:rPr>
                <a:t>标题文字</a:t>
              </a:r>
              <a:endParaRPr lang="en-US" sz="1600" dirty="0" smtClean="0">
                <a:solidFill>
                  <a:schemeClr val="bg1">
                    <a:lumMod val="95000"/>
                  </a:schemeClr>
                </a:solidFill>
                <a:latin typeface="Adobe 黑体 Std R" panose="020B0400000000000000" pitchFamily="34" charset="-122"/>
                <a:ea typeface="Adobe 黑体 Std R" panose="020B0400000000000000" pitchFamily="34" charset="-122"/>
              </a:endParaRPr>
            </a:p>
          </p:txBody>
        </p:sp>
      </p:grpSp>
      <p:grpSp>
        <p:nvGrpSpPr>
          <p:cNvPr id="34" name="组合 33"/>
          <p:cNvGrpSpPr/>
          <p:nvPr/>
        </p:nvGrpSpPr>
        <p:grpSpPr>
          <a:xfrm>
            <a:off x="5434262" y="916360"/>
            <a:ext cx="1768225" cy="781585"/>
            <a:chOff x="1256119" y="1638320"/>
            <a:chExt cx="1923767" cy="781585"/>
          </a:xfrm>
        </p:grpSpPr>
        <p:sp>
          <p:nvSpPr>
            <p:cNvPr id="35" name="TextBox 34"/>
            <p:cNvSpPr txBox="1"/>
            <p:nvPr/>
          </p:nvSpPr>
          <p:spPr>
            <a:xfrm>
              <a:off x="1256119" y="1958240"/>
              <a:ext cx="1923767" cy="461665"/>
            </a:xfrm>
            <a:prstGeom prst="rect">
              <a:avLst/>
            </a:prstGeom>
            <a:noFill/>
          </p:spPr>
          <p:txBody>
            <a:bodyPr wrap="square" lIns="0" tIns="0" rtlCol="0" anchor="t">
              <a:spAutoFit/>
            </a:bodyPr>
            <a:lstStyle/>
            <a:p>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a:t>
              </a:r>
              <a:r>
                <a:rPr lang="zh-CN" altLang="en-US" sz="900" dirty="0" smtClean="0">
                  <a:solidFill>
                    <a:schemeClr val="bg1">
                      <a:lumMod val="95000"/>
                    </a:schemeClr>
                  </a:solidFill>
                  <a:latin typeface="Adobe 黑体 Std R" panose="020B0400000000000000" pitchFamily="34" charset="-122"/>
                  <a:ea typeface="Adobe 黑体 Std R" panose="020B0400000000000000" pitchFamily="34" charset="-122"/>
                </a:rPr>
                <a:t>添加</a:t>
              </a:r>
              <a:endParaRPr lang="en-US" altLang="zh-CN" sz="900" dirty="0">
                <a:solidFill>
                  <a:schemeClr val="bg1">
                    <a:lumMod val="95000"/>
                  </a:schemeClr>
                </a:solidFill>
                <a:latin typeface="Adobe 黑体 Std R" panose="020B0400000000000000" pitchFamily="34" charset="-122"/>
                <a:ea typeface="Adobe 黑体 Std R" panose="020B0400000000000000" pitchFamily="34" charset="-122"/>
              </a:endParaRPr>
            </a:p>
            <a:p>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a:t>
              </a:r>
              <a:r>
                <a:rPr lang="zh-CN" altLang="en-US" sz="900" dirty="0" smtClean="0">
                  <a:solidFill>
                    <a:schemeClr val="bg1">
                      <a:lumMod val="95000"/>
                    </a:schemeClr>
                  </a:solidFill>
                  <a:latin typeface="Adobe 黑体 Std R" panose="020B0400000000000000" pitchFamily="34" charset="-122"/>
                  <a:ea typeface="Adobe 黑体 Std R" panose="020B0400000000000000" pitchFamily="34" charset="-122"/>
                </a:rPr>
                <a:t>添加</a:t>
              </a:r>
              <a:endParaRPr lang="en-US" altLang="zh-CN" sz="900" dirty="0" smtClean="0">
                <a:solidFill>
                  <a:schemeClr val="bg1">
                    <a:lumMod val="95000"/>
                  </a:schemeClr>
                </a:solidFill>
                <a:latin typeface="Adobe 黑体 Std R" panose="020B0400000000000000" pitchFamily="34" charset="-122"/>
                <a:ea typeface="Adobe 黑体 Std R" panose="020B0400000000000000" pitchFamily="34" charset="-122"/>
              </a:endParaRPr>
            </a:p>
            <a:p>
              <a:r>
                <a:rPr lang="zh-CN" altLang="en-US" sz="900" dirty="0" smtClean="0">
                  <a:solidFill>
                    <a:schemeClr val="bg1">
                      <a:lumMod val="95000"/>
                    </a:schemeClr>
                  </a:solidFill>
                  <a:latin typeface="Adobe 黑体 Std R" panose="020B0400000000000000" pitchFamily="34" charset="-122"/>
                  <a:ea typeface="Adobe 黑体 Std R" panose="020B0400000000000000" pitchFamily="34" charset="-122"/>
                </a:rPr>
                <a:t>单击</a:t>
              </a:r>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此处添加文本单击此处</a:t>
              </a:r>
              <a:r>
                <a:rPr lang="zh-CN" altLang="en-US" sz="900" dirty="0" smtClean="0">
                  <a:solidFill>
                    <a:schemeClr val="bg1">
                      <a:lumMod val="95000"/>
                    </a:schemeClr>
                  </a:solidFill>
                  <a:latin typeface="Adobe 黑体 Std R" panose="020B0400000000000000" pitchFamily="34" charset="-122"/>
                  <a:ea typeface="Adobe 黑体 Std R" panose="020B0400000000000000" pitchFamily="34" charset="-122"/>
                </a:rPr>
                <a:t>添加</a:t>
              </a:r>
              <a:endParaRPr lang="en-US" altLang="zh-CN" sz="900" dirty="0">
                <a:solidFill>
                  <a:schemeClr val="bg1">
                    <a:lumMod val="95000"/>
                  </a:schemeClr>
                </a:solidFill>
                <a:latin typeface="Adobe 黑体 Std R" panose="020B0400000000000000" pitchFamily="34" charset="-122"/>
                <a:ea typeface="Adobe 黑体 Std R" panose="020B0400000000000000" pitchFamily="34" charset="-122"/>
              </a:endParaRPr>
            </a:p>
          </p:txBody>
        </p:sp>
        <p:sp>
          <p:nvSpPr>
            <p:cNvPr id="36" name="TextBox 35"/>
            <p:cNvSpPr txBox="1"/>
            <p:nvPr/>
          </p:nvSpPr>
          <p:spPr>
            <a:xfrm>
              <a:off x="1572548" y="1638320"/>
              <a:ext cx="892934" cy="246221"/>
            </a:xfrm>
            <a:prstGeom prst="rect">
              <a:avLst/>
            </a:prstGeom>
            <a:noFill/>
          </p:spPr>
          <p:txBody>
            <a:bodyPr wrap="none" lIns="0" tIns="0" rIns="0" bIns="0" rtlCol="0" anchor="t">
              <a:spAutoFit/>
            </a:bodyPr>
            <a:lstStyle/>
            <a:p>
              <a:pPr algn="ctr"/>
              <a:r>
                <a:rPr lang="zh-CN" altLang="en-US" sz="1600" dirty="0" smtClean="0">
                  <a:solidFill>
                    <a:schemeClr val="bg1">
                      <a:lumMod val="95000"/>
                    </a:schemeClr>
                  </a:solidFill>
                  <a:latin typeface="Adobe 黑体 Std R" panose="020B0400000000000000" pitchFamily="34" charset="-122"/>
                  <a:ea typeface="Adobe 黑体 Std R" panose="020B0400000000000000" pitchFamily="34" charset="-122"/>
                </a:rPr>
                <a:t>标题文字</a:t>
              </a:r>
              <a:endParaRPr lang="en-US" sz="1600" dirty="0" smtClean="0">
                <a:solidFill>
                  <a:schemeClr val="bg1">
                    <a:lumMod val="95000"/>
                  </a:schemeClr>
                </a:solidFill>
                <a:latin typeface="Adobe 黑体 Std R" panose="020B0400000000000000" pitchFamily="34" charset="-122"/>
                <a:ea typeface="Adobe 黑体 Std R" panose="020B0400000000000000"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600" advClick="0" advTm="6331">
        <p14:prism isInverted="1"/>
      </p:transition>
    </mc:Choice>
    <mc:Fallback>
      <p:transition spd="slow" advClick="0" advTm="633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animEffect transition="in" filter="fade">
                                      <p:cBhvr>
                                        <p:cTn id="33" dur="500"/>
                                        <p:tgtEl>
                                          <p:spTgt spid="14"/>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fltVal val="0"/>
                                          </p:val>
                                        </p:tav>
                                        <p:tav tm="100000">
                                          <p:val>
                                            <p:strVal val="#ppt_w"/>
                                          </p:val>
                                        </p:tav>
                                      </p:tavLst>
                                    </p:anim>
                                    <p:anim calcmode="lin" valueType="num">
                                      <p:cBhvr>
                                        <p:cTn id="38" dur="500" fill="hold"/>
                                        <p:tgtEl>
                                          <p:spTgt spid="17"/>
                                        </p:tgtEl>
                                        <p:attrNameLst>
                                          <p:attrName>ppt_h</p:attrName>
                                        </p:attrNameLst>
                                      </p:cBhvr>
                                      <p:tavLst>
                                        <p:tav tm="0">
                                          <p:val>
                                            <p:fltVal val="0"/>
                                          </p:val>
                                        </p:tav>
                                        <p:tav tm="100000">
                                          <p:val>
                                            <p:strVal val="#ppt_h"/>
                                          </p:val>
                                        </p:tav>
                                      </p:tavLst>
                                    </p:anim>
                                    <p:animEffect transition="in" filter="fade">
                                      <p:cBhvr>
                                        <p:cTn id="39" dur="500"/>
                                        <p:tgtEl>
                                          <p:spTgt spid="17"/>
                                        </p:tgtEl>
                                      </p:cBhvr>
                                    </p:animEffect>
                                  </p:childTnLst>
                                </p:cTn>
                              </p:par>
                            </p:childTnLst>
                          </p:cTn>
                        </p:par>
                        <p:par>
                          <p:cTn id="40" fill="hold">
                            <p:stCondLst>
                              <p:cond delay="3000"/>
                            </p:stCondLst>
                            <p:childTnLst>
                              <p:par>
                                <p:cTn id="41" presetID="2" presetClass="entr" presetSubtype="4" fill="hold" nodeType="after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ppt_x"/>
                                          </p:val>
                                        </p:tav>
                                        <p:tav tm="100000">
                                          <p:val>
                                            <p:strVal val="#ppt_x"/>
                                          </p:val>
                                        </p:tav>
                                      </p:tavLst>
                                    </p:anim>
                                    <p:anim calcmode="lin" valueType="num">
                                      <p:cBhvr additive="base">
                                        <p:cTn id="44" dur="500" fill="hold"/>
                                        <p:tgtEl>
                                          <p:spTgt spid="20"/>
                                        </p:tgtEl>
                                        <p:attrNameLst>
                                          <p:attrName>ppt_y</p:attrName>
                                        </p:attrNameLst>
                                      </p:cBhvr>
                                      <p:tavLst>
                                        <p:tav tm="0">
                                          <p:val>
                                            <p:strVal val="1+#ppt_h/2"/>
                                          </p:val>
                                        </p:tav>
                                        <p:tav tm="100000">
                                          <p:val>
                                            <p:strVal val="#ppt_y"/>
                                          </p:val>
                                        </p:tav>
                                      </p:tavLst>
                                    </p:anim>
                                  </p:childTnLst>
                                </p:cTn>
                              </p:par>
                            </p:childTnLst>
                          </p:cTn>
                        </p:par>
                        <p:par>
                          <p:cTn id="45" fill="hold">
                            <p:stCondLst>
                              <p:cond delay="3500"/>
                            </p:stCondLst>
                            <p:childTnLst>
                              <p:par>
                                <p:cTn id="46" presetID="2" presetClass="entr" presetSubtype="4" fill="hold" nodeType="afterEffect">
                                  <p:stCondLst>
                                    <p:cond delay="0"/>
                                  </p:stCondLst>
                                  <p:childTnLst>
                                    <p:set>
                                      <p:cBhvr>
                                        <p:cTn id="47" dur="1" fill="hold">
                                          <p:stCondLst>
                                            <p:cond delay="0"/>
                                          </p:stCondLst>
                                        </p:cTn>
                                        <p:tgtEl>
                                          <p:spTgt spid="23"/>
                                        </p:tgtEl>
                                        <p:attrNameLst>
                                          <p:attrName>style.visibility</p:attrName>
                                        </p:attrNameLst>
                                      </p:cBhvr>
                                      <p:to>
                                        <p:strVal val="visible"/>
                                      </p:to>
                                    </p:set>
                                    <p:anim calcmode="lin" valueType="num">
                                      <p:cBhvr additive="base">
                                        <p:cTn id="48" dur="500" fill="hold"/>
                                        <p:tgtEl>
                                          <p:spTgt spid="23"/>
                                        </p:tgtEl>
                                        <p:attrNameLst>
                                          <p:attrName>ppt_x</p:attrName>
                                        </p:attrNameLst>
                                      </p:cBhvr>
                                      <p:tavLst>
                                        <p:tav tm="0">
                                          <p:val>
                                            <p:strVal val="#ppt_x"/>
                                          </p:val>
                                        </p:tav>
                                        <p:tav tm="100000">
                                          <p:val>
                                            <p:strVal val="#ppt_x"/>
                                          </p:val>
                                        </p:tav>
                                      </p:tavLst>
                                    </p:anim>
                                    <p:anim calcmode="lin" valueType="num">
                                      <p:cBhvr additive="base">
                                        <p:cTn id="49" dur="500" fill="hold"/>
                                        <p:tgtEl>
                                          <p:spTgt spid="23"/>
                                        </p:tgtEl>
                                        <p:attrNameLst>
                                          <p:attrName>ppt_y</p:attrName>
                                        </p:attrNameLst>
                                      </p:cBhvr>
                                      <p:tavLst>
                                        <p:tav tm="0">
                                          <p:val>
                                            <p:strVal val="1+#ppt_h/2"/>
                                          </p:val>
                                        </p:tav>
                                        <p:tav tm="100000">
                                          <p:val>
                                            <p:strVal val="#ppt_y"/>
                                          </p:val>
                                        </p:tav>
                                      </p:tavLst>
                                    </p:anim>
                                  </p:childTnLst>
                                </p:cTn>
                              </p:par>
                            </p:childTnLst>
                          </p:cTn>
                        </p:par>
                        <p:par>
                          <p:cTn id="50" fill="hold">
                            <p:stCondLst>
                              <p:cond delay="4000"/>
                            </p:stCondLst>
                            <p:childTnLst>
                              <p:par>
                                <p:cTn id="51" presetID="2" presetClass="entr" presetSubtype="4" fill="hold" nodeType="after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additive="base">
                                        <p:cTn id="53" dur="500" fill="hold"/>
                                        <p:tgtEl>
                                          <p:spTgt spid="26"/>
                                        </p:tgtEl>
                                        <p:attrNameLst>
                                          <p:attrName>ppt_x</p:attrName>
                                        </p:attrNameLst>
                                      </p:cBhvr>
                                      <p:tavLst>
                                        <p:tav tm="0">
                                          <p:val>
                                            <p:strVal val="#ppt_x"/>
                                          </p:val>
                                        </p:tav>
                                        <p:tav tm="100000">
                                          <p:val>
                                            <p:strVal val="#ppt_x"/>
                                          </p:val>
                                        </p:tav>
                                      </p:tavLst>
                                    </p:anim>
                                    <p:anim calcmode="lin" valueType="num">
                                      <p:cBhvr additive="base">
                                        <p:cTn id="54" dur="500" fill="hold"/>
                                        <p:tgtEl>
                                          <p:spTgt spid="26"/>
                                        </p:tgtEl>
                                        <p:attrNameLst>
                                          <p:attrName>ppt_y</p:attrName>
                                        </p:attrNameLst>
                                      </p:cBhvr>
                                      <p:tavLst>
                                        <p:tav tm="0">
                                          <p:val>
                                            <p:strVal val="1+#ppt_h/2"/>
                                          </p:val>
                                        </p:tav>
                                        <p:tav tm="100000">
                                          <p:val>
                                            <p:strVal val="#ppt_y"/>
                                          </p:val>
                                        </p:tav>
                                      </p:tavLst>
                                    </p:anim>
                                  </p:childTnLst>
                                </p:cTn>
                              </p:par>
                            </p:childTnLst>
                          </p:cTn>
                        </p:par>
                        <p:par>
                          <p:cTn id="55" fill="hold">
                            <p:stCondLst>
                              <p:cond delay="4500"/>
                            </p:stCondLst>
                            <p:childTnLst>
                              <p:par>
                                <p:cTn id="56" presetID="2" presetClass="entr" presetSubtype="4" fill="hold" nodeType="afterEffect">
                                  <p:stCondLst>
                                    <p:cond delay="0"/>
                                  </p:stCondLst>
                                  <p:childTnLst>
                                    <p:set>
                                      <p:cBhvr>
                                        <p:cTn id="57" dur="1" fill="hold">
                                          <p:stCondLst>
                                            <p:cond delay="0"/>
                                          </p:stCondLst>
                                        </p:cTn>
                                        <p:tgtEl>
                                          <p:spTgt spid="29"/>
                                        </p:tgtEl>
                                        <p:attrNameLst>
                                          <p:attrName>style.visibility</p:attrName>
                                        </p:attrNameLst>
                                      </p:cBhvr>
                                      <p:to>
                                        <p:strVal val="visible"/>
                                      </p:to>
                                    </p:set>
                                    <p:anim calcmode="lin" valueType="num">
                                      <p:cBhvr additive="base">
                                        <p:cTn id="58" dur="500" fill="hold"/>
                                        <p:tgtEl>
                                          <p:spTgt spid="29"/>
                                        </p:tgtEl>
                                        <p:attrNameLst>
                                          <p:attrName>ppt_x</p:attrName>
                                        </p:attrNameLst>
                                      </p:cBhvr>
                                      <p:tavLst>
                                        <p:tav tm="0">
                                          <p:val>
                                            <p:strVal val="#ppt_x"/>
                                          </p:val>
                                        </p:tav>
                                        <p:tav tm="100000">
                                          <p:val>
                                            <p:strVal val="#ppt_x"/>
                                          </p:val>
                                        </p:tav>
                                      </p:tavLst>
                                    </p:anim>
                                    <p:anim calcmode="lin" valueType="num">
                                      <p:cBhvr additive="base">
                                        <p:cTn id="59" dur="500" fill="hold"/>
                                        <p:tgtEl>
                                          <p:spTgt spid="29"/>
                                        </p:tgtEl>
                                        <p:attrNameLst>
                                          <p:attrName>ppt_y</p:attrName>
                                        </p:attrNameLst>
                                      </p:cBhvr>
                                      <p:tavLst>
                                        <p:tav tm="0">
                                          <p:val>
                                            <p:strVal val="1+#ppt_h/2"/>
                                          </p:val>
                                        </p:tav>
                                        <p:tav tm="100000">
                                          <p:val>
                                            <p:strVal val="#ppt_y"/>
                                          </p:val>
                                        </p:tav>
                                      </p:tavLst>
                                    </p:anim>
                                  </p:childTnLst>
                                </p:cTn>
                              </p:par>
                            </p:childTnLst>
                          </p:cTn>
                        </p:par>
                        <p:par>
                          <p:cTn id="60" fill="hold">
                            <p:stCondLst>
                              <p:cond delay="5000"/>
                            </p:stCondLst>
                            <p:childTnLst>
                              <p:par>
                                <p:cTn id="61" presetID="2" presetClass="entr" presetSubtype="4" fill="hold" nodeType="afterEffect">
                                  <p:stCondLst>
                                    <p:cond delay="0"/>
                                  </p:stCondLst>
                                  <p:childTnLst>
                                    <p:set>
                                      <p:cBhvr>
                                        <p:cTn id="62" dur="1" fill="hold">
                                          <p:stCondLst>
                                            <p:cond delay="0"/>
                                          </p:stCondLst>
                                        </p:cTn>
                                        <p:tgtEl>
                                          <p:spTgt spid="34"/>
                                        </p:tgtEl>
                                        <p:attrNameLst>
                                          <p:attrName>style.visibility</p:attrName>
                                        </p:attrNameLst>
                                      </p:cBhvr>
                                      <p:to>
                                        <p:strVal val="visible"/>
                                      </p:to>
                                    </p:set>
                                    <p:anim calcmode="lin" valueType="num">
                                      <p:cBhvr additive="base">
                                        <p:cTn id="63" dur="500" fill="hold"/>
                                        <p:tgtEl>
                                          <p:spTgt spid="34"/>
                                        </p:tgtEl>
                                        <p:attrNameLst>
                                          <p:attrName>ppt_x</p:attrName>
                                        </p:attrNameLst>
                                      </p:cBhvr>
                                      <p:tavLst>
                                        <p:tav tm="0">
                                          <p:val>
                                            <p:strVal val="#ppt_x"/>
                                          </p:val>
                                        </p:tav>
                                        <p:tav tm="100000">
                                          <p:val>
                                            <p:strVal val="#ppt_x"/>
                                          </p:val>
                                        </p:tav>
                                      </p:tavLst>
                                    </p:anim>
                                    <p:anim calcmode="lin" valueType="num">
                                      <p:cBhvr additive="base">
                                        <p:cTn id="6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组合 47"/>
          <p:cNvGrpSpPr/>
          <p:nvPr/>
        </p:nvGrpSpPr>
        <p:grpSpPr>
          <a:xfrm>
            <a:off x="6372200" y="709280"/>
            <a:ext cx="112138" cy="112138"/>
            <a:chOff x="304800" y="673100"/>
            <a:chExt cx="4000500" cy="4000500"/>
          </a:xfrm>
          <a:effectLst>
            <a:outerShdw blurRad="381000" dist="152400" dir="8100000" algn="tr" rotWithShape="0">
              <a:prstClr val="black">
                <a:alpha val="70000"/>
              </a:prstClr>
            </a:outerShdw>
          </a:effectLst>
        </p:grpSpPr>
        <p:sp>
          <p:nvSpPr>
            <p:cNvPr id="49" name="同心圆 4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anose="020B0503020204020204" pitchFamily="34" charset="-122"/>
              </a:endParaRPr>
            </a:p>
          </p:txBody>
        </p:sp>
        <p:sp>
          <p:nvSpPr>
            <p:cNvPr id="50" name="椭圆 49"/>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grpSp>
        <p:nvGrpSpPr>
          <p:cNvPr id="51" name="组合 50"/>
          <p:cNvGrpSpPr/>
          <p:nvPr/>
        </p:nvGrpSpPr>
        <p:grpSpPr>
          <a:xfrm>
            <a:off x="7916246" y="867250"/>
            <a:ext cx="112138" cy="112138"/>
            <a:chOff x="304800" y="673100"/>
            <a:chExt cx="4000500" cy="4000500"/>
          </a:xfr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path path="circle">
              <a:fillToRect l="100000" t="100000"/>
            </a:path>
            <a:tileRect r="-100000" b="-100000"/>
          </a:gradFill>
          <a:effectLst>
            <a:outerShdw blurRad="381000" dist="152400" dir="8100000" algn="tr" rotWithShape="0">
              <a:prstClr val="black">
                <a:alpha val="70000"/>
              </a:prstClr>
            </a:outerShdw>
          </a:effectLst>
        </p:grpSpPr>
        <p:sp>
          <p:nvSpPr>
            <p:cNvPr id="52" name="同心圆 51"/>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anose="020B0503020204020204" pitchFamily="34" charset="-122"/>
              </a:endParaRPr>
            </a:p>
          </p:txBody>
        </p:sp>
        <p:sp>
          <p:nvSpPr>
            <p:cNvPr id="53" name="椭圆 52"/>
            <p:cNvSpPr/>
            <p:nvPr/>
          </p:nvSpPr>
          <p:spPr>
            <a:xfrm>
              <a:off x="479425" y="847725"/>
              <a:ext cx="3651250" cy="36512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grpSp>
        <p:nvGrpSpPr>
          <p:cNvPr id="54" name="组合 53"/>
          <p:cNvGrpSpPr/>
          <p:nvPr/>
        </p:nvGrpSpPr>
        <p:grpSpPr>
          <a:xfrm>
            <a:off x="1677414" y="2068488"/>
            <a:ext cx="234512" cy="234512"/>
            <a:chOff x="304800" y="673100"/>
            <a:chExt cx="4000500" cy="4000500"/>
          </a:xfr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path path="circle">
              <a:fillToRect l="100000" t="100000"/>
            </a:path>
            <a:tileRect r="-100000" b="-100000"/>
          </a:gradFill>
          <a:effectLst>
            <a:outerShdw blurRad="381000" dist="152400" dir="8100000" algn="tr" rotWithShape="0">
              <a:prstClr val="black">
                <a:alpha val="70000"/>
              </a:prstClr>
            </a:outerShdw>
          </a:effectLst>
        </p:grpSpPr>
        <p:sp>
          <p:nvSpPr>
            <p:cNvPr id="55" name="同心圆 54"/>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anose="020B0503020204020204" pitchFamily="34" charset="-122"/>
              </a:endParaRPr>
            </a:p>
          </p:txBody>
        </p:sp>
        <p:sp>
          <p:nvSpPr>
            <p:cNvPr id="56" name="椭圆 55"/>
            <p:cNvSpPr/>
            <p:nvPr/>
          </p:nvSpPr>
          <p:spPr>
            <a:xfrm>
              <a:off x="479425" y="847725"/>
              <a:ext cx="3651250" cy="36512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grpSp>
        <p:nvGrpSpPr>
          <p:cNvPr id="57" name="组合 56"/>
          <p:cNvGrpSpPr/>
          <p:nvPr/>
        </p:nvGrpSpPr>
        <p:grpSpPr>
          <a:xfrm>
            <a:off x="614159" y="893396"/>
            <a:ext cx="112138" cy="112138"/>
            <a:chOff x="304800" y="673100"/>
            <a:chExt cx="4000500" cy="4000500"/>
          </a:xfr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path path="circle">
              <a:fillToRect l="100000" t="100000"/>
            </a:path>
            <a:tileRect r="-100000" b="-100000"/>
          </a:gradFill>
          <a:effectLst>
            <a:outerShdw blurRad="381000" dist="152400" dir="8100000" algn="tr" rotWithShape="0">
              <a:prstClr val="black">
                <a:alpha val="70000"/>
              </a:prstClr>
            </a:outerShdw>
          </a:effectLst>
        </p:grpSpPr>
        <p:sp>
          <p:nvSpPr>
            <p:cNvPr id="58" name="同心圆 57"/>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anose="020B0503020204020204" pitchFamily="34" charset="-122"/>
              </a:endParaRPr>
            </a:p>
          </p:txBody>
        </p:sp>
        <p:sp>
          <p:nvSpPr>
            <p:cNvPr id="59" name="椭圆 58"/>
            <p:cNvSpPr/>
            <p:nvPr/>
          </p:nvSpPr>
          <p:spPr>
            <a:xfrm>
              <a:off x="479425" y="847725"/>
              <a:ext cx="3651250" cy="36512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grpSp>
        <p:nvGrpSpPr>
          <p:cNvPr id="63" name="组合 62"/>
          <p:cNvGrpSpPr/>
          <p:nvPr/>
        </p:nvGrpSpPr>
        <p:grpSpPr>
          <a:xfrm>
            <a:off x="603922" y="1470741"/>
            <a:ext cx="234512" cy="234512"/>
            <a:chOff x="304800" y="673100"/>
            <a:chExt cx="4000500" cy="4000500"/>
          </a:xfrm>
          <a:effectLst>
            <a:outerShdw blurRad="381000" dist="152400" dir="8100000" algn="tr" rotWithShape="0">
              <a:prstClr val="black">
                <a:alpha val="70000"/>
              </a:prstClr>
            </a:outerShdw>
          </a:effectLst>
        </p:grpSpPr>
        <p:sp>
          <p:nvSpPr>
            <p:cNvPr id="64" name="同心圆 6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anose="020B0503020204020204" pitchFamily="34" charset="-122"/>
              </a:endParaRPr>
            </a:p>
          </p:txBody>
        </p:sp>
        <p:sp>
          <p:nvSpPr>
            <p:cNvPr id="65" name="椭圆 64"/>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grpSp>
        <p:nvGrpSpPr>
          <p:cNvPr id="69" name="组合 68"/>
          <p:cNvGrpSpPr/>
          <p:nvPr/>
        </p:nvGrpSpPr>
        <p:grpSpPr>
          <a:xfrm>
            <a:off x="7875567" y="1883923"/>
            <a:ext cx="112138" cy="112138"/>
            <a:chOff x="304800" y="673100"/>
            <a:chExt cx="4000500" cy="4000500"/>
          </a:xfr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path path="circle">
              <a:fillToRect l="100000" t="100000"/>
            </a:path>
            <a:tileRect r="-100000" b="-100000"/>
          </a:gradFill>
          <a:effectLst>
            <a:outerShdw blurRad="381000" dist="152400" dir="8100000" algn="tr" rotWithShape="0">
              <a:prstClr val="black">
                <a:alpha val="70000"/>
              </a:prstClr>
            </a:outerShdw>
          </a:effectLst>
        </p:grpSpPr>
        <p:sp>
          <p:nvSpPr>
            <p:cNvPr id="70" name="同心圆 69"/>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anose="020B0503020204020204" pitchFamily="34" charset="-122"/>
              </a:endParaRPr>
            </a:p>
          </p:txBody>
        </p:sp>
        <p:sp>
          <p:nvSpPr>
            <p:cNvPr id="71" name="椭圆 70"/>
            <p:cNvSpPr/>
            <p:nvPr/>
          </p:nvSpPr>
          <p:spPr>
            <a:xfrm>
              <a:off x="479425" y="847725"/>
              <a:ext cx="3651250" cy="36512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grpSp>
        <p:nvGrpSpPr>
          <p:cNvPr id="72" name="组合 71"/>
          <p:cNvGrpSpPr/>
          <p:nvPr/>
        </p:nvGrpSpPr>
        <p:grpSpPr>
          <a:xfrm>
            <a:off x="5356769" y="2343715"/>
            <a:ext cx="112138" cy="112138"/>
            <a:chOff x="304800" y="673100"/>
            <a:chExt cx="4000500" cy="4000500"/>
          </a:xfrm>
          <a:effectLst>
            <a:outerShdw blurRad="381000" dist="152400" dir="8100000" algn="tr" rotWithShape="0">
              <a:prstClr val="black">
                <a:alpha val="70000"/>
              </a:prstClr>
            </a:outerShdw>
          </a:effectLst>
        </p:grpSpPr>
        <p:sp>
          <p:nvSpPr>
            <p:cNvPr id="73" name="同心圆 7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anose="020B0503020204020204" pitchFamily="34" charset="-122"/>
              </a:endParaRPr>
            </a:p>
          </p:txBody>
        </p:sp>
        <p:sp>
          <p:nvSpPr>
            <p:cNvPr id="74" name="椭圆 73"/>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grpSp>
        <p:nvGrpSpPr>
          <p:cNvPr id="75" name="组合 74"/>
          <p:cNvGrpSpPr/>
          <p:nvPr/>
        </p:nvGrpSpPr>
        <p:grpSpPr>
          <a:xfrm>
            <a:off x="4186153" y="2175508"/>
            <a:ext cx="234512" cy="234512"/>
            <a:chOff x="304800" y="673100"/>
            <a:chExt cx="4000500" cy="4000500"/>
          </a:xfrm>
          <a:effectLst>
            <a:outerShdw blurRad="381000" dist="152400" dir="8100000" algn="tr" rotWithShape="0">
              <a:prstClr val="black">
                <a:alpha val="70000"/>
              </a:prstClr>
            </a:outerShdw>
          </a:effectLst>
        </p:grpSpPr>
        <p:sp>
          <p:nvSpPr>
            <p:cNvPr id="76" name="同心圆 7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anose="020B0503020204020204" pitchFamily="34" charset="-122"/>
              </a:endParaRPr>
            </a:p>
          </p:txBody>
        </p:sp>
        <p:sp>
          <p:nvSpPr>
            <p:cNvPr id="77" name="椭圆 76"/>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grpSp>
        <p:nvGrpSpPr>
          <p:cNvPr id="78" name="组合 77"/>
          <p:cNvGrpSpPr/>
          <p:nvPr/>
        </p:nvGrpSpPr>
        <p:grpSpPr>
          <a:xfrm>
            <a:off x="1516460" y="625204"/>
            <a:ext cx="112138" cy="112138"/>
            <a:chOff x="304800" y="673100"/>
            <a:chExt cx="4000500" cy="4000500"/>
          </a:xfr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path path="circle">
              <a:fillToRect l="100000" t="100000"/>
            </a:path>
            <a:tileRect r="-100000" b="-100000"/>
          </a:gradFill>
          <a:effectLst>
            <a:outerShdw blurRad="381000" dist="152400" dir="8100000" algn="tr" rotWithShape="0">
              <a:prstClr val="black">
                <a:alpha val="70000"/>
              </a:prstClr>
            </a:outerShdw>
          </a:effectLst>
        </p:grpSpPr>
        <p:sp>
          <p:nvSpPr>
            <p:cNvPr id="79" name="同心圆 78"/>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anose="020B0503020204020204" pitchFamily="34" charset="-122"/>
              </a:endParaRPr>
            </a:p>
          </p:txBody>
        </p:sp>
        <p:sp>
          <p:nvSpPr>
            <p:cNvPr id="80" name="椭圆 79"/>
            <p:cNvSpPr/>
            <p:nvPr/>
          </p:nvSpPr>
          <p:spPr>
            <a:xfrm>
              <a:off x="479425" y="847725"/>
              <a:ext cx="3651250" cy="36512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grpSp>
        <p:nvGrpSpPr>
          <p:cNvPr id="81" name="组合 80"/>
          <p:cNvGrpSpPr/>
          <p:nvPr/>
        </p:nvGrpSpPr>
        <p:grpSpPr>
          <a:xfrm>
            <a:off x="2032886" y="755112"/>
            <a:ext cx="234512" cy="234512"/>
            <a:chOff x="304800" y="673100"/>
            <a:chExt cx="4000500" cy="4000500"/>
          </a:xfrm>
          <a:effectLst>
            <a:outerShdw blurRad="381000" dist="152400" dir="8100000" algn="tr" rotWithShape="0">
              <a:prstClr val="black">
                <a:alpha val="70000"/>
              </a:prstClr>
            </a:outerShdw>
          </a:effectLst>
        </p:grpSpPr>
        <p:sp>
          <p:nvSpPr>
            <p:cNvPr id="82" name="同心圆 8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anose="020B0503020204020204" pitchFamily="34" charset="-122"/>
              </a:endParaRPr>
            </a:p>
          </p:txBody>
        </p:sp>
        <p:sp>
          <p:nvSpPr>
            <p:cNvPr id="83" name="椭圆 82"/>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pic>
        <p:nvPicPr>
          <p:cNvPr id="60" name="克罗地亚狂想曲">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834775" y="6374527"/>
            <a:ext cx="609600" cy="609600"/>
          </a:xfrm>
          <a:prstGeom prst="rect">
            <a:avLst/>
          </a:prstGeom>
        </p:spPr>
      </p:pic>
      <p:sp>
        <p:nvSpPr>
          <p:cNvPr id="37" name="矩形 36"/>
          <p:cNvSpPr/>
          <p:nvPr/>
        </p:nvSpPr>
        <p:spPr>
          <a:xfrm>
            <a:off x="812947" y="981978"/>
            <a:ext cx="7215437" cy="1446550"/>
          </a:xfrm>
          <a:prstGeom prst="rect">
            <a:avLst/>
          </a:prstGeom>
        </p:spPr>
        <p:txBody>
          <a:bodyPr wrap="none">
            <a:spAutoFit/>
          </a:bodyPr>
          <a:lstStyle/>
          <a:p>
            <a:r>
              <a:rPr lang="zh-CN" altLang="en-US" sz="8800" b="1" spc="300" dirty="0" smtClean="0">
                <a:solidFill>
                  <a:schemeClr val="bg1"/>
                </a:solidFill>
                <a:effectLst>
                  <a:outerShdw blurRad="38100" dist="38100" dir="2700000" algn="tl">
                    <a:srgbClr val="000000">
                      <a:alpha val="43137"/>
                    </a:srgbClr>
                  </a:outerShdw>
                </a:effectLst>
                <a:latin typeface="方正正粗黑简体" panose="02000000000000000000" pitchFamily="2" charset="-122"/>
                <a:ea typeface="方正正粗黑简体" panose="02000000000000000000" pitchFamily="2" charset="-122"/>
              </a:rPr>
              <a:t>毕业论文答辩</a:t>
            </a:r>
            <a:endParaRPr lang="zh-CN" altLang="en-US" sz="8800" b="1" spc="300" dirty="0">
              <a:solidFill>
                <a:schemeClr val="bg1"/>
              </a:solidFill>
              <a:effectLst>
                <a:outerShdw blurRad="38100" dist="38100" dir="2700000" algn="tl">
                  <a:srgbClr val="000000">
                    <a:alpha val="43137"/>
                  </a:srgbClr>
                </a:outerShdw>
              </a:effectLst>
              <a:latin typeface="方正正粗黑简体" panose="02000000000000000000" pitchFamily="2" charset="-122"/>
              <a:ea typeface="方正正粗黑简体" panose="02000000000000000000" pitchFamily="2" charset="-122"/>
            </a:endParaRPr>
          </a:p>
        </p:txBody>
      </p:sp>
      <p:sp>
        <p:nvSpPr>
          <p:cNvPr id="62" name="TextBox 61"/>
          <p:cNvSpPr txBox="1"/>
          <p:nvPr/>
        </p:nvSpPr>
        <p:spPr>
          <a:xfrm>
            <a:off x="2195736" y="3926114"/>
            <a:ext cx="4653838" cy="338554"/>
          </a:xfrm>
          <a:prstGeom prst="rect">
            <a:avLst/>
          </a:prstGeom>
          <a:noFill/>
        </p:spPr>
        <p:txBody>
          <a:bodyPr wrap="none" rtlCol="0">
            <a:spAutoFit/>
          </a:bodyPr>
          <a:lstStyle/>
          <a:p>
            <a:r>
              <a:rPr lang="zh-CN" altLang="en-US" sz="1600" dirty="0" smtClean="0">
                <a:solidFill>
                  <a:schemeClr val="bg1"/>
                </a:solidFill>
                <a:latin typeface="微软雅黑" panose="020B0503020204020204" pitchFamily="34" charset="-122"/>
                <a:ea typeface="微软雅黑" panose="020B0503020204020204" pitchFamily="34" charset="-122"/>
              </a:rPr>
              <a:t>年终总结  新年计划 述职报告  工作汇报 毕业答辩</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66" name="TextBox 65"/>
          <p:cNvSpPr txBox="1"/>
          <p:nvPr/>
        </p:nvSpPr>
        <p:spPr>
          <a:xfrm>
            <a:off x="2890386" y="4264668"/>
            <a:ext cx="3324948" cy="400110"/>
          </a:xfrm>
          <a:prstGeom prst="rect">
            <a:avLst/>
          </a:prstGeom>
          <a:noFill/>
        </p:spPr>
        <p:txBody>
          <a:bodyPr wrap="none" rtlCol="0">
            <a:spAutoFit/>
          </a:bodyPr>
          <a:lstStyle/>
          <a:p>
            <a:pPr algn="ctr"/>
            <a:r>
              <a:rPr lang="en-US" altLang="zh-CN" sz="1000" dirty="0">
                <a:solidFill>
                  <a:schemeClr val="bg1"/>
                </a:solidFill>
              </a:rPr>
              <a:t>2016 year-end summary work summarizes the boutique PPT</a:t>
            </a:r>
            <a:endParaRPr lang="en-US" altLang="zh-CN" sz="1000" dirty="0">
              <a:solidFill>
                <a:schemeClr val="bg1"/>
              </a:solidFill>
            </a:endParaRPr>
          </a:p>
          <a:p>
            <a:pPr algn="ctr"/>
            <a:r>
              <a:rPr lang="en-US" altLang="zh-CN" sz="1000" dirty="0">
                <a:solidFill>
                  <a:schemeClr val="bg1"/>
                </a:solidFill>
              </a:rPr>
              <a:t>About the summary text input or copy </a:t>
            </a:r>
            <a:r>
              <a:rPr lang="en-US" altLang="zh-CN" sz="1000" dirty="0" smtClean="0">
                <a:solidFill>
                  <a:schemeClr val="bg1"/>
                </a:solidFill>
              </a:rPr>
              <a:t>here</a:t>
            </a:r>
            <a:endParaRPr lang="en-US" altLang="zh-CN" sz="1000" dirty="0">
              <a:solidFill>
                <a:schemeClr val="bg1"/>
              </a:solidFill>
            </a:endParaRPr>
          </a:p>
        </p:txBody>
      </p:sp>
      <p:sp>
        <p:nvSpPr>
          <p:cNvPr id="67" name="圆角矩形 66"/>
          <p:cNvSpPr/>
          <p:nvPr/>
        </p:nvSpPr>
        <p:spPr>
          <a:xfrm>
            <a:off x="1852113" y="3296626"/>
            <a:ext cx="5439775" cy="504056"/>
          </a:xfrm>
          <a:prstGeom prst="roundRect">
            <a:avLst>
              <a:gd name="adj" fmla="val 42270"/>
            </a:avLst>
          </a:prstGeom>
          <a:solidFill>
            <a:schemeClr val="bg1"/>
          </a:soli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TextBox 67"/>
          <p:cNvSpPr txBox="1"/>
          <p:nvPr/>
        </p:nvSpPr>
        <p:spPr>
          <a:xfrm>
            <a:off x="2654785" y="3360136"/>
            <a:ext cx="3815715" cy="368300"/>
          </a:xfrm>
          <a:prstGeom prst="rect">
            <a:avLst/>
          </a:prstGeom>
          <a:noFill/>
        </p:spPr>
        <p:txBody>
          <a:bodyPr wrap="none" rtlCol="0">
            <a:spAutoFit/>
          </a:bodyPr>
          <a:lstStyle/>
          <a:p>
            <a:pPr algn="ctr"/>
            <a:r>
              <a:rPr lang="zh-CN" altLang="en-US" b="1" dirty="0" smtClean="0">
                <a:solidFill>
                  <a:schemeClr val="tx1">
                    <a:lumMod val="65000"/>
                    <a:lumOff val="35000"/>
                  </a:schemeClr>
                </a:solidFill>
                <a:latin typeface="微软雅黑" panose="020B0503020204020204" pitchFamily="34" charset="-122"/>
                <a:ea typeface="微软雅黑" panose="020B0503020204020204" pitchFamily="34" charset="-122"/>
              </a:rPr>
              <a:t>答辩人：情缘素材   导师：情缘素材</a:t>
            </a:r>
            <a:endParaRPr lang="zh-CN" altLang="en-US" b="1" dirty="0" smtClean="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84" name="组合 83"/>
          <p:cNvGrpSpPr/>
          <p:nvPr/>
        </p:nvGrpSpPr>
        <p:grpSpPr>
          <a:xfrm>
            <a:off x="1691680" y="3268117"/>
            <a:ext cx="720079" cy="574619"/>
            <a:chOff x="899592" y="2377261"/>
            <a:chExt cx="720079" cy="574619"/>
          </a:xfrm>
          <a:effectLst>
            <a:outerShdw blurRad="50800" dist="38100" dir="2700000" algn="tl" rotWithShape="0">
              <a:prstClr val="black">
                <a:alpha val="40000"/>
              </a:prstClr>
            </a:outerShdw>
          </a:effectLst>
        </p:grpSpPr>
        <p:sp>
          <p:nvSpPr>
            <p:cNvPr id="85" name="圆角矩形 84"/>
            <p:cNvSpPr/>
            <p:nvPr/>
          </p:nvSpPr>
          <p:spPr>
            <a:xfrm>
              <a:off x="899592" y="2377261"/>
              <a:ext cx="720079" cy="574619"/>
            </a:xfrm>
            <a:prstGeom prst="roundRect">
              <a:avLst>
                <a:gd name="adj" fmla="val 42270"/>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a typeface="微软雅黑" panose="020B0503020204020204" pitchFamily="34" charset="-122"/>
              </a:endParaRPr>
            </a:p>
          </p:txBody>
        </p:sp>
        <p:sp>
          <p:nvSpPr>
            <p:cNvPr id="86" name="圆角矩形 85"/>
            <p:cNvSpPr/>
            <p:nvPr/>
          </p:nvSpPr>
          <p:spPr>
            <a:xfrm>
              <a:off x="920241" y="2397813"/>
              <a:ext cx="681258" cy="533516"/>
            </a:xfrm>
            <a:prstGeom prst="roundRect">
              <a:avLst>
                <a:gd name="adj" fmla="val 42270"/>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a typeface="微软雅黑" panose="020B0503020204020204" pitchFamily="34" charset="-122"/>
              </a:endParaRPr>
            </a:p>
          </p:txBody>
        </p:sp>
      </p:grpSp>
      <p:pic>
        <p:nvPicPr>
          <p:cNvPr id="87" name="Picture 2" descr="C:\Users\Administrator\Desktop\手.png"/>
          <p:cNvPicPr>
            <a:picLocks noChangeAspect="1" noChangeArrowheads="1"/>
          </p:cNvPicPr>
          <p:nvPr/>
        </p:nvPicPr>
        <p:blipFill>
          <a:blip r:embed="rId4"/>
          <a:srcRect/>
          <a:stretch>
            <a:fillRect/>
          </a:stretch>
        </p:blipFill>
        <p:spPr bwMode="auto">
          <a:xfrm flipH="1">
            <a:off x="1572529" y="3368634"/>
            <a:ext cx="2959860" cy="2876318"/>
          </a:xfrm>
          <a:prstGeom prst="rect">
            <a:avLst/>
          </a:prstGeom>
          <a:noFill/>
        </p:spPr>
      </p:pic>
      <p:grpSp>
        <p:nvGrpSpPr>
          <p:cNvPr id="88" name="组合 87"/>
          <p:cNvGrpSpPr/>
          <p:nvPr/>
        </p:nvGrpSpPr>
        <p:grpSpPr>
          <a:xfrm>
            <a:off x="603922" y="1876174"/>
            <a:ext cx="367678" cy="367678"/>
            <a:chOff x="304800" y="673100"/>
            <a:chExt cx="4000500" cy="4000500"/>
          </a:xfr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path path="circle">
              <a:fillToRect l="100000" t="100000"/>
            </a:path>
            <a:tileRect r="-100000" b="-100000"/>
          </a:gradFill>
          <a:effectLst>
            <a:outerShdw blurRad="381000" dist="152400" dir="8100000" algn="tr" rotWithShape="0">
              <a:prstClr val="black">
                <a:alpha val="70000"/>
              </a:prstClr>
            </a:outerShdw>
          </a:effectLst>
        </p:grpSpPr>
        <p:sp>
          <p:nvSpPr>
            <p:cNvPr id="89" name="同心圆 88"/>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anose="020B0503020204020204" pitchFamily="34" charset="-122"/>
              </a:endParaRPr>
            </a:p>
          </p:txBody>
        </p:sp>
        <p:sp>
          <p:nvSpPr>
            <p:cNvPr id="90" name="椭圆 89"/>
            <p:cNvSpPr/>
            <p:nvPr/>
          </p:nvSpPr>
          <p:spPr>
            <a:xfrm>
              <a:off x="479425" y="847725"/>
              <a:ext cx="3651250" cy="36512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grpSp>
        <p:nvGrpSpPr>
          <p:cNvPr id="91" name="组合 90"/>
          <p:cNvGrpSpPr/>
          <p:nvPr/>
        </p:nvGrpSpPr>
        <p:grpSpPr>
          <a:xfrm>
            <a:off x="8116441" y="1878805"/>
            <a:ext cx="234512" cy="234512"/>
            <a:chOff x="304800" y="673100"/>
            <a:chExt cx="4000500" cy="4000500"/>
          </a:xfr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path path="circle">
              <a:fillToRect l="100000" t="100000"/>
            </a:path>
            <a:tileRect r="-100000" b="-100000"/>
          </a:gradFill>
          <a:effectLst>
            <a:outerShdw blurRad="381000" dist="152400" dir="8100000" algn="tr" rotWithShape="0">
              <a:prstClr val="black">
                <a:alpha val="70000"/>
              </a:prstClr>
            </a:outerShdw>
          </a:effectLst>
        </p:grpSpPr>
        <p:sp>
          <p:nvSpPr>
            <p:cNvPr id="92" name="同心圆 91"/>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anose="020B0503020204020204" pitchFamily="34" charset="-122"/>
              </a:endParaRPr>
            </a:p>
          </p:txBody>
        </p:sp>
        <p:sp>
          <p:nvSpPr>
            <p:cNvPr id="93" name="椭圆 92"/>
            <p:cNvSpPr/>
            <p:nvPr/>
          </p:nvSpPr>
          <p:spPr>
            <a:xfrm>
              <a:off x="479425" y="847725"/>
              <a:ext cx="3651250" cy="36512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grpSp>
        <p:nvGrpSpPr>
          <p:cNvPr id="94" name="组合 93"/>
          <p:cNvGrpSpPr/>
          <p:nvPr/>
        </p:nvGrpSpPr>
        <p:grpSpPr>
          <a:xfrm>
            <a:off x="7932602" y="1453633"/>
            <a:ext cx="301095" cy="301095"/>
            <a:chOff x="304800" y="673100"/>
            <a:chExt cx="4000500" cy="4000500"/>
          </a:xfrm>
          <a:effectLst>
            <a:outerShdw blurRad="381000" dist="152400" dir="8100000" algn="tr" rotWithShape="0">
              <a:prstClr val="black">
                <a:alpha val="70000"/>
              </a:prstClr>
            </a:outerShdw>
          </a:effectLst>
        </p:grpSpPr>
        <p:sp>
          <p:nvSpPr>
            <p:cNvPr id="95" name="同心圆 9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anose="020B0503020204020204" pitchFamily="34" charset="-122"/>
              </a:endParaRPr>
            </a:p>
          </p:txBody>
        </p:sp>
        <p:sp>
          <p:nvSpPr>
            <p:cNvPr id="96" name="椭圆 95"/>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grpSp>
        <p:nvGrpSpPr>
          <p:cNvPr id="97" name="组合 96"/>
          <p:cNvGrpSpPr/>
          <p:nvPr/>
        </p:nvGrpSpPr>
        <p:grpSpPr>
          <a:xfrm>
            <a:off x="6948264" y="766127"/>
            <a:ext cx="234512" cy="234512"/>
            <a:chOff x="304800" y="673100"/>
            <a:chExt cx="4000500" cy="4000500"/>
          </a:xfrm>
          <a:effectLst>
            <a:outerShdw blurRad="381000" dist="152400" dir="8100000" algn="tr" rotWithShape="0">
              <a:prstClr val="black">
                <a:alpha val="70000"/>
              </a:prstClr>
            </a:outerShdw>
          </a:effectLst>
        </p:grpSpPr>
        <p:sp>
          <p:nvSpPr>
            <p:cNvPr id="98" name="同心圆 9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anose="020B0503020204020204" pitchFamily="34" charset="-122"/>
              </a:endParaRPr>
            </a:p>
          </p:txBody>
        </p:sp>
        <p:sp>
          <p:nvSpPr>
            <p:cNvPr id="99" name="椭圆 98"/>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grpSp>
        <p:nvGrpSpPr>
          <p:cNvPr id="109" name="组合 108"/>
          <p:cNvGrpSpPr/>
          <p:nvPr/>
        </p:nvGrpSpPr>
        <p:grpSpPr>
          <a:xfrm>
            <a:off x="5122257" y="745362"/>
            <a:ext cx="234512" cy="234512"/>
            <a:chOff x="304800" y="673100"/>
            <a:chExt cx="4000500" cy="4000500"/>
          </a:xfr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path path="circle">
              <a:fillToRect l="100000" t="100000"/>
            </a:path>
            <a:tileRect r="-100000" b="-100000"/>
          </a:gradFill>
          <a:effectLst>
            <a:outerShdw blurRad="381000" dist="152400" dir="8100000" algn="tr" rotWithShape="0">
              <a:prstClr val="black">
                <a:alpha val="70000"/>
              </a:prstClr>
            </a:outerShdw>
          </a:effectLst>
        </p:grpSpPr>
        <p:sp>
          <p:nvSpPr>
            <p:cNvPr id="110" name="同心圆 109"/>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anose="020B0503020204020204" pitchFamily="34" charset="-122"/>
              </a:endParaRPr>
            </a:p>
          </p:txBody>
        </p:sp>
        <p:sp>
          <p:nvSpPr>
            <p:cNvPr id="111" name="椭圆 110"/>
            <p:cNvSpPr/>
            <p:nvPr/>
          </p:nvSpPr>
          <p:spPr>
            <a:xfrm>
              <a:off x="479425" y="847725"/>
              <a:ext cx="3651250" cy="36512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grpSp>
        <p:nvGrpSpPr>
          <p:cNvPr id="112" name="组合 111"/>
          <p:cNvGrpSpPr/>
          <p:nvPr/>
        </p:nvGrpSpPr>
        <p:grpSpPr>
          <a:xfrm>
            <a:off x="7169938" y="2081322"/>
            <a:ext cx="234512" cy="234512"/>
            <a:chOff x="304800" y="673100"/>
            <a:chExt cx="4000500" cy="4000500"/>
          </a:xfr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path path="circle">
              <a:fillToRect l="100000" t="100000"/>
            </a:path>
            <a:tileRect r="-100000" b="-100000"/>
          </a:gradFill>
          <a:effectLst>
            <a:outerShdw blurRad="381000" dist="152400" dir="8100000" algn="tr" rotWithShape="0">
              <a:prstClr val="black">
                <a:alpha val="70000"/>
              </a:prstClr>
            </a:outerShdw>
          </a:effectLst>
        </p:grpSpPr>
        <p:sp>
          <p:nvSpPr>
            <p:cNvPr id="113" name="同心圆 112"/>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anose="020B0503020204020204" pitchFamily="34" charset="-122"/>
              </a:endParaRPr>
            </a:p>
          </p:txBody>
        </p:sp>
        <p:sp>
          <p:nvSpPr>
            <p:cNvPr id="114" name="椭圆 113"/>
            <p:cNvSpPr/>
            <p:nvPr/>
          </p:nvSpPr>
          <p:spPr>
            <a:xfrm>
              <a:off x="479425" y="847725"/>
              <a:ext cx="3651250" cy="36512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sp>
        <p:nvSpPr>
          <p:cNvPr id="61" name="矩形 60"/>
          <p:cNvSpPr/>
          <p:nvPr/>
        </p:nvSpPr>
        <p:spPr>
          <a:xfrm>
            <a:off x="3203848" y="2723097"/>
            <a:ext cx="2768707" cy="646331"/>
          </a:xfrm>
          <a:prstGeom prst="rect">
            <a:avLst/>
          </a:prstGeom>
        </p:spPr>
        <p:txBody>
          <a:bodyPr wrap="none">
            <a:spAutoFit/>
          </a:bodyPr>
          <a:lstStyle/>
          <a:p>
            <a:r>
              <a:rPr lang="zh-CN" altLang="en-US" sz="3600" b="1" spc="300" dirty="0" smtClean="0">
                <a:solidFill>
                  <a:schemeClr val="bg1"/>
                </a:solidFill>
                <a:effectLst>
                  <a:outerShdw blurRad="38100" dist="38100" dir="2700000" algn="tl">
                    <a:srgbClr val="000000">
                      <a:alpha val="43137"/>
                    </a:srgbClr>
                  </a:outerShdw>
                </a:effectLst>
                <a:latin typeface="方正正粗黑简体" panose="02000000000000000000" pitchFamily="2" charset="-122"/>
                <a:ea typeface="方正正粗黑简体" panose="02000000000000000000" pitchFamily="2" charset="-122"/>
              </a:rPr>
              <a:t>谢 谢 观 看</a:t>
            </a:r>
            <a:endParaRPr lang="zh-CN" altLang="en-US" sz="3600" b="1" spc="300" dirty="0">
              <a:solidFill>
                <a:schemeClr val="bg1"/>
              </a:solidFill>
              <a:effectLst>
                <a:outerShdw blurRad="38100" dist="38100" dir="2700000" algn="tl">
                  <a:srgbClr val="000000">
                    <a:alpha val="43137"/>
                  </a:srgbClr>
                </a:outerShdw>
              </a:effectLst>
              <a:latin typeface="方正正粗黑简体" panose="02000000000000000000" pitchFamily="2" charset="-122"/>
              <a:ea typeface="方正正粗黑简体" panose="020000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4000" advClick="0" advTm="13814">
        <p14:vortex/>
      </p:transition>
    </mc:Choice>
    <mc:Fallback>
      <p:transition spd="slow" advClick="0" advTm="1381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0"/>
                                        </p:tgtEl>
                                      </p:cBhvr>
                                    </p:cmd>
                                  </p:childTnLst>
                                </p:cTn>
                              </p:par>
                            </p:childTnLst>
                          </p:cTn>
                        </p:par>
                        <p:par>
                          <p:cTn id="7" fill="hold">
                            <p:stCondLst>
                              <p:cond delay="0"/>
                            </p:stCondLst>
                            <p:childTnLst>
                              <p:par>
                                <p:cTn id="8" presetID="41" presetClass="entr" presetSubtype="0" fill="hold" grpId="0" nodeType="afterEffect">
                                  <p:stCondLst>
                                    <p:cond delay="0"/>
                                  </p:stCondLst>
                                  <p:iterate type="lt">
                                    <p:tmPct val="88000"/>
                                  </p:iterate>
                                  <p:childTnLst>
                                    <p:set>
                                      <p:cBhvr>
                                        <p:cTn id="9" dur="1" fill="hold">
                                          <p:stCondLst>
                                            <p:cond delay="0"/>
                                          </p:stCondLst>
                                        </p:cTn>
                                        <p:tgtEl>
                                          <p:spTgt spid="37"/>
                                        </p:tgtEl>
                                        <p:attrNameLst>
                                          <p:attrName>style.visibility</p:attrName>
                                        </p:attrNameLst>
                                      </p:cBhvr>
                                      <p:to>
                                        <p:strVal val="visible"/>
                                      </p:to>
                                    </p:set>
                                    <p:anim calcmode="lin" valueType="num">
                                      <p:cBhvr>
                                        <p:cTn id="10" dur="500" fill="hold"/>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11" dur="500" fill="hold"/>
                                        <p:tgtEl>
                                          <p:spTgt spid="37"/>
                                        </p:tgtEl>
                                        <p:attrNameLst>
                                          <p:attrName>ppt_y</p:attrName>
                                        </p:attrNameLst>
                                      </p:cBhvr>
                                      <p:tavLst>
                                        <p:tav tm="0">
                                          <p:val>
                                            <p:strVal val="#ppt_y"/>
                                          </p:val>
                                        </p:tav>
                                        <p:tav tm="100000">
                                          <p:val>
                                            <p:strVal val="#ppt_y"/>
                                          </p:val>
                                        </p:tav>
                                      </p:tavLst>
                                    </p:anim>
                                    <p:anim calcmode="lin" valueType="num">
                                      <p:cBhvr>
                                        <p:cTn id="12" dur="500" fill="hold"/>
                                        <p:tgtEl>
                                          <p:spTgt spid="37"/>
                                        </p:tgtEl>
                                        <p:attrNameLst>
                                          <p:attrName>ppt_h</p:attrName>
                                        </p:attrNameLst>
                                      </p:cBhvr>
                                      <p:tavLst>
                                        <p:tav tm="0">
                                          <p:val>
                                            <p:strVal val="#ppt_h/10"/>
                                          </p:val>
                                        </p:tav>
                                        <p:tav tm="50000">
                                          <p:val>
                                            <p:strVal val="#ppt_h+.01"/>
                                          </p:val>
                                        </p:tav>
                                        <p:tav tm="100000">
                                          <p:val>
                                            <p:strVal val="#ppt_h"/>
                                          </p:val>
                                        </p:tav>
                                      </p:tavLst>
                                    </p:anim>
                                    <p:anim calcmode="lin" valueType="num">
                                      <p:cBhvr>
                                        <p:cTn id="13" dur="500" fill="hold"/>
                                        <p:tgtEl>
                                          <p:spTgt spid="37"/>
                                        </p:tgtEl>
                                        <p:attrNameLst>
                                          <p:attrName>ppt_w</p:attrName>
                                        </p:attrNameLst>
                                      </p:cBhvr>
                                      <p:tavLst>
                                        <p:tav tm="0">
                                          <p:val>
                                            <p:strVal val="#ppt_w/10"/>
                                          </p:val>
                                        </p:tav>
                                        <p:tav tm="50000">
                                          <p:val>
                                            <p:strVal val="#ppt_w+.01"/>
                                          </p:val>
                                        </p:tav>
                                        <p:tav tm="100000">
                                          <p:val>
                                            <p:strVal val="#ppt_w"/>
                                          </p:val>
                                        </p:tav>
                                      </p:tavLst>
                                    </p:anim>
                                    <p:animEffect transition="in" filter="fade">
                                      <p:cBhvr>
                                        <p:cTn id="14" dur="500" tmFilter="0,0; .5, 1; 1, 1"/>
                                        <p:tgtEl>
                                          <p:spTgt spid="37"/>
                                        </p:tgtEl>
                                      </p:cBhvr>
                                    </p:animEffect>
                                  </p:childTnLst>
                                </p:cTn>
                              </p:par>
                            </p:childTnLst>
                          </p:cTn>
                        </p:par>
                        <p:par>
                          <p:cTn id="15" fill="hold">
                            <p:stCondLst>
                              <p:cond delay="2700"/>
                            </p:stCondLst>
                            <p:childTnLst>
                              <p:par>
                                <p:cTn id="16" presetID="53" presetClass="entr" presetSubtype="16" fill="hold" nodeType="afterEffect">
                                  <p:stCondLst>
                                    <p:cond delay="0"/>
                                  </p:stCondLst>
                                  <p:childTnLst>
                                    <p:set>
                                      <p:cBhvr>
                                        <p:cTn id="17" dur="1" fill="hold">
                                          <p:stCondLst>
                                            <p:cond delay="0"/>
                                          </p:stCondLst>
                                        </p:cTn>
                                        <p:tgtEl>
                                          <p:spTgt spid="48"/>
                                        </p:tgtEl>
                                        <p:attrNameLst>
                                          <p:attrName>style.visibility</p:attrName>
                                        </p:attrNameLst>
                                      </p:cBhvr>
                                      <p:to>
                                        <p:strVal val="visible"/>
                                      </p:to>
                                    </p:set>
                                    <p:anim calcmode="lin" valueType="num">
                                      <p:cBhvr>
                                        <p:cTn id="18" dur="500" fill="hold"/>
                                        <p:tgtEl>
                                          <p:spTgt spid="48"/>
                                        </p:tgtEl>
                                        <p:attrNameLst>
                                          <p:attrName>ppt_w</p:attrName>
                                        </p:attrNameLst>
                                      </p:cBhvr>
                                      <p:tavLst>
                                        <p:tav tm="0">
                                          <p:val>
                                            <p:fltVal val="0"/>
                                          </p:val>
                                        </p:tav>
                                        <p:tav tm="100000">
                                          <p:val>
                                            <p:strVal val="#ppt_w"/>
                                          </p:val>
                                        </p:tav>
                                      </p:tavLst>
                                    </p:anim>
                                    <p:anim calcmode="lin" valueType="num">
                                      <p:cBhvr>
                                        <p:cTn id="19" dur="500" fill="hold"/>
                                        <p:tgtEl>
                                          <p:spTgt spid="48"/>
                                        </p:tgtEl>
                                        <p:attrNameLst>
                                          <p:attrName>ppt_h</p:attrName>
                                        </p:attrNameLst>
                                      </p:cBhvr>
                                      <p:tavLst>
                                        <p:tav tm="0">
                                          <p:val>
                                            <p:fltVal val="0"/>
                                          </p:val>
                                        </p:tav>
                                        <p:tav tm="100000">
                                          <p:val>
                                            <p:strVal val="#ppt_h"/>
                                          </p:val>
                                        </p:tav>
                                      </p:tavLst>
                                    </p:anim>
                                    <p:animEffect transition="in" filter="fade">
                                      <p:cBhvr>
                                        <p:cTn id="20" dur="500"/>
                                        <p:tgtEl>
                                          <p:spTgt spid="48"/>
                                        </p:tgtEl>
                                      </p:cBhvr>
                                    </p:animEffect>
                                  </p:childTnLst>
                                </p:cTn>
                              </p:par>
                            </p:childTnLst>
                          </p:cTn>
                        </p:par>
                        <p:par>
                          <p:cTn id="21" fill="hold">
                            <p:stCondLst>
                              <p:cond delay="3200"/>
                            </p:stCondLst>
                            <p:childTnLst>
                              <p:par>
                                <p:cTn id="22" presetID="53" presetClass="entr" presetSubtype="16" fill="hold" nodeType="afterEffect">
                                  <p:stCondLst>
                                    <p:cond delay="0"/>
                                  </p:stCondLst>
                                  <p:childTnLst>
                                    <p:set>
                                      <p:cBhvr>
                                        <p:cTn id="23" dur="1" fill="hold">
                                          <p:stCondLst>
                                            <p:cond delay="0"/>
                                          </p:stCondLst>
                                        </p:cTn>
                                        <p:tgtEl>
                                          <p:spTgt spid="78"/>
                                        </p:tgtEl>
                                        <p:attrNameLst>
                                          <p:attrName>style.visibility</p:attrName>
                                        </p:attrNameLst>
                                      </p:cBhvr>
                                      <p:to>
                                        <p:strVal val="visible"/>
                                      </p:to>
                                    </p:set>
                                    <p:anim calcmode="lin" valueType="num">
                                      <p:cBhvr>
                                        <p:cTn id="24" dur="500" fill="hold"/>
                                        <p:tgtEl>
                                          <p:spTgt spid="78"/>
                                        </p:tgtEl>
                                        <p:attrNameLst>
                                          <p:attrName>ppt_w</p:attrName>
                                        </p:attrNameLst>
                                      </p:cBhvr>
                                      <p:tavLst>
                                        <p:tav tm="0">
                                          <p:val>
                                            <p:fltVal val="0"/>
                                          </p:val>
                                        </p:tav>
                                        <p:tav tm="100000">
                                          <p:val>
                                            <p:strVal val="#ppt_w"/>
                                          </p:val>
                                        </p:tav>
                                      </p:tavLst>
                                    </p:anim>
                                    <p:anim calcmode="lin" valueType="num">
                                      <p:cBhvr>
                                        <p:cTn id="25" dur="500" fill="hold"/>
                                        <p:tgtEl>
                                          <p:spTgt spid="78"/>
                                        </p:tgtEl>
                                        <p:attrNameLst>
                                          <p:attrName>ppt_h</p:attrName>
                                        </p:attrNameLst>
                                      </p:cBhvr>
                                      <p:tavLst>
                                        <p:tav tm="0">
                                          <p:val>
                                            <p:fltVal val="0"/>
                                          </p:val>
                                        </p:tav>
                                        <p:tav tm="100000">
                                          <p:val>
                                            <p:strVal val="#ppt_h"/>
                                          </p:val>
                                        </p:tav>
                                      </p:tavLst>
                                    </p:anim>
                                    <p:animEffect transition="in" filter="fade">
                                      <p:cBhvr>
                                        <p:cTn id="26" dur="500"/>
                                        <p:tgtEl>
                                          <p:spTgt spid="78"/>
                                        </p:tgtEl>
                                      </p:cBhvr>
                                    </p:animEffect>
                                  </p:childTnLst>
                                </p:cTn>
                              </p:par>
                              <p:par>
                                <p:cTn id="27" presetID="53" presetClass="entr" presetSubtype="16" fill="hold" nodeType="withEffect">
                                  <p:stCondLst>
                                    <p:cond delay="800"/>
                                  </p:stCondLst>
                                  <p:childTnLst>
                                    <p:set>
                                      <p:cBhvr>
                                        <p:cTn id="28" dur="1" fill="hold">
                                          <p:stCondLst>
                                            <p:cond delay="0"/>
                                          </p:stCondLst>
                                        </p:cTn>
                                        <p:tgtEl>
                                          <p:spTgt spid="81"/>
                                        </p:tgtEl>
                                        <p:attrNameLst>
                                          <p:attrName>style.visibility</p:attrName>
                                        </p:attrNameLst>
                                      </p:cBhvr>
                                      <p:to>
                                        <p:strVal val="visible"/>
                                      </p:to>
                                    </p:set>
                                    <p:anim calcmode="lin" valueType="num">
                                      <p:cBhvr>
                                        <p:cTn id="29" dur="500" fill="hold"/>
                                        <p:tgtEl>
                                          <p:spTgt spid="81"/>
                                        </p:tgtEl>
                                        <p:attrNameLst>
                                          <p:attrName>ppt_w</p:attrName>
                                        </p:attrNameLst>
                                      </p:cBhvr>
                                      <p:tavLst>
                                        <p:tav tm="0">
                                          <p:val>
                                            <p:fltVal val="0"/>
                                          </p:val>
                                        </p:tav>
                                        <p:tav tm="100000">
                                          <p:val>
                                            <p:strVal val="#ppt_w"/>
                                          </p:val>
                                        </p:tav>
                                      </p:tavLst>
                                    </p:anim>
                                    <p:anim calcmode="lin" valueType="num">
                                      <p:cBhvr>
                                        <p:cTn id="30" dur="500" fill="hold"/>
                                        <p:tgtEl>
                                          <p:spTgt spid="81"/>
                                        </p:tgtEl>
                                        <p:attrNameLst>
                                          <p:attrName>ppt_h</p:attrName>
                                        </p:attrNameLst>
                                      </p:cBhvr>
                                      <p:tavLst>
                                        <p:tav tm="0">
                                          <p:val>
                                            <p:fltVal val="0"/>
                                          </p:val>
                                        </p:tav>
                                        <p:tav tm="100000">
                                          <p:val>
                                            <p:strVal val="#ppt_h"/>
                                          </p:val>
                                        </p:tav>
                                      </p:tavLst>
                                    </p:anim>
                                    <p:animEffect transition="in" filter="fade">
                                      <p:cBhvr>
                                        <p:cTn id="31" dur="500"/>
                                        <p:tgtEl>
                                          <p:spTgt spid="81"/>
                                        </p:tgtEl>
                                      </p:cBhvr>
                                    </p:animEffect>
                                  </p:childTnLst>
                                </p:cTn>
                              </p:par>
                              <p:par>
                                <p:cTn id="32" presetID="53" presetClass="entr" presetSubtype="16" fill="hold" nodeType="withEffect">
                                  <p:stCondLst>
                                    <p:cond delay="0"/>
                                  </p:stCondLst>
                                  <p:childTnLst>
                                    <p:set>
                                      <p:cBhvr>
                                        <p:cTn id="33" dur="1" fill="hold">
                                          <p:stCondLst>
                                            <p:cond delay="0"/>
                                          </p:stCondLst>
                                        </p:cTn>
                                        <p:tgtEl>
                                          <p:spTgt spid="72"/>
                                        </p:tgtEl>
                                        <p:attrNameLst>
                                          <p:attrName>style.visibility</p:attrName>
                                        </p:attrNameLst>
                                      </p:cBhvr>
                                      <p:to>
                                        <p:strVal val="visible"/>
                                      </p:to>
                                    </p:set>
                                    <p:anim calcmode="lin" valueType="num">
                                      <p:cBhvr>
                                        <p:cTn id="34" dur="500" fill="hold"/>
                                        <p:tgtEl>
                                          <p:spTgt spid="72"/>
                                        </p:tgtEl>
                                        <p:attrNameLst>
                                          <p:attrName>ppt_w</p:attrName>
                                        </p:attrNameLst>
                                      </p:cBhvr>
                                      <p:tavLst>
                                        <p:tav tm="0">
                                          <p:val>
                                            <p:fltVal val="0"/>
                                          </p:val>
                                        </p:tav>
                                        <p:tav tm="100000">
                                          <p:val>
                                            <p:strVal val="#ppt_w"/>
                                          </p:val>
                                        </p:tav>
                                      </p:tavLst>
                                    </p:anim>
                                    <p:anim calcmode="lin" valueType="num">
                                      <p:cBhvr>
                                        <p:cTn id="35" dur="500" fill="hold"/>
                                        <p:tgtEl>
                                          <p:spTgt spid="72"/>
                                        </p:tgtEl>
                                        <p:attrNameLst>
                                          <p:attrName>ppt_h</p:attrName>
                                        </p:attrNameLst>
                                      </p:cBhvr>
                                      <p:tavLst>
                                        <p:tav tm="0">
                                          <p:val>
                                            <p:fltVal val="0"/>
                                          </p:val>
                                        </p:tav>
                                        <p:tav tm="100000">
                                          <p:val>
                                            <p:strVal val="#ppt_h"/>
                                          </p:val>
                                        </p:tav>
                                      </p:tavLst>
                                    </p:anim>
                                    <p:animEffect transition="in" filter="fade">
                                      <p:cBhvr>
                                        <p:cTn id="36" dur="500"/>
                                        <p:tgtEl>
                                          <p:spTgt spid="72"/>
                                        </p:tgtEl>
                                      </p:cBhvr>
                                    </p:animEffect>
                                  </p:childTnLst>
                                </p:cTn>
                              </p:par>
                              <p:par>
                                <p:cTn id="37" presetID="53" presetClass="entr" presetSubtype="16" fill="hold" nodeType="withEffect">
                                  <p:stCondLst>
                                    <p:cond delay="900"/>
                                  </p:stCondLst>
                                  <p:childTnLst>
                                    <p:set>
                                      <p:cBhvr>
                                        <p:cTn id="38" dur="1" fill="hold">
                                          <p:stCondLst>
                                            <p:cond delay="0"/>
                                          </p:stCondLst>
                                        </p:cTn>
                                        <p:tgtEl>
                                          <p:spTgt spid="75"/>
                                        </p:tgtEl>
                                        <p:attrNameLst>
                                          <p:attrName>style.visibility</p:attrName>
                                        </p:attrNameLst>
                                      </p:cBhvr>
                                      <p:to>
                                        <p:strVal val="visible"/>
                                      </p:to>
                                    </p:set>
                                    <p:anim calcmode="lin" valueType="num">
                                      <p:cBhvr>
                                        <p:cTn id="39" dur="500" fill="hold"/>
                                        <p:tgtEl>
                                          <p:spTgt spid="75"/>
                                        </p:tgtEl>
                                        <p:attrNameLst>
                                          <p:attrName>ppt_w</p:attrName>
                                        </p:attrNameLst>
                                      </p:cBhvr>
                                      <p:tavLst>
                                        <p:tav tm="0">
                                          <p:val>
                                            <p:fltVal val="0"/>
                                          </p:val>
                                        </p:tav>
                                        <p:tav tm="100000">
                                          <p:val>
                                            <p:strVal val="#ppt_w"/>
                                          </p:val>
                                        </p:tav>
                                      </p:tavLst>
                                    </p:anim>
                                    <p:anim calcmode="lin" valueType="num">
                                      <p:cBhvr>
                                        <p:cTn id="40" dur="500" fill="hold"/>
                                        <p:tgtEl>
                                          <p:spTgt spid="75"/>
                                        </p:tgtEl>
                                        <p:attrNameLst>
                                          <p:attrName>ppt_h</p:attrName>
                                        </p:attrNameLst>
                                      </p:cBhvr>
                                      <p:tavLst>
                                        <p:tav tm="0">
                                          <p:val>
                                            <p:fltVal val="0"/>
                                          </p:val>
                                        </p:tav>
                                        <p:tav tm="100000">
                                          <p:val>
                                            <p:strVal val="#ppt_h"/>
                                          </p:val>
                                        </p:tav>
                                      </p:tavLst>
                                    </p:anim>
                                    <p:animEffect transition="in" filter="fade">
                                      <p:cBhvr>
                                        <p:cTn id="41" dur="500"/>
                                        <p:tgtEl>
                                          <p:spTgt spid="75"/>
                                        </p:tgtEl>
                                      </p:cBhvr>
                                    </p:animEffect>
                                  </p:childTnLst>
                                </p:cTn>
                              </p:par>
                              <p:par>
                                <p:cTn id="42" presetID="53" presetClass="entr" presetSubtype="16" fill="hold" nodeType="withEffect">
                                  <p:stCondLst>
                                    <p:cond delay="0"/>
                                  </p:stCondLst>
                                  <p:childTnLst>
                                    <p:set>
                                      <p:cBhvr>
                                        <p:cTn id="43" dur="1" fill="hold">
                                          <p:stCondLst>
                                            <p:cond delay="0"/>
                                          </p:stCondLst>
                                        </p:cTn>
                                        <p:tgtEl>
                                          <p:spTgt spid="69"/>
                                        </p:tgtEl>
                                        <p:attrNameLst>
                                          <p:attrName>style.visibility</p:attrName>
                                        </p:attrNameLst>
                                      </p:cBhvr>
                                      <p:to>
                                        <p:strVal val="visible"/>
                                      </p:to>
                                    </p:set>
                                    <p:anim calcmode="lin" valueType="num">
                                      <p:cBhvr>
                                        <p:cTn id="44" dur="500" fill="hold"/>
                                        <p:tgtEl>
                                          <p:spTgt spid="69"/>
                                        </p:tgtEl>
                                        <p:attrNameLst>
                                          <p:attrName>ppt_w</p:attrName>
                                        </p:attrNameLst>
                                      </p:cBhvr>
                                      <p:tavLst>
                                        <p:tav tm="0">
                                          <p:val>
                                            <p:fltVal val="0"/>
                                          </p:val>
                                        </p:tav>
                                        <p:tav tm="100000">
                                          <p:val>
                                            <p:strVal val="#ppt_w"/>
                                          </p:val>
                                        </p:tav>
                                      </p:tavLst>
                                    </p:anim>
                                    <p:anim calcmode="lin" valueType="num">
                                      <p:cBhvr>
                                        <p:cTn id="45" dur="500" fill="hold"/>
                                        <p:tgtEl>
                                          <p:spTgt spid="69"/>
                                        </p:tgtEl>
                                        <p:attrNameLst>
                                          <p:attrName>ppt_h</p:attrName>
                                        </p:attrNameLst>
                                      </p:cBhvr>
                                      <p:tavLst>
                                        <p:tav tm="0">
                                          <p:val>
                                            <p:fltVal val="0"/>
                                          </p:val>
                                        </p:tav>
                                        <p:tav tm="100000">
                                          <p:val>
                                            <p:strVal val="#ppt_h"/>
                                          </p:val>
                                        </p:tav>
                                      </p:tavLst>
                                    </p:anim>
                                    <p:animEffect transition="in" filter="fade">
                                      <p:cBhvr>
                                        <p:cTn id="46" dur="500"/>
                                        <p:tgtEl>
                                          <p:spTgt spid="69"/>
                                        </p:tgtEl>
                                      </p:cBhvr>
                                    </p:animEffect>
                                  </p:childTnLst>
                                </p:cTn>
                              </p:par>
                              <p:par>
                                <p:cTn id="47" presetID="53" presetClass="entr" presetSubtype="16" fill="hold" nodeType="withEffect">
                                  <p:stCondLst>
                                    <p:cond delay="700"/>
                                  </p:stCondLst>
                                  <p:childTnLst>
                                    <p:set>
                                      <p:cBhvr>
                                        <p:cTn id="48" dur="1" fill="hold">
                                          <p:stCondLst>
                                            <p:cond delay="0"/>
                                          </p:stCondLst>
                                        </p:cTn>
                                        <p:tgtEl>
                                          <p:spTgt spid="51"/>
                                        </p:tgtEl>
                                        <p:attrNameLst>
                                          <p:attrName>style.visibility</p:attrName>
                                        </p:attrNameLst>
                                      </p:cBhvr>
                                      <p:to>
                                        <p:strVal val="visible"/>
                                      </p:to>
                                    </p:set>
                                    <p:anim calcmode="lin" valueType="num">
                                      <p:cBhvr>
                                        <p:cTn id="49" dur="500" fill="hold"/>
                                        <p:tgtEl>
                                          <p:spTgt spid="51"/>
                                        </p:tgtEl>
                                        <p:attrNameLst>
                                          <p:attrName>ppt_w</p:attrName>
                                        </p:attrNameLst>
                                      </p:cBhvr>
                                      <p:tavLst>
                                        <p:tav tm="0">
                                          <p:val>
                                            <p:fltVal val="0"/>
                                          </p:val>
                                        </p:tav>
                                        <p:tav tm="100000">
                                          <p:val>
                                            <p:strVal val="#ppt_w"/>
                                          </p:val>
                                        </p:tav>
                                      </p:tavLst>
                                    </p:anim>
                                    <p:anim calcmode="lin" valueType="num">
                                      <p:cBhvr>
                                        <p:cTn id="50" dur="500" fill="hold"/>
                                        <p:tgtEl>
                                          <p:spTgt spid="51"/>
                                        </p:tgtEl>
                                        <p:attrNameLst>
                                          <p:attrName>ppt_h</p:attrName>
                                        </p:attrNameLst>
                                      </p:cBhvr>
                                      <p:tavLst>
                                        <p:tav tm="0">
                                          <p:val>
                                            <p:fltVal val="0"/>
                                          </p:val>
                                        </p:tav>
                                        <p:tav tm="100000">
                                          <p:val>
                                            <p:strVal val="#ppt_h"/>
                                          </p:val>
                                        </p:tav>
                                      </p:tavLst>
                                    </p:anim>
                                    <p:animEffect transition="in" filter="fade">
                                      <p:cBhvr>
                                        <p:cTn id="51" dur="500"/>
                                        <p:tgtEl>
                                          <p:spTgt spid="51"/>
                                        </p:tgtEl>
                                      </p:cBhvr>
                                    </p:animEffect>
                                  </p:childTnLst>
                                </p:cTn>
                              </p:par>
                              <p:par>
                                <p:cTn id="52" presetID="53" presetClass="entr" presetSubtype="16" fill="hold" nodeType="withEffect">
                                  <p:stCondLst>
                                    <p:cond delay="0"/>
                                  </p:stCondLst>
                                  <p:childTnLst>
                                    <p:set>
                                      <p:cBhvr>
                                        <p:cTn id="53" dur="1" fill="hold">
                                          <p:stCondLst>
                                            <p:cond delay="0"/>
                                          </p:stCondLst>
                                        </p:cTn>
                                        <p:tgtEl>
                                          <p:spTgt spid="54"/>
                                        </p:tgtEl>
                                        <p:attrNameLst>
                                          <p:attrName>style.visibility</p:attrName>
                                        </p:attrNameLst>
                                      </p:cBhvr>
                                      <p:to>
                                        <p:strVal val="visible"/>
                                      </p:to>
                                    </p:set>
                                    <p:anim calcmode="lin" valueType="num">
                                      <p:cBhvr>
                                        <p:cTn id="54" dur="500" fill="hold"/>
                                        <p:tgtEl>
                                          <p:spTgt spid="54"/>
                                        </p:tgtEl>
                                        <p:attrNameLst>
                                          <p:attrName>ppt_w</p:attrName>
                                        </p:attrNameLst>
                                      </p:cBhvr>
                                      <p:tavLst>
                                        <p:tav tm="0">
                                          <p:val>
                                            <p:fltVal val="0"/>
                                          </p:val>
                                        </p:tav>
                                        <p:tav tm="100000">
                                          <p:val>
                                            <p:strVal val="#ppt_w"/>
                                          </p:val>
                                        </p:tav>
                                      </p:tavLst>
                                    </p:anim>
                                    <p:anim calcmode="lin" valueType="num">
                                      <p:cBhvr>
                                        <p:cTn id="55" dur="500" fill="hold"/>
                                        <p:tgtEl>
                                          <p:spTgt spid="54"/>
                                        </p:tgtEl>
                                        <p:attrNameLst>
                                          <p:attrName>ppt_h</p:attrName>
                                        </p:attrNameLst>
                                      </p:cBhvr>
                                      <p:tavLst>
                                        <p:tav tm="0">
                                          <p:val>
                                            <p:fltVal val="0"/>
                                          </p:val>
                                        </p:tav>
                                        <p:tav tm="100000">
                                          <p:val>
                                            <p:strVal val="#ppt_h"/>
                                          </p:val>
                                        </p:tav>
                                      </p:tavLst>
                                    </p:anim>
                                    <p:animEffect transition="in" filter="fade">
                                      <p:cBhvr>
                                        <p:cTn id="56" dur="500"/>
                                        <p:tgtEl>
                                          <p:spTgt spid="54"/>
                                        </p:tgtEl>
                                      </p:cBhvr>
                                    </p:animEffect>
                                  </p:childTnLst>
                                </p:cTn>
                              </p:par>
                              <p:par>
                                <p:cTn id="57" presetID="53" presetClass="entr" presetSubtype="16" fill="hold" nodeType="withEffect">
                                  <p:stCondLst>
                                    <p:cond delay="1200"/>
                                  </p:stCondLst>
                                  <p:childTnLst>
                                    <p:set>
                                      <p:cBhvr>
                                        <p:cTn id="58" dur="1" fill="hold">
                                          <p:stCondLst>
                                            <p:cond delay="0"/>
                                          </p:stCondLst>
                                        </p:cTn>
                                        <p:tgtEl>
                                          <p:spTgt spid="57"/>
                                        </p:tgtEl>
                                        <p:attrNameLst>
                                          <p:attrName>style.visibility</p:attrName>
                                        </p:attrNameLst>
                                      </p:cBhvr>
                                      <p:to>
                                        <p:strVal val="visible"/>
                                      </p:to>
                                    </p:set>
                                    <p:anim calcmode="lin" valueType="num">
                                      <p:cBhvr>
                                        <p:cTn id="59" dur="500" fill="hold"/>
                                        <p:tgtEl>
                                          <p:spTgt spid="57"/>
                                        </p:tgtEl>
                                        <p:attrNameLst>
                                          <p:attrName>ppt_w</p:attrName>
                                        </p:attrNameLst>
                                      </p:cBhvr>
                                      <p:tavLst>
                                        <p:tav tm="0">
                                          <p:val>
                                            <p:fltVal val="0"/>
                                          </p:val>
                                        </p:tav>
                                        <p:tav tm="100000">
                                          <p:val>
                                            <p:strVal val="#ppt_w"/>
                                          </p:val>
                                        </p:tav>
                                      </p:tavLst>
                                    </p:anim>
                                    <p:anim calcmode="lin" valueType="num">
                                      <p:cBhvr>
                                        <p:cTn id="60" dur="500" fill="hold"/>
                                        <p:tgtEl>
                                          <p:spTgt spid="57"/>
                                        </p:tgtEl>
                                        <p:attrNameLst>
                                          <p:attrName>ppt_h</p:attrName>
                                        </p:attrNameLst>
                                      </p:cBhvr>
                                      <p:tavLst>
                                        <p:tav tm="0">
                                          <p:val>
                                            <p:fltVal val="0"/>
                                          </p:val>
                                        </p:tav>
                                        <p:tav tm="100000">
                                          <p:val>
                                            <p:strVal val="#ppt_h"/>
                                          </p:val>
                                        </p:tav>
                                      </p:tavLst>
                                    </p:anim>
                                    <p:animEffect transition="in" filter="fade">
                                      <p:cBhvr>
                                        <p:cTn id="61" dur="500"/>
                                        <p:tgtEl>
                                          <p:spTgt spid="57"/>
                                        </p:tgtEl>
                                      </p:cBhvr>
                                    </p:animEffect>
                                  </p:childTnLst>
                                </p:cTn>
                              </p:par>
                              <p:par>
                                <p:cTn id="62" presetID="53" presetClass="entr" presetSubtype="16" fill="hold" nodeType="withEffect">
                                  <p:stCondLst>
                                    <p:cond delay="0"/>
                                  </p:stCondLst>
                                  <p:childTnLst>
                                    <p:set>
                                      <p:cBhvr>
                                        <p:cTn id="63" dur="1" fill="hold">
                                          <p:stCondLst>
                                            <p:cond delay="0"/>
                                          </p:stCondLst>
                                        </p:cTn>
                                        <p:tgtEl>
                                          <p:spTgt spid="63"/>
                                        </p:tgtEl>
                                        <p:attrNameLst>
                                          <p:attrName>style.visibility</p:attrName>
                                        </p:attrNameLst>
                                      </p:cBhvr>
                                      <p:to>
                                        <p:strVal val="visible"/>
                                      </p:to>
                                    </p:set>
                                    <p:anim calcmode="lin" valueType="num">
                                      <p:cBhvr>
                                        <p:cTn id="64" dur="500" fill="hold"/>
                                        <p:tgtEl>
                                          <p:spTgt spid="63"/>
                                        </p:tgtEl>
                                        <p:attrNameLst>
                                          <p:attrName>ppt_w</p:attrName>
                                        </p:attrNameLst>
                                      </p:cBhvr>
                                      <p:tavLst>
                                        <p:tav tm="0">
                                          <p:val>
                                            <p:fltVal val="0"/>
                                          </p:val>
                                        </p:tav>
                                        <p:tav tm="100000">
                                          <p:val>
                                            <p:strVal val="#ppt_w"/>
                                          </p:val>
                                        </p:tav>
                                      </p:tavLst>
                                    </p:anim>
                                    <p:anim calcmode="lin" valueType="num">
                                      <p:cBhvr>
                                        <p:cTn id="65" dur="500" fill="hold"/>
                                        <p:tgtEl>
                                          <p:spTgt spid="63"/>
                                        </p:tgtEl>
                                        <p:attrNameLst>
                                          <p:attrName>ppt_h</p:attrName>
                                        </p:attrNameLst>
                                      </p:cBhvr>
                                      <p:tavLst>
                                        <p:tav tm="0">
                                          <p:val>
                                            <p:fltVal val="0"/>
                                          </p:val>
                                        </p:tav>
                                        <p:tav tm="100000">
                                          <p:val>
                                            <p:strVal val="#ppt_h"/>
                                          </p:val>
                                        </p:tav>
                                      </p:tavLst>
                                    </p:anim>
                                    <p:animEffect transition="in" filter="fade">
                                      <p:cBhvr>
                                        <p:cTn id="66" dur="500"/>
                                        <p:tgtEl>
                                          <p:spTgt spid="63"/>
                                        </p:tgtEl>
                                      </p:cBhvr>
                                    </p:animEffect>
                                  </p:childTnLst>
                                </p:cTn>
                              </p:par>
                              <p:par>
                                <p:cTn id="67" presetID="53" presetClass="entr" presetSubtype="16" fill="hold" nodeType="withEffect">
                                  <p:stCondLst>
                                    <p:cond delay="1700"/>
                                  </p:stCondLst>
                                  <p:childTnLst>
                                    <p:set>
                                      <p:cBhvr>
                                        <p:cTn id="68" dur="1" fill="hold">
                                          <p:stCondLst>
                                            <p:cond delay="0"/>
                                          </p:stCondLst>
                                        </p:cTn>
                                        <p:tgtEl>
                                          <p:spTgt spid="88"/>
                                        </p:tgtEl>
                                        <p:attrNameLst>
                                          <p:attrName>style.visibility</p:attrName>
                                        </p:attrNameLst>
                                      </p:cBhvr>
                                      <p:to>
                                        <p:strVal val="visible"/>
                                      </p:to>
                                    </p:set>
                                    <p:anim calcmode="lin" valueType="num">
                                      <p:cBhvr>
                                        <p:cTn id="69" dur="500" fill="hold"/>
                                        <p:tgtEl>
                                          <p:spTgt spid="88"/>
                                        </p:tgtEl>
                                        <p:attrNameLst>
                                          <p:attrName>ppt_w</p:attrName>
                                        </p:attrNameLst>
                                      </p:cBhvr>
                                      <p:tavLst>
                                        <p:tav tm="0">
                                          <p:val>
                                            <p:fltVal val="0"/>
                                          </p:val>
                                        </p:tav>
                                        <p:tav tm="100000">
                                          <p:val>
                                            <p:strVal val="#ppt_w"/>
                                          </p:val>
                                        </p:tav>
                                      </p:tavLst>
                                    </p:anim>
                                    <p:anim calcmode="lin" valueType="num">
                                      <p:cBhvr>
                                        <p:cTn id="70" dur="500" fill="hold"/>
                                        <p:tgtEl>
                                          <p:spTgt spid="88"/>
                                        </p:tgtEl>
                                        <p:attrNameLst>
                                          <p:attrName>ppt_h</p:attrName>
                                        </p:attrNameLst>
                                      </p:cBhvr>
                                      <p:tavLst>
                                        <p:tav tm="0">
                                          <p:val>
                                            <p:fltVal val="0"/>
                                          </p:val>
                                        </p:tav>
                                        <p:tav tm="100000">
                                          <p:val>
                                            <p:strVal val="#ppt_h"/>
                                          </p:val>
                                        </p:tav>
                                      </p:tavLst>
                                    </p:anim>
                                    <p:animEffect transition="in" filter="fade">
                                      <p:cBhvr>
                                        <p:cTn id="71" dur="500"/>
                                        <p:tgtEl>
                                          <p:spTgt spid="88"/>
                                        </p:tgtEl>
                                      </p:cBhvr>
                                    </p:animEffect>
                                  </p:childTnLst>
                                </p:cTn>
                              </p:par>
                              <p:par>
                                <p:cTn id="72" presetID="53" presetClass="entr" presetSubtype="16" fill="hold" nodeType="withEffect">
                                  <p:stCondLst>
                                    <p:cond delay="0"/>
                                  </p:stCondLst>
                                  <p:childTnLst>
                                    <p:set>
                                      <p:cBhvr>
                                        <p:cTn id="73" dur="1" fill="hold">
                                          <p:stCondLst>
                                            <p:cond delay="0"/>
                                          </p:stCondLst>
                                        </p:cTn>
                                        <p:tgtEl>
                                          <p:spTgt spid="91"/>
                                        </p:tgtEl>
                                        <p:attrNameLst>
                                          <p:attrName>style.visibility</p:attrName>
                                        </p:attrNameLst>
                                      </p:cBhvr>
                                      <p:to>
                                        <p:strVal val="visible"/>
                                      </p:to>
                                    </p:set>
                                    <p:anim calcmode="lin" valueType="num">
                                      <p:cBhvr>
                                        <p:cTn id="74" dur="500" fill="hold"/>
                                        <p:tgtEl>
                                          <p:spTgt spid="91"/>
                                        </p:tgtEl>
                                        <p:attrNameLst>
                                          <p:attrName>ppt_w</p:attrName>
                                        </p:attrNameLst>
                                      </p:cBhvr>
                                      <p:tavLst>
                                        <p:tav tm="0">
                                          <p:val>
                                            <p:fltVal val="0"/>
                                          </p:val>
                                        </p:tav>
                                        <p:tav tm="100000">
                                          <p:val>
                                            <p:strVal val="#ppt_w"/>
                                          </p:val>
                                        </p:tav>
                                      </p:tavLst>
                                    </p:anim>
                                    <p:anim calcmode="lin" valueType="num">
                                      <p:cBhvr>
                                        <p:cTn id="75" dur="500" fill="hold"/>
                                        <p:tgtEl>
                                          <p:spTgt spid="91"/>
                                        </p:tgtEl>
                                        <p:attrNameLst>
                                          <p:attrName>ppt_h</p:attrName>
                                        </p:attrNameLst>
                                      </p:cBhvr>
                                      <p:tavLst>
                                        <p:tav tm="0">
                                          <p:val>
                                            <p:fltVal val="0"/>
                                          </p:val>
                                        </p:tav>
                                        <p:tav tm="100000">
                                          <p:val>
                                            <p:strVal val="#ppt_h"/>
                                          </p:val>
                                        </p:tav>
                                      </p:tavLst>
                                    </p:anim>
                                    <p:animEffect transition="in" filter="fade">
                                      <p:cBhvr>
                                        <p:cTn id="76" dur="500"/>
                                        <p:tgtEl>
                                          <p:spTgt spid="91"/>
                                        </p:tgtEl>
                                      </p:cBhvr>
                                    </p:animEffect>
                                  </p:childTnLst>
                                </p:cTn>
                              </p:par>
                              <p:par>
                                <p:cTn id="77" presetID="53" presetClass="entr" presetSubtype="16" fill="hold" nodeType="withEffect">
                                  <p:stCondLst>
                                    <p:cond delay="1000"/>
                                  </p:stCondLst>
                                  <p:childTnLst>
                                    <p:set>
                                      <p:cBhvr>
                                        <p:cTn id="78" dur="1" fill="hold">
                                          <p:stCondLst>
                                            <p:cond delay="0"/>
                                          </p:stCondLst>
                                        </p:cTn>
                                        <p:tgtEl>
                                          <p:spTgt spid="94"/>
                                        </p:tgtEl>
                                        <p:attrNameLst>
                                          <p:attrName>style.visibility</p:attrName>
                                        </p:attrNameLst>
                                      </p:cBhvr>
                                      <p:to>
                                        <p:strVal val="visible"/>
                                      </p:to>
                                    </p:set>
                                    <p:anim calcmode="lin" valueType="num">
                                      <p:cBhvr>
                                        <p:cTn id="79" dur="500" fill="hold"/>
                                        <p:tgtEl>
                                          <p:spTgt spid="94"/>
                                        </p:tgtEl>
                                        <p:attrNameLst>
                                          <p:attrName>ppt_w</p:attrName>
                                        </p:attrNameLst>
                                      </p:cBhvr>
                                      <p:tavLst>
                                        <p:tav tm="0">
                                          <p:val>
                                            <p:fltVal val="0"/>
                                          </p:val>
                                        </p:tav>
                                        <p:tav tm="100000">
                                          <p:val>
                                            <p:strVal val="#ppt_w"/>
                                          </p:val>
                                        </p:tav>
                                      </p:tavLst>
                                    </p:anim>
                                    <p:anim calcmode="lin" valueType="num">
                                      <p:cBhvr>
                                        <p:cTn id="80" dur="500" fill="hold"/>
                                        <p:tgtEl>
                                          <p:spTgt spid="94"/>
                                        </p:tgtEl>
                                        <p:attrNameLst>
                                          <p:attrName>ppt_h</p:attrName>
                                        </p:attrNameLst>
                                      </p:cBhvr>
                                      <p:tavLst>
                                        <p:tav tm="0">
                                          <p:val>
                                            <p:fltVal val="0"/>
                                          </p:val>
                                        </p:tav>
                                        <p:tav tm="100000">
                                          <p:val>
                                            <p:strVal val="#ppt_h"/>
                                          </p:val>
                                        </p:tav>
                                      </p:tavLst>
                                    </p:anim>
                                    <p:animEffect transition="in" filter="fade">
                                      <p:cBhvr>
                                        <p:cTn id="81" dur="500"/>
                                        <p:tgtEl>
                                          <p:spTgt spid="94"/>
                                        </p:tgtEl>
                                      </p:cBhvr>
                                    </p:animEffect>
                                  </p:childTnLst>
                                </p:cTn>
                              </p:par>
                              <p:par>
                                <p:cTn id="82" presetID="53" presetClass="entr" presetSubtype="16" fill="hold" nodeType="withEffect">
                                  <p:stCondLst>
                                    <p:cond delay="1800"/>
                                  </p:stCondLst>
                                  <p:childTnLst>
                                    <p:set>
                                      <p:cBhvr>
                                        <p:cTn id="83" dur="1" fill="hold">
                                          <p:stCondLst>
                                            <p:cond delay="0"/>
                                          </p:stCondLst>
                                        </p:cTn>
                                        <p:tgtEl>
                                          <p:spTgt spid="97"/>
                                        </p:tgtEl>
                                        <p:attrNameLst>
                                          <p:attrName>style.visibility</p:attrName>
                                        </p:attrNameLst>
                                      </p:cBhvr>
                                      <p:to>
                                        <p:strVal val="visible"/>
                                      </p:to>
                                    </p:set>
                                    <p:anim calcmode="lin" valueType="num">
                                      <p:cBhvr>
                                        <p:cTn id="84" dur="500" fill="hold"/>
                                        <p:tgtEl>
                                          <p:spTgt spid="97"/>
                                        </p:tgtEl>
                                        <p:attrNameLst>
                                          <p:attrName>ppt_w</p:attrName>
                                        </p:attrNameLst>
                                      </p:cBhvr>
                                      <p:tavLst>
                                        <p:tav tm="0">
                                          <p:val>
                                            <p:fltVal val="0"/>
                                          </p:val>
                                        </p:tav>
                                        <p:tav tm="100000">
                                          <p:val>
                                            <p:strVal val="#ppt_w"/>
                                          </p:val>
                                        </p:tav>
                                      </p:tavLst>
                                    </p:anim>
                                    <p:anim calcmode="lin" valueType="num">
                                      <p:cBhvr>
                                        <p:cTn id="85" dur="500" fill="hold"/>
                                        <p:tgtEl>
                                          <p:spTgt spid="97"/>
                                        </p:tgtEl>
                                        <p:attrNameLst>
                                          <p:attrName>ppt_h</p:attrName>
                                        </p:attrNameLst>
                                      </p:cBhvr>
                                      <p:tavLst>
                                        <p:tav tm="0">
                                          <p:val>
                                            <p:fltVal val="0"/>
                                          </p:val>
                                        </p:tav>
                                        <p:tav tm="100000">
                                          <p:val>
                                            <p:strVal val="#ppt_h"/>
                                          </p:val>
                                        </p:tav>
                                      </p:tavLst>
                                    </p:anim>
                                    <p:animEffect transition="in" filter="fade">
                                      <p:cBhvr>
                                        <p:cTn id="86" dur="500"/>
                                        <p:tgtEl>
                                          <p:spTgt spid="97"/>
                                        </p:tgtEl>
                                      </p:cBhvr>
                                    </p:animEffect>
                                  </p:childTnLst>
                                </p:cTn>
                              </p:par>
                              <p:par>
                                <p:cTn id="87" presetID="53" presetClass="entr" presetSubtype="16" fill="hold" nodeType="withEffect">
                                  <p:stCondLst>
                                    <p:cond delay="300"/>
                                  </p:stCondLst>
                                  <p:childTnLst>
                                    <p:set>
                                      <p:cBhvr>
                                        <p:cTn id="88" dur="1" fill="hold">
                                          <p:stCondLst>
                                            <p:cond delay="0"/>
                                          </p:stCondLst>
                                        </p:cTn>
                                        <p:tgtEl>
                                          <p:spTgt spid="109"/>
                                        </p:tgtEl>
                                        <p:attrNameLst>
                                          <p:attrName>style.visibility</p:attrName>
                                        </p:attrNameLst>
                                      </p:cBhvr>
                                      <p:to>
                                        <p:strVal val="visible"/>
                                      </p:to>
                                    </p:set>
                                    <p:anim calcmode="lin" valueType="num">
                                      <p:cBhvr>
                                        <p:cTn id="89" dur="700" fill="hold"/>
                                        <p:tgtEl>
                                          <p:spTgt spid="109"/>
                                        </p:tgtEl>
                                        <p:attrNameLst>
                                          <p:attrName>ppt_w</p:attrName>
                                        </p:attrNameLst>
                                      </p:cBhvr>
                                      <p:tavLst>
                                        <p:tav tm="0">
                                          <p:val>
                                            <p:fltVal val="0"/>
                                          </p:val>
                                        </p:tav>
                                        <p:tav tm="100000">
                                          <p:val>
                                            <p:strVal val="#ppt_w"/>
                                          </p:val>
                                        </p:tav>
                                      </p:tavLst>
                                    </p:anim>
                                    <p:anim calcmode="lin" valueType="num">
                                      <p:cBhvr>
                                        <p:cTn id="90" dur="700" fill="hold"/>
                                        <p:tgtEl>
                                          <p:spTgt spid="109"/>
                                        </p:tgtEl>
                                        <p:attrNameLst>
                                          <p:attrName>ppt_h</p:attrName>
                                        </p:attrNameLst>
                                      </p:cBhvr>
                                      <p:tavLst>
                                        <p:tav tm="0">
                                          <p:val>
                                            <p:fltVal val="0"/>
                                          </p:val>
                                        </p:tav>
                                        <p:tav tm="100000">
                                          <p:val>
                                            <p:strVal val="#ppt_h"/>
                                          </p:val>
                                        </p:tav>
                                      </p:tavLst>
                                    </p:anim>
                                    <p:animEffect transition="in" filter="fade">
                                      <p:cBhvr>
                                        <p:cTn id="91" dur="700"/>
                                        <p:tgtEl>
                                          <p:spTgt spid="109"/>
                                        </p:tgtEl>
                                      </p:cBhvr>
                                    </p:animEffect>
                                  </p:childTnLst>
                                </p:cTn>
                              </p:par>
                              <p:par>
                                <p:cTn id="92" presetID="53" presetClass="entr" presetSubtype="16" fill="hold" nodeType="withEffect">
                                  <p:stCondLst>
                                    <p:cond delay="800"/>
                                  </p:stCondLst>
                                  <p:childTnLst>
                                    <p:set>
                                      <p:cBhvr>
                                        <p:cTn id="93" dur="1" fill="hold">
                                          <p:stCondLst>
                                            <p:cond delay="0"/>
                                          </p:stCondLst>
                                        </p:cTn>
                                        <p:tgtEl>
                                          <p:spTgt spid="112"/>
                                        </p:tgtEl>
                                        <p:attrNameLst>
                                          <p:attrName>style.visibility</p:attrName>
                                        </p:attrNameLst>
                                      </p:cBhvr>
                                      <p:to>
                                        <p:strVal val="visible"/>
                                      </p:to>
                                    </p:set>
                                    <p:anim calcmode="lin" valueType="num">
                                      <p:cBhvr>
                                        <p:cTn id="94" dur="800" fill="hold"/>
                                        <p:tgtEl>
                                          <p:spTgt spid="112"/>
                                        </p:tgtEl>
                                        <p:attrNameLst>
                                          <p:attrName>ppt_w</p:attrName>
                                        </p:attrNameLst>
                                      </p:cBhvr>
                                      <p:tavLst>
                                        <p:tav tm="0">
                                          <p:val>
                                            <p:fltVal val="0"/>
                                          </p:val>
                                        </p:tav>
                                        <p:tav tm="100000">
                                          <p:val>
                                            <p:strVal val="#ppt_w"/>
                                          </p:val>
                                        </p:tav>
                                      </p:tavLst>
                                    </p:anim>
                                    <p:anim calcmode="lin" valueType="num">
                                      <p:cBhvr>
                                        <p:cTn id="95" dur="800" fill="hold"/>
                                        <p:tgtEl>
                                          <p:spTgt spid="112"/>
                                        </p:tgtEl>
                                        <p:attrNameLst>
                                          <p:attrName>ppt_h</p:attrName>
                                        </p:attrNameLst>
                                      </p:cBhvr>
                                      <p:tavLst>
                                        <p:tav tm="0">
                                          <p:val>
                                            <p:fltVal val="0"/>
                                          </p:val>
                                        </p:tav>
                                        <p:tav tm="100000">
                                          <p:val>
                                            <p:strVal val="#ppt_h"/>
                                          </p:val>
                                        </p:tav>
                                      </p:tavLst>
                                    </p:anim>
                                    <p:animEffect transition="in" filter="fade">
                                      <p:cBhvr>
                                        <p:cTn id="96" dur="800"/>
                                        <p:tgtEl>
                                          <p:spTgt spid="112"/>
                                        </p:tgtEl>
                                      </p:cBhvr>
                                    </p:animEffect>
                                  </p:childTnLst>
                                </p:cTn>
                              </p:par>
                            </p:childTnLst>
                          </p:cTn>
                        </p:par>
                        <p:par>
                          <p:cTn id="97" fill="hold">
                            <p:stCondLst>
                              <p:cond delay="3700"/>
                            </p:stCondLst>
                            <p:childTnLst>
                              <p:par>
                                <p:cTn id="98" presetID="10" presetClass="entr" presetSubtype="0" fill="hold" grpId="0" nodeType="afterEffect">
                                  <p:stCondLst>
                                    <p:cond delay="0"/>
                                  </p:stCondLst>
                                  <p:childTnLst>
                                    <p:set>
                                      <p:cBhvr>
                                        <p:cTn id="99" dur="1" fill="hold">
                                          <p:stCondLst>
                                            <p:cond delay="0"/>
                                          </p:stCondLst>
                                        </p:cTn>
                                        <p:tgtEl>
                                          <p:spTgt spid="67"/>
                                        </p:tgtEl>
                                        <p:attrNameLst>
                                          <p:attrName>style.visibility</p:attrName>
                                        </p:attrNameLst>
                                      </p:cBhvr>
                                      <p:to>
                                        <p:strVal val="visible"/>
                                      </p:to>
                                    </p:set>
                                    <p:animEffect transition="in" filter="fade">
                                      <p:cBhvr>
                                        <p:cTn id="100" dur="500"/>
                                        <p:tgtEl>
                                          <p:spTgt spid="67"/>
                                        </p:tgtEl>
                                      </p:cBhvr>
                                    </p:animEffect>
                                  </p:childTnLst>
                                </p:cTn>
                              </p:par>
                            </p:childTnLst>
                          </p:cTn>
                        </p:par>
                        <p:par>
                          <p:cTn id="101" fill="hold">
                            <p:stCondLst>
                              <p:cond delay="4200"/>
                            </p:stCondLst>
                            <p:childTnLst>
                              <p:par>
                                <p:cTn id="102" presetID="1" presetClass="entr" presetSubtype="0" fill="hold" nodeType="afterEffect">
                                  <p:stCondLst>
                                    <p:cond delay="0"/>
                                  </p:stCondLst>
                                  <p:childTnLst>
                                    <p:set>
                                      <p:cBhvr>
                                        <p:cTn id="103" dur="1" fill="hold">
                                          <p:stCondLst>
                                            <p:cond delay="0"/>
                                          </p:stCondLst>
                                        </p:cTn>
                                        <p:tgtEl>
                                          <p:spTgt spid="84"/>
                                        </p:tgtEl>
                                        <p:attrNameLst>
                                          <p:attrName>style.visibility</p:attrName>
                                        </p:attrNameLst>
                                      </p:cBhvr>
                                      <p:to>
                                        <p:strVal val="visible"/>
                                      </p:to>
                                    </p:set>
                                  </p:childTnLst>
                                </p:cTn>
                              </p:par>
                              <p:par>
                                <p:cTn id="104" presetID="10" presetClass="entr" presetSubtype="0" fill="hold" nodeType="withEffect">
                                  <p:stCondLst>
                                    <p:cond delay="0"/>
                                  </p:stCondLst>
                                  <p:childTnLst>
                                    <p:set>
                                      <p:cBhvr>
                                        <p:cTn id="105" dur="1" fill="hold">
                                          <p:stCondLst>
                                            <p:cond delay="0"/>
                                          </p:stCondLst>
                                        </p:cTn>
                                        <p:tgtEl>
                                          <p:spTgt spid="84"/>
                                        </p:tgtEl>
                                        <p:attrNameLst>
                                          <p:attrName>style.visibility</p:attrName>
                                        </p:attrNameLst>
                                      </p:cBhvr>
                                      <p:to>
                                        <p:strVal val="visible"/>
                                      </p:to>
                                    </p:set>
                                    <p:animEffect transition="in" filter="fade">
                                      <p:cBhvr>
                                        <p:cTn id="106" dur="500"/>
                                        <p:tgtEl>
                                          <p:spTgt spid="84"/>
                                        </p:tgtEl>
                                      </p:cBhvr>
                                    </p:animEffect>
                                  </p:childTnLst>
                                </p:cTn>
                              </p:par>
                              <p:par>
                                <p:cTn id="107" presetID="63" presetClass="path" presetSubtype="0" accel="50000" decel="50000" fill="hold" nodeType="withEffect">
                                  <p:stCondLst>
                                    <p:cond delay="0"/>
                                  </p:stCondLst>
                                  <p:childTnLst>
                                    <p:animMotion origin="layout" path="M 4.44444E-6 -4.78691E-6 L 0.575 -4.78691E-6 " pathEditMode="relative" rAng="0" ptsTypes="AA">
                                      <p:cBhvr>
                                        <p:cTn id="108" dur="2000" fill="hold"/>
                                        <p:tgtEl>
                                          <p:spTgt spid="84"/>
                                        </p:tgtEl>
                                        <p:attrNameLst>
                                          <p:attrName>ppt_x</p:attrName>
                                          <p:attrName>ppt_y</p:attrName>
                                        </p:attrNameLst>
                                      </p:cBhvr>
                                      <p:rCtr x="28750" y="0"/>
                                    </p:animMotion>
                                  </p:childTnLst>
                                </p:cTn>
                              </p:par>
                              <p:par>
                                <p:cTn id="109" presetID="22" presetClass="entr" presetSubtype="8" fill="hold" grpId="0" nodeType="withEffect">
                                  <p:stCondLst>
                                    <p:cond delay="300"/>
                                  </p:stCondLst>
                                  <p:childTnLst>
                                    <p:set>
                                      <p:cBhvr>
                                        <p:cTn id="110" dur="1" fill="hold">
                                          <p:stCondLst>
                                            <p:cond delay="0"/>
                                          </p:stCondLst>
                                        </p:cTn>
                                        <p:tgtEl>
                                          <p:spTgt spid="68"/>
                                        </p:tgtEl>
                                        <p:attrNameLst>
                                          <p:attrName>style.visibility</p:attrName>
                                        </p:attrNameLst>
                                      </p:cBhvr>
                                      <p:to>
                                        <p:strVal val="visible"/>
                                      </p:to>
                                    </p:set>
                                    <p:animEffect transition="in" filter="wipe(left)">
                                      <p:cBhvr>
                                        <p:cTn id="111" dur="1750"/>
                                        <p:tgtEl>
                                          <p:spTgt spid="68"/>
                                        </p:tgtEl>
                                      </p:cBhvr>
                                    </p:animEffect>
                                  </p:childTnLst>
                                </p:cTn>
                              </p:par>
                              <p:par>
                                <p:cTn id="112" presetID="1" presetClass="entr" presetSubtype="0" fill="hold" nodeType="withEffect">
                                  <p:stCondLst>
                                    <p:cond delay="0"/>
                                  </p:stCondLst>
                                  <p:childTnLst>
                                    <p:set>
                                      <p:cBhvr>
                                        <p:cTn id="113" dur="1" fill="hold">
                                          <p:stCondLst>
                                            <p:cond delay="0"/>
                                          </p:stCondLst>
                                        </p:cTn>
                                        <p:tgtEl>
                                          <p:spTgt spid="87"/>
                                        </p:tgtEl>
                                        <p:attrNameLst>
                                          <p:attrName>style.visibility</p:attrName>
                                        </p:attrNameLst>
                                      </p:cBhvr>
                                      <p:to>
                                        <p:strVal val="visible"/>
                                      </p:to>
                                    </p:set>
                                  </p:childTnLst>
                                </p:cTn>
                              </p:par>
                              <p:par>
                                <p:cTn id="114" presetID="63" presetClass="path" presetSubtype="0" accel="50000" decel="50000" fill="hold" nodeType="withEffect">
                                  <p:stCondLst>
                                    <p:cond delay="0"/>
                                  </p:stCondLst>
                                  <p:childTnLst>
                                    <p:animMotion origin="layout" path="M -4.16667E-6 4.93827E-6 L 0.58351 4.93827E-6 " pathEditMode="relative" rAng="0" ptsTypes="AA">
                                      <p:cBhvr>
                                        <p:cTn id="115" dur="2000" fill="hold"/>
                                        <p:tgtEl>
                                          <p:spTgt spid="87"/>
                                        </p:tgtEl>
                                        <p:attrNameLst>
                                          <p:attrName>ppt_x</p:attrName>
                                          <p:attrName>ppt_y</p:attrName>
                                        </p:attrNameLst>
                                      </p:cBhvr>
                                      <p:rCtr x="29167" y="0"/>
                                    </p:animMotion>
                                  </p:childTnLst>
                                </p:cTn>
                              </p:par>
                            </p:childTnLst>
                          </p:cTn>
                        </p:par>
                        <p:par>
                          <p:cTn id="116" fill="hold">
                            <p:stCondLst>
                              <p:cond delay="4200"/>
                            </p:stCondLst>
                            <p:childTnLst>
                              <p:par>
                                <p:cTn id="117" presetID="42" presetClass="entr" presetSubtype="0" fill="hold" grpId="0" nodeType="afterEffect">
                                  <p:stCondLst>
                                    <p:cond delay="0"/>
                                  </p:stCondLst>
                                  <p:childTnLst>
                                    <p:set>
                                      <p:cBhvr>
                                        <p:cTn id="118" dur="1" fill="hold">
                                          <p:stCondLst>
                                            <p:cond delay="0"/>
                                          </p:stCondLst>
                                        </p:cTn>
                                        <p:tgtEl>
                                          <p:spTgt spid="62"/>
                                        </p:tgtEl>
                                        <p:attrNameLst>
                                          <p:attrName>style.visibility</p:attrName>
                                        </p:attrNameLst>
                                      </p:cBhvr>
                                      <p:to>
                                        <p:strVal val="visible"/>
                                      </p:to>
                                    </p:set>
                                    <p:animEffect transition="in" filter="fade">
                                      <p:cBhvr>
                                        <p:cTn id="119" dur="1000"/>
                                        <p:tgtEl>
                                          <p:spTgt spid="62"/>
                                        </p:tgtEl>
                                      </p:cBhvr>
                                    </p:animEffect>
                                    <p:anim calcmode="lin" valueType="num">
                                      <p:cBhvr>
                                        <p:cTn id="120" dur="1000" fill="hold"/>
                                        <p:tgtEl>
                                          <p:spTgt spid="62"/>
                                        </p:tgtEl>
                                        <p:attrNameLst>
                                          <p:attrName>ppt_x</p:attrName>
                                        </p:attrNameLst>
                                      </p:cBhvr>
                                      <p:tavLst>
                                        <p:tav tm="0">
                                          <p:val>
                                            <p:strVal val="#ppt_x"/>
                                          </p:val>
                                        </p:tav>
                                        <p:tav tm="100000">
                                          <p:val>
                                            <p:strVal val="#ppt_x"/>
                                          </p:val>
                                        </p:tav>
                                      </p:tavLst>
                                    </p:anim>
                                    <p:anim calcmode="lin" valueType="num">
                                      <p:cBhvr>
                                        <p:cTn id="121" dur="1000" fill="hold"/>
                                        <p:tgtEl>
                                          <p:spTgt spid="62"/>
                                        </p:tgtEl>
                                        <p:attrNameLst>
                                          <p:attrName>ppt_y</p:attrName>
                                        </p:attrNameLst>
                                      </p:cBhvr>
                                      <p:tavLst>
                                        <p:tav tm="0">
                                          <p:val>
                                            <p:strVal val="#ppt_y+.1"/>
                                          </p:val>
                                        </p:tav>
                                        <p:tav tm="100000">
                                          <p:val>
                                            <p:strVal val="#ppt_y"/>
                                          </p:val>
                                        </p:tav>
                                      </p:tavLst>
                                    </p:anim>
                                  </p:childTnLst>
                                </p:cTn>
                              </p:par>
                              <p:par>
                                <p:cTn id="122" presetID="42" presetClass="exit" presetSubtype="0" fill="hold" nodeType="withEffect">
                                  <p:stCondLst>
                                    <p:cond delay="0"/>
                                  </p:stCondLst>
                                  <p:childTnLst>
                                    <p:animEffect transition="out" filter="fade">
                                      <p:cBhvr>
                                        <p:cTn id="123" dur="1000"/>
                                        <p:tgtEl>
                                          <p:spTgt spid="87"/>
                                        </p:tgtEl>
                                      </p:cBhvr>
                                    </p:animEffect>
                                    <p:anim calcmode="lin" valueType="num">
                                      <p:cBhvr>
                                        <p:cTn id="124" dur="1000"/>
                                        <p:tgtEl>
                                          <p:spTgt spid="87"/>
                                        </p:tgtEl>
                                        <p:attrNameLst>
                                          <p:attrName>ppt_x</p:attrName>
                                        </p:attrNameLst>
                                      </p:cBhvr>
                                      <p:tavLst>
                                        <p:tav tm="0">
                                          <p:val>
                                            <p:strVal val="ppt_x"/>
                                          </p:val>
                                        </p:tav>
                                        <p:tav tm="100000">
                                          <p:val>
                                            <p:strVal val="ppt_x"/>
                                          </p:val>
                                        </p:tav>
                                      </p:tavLst>
                                    </p:anim>
                                    <p:anim calcmode="lin" valueType="num">
                                      <p:cBhvr>
                                        <p:cTn id="125" dur="1000"/>
                                        <p:tgtEl>
                                          <p:spTgt spid="87"/>
                                        </p:tgtEl>
                                        <p:attrNameLst>
                                          <p:attrName>ppt_y</p:attrName>
                                        </p:attrNameLst>
                                      </p:cBhvr>
                                      <p:tavLst>
                                        <p:tav tm="0">
                                          <p:val>
                                            <p:strVal val="ppt_y"/>
                                          </p:val>
                                        </p:tav>
                                        <p:tav tm="100000">
                                          <p:val>
                                            <p:strVal val="ppt_y+.1"/>
                                          </p:val>
                                        </p:tav>
                                      </p:tavLst>
                                    </p:anim>
                                    <p:set>
                                      <p:cBhvr>
                                        <p:cTn id="126" dur="1" fill="hold">
                                          <p:stCondLst>
                                            <p:cond delay="999"/>
                                          </p:stCondLst>
                                        </p:cTn>
                                        <p:tgtEl>
                                          <p:spTgt spid="87"/>
                                        </p:tgtEl>
                                        <p:attrNameLst>
                                          <p:attrName>style.visibility</p:attrName>
                                        </p:attrNameLst>
                                      </p:cBhvr>
                                      <p:to>
                                        <p:strVal val="hidden"/>
                                      </p:to>
                                    </p:set>
                                  </p:childTnLst>
                                </p:cTn>
                              </p:par>
                            </p:childTnLst>
                          </p:cTn>
                        </p:par>
                        <p:par>
                          <p:cTn id="127" fill="hold">
                            <p:stCondLst>
                              <p:cond delay="5200"/>
                            </p:stCondLst>
                            <p:childTnLst>
                              <p:par>
                                <p:cTn id="128" presetID="10" presetClass="entr" presetSubtype="0" fill="hold" grpId="0" nodeType="afterEffect">
                                  <p:stCondLst>
                                    <p:cond delay="0"/>
                                  </p:stCondLst>
                                  <p:childTnLst>
                                    <p:set>
                                      <p:cBhvr>
                                        <p:cTn id="129" dur="1" fill="hold">
                                          <p:stCondLst>
                                            <p:cond delay="0"/>
                                          </p:stCondLst>
                                        </p:cTn>
                                        <p:tgtEl>
                                          <p:spTgt spid="66"/>
                                        </p:tgtEl>
                                        <p:attrNameLst>
                                          <p:attrName>style.visibility</p:attrName>
                                        </p:attrNameLst>
                                      </p:cBhvr>
                                      <p:to>
                                        <p:strVal val="visible"/>
                                      </p:to>
                                    </p:set>
                                    <p:animEffect transition="in" filter="fade">
                                      <p:cBhvr>
                                        <p:cTn id="130" dur="500"/>
                                        <p:tgtEl>
                                          <p:spTgt spid="66"/>
                                        </p:tgtEl>
                                      </p:cBhvr>
                                    </p:animEffect>
                                  </p:childTnLst>
                                </p:cTn>
                              </p:par>
                            </p:childTnLst>
                          </p:cTn>
                        </p:par>
                        <p:par>
                          <p:cTn id="131" fill="hold">
                            <p:stCondLst>
                              <p:cond delay="5700"/>
                            </p:stCondLst>
                            <p:childTnLst>
                              <p:par>
                                <p:cTn id="132" presetID="42" presetClass="entr" presetSubtype="0" fill="hold" grpId="0" nodeType="afterEffect">
                                  <p:stCondLst>
                                    <p:cond delay="0"/>
                                  </p:stCondLst>
                                  <p:childTnLst>
                                    <p:set>
                                      <p:cBhvr>
                                        <p:cTn id="133" dur="1" fill="hold">
                                          <p:stCondLst>
                                            <p:cond delay="0"/>
                                          </p:stCondLst>
                                        </p:cTn>
                                        <p:tgtEl>
                                          <p:spTgt spid="61"/>
                                        </p:tgtEl>
                                        <p:attrNameLst>
                                          <p:attrName>style.visibility</p:attrName>
                                        </p:attrNameLst>
                                      </p:cBhvr>
                                      <p:to>
                                        <p:strVal val="visible"/>
                                      </p:to>
                                    </p:set>
                                    <p:animEffect transition="in" filter="fade">
                                      <p:cBhvr>
                                        <p:cTn id="134" dur="1000"/>
                                        <p:tgtEl>
                                          <p:spTgt spid="61"/>
                                        </p:tgtEl>
                                      </p:cBhvr>
                                    </p:animEffect>
                                    <p:anim calcmode="lin" valueType="num">
                                      <p:cBhvr>
                                        <p:cTn id="135" dur="1000" fill="hold"/>
                                        <p:tgtEl>
                                          <p:spTgt spid="61"/>
                                        </p:tgtEl>
                                        <p:attrNameLst>
                                          <p:attrName>ppt_x</p:attrName>
                                        </p:attrNameLst>
                                      </p:cBhvr>
                                      <p:tavLst>
                                        <p:tav tm="0">
                                          <p:val>
                                            <p:strVal val="#ppt_x"/>
                                          </p:val>
                                        </p:tav>
                                        <p:tav tm="100000">
                                          <p:val>
                                            <p:strVal val="#ppt_x"/>
                                          </p:val>
                                        </p:tav>
                                      </p:tavLst>
                                    </p:anim>
                                    <p:anim calcmode="lin" valueType="num">
                                      <p:cBhvr>
                                        <p:cTn id="136"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137" repeatCount="indefinite" fill="hold" display="0">
                  <p:stCondLst>
                    <p:cond delay="indefinite"/>
                  </p:stCondLst>
                  <p:endCondLst>
                    <p:cond evt="onStopAudio" delay="0">
                      <p:tgtEl>
                        <p:sldTgt/>
                      </p:tgtEl>
                    </p:cond>
                  </p:endCondLst>
                </p:cTn>
                <p:tgtEl>
                  <p:spTgt spid="60"/>
                </p:tgtEl>
              </p:cMediaNode>
            </p:audio>
          </p:childTnLst>
        </p:cTn>
      </p:par>
    </p:tnLst>
    <p:bldLst>
      <p:bldP spid="37" grpId="0"/>
      <p:bldP spid="62" grpId="0"/>
      <p:bldP spid="66" grpId="0"/>
      <p:bldP spid="67" grpId="0" animBg="1"/>
      <p:bldP spid="68" grpId="0"/>
      <p:bldP spid="61" grpId="0"/>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4818" name="组合 116"/>
          <p:cNvGrpSpPr/>
          <p:nvPr/>
        </p:nvGrpSpPr>
        <p:grpSpPr bwMode="auto">
          <a:xfrm>
            <a:off x="1609725" y="1801972"/>
            <a:ext cx="625079" cy="625271"/>
            <a:chOff x="0" y="0"/>
            <a:chExt cx="865188" cy="865188"/>
          </a:xfrm>
        </p:grpSpPr>
        <p:sp>
          <p:nvSpPr>
            <p:cNvPr id="35065" name="Oval 5"/>
            <p:cNvSpPr>
              <a:spLocks noChangeArrowheads="1"/>
            </p:cNvSpPr>
            <p:nvPr/>
          </p:nvSpPr>
          <p:spPr bwMode="auto">
            <a:xfrm>
              <a:off x="0" y="0"/>
              <a:ext cx="865188" cy="865188"/>
            </a:xfrm>
            <a:prstGeom prst="ellipse">
              <a:avLst/>
            </a:prstGeom>
            <a:solidFill>
              <a:srgbClr val="FFAADA"/>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zh-CN">
                <a:solidFill>
                  <a:srgbClr val="000000"/>
                </a:solidFill>
              </a:endParaRPr>
            </a:p>
          </p:txBody>
        </p:sp>
        <p:sp>
          <p:nvSpPr>
            <p:cNvPr id="35066" name="Freeform 6"/>
            <p:cNvSpPr/>
            <p:nvPr/>
          </p:nvSpPr>
          <p:spPr bwMode="auto">
            <a:xfrm>
              <a:off x="150812" y="206375"/>
              <a:ext cx="703263" cy="652463"/>
            </a:xfrm>
            <a:custGeom>
              <a:avLst/>
              <a:gdLst>
                <a:gd name="T0" fmla="*/ 2147483647 w 514"/>
                <a:gd name="T1" fmla="*/ 0 h 477"/>
                <a:gd name="T2" fmla="*/ 2147483647 w 514"/>
                <a:gd name="T3" fmla="*/ 2147483647 h 477"/>
                <a:gd name="T4" fmla="*/ 2147483647 w 514"/>
                <a:gd name="T5" fmla="*/ 2147483647 h 477"/>
                <a:gd name="T6" fmla="*/ 2147483647 w 514"/>
                <a:gd name="T7" fmla="*/ 2147483647 h 477"/>
                <a:gd name="T8" fmla="*/ 2147483647 w 514"/>
                <a:gd name="T9" fmla="*/ 2147483647 h 477"/>
                <a:gd name="T10" fmla="*/ 2147483647 w 514"/>
                <a:gd name="T11" fmla="*/ 2147483647 h 477"/>
                <a:gd name="T12" fmla="*/ 2147483647 w 514"/>
                <a:gd name="T13" fmla="*/ 2147483647 h 477"/>
                <a:gd name="T14" fmla="*/ 2147483647 w 514"/>
                <a:gd name="T15" fmla="*/ 2147483647 h 477"/>
                <a:gd name="T16" fmla="*/ 2147483647 w 514"/>
                <a:gd name="T17" fmla="*/ 2147483647 h 477"/>
                <a:gd name="T18" fmla="*/ 2147483647 w 514"/>
                <a:gd name="T19" fmla="*/ 2147483647 h 477"/>
                <a:gd name="T20" fmla="*/ 2147483647 w 514"/>
                <a:gd name="T21" fmla="*/ 2147483647 h 477"/>
                <a:gd name="T22" fmla="*/ 2147483647 w 514"/>
                <a:gd name="T23" fmla="*/ 2147483647 h 477"/>
                <a:gd name="T24" fmla="*/ 2147483647 w 514"/>
                <a:gd name="T25" fmla="*/ 2147483647 h 477"/>
                <a:gd name="T26" fmla="*/ 2147483647 w 514"/>
                <a:gd name="T27" fmla="*/ 2147483647 h 477"/>
                <a:gd name="T28" fmla="*/ 2147483647 w 514"/>
                <a:gd name="T29" fmla="*/ 2147483647 h 477"/>
                <a:gd name="T30" fmla="*/ 2147483647 w 514"/>
                <a:gd name="T31" fmla="*/ 2147483647 h 477"/>
                <a:gd name="T32" fmla="*/ 2147483647 w 514"/>
                <a:gd name="T33" fmla="*/ 2147483647 h 477"/>
                <a:gd name="T34" fmla="*/ 2147483647 w 514"/>
                <a:gd name="T35" fmla="*/ 0 h 47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14" h="477">
                  <a:moveTo>
                    <a:pt x="52" y="0"/>
                  </a:moveTo>
                  <a:cubicBezTo>
                    <a:pt x="49" y="0"/>
                    <a:pt x="47" y="0"/>
                    <a:pt x="46" y="2"/>
                  </a:cubicBezTo>
                  <a:cubicBezTo>
                    <a:pt x="43" y="8"/>
                    <a:pt x="74" y="42"/>
                    <a:pt x="78" y="48"/>
                  </a:cubicBezTo>
                  <a:cubicBezTo>
                    <a:pt x="84" y="57"/>
                    <a:pt x="76" y="63"/>
                    <a:pt x="70" y="69"/>
                  </a:cubicBezTo>
                  <a:cubicBezTo>
                    <a:pt x="58" y="81"/>
                    <a:pt x="53" y="96"/>
                    <a:pt x="43" y="110"/>
                  </a:cubicBezTo>
                  <a:cubicBezTo>
                    <a:pt x="34" y="121"/>
                    <a:pt x="19" y="114"/>
                    <a:pt x="10" y="124"/>
                  </a:cubicBezTo>
                  <a:cubicBezTo>
                    <a:pt x="5" y="131"/>
                    <a:pt x="3" y="141"/>
                    <a:pt x="3" y="149"/>
                  </a:cubicBezTo>
                  <a:cubicBezTo>
                    <a:pt x="3" y="168"/>
                    <a:pt x="0" y="189"/>
                    <a:pt x="7" y="207"/>
                  </a:cubicBezTo>
                  <a:cubicBezTo>
                    <a:pt x="14" y="220"/>
                    <a:pt x="104" y="299"/>
                    <a:pt x="104" y="312"/>
                  </a:cubicBezTo>
                  <a:cubicBezTo>
                    <a:pt x="105" y="328"/>
                    <a:pt x="123" y="344"/>
                    <a:pt x="135" y="354"/>
                  </a:cubicBezTo>
                  <a:cubicBezTo>
                    <a:pt x="144" y="364"/>
                    <a:pt x="198" y="420"/>
                    <a:pt x="255" y="477"/>
                  </a:cubicBezTo>
                  <a:cubicBezTo>
                    <a:pt x="383" y="457"/>
                    <a:pt x="485" y="361"/>
                    <a:pt x="514" y="237"/>
                  </a:cubicBezTo>
                  <a:cubicBezTo>
                    <a:pt x="427" y="150"/>
                    <a:pt x="342" y="65"/>
                    <a:pt x="329" y="55"/>
                  </a:cubicBezTo>
                  <a:cubicBezTo>
                    <a:pt x="295" y="29"/>
                    <a:pt x="254" y="16"/>
                    <a:pt x="213" y="16"/>
                  </a:cubicBezTo>
                  <a:cubicBezTo>
                    <a:pt x="196" y="16"/>
                    <a:pt x="179" y="19"/>
                    <a:pt x="161" y="23"/>
                  </a:cubicBezTo>
                  <a:cubicBezTo>
                    <a:pt x="152" y="25"/>
                    <a:pt x="140" y="30"/>
                    <a:pt x="129" y="30"/>
                  </a:cubicBezTo>
                  <a:cubicBezTo>
                    <a:pt x="124" y="30"/>
                    <a:pt x="120" y="29"/>
                    <a:pt x="116" y="27"/>
                  </a:cubicBezTo>
                  <a:cubicBezTo>
                    <a:pt x="109" y="22"/>
                    <a:pt x="68" y="0"/>
                    <a:pt x="52" y="0"/>
                  </a:cubicBezTo>
                </a:path>
              </a:pathLst>
            </a:custGeom>
            <a:solidFill>
              <a:srgbClr val="CC88A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5067" name="Freeform 7"/>
            <p:cNvSpPr>
              <a:spLocks noEditPoints="1"/>
            </p:cNvSpPr>
            <p:nvPr/>
          </p:nvSpPr>
          <p:spPr bwMode="auto">
            <a:xfrm>
              <a:off x="153987" y="207963"/>
              <a:ext cx="579438" cy="447675"/>
            </a:xfrm>
            <a:custGeom>
              <a:avLst/>
              <a:gdLst>
                <a:gd name="T0" fmla="*/ 2147483647 w 423"/>
                <a:gd name="T1" fmla="*/ 2147483647 h 327"/>
                <a:gd name="T2" fmla="*/ 2147483647 w 423"/>
                <a:gd name="T3" fmla="*/ 2147483647 h 327"/>
                <a:gd name="T4" fmla="*/ 2147483647 w 423"/>
                <a:gd name="T5" fmla="*/ 2147483647 h 327"/>
                <a:gd name="T6" fmla="*/ 2147483647 w 423"/>
                <a:gd name="T7" fmla="*/ 2147483647 h 327"/>
                <a:gd name="T8" fmla="*/ 2147483647 w 423"/>
                <a:gd name="T9" fmla="*/ 2147483647 h 327"/>
                <a:gd name="T10" fmla="*/ 2147483647 w 423"/>
                <a:gd name="T11" fmla="*/ 2147483647 h 327"/>
                <a:gd name="T12" fmla="*/ 2147483647 w 423"/>
                <a:gd name="T13" fmla="*/ 0 h 327"/>
                <a:gd name="T14" fmla="*/ 2147483647 w 423"/>
                <a:gd name="T15" fmla="*/ 2147483647 h 327"/>
                <a:gd name="T16" fmla="*/ 2147483647 w 423"/>
                <a:gd name="T17" fmla="*/ 2147483647 h 327"/>
                <a:gd name="T18" fmla="*/ 2147483647 w 423"/>
                <a:gd name="T19" fmla="*/ 2147483647 h 327"/>
                <a:gd name="T20" fmla="*/ 2147483647 w 423"/>
                <a:gd name="T21" fmla="*/ 2147483647 h 327"/>
                <a:gd name="T22" fmla="*/ 2147483647 w 423"/>
                <a:gd name="T23" fmla="*/ 2147483647 h 327"/>
                <a:gd name="T24" fmla="*/ 2147483647 w 423"/>
                <a:gd name="T25" fmla="*/ 2147483647 h 327"/>
                <a:gd name="T26" fmla="*/ 0 w 423"/>
                <a:gd name="T27" fmla="*/ 2147483647 h 327"/>
                <a:gd name="T28" fmla="*/ 0 w 423"/>
                <a:gd name="T29" fmla="*/ 2147483647 h 327"/>
                <a:gd name="T30" fmla="*/ 2147483647 w 423"/>
                <a:gd name="T31" fmla="*/ 2147483647 h 327"/>
                <a:gd name="T32" fmla="*/ 2147483647 w 423"/>
                <a:gd name="T33" fmla="*/ 2147483647 h 327"/>
                <a:gd name="T34" fmla="*/ 2147483647 w 423"/>
                <a:gd name="T35" fmla="*/ 2147483647 h 327"/>
                <a:gd name="T36" fmla="*/ 2147483647 w 423"/>
                <a:gd name="T37" fmla="*/ 2147483647 h 327"/>
                <a:gd name="T38" fmla="*/ 2147483647 w 423"/>
                <a:gd name="T39" fmla="*/ 2147483647 h 327"/>
                <a:gd name="T40" fmla="*/ 2147483647 w 423"/>
                <a:gd name="T41" fmla="*/ 2147483647 h 327"/>
                <a:gd name="T42" fmla="*/ 2147483647 w 423"/>
                <a:gd name="T43" fmla="*/ 2147483647 h 327"/>
                <a:gd name="T44" fmla="*/ 2147483647 w 423"/>
                <a:gd name="T45" fmla="*/ 2147483647 h 327"/>
                <a:gd name="T46" fmla="*/ 2147483647 w 423"/>
                <a:gd name="T47" fmla="*/ 2147483647 h 327"/>
                <a:gd name="T48" fmla="*/ 2147483647 w 423"/>
                <a:gd name="T49" fmla="*/ 2147483647 h 327"/>
                <a:gd name="T50" fmla="*/ 2147483647 w 423"/>
                <a:gd name="T51" fmla="*/ 2147483647 h 327"/>
                <a:gd name="T52" fmla="*/ 2147483647 w 423"/>
                <a:gd name="T53" fmla="*/ 2147483647 h 327"/>
                <a:gd name="T54" fmla="*/ 2147483647 w 423"/>
                <a:gd name="T55" fmla="*/ 2147483647 h 327"/>
                <a:gd name="T56" fmla="*/ 2147483647 w 423"/>
                <a:gd name="T57" fmla="*/ 2147483647 h 327"/>
                <a:gd name="T58" fmla="*/ 2147483647 w 423"/>
                <a:gd name="T59" fmla="*/ 2147483647 h 327"/>
                <a:gd name="T60" fmla="*/ 2147483647 w 423"/>
                <a:gd name="T61" fmla="*/ 2147483647 h 327"/>
                <a:gd name="T62" fmla="*/ 2147483647 w 423"/>
                <a:gd name="T63" fmla="*/ 2147483647 h 327"/>
                <a:gd name="T64" fmla="*/ 2147483647 w 423"/>
                <a:gd name="T65" fmla="*/ 2147483647 h 327"/>
                <a:gd name="T66" fmla="*/ 2147483647 w 423"/>
                <a:gd name="T67" fmla="*/ 2147483647 h 327"/>
                <a:gd name="T68" fmla="*/ 2147483647 w 423"/>
                <a:gd name="T69" fmla="*/ 2147483647 h 327"/>
                <a:gd name="T70" fmla="*/ 2147483647 w 423"/>
                <a:gd name="T71" fmla="*/ 2147483647 h 327"/>
                <a:gd name="T72" fmla="*/ 2147483647 w 423"/>
                <a:gd name="T73" fmla="*/ 2147483647 h 327"/>
                <a:gd name="T74" fmla="*/ 2147483647 w 423"/>
                <a:gd name="T75" fmla="*/ 2147483647 h 327"/>
                <a:gd name="T76" fmla="*/ 2147483647 w 423"/>
                <a:gd name="T77" fmla="*/ 2147483647 h 327"/>
                <a:gd name="T78" fmla="*/ 2147483647 w 423"/>
                <a:gd name="T79" fmla="*/ 2147483647 h 327"/>
                <a:gd name="T80" fmla="*/ 2147483647 w 423"/>
                <a:gd name="T81" fmla="*/ 2147483647 h 327"/>
                <a:gd name="T82" fmla="*/ 2147483647 w 423"/>
                <a:gd name="T83" fmla="*/ 2147483647 h 327"/>
                <a:gd name="T84" fmla="*/ 2147483647 w 423"/>
                <a:gd name="T85" fmla="*/ 2147483647 h 327"/>
                <a:gd name="T86" fmla="*/ 2147483647 w 423"/>
                <a:gd name="T87" fmla="*/ 2147483647 h 327"/>
                <a:gd name="T88" fmla="*/ 2147483647 w 423"/>
                <a:gd name="T89" fmla="*/ 2147483647 h 327"/>
                <a:gd name="T90" fmla="*/ 2147483647 w 423"/>
                <a:gd name="T91" fmla="*/ 2147483647 h 327"/>
                <a:gd name="T92" fmla="*/ 2147483647 w 423"/>
                <a:gd name="T93" fmla="*/ 2147483647 h 327"/>
                <a:gd name="T94" fmla="*/ 2147483647 w 423"/>
                <a:gd name="T95" fmla="*/ 2147483647 h 327"/>
                <a:gd name="T96" fmla="*/ 2147483647 w 423"/>
                <a:gd name="T97" fmla="*/ 2147483647 h 327"/>
                <a:gd name="T98" fmla="*/ 2147483647 w 423"/>
                <a:gd name="T99" fmla="*/ 2147483647 h 327"/>
                <a:gd name="T100" fmla="*/ 2147483647 w 423"/>
                <a:gd name="T101" fmla="*/ 2147483647 h 32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23" h="327">
                  <a:moveTo>
                    <a:pt x="420" y="237"/>
                  </a:moveTo>
                  <a:cubicBezTo>
                    <a:pt x="409" y="230"/>
                    <a:pt x="398" y="210"/>
                    <a:pt x="391" y="197"/>
                  </a:cubicBezTo>
                  <a:cubicBezTo>
                    <a:pt x="392" y="178"/>
                    <a:pt x="391" y="160"/>
                    <a:pt x="386" y="143"/>
                  </a:cubicBezTo>
                  <a:cubicBezTo>
                    <a:pt x="366" y="70"/>
                    <a:pt x="294" y="14"/>
                    <a:pt x="207" y="14"/>
                  </a:cubicBezTo>
                  <a:cubicBezTo>
                    <a:pt x="178" y="14"/>
                    <a:pt x="131" y="29"/>
                    <a:pt x="131" y="29"/>
                  </a:cubicBezTo>
                  <a:cubicBezTo>
                    <a:pt x="126" y="30"/>
                    <a:pt x="118" y="29"/>
                    <a:pt x="114" y="26"/>
                  </a:cubicBezTo>
                  <a:cubicBezTo>
                    <a:pt x="114" y="26"/>
                    <a:pt x="80" y="3"/>
                    <a:pt x="46" y="0"/>
                  </a:cubicBezTo>
                  <a:cubicBezTo>
                    <a:pt x="43" y="0"/>
                    <a:pt x="42" y="2"/>
                    <a:pt x="44" y="4"/>
                  </a:cubicBezTo>
                  <a:cubicBezTo>
                    <a:pt x="51" y="13"/>
                    <a:pt x="76" y="48"/>
                    <a:pt x="76" y="48"/>
                  </a:cubicBezTo>
                  <a:cubicBezTo>
                    <a:pt x="79" y="52"/>
                    <a:pt x="78" y="59"/>
                    <a:pt x="74" y="62"/>
                  </a:cubicBezTo>
                  <a:cubicBezTo>
                    <a:pt x="74" y="62"/>
                    <a:pt x="63" y="72"/>
                    <a:pt x="56" y="81"/>
                  </a:cubicBezTo>
                  <a:cubicBezTo>
                    <a:pt x="42" y="100"/>
                    <a:pt x="44" y="118"/>
                    <a:pt x="17" y="118"/>
                  </a:cubicBezTo>
                  <a:cubicBezTo>
                    <a:pt x="8" y="118"/>
                    <a:pt x="4" y="128"/>
                    <a:pt x="4" y="128"/>
                  </a:cubicBezTo>
                  <a:cubicBezTo>
                    <a:pt x="2" y="133"/>
                    <a:pt x="0" y="142"/>
                    <a:pt x="0" y="147"/>
                  </a:cubicBezTo>
                  <a:cubicBezTo>
                    <a:pt x="0" y="187"/>
                    <a:pt x="0" y="187"/>
                    <a:pt x="0" y="187"/>
                  </a:cubicBezTo>
                  <a:cubicBezTo>
                    <a:pt x="0" y="192"/>
                    <a:pt x="2" y="201"/>
                    <a:pt x="4" y="206"/>
                  </a:cubicBezTo>
                  <a:cubicBezTo>
                    <a:pt x="4" y="206"/>
                    <a:pt x="8" y="216"/>
                    <a:pt x="17" y="216"/>
                  </a:cubicBezTo>
                  <a:cubicBezTo>
                    <a:pt x="55" y="216"/>
                    <a:pt x="64" y="247"/>
                    <a:pt x="94" y="267"/>
                  </a:cubicBezTo>
                  <a:cubicBezTo>
                    <a:pt x="96" y="268"/>
                    <a:pt x="96" y="268"/>
                    <a:pt x="96" y="268"/>
                  </a:cubicBezTo>
                  <a:cubicBezTo>
                    <a:pt x="98" y="270"/>
                    <a:pt x="100" y="275"/>
                    <a:pt x="101" y="281"/>
                  </a:cubicBezTo>
                  <a:cubicBezTo>
                    <a:pt x="101" y="317"/>
                    <a:pt x="101" y="317"/>
                    <a:pt x="101" y="317"/>
                  </a:cubicBezTo>
                  <a:cubicBezTo>
                    <a:pt x="101" y="323"/>
                    <a:pt x="105" y="327"/>
                    <a:pt x="110" y="327"/>
                  </a:cubicBezTo>
                  <a:cubicBezTo>
                    <a:pt x="154" y="327"/>
                    <a:pt x="154" y="327"/>
                    <a:pt x="154" y="327"/>
                  </a:cubicBezTo>
                  <a:cubicBezTo>
                    <a:pt x="160" y="327"/>
                    <a:pt x="166" y="323"/>
                    <a:pt x="167" y="318"/>
                  </a:cubicBezTo>
                  <a:cubicBezTo>
                    <a:pt x="171" y="307"/>
                    <a:pt x="171" y="307"/>
                    <a:pt x="171" y="307"/>
                  </a:cubicBezTo>
                  <a:cubicBezTo>
                    <a:pt x="172" y="302"/>
                    <a:pt x="177" y="298"/>
                    <a:pt x="183" y="298"/>
                  </a:cubicBezTo>
                  <a:cubicBezTo>
                    <a:pt x="183" y="298"/>
                    <a:pt x="196" y="300"/>
                    <a:pt x="207" y="300"/>
                  </a:cubicBezTo>
                  <a:cubicBezTo>
                    <a:pt x="225" y="300"/>
                    <a:pt x="248" y="296"/>
                    <a:pt x="248" y="296"/>
                  </a:cubicBezTo>
                  <a:cubicBezTo>
                    <a:pt x="253" y="295"/>
                    <a:pt x="258" y="298"/>
                    <a:pt x="258" y="304"/>
                  </a:cubicBezTo>
                  <a:cubicBezTo>
                    <a:pt x="257" y="318"/>
                    <a:pt x="257" y="318"/>
                    <a:pt x="257" y="318"/>
                  </a:cubicBezTo>
                  <a:cubicBezTo>
                    <a:pt x="256" y="323"/>
                    <a:pt x="260" y="327"/>
                    <a:pt x="266" y="327"/>
                  </a:cubicBezTo>
                  <a:cubicBezTo>
                    <a:pt x="266" y="327"/>
                    <a:pt x="298" y="327"/>
                    <a:pt x="319" y="327"/>
                  </a:cubicBezTo>
                  <a:cubicBezTo>
                    <a:pt x="333" y="327"/>
                    <a:pt x="359" y="284"/>
                    <a:pt x="365" y="274"/>
                  </a:cubicBezTo>
                  <a:cubicBezTo>
                    <a:pt x="375" y="258"/>
                    <a:pt x="381" y="242"/>
                    <a:pt x="386" y="226"/>
                  </a:cubicBezTo>
                  <a:cubicBezTo>
                    <a:pt x="400" y="236"/>
                    <a:pt x="413" y="239"/>
                    <a:pt x="420" y="239"/>
                  </a:cubicBezTo>
                  <a:cubicBezTo>
                    <a:pt x="423" y="239"/>
                    <a:pt x="423" y="239"/>
                    <a:pt x="420" y="237"/>
                  </a:cubicBezTo>
                  <a:close/>
                  <a:moveTo>
                    <a:pt x="89" y="118"/>
                  </a:moveTo>
                  <a:cubicBezTo>
                    <a:pt x="82" y="118"/>
                    <a:pt x="77" y="109"/>
                    <a:pt x="77" y="98"/>
                  </a:cubicBezTo>
                  <a:cubicBezTo>
                    <a:pt x="77" y="86"/>
                    <a:pt x="82" y="77"/>
                    <a:pt x="89" y="77"/>
                  </a:cubicBezTo>
                  <a:cubicBezTo>
                    <a:pt x="95" y="77"/>
                    <a:pt x="100" y="86"/>
                    <a:pt x="100" y="98"/>
                  </a:cubicBezTo>
                  <a:cubicBezTo>
                    <a:pt x="100" y="109"/>
                    <a:pt x="95" y="118"/>
                    <a:pt x="89" y="118"/>
                  </a:cubicBezTo>
                  <a:close/>
                  <a:moveTo>
                    <a:pt x="286" y="54"/>
                  </a:moveTo>
                  <a:cubicBezTo>
                    <a:pt x="284" y="58"/>
                    <a:pt x="280" y="60"/>
                    <a:pt x="276" y="60"/>
                  </a:cubicBezTo>
                  <a:cubicBezTo>
                    <a:pt x="275" y="60"/>
                    <a:pt x="274" y="60"/>
                    <a:pt x="273" y="60"/>
                  </a:cubicBezTo>
                  <a:cubicBezTo>
                    <a:pt x="253" y="53"/>
                    <a:pt x="232" y="49"/>
                    <a:pt x="211" y="49"/>
                  </a:cubicBezTo>
                  <a:cubicBezTo>
                    <a:pt x="201" y="49"/>
                    <a:pt x="186" y="51"/>
                    <a:pt x="168" y="55"/>
                  </a:cubicBezTo>
                  <a:cubicBezTo>
                    <a:pt x="163" y="56"/>
                    <a:pt x="157" y="53"/>
                    <a:pt x="156" y="48"/>
                  </a:cubicBezTo>
                  <a:cubicBezTo>
                    <a:pt x="155" y="43"/>
                    <a:pt x="158" y="37"/>
                    <a:pt x="164" y="36"/>
                  </a:cubicBezTo>
                  <a:cubicBezTo>
                    <a:pt x="183" y="32"/>
                    <a:pt x="199" y="30"/>
                    <a:pt x="211" y="30"/>
                  </a:cubicBezTo>
                  <a:cubicBezTo>
                    <a:pt x="235" y="30"/>
                    <a:pt x="258" y="33"/>
                    <a:pt x="280" y="41"/>
                  </a:cubicBezTo>
                  <a:cubicBezTo>
                    <a:pt x="285" y="43"/>
                    <a:pt x="287" y="49"/>
                    <a:pt x="286" y="5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4819" name="组合 130"/>
          <p:cNvGrpSpPr/>
          <p:nvPr/>
        </p:nvGrpSpPr>
        <p:grpSpPr bwMode="auto">
          <a:xfrm>
            <a:off x="6860381" y="1801972"/>
            <a:ext cx="625079" cy="625271"/>
            <a:chOff x="0" y="0"/>
            <a:chExt cx="865188" cy="865188"/>
          </a:xfrm>
        </p:grpSpPr>
        <p:sp>
          <p:nvSpPr>
            <p:cNvPr id="35054" name="Oval 8"/>
            <p:cNvSpPr>
              <a:spLocks noChangeArrowheads="1"/>
            </p:cNvSpPr>
            <p:nvPr/>
          </p:nvSpPr>
          <p:spPr bwMode="auto">
            <a:xfrm>
              <a:off x="0" y="0"/>
              <a:ext cx="865188" cy="865188"/>
            </a:xfrm>
            <a:prstGeom prst="ellipse">
              <a:avLst/>
            </a:prstGeom>
            <a:solidFill>
              <a:srgbClr val="FFAADA"/>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zh-CN">
                <a:solidFill>
                  <a:srgbClr val="000000"/>
                </a:solidFill>
              </a:endParaRPr>
            </a:p>
          </p:txBody>
        </p:sp>
        <p:sp>
          <p:nvSpPr>
            <p:cNvPr id="35055" name="Freeform 9"/>
            <p:cNvSpPr/>
            <p:nvPr/>
          </p:nvSpPr>
          <p:spPr bwMode="auto">
            <a:xfrm>
              <a:off x="147637" y="174625"/>
              <a:ext cx="706438" cy="677863"/>
            </a:xfrm>
            <a:custGeom>
              <a:avLst/>
              <a:gdLst>
                <a:gd name="T0" fmla="*/ 2147483647 w 517"/>
                <a:gd name="T1" fmla="*/ 0 h 495"/>
                <a:gd name="T2" fmla="*/ 2147483647 w 517"/>
                <a:gd name="T3" fmla="*/ 2147483647 h 495"/>
                <a:gd name="T4" fmla="*/ 2147483647 w 517"/>
                <a:gd name="T5" fmla="*/ 2147483647 h 495"/>
                <a:gd name="T6" fmla="*/ 2147483647 w 517"/>
                <a:gd name="T7" fmla="*/ 2147483647 h 495"/>
                <a:gd name="T8" fmla="*/ 2147483647 w 517"/>
                <a:gd name="T9" fmla="*/ 2147483647 h 495"/>
                <a:gd name="T10" fmla="*/ 2147483647 w 517"/>
                <a:gd name="T11" fmla="*/ 2147483647 h 495"/>
                <a:gd name="T12" fmla="*/ 2147483647 w 517"/>
                <a:gd name="T13" fmla="*/ 2147483647 h 495"/>
                <a:gd name="T14" fmla="*/ 2147483647 w 517"/>
                <a:gd name="T15" fmla="*/ 2147483647 h 495"/>
                <a:gd name="T16" fmla="*/ 2147483647 w 517"/>
                <a:gd name="T17" fmla="*/ 2147483647 h 495"/>
                <a:gd name="T18" fmla="*/ 2147483647 w 517"/>
                <a:gd name="T19" fmla="*/ 2147483647 h 495"/>
                <a:gd name="T20" fmla="*/ 2147483647 w 517"/>
                <a:gd name="T21" fmla="*/ 2147483647 h 495"/>
                <a:gd name="T22" fmla="*/ 2147483647 w 517"/>
                <a:gd name="T23" fmla="*/ 2147483647 h 495"/>
                <a:gd name="T24" fmla="*/ 2147483647 w 517"/>
                <a:gd name="T25" fmla="*/ 2147483647 h 495"/>
                <a:gd name="T26" fmla="*/ 2147483647 w 517"/>
                <a:gd name="T27" fmla="*/ 2147483647 h 495"/>
                <a:gd name="T28" fmla="*/ 2147483647 w 517"/>
                <a:gd name="T29" fmla="*/ 2147483647 h 495"/>
                <a:gd name="T30" fmla="*/ 2147483647 w 517"/>
                <a:gd name="T31" fmla="*/ 2147483647 h 495"/>
                <a:gd name="T32" fmla="*/ 2147483647 w 517"/>
                <a:gd name="T33" fmla="*/ 2147483647 h 495"/>
                <a:gd name="T34" fmla="*/ 2147483647 w 517"/>
                <a:gd name="T35" fmla="*/ 2147483647 h 495"/>
                <a:gd name="T36" fmla="*/ 2147483647 w 517"/>
                <a:gd name="T37" fmla="*/ 2147483647 h 495"/>
                <a:gd name="T38" fmla="*/ 2147483647 w 517"/>
                <a:gd name="T39" fmla="*/ 2147483647 h 495"/>
                <a:gd name="T40" fmla="*/ 2147483647 w 517"/>
                <a:gd name="T41" fmla="*/ 2147483647 h 495"/>
                <a:gd name="T42" fmla="*/ 2147483647 w 517"/>
                <a:gd name="T43" fmla="*/ 2147483647 h 495"/>
                <a:gd name="T44" fmla="*/ 2147483647 w 517"/>
                <a:gd name="T45" fmla="*/ 2147483647 h 495"/>
                <a:gd name="T46" fmla="*/ 2147483647 w 517"/>
                <a:gd name="T47" fmla="*/ 0 h 49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7" h="495">
                  <a:moveTo>
                    <a:pt x="42" y="0"/>
                  </a:moveTo>
                  <a:cubicBezTo>
                    <a:pt x="32" y="0"/>
                    <a:pt x="23" y="1"/>
                    <a:pt x="18" y="3"/>
                  </a:cubicBezTo>
                  <a:cubicBezTo>
                    <a:pt x="0" y="11"/>
                    <a:pt x="7" y="51"/>
                    <a:pt x="18" y="61"/>
                  </a:cubicBezTo>
                  <a:cubicBezTo>
                    <a:pt x="25" y="69"/>
                    <a:pt x="34" y="76"/>
                    <a:pt x="41" y="84"/>
                  </a:cubicBezTo>
                  <a:cubicBezTo>
                    <a:pt x="38" y="84"/>
                    <a:pt x="35" y="84"/>
                    <a:pt x="32" y="84"/>
                  </a:cubicBezTo>
                  <a:cubicBezTo>
                    <a:pt x="21" y="84"/>
                    <a:pt x="9" y="86"/>
                    <a:pt x="9" y="99"/>
                  </a:cubicBezTo>
                  <a:cubicBezTo>
                    <a:pt x="6" y="108"/>
                    <a:pt x="6" y="132"/>
                    <a:pt x="14" y="139"/>
                  </a:cubicBezTo>
                  <a:cubicBezTo>
                    <a:pt x="22" y="148"/>
                    <a:pt x="31" y="157"/>
                    <a:pt x="40" y="165"/>
                  </a:cubicBezTo>
                  <a:cubicBezTo>
                    <a:pt x="20" y="165"/>
                    <a:pt x="9" y="167"/>
                    <a:pt x="9" y="189"/>
                  </a:cubicBezTo>
                  <a:cubicBezTo>
                    <a:pt x="9" y="206"/>
                    <a:pt x="9" y="217"/>
                    <a:pt x="22" y="229"/>
                  </a:cubicBezTo>
                  <a:cubicBezTo>
                    <a:pt x="33" y="241"/>
                    <a:pt x="46" y="253"/>
                    <a:pt x="58" y="264"/>
                  </a:cubicBezTo>
                  <a:cubicBezTo>
                    <a:pt x="74" y="282"/>
                    <a:pt x="207" y="417"/>
                    <a:pt x="286" y="495"/>
                  </a:cubicBezTo>
                  <a:cubicBezTo>
                    <a:pt x="400" y="466"/>
                    <a:pt x="490" y="375"/>
                    <a:pt x="517" y="260"/>
                  </a:cubicBezTo>
                  <a:cubicBezTo>
                    <a:pt x="438" y="182"/>
                    <a:pt x="350" y="94"/>
                    <a:pt x="331" y="77"/>
                  </a:cubicBezTo>
                  <a:cubicBezTo>
                    <a:pt x="316" y="60"/>
                    <a:pt x="298" y="42"/>
                    <a:pt x="281" y="27"/>
                  </a:cubicBezTo>
                  <a:cubicBezTo>
                    <a:pt x="273" y="18"/>
                    <a:pt x="260" y="2"/>
                    <a:pt x="247" y="2"/>
                  </a:cubicBezTo>
                  <a:cubicBezTo>
                    <a:pt x="234" y="2"/>
                    <a:pt x="222" y="2"/>
                    <a:pt x="209" y="2"/>
                  </a:cubicBezTo>
                  <a:cubicBezTo>
                    <a:pt x="192" y="2"/>
                    <a:pt x="193" y="20"/>
                    <a:pt x="193" y="32"/>
                  </a:cubicBezTo>
                  <a:cubicBezTo>
                    <a:pt x="185" y="24"/>
                    <a:pt x="174" y="9"/>
                    <a:pt x="163" y="4"/>
                  </a:cubicBezTo>
                  <a:cubicBezTo>
                    <a:pt x="159" y="1"/>
                    <a:pt x="153" y="1"/>
                    <a:pt x="146" y="1"/>
                  </a:cubicBezTo>
                  <a:cubicBezTo>
                    <a:pt x="137" y="1"/>
                    <a:pt x="127" y="2"/>
                    <a:pt x="120" y="2"/>
                  </a:cubicBezTo>
                  <a:cubicBezTo>
                    <a:pt x="101" y="2"/>
                    <a:pt x="101" y="18"/>
                    <a:pt x="101" y="32"/>
                  </a:cubicBezTo>
                  <a:cubicBezTo>
                    <a:pt x="94" y="25"/>
                    <a:pt x="87" y="17"/>
                    <a:pt x="79" y="10"/>
                  </a:cubicBezTo>
                  <a:cubicBezTo>
                    <a:pt x="73" y="3"/>
                    <a:pt x="57" y="0"/>
                    <a:pt x="42" y="0"/>
                  </a:cubicBezTo>
                </a:path>
              </a:pathLst>
            </a:custGeom>
            <a:solidFill>
              <a:srgbClr val="CC88A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5056" name="Freeform 10"/>
            <p:cNvSpPr>
              <a:spLocks noEditPoints="1"/>
            </p:cNvSpPr>
            <p:nvPr/>
          </p:nvSpPr>
          <p:spPr bwMode="auto">
            <a:xfrm>
              <a:off x="381000" y="385762"/>
              <a:ext cx="325438" cy="374650"/>
            </a:xfrm>
            <a:custGeom>
              <a:avLst/>
              <a:gdLst>
                <a:gd name="T0" fmla="*/ 2147483647 w 238"/>
                <a:gd name="T1" fmla="*/ 2147483647 h 274"/>
                <a:gd name="T2" fmla="*/ 2147483647 w 238"/>
                <a:gd name="T3" fmla="*/ 2147483647 h 274"/>
                <a:gd name="T4" fmla="*/ 2147483647 w 238"/>
                <a:gd name="T5" fmla="*/ 2147483647 h 274"/>
                <a:gd name="T6" fmla="*/ 2147483647 w 238"/>
                <a:gd name="T7" fmla="*/ 2147483647 h 274"/>
                <a:gd name="T8" fmla="*/ 2147483647 w 238"/>
                <a:gd name="T9" fmla="*/ 2147483647 h 274"/>
                <a:gd name="T10" fmla="*/ 2147483647 w 238"/>
                <a:gd name="T11" fmla="*/ 2147483647 h 274"/>
                <a:gd name="T12" fmla="*/ 2147483647 w 238"/>
                <a:gd name="T13" fmla="*/ 2147483647 h 274"/>
                <a:gd name="T14" fmla="*/ 2147483647 w 238"/>
                <a:gd name="T15" fmla="*/ 2147483647 h 274"/>
                <a:gd name="T16" fmla="*/ 2147483647 w 238"/>
                <a:gd name="T17" fmla="*/ 2147483647 h 274"/>
                <a:gd name="T18" fmla="*/ 2147483647 w 238"/>
                <a:gd name="T19" fmla="*/ 2147483647 h 274"/>
                <a:gd name="T20" fmla="*/ 2147483647 w 238"/>
                <a:gd name="T21" fmla="*/ 2147483647 h 274"/>
                <a:gd name="T22" fmla="*/ 2147483647 w 238"/>
                <a:gd name="T23" fmla="*/ 2147483647 h 274"/>
                <a:gd name="T24" fmla="*/ 2147483647 w 238"/>
                <a:gd name="T25" fmla="*/ 2147483647 h 274"/>
                <a:gd name="T26" fmla="*/ 2147483647 w 238"/>
                <a:gd name="T27" fmla="*/ 2147483647 h 274"/>
                <a:gd name="T28" fmla="*/ 2147483647 w 238"/>
                <a:gd name="T29" fmla="*/ 2147483647 h 274"/>
                <a:gd name="T30" fmla="*/ 2147483647 w 238"/>
                <a:gd name="T31" fmla="*/ 2147483647 h 274"/>
                <a:gd name="T32" fmla="*/ 2147483647 w 238"/>
                <a:gd name="T33" fmla="*/ 2147483647 h 274"/>
                <a:gd name="T34" fmla="*/ 2147483647 w 238"/>
                <a:gd name="T35" fmla="*/ 2147483647 h 274"/>
                <a:gd name="T36" fmla="*/ 2147483647 w 238"/>
                <a:gd name="T37" fmla="*/ 2147483647 h 274"/>
                <a:gd name="T38" fmla="*/ 2147483647 w 238"/>
                <a:gd name="T39" fmla="*/ 2147483647 h 274"/>
                <a:gd name="T40" fmla="*/ 2147483647 w 238"/>
                <a:gd name="T41" fmla="*/ 2147483647 h 274"/>
                <a:gd name="T42" fmla="*/ 2147483647 w 238"/>
                <a:gd name="T43" fmla="*/ 2147483647 h 274"/>
                <a:gd name="T44" fmla="*/ 2147483647 w 238"/>
                <a:gd name="T45" fmla="*/ 2147483647 h 274"/>
                <a:gd name="T46" fmla="*/ 2147483647 w 238"/>
                <a:gd name="T47" fmla="*/ 2147483647 h 274"/>
                <a:gd name="T48" fmla="*/ 2147483647 w 238"/>
                <a:gd name="T49" fmla="*/ 2147483647 h 274"/>
                <a:gd name="T50" fmla="*/ 2147483647 w 238"/>
                <a:gd name="T51" fmla="*/ 2147483647 h 274"/>
                <a:gd name="T52" fmla="*/ 2147483647 w 238"/>
                <a:gd name="T53" fmla="*/ 2147483647 h 274"/>
                <a:gd name="T54" fmla="*/ 2147483647 w 238"/>
                <a:gd name="T55" fmla="*/ 2147483647 h 274"/>
                <a:gd name="T56" fmla="*/ 2147483647 w 238"/>
                <a:gd name="T57" fmla="*/ 2147483647 h 274"/>
                <a:gd name="T58" fmla="*/ 2147483647 w 238"/>
                <a:gd name="T59" fmla="*/ 2147483647 h 274"/>
                <a:gd name="T60" fmla="*/ 2147483647 w 238"/>
                <a:gd name="T61" fmla="*/ 2147483647 h 274"/>
                <a:gd name="T62" fmla="*/ 2147483647 w 238"/>
                <a:gd name="T63" fmla="*/ 2147483647 h 274"/>
                <a:gd name="T64" fmla="*/ 2147483647 w 238"/>
                <a:gd name="T65" fmla="*/ 2147483647 h 274"/>
                <a:gd name="T66" fmla="*/ 2147483647 w 238"/>
                <a:gd name="T67" fmla="*/ 2147483647 h 274"/>
                <a:gd name="T68" fmla="*/ 2147483647 w 238"/>
                <a:gd name="T69" fmla="*/ 2147483647 h 274"/>
                <a:gd name="T70" fmla="*/ 2147483647 w 238"/>
                <a:gd name="T71" fmla="*/ 2147483647 h 274"/>
                <a:gd name="T72" fmla="*/ 2147483647 w 238"/>
                <a:gd name="T73" fmla="*/ 2147483647 h 274"/>
                <a:gd name="T74" fmla="*/ 2147483647 w 238"/>
                <a:gd name="T75" fmla="*/ 2147483647 h 274"/>
                <a:gd name="T76" fmla="*/ 2147483647 w 238"/>
                <a:gd name="T77" fmla="*/ 2147483647 h 274"/>
                <a:gd name="T78" fmla="*/ 2147483647 w 238"/>
                <a:gd name="T79" fmla="*/ 2147483647 h 274"/>
                <a:gd name="T80" fmla="*/ 2147483647 w 238"/>
                <a:gd name="T81" fmla="*/ 2147483647 h 27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8" h="274">
                  <a:moveTo>
                    <a:pt x="237" y="226"/>
                  </a:moveTo>
                  <a:cubicBezTo>
                    <a:pt x="223" y="190"/>
                    <a:pt x="223" y="190"/>
                    <a:pt x="223" y="190"/>
                  </a:cubicBezTo>
                  <a:cubicBezTo>
                    <a:pt x="226" y="183"/>
                    <a:pt x="228" y="176"/>
                    <a:pt x="229" y="168"/>
                  </a:cubicBezTo>
                  <a:cubicBezTo>
                    <a:pt x="230" y="159"/>
                    <a:pt x="230" y="149"/>
                    <a:pt x="228" y="138"/>
                  </a:cubicBezTo>
                  <a:cubicBezTo>
                    <a:pt x="227" y="130"/>
                    <a:pt x="224" y="118"/>
                    <a:pt x="217" y="102"/>
                  </a:cubicBezTo>
                  <a:cubicBezTo>
                    <a:pt x="217" y="102"/>
                    <a:pt x="217" y="102"/>
                    <a:pt x="217" y="102"/>
                  </a:cubicBezTo>
                  <a:cubicBezTo>
                    <a:pt x="207" y="77"/>
                    <a:pt x="207" y="77"/>
                    <a:pt x="207" y="77"/>
                  </a:cubicBezTo>
                  <a:cubicBezTo>
                    <a:pt x="201" y="61"/>
                    <a:pt x="182" y="53"/>
                    <a:pt x="164" y="59"/>
                  </a:cubicBezTo>
                  <a:cubicBezTo>
                    <a:pt x="161" y="57"/>
                    <a:pt x="158" y="55"/>
                    <a:pt x="155" y="54"/>
                  </a:cubicBezTo>
                  <a:cubicBezTo>
                    <a:pt x="146" y="51"/>
                    <a:pt x="136" y="52"/>
                    <a:pt x="127" y="55"/>
                  </a:cubicBezTo>
                  <a:cubicBezTo>
                    <a:pt x="124" y="57"/>
                    <a:pt x="121" y="59"/>
                    <a:pt x="118" y="61"/>
                  </a:cubicBezTo>
                  <a:cubicBezTo>
                    <a:pt x="117" y="61"/>
                    <a:pt x="117" y="61"/>
                    <a:pt x="116" y="61"/>
                  </a:cubicBezTo>
                  <a:cubicBezTo>
                    <a:pt x="116" y="61"/>
                    <a:pt x="116" y="61"/>
                    <a:pt x="116" y="61"/>
                  </a:cubicBezTo>
                  <a:cubicBezTo>
                    <a:pt x="114" y="61"/>
                    <a:pt x="111" y="61"/>
                    <a:pt x="108" y="62"/>
                  </a:cubicBezTo>
                  <a:cubicBezTo>
                    <a:pt x="90" y="18"/>
                    <a:pt x="90" y="18"/>
                    <a:pt x="90" y="18"/>
                  </a:cubicBezTo>
                  <a:cubicBezTo>
                    <a:pt x="87" y="10"/>
                    <a:pt x="80" y="4"/>
                    <a:pt x="71" y="2"/>
                  </a:cubicBezTo>
                  <a:cubicBezTo>
                    <a:pt x="63" y="0"/>
                    <a:pt x="55" y="1"/>
                    <a:pt x="47" y="4"/>
                  </a:cubicBezTo>
                  <a:cubicBezTo>
                    <a:pt x="47" y="5"/>
                    <a:pt x="47" y="5"/>
                    <a:pt x="47" y="5"/>
                  </a:cubicBezTo>
                  <a:cubicBezTo>
                    <a:pt x="39" y="8"/>
                    <a:pt x="33" y="13"/>
                    <a:pt x="29" y="19"/>
                  </a:cubicBezTo>
                  <a:cubicBezTo>
                    <a:pt x="23" y="27"/>
                    <a:pt x="22" y="36"/>
                    <a:pt x="25" y="44"/>
                  </a:cubicBezTo>
                  <a:cubicBezTo>
                    <a:pt x="52" y="109"/>
                    <a:pt x="52" y="109"/>
                    <a:pt x="52" y="109"/>
                  </a:cubicBezTo>
                  <a:cubicBezTo>
                    <a:pt x="42" y="107"/>
                    <a:pt x="33" y="108"/>
                    <a:pt x="24" y="111"/>
                  </a:cubicBezTo>
                  <a:cubicBezTo>
                    <a:pt x="24" y="111"/>
                    <a:pt x="24" y="111"/>
                    <a:pt x="24" y="111"/>
                  </a:cubicBezTo>
                  <a:cubicBezTo>
                    <a:pt x="14" y="115"/>
                    <a:pt x="6" y="123"/>
                    <a:pt x="3" y="133"/>
                  </a:cubicBezTo>
                  <a:cubicBezTo>
                    <a:pt x="0" y="142"/>
                    <a:pt x="1" y="152"/>
                    <a:pt x="5" y="160"/>
                  </a:cubicBezTo>
                  <a:cubicBezTo>
                    <a:pt x="10" y="167"/>
                    <a:pt x="17" y="173"/>
                    <a:pt x="26" y="176"/>
                  </a:cubicBezTo>
                  <a:cubicBezTo>
                    <a:pt x="26" y="176"/>
                    <a:pt x="26" y="176"/>
                    <a:pt x="26" y="176"/>
                  </a:cubicBezTo>
                  <a:cubicBezTo>
                    <a:pt x="43" y="181"/>
                    <a:pt x="58" y="188"/>
                    <a:pt x="72" y="197"/>
                  </a:cubicBezTo>
                  <a:cubicBezTo>
                    <a:pt x="73" y="197"/>
                    <a:pt x="73" y="198"/>
                    <a:pt x="74" y="199"/>
                  </a:cubicBezTo>
                  <a:cubicBezTo>
                    <a:pt x="81" y="209"/>
                    <a:pt x="87" y="217"/>
                    <a:pt x="92" y="221"/>
                  </a:cubicBezTo>
                  <a:cubicBezTo>
                    <a:pt x="98" y="226"/>
                    <a:pt x="104" y="230"/>
                    <a:pt x="110" y="232"/>
                  </a:cubicBezTo>
                  <a:cubicBezTo>
                    <a:pt x="126" y="272"/>
                    <a:pt x="126" y="272"/>
                    <a:pt x="126" y="272"/>
                  </a:cubicBezTo>
                  <a:cubicBezTo>
                    <a:pt x="127" y="273"/>
                    <a:pt x="128" y="274"/>
                    <a:pt x="130" y="273"/>
                  </a:cubicBezTo>
                  <a:cubicBezTo>
                    <a:pt x="235" y="230"/>
                    <a:pt x="235" y="230"/>
                    <a:pt x="235" y="230"/>
                  </a:cubicBezTo>
                  <a:cubicBezTo>
                    <a:pt x="237" y="230"/>
                    <a:pt x="238" y="228"/>
                    <a:pt x="237" y="226"/>
                  </a:cubicBezTo>
                  <a:close/>
                  <a:moveTo>
                    <a:pt x="139" y="248"/>
                  </a:moveTo>
                  <a:cubicBezTo>
                    <a:pt x="127" y="218"/>
                    <a:pt x="127" y="218"/>
                    <a:pt x="127" y="218"/>
                  </a:cubicBezTo>
                  <a:cubicBezTo>
                    <a:pt x="126" y="217"/>
                    <a:pt x="125" y="216"/>
                    <a:pt x="124" y="216"/>
                  </a:cubicBezTo>
                  <a:cubicBezTo>
                    <a:pt x="124" y="216"/>
                    <a:pt x="124" y="216"/>
                    <a:pt x="124" y="216"/>
                  </a:cubicBezTo>
                  <a:cubicBezTo>
                    <a:pt x="123" y="216"/>
                    <a:pt x="123" y="215"/>
                    <a:pt x="122" y="215"/>
                  </a:cubicBezTo>
                  <a:cubicBezTo>
                    <a:pt x="117" y="214"/>
                    <a:pt x="112" y="211"/>
                    <a:pt x="106" y="206"/>
                  </a:cubicBezTo>
                  <a:cubicBezTo>
                    <a:pt x="102" y="203"/>
                    <a:pt x="95" y="193"/>
                    <a:pt x="91" y="187"/>
                  </a:cubicBezTo>
                  <a:cubicBezTo>
                    <a:pt x="89" y="184"/>
                    <a:pt x="88" y="182"/>
                    <a:pt x="87" y="182"/>
                  </a:cubicBezTo>
                  <a:cubicBezTo>
                    <a:pt x="86" y="181"/>
                    <a:pt x="86" y="181"/>
                    <a:pt x="86" y="181"/>
                  </a:cubicBezTo>
                  <a:cubicBezTo>
                    <a:pt x="70" y="171"/>
                    <a:pt x="52" y="163"/>
                    <a:pt x="34" y="157"/>
                  </a:cubicBezTo>
                  <a:cubicBezTo>
                    <a:pt x="25" y="154"/>
                    <a:pt x="20" y="146"/>
                    <a:pt x="23" y="138"/>
                  </a:cubicBezTo>
                  <a:cubicBezTo>
                    <a:pt x="24" y="135"/>
                    <a:pt x="27" y="131"/>
                    <a:pt x="32" y="130"/>
                  </a:cubicBezTo>
                  <a:cubicBezTo>
                    <a:pt x="31" y="126"/>
                    <a:pt x="31" y="126"/>
                    <a:pt x="31" y="126"/>
                  </a:cubicBezTo>
                  <a:cubicBezTo>
                    <a:pt x="32" y="130"/>
                    <a:pt x="32" y="130"/>
                    <a:pt x="32" y="130"/>
                  </a:cubicBezTo>
                  <a:cubicBezTo>
                    <a:pt x="37" y="128"/>
                    <a:pt x="42" y="127"/>
                    <a:pt x="47" y="129"/>
                  </a:cubicBezTo>
                  <a:cubicBezTo>
                    <a:pt x="59" y="133"/>
                    <a:pt x="70" y="137"/>
                    <a:pt x="81" y="142"/>
                  </a:cubicBezTo>
                  <a:cubicBezTo>
                    <a:pt x="82" y="143"/>
                    <a:pt x="83" y="143"/>
                    <a:pt x="84" y="142"/>
                  </a:cubicBezTo>
                  <a:cubicBezTo>
                    <a:pt x="84" y="142"/>
                    <a:pt x="84" y="142"/>
                    <a:pt x="85" y="142"/>
                  </a:cubicBezTo>
                  <a:cubicBezTo>
                    <a:pt x="86" y="141"/>
                    <a:pt x="86" y="139"/>
                    <a:pt x="86" y="138"/>
                  </a:cubicBezTo>
                  <a:cubicBezTo>
                    <a:pt x="44" y="36"/>
                    <a:pt x="44" y="36"/>
                    <a:pt x="44" y="36"/>
                  </a:cubicBezTo>
                  <a:cubicBezTo>
                    <a:pt x="42" y="32"/>
                    <a:pt x="47" y="25"/>
                    <a:pt x="54" y="22"/>
                  </a:cubicBezTo>
                  <a:cubicBezTo>
                    <a:pt x="54" y="22"/>
                    <a:pt x="54" y="22"/>
                    <a:pt x="54" y="22"/>
                  </a:cubicBezTo>
                  <a:cubicBezTo>
                    <a:pt x="62" y="19"/>
                    <a:pt x="69" y="21"/>
                    <a:pt x="71" y="26"/>
                  </a:cubicBezTo>
                  <a:cubicBezTo>
                    <a:pt x="95" y="86"/>
                    <a:pt x="95" y="86"/>
                    <a:pt x="95" y="86"/>
                  </a:cubicBezTo>
                  <a:cubicBezTo>
                    <a:pt x="96" y="87"/>
                    <a:pt x="97" y="88"/>
                    <a:pt x="98" y="88"/>
                  </a:cubicBezTo>
                  <a:cubicBezTo>
                    <a:pt x="99" y="88"/>
                    <a:pt x="99" y="88"/>
                    <a:pt x="100" y="88"/>
                  </a:cubicBezTo>
                  <a:cubicBezTo>
                    <a:pt x="100" y="87"/>
                    <a:pt x="101" y="87"/>
                    <a:pt x="101" y="87"/>
                  </a:cubicBezTo>
                  <a:cubicBezTo>
                    <a:pt x="103" y="85"/>
                    <a:pt x="105" y="83"/>
                    <a:pt x="107" y="82"/>
                  </a:cubicBezTo>
                  <a:cubicBezTo>
                    <a:pt x="112" y="81"/>
                    <a:pt x="117" y="81"/>
                    <a:pt x="121" y="83"/>
                  </a:cubicBezTo>
                  <a:cubicBezTo>
                    <a:pt x="122" y="83"/>
                    <a:pt x="123" y="83"/>
                    <a:pt x="124" y="83"/>
                  </a:cubicBezTo>
                  <a:cubicBezTo>
                    <a:pt x="124" y="83"/>
                    <a:pt x="124" y="83"/>
                    <a:pt x="124" y="83"/>
                  </a:cubicBezTo>
                  <a:cubicBezTo>
                    <a:pt x="125" y="83"/>
                    <a:pt x="126" y="82"/>
                    <a:pt x="126" y="81"/>
                  </a:cubicBezTo>
                  <a:cubicBezTo>
                    <a:pt x="128" y="78"/>
                    <a:pt x="131" y="75"/>
                    <a:pt x="135" y="74"/>
                  </a:cubicBezTo>
                  <a:cubicBezTo>
                    <a:pt x="143" y="70"/>
                    <a:pt x="152" y="73"/>
                    <a:pt x="155" y="80"/>
                  </a:cubicBezTo>
                  <a:cubicBezTo>
                    <a:pt x="156" y="82"/>
                    <a:pt x="156" y="82"/>
                    <a:pt x="156" y="82"/>
                  </a:cubicBezTo>
                  <a:cubicBezTo>
                    <a:pt x="156" y="83"/>
                    <a:pt x="157" y="84"/>
                    <a:pt x="158" y="84"/>
                  </a:cubicBezTo>
                  <a:cubicBezTo>
                    <a:pt x="159" y="84"/>
                    <a:pt x="159" y="84"/>
                    <a:pt x="160" y="84"/>
                  </a:cubicBezTo>
                  <a:cubicBezTo>
                    <a:pt x="160" y="83"/>
                    <a:pt x="161" y="83"/>
                    <a:pt x="161" y="83"/>
                  </a:cubicBezTo>
                  <a:cubicBezTo>
                    <a:pt x="163" y="81"/>
                    <a:pt x="165" y="79"/>
                    <a:pt x="168" y="78"/>
                  </a:cubicBezTo>
                  <a:cubicBezTo>
                    <a:pt x="176" y="75"/>
                    <a:pt x="185" y="78"/>
                    <a:pt x="188" y="85"/>
                  </a:cubicBezTo>
                  <a:cubicBezTo>
                    <a:pt x="198" y="110"/>
                    <a:pt x="198" y="110"/>
                    <a:pt x="198" y="110"/>
                  </a:cubicBezTo>
                  <a:cubicBezTo>
                    <a:pt x="198" y="110"/>
                    <a:pt x="198" y="110"/>
                    <a:pt x="198" y="110"/>
                  </a:cubicBezTo>
                  <a:cubicBezTo>
                    <a:pt x="204" y="124"/>
                    <a:pt x="206" y="135"/>
                    <a:pt x="207" y="142"/>
                  </a:cubicBezTo>
                  <a:cubicBezTo>
                    <a:pt x="211" y="162"/>
                    <a:pt x="208" y="177"/>
                    <a:pt x="200" y="187"/>
                  </a:cubicBezTo>
                  <a:cubicBezTo>
                    <a:pt x="200" y="188"/>
                    <a:pt x="199" y="189"/>
                    <a:pt x="200" y="190"/>
                  </a:cubicBezTo>
                  <a:cubicBezTo>
                    <a:pt x="212" y="219"/>
                    <a:pt x="212" y="219"/>
                    <a:pt x="212" y="219"/>
                  </a:cubicBezTo>
                  <a:lnTo>
                    <a:pt x="139" y="24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5057" name="Freeform 11"/>
            <p:cNvSpPr/>
            <p:nvPr/>
          </p:nvSpPr>
          <p:spPr bwMode="auto">
            <a:xfrm>
              <a:off x="158750" y="177800"/>
              <a:ext cx="96838" cy="80963"/>
            </a:xfrm>
            <a:custGeom>
              <a:avLst/>
              <a:gdLst>
                <a:gd name="T0" fmla="*/ 2147483647 w 71"/>
                <a:gd name="T1" fmla="*/ 2147483647 h 59"/>
                <a:gd name="T2" fmla="*/ 2147483647 w 71"/>
                <a:gd name="T3" fmla="*/ 0 h 59"/>
                <a:gd name="T4" fmla="*/ 2147483647 w 71"/>
                <a:gd name="T5" fmla="*/ 0 h 59"/>
                <a:gd name="T6" fmla="*/ 0 w 71"/>
                <a:gd name="T7" fmla="*/ 2147483647 h 59"/>
                <a:gd name="T8" fmla="*/ 0 w 71"/>
                <a:gd name="T9" fmla="*/ 2147483647 h 59"/>
                <a:gd name="T10" fmla="*/ 2147483647 w 71"/>
                <a:gd name="T11" fmla="*/ 2147483647 h 59"/>
                <a:gd name="T12" fmla="*/ 2147483647 w 71"/>
                <a:gd name="T13" fmla="*/ 2147483647 h 59"/>
                <a:gd name="T14" fmla="*/ 2147483647 w 71"/>
                <a:gd name="T15" fmla="*/ 2147483647 h 59"/>
                <a:gd name="T16" fmla="*/ 2147483647 w 71"/>
                <a:gd name="T17" fmla="*/ 2147483647 h 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1" h="59">
                  <a:moveTo>
                    <a:pt x="71" y="15"/>
                  </a:moveTo>
                  <a:cubicBezTo>
                    <a:pt x="71" y="7"/>
                    <a:pt x="64" y="0"/>
                    <a:pt x="56" y="0"/>
                  </a:cubicBezTo>
                  <a:cubicBezTo>
                    <a:pt x="15" y="0"/>
                    <a:pt x="15" y="0"/>
                    <a:pt x="15" y="0"/>
                  </a:cubicBezTo>
                  <a:cubicBezTo>
                    <a:pt x="6" y="0"/>
                    <a:pt x="0" y="7"/>
                    <a:pt x="0" y="15"/>
                  </a:cubicBezTo>
                  <a:cubicBezTo>
                    <a:pt x="0" y="44"/>
                    <a:pt x="0" y="44"/>
                    <a:pt x="0" y="44"/>
                  </a:cubicBezTo>
                  <a:cubicBezTo>
                    <a:pt x="0" y="52"/>
                    <a:pt x="6" y="59"/>
                    <a:pt x="15" y="59"/>
                  </a:cubicBezTo>
                  <a:cubicBezTo>
                    <a:pt x="56" y="59"/>
                    <a:pt x="56" y="59"/>
                    <a:pt x="56" y="59"/>
                  </a:cubicBezTo>
                  <a:cubicBezTo>
                    <a:pt x="64" y="59"/>
                    <a:pt x="71" y="52"/>
                    <a:pt x="71" y="44"/>
                  </a:cubicBezTo>
                  <a:lnTo>
                    <a:pt x="71" y="1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5058" name="Freeform 12"/>
            <p:cNvSpPr/>
            <p:nvPr/>
          </p:nvSpPr>
          <p:spPr bwMode="auto">
            <a:xfrm>
              <a:off x="285750" y="177800"/>
              <a:ext cx="96838" cy="80963"/>
            </a:xfrm>
            <a:custGeom>
              <a:avLst/>
              <a:gdLst>
                <a:gd name="T0" fmla="*/ 2147483647 w 71"/>
                <a:gd name="T1" fmla="*/ 2147483647 h 59"/>
                <a:gd name="T2" fmla="*/ 2147483647 w 71"/>
                <a:gd name="T3" fmla="*/ 0 h 59"/>
                <a:gd name="T4" fmla="*/ 2147483647 w 71"/>
                <a:gd name="T5" fmla="*/ 0 h 59"/>
                <a:gd name="T6" fmla="*/ 0 w 71"/>
                <a:gd name="T7" fmla="*/ 2147483647 h 59"/>
                <a:gd name="T8" fmla="*/ 0 w 71"/>
                <a:gd name="T9" fmla="*/ 2147483647 h 59"/>
                <a:gd name="T10" fmla="*/ 2147483647 w 71"/>
                <a:gd name="T11" fmla="*/ 2147483647 h 59"/>
                <a:gd name="T12" fmla="*/ 2147483647 w 71"/>
                <a:gd name="T13" fmla="*/ 2147483647 h 59"/>
                <a:gd name="T14" fmla="*/ 2147483647 w 71"/>
                <a:gd name="T15" fmla="*/ 2147483647 h 59"/>
                <a:gd name="T16" fmla="*/ 2147483647 w 71"/>
                <a:gd name="T17" fmla="*/ 2147483647 h 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1" h="59">
                  <a:moveTo>
                    <a:pt x="71" y="16"/>
                  </a:moveTo>
                  <a:cubicBezTo>
                    <a:pt x="71" y="8"/>
                    <a:pt x="65" y="0"/>
                    <a:pt x="56" y="0"/>
                  </a:cubicBezTo>
                  <a:cubicBezTo>
                    <a:pt x="15" y="0"/>
                    <a:pt x="15" y="0"/>
                    <a:pt x="15" y="0"/>
                  </a:cubicBezTo>
                  <a:cubicBezTo>
                    <a:pt x="7" y="0"/>
                    <a:pt x="0" y="8"/>
                    <a:pt x="0" y="16"/>
                  </a:cubicBezTo>
                  <a:cubicBezTo>
                    <a:pt x="0" y="44"/>
                    <a:pt x="0" y="44"/>
                    <a:pt x="0" y="44"/>
                  </a:cubicBezTo>
                  <a:cubicBezTo>
                    <a:pt x="0" y="53"/>
                    <a:pt x="7" y="59"/>
                    <a:pt x="15" y="59"/>
                  </a:cubicBezTo>
                  <a:cubicBezTo>
                    <a:pt x="56" y="59"/>
                    <a:pt x="56" y="59"/>
                    <a:pt x="56" y="59"/>
                  </a:cubicBezTo>
                  <a:cubicBezTo>
                    <a:pt x="65" y="59"/>
                    <a:pt x="71" y="53"/>
                    <a:pt x="71" y="44"/>
                  </a:cubicBezTo>
                  <a:lnTo>
                    <a:pt x="71" y="1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5059" name="Freeform 13"/>
            <p:cNvSpPr/>
            <p:nvPr/>
          </p:nvSpPr>
          <p:spPr bwMode="auto">
            <a:xfrm>
              <a:off x="411162" y="177800"/>
              <a:ext cx="98425" cy="80963"/>
            </a:xfrm>
            <a:custGeom>
              <a:avLst/>
              <a:gdLst>
                <a:gd name="T0" fmla="*/ 2147483647 w 72"/>
                <a:gd name="T1" fmla="*/ 2147483647 h 59"/>
                <a:gd name="T2" fmla="*/ 2147483647 w 72"/>
                <a:gd name="T3" fmla="*/ 0 h 59"/>
                <a:gd name="T4" fmla="*/ 2147483647 w 72"/>
                <a:gd name="T5" fmla="*/ 0 h 59"/>
                <a:gd name="T6" fmla="*/ 0 w 72"/>
                <a:gd name="T7" fmla="*/ 2147483647 h 59"/>
                <a:gd name="T8" fmla="*/ 0 w 72"/>
                <a:gd name="T9" fmla="*/ 2147483647 h 59"/>
                <a:gd name="T10" fmla="*/ 2147483647 w 72"/>
                <a:gd name="T11" fmla="*/ 2147483647 h 59"/>
                <a:gd name="T12" fmla="*/ 2147483647 w 72"/>
                <a:gd name="T13" fmla="*/ 2147483647 h 59"/>
                <a:gd name="T14" fmla="*/ 2147483647 w 72"/>
                <a:gd name="T15" fmla="*/ 2147483647 h 59"/>
                <a:gd name="T16" fmla="*/ 2147483647 w 72"/>
                <a:gd name="T17" fmla="*/ 2147483647 h 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2" h="59">
                  <a:moveTo>
                    <a:pt x="72" y="15"/>
                  </a:moveTo>
                  <a:cubicBezTo>
                    <a:pt x="72" y="7"/>
                    <a:pt x="65" y="0"/>
                    <a:pt x="57" y="0"/>
                  </a:cubicBezTo>
                  <a:cubicBezTo>
                    <a:pt x="15" y="0"/>
                    <a:pt x="15" y="0"/>
                    <a:pt x="15" y="0"/>
                  </a:cubicBezTo>
                  <a:cubicBezTo>
                    <a:pt x="7" y="0"/>
                    <a:pt x="0" y="7"/>
                    <a:pt x="0" y="15"/>
                  </a:cubicBezTo>
                  <a:cubicBezTo>
                    <a:pt x="0" y="44"/>
                    <a:pt x="0" y="44"/>
                    <a:pt x="0" y="44"/>
                  </a:cubicBezTo>
                  <a:cubicBezTo>
                    <a:pt x="0" y="52"/>
                    <a:pt x="7" y="59"/>
                    <a:pt x="15" y="59"/>
                  </a:cubicBezTo>
                  <a:cubicBezTo>
                    <a:pt x="57" y="59"/>
                    <a:pt x="57" y="59"/>
                    <a:pt x="57" y="59"/>
                  </a:cubicBezTo>
                  <a:cubicBezTo>
                    <a:pt x="65" y="59"/>
                    <a:pt x="72" y="52"/>
                    <a:pt x="72" y="44"/>
                  </a:cubicBezTo>
                  <a:lnTo>
                    <a:pt x="72" y="1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5060" name="Freeform 14"/>
            <p:cNvSpPr/>
            <p:nvPr/>
          </p:nvSpPr>
          <p:spPr bwMode="auto">
            <a:xfrm>
              <a:off x="158750" y="290512"/>
              <a:ext cx="96838" cy="80963"/>
            </a:xfrm>
            <a:custGeom>
              <a:avLst/>
              <a:gdLst>
                <a:gd name="T0" fmla="*/ 2147483647 w 71"/>
                <a:gd name="T1" fmla="*/ 2147483647 h 59"/>
                <a:gd name="T2" fmla="*/ 2147483647 w 71"/>
                <a:gd name="T3" fmla="*/ 0 h 59"/>
                <a:gd name="T4" fmla="*/ 2147483647 w 71"/>
                <a:gd name="T5" fmla="*/ 0 h 59"/>
                <a:gd name="T6" fmla="*/ 0 w 71"/>
                <a:gd name="T7" fmla="*/ 2147483647 h 59"/>
                <a:gd name="T8" fmla="*/ 0 w 71"/>
                <a:gd name="T9" fmla="*/ 2147483647 h 59"/>
                <a:gd name="T10" fmla="*/ 2147483647 w 71"/>
                <a:gd name="T11" fmla="*/ 2147483647 h 59"/>
                <a:gd name="T12" fmla="*/ 2147483647 w 71"/>
                <a:gd name="T13" fmla="*/ 2147483647 h 59"/>
                <a:gd name="T14" fmla="*/ 2147483647 w 71"/>
                <a:gd name="T15" fmla="*/ 2147483647 h 59"/>
                <a:gd name="T16" fmla="*/ 2147483647 w 71"/>
                <a:gd name="T17" fmla="*/ 2147483647 h 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1" h="59">
                  <a:moveTo>
                    <a:pt x="71" y="15"/>
                  </a:moveTo>
                  <a:cubicBezTo>
                    <a:pt x="71" y="7"/>
                    <a:pt x="64" y="0"/>
                    <a:pt x="56" y="0"/>
                  </a:cubicBezTo>
                  <a:cubicBezTo>
                    <a:pt x="15" y="0"/>
                    <a:pt x="15" y="0"/>
                    <a:pt x="15" y="0"/>
                  </a:cubicBezTo>
                  <a:cubicBezTo>
                    <a:pt x="6" y="0"/>
                    <a:pt x="0" y="7"/>
                    <a:pt x="0" y="15"/>
                  </a:cubicBezTo>
                  <a:cubicBezTo>
                    <a:pt x="0" y="43"/>
                    <a:pt x="0" y="43"/>
                    <a:pt x="0" y="43"/>
                  </a:cubicBezTo>
                  <a:cubicBezTo>
                    <a:pt x="0" y="52"/>
                    <a:pt x="6" y="59"/>
                    <a:pt x="15" y="59"/>
                  </a:cubicBezTo>
                  <a:cubicBezTo>
                    <a:pt x="56" y="59"/>
                    <a:pt x="56" y="59"/>
                    <a:pt x="56" y="59"/>
                  </a:cubicBezTo>
                  <a:cubicBezTo>
                    <a:pt x="64" y="59"/>
                    <a:pt x="71" y="52"/>
                    <a:pt x="71" y="43"/>
                  </a:cubicBezTo>
                  <a:lnTo>
                    <a:pt x="71" y="1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5061" name="Freeform 15"/>
            <p:cNvSpPr/>
            <p:nvPr/>
          </p:nvSpPr>
          <p:spPr bwMode="auto">
            <a:xfrm>
              <a:off x="285750" y="290512"/>
              <a:ext cx="96838" cy="79375"/>
            </a:xfrm>
            <a:custGeom>
              <a:avLst/>
              <a:gdLst>
                <a:gd name="T0" fmla="*/ 2147483647 w 71"/>
                <a:gd name="T1" fmla="*/ 2147483647 h 58"/>
                <a:gd name="T2" fmla="*/ 2147483647 w 71"/>
                <a:gd name="T3" fmla="*/ 0 h 58"/>
                <a:gd name="T4" fmla="*/ 2147483647 w 71"/>
                <a:gd name="T5" fmla="*/ 0 h 58"/>
                <a:gd name="T6" fmla="*/ 0 w 71"/>
                <a:gd name="T7" fmla="*/ 2147483647 h 58"/>
                <a:gd name="T8" fmla="*/ 0 w 71"/>
                <a:gd name="T9" fmla="*/ 2147483647 h 58"/>
                <a:gd name="T10" fmla="*/ 2147483647 w 71"/>
                <a:gd name="T11" fmla="*/ 2147483647 h 58"/>
                <a:gd name="T12" fmla="*/ 2147483647 w 71"/>
                <a:gd name="T13" fmla="*/ 2147483647 h 58"/>
                <a:gd name="T14" fmla="*/ 2147483647 w 71"/>
                <a:gd name="T15" fmla="*/ 2147483647 h 58"/>
                <a:gd name="T16" fmla="*/ 2147483647 w 71"/>
                <a:gd name="T17" fmla="*/ 2147483647 h 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1" h="58">
                  <a:moveTo>
                    <a:pt x="71" y="15"/>
                  </a:moveTo>
                  <a:cubicBezTo>
                    <a:pt x="71" y="7"/>
                    <a:pt x="65" y="0"/>
                    <a:pt x="56" y="0"/>
                  </a:cubicBezTo>
                  <a:cubicBezTo>
                    <a:pt x="15" y="0"/>
                    <a:pt x="15" y="0"/>
                    <a:pt x="15" y="0"/>
                  </a:cubicBezTo>
                  <a:cubicBezTo>
                    <a:pt x="7" y="0"/>
                    <a:pt x="0" y="7"/>
                    <a:pt x="0" y="15"/>
                  </a:cubicBezTo>
                  <a:cubicBezTo>
                    <a:pt x="0" y="43"/>
                    <a:pt x="0" y="43"/>
                    <a:pt x="0" y="43"/>
                  </a:cubicBezTo>
                  <a:cubicBezTo>
                    <a:pt x="0" y="52"/>
                    <a:pt x="7" y="58"/>
                    <a:pt x="15" y="58"/>
                  </a:cubicBezTo>
                  <a:cubicBezTo>
                    <a:pt x="56" y="58"/>
                    <a:pt x="56" y="58"/>
                    <a:pt x="56" y="58"/>
                  </a:cubicBezTo>
                  <a:cubicBezTo>
                    <a:pt x="65" y="58"/>
                    <a:pt x="71" y="52"/>
                    <a:pt x="71" y="43"/>
                  </a:cubicBezTo>
                  <a:lnTo>
                    <a:pt x="71" y="1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5062" name="Freeform 16"/>
            <p:cNvSpPr/>
            <p:nvPr/>
          </p:nvSpPr>
          <p:spPr bwMode="auto">
            <a:xfrm>
              <a:off x="411162" y="290512"/>
              <a:ext cx="98425" cy="80963"/>
            </a:xfrm>
            <a:custGeom>
              <a:avLst/>
              <a:gdLst>
                <a:gd name="T0" fmla="*/ 2147483647 w 72"/>
                <a:gd name="T1" fmla="*/ 2147483647 h 59"/>
                <a:gd name="T2" fmla="*/ 2147483647 w 72"/>
                <a:gd name="T3" fmla="*/ 0 h 59"/>
                <a:gd name="T4" fmla="*/ 2147483647 w 72"/>
                <a:gd name="T5" fmla="*/ 0 h 59"/>
                <a:gd name="T6" fmla="*/ 0 w 72"/>
                <a:gd name="T7" fmla="*/ 2147483647 h 59"/>
                <a:gd name="T8" fmla="*/ 0 w 72"/>
                <a:gd name="T9" fmla="*/ 2147483647 h 59"/>
                <a:gd name="T10" fmla="*/ 2147483647 w 72"/>
                <a:gd name="T11" fmla="*/ 2147483647 h 59"/>
                <a:gd name="T12" fmla="*/ 2147483647 w 72"/>
                <a:gd name="T13" fmla="*/ 2147483647 h 59"/>
                <a:gd name="T14" fmla="*/ 2147483647 w 72"/>
                <a:gd name="T15" fmla="*/ 2147483647 h 59"/>
                <a:gd name="T16" fmla="*/ 2147483647 w 72"/>
                <a:gd name="T17" fmla="*/ 2147483647 h 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2" h="59">
                  <a:moveTo>
                    <a:pt x="72" y="15"/>
                  </a:moveTo>
                  <a:cubicBezTo>
                    <a:pt x="72" y="7"/>
                    <a:pt x="65" y="0"/>
                    <a:pt x="57" y="0"/>
                  </a:cubicBezTo>
                  <a:cubicBezTo>
                    <a:pt x="15" y="0"/>
                    <a:pt x="15" y="0"/>
                    <a:pt x="15" y="0"/>
                  </a:cubicBezTo>
                  <a:cubicBezTo>
                    <a:pt x="7" y="0"/>
                    <a:pt x="0" y="7"/>
                    <a:pt x="0" y="15"/>
                  </a:cubicBezTo>
                  <a:cubicBezTo>
                    <a:pt x="0" y="43"/>
                    <a:pt x="0" y="43"/>
                    <a:pt x="0" y="43"/>
                  </a:cubicBezTo>
                  <a:cubicBezTo>
                    <a:pt x="0" y="52"/>
                    <a:pt x="7" y="59"/>
                    <a:pt x="15" y="59"/>
                  </a:cubicBezTo>
                  <a:cubicBezTo>
                    <a:pt x="57" y="59"/>
                    <a:pt x="57" y="59"/>
                    <a:pt x="57" y="59"/>
                  </a:cubicBezTo>
                  <a:cubicBezTo>
                    <a:pt x="65" y="59"/>
                    <a:pt x="72" y="52"/>
                    <a:pt x="72" y="43"/>
                  </a:cubicBezTo>
                  <a:lnTo>
                    <a:pt x="72" y="1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5063" name="Freeform 17"/>
            <p:cNvSpPr/>
            <p:nvPr/>
          </p:nvSpPr>
          <p:spPr bwMode="auto">
            <a:xfrm>
              <a:off x="158750" y="401637"/>
              <a:ext cx="96838" cy="79375"/>
            </a:xfrm>
            <a:custGeom>
              <a:avLst/>
              <a:gdLst>
                <a:gd name="T0" fmla="*/ 2147483647 w 71"/>
                <a:gd name="T1" fmla="*/ 2147483647 h 59"/>
                <a:gd name="T2" fmla="*/ 2147483647 w 71"/>
                <a:gd name="T3" fmla="*/ 0 h 59"/>
                <a:gd name="T4" fmla="*/ 2147483647 w 71"/>
                <a:gd name="T5" fmla="*/ 0 h 59"/>
                <a:gd name="T6" fmla="*/ 0 w 71"/>
                <a:gd name="T7" fmla="*/ 2147483647 h 59"/>
                <a:gd name="T8" fmla="*/ 0 w 71"/>
                <a:gd name="T9" fmla="*/ 2147483647 h 59"/>
                <a:gd name="T10" fmla="*/ 2147483647 w 71"/>
                <a:gd name="T11" fmla="*/ 2147483647 h 59"/>
                <a:gd name="T12" fmla="*/ 2147483647 w 71"/>
                <a:gd name="T13" fmla="*/ 2147483647 h 59"/>
                <a:gd name="T14" fmla="*/ 2147483647 w 71"/>
                <a:gd name="T15" fmla="*/ 2147483647 h 59"/>
                <a:gd name="T16" fmla="*/ 2147483647 w 71"/>
                <a:gd name="T17" fmla="*/ 2147483647 h 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1" h="59">
                  <a:moveTo>
                    <a:pt x="71" y="16"/>
                  </a:moveTo>
                  <a:cubicBezTo>
                    <a:pt x="71" y="7"/>
                    <a:pt x="64" y="0"/>
                    <a:pt x="56" y="0"/>
                  </a:cubicBezTo>
                  <a:cubicBezTo>
                    <a:pt x="15" y="0"/>
                    <a:pt x="15" y="0"/>
                    <a:pt x="15" y="0"/>
                  </a:cubicBezTo>
                  <a:cubicBezTo>
                    <a:pt x="6" y="0"/>
                    <a:pt x="0" y="7"/>
                    <a:pt x="0" y="16"/>
                  </a:cubicBezTo>
                  <a:cubicBezTo>
                    <a:pt x="0" y="44"/>
                    <a:pt x="0" y="44"/>
                    <a:pt x="0" y="44"/>
                  </a:cubicBezTo>
                  <a:cubicBezTo>
                    <a:pt x="0" y="52"/>
                    <a:pt x="6" y="59"/>
                    <a:pt x="15" y="59"/>
                  </a:cubicBezTo>
                  <a:cubicBezTo>
                    <a:pt x="56" y="59"/>
                    <a:pt x="56" y="59"/>
                    <a:pt x="56" y="59"/>
                  </a:cubicBezTo>
                  <a:cubicBezTo>
                    <a:pt x="64" y="59"/>
                    <a:pt x="71" y="52"/>
                    <a:pt x="71" y="44"/>
                  </a:cubicBezTo>
                  <a:lnTo>
                    <a:pt x="71" y="1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5064" name="Freeform 18"/>
            <p:cNvSpPr/>
            <p:nvPr/>
          </p:nvSpPr>
          <p:spPr bwMode="auto">
            <a:xfrm>
              <a:off x="285750" y="401637"/>
              <a:ext cx="96838" cy="79375"/>
            </a:xfrm>
            <a:custGeom>
              <a:avLst/>
              <a:gdLst>
                <a:gd name="T0" fmla="*/ 2147483647 w 71"/>
                <a:gd name="T1" fmla="*/ 2147483647 h 59"/>
                <a:gd name="T2" fmla="*/ 2147483647 w 71"/>
                <a:gd name="T3" fmla="*/ 0 h 59"/>
                <a:gd name="T4" fmla="*/ 2147483647 w 71"/>
                <a:gd name="T5" fmla="*/ 0 h 59"/>
                <a:gd name="T6" fmla="*/ 0 w 71"/>
                <a:gd name="T7" fmla="*/ 2147483647 h 59"/>
                <a:gd name="T8" fmla="*/ 0 w 71"/>
                <a:gd name="T9" fmla="*/ 2147483647 h 59"/>
                <a:gd name="T10" fmla="*/ 2147483647 w 71"/>
                <a:gd name="T11" fmla="*/ 2147483647 h 59"/>
                <a:gd name="T12" fmla="*/ 2147483647 w 71"/>
                <a:gd name="T13" fmla="*/ 2147483647 h 59"/>
                <a:gd name="T14" fmla="*/ 2147483647 w 71"/>
                <a:gd name="T15" fmla="*/ 2147483647 h 59"/>
                <a:gd name="T16" fmla="*/ 2147483647 w 71"/>
                <a:gd name="T17" fmla="*/ 2147483647 h 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1" h="59">
                  <a:moveTo>
                    <a:pt x="71" y="15"/>
                  </a:moveTo>
                  <a:cubicBezTo>
                    <a:pt x="71" y="7"/>
                    <a:pt x="65" y="0"/>
                    <a:pt x="56" y="0"/>
                  </a:cubicBezTo>
                  <a:cubicBezTo>
                    <a:pt x="15" y="0"/>
                    <a:pt x="15" y="0"/>
                    <a:pt x="15" y="0"/>
                  </a:cubicBezTo>
                  <a:cubicBezTo>
                    <a:pt x="7" y="0"/>
                    <a:pt x="0" y="7"/>
                    <a:pt x="0" y="15"/>
                  </a:cubicBezTo>
                  <a:cubicBezTo>
                    <a:pt x="0" y="44"/>
                    <a:pt x="0" y="44"/>
                    <a:pt x="0" y="44"/>
                  </a:cubicBezTo>
                  <a:cubicBezTo>
                    <a:pt x="0" y="52"/>
                    <a:pt x="7" y="59"/>
                    <a:pt x="15" y="59"/>
                  </a:cubicBezTo>
                  <a:cubicBezTo>
                    <a:pt x="56" y="59"/>
                    <a:pt x="56" y="59"/>
                    <a:pt x="56" y="59"/>
                  </a:cubicBezTo>
                  <a:cubicBezTo>
                    <a:pt x="65" y="59"/>
                    <a:pt x="71" y="52"/>
                    <a:pt x="71" y="44"/>
                  </a:cubicBezTo>
                  <a:lnTo>
                    <a:pt x="71" y="1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4820" name="组合 117"/>
          <p:cNvGrpSpPr/>
          <p:nvPr/>
        </p:nvGrpSpPr>
        <p:grpSpPr bwMode="auto">
          <a:xfrm>
            <a:off x="2659856" y="1801972"/>
            <a:ext cx="625079" cy="625271"/>
            <a:chOff x="0" y="0"/>
            <a:chExt cx="865188" cy="865188"/>
          </a:xfrm>
        </p:grpSpPr>
        <p:sp>
          <p:nvSpPr>
            <p:cNvPr id="35051" name="Oval 43"/>
            <p:cNvSpPr>
              <a:spLocks noChangeArrowheads="1"/>
            </p:cNvSpPr>
            <p:nvPr/>
          </p:nvSpPr>
          <p:spPr bwMode="auto">
            <a:xfrm>
              <a:off x="0" y="0"/>
              <a:ext cx="865188" cy="865188"/>
            </a:xfrm>
            <a:prstGeom prst="ellipse">
              <a:avLst/>
            </a:prstGeom>
            <a:solidFill>
              <a:srgbClr val="F57B3D"/>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zh-CN">
                <a:solidFill>
                  <a:srgbClr val="000000"/>
                </a:solidFill>
              </a:endParaRPr>
            </a:p>
          </p:txBody>
        </p:sp>
        <p:sp>
          <p:nvSpPr>
            <p:cNvPr id="35052" name="Freeform 44"/>
            <p:cNvSpPr/>
            <p:nvPr/>
          </p:nvSpPr>
          <p:spPr bwMode="auto">
            <a:xfrm>
              <a:off x="174625" y="141288"/>
              <a:ext cx="682625" cy="723900"/>
            </a:xfrm>
            <a:custGeom>
              <a:avLst/>
              <a:gdLst>
                <a:gd name="T0" fmla="*/ 2147483647 w 499"/>
                <a:gd name="T1" fmla="*/ 0 h 529"/>
                <a:gd name="T2" fmla="*/ 2147483647 w 499"/>
                <a:gd name="T3" fmla="*/ 2147483647 h 529"/>
                <a:gd name="T4" fmla="*/ 2147483647 w 499"/>
                <a:gd name="T5" fmla="*/ 2147483647 h 529"/>
                <a:gd name="T6" fmla="*/ 2147483647 w 499"/>
                <a:gd name="T7" fmla="*/ 2147483647 h 529"/>
                <a:gd name="T8" fmla="*/ 2147483647 w 499"/>
                <a:gd name="T9" fmla="*/ 2147483647 h 529"/>
                <a:gd name="T10" fmla="*/ 2147483647 w 499"/>
                <a:gd name="T11" fmla="*/ 2147483647 h 529"/>
                <a:gd name="T12" fmla="*/ 2147483647 w 499"/>
                <a:gd name="T13" fmla="*/ 2147483647 h 529"/>
                <a:gd name="T14" fmla="*/ 2147483647 w 499"/>
                <a:gd name="T15" fmla="*/ 2147483647 h 529"/>
                <a:gd name="T16" fmla="*/ 2147483647 w 499"/>
                <a:gd name="T17" fmla="*/ 2147483647 h 529"/>
                <a:gd name="T18" fmla="*/ 2147483647 w 499"/>
                <a:gd name="T19" fmla="*/ 2147483647 h 529"/>
                <a:gd name="T20" fmla="*/ 2147483647 w 499"/>
                <a:gd name="T21" fmla="*/ 2147483647 h 529"/>
                <a:gd name="T22" fmla="*/ 2147483647 w 499"/>
                <a:gd name="T23" fmla="*/ 2147483647 h 529"/>
                <a:gd name="T24" fmla="*/ 2147483647 w 499"/>
                <a:gd name="T25" fmla="*/ 2147483647 h 529"/>
                <a:gd name="T26" fmla="*/ 2147483647 w 499"/>
                <a:gd name="T27" fmla="*/ 2147483647 h 529"/>
                <a:gd name="T28" fmla="*/ 2147483647 w 499"/>
                <a:gd name="T29" fmla="*/ 2147483647 h 529"/>
                <a:gd name="T30" fmla="*/ 2147483647 w 499"/>
                <a:gd name="T31" fmla="*/ 2147483647 h 529"/>
                <a:gd name="T32" fmla="*/ 2147483647 w 499"/>
                <a:gd name="T33" fmla="*/ 2147483647 h 529"/>
                <a:gd name="T34" fmla="*/ 2147483647 w 499"/>
                <a:gd name="T35" fmla="*/ 2147483647 h 529"/>
                <a:gd name="T36" fmla="*/ 2147483647 w 499"/>
                <a:gd name="T37" fmla="*/ 2147483647 h 529"/>
                <a:gd name="T38" fmla="*/ 2147483647 w 499"/>
                <a:gd name="T39" fmla="*/ 2147483647 h 529"/>
                <a:gd name="T40" fmla="*/ 2147483647 w 499"/>
                <a:gd name="T41" fmla="*/ 0 h 5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99" h="529">
                  <a:moveTo>
                    <a:pt x="192" y="0"/>
                  </a:moveTo>
                  <a:cubicBezTo>
                    <a:pt x="187" y="0"/>
                    <a:pt x="181" y="1"/>
                    <a:pt x="176" y="2"/>
                  </a:cubicBezTo>
                  <a:cubicBezTo>
                    <a:pt x="162" y="5"/>
                    <a:pt x="141" y="25"/>
                    <a:pt x="129" y="25"/>
                  </a:cubicBezTo>
                  <a:cubicBezTo>
                    <a:pt x="128" y="25"/>
                    <a:pt x="127" y="25"/>
                    <a:pt x="126" y="24"/>
                  </a:cubicBezTo>
                  <a:cubicBezTo>
                    <a:pt x="125" y="24"/>
                    <a:pt x="124" y="24"/>
                    <a:pt x="123" y="24"/>
                  </a:cubicBezTo>
                  <a:cubicBezTo>
                    <a:pt x="115" y="24"/>
                    <a:pt x="115" y="33"/>
                    <a:pt x="112" y="41"/>
                  </a:cubicBezTo>
                  <a:cubicBezTo>
                    <a:pt x="106" y="38"/>
                    <a:pt x="100" y="34"/>
                    <a:pt x="94" y="31"/>
                  </a:cubicBezTo>
                  <a:cubicBezTo>
                    <a:pt x="90" y="46"/>
                    <a:pt x="101" y="71"/>
                    <a:pt x="105" y="85"/>
                  </a:cubicBezTo>
                  <a:cubicBezTo>
                    <a:pt x="108" y="95"/>
                    <a:pt x="110" y="98"/>
                    <a:pt x="101" y="104"/>
                  </a:cubicBezTo>
                  <a:cubicBezTo>
                    <a:pt x="88" y="113"/>
                    <a:pt x="87" y="130"/>
                    <a:pt x="95" y="143"/>
                  </a:cubicBezTo>
                  <a:cubicBezTo>
                    <a:pt x="98" y="148"/>
                    <a:pt x="102" y="152"/>
                    <a:pt x="107" y="157"/>
                  </a:cubicBezTo>
                  <a:cubicBezTo>
                    <a:pt x="113" y="163"/>
                    <a:pt x="114" y="174"/>
                    <a:pt x="118" y="182"/>
                  </a:cubicBezTo>
                  <a:cubicBezTo>
                    <a:pt x="127" y="198"/>
                    <a:pt x="152" y="224"/>
                    <a:pt x="114" y="226"/>
                  </a:cubicBezTo>
                  <a:cubicBezTo>
                    <a:pt x="84" y="227"/>
                    <a:pt x="49" y="221"/>
                    <a:pt x="31" y="251"/>
                  </a:cubicBezTo>
                  <a:cubicBezTo>
                    <a:pt x="16" y="274"/>
                    <a:pt x="0" y="329"/>
                    <a:pt x="16" y="355"/>
                  </a:cubicBezTo>
                  <a:cubicBezTo>
                    <a:pt x="26" y="368"/>
                    <a:pt x="40" y="380"/>
                    <a:pt x="52" y="391"/>
                  </a:cubicBezTo>
                  <a:cubicBezTo>
                    <a:pt x="70" y="409"/>
                    <a:pt x="128" y="468"/>
                    <a:pt x="189" y="529"/>
                  </a:cubicBezTo>
                  <a:cubicBezTo>
                    <a:pt x="344" y="529"/>
                    <a:pt x="472" y="418"/>
                    <a:pt x="499" y="272"/>
                  </a:cubicBezTo>
                  <a:cubicBezTo>
                    <a:pt x="403" y="176"/>
                    <a:pt x="282" y="55"/>
                    <a:pt x="274" y="47"/>
                  </a:cubicBezTo>
                  <a:cubicBezTo>
                    <a:pt x="268" y="41"/>
                    <a:pt x="262" y="35"/>
                    <a:pt x="256" y="29"/>
                  </a:cubicBezTo>
                  <a:cubicBezTo>
                    <a:pt x="239" y="11"/>
                    <a:pt x="216" y="0"/>
                    <a:pt x="192" y="0"/>
                  </a:cubicBezTo>
                </a:path>
              </a:pathLst>
            </a:custGeom>
            <a:solidFill>
              <a:srgbClr val="C4623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5053" name="Freeform 45"/>
            <p:cNvSpPr>
              <a:spLocks noEditPoints="1"/>
            </p:cNvSpPr>
            <p:nvPr/>
          </p:nvSpPr>
          <p:spPr bwMode="auto">
            <a:xfrm>
              <a:off x="188912" y="141288"/>
              <a:ext cx="498475" cy="565150"/>
            </a:xfrm>
            <a:custGeom>
              <a:avLst/>
              <a:gdLst>
                <a:gd name="T0" fmla="*/ 2147483647 w 364"/>
                <a:gd name="T1" fmla="*/ 2147483647 h 414"/>
                <a:gd name="T2" fmla="*/ 2147483647 w 364"/>
                <a:gd name="T3" fmla="*/ 2147483647 h 414"/>
                <a:gd name="T4" fmla="*/ 2147483647 w 364"/>
                <a:gd name="T5" fmla="*/ 2147483647 h 414"/>
                <a:gd name="T6" fmla="*/ 2147483647 w 364"/>
                <a:gd name="T7" fmla="*/ 2147483647 h 414"/>
                <a:gd name="T8" fmla="*/ 2147483647 w 364"/>
                <a:gd name="T9" fmla="*/ 2147483647 h 414"/>
                <a:gd name="T10" fmla="*/ 2147483647 w 364"/>
                <a:gd name="T11" fmla="*/ 2147483647 h 414"/>
                <a:gd name="T12" fmla="*/ 2147483647 w 364"/>
                <a:gd name="T13" fmla="*/ 2147483647 h 414"/>
                <a:gd name="T14" fmla="*/ 2147483647 w 364"/>
                <a:gd name="T15" fmla="*/ 2147483647 h 414"/>
                <a:gd name="T16" fmla="*/ 2147483647 w 364"/>
                <a:gd name="T17" fmla="*/ 0 h 414"/>
                <a:gd name="T18" fmla="*/ 2147483647 w 364"/>
                <a:gd name="T19" fmla="*/ 2147483647 h 414"/>
                <a:gd name="T20" fmla="*/ 2147483647 w 364"/>
                <a:gd name="T21" fmla="*/ 2147483647 h 414"/>
                <a:gd name="T22" fmla="*/ 2147483647 w 364"/>
                <a:gd name="T23" fmla="*/ 2147483647 h 414"/>
                <a:gd name="T24" fmla="*/ 2147483647 w 364"/>
                <a:gd name="T25" fmla="*/ 2147483647 h 414"/>
                <a:gd name="T26" fmla="*/ 2147483647 w 364"/>
                <a:gd name="T27" fmla="*/ 2147483647 h 414"/>
                <a:gd name="T28" fmla="*/ 2147483647 w 364"/>
                <a:gd name="T29" fmla="*/ 2147483647 h 414"/>
                <a:gd name="T30" fmla="*/ 2147483647 w 364"/>
                <a:gd name="T31" fmla="*/ 2147483647 h 414"/>
                <a:gd name="T32" fmla="*/ 2147483647 w 364"/>
                <a:gd name="T33" fmla="*/ 2147483647 h 414"/>
                <a:gd name="T34" fmla="*/ 2147483647 w 364"/>
                <a:gd name="T35" fmla="*/ 2147483647 h 414"/>
                <a:gd name="T36" fmla="*/ 2147483647 w 364"/>
                <a:gd name="T37" fmla="*/ 2147483647 h 414"/>
                <a:gd name="T38" fmla="*/ 2147483647 w 364"/>
                <a:gd name="T39" fmla="*/ 2147483647 h 414"/>
                <a:gd name="T40" fmla="*/ 2147483647 w 364"/>
                <a:gd name="T41" fmla="*/ 2147483647 h 414"/>
                <a:gd name="T42" fmla="*/ 2147483647 w 364"/>
                <a:gd name="T43" fmla="*/ 2147483647 h 414"/>
                <a:gd name="T44" fmla="*/ 2147483647 w 364"/>
                <a:gd name="T45" fmla="*/ 2147483647 h 414"/>
                <a:gd name="T46" fmla="*/ 2147483647 w 364"/>
                <a:gd name="T47" fmla="*/ 2147483647 h 414"/>
                <a:gd name="T48" fmla="*/ 2147483647 w 364"/>
                <a:gd name="T49" fmla="*/ 2147483647 h 414"/>
                <a:gd name="T50" fmla="*/ 2147483647 w 364"/>
                <a:gd name="T51" fmla="*/ 2147483647 h 414"/>
                <a:gd name="T52" fmla="*/ 2147483647 w 364"/>
                <a:gd name="T53" fmla="*/ 2147483647 h 414"/>
                <a:gd name="T54" fmla="*/ 2147483647 w 364"/>
                <a:gd name="T55" fmla="*/ 2147483647 h 414"/>
                <a:gd name="T56" fmla="*/ 2147483647 w 364"/>
                <a:gd name="T57" fmla="*/ 2147483647 h 414"/>
                <a:gd name="T58" fmla="*/ 2147483647 w 364"/>
                <a:gd name="T59" fmla="*/ 2147483647 h 414"/>
                <a:gd name="T60" fmla="*/ 2147483647 w 364"/>
                <a:gd name="T61" fmla="*/ 2147483647 h 414"/>
                <a:gd name="T62" fmla="*/ 2147483647 w 364"/>
                <a:gd name="T63" fmla="*/ 2147483647 h 414"/>
                <a:gd name="T64" fmla="*/ 2147483647 w 364"/>
                <a:gd name="T65" fmla="*/ 2147483647 h 414"/>
                <a:gd name="T66" fmla="*/ 2147483647 w 364"/>
                <a:gd name="T67" fmla="*/ 2147483647 h 414"/>
                <a:gd name="T68" fmla="*/ 2147483647 w 364"/>
                <a:gd name="T69" fmla="*/ 2147483647 h 414"/>
                <a:gd name="T70" fmla="*/ 2147483647 w 364"/>
                <a:gd name="T71" fmla="*/ 2147483647 h 414"/>
                <a:gd name="T72" fmla="*/ 2147483647 w 364"/>
                <a:gd name="T73" fmla="*/ 2147483647 h 414"/>
                <a:gd name="T74" fmla="*/ 2147483647 w 364"/>
                <a:gd name="T75" fmla="*/ 2147483647 h 414"/>
                <a:gd name="T76" fmla="*/ 2147483647 w 364"/>
                <a:gd name="T77" fmla="*/ 2147483647 h 414"/>
                <a:gd name="T78" fmla="*/ 2147483647 w 364"/>
                <a:gd name="T79" fmla="*/ 2147483647 h 414"/>
                <a:gd name="T80" fmla="*/ 2147483647 w 364"/>
                <a:gd name="T81" fmla="*/ 2147483647 h 414"/>
                <a:gd name="T82" fmla="*/ 2147483647 w 364"/>
                <a:gd name="T83" fmla="*/ 2147483647 h 4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64" h="414">
                  <a:moveTo>
                    <a:pt x="360" y="296"/>
                  </a:moveTo>
                  <a:cubicBezTo>
                    <a:pt x="357" y="276"/>
                    <a:pt x="349" y="257"/>
                    <a:pt x="340" y="245"/>
                  </a:cubicBezTo>
                  <a:cubicBezTo>
                    <a:pt x="329" y="229"/>
                    <a:pt x="311" y="227"/>
                    <a:pt x="295" y="226"/>
                  </a:cubicBezTo>
                  <a:cubicBezTo>
                    <a:pt x="292" y="226"/>
                    <a:pt x="289" y="225"/>
                    <a:pt x="286" y="225"/>
                  </a:cubicBezTo>
                  <a:cubicBezTo>
                    <a:pt x="283" y="225"/>
                    <a:pt x="280" y="226"/>
                    <a:pt x="277" y="226"/>
                  </a:cubicBezTo>
                  <a:cubicBezTo>
                    <a:pt x="274" y="226"/>
                    <a:pt x="271" y="226"/>
                    <a:pt x="268" y="226"/>
                  </a:cubicBezTo>
                  <a:cubicBezTo>
                    <a:pt x="261" y="226"/>
                    <a:pt x="252" y="225"/>
                    <a:pt x="246" y="223"/>
                  </a:cubicBezTo>
                  <a:cubicBezTo>
                    <a:pt x="245" y="223"/>
                    <a:pt x="242" y="222"/>
                    <a:pt x="241" y="217"/>
                  </a:cubicBezTo>
                  <a:cubicBezTo>
                    <a:pt x="240" y="214"/>
                    <a:pt x="240" y="209"/>
                    <a:pt x="240" y="205"/>
                  </a:cubicBezTo>
                  <a:cubicBezTo>
                    <a:pt x="241" y="204"/>
                    <a:pt x="241" y="203"/>
                    <a:pt x="242" y="202"/>
                  </a:cubicBezTo>
                  <a:cubicBezTo>
                    <a:pt x="254" y="190"/>
                    <a:pt x="262" y="174"/>
                    <a:pt x="265" y="157"/>
                  </a:cubicBezTo>
                  <a:cubicBezTo>
                    <a:pt x="271" y="153"/>
                    <a:pt x="275" y="148"/>
                    <a:pt x="279" y="143"/>
                  </a:cubicBezTo>
                  <a:cubicBezTo>
                    <a:pt x="283" y="136"/>
                    <a:pt x="284" y="128"/>
                    <a:pt x="284" y="121"/>
                  </a:cubicBezTo>
                  <a:cubicBezTo>
                    <a:pt x="283" y="116"/>
                    <a:pt x="279" y="106"/>
                    <a:pt x="266" y="101"/>
                  </a:cubicBezTo>
                  <a:cubicBezTo>
                    <a:pt x="266" y="87"/>
                    <a:pt x="267" y="74"/>
                    <a:pt x="262" y="60"/>
                  </a:cubicBezTo>
                  <a:cubicBezTo>
                    <a:pt x="258" y="47"/>
                    <a:pt x="251" y="36"/>
                    <a:pt x="242" y="26"/>
                  </a:cubicBezTo>
                  <a:cubicBezTo>
                    <a:pt x="226" y="9"/>
                    <a:pt x="205" y="0"/>
                    <a:pt x="182" y="0"/>
                  </a:cubicBezTo>
                  <a:cubicBezTo>
                    <a:pt x="182" y="0"/>
                    <a:pt x="182" y="0"/>
                    <a:pt x="182" y="0"/>
                  </a:cubicBezTo>
                  <a:cubicBezTo>
                    <a:pt x="159" y="0"/>
                    <a:pt x="138" y="9"/>
                    <a:pt x="121" y="26"/>
                  </a:cubicBezTo>
                  <a:cubicBezTo>
                    <a:pt x="109" y="22"/>
                    <a:pt x="109" y="22"/>
                    <a:pt x="109" y="22"/>
                  </a:cubicBezTo>
                  <a:cubicBezTo>
                    <a:pt x="101" y="41"/>
                    <a:pt x="101" y="41"/>
                    <a:pt x="101" y="41"/>
                  </a:cubicBezTo>
                  <a:cubicBezTo>
                    <a:pt x="83" y="31"/>
                    <a:pt x="83" y="31"/>
                    <a:pt x="83" y="31"/>
                  </a:cubicBezTo>
                  <a:cubicBezTo>
                    <a:pt x="81" y="38"/>
                    <a:pt x="97" y="94"/>
                    <a:pt x="97" y="94"/>
                  </a:cubicBezTo>
                  <a:cubicBezTo>
                    <a:pt x="97" y="96"/>
                    <a:pt x="97" y="98"/>
                    <a:pt x="97" y="101"/>
                  </a:cubicBezTo>
                  <a:cubicBezTo>
                    <a:pt x="83" y="106"/>
                    <a:pt x="80" y="116"/>
                    <a:pt x="79" y="121"/>
                  </a:cubicBezTo>
                  <a:cubicBezTo>
                    <a:pt x="78" y="128"/>
                    <a:pt x="80" y="136"/>
                    <a:pt x="84" y="143"/>
                  </a:cubicBezTo>
                  <a:cubicBezTo>
                    <a:pt x="87" y="149"/>
                    <a:pt x="92" y="154"/>
                    <a:pt x="98" y="158"/>
                  </a:cubicBezTo>
                  <a:cubicBezTo>
                    <a:pt x="102" y="174"/>
                    <a:pt x="110" y="190"/>
                    <a:pt x="121" y="202"/>
                  </a:cubicBezTo>
                  <a:cubicBezTo>
                    <a:pt x="122" y="203"/>
                    <a:pt x="123" y="204"/>
                    <a:pt x="124" y="204"/>
                  </a:cubicBezTo>
                  <a:cubicBezTo>
                    <a:pt x="124" y="209"/>
                    <a:pt x="124" y="214"/>
                    <a:pt x="123" y="217"/>
                  </a:cubicBezTo>
                  <a:cubicBezTo>
                    <a:pt x="121" y="222"/>
                    <a:pt x="119" y="223"/>
                    <a:pt x="117" y="223"/>
                  </a:cubicBezTo>
                  <a:cubicBezTo>
                    <a:pt x="111" y="225"/>
                    <a:pt x="103" y="226"/>
                    <a:pt x="96" y="226"/>
                  </a:cubicBezTo>
                  <a:cubicBezTo>
                    <a:pt x="93" y="226"/>
                    <a:pt x="90" y="226"/>
                    <a:pt x="87" y="226"/>
                  </a:cubicBezTo>
                  <a:cubicBezTo>
                    <a:pt x="84" y="226"/>
                    <a:pt x="81" y="225"/>
                    <a:pt x="78" y="225"/>
                  </a:cubicBezTo>
                  <a:cubicBezTo>
                    <a:pt x="74" y="225"/>
                    <a:pt x="72" y="226"/>
                    <a:pt x="69" y="226"/>
                  </a:cubicBezTo>
                  <a:cubicBezTo>
                    <a:pt x="53" y="227"/>
                    <a:pt x="35" y="229"/>
                    <a:pt x="24" y="245"/>
                  </a:cubicBezTo>
                  <a:cubicBezTo>
                    <a:pt x="14" y="257"/>
                    <a:pt x="7" y="276"/>
                    <a:pt x="3" y="296"/>
                  </a:cubicBezTo>
                  <a:cubicBezTo>
                    <a:pt x="0" y="316"/>
                    <a:pt x="0" y="336"/>
                    <a:pt x="4" y="352"/>
                  </a:cubicBezTo>
                  <a:cubicBezTo>
                    <a:pt x="4" y="353"/>
                    <a:pt x="5" y="354"/>
                    <a:pt x="5" y="355"/>
                  </a:cubicBezTo>
                  <a:cubicBezTo>
                    <a:pt x="6" y="355"/>
                    <a:pt x="17" y="371"/>
                    <a:pt x="44" y="385"/>
                  </a:cubicBezTo>
                  <a:cubicBezTo>
                    <a:pt x="60" y="394"/>
                    <a:pt x="78" y="401"/>
                    <a:pt x="98" y="405"/>
                  </a:cubicBezTo>
                  <a:cubicBezTo>
                    <a:pt x="122" y="411"/>
                    <a:pt x="150" y="414"/>
                    <a:pt x="180" y="414"/>
                  </a:cubicBezTo>
                  <a:cubicBezTo>
                    <a:pt x="181" y="414"/>
                    <a:pt x="181" y="414"/>
                    <a:pt x="182" y="414"/>
                  </a:cubicBezTo>
                  <a:cubicBezTo>
                    <a:pt x="182" y="414"/>
                    <a:pt x="183" y="414"/>
                    <a:pt x="184" y="414"/>
                  </a:cubicBezTo>
                  <a:cubicBezTo>
                    <a:pt x="214" y="414"/>
                    <a:pt x="241" y="411"/>
                    <a:pt x="266" y="405"/>
                  </a:cubicBezTo>
                  <a:cubicBezTo>
                    <a:pt x="286" y="401"/>
                    <a:pt x="304" y="394"/>
                    <a:pt x="320" y="385"/>
                  </a:cubicBezTo>
                  <a:cubicBezTo>
                    <a:pt x="341" y="374"/>
                    <a:pt x="354" y="361"/>
                    <a:pt x="358" y="355"/>
                  </a:cubicBezTo>
                  <a:cubicBezTo>
                    <a:pt x="359" y="354"/>
                    <a:pt x="359" y="353"/>
                    <a:pt x="360" y="352"/>
                  </a:cubicBezTo>
                  <a:cubicBezTo>
                    <a:pt x="364" y="336"/>
                    <a:pt x="364" y="316"/>
                    <a:pt x="360" y="296"/>
                  </a:cubicBezTo>
                  <a:close/>
                  <a:moveTo>
                    <a:pt x="266" y="115"/>
                  </a:moveTo>
                  <a:cubicBezTo>
                    <a:pt x="270" y="117"/>
                    <a:pt x="271" y="120"/>
                    <a:pt x="271" y="123"/>
                  </a:cubicBezTo>
                  <a:cubicBezTo>
                    <a:pt x="272" y="128"/>
                    <a:pt x="270" y="134"/>
                    <a:pt x="266" y="139"/>
                  </a:cubicBezTo>
                  <a:lnTo>
                    <a:pt x="266" y="115"/>
                  </a:lnTo>
                  <a:close/>
                  <a:moveTo>
                    <a:pt x="96" y="140"/>
                  </a:moveTo>
                  <a:cubicBezTo>
                    <a:pt x="92" y="134"/>
                    <a:pt x="90" y="128"/>
                    <a:pt x="91" y="123"/>
                  </a:cubicBezTo>
                  <a:cubicBezTo>
                    <a:pt x="91" y="120"/>
                    <a:pt x="93" y="117"/>
                    <a:pt x="96" y="114"/>
                  </a:cubicBezTo>
                  <a:cubicBezTo>
                    <a:pt x="96" y="125"/>
                    <a:pt x="96" y="136"/>
                    <a:pt x="96" y="140"/>
                  </a:cubicBezTo>
                  <a:close/>
                  <a:moveTo>
                    <a:pt x="115" y="140"/>
                  </a:moveTo>
                  <a:cubicBezTo>
                    <a:pt x="115" y="99"/>
                    <a:pt x="115" y="99"/>
                    <a:pt x="115" y="99"/>
                  </a:cubicBezTo>
                  <a:cubicBezTo>
                    <a:pt x="117" y="99"/>
                    <a:pt x="140" y="95"/>
                    <a:pt x="157" y="78"/>
                  </a:cubicBezTo>
                  <a:cubicBezTo>
                    <a:pt x="153" y="99"/>
                    <a:pt x="153" y="99"/>
                    <a:pt x="153" y="99"/>
                  </a:cubicBezTo>
                  <a:cubicBezTo>
                    <a:pt x="182" y="78"/>
                    <a:pt x="182" y="78"/>
                    <a:pt x="182" y="78"/>
                  </a:cubicBezTo>
                  <a:cubicBezTo>
                    <a:pt x="178" y="99"/>
                    <a:pt x="178" y="99"/>
                    <a:pt x="178" y="99"/>
                  </a:cubicBezTo>
                  <a:cubicBezTo>
                    <a:pt x="210" y="77"/>
                    <a:pt x="210" y="77"/>
                    <a:pt x="210" y="77"/>
                  </a:cubicBezTo>
                  <a:cubicBezTo>
                    <a:pt x="210" y="77"/>
                    <a:pt x="232" y="92"/>
                    <a:pt x="247" y="97"/>
                  </a:cubicBezTo>
                  <a:cubicBezTo>
                    <a:pt x="247" y="140"/>
                    <a:pt x="247" y="140"/>
                    <a:pt x="247" y="140"/>
                  </a:cubicBezTo>
                  <a:cubicBezTo>
                    <a:pt x="247" y="178"/>
                    <a:pt x="218" y="210"/>
                    <a:pt x="181" y="210"/>
                  </a:cubicBezTo>
                  <a:cubicBezTo>
                    <a:pt x="144" y="210"/>
                    <a:pt x="115" y="178"/>
                    <a:pt x="115" y="140"/>
                  </a:cubicBezTo>
                  <a:close/>
                  <a:moveTo>
                    <a:pt x="206" y="296"/>
                  </a:moveTo>
                  <a:cubicBezTo>
                    <a:pt x="197" y="261"/>
                    <a:pt x="197" y="261"/>
                    <a:pt x="197" y="261"/>
                  </a:cubicBezTo>
                  <a:cubicBezTo>
                    <a:pt x="197" y="261"/>
                    <a:pt x="197" y="261"/>
                    <a:pt x="197" y="261"/>
                  </a:cubicBezTo>
                  <a:cubicBezTo>
                    <a:pt x="211" y="236"/>
                    <a:pt x="211" y="236"/>
                    <a:pt x="211" y="236"/>
                  </a:cubicBezTo>
                  <a:cubicBezTo>
                    <a:pt x="157" y="236"/>
                    <a:pt x="157" y="236"/>
                    <a:pt x="157" y="236"/>
                  </a:cubicBezTo>
                  <a:cubicBezTo>
                    <a:pt x="171" y="261"/>
                    <a:pt x="171" y="261"/>
                    <a:pt x="171" y="261"/>
                  </a:cubicBezTo>
                  <a:cubicBezTo>
                    <a:pt x="171" y="261"/>
                    <a:pt x="171" y="261"/>
                    <a:pt x="171" y="261"/>
                  </a:cubicBezTo>
                  <a:cubicBezTo>
                    <a:pt x="162" y="296"/>
                    <a:pt x="162" y="296"/>
                    <a:pt x="162" y="296"/>
                  </a:cubicBezTo>
                  <a:cubicBezTo>
                    <a:pt x="133" y="235"/>
                    <a:pt x="133" y="235"/>
                    <a:pt x="133" y="235"/>
                  </a:cubicBezTo>
                  <a:cubicBezTo>
                    <a:pt x="136" y="232"/>
                    <a:pt x="139" y="228"/>
                    <a:pt x="140" y="224"/>
                  </a:cubicBezTo>
                  <a:cubicBezTo>
                    <a:pt x="141" y="222"/>
                    <a:pt x="141" y="220"/>
                    <a:pt x="142" y="218"/>
                  </a:cubicBezTo>
                  <a:cubicBezTo>
                    <a:pt x="154" y="225"/>
                    <a:pt x="167" y="229"/>
                    <a:pt x="181" y="229"/>
                  </a:cubicBezTo>
                  <a:cubicBezTo>
                    <a:pt x="183" y="229"/>
                    <a:pt x="183" y="229"/>
                    <a:pt x="183" y="229"/>
                  </a:cubicBezTo>
                  <a:cubicBezTo>
                    <a:pt x="197" y="229"/>
                    <a:pt x="210" y="225"/>
                    <a:pt x="222" y="218"/>
                  </a:cubicBezTo>
                  <a:cubicBezTo>
                    <a:pt x="222" y="220"/>
                    <a:pt x="223" y="222"/>
                    <a:pt x="223" y="224"/>
                  </a:cubicBezTo>
                  <a:cubicBezTo>
                    <a:pt x="225" y="229"/>
                    <a:pt x="228" y="234"/>
                    <a:pt x="233" y="237"/>
                  </a:cubicBezTo>
                  <a:lnTo>
                    <a:pt x="206" y="29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4821" name="组合 126"/>
          <p:cNvGrpSpPr/>
          <p:nvPr/>
        </p:nvGrpSpPr>
        <p:grpSpPr bwMode="auto">
          <a:xfrm>
            <a:off x="4760119" y="1801972"/>
            <a:ext cx="625079" cy="625271"/>
            <a:chOff x="0" y="0"/>
            <a:chExt cx="865188" cy="865188"/>
          </a:xfrm>
        </p:grpSpPr>
        <p:sp>
          <p:nvSpPr>
            <p:cNvPr id="35036" name="Oval 46"/>
            <p:cNvSpPr>
              <a:spLocks noChangeArrowheads="1"/>
            </p:cNvSpPr>
            <p:nvPr/>
          </p:nvSpPr>
          <p:spPr bwMode="auto">
            <a:xfrm>
              <a:off x="0" y="0"/>
              <a:ext cx="865188" cy="865188"/>
            </a:xfrm>
            <a:prstGeom prst="ellipse">
              <a:avLst/>
            </a:prstGeom>
            <a:solidFill>
              <a:srgbClr val="F57B3D"/>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zh-CN">
                <a:solidFill>
                  <a:srgbClr val="000000"/>
                </a:solidFill>
              </a:endParaRPr>
            </a:p>
          </p:txBody>
        </p:sp>
        <p:sp>
          <p:nvSpPr>
            <p:cNvPr id="35037" name="Freeform 47"/>
            <p:cNvSpPr/>
            <p:nvPr/>
          </p:nvSpPr>
          <p:spPr bwMode="auto">
            <a:xfrm>
              <a:off x="184150" y="287337"/>
              <a:ext cx="673100" cy="577850"/>
            </a:xfrm>
            <a:custGeom>
              <a:avLst/>
              <a:gdLst>
                <a:gd name="T0" fmla="*/ 2147483647 w 492"/>
                <a:gd name="T1" fmla="*/ 0 h 422"/>
                <a:gd name="T2" fmla="*/ 2147483647 w 492"/>
                <a:gd name="T3" fmla="*/ 2147483647 h 422"/>
                <a:gd name="T4" fmla="*/ 2147483647 w 492"/>
                <a:gd name="T5" fmla="*/ 2147483647 h 422"/>
                <a:gd name="T6" fmla="*/ 2147483647 w 492"/>
                <a:gd name="T7" fmla="*/ 2147483647 h 422"/>
                <a:gd name="T8" fmla="*/ 2147483647 w 492"/>
                <a:gd name="T9" fmla="*/ 2147483647 h 422"/>
                <a:gd name="T10" fmla="*/ 2147483647 w 492"/>
                <a:gd name="T11" fmla="*/ 2147483647 h 422"/>
                <a:gd name="T12" fmla="*/ 2147483647 w 492"/>
                <a:gd name="T13" fmla="*/ 2147483647 h 422"/>
                <a:gd name="T14" fmla="*/ 2147483647 w 492"/>
                <a:gd name="T15" fmla="*/ 2147483647 h 422"/>
                <a:gd name="T16" fmla="*/ 2147483647 w 492"/>
                <a:gd name="T17" fmla="*/ 2147483647 h 422"/>
                <a:gd name="T18" fmla="*/ 2147483647 w 492"/>
                <a:gd name="T19" fmla="*/ 2147483647 h 422"/>
                <a:gd name="T20" fmla="*/ 2147483647 w 492"/>
                <a:gd name="T21" fmla="*/ 0 h 4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92" h="422">
                  <a:moveTo>
                    <a:pt x="293" y="0"/>
                  </a:moveTo>
                  <a:cubicBezTo>
                    <a:pt x="278" y="0"/>
                    <a:pt x="263" y="2"/>
                    <a:pt x="254" y="2"/>
                  </a:cubicBezTo>
                  <a:cubicBezTo>
                    <a:pt x="209" y="2"/>
                    <a:pt x="165" y="2"/>
                    <a:pt x="121" y="2"/>
                  </a:cubicBezTo>
                  <a:cubicBezTo>
                    <a:pt x="94" y="2"/>
                    <a:pt x="66" y="2"/>
                    <a:pt x="39" y="2"/>
                  </a:cubicBezTo>
                  <a:cubicBezTo>
                    <a:pt x="0" y="2"/>
                    <a:pt x="8" y="51"/>
                    <a:pt x="8" y="76"/>
                  </a:cubicBezTo>
                  <a:cubicBezTo>
                    <a:pt x="8" y="118"/>
                    <a:pt x="8" y="159"/>
                    <a:pt x="8" y="201"/>
                  </a:cubicBezTo>
                  <a:cubicBezTo>
                    <a:pt x="8" y="225"/>
                    <a:pt x="15" y="240"/>
                    <a:pt x="33" y="256"/>
                  </a:cubicBezTo>
                  <a:cubicBezTo>
                    <a:pt x="43" y="268"/>
                    <a:pt x="121" y="346"/>
                    <a:pt x="197" y="422"/>
                  </a:cubicBezTo>
                  <a:cubicBezTo>
                    <a:pt x="344" y="415"/>
                    <a:pt x="464" y="308"/>
                    <a:pt x="492" y="167"/>
                  </a:cubicBezTo>
                  <a:cubicBezTo>
                    <a:pt x="419" y="95"/>
                    <a:pt x="354" y="30"/>
                    <a:pt x="334" y="11"/>
                  </a:cubicBezTo>
                  <a:cubicBezTo>
                    <a:pt x="325" y="2"/>
                    <a:pt x="309" y="0"/>
                    <a:pt x="293" y="0"/>
                  </a:cubicBezTo>
                </a:path>
              </a:pathLst>
            </a:custGeom>
            <a:solidFill>
              <a:srgbClr val="C4623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5038" name="Freeform 48"/>
            <p:cNvSpPr/>
            <p:nvPr/>
          </p:nvSpPr>
          <p:spPr bwMode="auto">
            <a:xfrm>
              <a:off x="287337" y="387350"/>
              <a:ext cx="63500" cy="77788"/>
            </a:xfrm>
            <a:custGeom>
              <a:avLst/>
              <a:gdLst>
                <a:gd name="T0" fmla="*/ 2147483647 w 47"/>
                <a:gd name="T1" fmla="*/ 2147483647 h 57"/>
                <a:gd name="T2" fmla="*/ 2147483647 w 47"/>
                <a:gd name="T3" fmla="*/ 2147483647 h 57"/>
                <a:gd name="T4" fmla="*/ 2147483647 w 47"/>
                <a:gd name="T5" fmla="*/ 0 h 57"/>
                <a:gd name="T6" fmla="*/ 0 w 47"/>
                <a:gd name="T7" fmla="*/ 0 h 57"/>
                <a:gd name="T8" fmla="*/ 0 w 47"/>
                <a:gd name="T9" fmla="*/ 2147483647 h 57"/>
                <a:gd name="T10" fmla="*/ 2147483647 w 47"/>
                <a:gd name="T11" fmla="*/ 2147483647 h 57"/>
                <a:gd name="T12" fmla="*/ 2147483647 w 47"/>
                <a:gd name="T13" fmla="*/ 2147483647 h 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 h="57">
                  <a:moveTo>
                    <a:pt x="22" y="7"/>
                  </a:moveTo>
                  <a:cubicBezTo>
                    <a:pt x="47" y="7"/>
                    <a:pt x="47" y="7"/>
                    <a:pt x="47" y="7"/>
                  </a:cubicBezTo>
                  <a:cubicBezTo>
                    <a:pt x="47" y="2"/>
                    <a:pt x="43" y="0"/>
                    <a:pt x="39" y="0"/>
                  </a:cubicBezTo>
                  <a:cubicBezTo>
                    <a:pt x="0" y="0"/>
                    <a:pt x="0" y="0"/>
                    <a:pt x="0" y="0"/>
                  </a:cubicBezTo>
                  <a:cubicBezTo>
                    <a:pt x="0" y="57"/>
                    <a:pt x="0" y="57"/>
                    <a:pt x="0" y="57"/>
                  </a:cubicBezTo>
                  <a:cubicBezTo>
                    <a:pt x="22" y="57"/>
                    <a:pt x="22" y="57"/>
                    <a:pt x="22" y="57"/>
                  </a:cubicBezTo>
                  <a:lnTo>
                    <a:pt x="22" y="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5039" name="Rectangle 49"/>
            <p:cNvSpPr>
              <a:spLocks noChangeArrowheads="1"/>
            </p:cNvSpPr>
            <p:nvPr/>
          </p:nvSpPr>
          <p:spPr bwMode="auto">
            <a:xfrm>
              <a:off x="254000" y="407987"/>
              <a:ext cx="22225" cy="111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zh-CN">
                <a:solidFill>
                  <a:srgbClr val="000000"/>
                </a:solidFill>
              </a:endParaRPr>
            </a:p>
          </p:txBody>
        </p:sp>
        <p:sp>
          <p:nvSpPr>
            <p:cNvPr id="35040" name="Freeform 50"/>
            <p:cNvSpPr/>
            <p:nvPr/>
          </p:nvSpPr>
          <p:spPr bwMode="auto">
            <a:xfrm>
              <a:off x="254000" y="449262"/>
              <a:ext cx="22225" cy="15875"/>
            </a:xfrm>
            <a:custGeom>
              <a:avLst/>
              <a:gdLst>
                <a:gd name="T0" fmla="*/ 2147483647 w 16"/>
                <a:gd name="T1" fmla="*/ 2147483647 h 12"/>
                <a:gd name="T2" fmla="*/ 2147483647 w 16"/>
                <a:gd name="T3" fmla="*/ 2147483647 h 12"/>
                <a:gd name="T4" fmla="*/ 2147483647 w 16"/>
                <a:gd name="T5" fmla="*/ 0 h 12"/>
                <a:gd name="T6" fmla="*/ 0 w 16"/>
                <a:gd name="T7" fmla="*/ 0 h 12"/>
                <a:gd name="T8" fmla="*/ 0 w 16"/>
                <a:gd name="T9" fmla="*/ 2147483647 h 12"/>
                <a:gd name="T10" fmla="*/ 2147483647 w 16"/>
                <a:gd name="T11" fmla="*/ 214748364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12">
                  <a:moveTo>
                    <a:pt x="8" y="12"/>
                  </a:moveTo>
                  <a:cubicBezTo>
                    <a:pt x="16" y="12"/>
                    <a:pt x="16" y="12"/>
                    <a:pt x="16" y="12"/>
                  </a:cubicBezTo>
                  <a:cubicBezTo>
                    <a:pt x="16" y="0"/>
                    <a:pt x="16" y="0"/>
                    <a:pt x="16" y="0"/>
                  </a:cubicBezTo>
                  <a:cubicBezTo>
                    <a:pt x="0" y="0"/>
                    <a:pt x="0" y="0"/>
                    <a:pt x="0" y="0"/>
                  </a:cubicBezTo>
                  <a:cubicBezTo>
                    <a:pt x="0" y="4"/>
                    <a:pt x="0" y="4"/>
                    <a:pt x="0" y="4"/>
                  </a:cubicBezTo>
                  <a:cubicBezTo>
                    <a:pt x="0" y="8"/>
                    <a:pt x="4" y="12"/>
                    <a:pt x="8" y="1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5041" name="Rectangle 51"/>
            <p:cNvSpPr>
              <a:spLocks noChangeArrowheads="1"/>
            </p:cNvSpPr>
            <p:nvPr/>
          </p:nvSpPr>
          <p:spPr bwMode="auto">
            <a:xfrm>
              <a:off x="254000" y="430212"/>
              <a:ext cx="22225" cy="95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zh-CN">
                <a:solidFill>
                  <a:srgbClr val="000000"/>
                </a:solidFill>
              </a:endParaRPr>
            </a:p>
          </p:txBody>
        </p:sp>
        <p:sp>
          <p:nvSpPr>
            <p:cNvPr id="35042" name="Freeform 52"/>
            <p:cNvSpPr/>
            <p:nvPr/>
          </p:nvSpPr>
          <p:spPr bwMode="auto">
            <a:xfrm>
              <a:off x="254000" y="387350"/>
              <a:ext cx="22225" cy="11113"/>
            </a:xfrm>
            <a:custGeom>
              <a:avLst/>
              <a:gdLst>
                <a:gd name="T0" fmla="*/ 2147483647 w 16"/>
                <a:gd name="T1" fmla="*/ 0 h 8"/>
                <a:gd name="T2" fmla="*/ 2147483647 w 16"/>
                <a:gd name="T3" fmla="*/ 0 h 8"/>
                <a:gd name="T4" fmla="*/ 0 w 16"/>
                <a:gd name="T5" fmla="*/ 2147483647 h 8"/>
                <a:gd name="T6" fmla="*/ 0 w 16"/>
                <a:gd name="T7" fmla="*/ 2147483647 h 8"/>
                <a:gd name="T8" fmla="*/ 2147483647 w 16"/>
                <a:gd name="T9" fmla="*/ 2147483647 h 8"/>
                <a:gd name="T10" fmla="*/ 2147483647 w 16"/>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8">
                  <a:moveTo>
                    <a:pt x="16" y="0"/>
                  </a:moveTo>
                  <a:cubicBezTo>
                    <a:pt x="8" y="0"/>
                    <a:pt x="8" y="0"/>
                    <a:pt x="8" y="0"/>
                  </a:cubicBezTo>
                  <a:cubicBezTo>
                    <a:pt x="4" y="0"/>
                    <a:pt x="0" y="2"/>
                    <a:pt x="0" y="7"/>
                  </a:cubicBezTo>
                  <a:cubicBezTo>
                    <a:pt x="0" y="8"/>
                    <a:pt x="0" y="8"/>
                    <a:pt x="0" y="8"/>
                  </a:cubicBezTo>
                  <a:cubicBezTo>
                    <a:pt x="16" y="8"/>
                    <a:pt x="16" y="8"/>
                    <a:pt x="16" y="8"/>
                  </a:cubicBezTo>
                  <a:lnTo>
                    <a:pt x="16"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5043" name="Freeform 53"/>
            <p:cNvSpPr/>
            <p:nvPr/>
          </p:nvSpPr>
          <p:spPr bwMode="auto">
            <a:xfrm>
              <a:off x="327025" y="447675"/>
              <a:ext cx="23813" cy="17463"/>
            </a:xfrm>
            <a:custGeom>
              <a:avLst/>
              <a:gdLst>
                <a:gd name="T0" fmla="*/ 0 w 18"/>
                <a:gd name="T1" fmla="*/ 2147483647 h 13"/>
                <a:gd name="T2" fmla="*/ 2147483647 w 18"/>
                <a:gd name="T3" fmla="*/ 2147483647 h 13"/>
                <a:gd name="T4" fmla="*/ 2147483647 w 18"/>
                <a:gd name="T5" fmla="*/ 2147483647 h 13"/>
                <a:gd name="T6" fmla="*/ 2147483647 w 18"/>
                <a:gd name="T7" fmla="*/ 0 h 13"/>
                <a:gd name="T8" fmla="*/ 0 w 18"/>
                <a:gd name="T9" fmla="*/ 0 h 13"/>
                <a:gd name="T10" fmla="*/ 0 w 18"/>
                <a:gd name="T11" fmla="*/ 2147483647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3">
                  <a:moveTo>
                    <a:pt x="0" y="13"/>
                  </a:moveTo>
                  <a:cubicBezTo>
                    <a:pt x="10" y="13"/>
                    <a:pt x="10" y="13"/>
                    <a:pt x="10" y="13"/>
                  </a:cubicBezTo>
                  <a:cubicBezTo>
                    <a:pt x="14" y="13"/>
                    <a:pt x="18" y="9"/>
                    <a:pt x="18" y="5"/>
                  </a:cubicBezTo>
                  <a:cubicBezTo>
                    <a:pt x="18" y="0"/>
                    <a:pt x="18" y="0"/>
                    <a:pt x="18" y="0"/>
                  </a:cubicBezTo>
                  <a:cubicBezTo>
                    <a:pt x="0" y="0"/>
                    <a:pt x="0" y="0"/>
                    <a:pt x="0" y="0"/>
                  </a:cubicBezTo>
                  <a:lnTo>
                    <a:pt x="0" y="1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5044" name="Rectangle 54"/>
            <p:cNvSpPr>
              <a:spLocks noChangeArrowheads="1"/>
            </p:cNvSpPr>
            <p:nvPr/>
          </p:nvSpPr>
          <p:spPr bwMode="auto">
            <a:xfrm>
              <a:off x="327025" y="428625"/>
              <a:ext cx="23813" cy="95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zh-CN">
                <a:solidFill>
                  <a:srgbClr val="000000"/>
                </a:solidFill>
              </a:endParaRPr>
            </a:p>
          </p:txBody>
        </p:sp>
        <p:sp>
          <p:nvSpPr>
            <p:cNvPr id="35045" name="Rectangle 55"/>
            <p:cNvSpPr>
              <a:spLocks noChangeArrowheads="1"/>
            </p:cNvSpPr>
            <p:nvPr/>
          </p:nvSpPr>
          <p:spPr bwMode="auto">
            <a:xfrm>
              <a:off x="327025" y="407987"/>
              <a:ext cx="23813" cy="95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zh-CN">
                <a:solidFill>
                  <a:srgbClr val="000000"/>
                </a:solidFill>
              </a:endParaRPr>
            </a:p>
          </p:txBody>
        </p:sp>
        <p:sp>
          <p:nvSpPr>
            <p:cNvPr id="35046" name="Freeform 56"/>
            <p:cNvSpPr>
              <a:spLocks noEditPoints="1"/>
            </p:cNvSpPr>
            <p:nvPr/>
          </p:nvSpPr>
          <p:spPr bwMode="auto">
            <a:xfrm>
              <a:off x="195262" y="290512"/>
              <a:ext cx="457200" cy="338138"/>
            </a:xfrm>
            <a:custGeom>
              <a:avLst/>
              <a:gdLst>
                <a:gd name="T0" fmla="*/ 2147483647 w 334"/>
                <a:gd name="T1" fmla="*/ 0 h 248"/>
                <a:gd name="T2" fmla="*/ 0 w 334"/>
                <a:gd name="T3" fmla="*/ 2147483647 h 248"/>
                <a:gd name="T4" fmla="*/ 2147483647 w 334"/>
                <a:gd name="T5" fmla="*/ 2147483647 h 248"/>
                <a:gd name="T6" fmla="*/ 2147483647 w 334"/>
                <a:gd name="T7" fmla="*/ 2147483647 h 248"/>
                <a:gd name="T8" fmla="*/ 2147483647 w 334"/>
                <a:gd name="T9" fmla="*/ 2147483647 h 248"/>
                <a:gd name="T10" fmla="*/ 2147483647 w 334"/>
                <a:gd name="T11" fmla="*/ 2147483647 h 248"/>
                <a:gd name="T12" fmla="*/ 2147483647 w 334"/>
                <a:gd name="T13" fmla="*/ 2147483647 h 248"/>
                <a:gd name="T14" fmla="*/ 2147483647 w 334"/>
                <a:gd name="T15" fmla="*/ 2147483647 h 248"/>
                <a:gd name="T16" fmla="*/ 2147483647 w 334"/>
                <a:gd name="T17" fmla="*/ 2147483647 h 248"/>
                <a:gd name="T18" fmla="*/ 2147483647 w 334"/>
                <a:gd name="T19" fmla="*/ 2147483647 h 248"/>
                <a:gd name="T20" fmla="*/ 2147483647 w 334"/>
                <a:gd name="T21" fmla="*/ 2147483647 h 248"/>
                <a:gd name="T22" fmla="*/ 2147483647 w 334"/>
                <a:gd name="T23" fmla="*/ 2147483647 h 248"/>
                <a:gd name="T24" fmla="*/ 2147483647 w 334"/>
                <a:gd name="T25" fmla="*/ 2147483647 h 248"/>
                <a:gd name="T26" fmla="*/ 2147483647 w 334"/>
                <a:gd name="T27" fmla="*/ 2147483647 h 248"/>
                <a:gd name="T28" fmla="*/ 2147483647 w 334"/>
                <a:gd name="T29" fmla="*/ 2147483647 h 248"/>
                <a:gd name="T30" fmla="*/ 2147483647 w 334"/>
                <a:gd name="T31" fmla="*/ 2147483647 h 248"/>
                <a:gd name="T32" fmla="*/ 2147483647 w 334"/>
                <a:gd name="T33" fmla="*/ 2147483647 h 248"/>
                <a:gd name="T34" fmla="*/ 2147483647 w 334"/>
                <a:gd name="T35" fmla="*/ 2147483647 h 248"/>
                <a:gd name="T36" fmla="*/ 2147483647 w 334"/>
                <a:gd name="T37" fmla="*/ 2147483647 h 248"/>
                <a:gd name="T38" fmla="*/ 2147483647 w 334"/>
                <a:gd name="T39" fmla="*/ 2147483647 h 248"/>
                <a:gd name="T40" fmla="*/ 2147483647 w 334"/>
                <a:gd name="T41" fmla="*/ 2147483647 h 248"/>
                <a:gd name="T42" fmla="*/ 2147483647 w 334"/>
                <a:gd name="T43" fmla="*/ 2147483647 h 248"/>
                <a:gd name="T44" fmla="*/ 2147483647 w 334"/>
                <a:gd name="T45" fmla="*/ 2147483647 h 248"/>
                <a:gd name="T46" fmla="*/ 2147483647 w 334"/>
                <a:gd name="T47" fmla="*/ 2147483647 h 248"/>
                <a:gd name="T48" fmla="*/ 2147483647 w 334"/>
                <a:gd name="T49" fmla="*/ 2147483647 h 248"/>
                <a:gd name="T50" fmla="*/ 2147483647 w 334"/>
                <a:gd name="T51" fmla="*/ 2147483647 h 248"/>
                <a:gd name="T52" fmla="*/ 2147483647 w 334"/>
                <a:gd name="T53" fmla="*/ 2147483647 h 248"/>
                <a:gd name="T54" fmla="*/ 2147483647 w 334"/>
                <a:gd name="T55" fmla="*/ 2147483647 h 248"/>
                <a:gd name="T56" fmla="*/ 2147483647 w 334"/>
                <a:gd name="T57" fmla="*/ 2147483647 h 248"/>
                <a:gd name="T58" fmla="*/ 2147483647 w 334"/>
                <a:gd name="T59" fmla="*/ 2147483647 h 248"/>
                <a:gd name="T60" fmla="*/ 2147483647 w 334"/>
                <a:gd name="T61" fmla="*/ 2147483647 h 248"/>
                <a:gd name="T62" fmla="*/ 2147483647 w 334"/>
                <a:gd name="T63" fmla="*/ 2147483647 h 248"/>
                <a:gd name="T64" fmla="*/ 2147483647 w 334"/>
                <a:gd name="T65" fmla="*/ 2147483647 h 248"/>
                <a:gd name="T66" fmla="*/ 2147483647 w 334"/>
                <a:gd name="T67" fmla="*/ 2147483647 h 248"/>
                <a:gd name="T68" fmla="*/ 2147483647 w 334"/>
                <a:gd name="T69" fmla="*/ 2147483647 h 248"/>
                <a:gd name="T70" fmla="*/ 2147483647 w 334"/>
                <a:gd name="T71" fmla="*/ 2147483647 h 248"/>
                <a:gd name="T72" fmla="*/ 2147483647 w 334"/>
                <a:gd name="T73" fmla="*/ 2147483647 h 248"/>
                <a:gd name="T74" fmla="*/ 2147483647 w 334"/>
                <a:gd name="T75" fmla="*/ 2147483647 h 248"/>
                <a:gd name="T76" fmla="*/ 2147483647 w 334"/>
                <a:gd name="T77" fmla="*/ 2147483647 h 248"/>
                <a:gd name="T78" fmla="*/ 2147483647 w 334"/>
                <a:gd name="T79" fmla="*/ 2147483647 h 248"/>
                <a:gd name="T80" fmla="*/ 2147483647 w 334"/>
                <a:gd name="T81" fmla="*/ 2147483647 h 2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4" h="248">
                  <a:moveTo>
                    <a:pt x="334" y="30"/>
                  </a:moveTo>
                  <a:cubicBezTo>
                    <a:pt x="334" y="13"/>
                    <a:pt x="320" y="0"/>
                    <a:pt x="304" y="0"/>
                  </a:cubicBezTo>
                  <a:cubicBezTo>
                    <a:pt x="30" y="0"/>
                    <a:pt x="30" y="0"/>
                    <a:pt x="30" y="0"/>
                  </a:cubicBezTo>
                  <a:cubicBezTo>
                    <a:pt x="14" y="0"/>
                    <a:pt x="0" y="13"/>
                    <a:pt x="0" y="30"/>
                  </a:cubicBezTo>
                  <a:cubicBezTo>
                    <a:pt x="0" y="218"/>
                    <a:pt x="0" y="218"/>
                    <a:pt x="0" y="218"/>
                  </a:cubicBezTo>
                  <a:cubicBezTo>
                    <a:pt x="0" y="234"/>
                    <a:pt x="14" y="248"/>
                    <a:pt x="30" y="248"/>
                  </a:cubicBezTo>
                  <a:cubicBezTo>
                    <a:pt x="304" y="248"/>
                    <a:pt x="304" y="248"/>
                    <a:pt x="304" y="248"/>
                  </a:cubicBezTo>
                  <a:cubicBezTo>
                    <a:pt x="320" y="248"/>
                    <a:pt x="334" y="234"/>
                    <a:pt x="334" y="218"/>
                  </a:cubicBezTo>
                  <a:lnTo>
                    <a:pt x="334" y="30"/>
                  </a:lnTo>
                  <a:close/>
                  <a:moveTo>
                    <a:pt x="271" y="35"/>
                  </a:moveTo>
                  <a:cubicBezTo>
                    <a:pt x="285" y="35"/>
                    <a:pt x="285" y="35"/>
                    <a:pt x="285" y="35"/>
                  </a:cubicBezTo>
                  <a:cubicBezTo>
                    <a:pt x="285" y="46"/>
                    <a:pt x="285" y="46"/>
                    <a:pt x="285" y="46"/>
                  </a:cubicBezTo>
                  <a:cubicBezTo>
                    <a:pt x="287" y="44"/>
                    <a:pt x="288" y="42"/>
                    <a:pt x="289" y="40"/>
                  </a:cubicBezTo>
                  <a:cubicBezTo>
                    <a:pt x="291" y="39"/>
                    <a:pt x="292" y="36"/>
                    <a:pt x="294" y="35"/>
                  </a:cubicBezTo>
                  <a:cubicBezTo>
                    <a:pt x="311" y="35"/>
                    <a:pt x="311" y="35"/>
                    <a:pt x="311" y="35"/>
                  </a:cubicBezTo>
                  <a:cubicBezTo>
                    <a:pt x="295" y="53"/>
                    <a:pt x="295" y="53"/>
                    <a:pt x="295" y="53"/>
                  </a:cubicBezTo>
                  <a:cubicBezTo>
                    <a:pt x="311" y="73"/>
                    <a:pt x="311" y="73"/>
                    <a:pt x="311" y="73"/>
                  </a:cubicBezTo>
                  <a:cubicBezTo>
                    <a:pt x="294" y="73"/>
                    <a:pt x="294" y="73"/>
                    <a:pt x="294" y="73"/>
                  </a:cubicBezTo>
                  <a:cubicBezTo>
                    <a:pt x="285" y="62"/>
                    <a:pt x="285" y="62"/>
                    <a:pt x="285" y="62"/>
                  </a:cubicBezTo>
                  <a:cubicBezTo>
                    <a:pt x="285" y="73"/>
                    <a:pt x="285" y="73"/>
                    <a:pt x="285" y="73"/>
                  </a:cubicBezTo>
                  <a:cubicBezTo>
                    <a:pt x="271" y="73"/>
                    <a:pt x="271" y="73"/>
                    <a:pt x="271" y="73"/>
                  </a:cubicBezTo>
                  <a:lnTo>
                    <a:pt x="271" y="35"/>
                  </a:lnTo>
                  <a:close/>
                  <a:moveTo>
                    <a:pt x="226" y="35"/>
                  </a:moveTo>
                  <a:cubicBezTo>
                    <a:pt x="242" y="35"/>
                    <a:pt x="242" y="35"/>
                    <a:pt x="242" y="35"/>
                  </a:cubicBezTo>
                  <a:cubicBezTo>
                    <a:pt x="251" y="48"/>
                    <a:pt x="251" y="48"/>
                    <a:pt x="251" y="48"/>
                  </a:cubicBezTo>
                  <a:cubicBezTo>
                    <a:pt x="251" y="35"/>
                    <a:pt x="251" y="35"/>
                    <a:pt x="251" y="35"/>
                  </a:cubicBezTo>
                  <a:cubicBezTo>
                    <a:pt x="265" y="35"/>
                    <a:pt x="265" y="35"/>
                    <a:pt x="265" y="35"/>
                  </a:cubicBezTo>
                  <a:cubicBezTo>
                    <a:pt x="265" y="73"/>
                    <a:pt x="265" y="73"/>
                    <a:pt x="265" y="73"/>
                  </a:cubicBezTo>
                  <a:cubicBezTo>
                    <a:pt x="251" y="73"/>
                    <a:pt x="251" y="73"/>
                    <a:pt x="251" y="73"/>
                  </a:cubicBezTo>
                  <a:cubicBezTo>
                    <a:pt x="240" y="56"/>
                    <a:pt x="240" y="56"/>
                    <a:pt x="240" y="56"/>
                  </a:cubicBezTo>
                  <a:cubicBezTo>
                    <a:pt x="240" y="73"/>
                    <a:pt x="240" y="73"/>
                    <a:pt x="240" y="73"/>
                  </a:cubicBezTo>
                  <a:cubicBezTo>
                    <a:pt x="226" y="73"/>
                    <a:pt x="226" y="73"/>
                    <a:pt x="226" y="73"/>
                  </a:cubicBezTo>
                  <a:lnTo>
                    <a:pt x="226" y="35"/>
                  </a:lnTo>
                  <a:close/>
                  <a:moveTo>
                    <a:pt x="147" y="35"/>
                  </a:moveTo>
                  <a:cubicBezTo>
                    <a:pt x="163" y="35"/>
                    <a:pt x="163" y="35"/>
                    <a:pt x="163" y="35"/>
                  </a:cubicBezTo>
                  <a:cubicBezTo>
                    <a:pt x="166" y="35"/>
                    <a:pt x="168" y="35"/>
                    <a:pt x="170" y="35"/>
                  </a:cubicBezTo>
                  <a:cubicBezTo>
                    <a:pt x="170" y="35"/>
                    <a:pt x="170" y="35"/>
                    <a:pt x="170" y="35"/>
                  </a:cubicBezTo>
                  <a:cubicBezTo>
                    <a:pt x="172" y="35"/>
                    <a:pt x="173" y="36"/>
                    <a:pt x="175" y="36"/>
                  </a:cubicBezTo>
                  <a:cubicBezTo>
                    <a:pt x="178" y="38"/>
                    <a:pt x="180" y="41"/>
                    <a:pt x="180" y="44"/>
                  </a:cubicBezTo>
                  <a:cubicBezTo>
                    <a:pt x="180" y="47"/>
                    <a:pt x="179" y="50"/>
                    <a:pt x="176" y="52"/>
                  </a:cubicBezTo>
                  <a:cubicBezTo>
                    <a:pt x="180" y="54"/>
                    <a:pt x="183" y="57"/>
                    <a:pt x="183" y="61"/>
                  </a:cubicBezTo>
                  <a:cubicBezTo>
                    <a:pt x="183" y="65"/>
                    <a:pt x="181" y="68"/>
                    <a:pt x="178" y="71"/>
                  </a:cubicBezTo>
                  <a:cubicBezTo>
                    <a:pt x="176" y="72"/>
                    <a:pt x="174" y="72"/>
                    <a:pt x="172" y="73"/>
                  </a:cubicBezTo>
                  <a:cubicBezTo>
                    <a:pt x="170" y="73"/>
                    <a:pt x="168" y="73"/>
                    <a:pt x="165" y="73"/>
                  </a:cubicBezTo>
                  <a:cubicBezTo>
                    <a:pt x="147" y="73"/>
                    <a:pt x="147" y="73"/>
                    <a:pt x="147" y="73"/>
                  </a:cubicBezTo>
                  <a:lnTo>
                    <a:pt x="147" y="35"/>
                  </a:lnTo>
                  <a:close/>
                  <a:moveTo>
                    <a:pt x="122" y="120"/>
                  </a:moveTo>
                  <a:cubicBezTo>
                    <a:pt x="122" y="129"/>
                    <a:pt x="115" y="136"/>
                    <a:pt x="105" y="136"/>
                  </a:cubicBezTo>
                  <a:cubicBezTo>
                    <a:pt x="51" y="136"/>
                    <a:pt x="51" y="136"/>
                    <a:pt x="51" y="136"/>
                  </a:cubicBezTo>
                  <a:cubicBezTo>
                    <a:pt x="42" y="136"/>
                    <a:pt x="34" y="129"/>
                    <a:pt x="34" y="120"/>
                  </a:cubicBezTo>
                  <a:cubicBezTo>
                    <a:pt x="34" y="78"/>
                    <a:pt x="34" y="78"/>
                    <a:pt x="34" y="78"/>
                  </a:cubicBezTo>
                  <a:cubicBezTo>
                    <a:pt x="34" y="69"/>
                    <a:pt x="42" y="61"/>
                    <a:pt x="51" y="61"/>
                  </a:cubicBezTo>
                  <a:cubicBezTo>
                    <a:pt x="105" y="61"/>
                    <a:pt x="105" y="61"/>
                    <a:pt x="105" y="61"/>
                  </a:cubicBezTo>
                  <a:cubicBezTo>
                    <a:pt x="115" y="61"/>
                    <a:pt x="122" y="69"/>
                    <a:pt x="122" y="78"/>
                  </a:cubicBezTo>
                  <a:lnTo>
                    <a:pt x="122" y="120"/>
                  </a:lnTo>
                  <a:close/>
                  <a:moveTo>
                    <a:pt x="186" y="209"/>
                  </a:moveTo>
                  <a:cubicBezTo>
                    <a:pt x="37" y="209"/>
                    <a:pt x="37" y="209"/>
                    <a:pt x="37" y="209"/>
                  </a:cubicBezTo>
                  <a:cubicBezTo>
                    <a:pt x="37" y="196"/>
                    <a:pt x="37" y="196"/>
                    <a:pt x="37" y="196"/>
                  </a:cubicBezTo>
                  <a:cubicBezTo>
                    <a:pt x="186" y="196"/>
                    <a:pt x="186" y="196"/>
                    <a:pt x="186" y="196"/>
                  </a:cubicBezTo>
                  <a:lnTo>
                    <a:pt x="186" y="209"/>
                  </a:lnTo>
                  <a:close/>
                  <a:moveTo>
                    <a:pt x="186" y="176"/>
                  </a:moveTo>
                  <a:cubicBezTo>
                    <a:pt x="37" y="176"/>
                    <a:pt x="37" y="176"/>
                    <a:pt x="37" y="176"/>
                  </a:cubicBezTo>
                  <a:cubicBezTo>
                    <a:pt x="37" y="163"/>
                    <a:pt x="37" y="163"/>
                    <a:pt x="37" y="163"/>
                  </a:cubicBezTo>
                  <a:cubicBezTo>
                    <a:pt x="186" y="163"/>
                    <a:pt x="186" y="163"/>
                    <a:pt x="186" y="163"/>
                  </a:cubicBezTo>
                  <a:lnTo>
                    <a:pt x="186" y="176"/>
                  </a:lnTo>
                  <a:close/>
                  <a:moveTo>
                    <a:pt x="207" y="66"/>
                  </a:moveTo>
                  <a:cubicBezTo>
                    <a:pt x="199" y="66"/>
                    <a:pt x="199" y="66"/>
                    <a:pt x="199" y="66"/>
                  </a:cubicBezTo>
                  <a:cubicBezTo>
                    <a:pt x="198" y="69"/>
                    <a:pt x="197" y="72"/>
                    <a:pt x="196" y="73"/>
                  </a:cubicBezTo>
                  <a:cubicBezTo>
                    <a:pt x="182" y="73"/>
                    <a:pt x="182" y="73"/>
                    <a:pt x="182" y="73"/>
                  </a:cubicBezTo>
                  <a:cubicBezTo>
                    <a:pt x="196" y="35"/>
                    <a:pt x="196" y="35"/>
                    <a:pt x="196" y="35"/>
                  </a:cubicBezTo>
                  <a:cubicBezTo>
                    <a:pt x="210" y="35"/>
                    <a:pt x="210" y="35"/>
                    <a:pt x="210" y="35"/>
                  </a:cubicBezTo>
                  <a:cubicBezTo>
                    <a:pt x="225" y="73"/>
                    <a:pt x="225" y="73"/>
                    <a:pt x="225" y="73"/>
                  </a:cubicBezTo>
                  <a:cubicBezTo>
                    <a:pt x="210" y="73"/>
                    <a:pt x="210" y="73"/>
                    <a:pt x="210" y="73"/>
                  </a:cubicBezTo>
                  <a:lnTo>
                    <a:pt x="207" y="66"/>
                  </a:lnTo>
                  <a:close/>
                  <a:moveTo>
                    <a:pt x="290" y="208"/>
                  </a:moveTo>
                  <a:cubicBezTo>
                    <a:pt x="269" y="222"/>
                    <a:pt x="240" y="215"/>
                    <a:pt x="227" y="193"/>
                  </a:cubicBezTo>
                  <a:cubicBezTo>
                    <a:pt x="224" y="188"/>
                    <a:pt x="221" y="182"/>
                    <a:pt x="221" y="176"/>
                  </a:cubicBezTo>
                  <a:cubicBezTo>
                    <a:pt x="218" y="158"/>
                    <a:pt x="226" y="140"/>
                    <a:pt x="242" y="130"/>
                  </a:cubicBezTo>
                  <a:cubicBezTo>
                    <a:pt x="252" y="124"/>
                    <a:pt x="265" y="122"/>
                    <a:pt x="277" y="125"/>
                  </a:cubicBezTo>
                  <a:cubicBezTo>
                    <a:pt x="289" y="127"/>
                    <a:pt x="299" y="135"/>
                    <a:pt x="305" y="145"/>
                  </a:cubicBezTo>
                  <a:cubicBezTo>
                    <a:pt x="309" y="151"/>
                    <a:pt x="311" y="157"/>
                    <a:pt x="312" y="163"/>
                  </a:cubicBezTo>
                  <a:cubicBezTo>
                    <a:pt x="314" y="181"/>
                    <a:pt x="306" y="199"/>
                    <a:pt x="290" y="20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5047" name="Freeform 57"/>
            <p:cNvSpPr/>
            <p:nvPr/>
          </p:nvSpPr>
          <p:spPr bwMode="auto">
            <a:xfrm>
              <a:off x="506412" y="468312"/>
              <a:ext cx="107950" cy="109538"/>
            </a:xfrm>
            <a:custGeom>
              <a:avLst/>
              <a:gdLst>
                <a:gd name="T0" fmla="*/ 2147483647 w 79"/>
                <a:gd name="T1" fmla="*/ 2147483647 h 80"/>
                <a:gd name="T2" fmla="*/ 2147483647 w 79"/>
                <a:gd name="T3" fmla="*/ 2147483647 h 80"/>
                <a:gd name="T4" fmla="*/ 2147483647 w 79"/>
                <a:gd name="T5" fmla="*/ 2147483647 h 80"/>
                <a:gd name="T6" fmla="*/ 2147483647 w 79"/>
                <a:gd name="T7" fmla="*/ 2147483647 h 80"/>
                <a:gd name="T8" fmla="*/ 2147483647 w 79"/>
                <a:gd name="T9" fmla="*/ 2147483647 h 80"/>
                <a:gd name="T10" fmla="*/ 2147483647 w 79"/>
                <a:gd name="T11" fmla="*/ 2147483647 h 80"/>
                <a:gd name="T12" fmla="*/ 2147483647 w 79"/>
                <a:gd name="T13" fmla="*/ 2147483647 h 80"/>
                <a:gd name="T14" fmla="*/ 2147483647 w 79"/>
                <a:gd name="T15" fmla="*/ 2147483647 h 80"/>
                <a:gd name="T16" fmla="*/ 2147483647 w 79"/>
                <a:gd name="T17" fmla="*/ 2147483647 h 80"/>
                <a:gd name="T18" fmla="*/ 2147483647 w 79"/>
                <a:gd name="T19" fmla="*/ 2147483647 h 80"/>
                <a:gd name="T20" fmla="*/ 2147483647 w 79"/>
                <a:gd name="T21" fmla="*/ 2147483647 h 80"/>
                <a:gd name="T22" fmla="*/ 2147483647 w 79"/>
                <a:gd name="T23" fmla="*/ 2147483647 h 80"/>
                <a:gd name="T24" fmla="*/ 2147483647 w 79"/>
                <a:gd name="T25" fmla="*/ 2147483647 h 80"/>
                <a:gd name="T26" fmla="*/ 2147483647 w 79"/>
                <a:gd name="T27" fmla="*/ 2147483647 h 80"/>
                <a:gd name="T28" fmla="*/ 2147483647 w 79"/>
                <a:gd name="T29" fmla="*/ 2147483647 h 80"/>
                <a:gd name="T30" fmla="*/ 2147483647 w 79"/>
                <a:gd name="T31" fmla="*/ 2147483647 h 80"/>
                <a:gd name="T32" fmla="*/ 2147483647 w 79"/>
                <a:gd name="T33" fmla="*/ 2147483647 h 80"/>
                <a:gd name="T34" fmla="*/ 2147483647 w 79"/>
                <a:gd name="T35" fmla="*/ 2147483647 h 80"/>
                <a:gd name="T36" fmla="*/ 2147483647 w 79"/>
                <a:gd name="T37" fmla="*/ 2147483647 h 80"/>
                <a:gd name="T38" fmla="*/ 2147483647 w 79"/>
                <a:gd name="T39" fmla="*/ 2147483647 h 80"/>
                <a:gd name="T40" fmla="*/ 2147483647 w 79"/>
                <a:gd name="T41" fmla="*/ 2147483647 h 80"/>
                <a:gd name="T42" fmla="*/ 2147483647 w 79"/>
                <a:gd name="T43" fmla="*/ 2147483647 h 80"/>
                <a:gd name="T44" fmla="*/ 2147483647 w 79"/>
                <a:gd name="T45" fmla="*/ 2147483647 h 80"/>
                <a:gd name="T46" fmla="*/ 2147483647 w 79"/>
                <a:gd name="T47" fmla="*/ 2147483647 h 80"/>
                <a:gd name="T48" fmla="*/ 2147483647 w 79"/>
                <a:gd name="T49" fmla="*/ 2147483647 h 80"/>
                <a:gd name="T50" fmla="*/ 2147483647 w 79"/>
                <a:gd name="T51" fmla="*/ 2147483647 h 80"/>
                <a:gd name="T52" fmla="*/ 2147483647 w 79"/>
                <a:gd name="T53" fmla="*/ 2147483647 h 80"/>
                <a:gd name="T54" fmla="*/ 2147483647 w 79"/>
                <a:gd name="T55" fmla="*/ 2147483647 h 80"/>
                <a:gd name="T56" fmla="*/ 2147483647 w 79"/>
                <a:gd name="T57" fmla="*/ 2147483647 h 80"/>
                <a:gd name="T58" fmla="*/ 2147483647 w 79"/>
                <a:gd name="T59" fmla="*/ 2147483647 h 80"/>
                <a:gd name="T60" fmla="*/ 2147483647 w 79"/>
                <a:gd name="T61" fmla="*/ 2147483647 h 80"/>
                <a:gd name="T62" fmla="*/ 2147483647 w 79"/>
                <a:gd name="T63" fmla="*/ 2147483647 h 80"/>
                <a:gd name="T64" fmla="*/ 2147483647 w 79"/>
                <a:gd name="T65" fmla="*/ 2147483647 h 80"/>
                <a:gd name="T66" fmla="*/ 2147483647 w 79"/>
                <a:gd name="T67" fmla="*/ 2147483647 h 80"/>
                <a:gd name="T68" fmla="*/ 2147483647 w 79"/>
                <a:gd name="T69" fmla="*/ 2147483647 h 80"/>
                <a:gd name="T70" fmla="*/ 2147483647 w 79"/>
                <a:gd name="T71" fmla="*/ 2147483647 h 80"/>
                <a:gd name="T72" fmla="*/ 2147483647 w 79"/>
                <a:gd name="T73" fmla="*/ 2147483647 h 80"/>
                <a:gd name="T74" fmla="*/ 2147483647 w 79"/>
                <a:gd name="T75" fmla="*/ 2147483647 h 80"/>
                <a:gd name="T76" fmla="*/ 2147483647 w 79"/>
                <a:gd name="T77" fmla="*/ 2147483647 h 80"/>
                <a:gd name="T78" fmla="*/ 2147483647 w 79"/>
                <a:gd name="T79" fmla="*/ 2147483647 h 80"/>
                <a:gd name="T80" fmla="*/ 2147483647 w 79"/>
                <a:gd name="T81" fmla="*/ 2147483647 h 80"/>
                <a:gd name="T82" fmla="*/ 2147483647 w 79"/>
                <a:gd name="T83" fmla="*/ 2147483647 h 80"/>
                <a:gd name="T84" fmla="*/ 2147483647 w 79"/>
                <a:gd name="T85" fmla="*/ 2147483647 h 80"/>
                <a:gd name="T86" fmla="*/ 2147483647 w 79"/>
                <a:gd name="T87" fmla="*/ 2147483647 h 80"/>
                <a:gd name="T88" fmla="*/ 2147483647 w 79"/>
                <a:gd name="T89" fmla="*/ 2147483647 h 80"/>
                <a:gd name="T90" fmla="*/ 2147483647 w 79"/>
                <a:gd name="T91" fmla="*/ 2147483647 h 80"/>
                <a:gd name="T92" fmla="*/ 2147483647 w 79"/>
                <a:gd name="T93" fmla="*/ 2147483647 h 8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9" h="80">
                  <a:moveTo>
                    <a:pt x="77" y="31"/>
                  </a:moveTo>
                  <a:cubicBezTo>
                    <a:pt x="75" y="31"/>
                    <a:pt x="74" y="30"/>
                    <a:pt x="72" y="29"/>
                  </a:cubicBezTo>
                  <a:cubicBezTo>
                    <a:pt x="68" y="33"/>
                    <a:pt x="74" y="37"/>
                    <a:pt x="70" y="40"/>
                  </a:cubicBezTo>
                  <a:cubicBezTo>
                    <a:pt x="68" y="41"/>
                    <a:pt x="66" y="37"/>
                    <a:pt x="65" y="40"/>
                  </a:cubicBezTo>
                  <a:cubicBezTo>
                    <a:pt x="63" y="42"/>
                    <a:pt x="66" y="44"/>
                    <a:pt x="67" y="46"/>
                  </a:cubicBezTo>
                  <a:cubicBezTo>
                    <a:pt x="65" y="47"/>
                    <a:pt x="63" y="49"/>
                    <a:pt x="61" y="48"/>
                  </a:cubicBezTo>
                  <a:cubicBezTo>
                    <a:pt x="60" y="48"/>
                    <a:pt x="58" y="46"/>
                    <a:pt x="57" y="45"/>
                  </a:cubicBezTo>
                  <a:cubicBezTo>
                    <a:pt x="52" y="43"/>
                    <a:pt x="52" y="38"/>
                    <a:pt x="47" y="36"/>
                  </a:cubicBezTo>
                  <a:cubicBezTo>
                    <a:pt x="45" y="36"/>
                    <a:pt x="43" y="33"/>
                    <a:pt x="43" y="31"/>
                  </a:cubicBezTo>
                  <a:cubicBezTo>
                    <a:pt x="44" y="27"/>
                    <a:pt x="48" y="28"/>
                    <a:pt x="49" y="25"/>
                  </a:cubicBezTo>
                  <a:cubicBezTo>
                    <a:pt x="49" y="22"/>
                    <a:pt x="46" y="21"/>
                    <a:pt x="47" y="18"/>
                  </a:cubicBezTo>
                  <a:cubicBezTo>
                    <a:pt x="49" y="15"/>
                    <a:pt x="52" y="17"/>
                    <a:pt x="54" y="15"/>
                  </a:cubicBezTo>
                  <a:cubicBezTo>
                    <a:pt x="57" y="12"/>
                    <a:pt x="54" y="12"/>
                    <a:pt x="54" y="9"/>
                  </a:cubicBezTo>
                  <a:cubicBezTo>
                    <a:pt x="53" y="7"/>
                    <a:pt x="55" y="6"/>
                    <a:pt x="57" y="5"/>
                  </a:cubicBezTo>
                  <a:cubicBezTo>
                    <a:pt x="54" y="4"/>
                    <a:pt x="51" y="3"/>
                    <a:pt x="48" y="2"/>
                  </a:cubicBezTo>
                  <a:cubicBezTo>
                    <a:pt x="38" y="0"/>
                    <a:pt x="28" y="1"/>
                    <a:pt x="20" y="6"/>
                  </a:cubicBezTo>
                  <a:cubicBezTo>
                    <a:pt x="21" y="6"/>
                    <a:pt x="22" y="7"/>
                    <a:pt x="22" y="9"/>
                  </a:cubicBezTo>
                  <a:cubicBezTo>
                    <a:pt x="24" y="12"/>
                    <a:pt x="19" y="14"/>
                    <a:pt x="16" y="16"/>
                  </a:cubicBezTo>
                  <a:cubicBezTo>
                    <a:pt x="17" y="19"/>
                    <a:pt x="21" y="21"/>
                    <a:pt x="18" y="24"/>
                  </a:cubicBezTo>
                  <a:cubicBezTo>
                    <a:pt x="16" y="26"/>
                    <a:pt x="11" y="24"/>
                    <a:pt x="11" y="28"/>
                  </a:cubicBezTo>
                  <a:cubicBezTo>
                    <a:pt x="11" y="31"/>
                    <a:pt x="16" y="34"/>
                    <a:pt x="11" y="36"/>
                  </a:cubicBezTo>
                  <a:cubicBezTo>
                    <a:pt x="7" y="38"/>
                    <a:pt x="6" y="33"/>
                    <a:pt x="3" y="32"/>
                  </a:cubicBezTo>
                  <a:cubicBezTo>
                    <a:pt x="2" y="32"/>
                    <a:pt x="2" y="32"/>
                    <a:pt x="1" y="31"/>
                  </a:cubicBezTo>
                  <a:cubicBezTo>
                    <a:pt x="1" y="36"/>
                    <a:pt x="0" y="40"/>
                    <a:pt x="1" y="45"/>
                  </a:cubicBezTo>
                  <a:cubicBezTo>
                    <a:pt x="1" y="47"/>
                    <a:pt x="2" y="50"/>
                    <a:pt x="3" y="53"/>
                  </a:cubicBezTo>
                  <a:cubicBezTo>
                    <a:pt x="3" y="53"/>
                    <a:pt x="3" y="53"/>
                    <a:pt x="3" y="53"/>
                  </a:cubicBezTo>
                  <a:cubicBezTo>
                    <a:pt x="5" y="55"/>
                    <a:pt x="11" y="52"/>
                    <a:pt x="13" y="51"/>
                  </a:cubicBezTo>
                  <a:cubicBezTo>
                    <a:pt x="15" y="50"/>
                    <a:pt x="16" y="47"/>
                    <a:pt x="19" y="47"/>
                  </a:cubicBezTo>
                  <a:cubicBezTo>
                    <a:pt x="26" y="46"/>
                    <a:pt x="20" y="53"/>
                    <a:pt x="19" y="56"/>
                  </a:cubicBezTo>
                  <a:cubicBezTo>
                    <a:pt x="19" y="59"/>
                    <a:pt x="16" y="60"/>
                    <a:pt x="16" y="63"/>
                  </a:cubicBezTo>
                  <a:cubicBezTo>
                    <a:pt x="16" y="66"/>
                    <a:pt x="19" y="67"/>
                    <a:pt x="18" y="71"/>
                  </a:cubicBezTo>
                  <a:cubicBezTo>
                    <a:pt x="17" y="71"/>
                    <a:pt x="17" y="71"/>
                    <a:pt x="17" y="71"/>
                  </a:cubicBezTo>
                  <a:cubicBezTo>
                    <a:pt x="27" y="78"/>
                    <a:pt x="40" y="80"/>
                    <a:pt x="52" y="76"/>
                  </a:cubicBezTo>
                  <a:cubicBezTo>
                    <a:pt x="51" y="75"/>
                    <a:pt x="50" y="74"/>
                    <a:pt x="49" y="74"/>
                  </a:cubicBezTo>
                  <a:cubicBezTo>
                    <a:pt x="45" y="74"/>
                    <a:pt x="45" y="78"/>
                    <a:pt x="41" y="75"/>
                  </a:cubicBezTo>
                  <a:cubicBezTo>
                    <a:pt x="38" y="74"/>
                    <a:pt x="37" y="71"/>
                    <a:pt x="36" y="68"/>
                  </a:cubicBezTo>
                  <a:cubicBezTo>
                    <a:pt x="36" y="67"/>
                    <a:pt x="36" y="65"/>
                    <a:pt x="35" y="64"/>
                  </a:cubicBezTo>
                  <a:cubicBezTo>
                    <a:pt x="34" y="62"/>
                    <a:pt x="33" y="62"/>
                    <a:pt x="32" y="60"/>
                  </a:cubicBezTo>
                  <a:cubicBezTo>
                    <a:pt x="34" y="58"/>
                    <a:pt x="35" y="57"/>
                    <a:pt x="38" y="57"/>
                  </a:cubicBezTo>
                  <a:cubicBezTo>
                    <a:pt x="41" y="58"/>
                    <a:pt x="41" y="61"/>
                    <a:pt x="44" y="60"/>
                  </a:cubicBezTo>
                  <a:cubicBezTo>
                    <a:pt x="44" y="57"/>
                    <a:pt x="45" y="57"/>
                    <a:pt x="46" y="56"/>
                  </a:cubicBezTo>
                  <a:cubicBezTo>
                    <a:pt x="46" y="56"/>
                    <a:pt x="46" y="55"/>
                    <a:pt x="46" y="55"/>
                  </a:cubicBezTo>
                  <a:cubicBezTo>
                    <a:pt x="46" y="54"/>
                    <a:pt x="46" y="54"/>
                    <a:pt x="46" y="54"/>
                  </a:cubicBezTo>
                  <a:cubicBezTo>
                    <a:pt x="53" y="49"/>
                    <a:pt x="55" y="57"/>
                    <a:pt x="57" y="61"/>
                  </a:cubicBezTo>
                  <a:cubicBezTo>
                    <a:pt x="58" y="64"/>
                    <a:pt x="60" y="68"/>
                    <a:pt x="60" y="72"/>
                  </a:cubicBezTo>
                  <a:cubicBezTo>
                    <a:pt x="72" y="63"/>
                    <a:pt x="79" y="49"/>
                    <a:pt x="77" y="34"/>
                  </a:cubicBezTo>
                  <a:cubicBezTo>
                    <a:pt x="77" y="33"/>
                    <a:pt x="77" y="32"/>
                    <a:pt x="77" y="3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5048" name="Freeform 58"/>
            <p:cNvSpPr/>
            <p:nvPr/>
          </p:nvSpPr>
          <p:spPr bwMode="auto">
            <a:xfrm>
              <a:off x="415925" y="350837"/>
              <a:ext cx="6350" cy="6350"/>
            </a:xfrm>
            <a:custGeom>
              <a:avLst/>
              <a:gdLst>
                <a:gd name="T0" fmla="*/ 2147483647 w 5"/>
                <a:gd name="T1" fmla="*/ 2147483647 h 5"/>
                <a:gd name="T2" fmla="*/ 0 w 5"/>
                <a:gd name="T3" fmla="*/ 0 h 5"/>
                <a:gd name="T4" fmla="*/ 0 w 5"/>
                <a:gd name="T5" fmla="*/ 2147483647 h 5"/>
                <a:gd name="T6" fmla="*/ 2147483647 w 5"/>
                <a:gd name="T7" fmla="*/ 2147483647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5">
                  <a:moveTo>
                    <a:pt x="5" y="3"/>
                  </a:moveTo>
                  <a:cubicBezTo>
                    <a:pt x="5" y="0"/>
                    <a:pt x="3" y="0"/>
                    <a:pt x="0" y="0"/>
                  </a:cubicBezTo>
                  <a:cubicBezTo>
                    <a:pt x="0" y="5"/>
                    <a:pt x="0" y="5"/>
                    <a:pt x="0" y="5"/>
                  </a:cubicBezTo>
                  <a:cubicBezTo>
                    <a:pt x="4" y="4"/>
                    <a:pt x="5" y="4"/>
                    <a:pt x="5"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5049" name="Freeform 59"/>
            <p:cNvSpPr/>
            <p:nvPr/>
          </p:nvSpPr>
          <p:spPr bwMode="auto">
            <a:xfrm>
              <a:off x="415925" y="368300"/>
              <a:ext cx="9525" cy="9525"/>
            </a:xfrm>
            <a:custGeom>
              <a:avLst/>
              <a:gdLst>
                <a:gd name="T0" fmla="*/ 2147483647 w 7"/>
                <a:gd name="T1" fmla="*/ 2147483647 h 7"/>
                <a:gd name="T2" fmla="*/ 0 w 7"/>
                <a:gd name="T3" fmla="*/ 2147483647 h 7"/>
                <a:gd name="T4" fmla="*/ 0 w 7"/>
                <a:gd name="T5" fmla="*/ 2147483647 h 7"/>
                <a:gd name="T6" fmla="*/ 2147483647 w 7"/>
                <a:gd name="T7" fmla="*/ 2147483647 h 7"/>
                <a:gd name="T8" fmla="*/ 2147483647 w 7"/>
                <a:gd name="T9" fmla="*/ 2147483647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7">
                  <a:moveTo>
                    <a:pt x="7" y="4"/>
                  </a:moveTo>
                  <a:cubicBezTo>
                    <a:pt x="7" y="0"/>
                    <a:pt x="3" y="1"/>
                    <a:pt x="0" y="1"/>
                  </a:cubicBezTo>
                  <a:cubicBezTo>
                    <a:pt x="0" y="7"/>
                    <a:pt x="0" y="7"/>
                    <a:pt x="0" y="7"/>
                  </a:cubicBezTo>
                  <a:cubicBezTo>
                    <a:pt x="2" y="7"/>
                    <a:pt x="3" y="7"/>
                    <a:pt x="4" y="7"/>
                  </a:cubicBezTo>
                  <a:cubicBezTo>
                    <a:pt x="6" y="7"/>
                    <a:pt x="7" y="6"/>
                    <a:pt x="7"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5050" name="Freeform 60"/>
            <p:cNvSpPr/>
            <p:nvPr/>
          </p:nvSpPr>
          <p:spPr bwMode="auto">
            <a:xfrm>
              <a:off x="469900" y="361950"/>
              <a:ext cx="4763" cy="6350"/>
            </a:xfrm>
            <a:custGeom>
              <a:avLst/>
              <a:gdLst>
                <a:gd name="T0" fmla="*/ 0 w 3"/>
                <a:gd name="T1" fmla="*/ 2147483647 h 4"/>
                <a:gd name="T2" fmla="*/ 2147483647 w 3"/>
                <a:gd name="T3" fmla="*/ 2147483647 h 4"/>
                <a:gd name="T4" fmla="*/ 2147483647 w 3"/>
                <a:gd name="T5" fmla="*/ 0 h 4"/>
                <a:gd name="T6" fmla="*/ 0 w 3"/>
                <a:gd name="T7" fmla="*/ 2147483647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4">
                  <a:moveTo>
                    <a:pt x="0" y="4"/>
                  </a:moveTo>
                  <a:lnTo>
                    <a:pt x="3" y="4"/>
                  </a:lnTo>
                  <a:lnTo>
                    <a:pt x="2" y="0"/>
                  </a:lnTo>
                  <a:lnTo>
                    <a:pt x="0"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4822" name="组合 120"/>
          <p:cNvGrpSpPr/>
          <p:nvPr/>
        </p:nvGrpSpPr>
        <p:grpSpPr bwMode="auto">
          <a:xfrm>
            <a:off x="7910512" y="1792444"/>
            <a:ext cx="625079" cy="625271"/>
            <a:chOff x="0" y="0"/>
            <a:chExt cx="865188" cy="865188"/>
          </a:xfrm>
        </p:grpSpPr>
        <p:sp>
          <p:nvSpPr>
            <p:cNvPr id="35031" name="Oval 65"/>
            <p:cNvSpPr>
              <a:spLocks noChangeArrowheads="1"/>
            </p:cNvSpPr>
            <p:nvPr/>
          </p:nvSpPr>
          <p:spPr bwMode="auto">
            <a:xfrm>
              <a:off x="0" y="0"/>
              <a:ext cx="865188" cy="865188"/>
            </a:xfrm>
            <a:prstGeom prst="ellipse">
              <a:avLst/>
            </a:prstGeom>
            <a:solidFill>
              <a:srgbClr val="7FA8AB"/>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zh-CN">
                <a:solidFill>
                  <a:srgbClr val="000000"/>
                </a:solidFill>
              </a:endParaRPr>
            </a:p>
          </p:txBody>
        </p:sp>
        <p:sp>
          <p:nvSpPr>
            <p:cNvPr id="35032" name="Freeform 66"/>
            <p:cNvSpPr/>
            <p:nvPr/>
          </p:nvSpPr>
          <p:spPr bwMode="auto">
            <a:xfrm>
              <a:off x="274637" y="169862"/>
              <a:ext cx="588963" cy="693738"/>
            </a:xfrm>
            <a:custGeom>
              <a:avLst/>
              <a:gdLst>
                <a:gd name="T0" fmla="*/ 2147483647 w 431"/>
                <a:gd name="T1" fmla="*/ 0 h 507"/>
                <a:gd name="T2" fmla="*/ 2147483647 w 431"/>
                <a:gd name="T3" fmla="*/ 2147483647 h 507"/>
                <a:gd name="T4" fmla="*/ 2147483647 w 431"/>
                <a:gd name="T5" fmla="*/ 2147483647 h 507"/>
                <a:gd name="T6" fmla="*/ 2147483647 w 431"/>
                <a:gd name="T7" fmla="*/ 2147483647 h 507"/>
                <a:gd name="T8" fmla="*/ 2147483647 w 431"/>
                <a:gd name="T9" fmla="*/ 2147483647 h 507"/>
                <a:gd name="T10" fmla="*/ 2147483647 w 431"/>
                <a:gd name="T11" fmla="*/ 2147483647 h 507"/>
                <a:gd name="T12" fmla="*/ 2147483647 w 431"/>
                <a:gd name="T13" fmla="*/ 2147483647 h 507"/>
                <a:gd name="T14" fmla="*/ 2147483647 w 431"/>
                <a:gd name="T15" fmla="*/ 2147483647 h 507"/>
                <a:gd name="T16" fmla="*/ 2147483647 w 431"/>
                <a:gd name="T17" fmla="*/ 2147483647 h 507"/>
                <a:gd name="T18" fmla="*/ 2147483647 w 431"/>
                <a:gd name="T19" fmla="*/ 2147483647 h 507"/>
                <a:gd name="T20" fmla="*/ 2147483647 w 431"/>
                <a:gd name="T21" fmla="*/ 2147483647 h 507"/>
                <a:gd name="T22" fmla="*/ 2147483647 w 431"/>
                <a:gd name="T23" fmla="*/ 0 h 50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31" h="507">
                  <a:moveTo>
                    <a:pt x="212" y="0"/>
                  </a:moveTo>
                  <a:cubicBezTo>
                    <a:pt x="208" y="0"/>
                    <a:pt x="204" y="1"/>
                    <a:pt x="201" y="1"/>
                  </a:cubicBezTo>
                  <a:cubicBezTo>
                    <a:pt x="181" y="1"/>
                    <a:pt x="161" y="1"/>
                    <a:pt x="141" y="1"/>
                  </a:cubicBezTo>
                  <a:cubicBezTo>
                    <a:pt x="103" y="1"/>
                    <a:pt x="65" y="1"/>
                    <a:pt x="27" y="1"/>
                  </a:cubicBezTo>
                  <a:cubicBezTo>
                    <a:pt x="0" y="1"/>
                    <a:pt x="3" y="23"/>
                    <a:pt x="3" y="43"/>
                  </a:cubicBezTo>
                  <a:cubicBezTo>
                    <a:pt x="3" y="81"/>
                    <a:pt x="3" y="119"/>
                    <a:pt x="3" y="157"/>
                  </a:cubicBezTo>
                  <a:cubicBezTo>
                    <a:pt x="3" y="223"/>
                    <a:pt x="3" y="289"/>
                    <a:pt x="3" y="356"/>
                  </a:cubicBezTo>
                  <a:cubicBezTo>
                    <a:pt x="3" y="376"/>
                    <a:pt x="52" y="414"/>
                    <a:pt x="67" y="427"/>
                  </a:cubicBezTo>
                  <a:cubicBezTo>
                    <a:pt x="78" y="440"/>
                    <a:pt x="108" y="470"/>
                    <a:pt x="144" y="507"/>
                  </a:cubicBezTo>
                  <a:cubicBezTo>
                    <a:pt x="302" y="493"/>
                    <a:pt x="426" y="363"/>
                    <a:pt x="431" y="203"/>
                  </a:cubicBezTo>
                  <a:cubicBezTo>
                    <a:pt x="345" y="116"/>
                    <a:pt x="254" y="27"/>
                    <a:pt x="232" y="7"/>
                  </a:cubicBezTo>
                  <a:cubicBezTo>
                    <a:pt x="227" y="1"/>
                    <a:pt x="220" y="0"/>
                    <a:pt x="212" y="0"/>
                  </a:cubicBezTo>
                </a:path>
              </a:pathLst>
            </a:custGeom>
            <a:solidFill>
              <a:srgbClr val="66868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5033" name="Freeform 67"/>
            <p:cNvSpPr>
              <a:spLocks noEditPoints="1"/>
            </p:cNvSpPr>
            <p:nvPr/>
          </p:nvSpPr>
          <p:spPr bwMode="auto">
            <a:xfrm>
              <a:off x="277812" y="171450"/>
              <a:ext cx="320675" cy="509588"/>
            </a:xfrm>
            <a:custGeom>
              <a:avLst/>
              <a:gdLst>
                <a:gd name="T0" fmla="*/ 2147483647 w 234"/>
                <a:gd name="T1" fmla="*/ 2147483647 h 373"/>
                <a:gd name="T2" fmla="*/ 2147483647 w 234"/>
                <a:gd name="T3" fmla="*/ 0 h 373"/>
                <a:gd name="T4" fmla="*/ 2147483647 w 234"/>
                <a:gd name="T5" fmla="*/ 0 h 373"/>
                <a:gd name="T6" fmla="*/ 0 w 234"/>
                <a:gd name="T7" fmla="*/ 2147483647 h 373"/>
                <a:gd name="T8" fmla="*/ 0 w 234"/>
                <a:gd name="T9" fmla="*/ 2147483647 h 373"/>
                <a:gd name="T10" fmla="*/ 2147483647 w 234"/>
                <a:gd name="T11" fmla="*/ 2147483647 h 373"/>
                <a:gd name="T12" fmla="*/ 2147483647 w 234"/>
                <a:gd name="T13" fmla="*/ 2147483647 h 373"/>
                <a:gd name="T14" fmla="*/ 2147483647 w 234"/>
                <a:gd name="T15" fmla="*/ 2147483647 h 373"/>
                <a:gd name="T16" fmla="*/ 2147483647 w 234"/>
                <a:gd name="T17" fmla="*/ 2147483647 h 373"/>
                <a:gd name="T18" fmla="*/ 2147483647 w 234"/>
                <a:gd name="T19" fmla="*/ 2147483647 h 373"/>
                <a:gd name="T20" fmla="*/ 2147483647 w 234"/>
                <a:gd name="T21" fmla="*/ 2147483647 h 373"/>
                <a:gd name="T22" fmla="*/ 2147483647 w 234"/>
                <a:gd name="T23" fmla="*/ 2147483647 h 373"/>
                <a:gd name="T24" fmla="*/ 2147483647 w 234"/>
                <a:gd name="T25" fmla="*/ 2147483647 h 373"/>
                <a:gd name="T26" fmla="*/ 2147483647 w 234"/>
                <a:gd name="T27" fmla="*/ 2147483647 h 373"/>
                <a:gd name="T28" fmla="*/ 2147483647 w 234"/>
                <a:gd name="T29" fmla="*/ 2147483647 h 373"/>
                <a:gd name="T30" fmla="*/ 2147483647 w 234"/>
                <a:gd name="T31" fmla="*/ 2147483647 h 373"/>
                <a:gd name="T32" fmla="*/ 2147483647 w 234"/>
                <a:gd name="T33" fmla="*/ 2147483647 h 373"/>
                <a:gd name="T34" fmla="*/ 2147483647 w 234"/>
                <a:gd name="T35" fmla="*/ 2147483647 h 373"/>
                <a:gd name="T36" fmla="*/ 2147483647 w 234"/>
                <a:gd name="T37" fmla="*/ 2147483647 h 373"/>
                <a:gd name="T38" fmla="*/ 2147483647 w 234"/>
                <a:gd name="T39" fmla="*/ 2147483647 h 373"/>
                <a:gd name="T40" fmla="*/ 2147483647 w 234"/>
                <a:gd name="T41" fmla="*/ 2147483647 h 373"/>
                <a:gd name="T42" fmla="*/ 2147483647 w 234"/>
                <a:gd name="T43" fmla="*/ 2147483647 h 373"/>
                <a:gd name="T44" fmla="*/ 2147483647 w 234"/>
                <a:gd name="T45" fmla="*/ 2147483647 h 373"/>
                <a:gd name="T46" fmla="*/ 2147483647 w 234"/>
                <a:gd name="T47" fmla="*/ 2147483647 h 373"/>
                <a:gd name="T48" fmla="*/ 2147483647 w 234"/>
                <a:gd name="T49" fmla="*/ 2147483647 h 373"/>
                <a:gd name="T50" fmla="*/ 2147483647 w 234"/>
                <a:gd name="T51" fmla="*/ 2147483647 h 373"/>
                <a:gd name="T52" fmla="*/ 2147483647 w 234"/>
                <a:gd name="T53" fmla="*/ 2147483647 h 373"/>
                <a:gd name="T54" fmla="*/ 2147483647 w 234"/>
                <a:gd name="T55" fmla="*/ 2147483647 h 373"/>
                <a:gd name="T56" fmla="*/ 2147483647 w 234"/>
                <a:gd name="T57" fmla="*/ 2147483647 h 373"/>
                <a:gd name="T58" fmla="*/ 2147483647 w 234"/>
                <a:gd name="T59" fmla="*/ 2147483647 h 373"/>
                <a:gd name="T60" fmla="*/ 2147483647 w 234"/>
                <a:gd name="T61" fmla="*/ 2147483647 h 373"/>
                <a:gd name="T62" fmla="*/ 2147483647 w 234"/>
                <a:gd name="T63" fmla="*/ 2147483647 h 37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34" h="373">
                  <a:moveTo>
                    <a:pt x="234" y="18"/>
                  </a:moveTo>
                  <a:cubicBezTo>
                    <a:pt x="234" y="8"/>
                    <a:pt x="226" y="0"/>
                    <a:pt x="216" y="0"/>
                  </a:cubicBezTo>
                  <a:cubicBezTo>
                    <a:pt x="17" y="0"/>
                    <a:pt x="17" y="0"/>
                    <a:pt x="17" y="0"/>
                  </a:cubicBezTo>
                  <a:cubicBezTo>
                    <a:pt x="8" y="0"/>
                    <a:pt x="0" y="8"/>
                    <a:pt x="0" y="18"/>
                  </a:cubicBezTo>
                  <a:cubicBezTo>
                    <a:pt x="0" y="355"/>
                    <a:pt x="0" y="355"/>
                    <a:pt x="0" y="355"/>
                  </a:cubicBezTo>
                  <a:cubicBezTo>
                    <a:pt x="0" y="365"/>
                    <a:pt x="8" y="373"/>
                    <a:pt x="17" y="373"/>
                  </a:cubicBezTo>
                  <a:cubicBezTo>
                    <a:pt x="216" y="373"/>
                    <a:pt x="216" y="373"/>
                    <a:pt x="216" y="373"/>
                  </a:cubicBezTo>
                  <a:cubicBezTo>
                    <a:pt x="226" y="373"/>
                    <a:pt x="234" y="365"/>
                    <a:pt x="234" y="355"/>
                  </a:cubicBezTo>
                  <a:lnTo>
                    <a:pt x="234" y="18"/>
                  </a:lnTo>
                  <a:close/>
                  <a:moveTo>
                    <a:pt x="167" y="26"/>
                  </a:moveTo>
                  <a:cubicBezTo>
                    <a:pt x="167" y="31"/>
                    <a:pt x="163" y="35"/>
                    <a:pt x="158" y="35"/>
                  </a:cubicBezTo>
                  <a:cubicBezTo>
                    <a:pt x="75" y="35"/>
                    <a:pt x="75" y="35"/>
                    <a:pt x="75" y="35"/>
                  </a:cubicBezTo>
                  <a:cubicBezTo>
                    <a:pt x="70" y="35"/>
                    <a:pt x="66" y="31"/>
                    <a:pt x="66" y="26"/>
                  </a:cubicBezTo>
                  <a:cubicBezTo>
                    <a:pt x="66" y="25"/>
                    <a:pt x="66" y="25"/>
                    <a:pt x="66" y="25"/>
                  </a:cubicBezTo>
                  <a:cubicBezTo>
                    <a:pt x="66" y="20"/>
                    <a:pt x="70" y="17"/>
                    <a:pt x="75" y="17"/>
                  </a:cubicBezTo>
                  <a:cubicBezTo>
                    <a:pt x="158" y="17"/>
                    <a:pt x="158" y="17"/>
                    <a:pt x="158" y="17"/>
                  </a:cubicBezTo>
                  <a:cubicBezTo>
                    <a:pt x="163" y="17"/>
                    <a:pt x="167" y="20"/>
                    <a:pt x="167" y="25"/>
                  </a:cubicBezTo>
                  <a:lnTo>
                    <a:pt x="167" y="26"/>
                  </a:lnTo>
                  <a:close/>
                  <a:moveTo>
                    <a:pt x="139" y="353"/>
                  </a:moveTo>
                  <a:cubicBezTo>
                    <a:pt x="139" y="356"/>
                    <a:pt x="137" y="358"/>
                    <a:pt x="134" y="358"/>
                  </a:cubicBezTo>
                  <a:cubicBezTo>
                    <a:pt x="99" y="358"/>
                    <a:pt x="99" y="358"/>
                    <a:pt x="99" y="358"/>
                  </a:cubicBezTo>
                  <a:cubicBezTo>
                    <a:pt x="96" y="358"/>
                    <a:pt x="94" y="356"/>
                    <a:pt x="94" y="353"/>
                  </a:cubicBezTo>
                  <a:cubicBezTo>
                    <a:pt x="94" y="336"/>
                    <a:pt x="94" y="336"/>
                    <a:pt x="94" y="336"/>
                  </a:cubicBezTo>
                  <a:cubicBezTo>
                    <a:pt x="94" y="333"/>
                    <a:pt x="96" y="330"/>
                    <a:pt x="99" y="330"/>
                  </a:cubicBezTo>
                  <a:cubicBezTo>
                    <a:pt x="134" y="330"/>
                    <a:pt x="134" y="330"/>
                    <a:pt x="134" y="330"/>
                  </a:cubicBezTo>
                  <a:cubicBezTo>
                    <a:pt x="137" y="330"/>
                    <a:pt x="139" y="333"/>
                    <a:pt x="139" y="336"/>
                  </a:cubicBezTo>
                  <a:lnTo>
                    <a:pt x="139" y="353"/>
                  </a:lnTo>
                  <a:close/>
                  <a:moveTo>
                    <a:pt x="215" y="318"/>
                  </a:moveTo>
                  <a:cubicBezTo>
                    <a:pt x="19" y="318"/>
                    <a:pt x="19" y="318"/>
                    <a:pt x="19" y="318"/>
                  </a:cubicBezTo>
                  <a:cubicBezTo>
                    <a:pt x="19" y="58"/>
                    <a:pt x="19" y="58"/>
                    <a:pt x="19" y="58"/>
                  </a:cubicBezTo>
                  <a:cubicBezTo>
                    <a:pt x="215" y="58"/>
                    <a:pt x="215" y="58"/>
                    <a:pt x="215" y="58"/>
                  </a:cubicBezTo>
                  <a:lnTo>
                    <a:pt x="215" y="31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5034" name="Freeform 68"/>
            <p:cNvSpPr/>
            <p:nvPr/>
          </p:nvSpPr>
          <p:spPr bwMode="auto">
            <a:xfrm>
              <a:off x="396875" y="366712"/>
              <a:ext cx="80963" cy="119063"/>
            </a:xfrm>
            <a:custGeom>
              <a:avLst/>
              <a:gdLst>
                <a:gd name="T0" fmla="*/ 2147483647 w 59"/>
                <a:gd name="T1" fmla="*/ 2147483647 h 87"/>
                <a:gd name="T2" fmla="*/ 2147483647 w 59"/>
                <a:gd name="T3" fmla="*/ 2147483647 h 87"/>
                <a:gd name="T4" fmla="*/ 2147483647 w 59"/>
                <a:gd name="T5" fmla="*/ 2147483647 h 87"/>
                <a:gd name="T6" fmla="*/ 2147483647 w 59"/>
                <a:gd name="T7" fmla="*/ 2147483647 h 87"/>
                <a:gd name="T8" fmla="*/ 2147483647 w 59"/>
                <a:gd name="T9" fmla="*/ 2147483647 h 87"/>
                <a:gd name="T10" fmla="*/ 2147483647 w 59"/>
                <a:gd name="T11" fmla="*/ 2147483647 h 87"/>
                <a:gd name="T12" fmla="*/ 2147483647 w 59"/>
                <a:gd name="T13" fmla="*/ 2147483647 h 87"/>
                <a:gd name="T14" fmla="*/ 2147483647 w 59"/>
                <a:gd name="T15" fmla="*/ 2147483647 h 87"/>
                <a:gd name="T16" fmla="*/ 2147483647 w 59"/>
                <a:gd name="T17" fmla="*/ 2147483647 h 87"/>
                <a:gd name="T18" fmla="*/ 2147483647 w 59"/>
                <a:gd name="T19" fmla="*/ 2147483647 h 87"/>
                <a:gd name="T20" fmla="*/ 2147483647 w 59"/>
                <a:gd name="T21" fmla="*/ 2147483647 h 87"/>
                <a:gd name="T22" fmla="*/ 2147483647 w 59"/>
                <a:gd name="T23" fmla="*/ 2147483647 h 87"/>
                <a:gd name="T24" fmla="*/ 2147483647 w 59"/>
                <a:gd name="T25" fmla="*/ 2147483647 h 87"/>
                <a:gd name="T26" fmla="*/ 2147483647 w 59"/>
                <a:gd name="T27" fmla="*/ 2147483647 h 87"/>
                <a:gd name="T28" fmla="*/ 2147483647 w 59"/>
                <a:gd name="T29" fmla="*/ 2147483647 h 87"/>
                <a:gd name="T30" fmla="*/ 2147483647 w 59"/>
                <a:gd name="T31" fmla="*/ 2147483647 h 87"/>
                <a:gd name="T32" fmla="*/ 2147483647 w 59"/>
                <a:gd name="T33" fmla="*/ 2147483647 h 87"/>
                <a:gd name="T34" fmla="*/ 2147483647 w 59"/>
                <a:gd name="T35" fmla="*/ 2147483647 h 87"/>
                <a:gd name="T36" fmla="*/ 2147483647 w 59"/>
                <a:gd name="T37" fmla="*/ 2147483647 h 87"/>
                <a:gd name="T38" fmla="*/ 2147483647 w 59"/>
                <a:gd name="T39" fmla="*/ 2147483647 h 87"/>
                <a:gd name="T40" fmla="*/ 2147483647 w 59"/>
                <a:gd name="T41" fmla="*/ 2147483647 h 87"/>
                <a:gd name="T42" fmla="*/ 2147483647 w 59"/>
                <a:gd name="T43" fmla="*/ 2147483647 h 87"/>
                <a:gd name="T44" fmla="*/ 2147483647 w 59"/>
                <a:gd name="T45" fmla="*/ 2147483647 h 87"/>
                <a:gd name="T46" fmla="*/ 2147483647 w 59"/>
                <a:gd name="T47" fmla="*/ 2147483647 h 87"/>
                <a:gd name="T48" fmla="*/ 2147483647 w 59"/>
                <a:gd name="T49" fmla="*/ 2147483647 h 87"/>
                <a:gd name="T50" fmla="*/ 2147483647 w 59"/>
                <a:gd name="T51" fmla="*/ 2147483647 h 87"/>
                <a:gd name="T52" fmla="*/ 2147483647 w 59"/>
                <a:gd name="T53" fmla="*/ 2147483647 h 87"/>
                <a:gd name="T54" fmla="*/ 2147483647 w 59"/>
                <a:gd name="T55" fmla="*/ 0 h 87"/>
                <a:gd name="T56" fmla="*/ 2147483647 w 59"/>
                <a:gd name="T57" fmla="*/ 0 h 87"/>
                <a:gd name="T58" fmla="*/ 2147483647 w 59"/>
                <a:gd name="T59" fmla="*/ 2147483647 h 87"/>
                <a:gd name="T60" fmla="*/ 2147483647 w 59"/>
                <a:gd name="T61" fmla="*/ 2147483647 h 87"/>
                <a:gd name="T62" fmla="*/ 0 w 59"/>
                <a:gd name="T63" fmla="*/ 2147483647 h 87"/>
                <a:gd name="T64" fmla="*/ 2147483647 w 59"/>
                <a:gd name="T65" fmla="*/ 2147483647 h 8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9" h="87">
                  <a:moveTo>
                    <a:pt x="7" y="42"/>
                  </a:moveTo>
                  <a:cubicBezTo>
                    <a:pt x="9" y="44"/>
                    <a:pt x="13" y="46"/>
                    <a:pt x="17" y="47"/>
                  </a:cubicBezTo>
                  <a:cubicBezTo>
                    <a:pt x="18" y="47"/>
                    <a:pt x="19" y="47"/>
                    <a:pt x="21" y="48"/>
                  </a:cubicBezTo>
                  <a:cubicBezTo>
                    <a:pt x="22" y="48"/>
                    <a:pt x="22" y="48"/>
                    <a:pt x="22" y="48"/>
                  </a:cubicBezTo>
                  <a:cubicBezTo>
                    <a:pt x="22" y="55"/>
                    <a:pt x="22" y="55"/>
                    <a:pt x="22" y="55"/>
                  </a:cubicBezTo>
                  <a:cubicBezTo>
                    <a:pt x="20" y="55"/>
                    <a:pt x="18" y="54"/>
                    <a:pt x="16" y="54"/>
                  </a:cubicBezTo>
                  <a:cubicBezTo>
                    <a:pt x="13" y="53"/>
                    <a:pt x="11" y="52"/>
                    <a:pt x="9" y="51"/>
                  </a:cubicBezTo>
                  <a:cubicBezTo>
                    <a:pt x="1" y="51"/>
                    <a:pt x="1" y="51"/>
                    <a:pt x="1" y="51"/>
                  </a:cubicBezTo>
                  <a:cubicBezTo>
                    <a:pt x="1" y="66"/>
                    <a:pt x="1" y="66"/>
                    <a:pt x="1" y="66"/>
                  </a:cubicBezTo>
                  <a:cubicBezTo>
                    <a:pt x="5" y="68"/>
                    <a:pt x="9" y="69"/>
                    <a:pt x="14" y="70"/>
                  </a:cubicBezTo>
                  <a:cubicBezTo>
                    <a:pt x="17" y="71"/>
                    <a:pt x="19" y="71"/>
                    <a:pt x="21" y="71"/>
                  </a:cubicBezTo>
                  <a:cubicBezTo>
                    <a:pt x="21" y="87"/>
                    <a:pt x="21" y="87"/>
                    <a:pt x="21" y="87"/>
                  </a:cubicBezTo>
                  <a:cubicBezTo>
                    <a:pt x="37" y="87"/>
                    <a:pt x="37" y="87"/>
                    <a:pt x="37" y="87"/>
                  </a:cubicBezTo>
                  <a:cubicBezTo>
                    <a:pt x="37" y="71"/>
                    <a:pt x="37" y="71"/>
                    <a:pt x="37" y="71"/>
                  </a:cubicBezTo>
                  <a:cubicBezTo>
                    <a:pt x="43" y="70"/>
                    <a:pt x="48" y="68"/>
                    <a:pt x="52" y="65"/>
                  </a:cubicBezTo>
                  <a:cubicBezTo>
                    <a:pt x="52" y="65"/>
                    <a:pt x="52" y="65"/>
                    <a:pt x="52" y="65"/>
                  </a:cubicBezTo>
                  <a:cubicBezTo>
                    <a:pt x="56" y="61"/>
                    <a:pt x="59" y="56"/>
                    <a:pt x="59" y="51"/>
                  </a:cubicBezTo>
                  <a:cubicBezTo>
                    <a:pt x="59" y="46"/>
                    <a:pt x="57" y="42"/>
                    <a:pt x="53" y="39"/>
                  </a:cubicBezTo>
                  <a:cubicBezTo>
                    <a:pt x="50" y="36"/>
                    <a:pt x="45" y="34"/>
                    <a:pt x="37" y="33"/>
                  </a:cubicBezTo>
                  <a:cubicBezTo>
                    <a:pt x="37" y="33"/>
                    <a:pt x="37" y="33"/>
                    <a:pt x="37" y="33"/>
                  </a:cubicBezTo>
                  <a:cubicBezTo>
                    <a:pt x="37" y="32"/>
                    <a:pt x="37" y="32"/>
                    <a:pt x="37" y="32"/>
                  </a:cubicBezTo>
                  <a:cubicBezTo>
                    <a:pt x="37" y="26"/>
                    <a:pt x="37" y="26"/>
                    <a:pt x="37" y="26"/>
                  </a:cubicBezTo>
                  <a:cubicBezTo>
                    <a:pt x="40" y="27"/>
                    <a:pt x="43" y="29"/>
                    <a:pt x="47" y="30"/>
                  </a:cubicBezTo>
                  <a:cubicBezTo>
                    <a:pt x="54" y="30"/>
                    <a:pt x="54" y="30"/>
                    <a:pt x="54" y="30"/>
                  </a:cubicBezTo>
                  <a:cubicBezTo>
                    <a:pt x="54" y="14"/>
                    <a:pt x="54" y="14"/>
                    <a:pt x="54" y="14"/>
                  </a:cubicBezTo>
                  <a:cubicBezTo>
                    <a:pt x="51" y="13"/>
                    <a:pt x="47" y="12"/>
                    <a:pt x="43" y="11"/>
                  </a:cubicBezTo>
                  <a:cubicBezTo>
                    <a:pt x="41" y="11"/>
                    <a:pt x="39" y="10"/>
                    <a:pt x="37" y="10"/>
                  </a:cubicBezTo>
                  <a:cubicBezTo>
                    <a:pt x="37" y="0"/>
                    <a:pt x="37" y="0"/>
                    <a:pt x="37" y="0"/>
                  </a:cubicBezTo>
                  <a:cubicBezTo>
                    <a:pt x="21" y="0"/>
                    <a:pt x="21" y="0"/>
                    <a:pt x="21" y="0"/>
                  </a:cubicBezTo>
                  <a:cubicBezTo>
                    <a:pt x="21" y="10"/>
                    <a:pt x="21" y="10"/>
                    <a:pt x="21" y="10"/>
                  </a:cubicBezTo>
                  <a:cubicBezTo>
                    <a:pt x="15" y="11"/>
                    <a:pt x="10" y="13"/>
                    <a:pt x="7" y="16"/>
                  </a:cubicBezTo>
                  <a:cubicBezTo>
                    <a:pt x="2" y="19"/>
                    <a:pt x="0" y="24"/>
                    <a:pt x="0" y="29"/>
                  </a:cubicBezTo>
                  <a:cubicBezTo>
                    <a:pt x="0" y="35"/>
                    <a:pt x="2" y="39"/>
                    <a:pt x="7" y="4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5035" name="Freeform 69"/>
            <p:cNvSpPr>
              <a:spLocks noEditPoints="1"/>
            </p:cNvSpPr>
            <p:nvPr/>
          </p:nvSpPr>
          <p:spPr bwMode="auto">
            <a:xfrm>
              <a:off x="334962" y="322262"/>
              <a:ext cx="206375" cy="207963"/>
            </a:xfrm>
            <a:custGeom>
              <a:avLst/>
              <a:gdLst>
                <a:gd name="T0" fmla="*/ 2147483647 w 151"/>
                <a:gd name="T1" fmla="*/ 2147483647 h 151"/>
                <a:gd name="T2" fmla="*/ 2147483647 w 151"/>
                <a:gd name="T3" fmla="*/ 2147483647 h 151"/>
                <a:gd name="T4" fmla="*/ 2147483647 w 151"/>
                <a:gd name="T5" fmla="*/ 0 h 151"/>
                <a:gd name="T6" fmla="*/ 0 w 151"/>
                <a:gd name="T7" fmla="*/ 2147483647 h 151"/>
                <a:gd name="T8" fmla="*/ 2147483647 w 151"/>
                <a:gd name="T9" fmla="*/ 2147483647 h 151"/>
                <a:gd name="T10" fmla="*/ 2147483647 w 151"/>
                <a:gd name="T11" fmla="*/ 2147483647 h 151"/>
                <a:gd name="T12" fmla="*/ 2147483647 w 151"/>
                <a:gd name="T13" fmla="*/ 2147483647 h 151"/>
                <a:gd name="T14" fmla="*/ 2147483647 w 151"/>
                <a:gd name="T15" fmla="*/ 2147483647 h 151"/>
                <a:gd name="T16" fmla="*/ 2147483647 w 151"/>
                <a:gd name="T17" fmla="*/ 2147483647 h 151"/>
                <a:gd name="T18" fmla="*/ 2147483647 w 151"/>
                <a:gd name="T19" fmla="*/ 2147483647 h 1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151">
                  <a:moveTo>
                    <a:pt x="76" y="151"/>
                  </a:moveTo>
                  <a:cubicBezTo>
                    <a:pt x="117" y="151"/>
                    <a:pt x="151" y="117"/>
                    <a:pt x="151" y="75"/>
                  </a:cubicBezTo>
                  <a:cubicBezTo>
                    <a:pt x="151" y="33"/>
                    <a:pt x="117" y="0"/>
                    <a:pt x="76" y="0"/>
                  </a:cubicBezTo>
                  <a:cubicBezTo>
                    <a:pt x="34" y="0"/>
                    <a:pt x="0" y="33"/>
                    <a:pt x="0" y="75"/>
                  </a:cubicBezTo>
                  <a:cubicBezTo>
                    <a:pt x="0" y="117"/>
                    <a:pt x="34" y="151"/>
                    <a:pt x="76" y="151"/>
                  </a:cubicBezTo>
                  <a:close/>
                  <a:moveTo>
                    <a:pt x="76" y="14"/>
                  </a:moveTo>
                  <a:cubicBezTo>
                    <a:pt x="109" y="14"/>
                    <a:pt x="136" y="42"/>
                    <a:pt x="136" y="75"/>
                  </a:cubicBezTo>
                  <a:cubicBezTo>
                    <a:pt x="136" y="109"/>
                    <a:pt x="109" y="136"/>
                    <a:pt x="76" y="136"/>
                  </a:cubicBezTo>
                  <a:cubicBezTo>
                    <a:pt x="42" y="136"/>
                    <a:pt x="15" y="109"/>
                    <a:pt x="15" y="75"/>
                  </a:cubicBezTo>
                  <a:cubicBezTo>
                    <a:pt x="15" y="42"/>
                    <a:pt x="42" y="14"/>
                    <a:pt x="76" y="1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4823" name="组合 131"/>
          <p:cNvGrpSpPr/>
          <p:nvPr/>
        </p:nvGrpSpPr>
        <p:grpSpPr bwMode="auto">
          <a:xfrm>
            <a:off x="5810250" y="1801972"/>
            <a:ext cx="625079" cy="625271"/>
            <a:chOff x="0" y="0"/>
            <a:chExt cx="865188" cy="865188"/>
          </a:xfrm>
        </p:grpSpPr>
        <p:sp>
          <p:nvSpPr>
            <p:cNvPr id="35022" name="Oval 70"/>
            <p:cNvSpPr>
              <a:spLocks noChangeArrowheads="1"/>
            </p:cNvSpPr>
            <p:nvPr/>
          </p:nvSpPr>
          <p:spPr bwMode="auto">
            <a:xfrm>
              <a:off x="0" y="0"/>
              <a:ext cx="865188" cy="865188"/>
            </a:xfrm>
            <a:prstGeom prst="ellipse">
              <a:avLst/>
            </a:prstGeom>
            <a:solidFill>
              <a:srgbClr val="39B4BF"/>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zh-CN">
                <a:solidFill>
                  <a:srgbClr val="000000"/>
                </a:solidFill>
              </a:endParaRPr>
            </a:p>
          </p:txBody>
        </p:sp>
        <p:sp>
          <p:nvSpPr>
            <p:cNvPr id="35023" name="Freeform 71"/>
            <p:cNvSpPr>
              <a:spLocks noEditPoints="1"/>
            </p:cNvSpPr>
            <p:nvPr/>
          </p:nvSpPr>
          <p:spPr bwMode="auto">
            <a:xfrm>
              <a:off x="431800" y="863600"/>
              <a:ext cx="33338" cy="1588"/>
            </a:xfrm>
            <a:custGeom>
              <a:avLst/>
              <a:gdLst>
                <a:gd name="T0" fmla="*/ 0 w 24"/>
                <a:gd name="T1" fmla="*/ 2147483647 h 1"/>
                <a:gd name="T2" fmla="*/ 2147483647 w 24"/>
                <a:gd name="T3" fmla="*/ 2147483647 h 1"/>
                <a:gd name="T4" fmla="*/ 2147483647 w 24"/>
                <a:gd name="T5" fmla="*/ 2147483647 h 1"/>
                <a:gd name="T6" fmla="*/ 2147483647 w 24"/>
                <a:gd name="T7" fmla="*/ 2147483647 h 1"/>
                <a:gd name="T8" fmla="*/ 2147483647 w 24"/>
                <a:gd name="T9" fmla="*/ 2147483647 h 1"/>
                <a:gd name="T10" fmla="*/ 2147483647 w 24"/>
                <a:gd name="T11" fmla="*/ 2147483647 h 1"/>
                <a:gd name="T12" fmla="*/ 2147483647 w 24"/>
                <a:gd name="T13" fmla="*/ 2147483647 h 1"/>
                <a:gd name="T14" fmla="*/ 2147483647 w 24"/>
                <a:gd name="T15" fmla="*/ 2147483647 h 1"/>
                <a:gd name="T16" fmla="*/ 2147483647 w 24"/>
                <a:gd name="T17" fmla="*/ 2147483647 h 1"/>
                <a:gd name="T18" fmla="*/ 2147483647 w 24"/>
                <a:gd name="T19" fmla="*/ 2147483647 h 1"/>
                <a:gd name="T20" fmla="*/ 2147483647 w 24"/>
                <a:gd name="T21" fmla="*/ 2147483647 h 1"/>
                <a:gd name="T22" fmla="*/ 2147483647 w 24"/>
                <a:gd name="T23" fmla="*/ 2147483647 h 1"/>
                <a:gd name="T24" fmla="*/ 2147483647 w 24"/>
                <a:gd name="T25" fmla="*/ 2147483647 h 1"/>
                <a:gd name="T26" fmla="*/ 2147483647 w 24"/>
                <a:gd name="T27" fmla="*/ 2147483647 h 1"/>
                <a:gd name="T28" fmla="*/ 2147483647 w 24"/>
                <a:gd name="T29" fmla="*/ 2147483647 h 1"/>
                <a:gd name="T30" fmla="*/ 2147483647 w 24"/>
                <a:gd name="T31" fmla="*/ 2147483647 h 1"/>
                <a:gd name="T32" fmla="*/ 2147483647 w 24"/>
                <a:gd name="T33" fmla="*/ 2147483647 h 1"/>
                <a:gd name="T34" fmla="*/ 2147483647 w 24"/>
                <a:gd name="T35" fmla="*/ 2147483647 h 1"/>
                <a:gd name="T36" fmla="*/ 2147483647 w 24"/>
                <a:gd name="T37" fmla="*/ 2147483647 h 1"/>
                <a:gd name="T38" fmla="*/ 2147483647 w 24"/>
                <a:gd name="T39" fmla="*/ 2147483647 h 1"/>
                <a:gd name="T40" fmla="*/ 2147483647 w 24"/>
                <a:gd name="T41" fmla="*/ 2147483647 h 1"/>
                <a:gd name="T42" fmla="*/ 2147483647 w 24"/>
                <a:gd name="T43" fmla="*/ 2147483647 h 1"/>
                <a:gd name="T44" fmla="*/ 2147483647 w 24"/>
                <a:gd name="T45" fmla="*/ 2147483647 h 1"/>
                <a:gd name="T46" fmla="*/ 2147483647 w 24"/>
                <a:gd name="T47" fmla="*/ 2147483647 h 1"/>
                <a:gd name="T48" fmla="*/ 2147483647 w 24"/>
                <a:gd name="T49" fmla="*/ 2147483647 h 1"/>
                <a:gd name="T50" fmla="*/ 2147483647 w 24"/>
                <a:gd name="T51" fmla="*/ 2147483647 h 1"/>
                <a:gd name="T52" fmla="*/ 2147483647 w 24"/>
                <a:gd name="T53" fmla="*/ 2147483647 h 1"/>
                <a:gd name="T54" fmla="*/ 2147483647 w 24"/>
                <a:gd name="T55" fmla="*/ 2147483647 h 1"/>
                <a:gd name="T56" fmla="*/ 2147483647 w 24"/>
                <a:gd name="T57" fmla="*/ 2147483647 h 1"/>
                <a:gd name="T58" fmla="*/ 2147483647 w 24"/>
                <a:gd name="T59" fmla="*/ 2147483647 h 1"/>
                <a:gd name="T60" fmla="*/ 2147483647 w 24"/>
                <a:gd name="T61" fmla="*/ 2147483647 h 1"/>
                <a:gd name="T62" fmla="*/ 2147483647 w 24"/>
                <a:gd name="T63" fmla="*/ 2147483647 h 1"/>
                <a:gd name="T64" fmla="*/ 2147483647 w 24"/>
                <a:gd name="T65" fmla="*/ 2147483647 h 1"/>
                <a:gd name="T66" fmla="*/ 2147483647 w 24"/>
                <a:gd name="T67" fmla="*/ 2147483647 h 1"/>
                <a:gd name="T68" fmla="*/ 2147483647 w 24"/>
                <a:gd name="T69" fmla="*/ 2147483647 h 1"/>
                <a:gd name="T70" fmla="*/ 2147483647 w 24"/>
                <a:gd name="T71" fmla="*/ 2147483647 h 1"/>
                <a:gd name="T72" fmla="*/ 2147483647 w 24"/>
                <a:gd name="T73" fmla="*/ 2147483647 h 1"/>
                <a:gd name="T74" fmla="*/ 2147483647 w 24"/>
                <a:gd name="T75" fmla="*/ 2147483647 h 1"/>
                <a:gd name="T76" fmla="*/ 2147483647 w 24"/>
                <a:gd name="T77" fmla="*/ 2147483647 h 1"/>
                <a:gd name="T78" fmla="*/ 2147483647 w 24"/>
                <a:gd name="T79" fmla="*/ 2147483647 h 1"/>
                <a:gd name="T80" fmla="*/ 2147483647 w 24"/>
                <a:gd name="T81" fmla="*/ 0 h 1"/>
                <a:gd name="T82" fmla="*/ 2147483647 w 24"/>
                <a:gd name="T83" fmla="*/ 0 h 1"/>
                <a:gd name="T84" fmla="*/ 2147483647 w 24"/>
                <a:gd name="T85" fmla="*/ 0 h 1"/>
                <a:gd name="T86" fmla="*/ 2147483647 w 24"/>
                <a:gd name="T87" fmla="*/ 0 h 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4" h="1">
                  <a:moveTo>
                    <a:pt x="0" y="1"/>
                  </a:moveTo>
                  <a:cubicBezTo>
                    <a:pt x="0" y="1"/>
                    <a:pt x="0" y="1"/>
                    <a:pt x="0" y="1"/>
                  </a:cubicBezTo>
                  <a:cubicBezTo>
                    <a:pt x="0" y="1"/>
                    <a:pt x="0" y="1"/>
                    <a:pt x="0" y="1"/>
                  </a:cubicBezTo>
                  <a:moveTo>
                    <a:pt x="1" y="1"/>
                  </a:moveTo>
                  <a:cubicBezTo>
                    <a:pt x="1" y="1"/>
                    <a:pt x="0" y="1"/>
                    <a:pt x="0" y="1"/>
                  </a:cubicBezTo>
                  <a:cubicBezTo>
                    <a:pt x="0" y="1"/>
                    <a:pt x="1" y="1"/>
                    <a:pt x="1" y="1"/>
                  </a:cubicBezTo>
                  <a:moveTo>
                    <a:pt x="1" y="1"/>
                  </a:moveTo>
                  <a:cubicBezTo>
                    <a:pt x="1" y="1"/>
                    <a:pt x="1" y="1"/>
                    <a:pt x="1" y="1"/>
                  </a:cubicBezTo>
                  <a:cubicBezTo>
                    <a:pt x="1" y="1"/>
                    <a:pt x="1" y="1"/>
                    <a:pt x="1" y="1"/>
                  </a:cubicBezTo>
                  <a:moveTo>
                    <a:pt x="2" y="1"/>
                  </a:moveTo>
                  <a:cubicBezTo>
                    <a:pt x="2" y="1"/>
                    <a:pt x="1" y="1"/>
                    <a:pt x="1" y="1"/>
                  </a:cubicBezTo>
                  <a:cubicBezTo>
                    <a:pt x="1" y="1"/>
                    <a:pt x="2" y="1"/>
                    <a:pt x="2" y="1"/>
                  </a:cubicBezTo>
                  <a:moveTo>
                    <a:pt x="2" y="1"/>
                  </a:moveTo>
                  <a:cubicBezTo>
                    <a:pt x="2" y="1"/>
                    <a:pt x="2" y="1"/>
                    <a:pt x="2" y="1"/>
                  </a:cubicBezTo>
                  <a:cubicBezTo>
                    <a:pt x="2" y="1"/>
                    <a:pt x="2" y="1"/>
                    <a:pt x="2" y="1"/>
                  </a:cubicBezTo>
                  <a:moveTo>
                    <a:pt x="3" y="1"/>
                  </a:moveTo>
                  <a:cubicBezTo>
                    <a:pt x="3" y="1"/>
                    <a:pt x="3" y="1"/>
                    <a:pt x="2" y="1"/>
                  </a:cubicBezTo>
                  <a:cubicBezTo>
                    <a:pt x="3" y="1"/>
                    <a:pt x="3" y="1"/>
                    <a:pt x="3" y="1"/>
                  </a:cubicBezTo>
                  <a:moveTo>
                    <a:pt x="3" y="1"/>
                  </a:moveTo>
                  <a:cubicBezTo>
                    <a:pt x="3" y="1"/>
                    <a:pt x="3" y="1"/>
                    <a:pt x="3" y="1"/>
                  </a:cubicBezTo>
                  <a:cubicBezTo>
                    <a:pt x="3" y="1"/>
                    <a:pt x="3" y="1"/>
                    <a:pt x="3" y="1"/>
                  </a:cubicBezTo>
                  <a:moveTo>
                    <a:pt x="4" y="1"/>
                  </a:moveTo>
                  <a:cubicBezTo>
                    <a:pt x="4" y="1"/>
                    <a:pt x="4" y="1"/>
                    <a:pt x="3" y="1"/>
                  </a:cubicBezTo>
                  <a:cubicBezTo>
                    <a:pt x="4" y="1"/>
                    <a:pt x="4" y="1"/>
                    <a:pt x="4" y="1"/>
                  </a:cubicBezTo>
                  <a:moveTo>
                    <a:pt x="4" y="1"/>
                  </a:moveTo>
                  <a:cubicBezTo>
                    <a:pt x="4" y="1"/>
                    <a:pt x="4" y="1"/>
                    <a:pt x="4" y="1"/>
                  </a:cubicBezTo>
                  <a:cubicBezTo>
                    <a:pt x="4" y="1"/>
                    <a:pt x="4" y="1"/>
                    <a:pt x="4" y="1"/>
                  </a:cubicBezTo>
                  <a:moveTo>
                    <a:pt x="5" y="1"/>
                  </a:moveTo>
                  <a:cubicBezTo>
                    <a:pt x="5" y="1"/>
                    <a:pt x="5" y="1"/>
                    <a:pt x="4" y="1"/>
                  </a:cubicBezTo>
                  <a:cubicBezTo>
                    <a:pt x="5" y="1"/>
                    <a:pt x="5" y="1"/>
                    <a:pt x="5" y="1"/>
                  </a:cubicBezTo>
                  <a:moveTo>
                    <a:pt x="5" y="1"/>
                  </a:moveTo>
                  <a:cubicBezTo>
                    <a:pt x="5" y="1"/>
                    <a:pt x="5" y="1"/>
                    <a:pt x="5" y="1"/>
                  </a:cubicBezTo>
                  <a:cubicBezTo>
                    <a:pt x="5" y="1"/>
                    <a:pt x="5" y="1"/>
                    <a:pt x="5" y="1"/>
                  </a:cubicBezTo>
                  <a:moveTo>
                    <a:pt x="6" y="1"/>
                  </a:moveTo>
                  <a:cubicBezTo>
                    <a:pt x="6" y="1"/>
                    <a:pt x="6" y="1"/>
                    <a:pt x="5" y="1"/>
                  </a:cubicBezTo>
                  <a:cubicBezTo>
                    <a:pt x="6" y="1"/>
                    <a:pt x="6" y="1"/>
                    <a:pt x="6" y="1"/>
                  </a:cubicBezTo>
                  <a:moveTo>
                    <a:pt x="6" y="1"/>
                  </a:moveTo>
                  <a:cubicBezTo>
                    <a:pt x="6" y="1"/>
                    <a:pt x="6" y="1"/>
                    <a:pt x="6" y="1"/>
                  </a:cubicBezTo>
                  <a:cubicBezTo>
                    <a:pt x="6" y="1"/>
                    <a:pt x="6" y="1"/>
                    <a:pt x="6" y="1"/>
                  </a:cubicBezTo>
                  <a:moveTo>
                    <a:pt x="7" y="1"/>
                  </a:moveTo>
                  <a:cubicBezTo>
                    <a:pt x="7" y="1"/>
                    <a:pt x="7" y="1"/>
                    <a:pt x="6" y="1"/>
                  </a:cubicBezTo>
                  <a:cubicBezTo>
                    <a:pt x="7" y="1"/>
                    <a:pt x="7" y="1"/>
                    <a:pt x="7" y="1"/>
                  </a:cubicBezTo>
                  <a:moveTo>
                    <a:pt x="7" y="1"/>
                  </a:moveTo>
                  <a:cubicBezTo>
                    <a:pt x="7" y="1"/>
                    <a:pt x="7" y="1"/>
                    <a:pt x="7" y="1"/>
                  </a:cubicBezTo>
                  <a:cubicBezTo>
                    <a:pt x="7" y="1"/>
                    <a:pt x="7" y="1"/>
                    <a:pt x="7" y="1"/>
                  </a:cubicBezTo>
                  <a:moveTo>
                    <a:pt x="8" y="1"/>
                  </a:moveTo>
                  <a:cubicBezTo>
                    <a:pt x="8" y="1"/>
                    <a:pt x="8" y="1"/>
                    <a:pt x="7" y="1"/>
                  </a:cubicBezTo>
                  <a:cubicBezTo>
                    <a:pt x="8" y="1"/>
                    <a:pt x="8" y="1"/>
                    <a:pt x="8" y="1"/>
                  </a:cubicBezTo>
                  <a:moveTo>
                    <a:pt x="8" y="1"/>
                  </a:moveTo>
                  <a:cubicBezTo>
                    <a:pt x="8" y="1"/>
                    <a:pt x="8" y="1"/>
                    <a:pt x="8" y="1"/>
                  </a:cubicBezTo>
                  <a:cubicBezTo>
                    <a:pt x="8" y="1"/>
                    <a:pt x="8" y="1"/>
                    <a:pt x="8" y="1"/>
                  </a:cubicBezTo>
                  <a:moveTo>
                    <a:pt x="9" y="1"/>
                  </a:moveTo>
                  <a:cubicBezTo>
                    <a:pt x="9" y="1"/>
                    <a:pt x="9" y="1"/>
                    <a:pt x="8" y="1"/>
                  </a:cubicBezTo>
                  <a:cubicBezTo>
                    <a:pt x="9" y="1"/>
                    <a:pt x="9" y="1"/>
                    <a:pt x="9" y="1"/>
                  </a:cubicBezTo>
                  <a:moveTo>
                    <a:pt x="9" y="1"/>
                  </a:moveTo>
                  <a:cubicBezTo>
                    <a:pt x="9" y="1"/>
                    <a:pt x="9" y="1"/>
                    <a:pt x="9" y="1"/>
                  </a:cubicBezTo>
                  <a:cubicBezTo>
                    <a:pt x="9" y="1"/>
                    <a:pt x="9" y="1"/>
                    <a:pt x="9" y="1"/>
                  </a:cubicBezTo>
                  <a:moveTo>
                    <a:pt x="10" y="1"/>
                  </a:moveTo>
                  <a:cubicBezTo>
                    <a:pt x="10" y="1"/>
                    <a:pt x="10" y="1"/>
                    <a:pt x="9" y="1"/>
                  </a:cubicBezTo>
                  <a:cubicBezTo>
                    <a:pt x="10" y="1"/>
                    <a:pt x="10" y="1"/>
                    <a:pt x="10" y="1"/>
                  </a:cubicBezTo>
                  <a:moveTo>
                    <a:pt x="10" y="1"/>
                  </a:moveTo>
                  <a:cubicBezTo>
                    <a:pt x="10" y="1"/>
                    <a:pt x="10" y="1"/>
                    <a:pt x="10" y="1"/>
                  </a:cubicBezTo>
                  <a:cubicBezTo>
                    <a:pt x="10" y="1"/>
                    <a:pt x="10" y="1"/>
                    <a:pt x="10" y="1"/>
                  </a:cubicBezTo>
                  <a:moveTo>
                    <a:pt x="11" y="1"/>
                  </a:moveTo>
                  <a:cubicBezTo>
                    <a:pt x="11" y="1"/>
                    <a:pt x="11" y="1"/>
                    <a:pt x="10" y="1"/>
                  </a:cubicBezTo>
                  <a:cubicBezTo>
                    <a:pt x="11" y="1"/>
                    <a:pt x="11" y="1"/>
                    <a:pt x="11" y="1"/>
                  </a:cubicBezTo>
                  <a:moveTo>
                    <a:pt x="11" y="1"/>
                  </a:moveTo>
                  <a:cubicBezTo>
                    <a:pt x="11" y="1"/>
                    <a:pt x="11" y="1"/>
                    <a:pt x="11" y="1"/>
                  </a:cubicBezTo>
                  <a:cubicBezTo>
                    <a:pt x="11" y="1"/>
                    <a:pt x="11" y="1"/>
                    <a:pt x="11" y="1"/>
                  </a:cubicBezTo>
                  <a:moveTo>
                    <a:pt x="12" y="1"/>
                  </a:moveTo>
                  <a:cubicBezTo>
                    <a:pt x="12" y="1"/>
                    <a:pt x="12" y="1"/>
                    <a:pt x="11" y="1"/>
                  </a:cubicBezTo>
                  <a:cubicBezTo>
                    <a:pt x="12" y="1"/>
                    <a:pt x="12" y="1"/>
                    <a:pt x="12" y="1"/>
                  </a:cubicBezTo>
                  <a:moveTo>
                    <a:pt x="12" y="1"/>
                  </a:moveTo>
                  <a:cubicBezTo>
                    <a:pt x="12" y="1"/>
                    <a:pt x="12" y="1"/>
                    <a:pt x="12" y="1"/>
                  </a:cubicBezTo>
                  <a:cubicBezTo>
                    <a:pt x="12" y="1"/>
                    <a:pt x="12" y="1"/>
                    <a:pt x="12" y="1"/>
                  </a:cubicBezTo>
                  <a:moveTo>
                    <a:pt x="13" y="1"/>
                  </a:moveTo>
                  <a:cubicBezTo>
                    <a:pt x="13" y="1"/>
                    <a:pt x="13" y="1"/>
                    <a:pt x="12" y="1"/>
                  </a:cubicBezTo>
                  <a:cubicBezTo>
                    <a:pt x="13" y="1"/>
                    <a:pt x="13" y="1"/>
                    <a:pt x="13" y="1"/>
                  </a:cubicBezTo>
                  <a:moveTo>
                    <a:pt x="13" y="1"/>
                  </a:moveTo>
                  <a:cubicBezTo>
                    <a:pt x="13" y="1"/>
                    <a:pt x="13" y="1"/>
                    <a:pt x="13" y="1"/>
                  </a:cubicBezTo>
                  <a:cubicBezTo>
                    <a:pt x="13" y="1"/>
                    <a:pt x="13" y="1"/>
                    <a:pt x="13" y="1"/>
                  </a:cubicBezTo>
                  <a:moveTo>
                    <a:pt x="16" y="1"/>
                  </a:moveTo>
                  <a:cubicBezTo>
                    <a:pt x="16" y="1"/>
                    <a:pt x="16" y="1"/>
                    <a:pt x="16" y="1"/>
                  </a:cubicBezTo>
                  <a:cubicBezTo>
                    <a:pt x="16" y="1"/>
                    <a:pt x="16" y="1"/>
                    <a:pt x="16" y="1"/>
                  </a:cubicBezTo>
                  <a:moveTo>
                    <a:pt x="16" y="1"/>
                  </a:moveTo>
                  <a:cubicBezTo>
                    <a:pt x="16" y="1"/>
                    <a:pt x="16" y="1"/>
                    <a:pt x="16" y="1"/>
                  </a:cubicBezTo>
                  <a:cubicBezTo>
                    <a:pt x="16" y="1"/>
                    <a:pt x="16" y="1"/>
                    <a:pt x="16" y="1"/>
                  </a:cubicBezTo>
                  <a:moveTo>
                    <a:pt x="17" y="1"/>
                  </a:moveTo>
                  <a:cubicBezTo>
                    <a:pt x="17" y="1"/>
                    <a:pt x="17" y="1"/>
                    <a:pt x="17" y="1"/>
                  </a:cubicBezTo>
                  <a:cubicBezTo>
                    <a:pt x="17" y="1"/>
                    <a:pt x="17" y="1"/>
                    <a:pt x="17" y="1"/>
                  </a:cubicBezTo>
                  <a:moveTo>
                    <a:pt x="17" y="1"/>
                  </a:moveTo>
                  <a:cubicBezTo>
                    <a:pt x="17" y="1"/>
                    <a:pt x="17" y="1"/>
                    <a:pt x="17" y="1"/>
                  </a:cubicBezTo>
                  <a:cubicBezTo>
                    <a:pt x="17" y="1"/>
                    <a:pt x="17" y="1"/>
                    <a:pt x="17" y="1"/>
                  </a:cubicBezTo>
                  <a:moveTo>
                    <a:pt x="18" y="1"/>
                  </a:moveTo>
                  <a:cubicBezTo>
                    <a:pt x="18" y="1"/>
                    <a:pt x="18" y="1"/>
                    <a:pt x="18" y="1"/>
                  </a:cubicBezTo>
                  <a:cubicBezTo>
                    <a:pt x="18" y="1"/>
                    <a:pt x="18" y="1"/>
                    <a:pt x="18" y="1"/>
                  </a:cubicBezTo>
                  <a:moveTo>
                    <a:pt x="18" y="1"/>
                  </a:moveTo>
                  <a:cubicBezTo>
                    <a:pt x="18" y="1"/>
                    <a:pt x="18" y="1"/>
                    <a:pt x="18" y="1"/>
                  </a:cubicBezTo>
                  <a:cubicBezTo>
                    <a:pt x="18" y="1"/>
                    <a:pt x="18" y="1"/>
                    <a:pt x="18" y="1"/>
                  </a:cubicBezTo>
                  <a:moveTo>
                    <a:pt x="19" y="1"/>
                  </a:moveTo>
                  <a:cubicBezTo>
                    <a:pt x="19" y="1"/>
                    <a:pt x="19" y="1"/>
                    <a:pt x="19" y="1"/>
                  </a:cubicBezTo>
                  <a:cubicBezTo>
                    <a:pt x="19" y="1"/>
                    <a:pt x="19" y="1"/>
                    <a:pt x="19" y="1"/>
                  </a:cubicBezTo>
                  <a:moveTo>
                    <a:pt x="19" y="1"/>
                  </a:moveTo>
                  <a:cubicBezTo>
                    <a:pt x="19" y="1"/>
                    <a:pt x="19" y="1"/>
                    <a:pt x="19" y="1"/>
                  </a:cubicBezTo>
                  <a:cubicBezTo>
                    <a:pt x="19" y="1"/>
                    <a:pt x="19" y="1"/>
                    <a:pt x="19" y="1"/>
                  </a:cubicBezTo>
                  <a:moveTo>
                    <a:pt x="20" y="1"/>
                  </a:moveTo>
                  <a:cubicBezTo>
                    <a:pt x="20" y="1"/>
                    <a:pt x="20" y="1"/>
                    <a:pt x="20" y="1"/>
                  </a:cubicBezTo>
                  <a:cubicBezTo>
                    <a:pt x="20" y="1"/>
                    <a:pt x="20" y="1"/>
                    <a:pt x="20" y="1"/>
                  </a:cubicBezTo>
                  <a:moveTo>
                    <a:pt x="20" y="1"/>
                  </a:moveTo>
                  <a:cubicBezTo>
                    <a:pt x="20" y="1"/>
                    <a:pt x="20" y="1"/>
                    <a:pt x="20" y="1"/>
                  </a:cubicBezTo>
                  <a:cubicBezTo>
                    <a:pt x="20" y="1"/>
                    <a:pt x="20" y="1"/>
                    <a:pt x="20" y="1"/>
                  </a:cubicBezTo>
                  <a:moveTo>
                    <a:pt x="21" y="1"/>
                  </a:moveTo>
                  <a:cubicBezTo>
                    <a:pt x="21" y="1"/>
                    <a:pt x="21" y="1"/>
                    <a:pt x="21" y="1"/>
                  </a:cubicBezTo>
                  <a:cubicBezTo>
                    <a:pt x="21" y="1"/>
                    <a:pt x="21" y="1"/>
                    <a:pt x="21" y="1"/>
                  </a:cubicBezTo>
                  <a:moveTo>
                    <a:pt x="21" y="1"/>
                  </a:moveTo>
                  <a:cubicBezTo>
                    <a:pt x="21" y="1"/>
                    <a:pt x="21" y="1"/>
                    <a:pt x="21" y="1"/>
                  </a:cubicBezTo>
                  <a:cubicBezTo>
                    <a:pt x="21" y="1"/>
                    <a:pt x="21" y="1"/>
                    <a:pt x="21" y="1"/>
                  </a:cubicBezTo>
                  <a:moveTo>
                    <a:pt x="22" y="1"/>
                  </a:moveTo>
                  <a:cubicBezTo>
                    <a:pt x="22" y="1"/>
                    <a:pt x="22" y="1"/>
                    <a:pt x="22" y="1"/>
                  </a:cubicBezTo>
                  <a:cubicBezTo>
                    <a:pt x="22" y="1"/>
                    <a:pt x="22" y="1"/>
                    <a:pt x="22" y="1"/>
                  </a:cubicBezTo>
                  <a:moveTo>
                    <a:pt x="22" y="0"/>
                  </a:moveTo>
                  <a:cubicBezTo>
                    <a:pt x="22" y="0"/>
                    <a:pt x="22" y="0"/>
                    <a:pt x="22" y="0"/>
                  </a:cubicBezTo>
                  <a:cubicBezTo>
                    <a:pt x="22" y="0"/>
                    <a:pt x="22" y="0"/>
                    <a:pt x="22" y="0"/>
                  </a:cubicBezTo>
                  <a:moveTo>
                    <a:pt x="23" y="0"/>
                  </a:moveTo>
                  <a:cubicBezTo>
                    <a:pt x="23" y="0"/>
                    <a:pt x="23" y="0"/>
                    <a:pt x="23" y="0"/>
                  </a:cubicBezTo>
                  <a:cubicBezTo>
                    <a:pt x="23" y="0"/>
                    <a:pt x="23" y="0"/>
                    <a:pt x="23" y="0"/>
                  </a:cubicBezTo>
                  <a:moveTo>
                    <a:pt x="23" y="0"/>
                  </a:moveTo>
                  <a:cubicBezTo>
                    <a:pt x="23" y="0"/>
                    <a:pt x="23" y="0"/>
                    <a:pt x="23" y="0"/>
                  </a:cubicBezTo>
                  <a:cubicBezTo>
                    <a:pt x="23" y="0"/>
                    <a:pt x="23" y="0"/>
                    <a:pt x="23" y="0"/>
                  </a:cubicBezTo>
                  <a:moveTo>
                    <a:pt x="24" y="0"/>
                  </a:moveTo>
                  <a:cubicBezTo>
                    <a:pt x="24" y="0"/>
                    <a:pt x="24" y="0"/>
                    <a:pt x="24" y="0"/>
                  </a:cubicBezTo>
                  <a:cubicBezTo>
                    <a:pt x="24" y="0"/>
                    <a:pt x="24" y="0"/>
                    <a:pt x="24" y="0"/>
                  </a:cubicBezTo>
                </a:path>
              </a:pathLst>
            </a:custGeom>
            <a:solidFill>
              <a:srgbClr val="D7F0F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5024" name="Freeform 72"/>
            <p:cNvSpPr/>
            <p:nvPr/>
          </p:nvSpPr>
          <p:spPr bwMode="auto">
            <a:xfrm>
              <a:off x="239712" y="158750"/>
              <a:ext cx="625475" cy="706438"/>
            </a:xfrm>
            <a:custGeom>
              <a:avLst/>
              <a:gdLst>
                <a:gd name="T0" fmla="*/ 2147483647 w 457"/>
                <a:gd name="T1" fmla="*/ 2147483647 h 516"/>
                <a:gd name="T2" fmla="*/ 2147483647 w 457"/>
                <a:gd name="T3" fmla="*/ 2147483647 h 516"/>
                <a:gd name="T4" fmla="*/ 2147483647 w 457"/>
                <a:gd name="T5" fmla="*/ 2147483647 h 516"/>
                <a:gd name="T6" fmla="*/ 2147483647 w 457"/>
                <a:gd name="T7" fmla="*/ 2147483647 h 516"/>
                <a:gd name="T8" fmla="*/ 2147483647 w 457"/>
                <a:gd name="T9" fmla="*/ 2147483647 h 516"/>
                <a:gd name="T10" fmla="*/ 2147483647 w 457"/>
                <a:gd name="T11" fmla="*/ 2147483647 h 516"/>
                <a:gd name="T12" fmla="*/ 2147483647 w 457"/>
                <a:gd name="T13" fmla="*/ 2147483647 h 516"/>
                <a:gd name="T14" fmla="*/ 2147483647 w 457"/>
                <a:gd name="T15" fmla="*/ 2147483647 h 516"/>
                <a:gd name="T16" fmla="*/ 2147483647 w 457"/>
                <a:gd name="T17" fmla="*/ 2147483647 h 516"/>
                <a:gd name="T18" fmla="*/ 2147483647 w 457"/>
                <a:gd name="T19" fmla="*/ 2147483647 h 516"/>
                <a:gd name="T20" fmla="*/ 2147483647 w 457"/>
                <a:gd name="T21" fmla="*/ 2147483647 h 516"/>
                <a:gd name="T22" fmla="*/ 2147483647 w 457"/>
                <a:gd name="T23" fmla="*/ 2147483647 h 516"/>
                <a:gd name="T24" fmla="*/ 2147483647 w 457"/>
                <a:gd name="T25" fmla="*/ 2147483647 h 516"/>
                <a:gd name="T26" fmla="*/ 2147483647 w 457"/>
                <a:gd name="T27" fmla="*/ 2147483647 h 516"/>
                <a:gd name="T28" fmla="*/ 2147483647 w 457"/>
                <a:gd name="T29" fmla="*/ 2147483647 h 516"/>
                <a:gd name="T30" fmla="*/ 2147483647 w 457"/>
                <a:gd name="T31" fmla="*/ 2147483647 h 516"/>
                <a:gd name="T32" fmla="*/ 2147483647 w 457"/>
                <a:gd name="T33" fmla="*/ 2147483647 h 516"/>
                <a:gd name="T34" fmla="*/ 2147483647 w 457"/>
                <a:gd name="T35" fmla="*/ 2147483647 h 516"/>
                <a:gd name="T36" fmla="*/ 2147483647 w 457"/>
                <a:gd name="T37" fmla="*/ 2147483647 h 516"/>
                <a:gd name="T38" fmla="*/ 2147483647 w 457"/>
                <a:gd name="T39" fmla="*/ 2147483647 h 516"/>
                <a:gd name="T40" fmla="*/ 2147483647 w 457"/>
                <a:gd name="T41" fmla="*/ 2147483647 h 516"/>
                <a:gd name="T42" fmla="*/ 2147483647 w 457"/>
                <a:gd name="T43" fmla="*/ 2147483647 h 516"/>
                <a:gd name="T44" fmla="*/ 2147483647 w 457"/>
                <a:gd name="T45" fmla="*/ 2147483647 h 516"/>
                <a:gd name="T46" fmla="*/ 2147483647 w 457"/>
                <a:gd name="T47" fmla="*/ 2147483647 h 516"/>
                <a:gd name="T48" fmla="*/ 2147483647 w 457"/>
                <a:gd name="T49" fmla="*/ 2147483647 h 516"/>
                <a:gd name="T50" fmla="*/ 2147483647 w 457"/>
                <a:gd name="T51" fmla="*/ 2147483647 h 516"/>
                <a:gd name="T52" fmla="*/ 2147483647 w 457"/>
                <a:gd name="T53" fmla="*/ 2147483647 h 516"/>
                <a:gd name="T54" fmla="*/ 2147483647 w 457"/>
                <a:gd name="T55" fmla="*/ 2147483647 h 516"/>
                <a:gd name="T56" fmla="*/ 2147483647 w 457"/>
                <a:gd name="T57" fmla="*/ 2147483647 h 516"/>
                <a:gd name="T58" fmla="*/ 2147483647 w 457"/>
                <a:gd name="T59" fmla="*/ 2147483647 h 516"/>
                <a:gd name="T60" fmla="*/ 2147483647 w 457"/>
                <a:gd name="T61" fmla="*/ 2147483647 h 516"/>
                <a:gd name="T62" fmla="*/ 2147483647 w 457"/>
                <a:gd name="T63" fmla="*/ 2147483647 h 516"/>
                <a:gd name="T64" fmla="*/ 2147483647 w 457"/>
                <a:gd name="T65" fmla="*/ 2147483647 h 516"/>
                <a:gd name="T66" fmla="*/ 2147483647 w 457"/>
                <a:gd name="T67" fmla="*/ 2147483647 h 516"/>
                <a:gd name="T68" fmla="*/ 2147483647 w 457"/>
                <a:gd name="T69" fmla="*/ 2147483647 h 516"/>
                <a:gd name="T70" fmla="*/ 2147483647 w 457"/>
                <a:gd name="T71" fmla="*/ 2147483647 h 516"/>
                <a:gd name="T72" fmla="*/ 2147483647 w 457"/>
                <a:gd name="T73" fmla="*/ 2147483647 h 516"/>
                <a:gd name="T74" fmla="*/ 2147483647 w 457"/>
                <a:gd name="T75" fmla="*/ 2147483647 h 516"/>
                <a:gd name="T76" fmla="*/ 2147483647 w 457"/>
                <a:gd name="T77" fmla="*/ 2147483647 h 516"/>
                <a:gd name="T78" fmla="*/ 2147483647 w 457"/>
                <a:gd name="T79" fmla="*/ 2147483647 h 516"/>
                <a:gd name="T80" fmla="*/ 2147483647 w 457"/>
                <a:gd name="T81" fmla="*/ 2147483647 h 516"/>
                <a:gd name="T82" fmla="*/ 2147483647 w 457"/>
                <a:gd name="T83" fmla="*/ 2147483647 h 516"/>
                <a:gd name="T84" fmla="*/ 2147483647 w 457"/>
                <a:gd name="T85" fmla="*/ 2147483647 h 516"/>
                <a:gd name="T86" fmla="*/ 2147483647 w 457"/>
                <a:gd name="T87" fmla="*/ 2147483647 h 516"/>
                <a:gd name="T88" fmla="*/ 2147483647 w 457"/>
                <a:gd name="T89" fmla="*/ 2147483647 h 516"/>
                <a:gd name="T90" fmla="*/ 2147483647 w 457"/>
                <a:gd name="T91" fmla="*/ 2147483647 h 516"/>
                <a:gd name="T92" fmla="*/ 2147483647 w 457"/>
                <a:gd name="T93" fmla="*/ 2147483647 h 516"/>
                <a:gd name="T94" fmla="*/ 2147483647 w 457"/>
                <a:gd name="T95" fmla="*/ 2147483647 h 516"/>
                <a:gd name="T96" fmla="*/ 2147483647 w 457"/>
                <a:gd name="T97" fmla="*/ 2147483647 h 516"/>
                <a:gd name="T98" fmla="*/ 2147483647 w 457"/>
                <a:gd name="T99" fmla="*/ 2147483647 h 516"/>
                <a:gd name="T100" fmla="*/ 2147483647 w 457"/>
                <a:gd name="T101" fmla="*/ 2147483647 h 516"/>
                <a:gd name="T102" fmla="*/ 2147483647 w 457"/>
                <a:gd name="T103" fmla="*/ 2147483647 h 516"/>
                <a:gd name="T104" fmla="*/ 2147483647 w 457"/>
                <a:gd name="T105" fmla="*/ 2147483647 h 516"/>
                <a:gd name="T106" fmla="*/ 2147483647 w 457"/>
                <a:gd name="T107" fmla="*/ 2147483647 h 516"/>
                <a:gd name="T108" fmla="*/ 2147483647 w 457"/>
                <a:gd name="T109" fmla="*/ 2147483647 h 516"/>
                <a:gd name="T110" fmla="*/ 2147483647 w 457"/>
                <a:gd name="T111" fmla="*/ 2147483647 h 516"/>
                <a:gd name="T112" fmla="*/ 2147483647 w 457"/>
                <a:gd name="T113" fmla="*/ 2147483647 h 516"/>
                <a:gd name="T114" fmla="*/ 2147483647 w 457"/>
                <a:gd name="T115" fmla="*/ 2147483647 h 516"/>
                <a:gd name="T116" fmla="*/ 2147483647 w 457"/>
                <a:gd name="T117" fmla="*/ 2147483647 h 51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57" h="516">
                  <a:moveTo>
                    <a:pt x="231" y="0"/>
                  </a:moveTo>
                  <a:cubicBezTo>
                    <a:pt x="222" y="0"/>
                    <a:pt x="215" y="7"/>
                    <a:pt x="210" y="17"/>
                  </a:cubicBezTo>
                  <a:cubicBezTo>
                    <a:pt x="207" y="15"/>
                    <a:pt x="204" y="10"/>
                    <a:pt x="200" y="7"/>
                  </a:cubicBezTo>
                  <a:cubicBezTo>
                    <a:pt x="197" y="5"/>
                    <a:pt x="186" y="1"/>
                    <a:pt x="178" y="1"/>
                  </a:cubicBezTo>
                  <a:cubicBezTo>
                    <a:pt x="173" y="1"/>
                    <a:pt x="170" y="2"/>
                    <a:pt x="170" y="6"/>
                  </a:cubicBezTo>
                  <a:cubicBezTo>
                    <a:pt x="168" y="2"/>
                    <a:pt x="161" y="2"/>
                    <a:pt x="154" y="2"/>
                  </a:cubicBezTo>
                  <a:cubicBezTo>
                    <a:pt x="146" y="2"/>
                    <a:pt x="138" y="2"/>
                    <a:pt x="133" y="2"/>
                  </a:cubicBezTo>
                  <a:cubicBezTo>
                    <a:pt x="128" y="2"/>
                    <a:pt x="123" y="2"/>
                    <a:pt x="118" y="2"/>
                  </a:cubicBezTo>
                  <a:cubicBezTo>
                    <a:pt x="107" y="2"/>
                    <a:pt x="99" y="4"/>
                    <a:pt x="106" y="20"/>
                  </a:cubicBezTo>
                  <a:cubicBezTo>
                    <a:pt x="110" y="27"/>
                    <a:pt x="124" y="29"/>
                    <a:pt x="124" y="41"/>
                  </a:cubicBezTo>
                  <a:cubicBezTo>
                    <a:pt x="114" y="30"/>
                    <a:pt x="102" y="14"/>
                    <a:pt x="90" y="6"/>
                  </a:cubicBezTo>
                  <a:cubicBezTo>
                    <a:pt x="88" y="5"/>
                    <a:pt x="76" y="1"/>
                    <a:pt x="68" y="1"/>
                  </a:cubicBezTo>
                  <a:cubicBezTo>
                    <a:pt x="65" y="1"/>
                    <a:pt x="63" y="1"/>
                    <a:pt x="62" y="3"/>
                  </a:cubicBezTo>
                  <a:cubicBezTo>
                    <a:pt x="56" y="22"/>
                    <a:pt x="49" y="41"/>
                    <a:pt x="42" y="60"/>
                  </a:cubicBezTo>
                  <a:cubicBezTo>
                    <a:pt x="38" y="72"/>
                    <a:pt x="50" y="78"/>
                    <a:pt x="56" y="82"/>
                  </a:cubicBezTo>
                  <a:cubicBezTo>
                    <a:pt x="53" y="83"/>
                    <a:pt x="50" y="84"/>
                    <a:pt x="46" y="84"/>
                  </a:cubicBezTo>
                  <a:cubicBezTo>
                    <a:pt x="43" y="84"/>
                    <a:pt x="40" y="83"/>
                    <a:pt x="38" y="83"/>
                  </a:cubicBezTo>
                  <a:cubicBezTo>
                    <a:pt x="35" y="83"/>
                    <a:pt x="32" y="83"/>
                    <a:pt x="29" y="83"/>
                  </a:cubicBezTo>
                  <a:cubicBezTo>
                    <a:pt x="23" y="83"/>
                    <a:pt x="18" y="84"/>
                    <a:pt x="13" y="87"/>
                  </a:cubicBezTo>
                  <a:cubicBezTo>
                    <a:pt x="0" y="97"/>
                    <a:pt x="5" y="127"/>
                    <a:pt x="5" y="141"/>
                  </a:cubicBezTo>
                  <a:cubicBezTo>
                    <a:pt x="5" y="160"/>
                    <a:pt x="23" y="175"/>
                    <a:pt x="37" y="186"/>
                  </a:cubicBezTo>
                  <a:cubicBezTo>
                    <a:pt x="41" y="192"/>
                    <a:pt x="46" y="197"/>
                    <a:pt x="51" y="201"/>
                  </a:cubicBezTo>
                  <a:cubicBezTo>
                    <a:pt x="67" y="218"/>
                    <a:pt x="52" y="256"/>
                    <a:pt x="47" y="278"/>
                  </a:cubicBezTo>
                  <a:cubicBezTo>
                    <a:pt x="36" y="327"/>
                    <a:pt x="11" y="412"/>
                    <a:pt x="56" y="451"/>
                  </a:cubicBezTo>
                  <a:cubicBezTo>
                    <a:pt x="65" y="462"/>
                    <a:pt x="88" y="486"/>
                    <a:pt x="118" y="515"/>
                  </a:cubicBezTo>
                  <a:cubicBezTo>
                    <a:pt x="125" y="516"/>
                    <a:pt x="133" y="516"/>
                    <a:pt x="141" y="516"/>
                  </a:cubicBezTo>
                  <a:cubicBezTo>
                    <a:pt x="141" y="516"/>
                    <a:pt x="141" y="516"/>
                    <a:pt x="141" y="516"/>
                  </a:cubicBezTo>
                  <a:cubicBezTo>
                    <a:pt x="141" y="516"/>
                    <a:pt x="141" y="516"/>
                    <a:pt x="141" y="516"/>
                  </a:cubicBezTo>
                  <a:cubicBezTo>
                    <a:pt x="141" y="516"/>
                    <a:pt x="141" y="516"/>
                    <a:pt x="141" y="516"/>
                  </a:cubicBezTo>
                  <a:cubicBezTo>
                    <a:pt x="141" y="516"/>
                    <a:pt x="142" y="516"/>
                    <a:pt x="142" y="516"/>
                  </a:cubicBezTo>
                  <a:cubicBezTo>
                    <a:pt x="142" y="516"/>
                    <a:pt x="142" y="516"/>
                    <a:pt x="142" y="516"/>
                  </a:cubicBezTo>
                  <a:cubicBezTo>
                    <a:pt x="142" y="516"/>
                    <a:pt x="142" y="516"/>
                    <a:pt x="142" y="516"/>
                  </a:cubicBezTo>
                  <a:cubicBezTo>
                    <a:pt x="142" y="516"/>
                    <a:pt x="142" y="516"/>
                    <a:pt x="142" y="516"/>
                  </a:cubicBezTo>
                  <a:cubicBezTo>
                    <a:pt x="142" y="516"/>
                    <a:pt x="143" y="516"/>
                    <a:pt x="143" y="516"/>
                  </a:cubicBezTo>
                  <a:cubicBezTo>
                    <a:pt x="143" y="516"/>
                    <a:pt x="143" y="516"/>
                    <a:pt x="143" y="516"/>
                  </a:cubicBezTo>
                  <a:cubicBezTo>
                    <a:pt x="143" y="516"/>
                    <a:pt x="143" y="516"/>
                    <a:pt x="143" y="516"/>
                  </a:cubicBezTo>
                  <a:cubicBezTo>
                    <a:pt x="143" y="516"/>
                    <a:pt x="143" y="516"/>
                    <a:pt x="143" y="516"/>
                  </a:cubicBezTo>
                  <a:cubicBezTo>
                    <a:pt x="144" y="516"/>
                    <a:pt x="144" y="516"/>
                    <a:pt x="144" y="516"/>
                  </a:cubicBezTo>
                  <a:cubicBezTo>
                    <a:pt x="144" y="516"/>
                    <a:pt x="144" y="516"/>
                    <a:pt x="144" y="516"/>
                  </a:cubicBezTo>
                  <a:cubicBezTo>
                    <a:pt x="144" y="516"/>
                    <a:pt x="144" y="516"/>
                    <a:pt x="144" y="516"/>
                  </a:cubicBezTo>
                  <a:cubicBezTo>
                    <a:pt x="144" y="516"/>
                    <a:pt x="144" y="516"/>
                    <a:pt x="144" y="516"/>
                  </a:cubicBezTo>
                  <a:cubicBezTo>
                    <a:pt x="145" y="516"/>
                    <a:pt x="145" y="516"/>
                    <a:pt x="145" y="516"/>
                  </a:cubicBezTo>
                  <a:cubicBezTo>
                    <a:pt x="145" y="516"/>
                    <a:pt x="145" y="516"/>
                    <a:pt x="145" y="516"/>
                  </a:cubicBezTo>
                  <a:cubicBezTo>
                    <a:pt x="145" y="516"/>
                    <a:pt x="145" y="516"/>
                    <a:pt x="145" y="516"/>
                  </a:cubicBezTo>
                  <a:cubicBezTo>
                    <a:pt x="145" y="516"/>
                    <a:pt x="145" y="516"/>
                    <a:pt x="145" y="516"/>
                  </a:cubicBezTo>
                  <a:cubicBezTo>
                    <a:pt x="146" y="516"/>
                    <a:pt x="146" y="516"/>
                    <a:pt x="146" y="516"/>
                  </a:cubicBezTo>
                  <a:cubicBezTo>
                    <a:pt x="146" y="516"/>
                    <a:pt x="146" y="516"/>
                    <a:pt x="146" y="516"/>
                  </a:cubicBezTo>
                  <a:cubicBezTo>
                    <a:pt x="146" y="516"/>
                    <a:pt x="146" y="516"/>
                    <a:pt x="146" y="516"/>
                  </a:cubicBezTo>
                  <a:cubicBezTo>
                    <a:pt x="146" y="516"/>
                    <a:pt x="146" y="516"/>
                    <a:pt x="146" y="516"/>
                  </a:cubicBezTo>
                  <a:cubicBezTo>
                    <a:pt x="147" y="516"/>
                    <a:pt x="147" y="516"/>
                    <a:pt x="147" y="516"/>
                  </a:cubicBezTo>
                  <a:cubicBezTo>
                    <a:pt x="147" y="516"/>
                    <a:pt x="147" y="516"/>
                    <a:pt x="147" y="516"/>
                  </a:cubicBezTo>
                  <a:cubicBezTo>
                    <a:pt x="147" y="516"/>
                    <a:pt x="147" y="516"/>
                    <a:pt x="147" y="516"/>
                  </a:cubicBezTo>
                  <a:cubicBezTo>
                    <a:pt x="147" y="516"/>
                    <a:pt x="147" y="516"/>
                    <a:pt x="147" y="516"/>
                  </a:cubicBezTo>
                  <a:cubicBezTo>
                    <a:pt x="148" y="516"/>
                    <a:pt x="148" y="516"/>
                    <a:pt x="148" y="516"/>
                  </a:cubicBezTo>
                  <a:cubicBezTo>
                    <a:pt x="148" y="516"/>
                    <a:pt x="148" y="516"/>
                    <a:pt x="148" y="516"/>
                  </a:cubicBezTo>
                  <a:cubicBezTo>
                    <a:pt x="148" y="516"/>
                    <a:pt x="148" y="516"/>
                    <a:pt x="148" y="516"/>
                  </a:cubicBezTo>
                  <a:cubicBezTo>
                    <a:pt x="148" y="516"/>
                    <a:pt x="148" y="516"/>
                    <a:pt x="148" y="516"/>
                  </a:cubicBezTo>
                  <a:cubicBezTo>
                    <a:pt x="149" y="516"/>
                    <a:pt x="149" y="516"/>
                    <a:pt x="149" y="516"/>
                  </a:cubicBezTo>
                  <a:cubicBezTo>
                    <a:pt x="149" y="516"/>
                    <a:pt x="149" y="516"/>
                    <a:pt x="149" y="516"/>
                  </a:cubicBezTo>
                  <a:cubicBezTo>
                    <a:pt x="149" y="516"/>
                    <a:pt x="149" y="516"/>
                    <a:pt x="149" y="516"/>
                  </a:cubicBezTo>
                  <a:cubicBezTo>
                    <a:pt x="149" y="516"/>
                    <a:pt x="149" y="516"/>
                    <a:pt x="149" y="516"/>
                  </a:cubicBezTo>
                  <a:cubicBezTo>
                    <a:pt x="150" y="516"/>
                    <a:pt x="150" y="516"/>
                    <a:pt x="150" y="516"/>
                  </a:cubicBezTo>
                  <a:cubicBezTo>
                    <a:pt x="150" y="516"/>
                    <a:pt x="150" y="516"/>
                    <a:pt x="150" y="516"/>
                  </a:cubicBezTo>
                  <a:cubicBezTo>
                    <a:pt x="150" y="516"/>
                    <a:pt x="150" y="516"/>
                    <a:pt x="150" y="516"/>
                  </a:cubicBezTo>
                  <a:cubicBezTo>
                    <a:pt x="150" y="516"/>
                    <a:pt x="150" y="516"/>
                    <a:pt x="150" y="516"/>
                  </a:cubicBezTo>
                  <a:cubicBezTo>
                    <a:pt x="151" y="516"/>
                    <a:pt x="151" y="516"/>
                    <a:pt x="151" y="516"/>
                  </a:cubicBezTo>
                  <a:cubicBezTo>
                    <a:pt x="151" y="516"/>
                    <a:pt x="151" y="516"/>
                    <a:pt x="151" y="516"/>
                  </a:cubicBezTo>
                  <a:cubicBezTo>
                    <a:pt x="151" y="516"/>
                    <a:pt x="151" y="516"/>
                    <a:pt x="151" y="516"/>
                  </a:cubicBezTo>
                  <a:cubicBezTo>
                    <a:pt x="151" y="516"/>
                    <a:pt x="151" y="516"/>
                    <a:pt x="151" y="516"/>
                  </a:cubicBezTo>
                  <a:cubicBezTo>
                    <a:pt x="152" y="516"/>
                    <a:pt x="152" y="516"/>
                    <a:pt x="152" y="516"/>
                  </a:cubicBezTo>
                  <a:cubicBezTo>
                    <a:pt x="152" y="516"/>
                    <a:pt x="152" y="516"/>
                    <a:pt x="152" y="516"/>
                  </a:cubicBezTo>
                  <a:cubicBezTo>
                    <a:pt x="152" y="516"/>
                    <a:pt x="152" y="516"/>
                    <a:pt x="152" y="516"/>
                  </a:cubicBezTo>
                  <a:cubicBezTo>
                    <a:pt x="152" y="516"/>
                    <a:pt x="152" y="516"/>
                    <a:pt x="152" y="516"/>
                  </a:cubicBezTo>
                  <a:cubicBezTo>
                    <a:pt x="153" y="516"/>
                    <a:pt x="153" y="516"/>
                    <a:pt x="153" y="516"/>
                  </a:cubicBezTo>
                  <a:cubicBezTo>
                    <a:pt x="153" y="516"/>
                    <a:pt x="153" y="516"/>
                    <a:pt x="153" y="516"/>
                  </a:cubicBezTo>
                  <a:cubicBezTo>
                    <a:pt x="153" y="516"/>
                    <a:pt x="153" y="516"/>
                    <a:pt x="153" y="516"/>
                  </a:cubicBezTo>
                  <a:cubicBezTo>
                    <a:pt x="153" y="516"/>
                    <a:pt x="153" y="516"/>
                    <a:pt x="153" y="516"/>
                  </a:cubicBezTo>
                  <a:cubicBezTo>
                    <a:pt x="154" y="516"/>
                    <a:pt x="154" y="516"/>
                    <a:pt x="154" y="516"/>
                  </a:cubicBezTo>
                  <a:cubicBezTo>
                    <a:pt x="154" y="516"/>
                    <a:pt x="154" y="516"/>
                    <a:pt x="154" y="516"/>
                  </a:cubicBezTo>
                  <a:cubicBezTo>
                    <a:pt x="154" y="516"/>
                    <a:pt x="154" y="516"/>
                    <a:pt x="154" y="516"/>
                  </a:cubicBezTo>
                  <a:cubicBezTo>
                    <a:pt x="155" y="516"/>
                    <a:pt x="156" y="516"/>
                    <a:pt x="157" y="516"/>
                  </a:cubicBezTo>
                  <a:cubicBezTo>
                    <a:pt x="157" y="516"/>
                    <a:pt x="157" y="516"/>
                    <a:pt x="157" y="516"/>
                  </a:cubicBezTo>
                  <a:cubicBezTo>
                    <a:pt x="157" y="516"/>
                    <a:pt x="157" y="516"/>
                    <a:pt x="157" y="516"/>
                  </a:cubicBezTo>
                  <a:cubicBezTo>
                    <a:pt x="157" y="516"/>
                    <a:pt x="157" y="516"/>
                    <a:pt x="157" y="516"/>
                  </a:cubicBezTo>
                  <a:cubicBezTo>
                    <a:pt x="158" y="516"/>
                    <a:pt x="158" y="516"/>
                    <a:pt x="158" y="516"/>
                  </a:cubicBezTo>
                  <a:cubicBezTo>
                    <a:pt x="158" y="516"/>
                    <a:pt x="158" y="516"/>
                    <a:pt x="158" y="516"/>
                  </a:cubicBezTo>
                  <a:cubicBezTo>
                    <a:pt x="158" y="516"/>
                    <a:pt x="158" y="516"/>
                    <a:pt x="158" y="516"/>
                  </a:cubicBezTo>
                  <a:cubicBezTo>
                    <a:pt x="158" y="516"/>
                    <a:pt x="158" y="516"/>
                    <a:pt x="158" y="516"/>
                  </a:cubicBezTo>
                  <a:cubicBezTo>
                    <a:pt x="159" y="516"/>
                    <a:pt x="159" y="516"/>
                    <a:pt x="159" y="516"/>
                  </a:cubicBezTo>
                  <a:cubicBezTo>
                    <a:pt x="159" y="516"/>
                    <a:pt x="159" y="516"/>
                    <a:pt x="159" y="516"/>
                  </a:cubicBezTo>
                  <a:cubicBezTo>
                    <a:pt x="159" y="516"/>
                    <a:pt x="159" y="516"/>
                    <a:pt x="159" y="516"/>
                  </a:cubicBezTo>
                  <a:cubicBezTo>
                    <a:pt x="159" y="516"/>
                    <a:pt x="159" y="516"/>
                    <a:pt x="159" y="516"/>
                  </a:cubicBezTo>
                  <a:cubicBezTo>
                    <a:pt x="159" y="516"/>
                    <a:pt x="160" y="516"/>
                    <a:pt x="160" y="516"/>
                  </a:cubicBezTo>
                  <a:cubicBezTo>
                    <a:pt x="160" y="516"/>
                    <a:pt x="160" y="516"/>
                    <a:pt x="160" y="516"/>
                  </a:cubicBezTo>
                  <a:cubicBezTo>
                    <a:pt x="160" y="516"/>
                    <a:pt x="160" y="516"/>
                    <a:pt x="160" y="516"/>
                  </a:cubicBezTo>
                  <a:cubicBezTo>
                    <a:pt x="160" y="516"/>
                    <a:pt x="160" y="516"/>
                    <a:pt x="160" y="516"/>
                  </a:cubicBezTo>
                  <a:cubicBezTo>
                    <a:pt x="160" y="516"/>
                    <a:pt x="161" y="516"/>
                    <a:pt x="161" y="516"/>
                  </a:cubicBezTo>
                  <a:cubicBezTo>
                    <a:pt x="161" y="516"/>
                    <a:pt x="161" y="516"/>
                    <a:pt x="161" y="516"/>
                  </a:cubicBezTo>
                  <a:cubicBezTo>
                    <a:pt x="161" y="516"/>
                    <a:pt x="161" y="516"/>
                    <a:pt x="161" y="516"/>
                  </a:cubicBezTo>
                  <a:cubicBezTo>
                    <a:pt x="161" y="516"/>
                    <a:pt x="161" y="516"/>
                    <a:pt x="161" y="516"/>
                  </a:cubicBezTo>
                  <a:cubicBezTo>
                    <a:pt x="161" y="516"/>
                    <a:pt x="162" y="516"/>
                    <a:pt x="162" y="516"/>
                  </a:cubicBezTo>
                  <a:cubicBezTo>
                    <a:pt x="162" y="516"/>
                    <a:pt x="162" y="516"/>
                    <a:pt x="162" y="516"/>
                  </a:cubicBezTo>
                  <a:cubicBezTo>
                    <a:pt x="162" y="516"/>
                    <a:pt x="162" y="516"/>
                    <a:pt x="162" y="516"/>
                  </a:cubicBezTo>
                  <a:cubicBezTo>
                    <a:pt x="162" y="516"/>
                    <a:pt x="162" y="516"/>
                    <a:pt x="162" y="516"/>
                  </a:cubicBezTo>
                  <a:cubicBezTo>
                    <a:pt x="162" y="516"/>
                    <a:pt x="163" y="516"/>
                    <a:pt x="163" y="516"/>
                  </a:cubicBezTo>
                  <a:cubicBezTo>
                    <a:pt x="163" y="516"/>
                    <a:pt x="163" y="516"/>
                    <a:pt x="163" y="516"/>
                  </a:cubicBezTo>
                  <a:cubicBezTo>
                    <a:pt x="163" y="516"/>
                    <a:pt x="163" y="516"/>
                    <a:pt x="163" y="515"/>
                  </a:cubicBezTo>
                  <a:cubicBezTo>
                    <a:pt x="163" y="515"/>
                    <a:pt x="163" y="515"/>
                    <a:pt x="163" y="515"/>
                  </a:cubicBezTo>
                  <a:cubicBezTo>
                    <a:pt x="163" y="515"/>
                    <a:pt x="164" y="515"/>
                    <a:pt x="164" y="515"/>
                  </a:cubicBezTo>
                  <a:cubicBezTo>
                    <a:pt x="164" y="515"/>
                    <a:pt x="164" y="515"/>
                    <a:pt x="164" y="515"/>
                  </a:cubicBezTo>
                  <a:cubicBezTo>
                    <a:pt x="164" y="515"/>
                    <a:pt x="164" y="515"/>
                    <a:pt x="164" y="515"/>
                  </a:cubicBezTo>
                  <a:cubicBezTo>
                    <a:pt x="164" y="515"/>
                    <a:pt x="164" y="515"/>
                    <a:pt x="164" y="515"/>
                  </a:cubicBezTo>
                  <a:cubicBezTo>
                    <a:pt x="164" y="515"/>
                    <a:pt x="165" y="515"/>
                    <a:pt x="165" y="515"/>
                  </a:cubicBezTo>
                  <a:cubicBezTo>
                    <a:pt x="165" y="515"/>
                    <a:pt x="165" y="515"/>
                    <a:pt x="165" y="515"/>
                  </a:cubicBezTo>
                  <a:cubicBezTo>
                    <a:pt x="322" y="504"/>
                    <a:pt x="448" y="376"/>
                    <a:pt x="457" y="218"/>
                  </a:cubicBezTo>
                  <a:cubicBezTo>
                    <a:pt x="380" y="141"/>
                    <a:pt x="291" y="52"/>
                    <a:pt x="267" y="29"/>
                  </a:cubicBezTo>
                  <a:cubicBezTo>
                    <a:pt x="262" y="23"/>
                    <a:pt x="257" y="18"/>
                    <a:pt x="251" y="12"/>
                  </a:cubicBezTo>
                  <a:cubicBezTo>
                    <a:pt x="249" y="10"/>
                    <a:pt x="246" y="5"/>
                    <a:pt x="244" y="4"/>
                  </a:cubicBezTo>
                  <a:cubicBezTo>
                    <a:pt x="239" y="1"/>
                    <a:pt x="235" y="0"/>
                    <a:pt x="231" y="0"/>
                  </a:cubicBezTo>
                </a:path>
              </a:pathLst>
            </a:custGeom>
            <a:solidFill>
              <a:srgbClr val="2E909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5025" name="Freeform 73"/>
            <p:cNvSpPr/>
            <p:nvPr/>
          </p:nvSpPr>
          <p:spPr bwMode="auto">
            <a:xfrm>
              <a:off x="246062" y="273050"/>
              <a:ext cx="371475" cy="114300"/>
            </a:xfrm>
            <a:custGeom>
              <a:avLst/>
              <a:gdLst>
                <a:gd name="T0" fmla="*/ 2147483647 w 272"/>
                <a:gd name="T1" fmla="*/ 0 h 84"/>
                <a:gd name="T2" fmla="*/ 2147483647 w 272"/>
                <a:gd name="T3" fmla="*/ 0 h 84"/>
                <a:gd name="T4" fmla="*/ 0 w 272"/>
                <a:gd name="T5" fmla="*/ 2147483647 h 84"/>
                <a:gd name="T6" fmla="*/ 0 w 272"/>
                <a:gd name="T7" fmla="*/ 2147483647 h 84"/>
                <a:gd name="T8" fmla="*/ 2147483647 w 272"/>
                <a:gd name="T9" fmla="*/ 2147483647 h 84"/>
                <a:gd name="T10" fmla="*/ 2147483647 w 272"/>
                <a:gd name="T11" fmla="*/ 2147483647 h 84"/>
                <a:gd name="T12" fmla="*/ 2147483647 w 272"/>
                <a:gd name="T13" fmla="*/ 2147483647 h 84"/>
                <a:gd name="T14" fmla="*/ 2147483647 w 272"/>
                <a:gd name="T15" fmla="*/ 2147483647 h 84"/>
                <a:gd name="T16" fmla="*/ 2147483647 w 272"/>
                <a:gd name="T17" fmla="*/ 2147483647 h 84"/>
                <a:gd name="T18" fmla="*/ 2147483647 w 272"/>
                <a:gd name="T19" fmla="*/ 2147483647 h 84"/>
                <a:gd name="T20" fmla="*/ 2147483647 w 272"/>
                <a:gd name="T21" fmla="*/ 2147483647 h 84"/>
                <a:gd name="T22" fmla="*/ 2147483647 w 272"/>
                <a:gd name="T23" fmla="*/ 2147483647 h 84"/>
                <a:gd name="T24" fmla="*/ 2147483647 w 272"/>
                <a:gd name="T25" fmla="*/ 2147483647 h 84"/>
                <a:gd name="T26" fmla="*/ 2147483647 w 272"/>
                <a:gd name="T27" fmla="*/ 2147483647 h 84"/>
                <a:gd name="T28" fmla="*/ 2147483647 w 272"/>
                <a:gd name="T29" fmla="*/ 2147483647 h 84"/>
                <a:gd name="T30" fmla="*/ 2147483647 w 272"/>
                <a:gd name="T31" fmla="*/ 2147483647 h 84"/>
                <a:gd name="T32" fmla="*/ 2147483647 w 272"/>
                <a:gd name="T33" fmla="*/ 2147483647 h 84"/>
                <a:gd name="T34" fmla="*/ 2147483647 w 272"/>
                <a:gd name="T35" fmla="*/ 2147483647 h 84"/>
                <a:gd name="T36" fmla="*/ 2147483647 w 272"/>
                <a:gd name="T37" fmla="*/ 2147483647 h 84"/>
                <a:gd name="T38" fmla="*/ 2147483647 w 272"/>
                <a:gd name="T39" fmla="*/ 2147483647 h 84"/>
                <a:gd name="T40" fmla="*/ 2147483647 w 272"/>
                <a:gd name="T41" fmla="*/ 0 h 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72" h="84">
                  <a:moveTo>
                    <a:pt x="252" y="0"/>
                  </a:moveTo>
                  <a:cubicBezTo>
                    <a:pt x="20" y="0"/>
                    <a:pt x="20" y="0"/>
                    <a:pt x="20" y="0"/>
                  </a:cubicBezTo>
                  <a:cubicBezTo>
                    <a:pt x="9" y="0"/>
                    <a:pt x="0" y="9"/>
                    <a:pt x="0" y="20"/>
                  </a:cubicBezTo>
                  <a:cubicBezTo>
                    <a:pt x="0" y="64"/>
                    <a:pt x="0" y="64"/>
                    <a:pt x="0" y="64"/>
                  </a:cubicBezTo>
                  <a:cubicBezTo>
                    <a:pt x="0" y="75"/>
                    <a:pt x="9" y="84"/>
                    <a:pt x="20" y="84"/>
                  </a:cubicBezTo>
                  <a:cubicBezTo>
                    <a:pt x="30" y="84"/>
                    <a:pt x="30" y="84"/>
                    <a:pt x="30" y="84"/>
                  </a:cubicBezTo>
                  <a:cubicBezTo>
                    <a:pt x="30" y="67"/>
                    <a:pt x="30" y="67"/>
                    <a:pt x="30" y="67"/>
                  </a:cubicBezTo>
                  <a:cubicBezTo>
                    <a:pt x="20" y="67"/>
                    <a:pt x="20" y="67"/>
                    <a:pt x="20" y="67"/>
                  </a:cubicBezTo>
                  <a:cubicBezTo>
                    <a:pt x="19" y="67"/>
                    <a:pt x="17" y="66"/>
                    <a:pt x="17" y="64"/>
                  </a:cubicBezTo>
                  <a:cubicBezTo>
                    <a:pt x="17" y="20"/>
                    <a:pt x="17" y="20"/>
                    <a:pt x="17" y="20"/>
                  </a:cubicBezTo>
                  <a:cubicBezTo>
                    <a:pt x="17" y="18"/>
                    <a:pt x="19" y="17"/>
                    <a:pt x="20" y="17"/>
                  </a:cubicBezTo>
                  <a:cubicBezTo>
                    <a:pt x="252" y="17"/>
                    <a:pt x="252" y="17"/>
                    <a:pt x="252" y="17"/>
                  </a:cubicBezTo>
                  <a:cubicBezTo>
                    <a:pt x="254" y="17"/>
                    <a:pt x="255" y="18"/>
                    <a:pt x="255" y="20"/>
                  </a:cubicBezTo>
                  <a:cubicBezTo>
                    <a:pt x="255" y="64"/>
                    <a:pt x="255" y="64"/>
                    <a:pt x="255" y="64"/>
                  </a:cubicBezTo>
                  <a:cubicBezTo>
                    <a:pt x="255" y="66"/>
                    <a:pt x="254" y="67"/>
                    <a:pt x="252" y="67"/>
                  </a:cubicBezTo>
                  <a:cubicBezTo>
                    <a:pt x="239" y="67"/>
                    <a:pt x="239" y="67"/>
                    <a:pt x="239" y="67"/>
                  </a:cubicBezTo>
                  <a:cubicBezTo>
                    <a:pt x="239" y="84"/>
                    <a:pt x="239" y="84"/>
                    <a:pt x="239" y="84"/>
                  </a:cubicBezTo>
                  <a:cubicBezTo>
                    <a:pt x="252" y="84"/>
                    <a:pt x="252" y="84"/>
                    <a:pt x="252" y="84"/>
                  </a:cubicBezTo>
                  <a:cubicBezTo>
                    <a:pt x="263" y="84"/>
                    <a:pt x="272" y="75"/>
                    <a:pt x="272" y="64"/>
                  </a:cubicBezTo>
                  <a:cubicBezTo>
                    <a:pt x="272" y="20"/>
                    <a:pt x="272" y="20"/>
                    <a:pt x="272" y="20"/>
                  </a:cubicBezTo>
                  <a:cubicBezTo>
                    <a:pt x="272" y="9"/>
                    <a:pt x="263" y="0"/>
                    <a:pt x="252"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5026" name="Freeform 74"/>
            <p:cNvSpPr>
              <a:spLocks noEditPoints="1"/>
            </p:cNvSpPr>
            <p:nvPr/>
          </p:nvSpPr>
          <p:spPr bwMode="auto">
            <a:xfrm>
              <a:off x="328612" y="466725"/>
              <a:ext cx="192088" cy="161925"/>
            </a:xfrm>
            <a:custGeom>
              <a:avLst/>
              <a:gdLst>
                <a:gd name="T0" fmla="*/ 2147483647 w 141"/>
                <a:gd name="T1" fmla="*/ 0 h 119"/>
                <a:gd name="T2" fmla="*/ 2147483647 w 141"/>
                <a:gd name="T3" fmla="*/ 2147483647 h 119"/>
                <a:gd name="T4" fmla="*/ 2147483647 w 141"/>
                <a:gd name="T5" fmla="*/ 2147483647 h 119"/>
                <a:gd name="T6" fmla="*/ 2147483647 w 141"/>
                <a:gd name="T7" fmla="*/ 2147483647 h 119"/>
                <a:gd name="T8" fmla="*/ 2147483647 w 141"/>
                <a:gd name="T9" fmla="*/ 0 h 119"/>
                <a:gd name="T10" fmla="*/ 2147483647 w 141"/>
                <a:gd name="T11" fmla="*/ 2147483647 h 119"/>
                <a:gd name="T12" fmla="*/ 2147483647 w 141"/>
                <a:gd name="T13" fmla="*/ 2147483647 h 119"/>
                <a:gd name="T14" fmla="*/ 2147483647 w 141"/>
                <a:gd name="T15" fmla="*/ 2147483647 h 119"/>
                <a:gd name="T16" fmla="*/ 2147483647 w 141"/>
                <a:gd name="T17" fmla="*/ 2147483647 h 119"/>
                <a:gd name="T18" fmla="*/ 2147483647 w 141"/>
                <a:gd name="T19" fmla="*/ 2147483647 h 119"/>
                <a:gd name="T20" fmla="*/ 2147483647 w 141"/>
                <a:gd name="T21" fmla="*/ 2147483647 h 119"/>
                <a:gd name="T22" fmla="*/ 2147483647 w 141"/>
                <a:gd name="T23" fmla="*/ 2147483647 h 119"/>
                <a:gd name="T24" fmla="*/ 2147483647 w 141"/>
                <a:gd name="T25" fmla="*/ 2147483647 h 119"/>
                <a:gd name="T26" fmla="*/ 2147483647 w 141"/>
                <a:gd name="T27" fmla="*/ 2147483647 h 119"/>
                <a:gd name="T28" fmla="*/ 2147483647 w 141"/>
                <a:gd name="T29" fmla="*/ 2147483647 h 119"/>
                <a:gd name="T30" fmla="*/ 2147483647 w 141"/>
                <a:gd name="T31" fmla="*/ 2147483647 h 119"/>
                <a:gd name="T32" fmla="*/ 2147483647 w 141"/>
                <a:gd name="T33" fmla="*/ 2147483647 h 119"/>
                <a:gd name="T34" fmla="*/ 2147483647 w 141"/>
                <a:gd name="T35" fmla="*/ 2147483647 h 119"/>
                <a:gd name="T36" fmla="*/ 2147483647 w 141"/>
                <a:gd name="T37" fmla="*/ 2147483647 h 119"/>
                <a:gd name="T38" fmla="*/ 2147483647 w 141"/>
                <a:gd name="T39" fmla="*/ 2147483647 h 119"/>
                <a:gd name="T40" fmla="*/ 2147483647 w 141"/>
                <a:gd name="T41" fmla="*/ 2147483647 h 119"/>
                <a:gd name="T42" fmla="*/ 2147483647 w 141"/>
                <a:gd name="T43" fmla="*/ 2147483647 h 119"/>
                <a:gd name="T44" fmla="*/ 2147483647 w 141"/>
                <a:gd name="T45" fmla="*/ 2147483647 h 119"/>
                <a:gd name="T46" fmla="*/ 2147483647 w 141"/>
                <a:gd name="T47" fmla="*/ 2147483647 h 119"/>
                <a:gd name="T48" fmla="*/ 2147483647 w 141"/>
                <a:gd name="T49" fmla="*/ 2147483647 h 119"/>
                <a:gd name="T50" fmla="*/ 2147483647 w 141"/>
                <a:gd name="T51" fmla="*/ 2147483647 h 119"/>
                <a:gd name="T52" fmla="*/ 2147483647 w 141"/>
                <a:gd name="T53" fmla="*/ 2147483647 h 119"/>
                <a:gd name="T54" fmla="*/ 2147483647 w 141"/>
                <a:gd name="T55" fmla="*/ 2147483647 h 119"/>
                <a:gd name="T56" fmla="*/ 2147483647 w 141"/>
                <a:gd name="T57" fmla="*/ 2147483647 h 119"/>
                <a:gd name="T58" fmla="*/ 2147483647 w 141"/>
                <a:gd name="T59" fmla="*/ 2147483647 h 119"/>
                <a:gd name="T60" fmla="*/ 2147483647 w 141"/>
                <a:gd name="T61" fmla="*/ 2147483647 h 119"/>
                <a:gd name="T62" fmla="*/ 2147483647 w 141"/>
                <a:gd name="T63" fmla="*/ 2147483647 h 119"/>
                <a:gd name="T64" fmla="*/ 2147483647 w 141"/>
                <a:gd name="T65" fmla="*/ 2147483647 h 119"/>
                <a:gd name="T66" fmla="*/ 2147483647 w 141"/>
                <a:gd name="T67" fmla="*/ 2147483647 h 119"/>
                <a:gd name="T68" fmla="*/ 2147483647 w 141"/>
                <a:gd name="T69" fmla="*/ 2147483647 h 119"/>
                <a:gd name="T70" fmla="*/ 2147483647 w 141"/>
                <a:gd name="T71" fmla="*/ 2147483647 h 119"/>
                <a:gd name="T72" fmla="*/ 2147483647 w 141"/>
                <a:gd name="T73" fmla="*/ 2147483647 h 119"/>
                <a:gd name="T74" fmla="*/ 2147483647 w 141"/>
                <a:gd name="T75" fmla="*/ 2147483647 h 11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41" h="119">
                  <a:moveTo>
                    <a:pt x="82" y="0"/>
                  </a:moveTo>
                  <a:cubicBezTo>
                    <a:pt x="47" y="0"/>
                    <a:pt x="15" y="27"/>
                    <a:pt x="8" y="59"/>
                  </a:cubicBezTo>
                  <a:cubicBezTo>
                    <a:pt x="0" y="92"/>
                    <a:pt x="24" y="119"/>
                    <a:pt x="59" y="119"/>
                  </a:cubicBezTo>
                  <a:cubicBezTo>
                    <a:pt x="94" y="119"/>
                    <a:pt x="126" y="92"/>
                    <a:pt x="134" y="59"/>
                  </a:cubicBezTo>
                  <a:cubicBezTo>
                    <a:pt x="141" y="27"/>
                    <a:pt x="117" y="0"/>
                    <a:pt x="82" y="0"/>
                  </a:cubicBezTo>
                  <a:close/>
                  <a:moveTo>
                    <a:pt x="107" y="67"/>
                  </a:moveTo>
                  <a:cubicBezTo>
                    <a:pt x="104" y="67"/>
                    <a:pt x="102" y="67"/>
                    <a:pt x="99" y="67"/>
                  </a:cubicBezTo>
                  <a:cubicBezTo>
                    <a:pt x="98" y="69"/>
                    <a:pt x="97" y="71"/>
                    <a:pt x="97" y="72"/>
                  </a:cubicBezTo>
                  <a:cubicBezTo>
                    <a:pt x="95" y="76"/>
                    <a:pt x="94" y="79"/>
                    <a:pt x="92" y="82"/>
                  </a:cubicBezTo>
                  <a:cubicBezTo>
                    <a:pt x="87" y="82"/>
                    <a:pt x="82" y="82"/>
                    <a:pt x="77" y="82"/>
                  </a:cubicBezTo>
                  <a:cubicBezTo>
                    <a:pt x="77" y="80"/>
                    <a:pt x="78" y="77"/>
                    <a:pt x="78" y="75"/>
                  </a:cubicBezTo>
                  <a:cubicBezTo>
                    <a:pt x="81" y="72"/>
                    <a:pt x="83" y="70"/>
                    <a:pt x="84" y="66"/>
                  </a:cubicBezTo>
                  <a:cubicBezTo>
                    <a:pt x="83" y="66"/>
                    <a:pt x="81" y="66"/>
                    <a:pt x="79" y="66"/>
                  </a:cubicBezTo>
                  <a:cubicBezTo>
                    <a:pt x="79" y="66"/>
                    <a:pt x="79" y="66"/>
                    <a:pt x="79" y="66"/>
                  </a:cubicBezTo>
                  <a:cubicBezTo>
                    <a:pt x="79" y="66"/>
                    <a:pt x="79" y="66"/>
                    <a:pt x="79" y="66"/>
                  </a:cubicBezTo>
                  <a:cubicBezTo>
                    <a:pt x="76" y="73"/>
                    <a:pt x="73" y="78"/>
                    <a:pt x="70" y="80"/>
                  </a:cubicBezTo>
                  <a:cubicBezTo>
                    <a:pt x="67" y="84"/>
                    <a:pt x="63" y="86"/>
                    <a:pt x="58" y="86"/>
                  </a:cubicBezTo>
                  <a:cubicBezTo>
                    <a:pt x="53" y="86"/>
                    <a:pt x="49" y="83"/>
                    <a:pt x="47" y="79"/>
                  </a:cubicBezTo>
                  <a:cubicBezTo>
                    <a:pt x="47" y="79"/>
                    <a:pt x="47" y="79"/>
                    <a:pt x="47" y="79"/>
                  </a:cubicBezTo>
                  <a:cubicBezTo>
                    <a:pt x="45" y="76"/>
                    <a:pt x="44" y="72"/>
                    <a:pt x="44" y="67"/>
                  </a:cubicBezTo>
                  <a:cubicBezTo>
                    <a:pt x="40" y="67"/>
                    <a:pt x="35" y="67"/>
                    <a:pt x="30" y="67"/>
                  </a:cubicBezTo>
                  <a:cubicBezTo>
                    <a:pt x="31" y="62"/>
                    <a:pt x="32" y="57"/>
                    <a:pt x="33" y="53"/>
                  </a:cubicBezTo>
                  <a:cubicBezTo>
                    <a:pt x="38" y="53"/>
                    <a:pt x="43" y="53"/>
                    <a:pt x="47" y="53"/>
                  </a:cubicBezTo>
                  <a:cubicBezTo>
                    <a:pt x="48" y="51"/>
                    <a:pt x="48" y="49"/>
                    <a:pt x="49" y="46"/>
                  </a:cubicBezTo>
                  <a:cubicBezTo>
                    <a:pt x="51" y="42"/>
                    <a:pt x="53" y="38"/>
                    <a:pt x="55" y="35"/>
                  </a:cubicBezTo>
                  <a:cubicBezTo>
                    <a:pt x="60" y="35"/>
                    <a:pt x="65" y="35"/>
                    <a:pt x="69" y="35"/>
                  </a:cubicBezTo>
                  <a:cubicBezTo>
                    <a:pt x="69" y="37"/>
                    <a:pt x="68" y="39"/>
                    <a:pt x="68" y="41"/>
                  </a:cubicBezTo>
                  <a:cubicBezTo>
                    <a:pt x="67" y="43"/>
                    <a:pt x="65" y="45"/>
                    <a:pt x="64" y="48"/>
                  </a:cubicBezTo>
                  <a:cubicBezTo>
                    <a:pt x="63" y="49"/>
                    <a:pt x="62" y="51"/>
                    <a:pt x="62" y="53"/>
                  </a:cubicBezTo>
                  <a:cubicBezTo>
                    <a:pt x="64" y="53"/>
                    <a:pt x="66" y="53"/>
                    <a:pt x="68" y="53"/>
                  </a:cubicBezTo>
                  <a:cubicBezTo>
                    <a:pt x="68" y="51"/>
                    <a:pt x="68" y="51"/>
                    <a:pt x="68" y="51"/>
                  </a:cubicBezTo>
                  <a:cubicBezTo>
                    <a:pt x="69" y="50"/>
                    <a:pt x="69" y="49"/>
                    <a:pt x="70" y="48"/>
                  </a:cubicBezTo>
                  <a:cubicBezTo>
                    <a:pt x="72" y="45"/>
                    <a:pt x="74" y="41"/>
                    <a:pt x="76" y="39"/>
                  </a:cubicBezTo>
                  <a:cubicBezTo>
                    <a:pt x="79" y="35"/>
                    <a:pt x="84" y="33"/>
                    <a:pt x="89" y="33"/>
                  </a:cubicBezTo>
                  <a:cubicBezTo>
                    <a:pt x="94" y="33"/>
                    <a:pt x="97" y="35"/>
                    <a:pt x="99" y="39"/>
                  </a:cubicBezTo>
                  <a:cubicBezTo>
                    <a:pt x="101" y="43"/>
                    <a:pt x="102" y="47"/>
                    <a:pt x="102" y="53"/>
                  </a:cubicBezTo>
                  <a:cubicBezTo>
                    <a:pt x="105" y="53"/>
                    <a:pt x="107" y="53"/>
                    <a:pt x="110" y="53"/>
                  </a:cubicBezTo>
                  <a:cubicBezTo>
                    <a:pt x="109" y="57"/>
                    <a:pt x="108" y="62"/>
                    <a:pt x="107" y="6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5027" name="Freeform 75"/>
            <p:cNvSpPr>
              <a:spLocks noEditPoints="1"/>
            </p:cNvSpPr>
            <p:nvPr/>
          </p:nvSpPr>
          <p:spPr bwMode="auto">
            <a:xfrm>
              <a:off x="247650" y="317500"/>
              <a:ext cx="349250" cy="449263"/>
            </a:xfrm>
            <a:custGeom>
              <a:avLst/>
              <a:gdLst>
                <a:gd name="T0" fmla="*/ 2147483647 w 255"/>
                <a:gd name="T1" fmla="*/ 0 h 329"/>
                <a:gd name="T2" fmla="*/ 2147483647 w 255"/>
                <a:gd name="T3" fmla="*/ 0 h 329"/>
                <a:gd name="T4" fmla="*/ 2147483647 w 255"/>
                <a:gd name="T5" fmla="*/ 2147483647 h 329"/>
                <a:gd name="T6" fmla="*/ 2147483647 w 255"/>
                <a:gd name="T7" fmla="*/ 2147483647 h 329"/>
                <a:gd name="T8" fmla="*/ 2147483647 w 255"/>
                <a:gd name="T9" fmla="*/ 2147483647 h 329"/>
                <a:gd name="T10" fmla="*/ 2147483647 w 255"/>
                <a:gd name="T11" fmla="*/ 2147483647 h 329"/>
                <a:gd name="T12" fmla="*/ 2147483647 w 255"/>
                <a:gd name="T13" fmla="*/ 2147483647 h 329"/>
                <a:gd name="T14" fmla="*/ 2147483647 w 255"/>
                <a:gd name="T15" fmla="*/ 2147483647 h 329"/>
                <a:gd name="T16" fmla="*/ 2147483647 w 255"/>
                <a:gd name="T17" fmla="*/ 2147483647 h 329"/>
                <a:gd name="T18" fmla="*/ 2147483647 w 255"/>
                <a:gd name="T19" fmla="*/ 2147483647 h 329"/>
                <a:gd name="T20" fmla="*/ 2147483647 w 255"/>
                <a:gd name="T21" fmla="*/ 2147483647 h 329"/>
                <a:gd name="T22" fmla="*/ 2147483647 w 255"/>
                <a:gd name="T23" fmla="*/ 2147483647 h 329"/>
                <a:gd name="T24" fmla="*/ 2147483647 w 255"/>
                <a:gd name="T25" fmla="*/ 0 h 329"/>
                <a:gd name="T26" fmla="*/ 2147483647 w 255"/>
                <a:gd name="T27" fmla="*/ 2147483647 h 329"/>
                <a:gd name="T28" fmla="*/ 2147483647 w 255"/>
                <a:gd name="T29" fmla="*/ 2147483647 h 329"/>
                <a:gd name="T30" fmla="*/ 2147483647 w 255"/>
                <a:gd name="T31" fmla="*/ 2147483647 h 329"/>
                <a:gd name="T32" fmla="*/ 2147483647 w 255"/>
                <a:gd name="T33" fmla="*/ 2147483647 h 329"/>
                <a:gd name="T34" fmla="*/ 2147483647 w 255"/>
                <a:gd name="T35" fmla="*/ 2147483647 h 329"/>
                <a:gd name="T36" fmla="*/ 2147483647 w 255"/>
                <a:gd name="T37" fmla="*/ 2147483647 h 329"/>
                <a:gd name="T38" fmla="*/ 2147483647 w 255"/>
                <a:gd name="T39" fmla="*/ 2147483647 h 329"/>
                <a:gd name="T40" fmla="*/ 2147483647 w 255"/>
                <a:gd name="T41" fmla="*/ 2147483647 h 329"/>
                <a:gd name="T42" fmla="*/ 2147483647 w 255"/>
                <a:gd name="T43" fmla="*/ 2147483647 h 32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55" h="329">
                  <a:moveTo>
                    <a:pt x="223" y="0"/>
                  </a:moveTo>
                  <a:cubicBezTo>
                    <a:pt x="48" y="0"/>
                    <a:pt x="48" y="0"/>
                    <a:pt x="48" y="0"/>
                  </a:cubicBezTo>
                  <a:cubicBezTo>
                    <a:pt x="41" y="0"/>
                    <a:pt x="35" y="4"/>
                    <a:pt x="35" y="8"/>
                  </a:cubicBezTo>
                  <a:cubicBezTo>
                    <a:pt x="35" y="19"/>
                    <a:pt x="35" y="19"/>
                    <a:pt x="35" y="19"/>
                  </a:cubicBezTo>
                  <a:cubicBezTo>
                    <a:pt x="35" y="23"/>
                    <a:pt x="40" y="26"/>
                    <a:pt x="46" y="27"/>
                  </a:cubicBezTo>
                  <a:cubicBezTo>
                    <a:pt x="76" y="124"/>
                    <a:pt x="0" y="222"/>
                    <a:pt x="36" y="320"/>
                  </a:cubicBezTo>
                  <a:cubicBezTo>
                    <a:pt x="38" y="325"/>
                    <a:pt x="43" y="329"/>
                    <a:pt x="48" y="329"/>
                  </a:cubicBezTo>
                  <a:cubicBezTo>
                    <a:pt x="102" y="329"/>
                    <a:pt x="156" y="329"/>
                    <a:pt x="210" y="329"/>
                  </a:cubicBezTo>
                  <a:cubicBezTo>
                    <a:pt x="215" y="329"/>
                    <a:pt x="217" y="325"/>
                    <a:pt x="216" y="320"/>
                  </a:cubicBezTo>
                  <a:cubicBezTo>
                    <a:pt x="180" y="222"/>
                    <a:pt x="255" y="124"/>
                    <a:pt x="225" y="27"/>
                  </a:cubicBezTo>
                  <a:cubicBezTo>
                    <a:pt x="232" y="26"/>
                    <a:pt x="236" y="23"/>
                    <a:pt x="236" y="19"/>
                  </a:cubicBezTo>
                  <a:cubicBezTo>
                    <a:pt x="236" y="8"/>
                    <a:pt x="236" y="8"/>
                    <a:pt x="236" y="8"/>
                  </a:cubicBezTo>
                  <a:cubicBezTo>
                    <a:pt x="236" y="4"/>
                    <a:pt x="230" y="0"/>
                    <a:pt x="223" y="0"/>
                  </a:cubicBezTo>
                  <a:close/>
                  <a:moveTo>
                    <a:pt x="188" y="270"/>
                  </a:moveTo>
                  <a:cubicBezTo>
                    <a:pt x="166" y="270"/>
                    <a:pt x="148" y="289"/>
                    <a:pt x="154" y="311"/>
                  </a:cubicBezTo>
                  <a:cubicBezTo>
                    <a:pt x="133" y="311"/>
                    <a:pt x="113" y="311"/>
                    <a:pt x="92" y="311"/>
                  </a:cubicBezTo>
                  <a:cubicBezTo>
                    <a:pt x="85" y="288"/>
                    <a:pt x="67" y="269"/>
                    <a:pt x="44" y="269"/>
                  </a:cubicBezTo>
                  <a:cubicBezTo>
                    <a:pt x="41" y="202"/>
                    <a:pt x="74" y="135"/>
                    <a:pt x="70" y="67"/>
                  </a:cubicBezTo>
                  <a:cubicBezTo>
                    <a:pt x="93" y="67"/>
                    <a:pt x="111" y="50"/>
                    <a:pt x="105" y="27"/>
                  </a:cubicBezTo>
                  <a:cubicBezTo>
                    <a:pt x="126" y="27"/>
                    <a:pt x="146" y="27"/>
                    <a:pt x="167" y="27"/>
                  </a:cubicBezTo>
                  <a:cubicBezTo>
                    <a:pt x="174" y="50"/>
                    <a:pt x="192" y="68"/>
                    <a:pt x="215" y="68"/>
                  </a:cubicBezTo>
                  <a:cubicBezTo>
                    <a:pt x="218" y="135"/>
                    <a:pt x="185" y="202"/>
                    <a:pt x="188" y="27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5028" name="Freeform 76"/>
            <p:cNvSpPr>
              <a:spLocks noEditPoints="1"/>
            </p:cNvSpPr>
            <p:nvPr/>
          </p:nvSpPr>
          <p:spPr bwMode="auto">
            <a:xfrm>
              <a:off x="292100" y="161925"/>
              <a:ext cx="96838" cy="88900"/>
            </a:xfrm>
            <a:custGeom>
              <a:avLst/>
              <a:gdLst>
                <a:gd name="T0" fmla="*/ 2147483647 w 70"/>
                <a:gd name="T1" fmla="*/ 2147483647 h 65"/>
                <a:gd name="T2" fmla="*/ 2147483647 w 70"/>
                <a:gd name="T3" fmla="*/ 2147483647 h 65"/>
                <a:gd name="T4" fmla="*/ 2147483647 w 70"/>
                <a:gd name="T5" fmla="*/ 2147483647 h 65"/>
                <a:gd name="T6" fmla="*/ 2147483647 w 70"/>
                <a:gd name="T7" fmla="*/ 2147483647 h 65"/>
                <a:gd name="T8" fmla="*/ 2147483647 w 70"/>
                <a:gd name="T9" fmla="*/ 0 h 65"/>
                <a:gd name="T10" fmla="*/ 2147483647 w 70"/>
                <a:gd name="T11" fmla="*/ 0 h 65"/>
                <a:gd name="T12" fmla="*/ 0 w 70"/>
                <a:gd name="T13" fmla="*/ 2147483647 h 65"/>
                <a:gd name="T14" fmla="*/ 2147483647 w 70"/>
                <a:gd name="T15" fmla="*/ 2147483647 h 65"/>
                <a:gd name="T16" fmla="*/ 2147483647 w 70"/>
                <a:gd name="T17" fmla="*/ 2147483647 h 65"/>
                <a:gd name="T18" fmla="*/ 2147483647 w 70"/>
                <a:gd name="T19" fmla="*/ 2147483647 h 65"/>
                <a:gd name="T20" fmla="*/ 2147483647 w 70"/>
                <a:gd name="T21" fmla="*/ 2147483647 h 65"/>
                <a:gd name="T22" fmla="*/ 2147483647 w 70"/>
                <a:gd name="T23" fmla="*/ 2147483647 h 65"/>
                <a:gd name="T24" fmla="*/ 2147483647 w 70"/>
                <a:gd name="T25" fmla="*/ 2147483647 h 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0" h="65">
                  <a:moveTo>
                    <a:pt x="29" y="52"/>
                  </a:moveTo>
                  <a:cubicBezTo>
                    <a:pt x="42" y="52"/>
                    <a:pt x="42" y="52"/>
                    <a:pt x="42" y="52"/>
                  </a:cubicBezTo>
                  <a:cubicBezTo>
                    <a:pt x="46" y="65"/>
                    <a:pt x="46" y="65"/>
                    <a:pt x="46" y="65"/>
                  </a:cubicBezTo>
                  <a:cubicBezTo>
                    <a:pt x="70" y="65"/>
                    <a:pt x="70" y="65"/>
                    <a:pt x="70" y="65"/>
                  </a:cubicBezTo>
                  <a:cubicBezTo>
                    <a:pt x="47" y="0"/>
                    <a:pt x="47" y="0"/>
                    <a:pt x="47" y="0"/>
                  </a:cubicBezTo>
                  <a:cubicBezTo>
                    <a:pt x="24" y="0"/>
                    <a:pt x="24" y="0"/>
                    <a:pt x="24" y="0"/>
                  </a:cubicBezTo>
                  <a:cubicBezTo>
                    <a:pt x="0" y="65"/>
                    <a:pt x="0" y="65"/>
                    <a:pt x="0" y="65"/>
                  </a:cubicBezTo>
                  <a:cubicBezTo>
                    <a:pt x="24" y="65"/>
                    <a:pt x="24" y="65"/>
                    <a:pt x="24" y="65"/>
                  </a:cubicBezTo>
                  <a:cubicBezTo>
                    <a:pt x="26" y="61"/>
                    <a:pt x="27" y="56"/>
                    <a:pt x="29" y="52"/>
                  </a:cubicBezTo>
                  <a:close/>
                  <a:moveTo>
                    <a:pt x="35" y="28"/>
                  </a:moveTo>
                  <a:cubicBezTo>
                    <a:pt x="38" y="37"/>
                    <a:pt x="38" y="37"/>
                    <a:pt x="38" y="37"/>
                  </a:cubicBezTo>
                  <a:cubicBezTo>
                    <a:pt x="32" y="37"/>
                    <a:pt x="32" y="37"/>
                    <a:pt x="32" y="37"/>
                  </a:cubicBezTo>
                  <a:lnTo>
                    <a:pt x="35" y="2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5029" name="Freeform 77"/>
            <p:cNvSpPr/>
            <p:nvPr/>
          </p:nvSpPr>
          <p:spPr bwMode="auto">
            <a:xfrm>
              <a:off x="382587" y="161925"/>
              <a:ext cx="85725" cy="88900"/>
            </a:xfrm>
            <a:custGeom>
              <a:avLst/>
              <a:gdLst>
                <a:gd name="T0" fmla="*/ 2147483647 w 54"/>
                <a:gd name="T1" fmla="*/ 2147483647 h 56"/>
                <a:gd name="T2" fmla="*/ 2147483647 w 54"/>
                <a:gd name="T3" fmla="*/ 2147483647 h 56"/>
                <a:gd name="T4" fmla="*/ 2147483647 w 54"/>
                <a:gd name="T5" fmla="*/ 2147483647 h 56"/>
                <a:gd name="T6" fmla="*/ 2147483647 w 54"/>
                <a:gd name="T7" fmla="*/ 2147483647 h 56"/>
                <a:gd name="T8" fmla="*/ 2147483647 w 54"/>
                <a:gd name="T9" fmla="*/ 0 h 56"/>
                <a:gd name="T10" fmla="*/ 0 w 54"/>
                <a:gd name="T11" fmla="*/ 0 h 56"/>
                <a:gd name="T12" fmla="*/ 0 w 54"/>
                <a:gd name="T13" fmla="*/ 2147483647 h 56"/>
                <a:gd name="T14" fmla="*/ 2147483647 w 54"/>
                <a:gd name="T15" fmla="*/ 2147483647 h 56"/>
                <a:gd name="T16" fmla="*/ 2147483647 w 54"/>
                <a:gd name="T17" fmla="*/ 2147483647 h 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4" h="56">
                  <a:moveTo>
                    <a:pt x="17" y="56"/>
                  </a:moveTo>
                  <a:lnTo>
                    <a:pt x="37" y="56"/>
                  </a:lnTo>
                  <a:lnTo>
                    <a:pt x="37" y="14"/>
                  </a:lnTo>
                  <a:lnTo>
                    <a:pt x="54" y="14"/>
                  </a:lnTo>
                  <a:lnTo>
                    <a:pt x="54" y="0"/>
                  </a:lnTo>
                  <a:lnTo>
                    <a:pt x="0" y="0"/>
                  </a:lnTo>
                  <a:lnTo>
                    <a:pt x="0" y="14"/>
                  </a:lnTo>
                  <a:lnTo>
                    <a:pt x="17" y="14"/>
                  </a:lnTo>
                  <a:lnTo>
                    <a:pt x="17" y="5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5030" name="Freeform 78"/>
            <p:cNvSpPr/>
            <p:nvPr/>
          </p:nvSpPr>
          <p:spPr bwMode="auto">
            <a:xfrm>
              <a:off x="471487" y="161925"/>
              <a:ext cx="100013" cy="88900"/>
            </a:xfrm>
            <a:custGeom>
              <a:avLst/>
              <a:gdLst>
                <a:gd name="T0" fmla="*/ 2147483647 w 73"/>
                <a:gd name="T1" fmla="*/ 2147483647 h 65"/>
                <a:gd name="T2" fmla="*/ 2147483647 w 73"/>
                <a:gd name="T3" fmla="*/ 2147483647 h 65"/>
                <a:gd name="T4" fmla="*/ 2147483647 w 73"/>
                <a:gd name="T5" fmla="*/ 2147483647 h 65"/>
                <a:gd name="T6" fmla="*/ 2147483647 w 73"/>
                <a:gd name="T7" fmla="*/ 2147483647 h 65"/>
                <a:gd name="T8" fmla="*/ 2147483647 w 73"/>
                <a:gd name="T9" fmla="*/ 2147483647 h 65"/>
                <a:gd name="T10" fmla="*/ 2147483647 w 73"/>
                <a:gd name="T11" fmla="*/ 2147483647 h 65"/>
                <a:gd name="T12" fmla="*/ 2147483647 w 73"/>
                <a:gd name="T13" fmla="*/ 0 h 65"/>
                <a:gd name="T14" fmla="*/ 2147483647 w 73"/>
                <a:gd name="T15" fmla="*/ 0 h 65"/>
                <a:gd name="T16" fmla="*/ 2147483647 w 73"/>
                <a:gd name="T17" fmla="*/ 2147483647 h 65"/>
                <a:gd name="T18" fmla="*/ 2147483647 w 73"/>
                <a:gd name="T19" fmla="*/ 2147483647 h 65"/>
                <a:gd name="T20" fmla="*/ 2147483647 w 73"/>
                <a:gd name="T21" fmla="*/ 2147483647 h 65"/>
                <a:gd name="T22" fmla="*/ 2147483647 w 73"/>
                <a:gd name="T23" fmla="*/ 0 h 65"/>
                <a:gd name="T24" fmla="*/ 0 w 73"/>
                <a:gd name="T25" fmla="*/ 0 h 65"/>
                <a:gd name="T26" fmla="*/ 0 w 73"/>
                <a:gd name="T27" fmla="*/ 2147483647 h 65"/>
                <a:gd name="T28" fmla="*/ 2147483647 w 73"/>
                <a:gd name="T29" fmla="*/ 2147483647 h 65"/>
                <a:gd name="T30" fmla="*/ 2147483647 w 73"/>
                <a:gd name="T31" fmla="*/ 2147483647 h 6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3" h="65">
                  <a:moveTo>
                    <a:pt x="23" y="41"/>
                  </a:moveTo>
                  <a:cubicBezTo>
                    <a:pt x="28" y="51"/>
                    <a:pt x="28" y="51"/>
                    <a:pt x="28" y="51"/>
                  </a:cubicBezTo>
                  <a:cubicBezTo>
                    <a:pt x="45" y="51"/>
                    <a:pt x="45" y="51"/>
                    <a:pt x="45" y="51"/>
                  </a:cubicBezTo>
                  <a:cubicBezTo>
                    <a:pt x="46" y="48"/>
                    <a:pt x="47" y="45"/>
                    <a:pt x="49" y="41"/>
                  </a:cubicBezTo>
                  <a:cubicBezTo>
                    <a:pt x="49" y="65"/>
                    <a:pt x="49" y="65"/>
                    <a:pt x="49" y="65"/>
                  </a:cubicBezTo>
                  <a:cubicBezTo>
                    <a:pt x="73" y="65"/>
                    <a:pt x="73" y="65"/>
                    <a:pt x="73" y="65"/>
                  </a:cubicBezTo>
                  <a:cubicBezTo>
                    <a:pt x="73" y="0"/>
                    <a:pt x="73" y="0"/>
                    <a:pt x="73" y="0"/>
                  </a:cubicBezTo>
                  <a:cubicBezTo>
                    <a:pt x="47" y="0"/>
                    <a:pt x="47" y="0"/>
                    <a:pt x="47" y="0"/>
                  </a:cubicBezTo>
                  <a:cubicBezTo>
                    <a:pt x="38" y="19"/>
                    <a:pt x="38" y="19"/>
                    <a:pt x="38" y="19"/>
                  </a:cubicBezTo>
                  <a:cubicBezTo>
                    <a:pt x="39" y="19"/>
                    <a:pt x="39" y="19"/>
                    <a:pt x="39" y="19"/>
                  </a:cubicBezTo>
                  <a:cubicBezTo>
                    <a:pt x="38" y="21"/>
                    <a:pt x="37" y="22"/>
                    <a:pt x="36" y="24"/>
                  </a:cubicBezTo>
                  <a:cubicBezTo>
                    <a:pt x="25" y="0"/>
                    <a:pt x="25" y="0"/>
                    <a:pt x="25" y="0"/>
                  </a:cubicBezTo>
                  <a:cubicBezTo>
                    <a:pt x="0" y="0"/>
                    <a:pt x="0" y="0"/>
                    <a:pt x="0" y="0"/>
                  </a:cubicBezTo>
                  <a:cubicBezTo>
                    <a:pt x="0" y="65"/>
                    <a:pt x="0" y="65"/>
                    <a:pt x="0" y="65"/>
                  </a:cubicBezTo>
                  <a:cubicBezTo>
                    <a:pt x="23" y="65"/>
                    <a:pt x="23" y="65"/>
                    <a:pt x="23" y="65"/>
                  </a:cubicBezTo>
                  <a:lnTo>
                    <a:pt x="23" y="4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4824" name="组合 118"/>
          <p:cNvGrpSpPr/>
          <p:nvPr/>
        </p:nvGrpSpPr>
        <p:grpSpPr bwMode="auto">
          <a:xfrm>
            <a:off x="3709987" y="1801972"/>
            <a:ext cx="625079" cy="625271"/>
            <a:chOff x="0" y="0"/>
            <a:chExt cx="865188" cy="865188"/>
          </a:xfrm>
        </p:grpSpPr>
        <p:sp>
          <p:nvSpPr>
            <p:cNvPr id="35018" name="Oval 82"/>
            <p:cNvSpPr>
              <a:spLocks noChangeArrowheads="1"/>
            </p:cNvSpPr>
            <p:nvPr/>
          </p:nvSpPr>
          <p:spPr bwMode="auto">
            <a:xfrm>
              <a:off x="0" y="0"/>
              <a:ext cx="865188" cy="865188"/>
            </a:xfrm>
            <a:prstGeom prst="ellipse">
              <a:avLst/>
            </a:prstGeom>
            <a:solidFill>
              <a:srgbClr val="FFC557"/>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zh-CN">
                <a:solidFill>
                  <a:srgbClr val="000000"/>
                </a:solidFill>
              </a:endParaRPr>
            </a:p>
          </p:txBody>
        </p:sp>
        <p:sp>
          <p:nvSpPr>
            <p:cNvPr id="35019" name="Freeform 83"/>
            <p:cNvSpPr>
              <a:spLocks noEditPoints="1"/>
            </p:cNvSpPr>
            <p:nvPr/>
          </p:nvSpPr>
          <p:spPr bwMode="auto">
            <a:xfrm>
              <a:off x="431800" y="865188"/>
              <a:ext cx="20638" cy="0"/>
            </a:xfrm>
            <a:custGeom>
              <a:avLst/>
              <a:gdLst>
                <a:gd name="T0" fmla="*/ 0 w 15"/>
                <a:gd name="T1" fmla="*/ 2147483647 w 15"/>
                <a:gd name="T2" fmla="*/ 2147483647 w 15"/>
                <a:gd name="T3" fmla="*/ 2147483647 w 15"/>
                <a:gd name="T4" fmla="*/ 2147483647 w 15"/>
                <a:gd name="T5" fmla="*/ 2147483647 w 15"/>
                <a:gd name="T6" fmla="*/ 2147483647 w 15"/>
                <a:gd name="T7" fmla="*/ 2147483647 w 15"/>
                <a:gd name="T8" fmla="*/ 2147483647 w 15"/>
                <a:gd name="T9" fmla="*/ 2147483647 w 15"/>
                <a:gd name="T10" fmla="*/ 2147483647 w 15"/>
                <a:gd name="T11" fmla="*/ 2147483647 w 15"/>
                <a:gd name="T12" fmla="*/ 2147483647 w 15"/>
                <a:gd name="T13" fmla="*/ 2147483647 w 15"/>
                <a:gd name="T14" fmla="*/ 2147483647 w 15"/>
                <a:gd name="T15" fmla="*/ 2147483647 w 15"/>
                <a:gd name="T16" fmla="*/ 2147483647 w 15"/>
                <a:gd name="T17" fmla="*/ 2147483647 w 15"/>
                <a:gd name="T18" fmla="*/ 2147483647 w 15"/>
                <a:gd name="T19" fmla="*/ 2147483647 w 15"/>
                <a:gd name="T20" fmla="*/ 2147483647 w 15"/>
                <a:gd name="T21" fmla="*/ 2147483647 w 15"/>
                <a:gd name="T22" fmla="*/ 2147483647 w 15"/>
                <a:gd name="T23" fmla="*/ 2147483647 w 15"/>
                <a:gd name="T24" fmla="*/ 2147483647 w 15"/>
                <a:gd name="T25" fmla="*/ 2147483647 w 15"/>
                <a:gd name="T26" fmla="*/ 2147483647 w 15"/>
                <a:gd name="T27" fmla="*/ 2147483647 w 15"/>
                <a:gd name="T28" fmla="*/ 2147483647 w 15"/>
                <a:gd name="T29" fmla="*/ 2147483647 w 15"/>
                <a:gd name="T30" fmla="*/ 2147483647 w 15"/>
                <a:gd name="T31" fmla="*/ 2147483647 w 15"/>
                <a:gd name="T32" fmla="*/ 2147483647 w 15"/>
                <a:gd name="T33" fmla="*/ 2147483647 w 15"/>
                <a:gd name="T34" fmla="*/ 2147483647 w 15"/>
                <a:gd name="T35" fmla="*/ 2147483647 w 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36">
                  <a:pos x="T0" y="0"/>
                </a:cxn>
                <a:cxn ang="T37">
                  <a:pos x="T1" y="0"/>
                </a:cxn>
                <a:cxn ang="T38">
                  <a:pos x="T2" y="0"/>
                </a:cxn>
                <a:cxn ang="T39">
                  <a:pos x="T3" y="0"/>
                </a:cxn>
                <a:cxn ang="T40">
                  <a:pos x="T4" y="0"/>
                </a:cxn>
                <a:cxn ang="T41">
                  <a:pos x="T5" y="0"/>
                </a:cxn>
                <a:cxn ang="T42">
                  <a:pos x="T6" y="0"/>
                </a:cxn>
                <a:cxn ang="T43">
                  <a:pos x="T7" y="0"/>
                </a:cxn>
                <a:cxn ang="T44">
                  <a:pos x="T8" y="0"/>
                </a:cxn>
                <a:cxn ang="T45">
                  <a:pos x="T9" y="0"/>
                </a:cxn>
                <a:cxn ang="T46">
                  <a:pos x="T10" y="0"/>
                </a:cxn>
                <a:cxn ang="T47">
                  <a:pos x="T11" y="0"/>
                </a:cxn>
                <a:cxn ang="T48">
                  <a:pos x="T12" y="0"/>
                </a:cxn>
                <a:cxn ang="T49">
                  <a:pos x="T13" y="0"/>
                </a:cxn>
                <a:cxn ang="T50">
                  <a:pos x="T14" y="0"/>
                </a:cxn>
                <a:cxn ang="T51">
                  <a:pos x="T15" y="0"/>
                </a:cxn>
                <a:cxn ang="T52">
                  <a:pos x="T16" y="0"/>
                </a:cxn>
                <a:cxn ang="T53">
                  <a:pos x="T17" y="0"/>
                </a:cxn>
                <a:cxn ang="T54">
                  <a:pos x="T18" y="0"/>
                </a:cxn>
                <a:cxn ang="T55">
                  <a:pos x="T19" y="0"/>
                </a:cxn>
                <a:cxn ang="T56">
                  <a:pos x="T20" y="0"/>
                </a:cxn>
                <a:cxn ang="T57">
                  <a:pos x="T21" y="0"/>
                </a:cxn>
                <a:cxn ang="T58">
                  <a:pos x="T22" y="0"/>
                </a:cxn>
                <a:cxn ang="T59">
                  <a:pos x="T23" y="0"/>
                </a:cxn>
                <a:cxn ang="T60">
                  <a:pos x="T24" y="0"/>
                </a:cxn>
                <a:cxn ang="T61">
                  <a:pos x="T25" y="0"/>
                </a:cxn>
                <a:cxn ang="T62">
                  <a:pos x="T26" y="0"/>
                </a:cxn>
                <a:cxn ang="T63">
                  <a:pos x="T27" y="0"/>
                </a:cxn>
                <a:cxn ang="T64">
                  <a:pos x="T28" y="0"/>
                </a:cxn>
                <a:cxn ang="T65">
                  <a:pos x="T29" y="0"/>
                </a:cxn>
                <a:cxn ang="T66">
                  <a:pos x="T30" y="0"/>
                </a:cxn>
                <a:cxn ang="T67">
                  <a:pos x="T31" y="0"/>
                </a:cxn>
                <a:cxn ang="T68">
                  <a:pos x="T32" y="0"/>
                </a:cxn>
                <a:cxn ang="T69">
                  <a:pos x="T33" y="0"/>
                </a:cxn>
                <a:cxn ang="T70">
                  <a:pos x="T34" y="0"/>
                </a:cxn>
                <a:cxn ang="T71">
                  <a:pos x="T35" y="0"/>
                </a:cxn>
              </a:cxnLst>
              <a:rect l="0" t="0" r="r" b="b"/>
              <a:pathLst>
                <a:path w="15">
                  <a:moveTo>
                    <a:pt x="1" y="0"/>
                  </a:moveTo>
                  <a:cubicBezTo>
                    <a:pt x="1" y="0"/>
                    <a:pt x="1" y="0"/>
                    <a:pt x="0" y="0"/>
                  </a:cubicBezTo>
                  <a:cubicBezTo>
                    <a:pt x="1" y="0"/>
                    <a:pt x="1" y="0"/>
                    <a:pt x="1" y="0"/>
                  </a:cubicBezTo>
                  <a:moveTo>
                    <a:pt x="1" y="0"/>
                  </a:moveTo>
                  <a:cubicBezTo>
                    <a:pt x="1" y="0"/>
                    <a:pt x="1" y="0"/>
                    <a:pt x="1" y="0"/>
                  </a:cubicBezTo>
                  <a:cubicBezTo>
                    <a:pt x="1" y="0"/>
                    <a:pt x="1" y="0"/>
                    <a:pt x="1"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3" y="0"/>
                  </a:moveTo>
                  <a:cubicBezTo>
                    <a:pt x="3" y="0"/>
                    <a:pt x="3" y="0"/>
                    <a:pt x="3" y="0"/>
                  </a:cubicBezTo>
                  <a:cubicBezTo>
                    <a:pt x="3" y="0"/>
                    <a:pt x="3" y="0"/>
                    <a:pt x="3" y="0"/>
                  </a:cubicBezTo>
                  <a:moveTo>
                    <a:pt x="3" y="0"/>
                  </a:moveTo>
                  <a:cubicBezTo>
                    <a:pt x="3" y="0"/>
                    <a:pt x="3" y="0"/>
                    <a:pt x="3" y="0"/>
                  </a:cubicBezTo>
                  <a:cubicBezTo>
                    <a:pt x="3" y="0"/>
                    <a:pt x="3" y="0"/>
                    <a:pt x="3"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moveTo>
                    <a:pt x="5" y="0"/>
                  </a:moveTo>
                  <a:cubicBezTo>
                    <a:pt x="5" y="0"/>
                    <a:pt x="5" y="0"/>
                    <a:pt x="5" y="0"/>
                  </a:cubicBezTo>
                  <a:cubicBezTo>
                    <a:pt x="5" y="0"/>
                    <a:pt x="5" y="0"/>
                    <a:pt x="5" y="0"/>
                  </a:cubicBezTo>
                  <a:moveTo>
                    <a:pt x="5" y="0"/>
                  </a:moveTo>
                  <a:cubicBezTo>
                    <a:pt x="5" y="0"/>
                    <a:pt x="5" y="0"/>
                    <a:pt x="5" y="0"/>
                  </a:cubicBezTo>
                  <a:cubicBezTo>
                    <a:pt x="5" y="0"/>
                    <a:pt x="5" y="0"/>
                    <a:pt x="5" y="0"/>
                  </a:cubicBezTo>
                  <a:moveTo>
                    <a:pt x="6" y="0"/>
                  </a:moveTo>
                  <a:cubicBezTo>
                    <a:pt x="6" y="0"/>
                    <a:pt x="6" y="0"/>
                    <a:pt x="6" y="0"/>
                  </a:cubicBezTo>
                  <a:cubicBezTo>
                    <a:pt x="6" y="0"/>
                    <a:pt x="6" y="0"/>
                    <a:pt x="6" y="0"/>
                  </a:cubicBezTo>
                  <a:moveTo>
                    <a:pt x="6" y="0"/>
                  </a:moveTo>
                  <a:cubicBezTo>
                    <a:pt x="6" y="0"/>
                    <a:pt x="6" y="0"/>
                    <a:pt x="6" y="0"/>
                  </a:cubicBezTo>
                  <a:cubicBezTo>
                    <a:pt x="6" y="0"/>
                    <a:pt x="6" y="0"/>
                    <a:pt x="6" y="0"/>
                  </a:cubicBezTo>
                  <a:moveTo>
                    <a:pt x="7" y="0"/>
                  </a:moveTo>
                  <a:cubicBezTo>
                    <a:pt x="7" y="0"/>
                    <a:pt x="7" y="0"/>
                    <a:pt x="7" y="0"/>
                  </a:cubicBezTo>
                  <a:cubicBezTo>
                    <a:pt x="7" y="0"/>
                    <a:pt x="7" y="0"/>
                    <a:pt x="7" y="0"/>
                  </a:cubicBezTo>
                  <a:moveTo>
                    <a:pt x="8" y="0"/>
                  </a:moveTo>
                  <a:cubicBezTo>
                    <a:pt x="7" y="0"/>
                    <a:pt x="7" y="0"/>
                    <a:pt x="7" y="0"/>
                  </a:cubicBezTo>
                  <a:cubicBezTo>
                    <a:pt x="7" y="0"/>
                    <a:pt x="7" y="0"/>
                    <a:pt x="8" y="0"/>
                  </a:cubicBezTo>
                  <a:moveTo>
                    <a:pt x="8" y="0"/>
                  </a:moveTo>
                  <a:cubicBezTo>
                    <a:pt x="8" y="0"/>
                    <a:pt x="8" y="0"/>
                    <a:pt x="8" y="0"/>
                  </a:cubicBezTo>
                  <a:cubicBezTo>
                    <a:pt x="8" y="0"/>
                    <a:pt x="8" y="0"/>
                    <a:pt x="8" y="0"/>
                  </a:cubicBezTo>
                  <a:moveTo>
                    <a:pt x="8" y="0"/>
                  </a:moveTo>
                  <a:cubicBezTo>
                    <a:pt x="8" y="0"/>
                    <a:pt x="8" y="0"/>
                    <a:pt x="8" y="0"/>
                  </a:cubicBezTo>
                  <a:cubicBezTo>
                    <a:pt x="8" y="0"/>
                    <a:pt x="8" y="0"/>
                    <a:pt x="8" y="0"/>
                  </a:cubicBezTo>
                  <a:moveTo>
                    <a:pt x="9" y="0"/>
                  </a:moveTo>
                  <a:cubicBezTo>
                    <a:pt x="9" y="0"/>
                    <a:pt x="9" y="0"/>
                    <a:pt x="9" y="0"/>
                  </a:cubicBezTo>
                  <a:cubicBezTo>
                    <a:pt x="9" y="0"/>
                    <a:pt x="9" y="0"/>
                    <a:pt x="9" y="0"/>
                  </a:cubicBezTo>
                  <a:moveTo>
                    <a:pt x="9" y="0"/>
                  </a:moveTo>
                  <a:cubicBezTo>
                    <a:pt x="9" y="0"/>
                    <a:pt x="9" y="0"/>
                    <a:pt x="9" y="0"/>
                  </a:cubicBezTo>
                  <a:cubicBezTo>
                    <a:pt x="9" y="0"/>
                    <a:pt x="9" y="0"/>
                    <a:pt x="9" y="0"/>
                  </a:cubicBezTo>
                  <a:moveTo>
                    <a:pt x="10" y="0"/>
                  </a:moveTo>
                  <a:cubicBezTo>
                    <a:pt x="10" y="0"/>
                    <a:pt x="10" y="0"/>
                    <a:pt x="10" y="0"/>
                  </a:cubicBezTo>
                  <a:cubicBezTo>
                    <a:pt x="10" y="0"/>
                    <a:pt x="10" y="0"/>
                    <a:pt x="10" y="0"/>
                  </a:cubicBezTo>
                  <a:moveTo>
                    <a:pt x="10" y="0"/>
                  </a:moveTo>
                  <a:cubicBezTo>
                    <a:pt x="10" y="0"/>
                    <a:pt x="10" y="0"/>
                    <a:pt x="10" y="0"/>
                  </a:cubicBezTo>
                  <a:cubicBezTo>
                    <a:pt x="10" y="0"/>
                    <a:pt x="10" y="0"/>
                    <a:pt x="10" y="0"/>
                  </a:cubicBezTo>
                  <a:moveTo>
                    <a:pt x="11" y="0"/>
                  </a:moveTo>
                  <a:cubicBezTo>
                    <a:pt x="11" y="0"/>
                    <a:pt x="11" y="0"/>
                    <a:pt x="11" y="0"/>
                  </a:cubicBezTo>
                  <a:cubicBezTo>
                    <a:pt x="11" y="0"/>
                    <a:pt x="11" y="0"/>
                    <a:pt x="11" y="0"/>
                  </a:cubicBezTo>
                  <a:moveTo>
                    <a:pt x="11" y="0"/>
                  </a:moveTo>
                  <a:cubicBezTo>
                    <a:pt x="11" y="0"/>
                    <a:pt x="11" y="0"/>
                    <a:pt x="11" y="0"/>
                  </a:cubicBezTo>
                  <a:cubicBezTo>
                    <a:pt x="11" y="0"/>
                    <a:pt x="11" y="0"/>
                    <a:pt x="11" y="0"/>
                  </a:cubicBezTo>
                  <a:moveTo>
                    <a:pt x="15" y="0"/>
                  </a:moveTo>
                  <a:cubicBezTo>
                    <a:pt x="15" y="0"/>
                    <a:pt x="15" y="0"/>
                    <a:pt x="15" y="0"/>
                  </a:cubicBezTo>
                  <a:cubicBezTo>
                    <a:pt x="15" y="0"/>
                    <a:pt x="15" y="0"/>
                    <a:pt x="15" y="0"/>
                  </a:cubicBezTo>
                  <a:moveTo>
                    <a:pt x="15" y="0"/>
                  </a:moveTo>
                  <a:cubicBezTo>
                    <a:pt x="15" y="0"/>
                    <a:pt x="15" y="0"/>
                    <a:pt x="15" y="0"/>
                  </a:cubicBezTo>
                  <a:cubicBezTo>
                    <a:pt x="15" y="0"/>
                    <a:pt x="15" y="0"/>
                    <a:pt x="15" y="0"/>
                  </a:cubicBezTo>
                </a:path>
              </a:pathLst>
            </a:custGeom>
            <a:solidFill>
              <a:srgbClr val="FFF3DD"/>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5020" name="Freeform 84"/>
            <p:cNvSpPr/>
            <p:nvPr/>
          </p:nvSpPr>
          <p:spPr bwMode="auto">
            <a:xfrm>
              <a:off x="174625" y="128588"/>
              <a:ext cx="685800" cy="736600"/>
            </a:xfrm>
            <a:custGeom>
              <a:avLst/>
              <a:gdLst>
                <a:gd name="T0" fmla="*/ 2147483647 w 502"/>
                <a:gd name="T1" fmla="*/ 0 h 538"/>
                <a:gd name="T2" fmla="*/ 2147483647 w 502"/>
                <a:gd name="T3" fmla="*/ 2147483647 h 538"/>
                <a:gd name="T4" fmla="*/ 2147483647 w 502"/>
                <a:gd name="T5" fmla="*/ 2147483647 h 538"/>
                <a:gd name="T6" fmla="*/ 2147483647 w 502"/>
                <a:gd name="T7" fmla="*/ 2147483647 h 538"/>
                <a:gd name="T8" fmla="*/ 2147483647 w 502"/>
                <a:gd name="T9" fmla="*/ 2147483647 h 538"/>
                <a:gd name="T10" fmla="*/ 2147483647 w 502"/>
                <a:gd name="T11" fmla="*/ 2147483647 h 538"/>
                <a:gd name="T12" fmla="*/ 2147483647 w 502"/>
                <a:gd name="T13" fmla="*/ 2147483647 h 538"/>
                <a:gd name="T14" fmla="*/ 2147483647 w 502"/>
                <a:gd name="T15" fmla="*/ 2147483647 h 538"/>
                <a:gd name="T16" fmla="*/ 2147483647 w 502"/>
                <a:gd name="T17" fmla="*/ 2147483647 h 538"/>
                <a:gd name="T18" fmla="*/ 2147483647 w 502"/>
                <a:gd name="T19" fmla="*/ 2147483647 h 538"/>
                <a:gd name="T20" fmla="*/ 2147483647 w 502"/>
                <a:gd name="T21" fmla="*/ 2147483647 h 538"/>
                <a:gd name="T22" fmla="*/ 2147483647 w 502"/>
                <a:gd name="T23" fmla="*/ 2147483647 h 538"/>
                <a:gd name="T24" fmla="*/ 2147483647 w 502"/>
                <a:gd name="T25" fmla="*/ 2147483647 h 538"/>
                <a:gd name="T26" fmla="*/ 2147483647 w 502"/>
                <a:gd name="T27" fmla="*/ 2147483647 h 538"/>
                <a:gd name="T28" fmla="*/ 2147483647 w 502"/>
                <a:gd name="T29" fmla="*/ 2147483647 h 538"/>
                <a:gd name="T30" fmla="*/ 2147483647 w 502"/>
                <a:gd name="T31" fmla="*/ 2147483647 h 538"/>
                <a:gd name="T32" fmla="*/ 2147483647 w 502"/>
                <a:gd name="T33" fmla="*/ 2147483647 h 538"/>
                <a:gd name="T34" fmla="*/ 2147483647 w 502"/>
                <a:gd name="T35" fmla="*/ 2147483647 h 538"/>
                <a:gd name="T36" fmla="*/ 2147483647 w 502"/>
                <a:gd name="T37" fmla="*/ 2147483647 h 538"/>
                <a:gd name="T38" fmla="*/ 2147483647 w 502"/>
                <a:gd name="T39" fmla="*/ 2147483647 h 538"/>
                <a:gd name="T40" fmla="*/ 2147483647 w 502"/>
                <a:gd name="T41" fmla="*/ 2147483647 h 538"/>
                <a:gd name="T42" fmla="*/ 2147483647 w 502"/>
                <a:gd name="T43" fmla="*/ 2147483647 h 538"/>
                <a:gd name="T44" fmla="*/ 2147483647 w 502"/>
                <a:gd name="T45" fmla="*/ 2147483647 h 538"/>
                <a:gd name="T46" fmla="*/ 2147483647 w 502"/>
                <a:gd name="T47" fmla="*/ 2147483647 h 538"/>
                <a:gd name="T48" fmla="*/ 2147483647 w 502"/>
                <a:gd name="T49" fmla="*/ 2147483647 h 538"/>
                <a:gd name="T50" fmla="*/ 2147483647 w 502"/>
                <a:gd name="T51" fmla="*/ 2147483647 h 538"/>
                <a:gd name="T52" fmla="*/ 2147483647 w 502"/>
                <a:gd name="T53" fmla="*/ 2147483647 h 538"/>
                <a:gd name="T54" fmla="*/ 2147483647 w 502"/>
                <a:gd name="T55" fmla="*/ 2147483647 h 538"/>
                <a:gd name="T56" fmla="*/ 2147483647 w 502"/>
                <a:gd name="T57" fmla="*/ 2147483647 h 538"/>
                <a:gd name="T58" fmla="*/ 2147483647 w 502"/>
                <a:gd name="T59" fmla="*/ 2147483647 h 538"/>
                <a:gd name="T60" fmla="*/ 2147483647 w 502"/>
                <a:gd name="T61" fmla="*/ 2147483647 h 538"/>
                <a:gd name="T62" fmla="*/ 2147483647 w 502"/>
                <a:gd name="T63" fmla="*/ 2147483647 h 538"/>
                <a:gd name="T64" fmla="*/ 2147483647 w 502"/>
                <a:gd name="T65" fmla="*/ 2147483647 h 538"/>
                <a:gd name="T66" fmla="*/ 2147483647 w 502"/>
                <a:gd name="T67" fmla="*/ 2147483647 h 538"/>
                <a:gd name="T68" fmla="*/ 2147483647 w 502"/>
                <a:gd name="T69" fmla="*/ 2147483647 h 538"/>
                <a:gd name="T70" fmla="*/ 2147483647 w 502"/>
                <a:gd name="T71" fmla="*/ 2147483647 h 538"/>
                <a:gd name="T72" fmla="*/ 2147483647 w 502"/>
                <a:gd name="T73" fmla="*/ 2147483647 h 538"/>
                <a:gd name="T74" fmla="*/ 2147483647 w 502"/>
                <a:gd name="T75" fmla="*/ 2147483647 h 538"/>
                <a:gd name="T76" fmla="*/ 2147483647 w 502"/>
                <a:gd name="T77" fmla="*/ 2147483647 h 538"/>
                <a:gd name="T78" fmla="*/ 2147483647 w 502"/>
                <a:gd name="T79" fmla="*/ 2147483647 h 538"/>
                <a:gd name="T80" fmla="*/ 2147483647 w 502"/>
                <a:gd name="T81" fmla="*/ 2147483647 h 538"/>
                <a:gd name="T82" fmla="*/ 2147483647 w 502"/>
                <a:gd name="T83" fmla="*/ 2147483647 h 538"/>
                <a:gd name="T84" fmla="*/ 2147483647 w 502"/>
                <a:gd name="T85" fmla="*/ 2147483647 h 538"/>
                <a:gd name="T86" fmla="*/ 2147483647 w 502"/>
                <a:gd name="T87" fmla="*/ 2147483647 h 538"/>
                <a:gd name="T88" fmla="*/ 2147483647 w 502"/>
                <a:gd name="T89" fmla="*/ 2147483647 h 538"/>
                <a:gd name="T90" fmla="*/ 2147483647 w 502"/>
                <a:gd name="T91" fmla="*/ 2147483647 h 538"/>
                <a:gd name="T92" fmla="*/ 2147483647 w 502"/>
                <a:gd name="T93" fmla="*/ 2147483647 h 538"/>
                <a:gd name="T94" fmla="*/ 2147483647 w 502"/>
                <a:gd name="T95" fmla="*/ 2147483647 h 538"/>
                <a:gd name="T96" fmla="*/ 2147483647 w 502"/>
                <a:gd name="T97" fmla="*/ 2147483647 h 538"/>
                <a:gd name="T98" fmla="*/ 2147483647 w 502"/>
                <a:gd name="T99" fmla="*/ 2147483647 h 538"/>
                <a:gd name="T100" fmla="*/ 2147483647 w 502"/>
                <a:gd name="T101" fmla="*/ 2147483647 h 538"/>
                <a:gd name="T102" fmla="*/ 2147483647 w 502"/>
                <a:gd name="T103" fmla="*/ 2147483647 h 538"/>
                <a:gd name="T104" fmla="*/ 2147483647 w 502"/>
                <a:gd name="T105" fmla="*/ 2147483647 h 538"/>
                <a:gd name="T106" fmla="*/ 2147483647 w 502"/>
                <a:gd name="T107" fmla="*/ 2147483647 h 538"/>
                <a:gd name="T108" fmla="*/ 2147483647 w 502"/>
                <a:gd name="T109" fmla="*/ 2147483647 h 538"/>
                <a:gd name="T110" fmla="*/ 2147483647 w 502"/>
                <a:gd name="T111" fmla="*/ 2147483647 h 538"/>
                <a:gd name="T112" fmla="*/ 2147483647 w 502"/>
                <a:gd name="T113" fmla="*/ 2147483647 h 538"/>
                <a:gd name="T114" fmla="*/ 2147483647 w 502"/>
                <a:gd name="T115" fmla="*/ 2147483647 h 538"/>
                <a:gd name="T116" fmla="*/ 2147483647 w 502"/>
                <a:gd name="T117" fmla="*/ 2147483647 h 538"/>
                <a:gd name="T118" fmla="*/ 2147483647 w 502"/>
                <a:gd name="T119" fmla="*/ 2147483647 h 538"/>
                <a:gd name="T120" fmla="*/ 2147483647 w 502"/>
                <a:gd name="T121" fmla="*/ 0 h 5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502" h="538">
                  <a:moveTo>
                    <a:pt x="185" y="0"/>
                  </a:moveTo>
                  <a:cubicBezTo>
                    <a:pt x="179" y="0"/>
                    <a:pt x="173" y="1"/>
                    <a:pt x="167" y="2"/>
                  </a:cubicBezTo>
                  <a:cubicBezTo>
                    <a:pt x="61" y="21"/>
                    <a:pt x="65" y="167"/>
                    <a:pt x="79" y="248"/>
                  </a:cubicBezTo>
                  <a:cubicBezTo>
                    <a:pt x="45" y="248"/>
                    <a:pt x="26" y="267"/>
                    <a:pt x="16" y="298"/>
                  </a:cubicBezTo>
                  <a:cubicBezTo>
                    <a:pt x="7" y="324"/>
                    <a:pt x="0" y="362"/>
                    <a:pt x="21" y="383"/>
                  </a:cubicBezTo>
                  <a:cubicBezTo>
                    <a:pt x="31" y="393"/>
                    <a:pt x="41" y="404"/>
                    <a:pt x="51" y="413"/>
                  </a:cubicBezTo>
                  <a:cubicBezTo>
                    <a:pt x="61" y="423"/>
                    <a:pt x="116" y="478"/>
                    <a:pt x="175" y="538"/>
                  </a:cubicBezTo>
                  <a:cubicBezTo>
                    <a:pt x="180" y="538"/>
                    <a:pt x="184" y="538"/>
                    <a:pt x="188" y="538"/>
                  </a:cubicBezTo>
                  <a:cubicBezTo>
                    <a:pt x="188" y="538"/>
                    <a:pt x="188" y="538"/>
                    <a:pt x="188" y="538"/>
                  </a:cubicBezTo>
                  <a:cubicBezTo>
                    <a:pt x="189" y="538"/>
                    <a:pt x="189" y="538"/>
                    <a:pt x="189" y="538"/>
                  </a:cubicBezTo>
                  <a:cubicBezTo>
                    <a:pt x="189" y="538"/>
                    <a:pt x="189" y="538"/>
                    <a:pt x="189" y="538"/>
                  </a:cubicBezTo>
                  <a:cubicBezTo>
                    <a:pt x="189" y="538"/>
                    <a:pt x="189" y="538"/>
                    <a:pt x="189" y="538"/>
                  </a:cubicBezTo>
                  <a:cubicBezTo>
                    <a:pt x="190" y="538"/>
                    <a:pt x="190" y="538"/>
                    <a:pt x="190" y="538"/>
                  </a:cubicBezTo>
                  <a:cubicBezTo>
                    <a:pt x="190" y="538"/>
                    <a:pt x="190" y="538"/>
                    <a:pt x="190" y="538"/>
                  </a:cubicBezTo>
                  <a:cubicBezTo>
                    <a:pt x="190" y="538"/>
                    <a:pt x="190" y="538"/>
                    <a:pt x="190" y="538"/>
                  </a:cubicBezTo>
                  <a:cubicBezTo>
                    <a:pt x="190" y="538"/>
                    <a:pt x="190" y="538"/>
                    <a:pt x="190" y="538"/>
                  </a:cubicBezTo>
                  <a:cubicBezTo>
                    <a:pt x="190" y="538"/>
                    <a:pt x="191" y="538"/>
                    <a:pt x="191" y="538"/>
                  </a:cubicBezTo>
                  <a:cubicBezTo>
                    <a:pt x="191" y="538"/>
                    <a:pt x="191" y="538"/>
                    <a:pt x="191" y="538"/>
                  </a:cubicBezTo>
                  <a:cubicBezTo>
                    <a:pt x="191" y="538"/>
                    <a:pt x="191" y="538"/>
                    <a:pt x="191" y="538"/>
                  </a:cubicBezTo>
                  <a:cubicBezTo>
                    <a:pt x="191" y="538"/>
                    <a:pt x="191" y="538"/>
                    <a:pt x="191" y="538"/>
                  </a:cubicBezTo>
                  <a:cubicBezTo>
                    <a:pt x="191" y="538"/>
                    <a:pt x="192" y="538"/>
                    <a:pt x="192" y="538"/>
                  </a:cubicBezTo>
                  <a:cubicBezTo>
                    <a:pt x="192" y="538"/>
                    <a:pt x="192" y="538"/>
                    <a:pt x="192" y="538"/>
                  </a:cubicBezTo>
                  <a:cubicBezTo>
                    <a:pt x="192" y="538"/>
                    <a:pt x="192" y="538"/>
                    <a:pt x="192" y="538"/>
                  </a:cubicBezTo>
                  <a:cubicBezTo>
                    <a:pt x="192" y="538"/>
                    <a:pt x="192" y="538"/>
                    <a:pt x="192" y="538"/>
                  </a:cubicBezTo>
                  <a:cubicBezTo>
                    <a:pt x="192" y="538"/>
                    <a:pt x="193" y="538"/>
                    <a:pt x="193" y="538"/>
                  </a:cubicBezTo>
                  <a:cubicBezTo>
                    <a:pt x="193" y="538"/>
                    <a:pt x="193" y="538"/>
                    <a:pt x="193" y="538"/>
                  </a:cubicBezTo>
                  <a:cubicBezTo>
                    <a:pt x="193" y="538"/>
                    <a:pt x="193" y="538"/>
                    <a:pt x="193" y="538"/>
                  </a:cubicBezTo>
                  <a:cubicBezTo>
                    <a:pt x="193" y="538"/>
                    <a:pt x="193" y="538"/>
                    <a:pt x="193" y="538"/>
                  </a:cubicBezTo>
                  <a:cubicBezTo>
                    <a:pt x="193" y="538"/>
                    <a:pt x="194" y="538"/>
                    <a:pt x="194" y="538"/>
                  </a:cubicBezTo>
                  <a:cubicBezTo>
                    <a:pt x="194" y="538"/>
                    <a:pt x="194" y="538"/>
                    <a:pt x="194" y="538"/>
                  </a:cubicBezTo>
                  <a:cubicBezTo>
                    <a:pt x="194" y="538"/>
                    <a:pt x="194" y="538"/>
                    <a:pt x="194" y="538"/>
                  </a:cubicBezTo>
                  <a:cubicBezTo>
                    <a:pt x="194" y="538"/>
                    <a:pt x="194" y="538"/>
                    <a:pt x="194" y="538"/>
                  </a:cubicBezTo>
                  <a:cubicBezTo>
                    <a:pt x="195" y="538"/>
                    <a:pt x="195" y="538"/>
                    <a:pt x="195" y="538"/>
                  </a:cubicBezTo>
                  <a:cubicBezTo>
                    <a:pt x="195" y="538"/>
                    <a:pt x="195" y="538"/>
                    <a:pt x="195" y="538"/>
                  </a:cubicBezTo>
                  <a:cubicBezTo>
                    <a:pt x="195" y="538"/>
                    <a:pt x="195" y="538"/>
                    <a:pt x="195" y="538"/>
                  </a:cubicBezTo>
                  <a:cubicBezTo>
                    <a:pt x="195" y="538"/>
                    <a:pt x="195" y="538"/>
                    <a:pt x="196" y="538"/>
                  </a:cubicBezTo>
                  <a:cubicBezTo>
                    <a:pt x="196" y="538"/>
                    <a:pt x="196" y="538"/>
                    <a:pt x="196" y="538"/>
                  </a:cubicBezTo>
                  <a:cubicBezTo>
                    <a:pt x="196" y="538"/>
                    <a:pt x="196" y="538"/>
                    <a:pt x="196" y="538"/>
                  </a:cubicBezTo>
                  <a:cubicBezTo>
                    <a:pt x="196" y="538"/>
                    <a:pt x="196" y="538"/>
                    <a:pt x="196" y="538"/>
                  </a:cubicBezTo>
                  <a:cubicBezTo>
                    <a:pt x="196" y="538"/>
                    <a:pt x="196" y="538"/>
                    <a:pt x="196" y="538"/>
                  </a:cubicBezTo>
                  <a:cubicBezTo>
                    <a:pt x="197" y="538"/>
                    <a:pt x="197" y="538"/>
                    <a:pt x="197" y="538"/>
                  </a:cubicBezTo>
                  <a:cubicBezTo>
                    <a:pt x="197" y="538"/>
                    <a:pt x="197" y="538"/>
                    <a:pt x="197" y="538"/>
                  </a:cubicBezTo>
                  <a:cubicBezTo>
                    <a:pt x="197" y="538"/>
                    <a:pt x="197" y="538"/>
                    <a:pt x="197" y="538"/>
                  </a:cubicBezTo>
                  <a:cubicBezTo>
                    <a:pt x="197" y="538"/>
                    <a:pt x="197" y="538"/>
                    <a:pt x="197" y="538"/>
                  </a:cubicBezTo>
                  <a:cubicBezTo>
                    <a:pt x="198" y="538"/>
                    <a:pt x="198" y="538"/>
                    <a:pt x="198" y="538"/>
                  </a:cubicBezTo>
                  <a:cubicBezTo>
                    <a:pt x="198" y="538"/>
                    <a:pt x="198" y="538"/>
                    <a:pt x="198" y="538"/>
                  </a:cubicBezTo>
                  <a:cubicBezTo>
                    <a:pt x="198" y="538"/>
                    <a:pt x="198" y="538"/>
                    <a:pt x="198" y="538"/>
                  </a:cubicBezTo>
                  <a:cubicBezTo>
                    <a:pt x="198" y="538"/>
                    <a:pt x="198" y="538"/>
                    <a:pt x="198" y="538"/>
                  </a:cubicBezTo>
                  <a:cubicBezTo>
                    <a:pt x="199" y="538"/>
                    <a:pt x="199" y="538"/>
                    <a:pt x="199" y="538"/>
                  </a:cubicBezTo>
                  <a:cubicBezTo>
                    <a:pt x="199" y="538"/>
                    <a:pt x="199" y="538"/>
                    <a:pt x="199" y="538"/>
                  </a:cubicBezTo>
                  <a:cubicBezTo>
                    <a:pt x="199" y="538"/>
                    <a:pt x="199" y="538"/>
                    <a:pt x="199" y="538"/>
                  </a:cubicBezTo>
                  <a:cubicBezTo>
                    <a:pt x="199" y="538"/>
                    <a:pt x="199" y="538"/>
                    <a:pt x="199" y="538"/>
                  </a:cubicBezTo>
                  <a:cubicBezTo>
                    <a:pt x="200" y="538"/>
                    <a:pt x="201" y="538"/>
                    <a:pt x="203" y="538"/>
                  </a:cubicBezTo>
                  <a:cubicBezTo>
                    <a:pt x="203" y="538"/>
                    <a:pt x="203" y="538"/>
                    <a:pt x="203" y="538"/>
                  </a:cubicBezTo>
                  <a:cubicBezTo>
                    <a:pt x="203" y="538"/>
                    <a:pt x="203" y="538"/>
                    <a:pt x="203" y="538"/>
                  </a:cubicBezTo>
                  <a:cubicBezTo>
                    <a:pt x="203" y="538"/>
                    <a:pt x="203" y="538"/>
                    <a:pt x="203" y="538"/>
                  </a:cubicBezTo>
                  <a:cubicBezTo>
                    <a:pt x="357" y="531"/>
                    <a:pt x="483" y="413"/>
                    <a:pt x="502" y="263"/>
                  </a:cubicBezTo>
                  <a:cubicBezTo>
                    <a:pt x="420" y="181"/>
                    <a:pt x="323" y="85"/>
                    <a:pt x="311" y="72"/>
                  </a:cubicBezTo>
                  <a:cubicBezTo>
                    <a:pt x="306" y="68"/>
                    <a:pt x="301" y="63"/>
                    <a:pt x="296" y="58"/>
                  </a:cubicBezTo>
                  <a:cubicBezTo>
                    <a:pt x="286" y="47"/>
                    <a:pt x="270" y="45"/>
                    <a:pt x="260" y="35"/>
                  </a:cubicBezTo>
                  <a:cubicBezTo>
                    <a:pt x="239" y="14"/>
                    <a:pt x="214" y="0"/>
                    <a:pt x="185" y="0"/>
                  </a:cubicBezTo>
                </a:path>
              </a:pathLst>
            </a:custGeom>
            <a:solidFill>
              <a:srgbClr val="CC9E4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5021" name="Freeform 85"/>
            <p:cNvSpPr>
              <a:spLocks noEditPoints="1"/>
            </p:cNvSpPr>
            <p:nvPr/>
          </p:nvSpPr>
          <p:spPr bwMode="auto">
            <a:xfrm>
              <a:off x="184150" y="128588"/>
              <a:ext cx="508000" cy="590550"/>
            </a:xfrm>
            <a:custGeom>
              <a:avLst/>
              <a:gdLst>
                <a:gd name="T0" fmla="*/ 2147483647 w 371"/>
                <a:gd name="T1" fmla="*/ 2147483647 h 432"/>
                <a:gd name="T2" fmla="*/ 2147483647 w 371"/>
                <a:gd name="T3" fmla="*/ 2147483647 h 432"/>
                <a:gd name="T4" fmla="*/ 2147483647 w 371"/>
                <a:gd name="T5" fmla="*/ 2147483647 h 432"/>
                <a:gd name="T6" fmla="*/ 2147483647 w 371"/>
                <a:gd name="T7" fmla="*/ 2147483647 h 432"/>
                <a:gd name="T8" fmla="*/ 2147483647 w 371"/>
                <a:gd name="T9" fmla="*/ 2147483647 h 432"/>
                <a:gd name="T10" fmla="*/ 2147483647 w 371"/>
                <a:gd name="T11" fmla="*/ 2147483647 h 432"/>
                <a:gd name="T12" fmla="*/ 2147483647 w 371"/>
                <a:gd name="T13" fmla="*/ 2147483647 h 432"/>
                <a:gd name="T14" fmla="*/ 2147483647 w 371"/>
                <a:gd name="T15" fmla="*/ 2147483647 h 432"/>
                <a:gd name="T16" fmla="*/ 2147483647 w 371"/>
                <a:gd name="T17" fmla="*/ 0 h 432"/>
                <a:gd name="T18" fmla="*/ 2147483647 w 371"/>
                <a:gd name="T19" fmla="*/ 2147483647 h 432"/>
                <a:gd name="T20" fmla="*/ 2147483647 w 371"/>
                <a:gd name="T21" fmla="*/ 2147483647 h 432"/>
                <a:gd name="T22" fmla="*/ 2147483647 w 371"/>
                <a:gd name="T23" fmla="*/ 2147483647 h 432"/>
                <a:gd name="T24" fmla="*/ 2147483647 w 371"/>
                <a:gd name="T25" fmla="*/ 2147483647 h 432"/>
                <a:gd name="T26" fmla="*/ 2147483647 w 371"/>
                <a:gd name="T27" fmla="*/ 2147483647 h 432"/>
                <a:gd name="T28" fmla="*/ 2147483647 w 371"/>
                <a:gd name="T29" fmla="*/ 2147483647 h 432"/>
                <a:gd name="T30" fmla="*/ 2147483647 w 371"/>
                <a:gd name="T31" fmla="*/ 2147483647 h 432"/>
                <a:gd name="T32" fmla="*/ 2147483647 w 371"/>
                <a:gd name="T33" fmla="*/ 2147483647 h 432"/>
                <a:gd name="T34" fmla="*/ 2147483647 w 371"/>
                <a:gd name="T35" fmla="*/ 2147483647 h 432"/>
                <a:gd name="T36" fmla="*/ 2147483647 w 371"/>
                <a:gd name="T37" fmla="*/ 2147483647 h 432"/>
                <a:gd name="T38" fmla="*/ 2147483647 w 371"/>
                <a:gd name="T39" fmla="*/ 2147483647 h 432"/>
                <a:gd name="T40" fmla="*/ 2147483647 w 371"/>
                <a:gd name="T41" fmla="*/ 2147483647 h 432"/>
                <a:gd name="T42" fmla="*/ 2147483647 w 371"/>
                <a:gd name="T43" fmla="*/ 2147483647 h 432"/>
                <a:gd name="T44" fmla="*/ 2147483647 w 371"/>
                <a:gd name="T45" fmla="*/ 2147483647 h 432"/>
                <a:gd name="T46" fmla="*/ 2147483647 w 371"/>
                <a:gd name="T47" fmla="*/ 2147483647 h 432"/>
                <a:gd name="T48" fmla="*/ 2147483647 w 371"/>
                <a:gd name="T49" fmla="*/ 2147483647 h 432"/>
                <a:gd name="T50" fmla="*/ 2147483647 w 371"/>
                <a:gd name="T51" fmla="*/ 2147483647 h 432"/>
                <a:gd name="T52" fmla="*/ 2147483647 w 371"/>
                <a:gd name="T53" fmla="*/ 2147483647 h 432"/>
                <a:gd name="T54" fmla="*/ 2147483647 w 371"/>
                <a:gd name="T55" fmla="*/ 2147483647 h 432"/>
                <a:gd name="T56" fmla="*/ 2147483647 w 371"/>
                <a:gd name="T57" fmla="*/ 2147483647 h 432"/>
                <a:gd name="T58" fmla="*/ 2147483647 w 371"/>
                <a:gd name="T59" fmla="*/ 2147483647 h 432"/>
                <a:gd name="T60" fmla="*/ 2147483647 w 371"/>
                <a:gd name="T61" fmla="*/ 2147483647 h 432"/>
                <a:gd name="T62" fmla="*/ 2147483647 w 371"/>
                <a:gd name="T63" fmla="*/ 2147483647 h 432"/>
                <a:gd name="T64" fmla="*/ 2147483647 w 371"/>
                <a:gd name="T65" fmla="*/ 2147483647 h 432"/>
                <a:gd name="T66" fmla="*/ 2147483647 w 371"/>
                <a:gd name="T67" fmla="*/ 2147483647 h 432"/>
                <a:gd name="T68" fmla="*/ 2147483647 w 371"/>
                <a:gd name="T69" fmla="*/ 2147483647 h 432"/>
                <a:gd name="T70" fmla="*/ 2147483647 w 371"/>
                <a:gd name="T71" fmla="*/ 2147483647 h 432"/>
                <a:gd name="T72" fmla="*/ 2147483647 w 371"/>
                <a:gd name="T73" fmla="*/ 2147483647 h 432"/>
                <a:gd name="T74" fmla="*/ 2147483647 w 371"/>
                <a:gd name="T75" fmla="*/ 2147483647 h 432"/>
                <a:gd name="T76" fmla="*/ 2147483647 w 371"/>
                <a:gd name="T77" fmla="*/ 2147483647 h 432"/>
                <a:gd name="T78" fmla="*/ 2147483647 w 371"/>
                <a:gd name="T79" fmla="*/ 2147483647 h 432"/>
                <a:gd name="T80" fmla="*/ 2147483647 w 371"/>
                <a:gd name="T81" fmla="*/ 2147483647 h 432"/>
                <a:gd name="T82" fmla="*/ 2147483647 w 371"/>
                <a:gd name="T83" fmla="*/ 2147483647 h 432"/>
                <a:gd name="T84" fmla="*/ 2147483647 w 371"/>
                <a:gd name="T85" fmla="*/ 2147483647 h 432"/>
                <a:gd name="T86" fmla="*/ 2147483647 w 371"/>
                <a:gd name="T87" fmla="*/ 2147483647 h 432"/>
                <a:gd name="T88" fmla="*/ 2147483647 w 371"/>
                <a:gd name="T89" fmla="*/ 2147483647 h 432"/>
                <a:gd name="T90" fmla="*/ 2147483647 w 371"/>
                <a:gd name="T91" fmla="*/ 2147483647 h 432"/>
                <a:gd name="T92" fmla="*/ 2147483647 w 371"/>
                <a:gd name="T93" fmla="*/ 2147483647 h 432"/>
                <a:gd name="T94" fmla="*/ 2147483647 w 371"/>
                <a:gd name="T95" fmla="*/ 2147483647 h 432"/>
                <a:gd name="T96" fmla="*/ 2147483647 w 371"/>
                <a:gd name="T97" fmla="*/ 2147483647 h 432"/>
                <a:gd name="T98" fmla="*/ 2147483647 w 371"/>
                <a:gd name="T99" fmla="*/ 2147483647 h 432"/>
                <a:gd name="T100" fmla="*/ 2147483647 w 371"/>
                <a:gd name="T101" fmla="*/ 2147483647 h 432"/>
                <a:gd name="T102" fmla="*/ 2147483647 w 371"/>
                <a:gd name="T103" fmla="*/ 2147483647 h 432"/>
                <a:gd name="T104" fmla="*/ 2147483647 w 371"/>
                <a:gd name="T105" fmla="*/ 2147483647 h 43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71" h="432">
                  <a:moveTo>
                    <a:pt x="367" y="317"/>
                  </a:moveTo>
                  <a:cubicBezTo>
                    <a:pt x="363" y="297"/>
                    <a:pt x="356" y="279"/>
                    <a:pt x="347" y="267"/>
                  </a:cubicBezTo>
                  <a:cubicBezTo>
                    <a:pt x="335" y="252"/>
                    <a:pt x="316" y="250"/>
                    <a:pt x="300" y="248"/>
                  </a:cubicBezTo>
                  <a:cubicBezTo>
                    <a:pt x="299" y="248"/>
                    <a:pt x="297" y="248"/>
                    <a:pt x="294" y="248"/>
                  </a:cubicBezTo>
                  <a:cubicBezTo>
                    <a:pt x="295" y="241"/>
                    <a:pt x="295" y="234"/>
                    <a:pt x="295" y="227"/>
                  </a:cubicBezTo>
                  <a:cubicBezTo>
                    <a:pt x="296" y="195"/>
                    <a:pt x="298" y="163"/>
                    <a:pt x="299" y="131"/>
                  </a:cubicBezTo>
                  <a:cubicBezTo>
                    <a:pt x="300" y="100"/>
                    <a:pt x="305" y="63"/>
                    <a:pt x="274" y="45"/>
                  </a:cubicBezTo>
                  <a:cubicBezTo>
                    <a:pt x="271" y="43"/>
                    <a:pt x="250" y="38"/>
                    <a:pt x="250" y="37"/>
                  </a:cubicBezTo>
                  <a:cubicBezTo>
                    <a:pt x="236" y="4"/>
                    <a:pt x="183" y="0"/>
                    <a:pt x="183" y="0"/>
                  </a:cubicBezTo>
                  <a:cubicBezTo>
                    <a:pt x="33" y="0"/>
                    <a:pt x="67" y="222"/>
                    <a:pt x="72" y="248"/>
                  </a:cubicBezTo>
                  <a:cubicBezTo>
                    <a:pt x="72" y="248"/>
                    <a:pt x="71" y="248"/>
                    <a:pt x="71" y="248"/>
                  </a:cubicBezTo>
                  <a:cubicBezTo>
                    <a:pt x="54" y="250"/>
                    <a:pt x="36" y="252"/>
                    <a:pt x="24" y="267"/>
                  </a:cubicBezTo>
                  <a:cubicBezTo>
                    <a:pt x="15" y="279"/>
                    <a:pt x="7" y="297"/>
                    <a:pt x="4" y="317"/>
                  </a:cubicBezTo>
                  <a:cubicBezTo>
                    <a:pt x="0" y="337"/>
                    <a:pt x="0" y="356"/>
                    <a:pt x="5" y="371"/>
                  </a:cubicBezTo>
                  <a:cubicBezTo>
                    <a:pt x="5" y="373"/>
                    <a:pt x="5" y="374"/>
                    <a:pt x="6" y="374"/>
                  </a:cubicBezTo>
                  <a:cubicBezTo>
                    <a:pt x="6" y="375"/>
                    <a:pt x="17" y="390"/>
                    <a:pt x="45" y="404"/>
                  </a:cubicBezTo>
                  <a:cubicBezTo>
                    <a:pt x="61" y="413"/>
                    <a:pt x="80" y="419"/>
                    <a:pt x="100" y="424"/>
                  </a:cubicBezTo>
                  <a:cubicBezTo>
                    <a:pt x="125" y="430"/>
                    <a:pt x="153" y="432"/>
                    <a:pt x="184" y="432"/>
                  </a:cubicBezTo>
                  <a:cubicBezTo>
                    <a:pt x="184" y="432"/>
                    <a:pt x="185" y="432"/>
                    <a:pt x="185" y="432"/>
                  </a:cubicBezTo>
                  <a:cubicBezTo>
                    <a:pt x="186" y="432"/>
                    <a:pt x="187" y="432"/>
                    <a:pt x="187" y="432"/>
                  </a:cubicBezTo>
                  <a:cubicBezTo>
                    <a:pt x="218" y="432"/>
                    <a:pt x="246" y="430"/>
                    <a:pt x="271" y="424"/>
                  </a:cubicBezTo>
                  <a:cubicBezTo>
                    <a:pt x="291" y="419"/>
                    <a:pt x="310" y="413"/>
                    <a:pt x="326" y="404"/>
                  </a:cubicBezTo>
                  <a:cubicBezTo>
                    <a:pt x="348" y="393"/>
                    <a:pt x="361" y="380"/>
                    <a:pt x="365" y="374"/>
                  </a:cubicBezTo>
                  <a:cubicBezTo>
                    <a:pt x="366" y="374"/>
                    <a:pt x="366" y="373"/>
                    <a:pt x="366" y="371"/>
                  </a:cubicBezTo>
                  <a:cubicBezTo>
                    <a:pt x="371" y="356"/>
                    <a:pt x="371" y="337"/>
                    <a:pt x="367" y="317"/>
                  </a:cubicBezTo>
                  <a:close/>
                  <a:moveTo>
                    <a:pt x="186" y="360"/>
                  </a:moveTo>
                  <a:cubicBezTo>
                    <a:pt x="134" y="259"/>
                    <a:pt x="134" y="259"/>
                    <a:pt x="134" y="259"/>
                  </a:cubicBezTo>
                  <a:cubicBezTo>
                    <a:pt x="138" y="256"/>
                    <a:pt x="141" y="252"/>
                    <a:pt x="143" y="246"/>
                  </a:cubicBezTo>
                  <a:cubicBezTo>
                    <a:pt x="144" y="244"/>
                    <a:pt x="144" y="243"/>
                    <a:pt x="145" y="241"/>
                  </a:cubicBezTo>
                  <a:cubicBezTo>
                    <a:pt x="157" y="247"/>
                    <a:pt x="170" y="251"/>
                    <a:pt x="185" y="251"/>
                  </a:cubicBezTo>
                  <a:cubicBezTo>
                    <a:pt x="186" y="251"/>
                    <a:pt x="186" y="251"/>
                    <a:pt x="186" y="251"/>
                  </a:cubicBezTo>
                  <a:cubicBezTo>
                    <a:pt x="200" y="251"/>
                    <a:pt x="214" y="247"/>
                    <a:pt x="226" y="241"/>
                  </a:cubicBezTo>
                  <a:cubicBezTo>
                    <a:pt x="227" y="243"/>
                    <a:pt x="227" y="245"/>
                    <a:pt x="228" y="246"/>
                  </a:cubicBezTo>
                  <a:cubicBezTo>
                    <a:pt x="230" y="252"/>
                    <a:pt x="233" y="257"/>
                    <a:pt x="237" y="260"/>
                  </a:cubicBezTo>
                  <a:lnTo>
                    <a:pt x="186" y="360"/>
                  </a:lnTo>
                  <a:close/>
                  <a:moveTo>
                    <a:pt x="248" y="265"/>
                  </a:moveTo>
                  <a:cubicBezTo>
                    <a:pt x="249" y="265"/>
                    <a:pt x="250" y="265"/>
                    <a:pt x="252" y="266"/>
                  </a:cubicBezTo>
                  <a:cubicBezTo>
                    <a:pt x="266" y="303"/>
                    <a:pt x="266" y="303"/>
                    <a:pt x="266" y="303"/>
                  </a:cubicBezTo>
                  <a:cubicBezTo>
                    <a:pt x="257" y="309"/>
                    <a:pt x="233" y="323"/>
                    <a:pt x="206" y="346"/>
                  </a:cubicBezTo>
                  <a:lnTo>
                    <a:pt x="248" y="265"/>
                  </a:lnTo>
                  <a:close/>
                  <a:moveTo>
                    <a:pt x="165" y="345"/>
                  </a:moveTo>
                  <a:cubicBezTo>
                    <a:pt x="139" y="323"/>
                    <a:pt x="116" y="309"/>
                    <a:pt x="106" y="303"/>
                  </a:cubicBezTo>
                  <a:cubicBezTo>
                    <a:pt x="121" y="265"/>
                    <a:pt x="121" y="265"/>
                    <a:pt x="121" y="265"/>
                  </a:cubicBezTo>
                  <a:cubicBezTo>
                    <a:pt x="122" y="265"/>
                    <a:pt x="123" y="265"/>
                    <a:pt x="124" y="265"/>
                  </a:cubicBezTo>
                  <a:lnTo>
                    <a:pt x="165" y="345"/>
                  </a:lnTo>
                  <a:close/>
                  <a:moveTo>
                    <a:pt x="117" y="126"/>
                  </a:moveTo>
                  <a:cubicBezTo>
                    <a:pt x="151" y="127"/>
                    <a:pt x="170" y="109"/>
                    <a:pt x="170" y="109"/>
                  </a:cubicBezTo>
                  <a:cubicBezTo>
                    <a:pt x="198" y="130"/>
                    <a:pt x="249" y="111"/>
                    <a:pt x="253" y="110"/>
                  </a:cubicBezTo>
                  <a:cubicBezTo>
                    <a:pt x="253" y="111"/>
                    <a:pt x="253" y="113"/>
                    <a:pt x="253" y="115"/>
                  </a:cubicBezTo>
                  <a:cubicBezTo>
                    <a:pt x="253" y="164"/>
                    <a:pt x="253" y="164"/>
                    <a:pt x="253" y="164"/>
                  </a:cubicBezTo>
                  <a:cubicBezTo>
                    <a:pt x="253" y="202"/>
                    <a:pt x="223" y="233"/>
                    <a:pt x="185" y="233"/>
                  </a:cubicBezTo>
                  <a:cubicBezTo>
                    <a:pt x="148" y="233"/>
                    <a:pt x="117" y="202"/>
                    <a:pt x="117" y="164"/>
                  </a:cubicBezTo>
                  <a:lnTo>
                    <a:pt x="117" y="12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4825" name="组合 115"/>
          <p:cNvGrpSpPr/>
          <p:nvPr/>
        </p:nvGrpSpPr>
        <p:grpSpPr bwMode="auto">
          <a:xfrm>
            <a:off x="559594" y="1811500"/>
            <a:ext cx="623888" cy="625271"/>
            <a:chOff x="0" y="0"/>
            <a:chExt cx="865188" cy="865188"/>
          </a:xfrm>
        </p:grpSpPr>
        <p:sp>
          <p:nvSpPr>
            <p:cNvPr id="35010" name="Oval 102"/>
            <p:cNvSpPr>
              <a:spLocks noChangeArrowheads="1"/>
            </p:cNvSpPr>
            <p:nvPr/>
          </p:nvSpPr>
          <p:spPr bwMode="auto">
            <a:xfrm>
              <a:off x="0" y="0"/>
              <a:ext cx="865188" cy="865188"/>
            </a:xfrm>
            <a:prstGeom prst="ellipse">
              <a:avLst/>
            </a:prstGeom>
            <a:solidFill>
              <a:srgbClr val="3A738A"/>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zh-CN">
                <a:solidFill>
                  <a:srgbClr val="000000"/>
                </a:solidFill>
              </a:endParaRPr>
            </a:p>
          </p:txBody>
        </p:sp>
        <p:sp>
          <p:nvSpPr>
            <p:cNvPr id="35011" name="Freeform 103"/>
            <p:cNvSpPr>
              <a:spLocks noEditPoints="1"/>
            </p:cNvSpPr>
            <p:nvPr/>
          </p:nvSpPr>
          <p:spPr bwMode="auto">
            <a:xfrm>
              <a:off x="433387" y="865188"/>
              <a:ext cx="19050" cy="0"/>
            </a:xfrm>
            <a:custGeom>
              <a:avLst/>
              <a:gdLst>
                <a:gd name="T0" fmla="*/ 0 w 14"/>
                <a:gd name="T1" fmla="*/ 2147483647 w 14"/>
                <a:gd name="T2" fmla="*/ 2147483647 w 14"/>
                <a:gd name="T3" fmla="*/ 2147483647 w 14"/>
                <a:gd name="T4" fmla="*/ 2147483647 w 14"/>
                <a:gd name="T5" fmla="*/ 2147483647 w 14"/>
                <a:gd name="T6" fmla="*/ 2147483647 w 14"/>
                <a:gd name="T7" fmla="*/ 2147483647 w 14"/>
                <a:gd name="T8" fmla="*/ 2147483647 w 14"/>
                <a:gd name="T9" fmla="*/ 2147483647 w 14"/>
                <a:gd name="T10" fmla="*/ 2147483647 w 14"/>
                <a:gd name="T11" fmla="*/ 2147483647 w 14"/>
                <a:gd name="T12" fmla="*/ 2147483647 w 14"/>
                <a:gd name="T13" fmla="*/ 2147483647 w 14"/>
                <a:gd name="T14" fmla="*/ 2147483647 w 14"/>
                <a:gd name="T15" fmla="*/ 2147483647 w 14"/>
                <a:gd name="T16" fmla="*/ 2147483647 w 14"/>
                <a:gd name="T17" fmla="*/ 2147483647 w 14"/>
                <a:gd name="T18" fmla="*/ 2147483647 w 14"/>
                <a:gd name="T19" fmla="*/ 2147483647 w 14"/>
                <a:gd name="T20" fmla="*/ 2147483647 w 14"/>
                <a:gd name="T21" fmla="*/ 2147483647 w 14"/>
                <a:gd name="T22" fmla="*/ 2147483647 w 14"/>
                <a:gd name="T23" fmla="*/ 2147483647 w 14"/>
                <a:gd name="T24" fmla="*/ 2147483647 w 14"/>
                <a:gd name="T25" fmla="*/ 2147483647 w 14"/>
                <a:gd name="T26" fmla="*/ 2147483647 w 14"/>
                <a:gd name="T27" fmla="*/ 2147483647 w 14"/>
                <a:gd name="T28" fmla="*/ 2147483647 w 14"/>
                <a:gd name="T29" fmla="*/ 2147483647 w 14"/>
                <a:gd name="T30" fmla="*/ 2147483647 w 14"/>
                <a:gd name="T31" fmla="*/ 2147483647 w 14"/>
                <a:gd name="T32" fmla="*/ 2147483647 w 14"/>
                <a:gd name="T33" fmla="*/ 2147483647 w 14"/>
                <a:gd name="T34" fmla="*/ 2147483647 w 14"/>
                <a:gd name="T35" fmla="*/ 2147483647 w 14"/>
                <a:gd name="T36" fmla="*/ 2147483647 w 14"/>
                <a:gd name="T37" fmla="*/ 2147483647 w 14"/>
                <a:gd name="T38" fmla="*/ 2147483647 w 14"/>
                <a:gd name="T39" fmla="*/ 2147483647 w 14"/>
                <a:gd name="T40" fmla="*/ 2147483647 w 14"/>
                <a:gd name="T41" fmla="*/ 2147483647 w 14"/>
                <a:gd name="T42" fmla="*/ 2147483647 w 14"/>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Lst>
              <a:ahLst/>
              <a:cxnLst>
                <a:cxn ang="T43">
                  <a:pos x="T0" y="0"/>
                </a:cxn>
                <a:cxn ang="T44">
                  <a:pos x="T1" y="0"/>
                </a:cxn>
                <a:cxn ang="T45">
                  <a:pos x="T2" y="0"/>
                </a:cxn>
                <a:cxn ang="T46">
                  <a:pos x="T3" y="0"/>
                </a:cxn>
                <a:cxn ang="T47">
                  <a:pos x="T4" y="0"/>
                </a:cxn>
                <a:cxn ang="T48">
                  <a:pos x="T5" y="0"/>
                </a:cxn>
                <a:cxn ang="T49">
                  <a:pos x="T6" y="0"/>
                </a:cxn>
                <a:cxn ang="T50">
                  <a:pos x="T7" y="0"/>
                </a:cxn>
                <a:cxn ang="T51">
                  <a:pos x="T8" y="0"/>
                </a:cxn>
                <a:cxn ang="T52">
                  <a:pos x="T9" y="0"/>
                </a:cxn>
                <a:cxn ang="T53">
                  <a:pos x="T10" y="0"/>
                </a:cxn>
                <a:cxn ang="T54">
                  <a:pos x="T11" y="0"/>
                </a:cxn>
                <a:cxn ang="T55">
                  <a:pos x="T12" y="0"/>
                </a:cxn>
                <a:cxn ang="T56">
                  <a:pos x="T13" y="0"/>
                </a:cxn>
                <a:cxn ang="T57">
                  <a:pos x="T14" y="0"/>
                </a:cxn>
                <a:cxn ang="T58">
                  <a:pos x="T15" y="0"/>
                </a:cxn>
                <a:cxn ang="T59">
                  <a:pos x="T16" y="0"/>
                </a:cxn>
                <a:cxn ang="T60">
                  <a:pos x="T17" y="0"/>
                </a:cxn>
                <a:cxn ang="T61">
                  <a:pos x="T18" y="0"/>
                </a:cxn>
                <a:cxn ang="T62">
                  <a:pos x="T19" y="0"/>
                </a:cxn>
                <a:cxn ang="T63">
                  <a:pos x="T20" y="0"/>
                </a:cxn>
                <a:cxn ang="T64">
                  <a:pos x="T21" y="0"/>
                </a:cxn>
                <a:cxn ang="T65">
                  <a:pos x="T22" y="0"/>
                </a:cxn>
                <a:cxn ang="T66">
                  <a:pos x="T23" y="0"/>
                </a:cxn>
                <a:cxn ang="T67">
                  <a:pos x="T24" y="0"/>
                </a:cxn>
                <a:cxn ang="T68">
                  <a:pos x="T25" y="0"/>
                </a:cxn>
                <a:cxn ang="T69">
                  <a:pos x="T26" y="0"/>
                </a:cxn>
                <a:cxn ang="T70">
                  <a:pos x="T27" y="0"/>
                </a:cxn>
                <a:cxn ang="T71">
                  <a:pos x="T28" y="0"/>
                </a:cxn>
                <a:cxn ang="T72">
                  <a:pos x="T29" y="0"/>
                </a:cxn>
                <a:cxn ang="T73">
                  <a:pos x="T30" y="0"/>
                </a:cxn>
                <a:cxn ang="T74">
                  <a:pos x="T31" y="0"/>
                </a:cxn>
                <a:cxn ang="T75">
                  <a:pos x="T32" y="0"/>
                </a:cxn>
                <a:cxn ang="T76">
                  <a:pos x="T33" y="0"/>
                </a:cxn>
                <a:cxn ang="T77">
                  <a:pos x="T34" y="0"/>
                </a:cxn>
                <a:cxn ang="T78">
                  <a:pos x="T35" y="0"/>
                </a:cxn>
                <a:cxn ang="T79">
                  <a:pos x="T36" y="0"/>
                </a:cxn>
                <a:cxn ang="T80">
                  <a:pos x="T37" y="0"/>
                </a:cxn>
                <a:cxn ang="T81">
                  <a:pos x="T38" y="0"/>
                </a:cxn>
                <a:cxn ang="T82">
                  <a:pos x="T39" y="0"/>
                </a:cxn>
                <a:cxn ang="T83">
                  <a:pos x="T40" y="0"/>
                </a:cxn>
                <a:cxn ang="T84">
                  <a:pos x="T41" y="0"/>
                </a:cxn>
                <a:cxn ang="T85">
                  <a:pos x="T42" y="0"/>
                </a:cxn>
              </a:cxnLst>
              <a:rect l="0" t="0" r="r" b="b"/>
              <a:pathLst>
                <a:path w="14">
                  <a:moveTo>
                    <a:pt x="0" y="0"/>
                  </a:moveTo>
                  <a:cubicBezTo>
                    <a:pt x="0" y="0"/>
                    <a:pt x="0" y="0"/>
                    <a:pt x="0" y="0"/>
                  </a:cubicBezTo>
                  <a:cubicBezTo>
                    <a:pt x="0" y="0"/>
                    <a:pt x="0" y="0"/>
                    <a:pt x="0" y="0"/>
                  </a:cubicBezTo>
                  <a:moveTo>
                    <a:pt x="1" y="0"/>
                  </a:moveTo>
                  <a:cubicBezTo>
                    <a:pt x="0" y="0"/>
                    <a:pt x="0" y="0"/>
                    <a:pt x="0" y="0"/>
                  </a:cubicBezTo>
                  <a:cubicBezTo>
                    <a:pt x="0" y="0"/>
                    <a:pt x="0" y="0"/>
                    <a:pt x="1" y="0"/>
                  </a:cubicBezTo>
                  <a:moveTo>
                    <a:pt x="1" y="0"/>
                  </a:moveTo>
                  <a:cubicBezTo>
                    <a:pt x="1" y="0"/>
                    <a:pt x="1" y="0"/>
                    <a:pt x="1" y="0"/>
                  </a:cubicBezTo>
                  <a:cubicBezTo>
                    <a:pt x="1" y="0"/>
                    <a:pt x="1" y="0"/>
                    <a:pt x="1" y="0"/>
                  </a:cubicBezTo>
                  <a:moveTo>
                    <a:pt x="2" y="0"/>
                  </a:moveTo>
                  <a:cubicBezTo>
                    <a:pt x="1" y="0"/>
                    <a:pt x="1" y="0"/>
                    <a:pt x="1" y="0"/>
                  </a:cubicBezTo>
                  <a:cubicBezTo>
                    <a:pt x="1" y="0"/>
                    <a:pt x="1"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3" y="0"/>
                  </a:moveTo>
                  <a:cubicBezTo>
                    <a:pt x="3" y="0"/>
                    <a:pt x="3" y="0"/>
                    <a:pt x="3" y="0"/>
                  </a:cubicBezTo>
                  <a:cubicBezTo>
                    <a:pt x="3" y="0"/>
                    <a:pt x="3" y="0"/>
                    <a:pt x="3" y="0"/>
                  </a:cubicBezTo>
                  <a:moveTo>
                    <a:pt x="3" y="0"/>
                  </a:moveTo>
                  <a:cubicBezTo>
                    <a:pt x="3" y="0"/>
                    <a:pt x="3" y="0"/>
                    <a:pt x="3" y="0"/>
                  </a:cubicBezTo>
                  <a:cubicBezTo>
                    <a:pt x="3" y="0"/>
                    <a:pt x="3" y="0"/>
                    <a:pt x="3"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moveTo>
                    <a:pt x="5" y="0"/>
                  </a:moveTo>
                  <a:cubicBezTo>
                    <a:pt x="5" y="0"/>
                    <a:pt x="5" y="0"/>
                    <a:pt x="5" y="0"/>
                  </a:cubicBezTo>
                  <a:cubicBezTo>
                    <a:pt x="5" y="0"/>
                    <a:pt x="5" y="0"/>
                    <a:pt x="5" y="0"/>
                  </a:cubicBezTo>
                  <a:moveTo>
                    <a:pt x="6" y="0"/>
                  </a:moveTo>
                  <a:cubicBezTo>
                    <a:pt x="6" y="0"/>
                    <a:pt x="5" y="0"/>
                    <a:pt x="5" y="0"/>
                  </a:cubicBezTo>
                  <a:cubicBezTo>
                    <a:pt x="5" y="0"/>
                    <a:pt x="6" y="0"/>
                    <a:pt x="6" y="0"/>
                  </a:cubicBezTo>
                  <a:moveTo>
                    <a:pt x="6" y="0"/>
                  </a:moveTo>
                  <a:cubicBezTo>
                    <a:pt x="6" y="0"/>
                    <a:pt x="6" y="0"/>
                    <a:pt x="6" y="0"/>
                  </a:cubicBezTo>
                  <a:cubicBezTo>
                    <a:pt x="6" y="0"/>
                    <a:pt x="6" y="0"/>
                    <a:pt x="6" y="0"/>
                  </a:cubicBezTo>
                  <a:moveTo>
                    <a:pt x="7" y="0"/>
                  </a:moveTo>
                  <a:cubicBezTo>
                    <a:pt x="7" y="0"/>
                    <a:pt x="6" y="0"/>
                    <a:pt x="6" y="0"/>
                  </a:cubicBezTo>
                  <a:cubicBezTo>
                    <a:pt x="6" y="0"/>
                    <a:pt x="7" y="0"/>
                    <a:pt x="7" y="0"/>
                  </a:cubicBezTo>
                  <a:moveTo>
                    <a:pt x="7" y="0"/>
                  </a:moveTo>
                  <a:cubicBezTo>
                    <a:pt x="7" y="0"/>
                    <a:pt x="7" y="0"/>
                    <a:pt x="7" y="0"/>
                  </a:cubicBezTo>
                  <a:cubicBezTo>
                    <a:pt x="7" y="0"/>
                    <a:pt x="7" y="0"/>
                    <a:pt x="7" y="0"/>
                  </a:cubicBezTo>
                  <a:moveTo>
                    <a:pt x="8" y="0"/>
                  </a:moveTo>
                  <a:cubicBezTo>
                    <a:pt x="8" y="0"/>
                    <a:pt x="7" y="0"/>
                    <a:pt x="7" y="0"/>
                  </a:cubicBezTo>
                  <a:cubicBezTo>
                    <a:pt x="7" y="0"/>
                    <a:pt x="7" y="0"/>
                    <a:pt x="8" y="0"/>
                  </a:cubicBezTo>
                  <a:moveTo>
                    <a:pt x="8" y="0"/>
                  </a:moveTo>
                  <a:cubicBezTo>
                    <a:pt x="8" y="0"/>
                    <a:pt x="8" y="0"/>
                    <a:pt x="8" y="0"/>
                  </a:cubicBezTo>
                  <a:cubicBezTo>
                    <a:pt x="8" y="0"/>
                    <a:pt x="8" y="0"/>
                    <a:pt x="8" y="0"/>
                  </a:cubicBezTo>
                  <a:moveTo>
                    <a:pt x="9" y="0"/>
                  </a:moveTo>
                  <a:cubicBezTo>
                    <a:pt x="8" y="0"/>
                    <a:pt x="8" y="0"/>
                    <a:pt x="8" y="0"/>
                  </a:cubicBezTo>
                  <a:cubicBezTo>
                    <a:pt x="8" y="0"/>
                    <a:pt x="8" y="0"/>
                    <a:pt x="9" y="0"/>
                  </a:cubicBezTo>
                  <a:moveTo>
                    <a:pt x="9" y="0"/>
                  </a:moveTo>
                  <a:cubicBezTo>
                    <a:pt x="9" y="0"/>
                    <a:pt x="9" y="0"/>
                    <a:pt x="9" y="0"/>
                  </a:cubicBezTo>
                  <a:cubicBezTo>
                    <a:pt x="9" y="0"/>
                    <a:pt x="9" y="0"/>
                    <a:pt x="9" y="0"/>
                  </a:cubicBezTo>
                  <a:moveTo>
                    <a:pt x="9" y="0"/>
                  </a:moveTo>
                  <a:cubicBezTo>
                    <a:pt x="9" y="0"/>
                    <a:pt x="9" y="0"/>
                    <a:pt x="9" y="0"/>
                  </a:cubicBezTo>
                  <a:cubicBezTo>
                    <a:pt x="9" y="0"/>
                    <a:pt x="9" y="0"/>
                    <a:pt x="9" y="0"/>
                  </a:cubicBezTo>
                  <a:moveTo>
                    <a:pt x="10" y="0"/>
                  </a:moveTo>
                  <a:cubicBezTo>
                    <a:pt x="10" y="0"/>
                    <a:pt x="10" y="0"/>
                    <a:pt x="10" y="0"/>
                  </a:cubicBezTo>
                  <a:cubicBezTo>
                    <a:pt x="10" y="0"/>
                    <a:pt x="10" y="0"/>
                    <a:pt x="10" y="0"/>
                  </a:cubicBezTo>
                  <a:moveTo>
                    <a:pt x="11" y="0"/>
                  </a:moveTo>
                  <a:cubicBezTo>
                    <a:pt x="11" y="0"/>
                    <a:pt x="11" y="0"/>
                    <a:pt x="11" y="0"/>
                  </a:cubicBezTo>
                  <a:cubicBezTo>
                    <a:pt x="11" y="0"/>
                    <a:pt x="11" y="0"/>
                    <a:pt x="11" y="0"/>
                  </a:cubicBezTo>
                  <a:moveTo>
                    <a:pt x="12" y="0"/>
                  </a:moveTo>
                  <a:cubicBezTo>
                    <a:pt x="12" y="0"/>
                    <a:pt x="12" y="0"/>
                    <a:pt x="12" y="0"/>
                  </a:cubicBezTo>
                  <a:cubicBezTo>
                    <a:pt x="12" y="0"/>
                    <a:pt x="12" y="0"/>
                    <a:pt x="12" y="0"/>
                  </a:cubicBezTo>
                  <a:moveTo>
                    <a:pt x="12" y="0"/>
                  </a:moveTo>
                  <a:cubicBezTo>
                    <a:pt x="12" y="0"/>
                    <a:pt x="12" y="0"/>
                    <a:pt x="12" y="0"/>
                  </a:cubicBezTo>
                  <a:cubicBezTo>
                    <a:pt x="12" y="0"/>
                    <a:pt x="12" y="0"/>
                    <a:pt x="12" y="0"/>
                  </a:cubicBezTo>
                  <a:moveTo>
                    <a:pt x="13" y="0"/>
                  </a:moveTo>
                  <a:cubicBezTo>
                    <a:pt x="13" y="0"/>
                    <a:pt x="13" y="0"/>
                    <a:pt x="12" y="0"/>
                  </a:cubicBezTo>
                  <a:cubicBezTo>
                    <a:pt x="13" y="0"/>
                    <a:pt x="13" y="0"/>
                    <a:pt x="13" y="0"/>
                  </a:cubicBezTo>
                  <a:moveTo>
                    <a:pt x="13" y="0"/>
                  </a:moveTo>
                  <a:cubicBezTo>
                    <a:pt x="13" y="0"/>
                    <a:pt x="13" y="0"/>
                    <a:pt x="13" y="0"/>
                  </a:cubicBezTo>
                  <a:cubicBezTo>
                    <a:pt x="13" y="0"/>
                    <a:pt x="13" y="0"/>
                    <a:pt x="13" y="0"/>
                  </a:cubicBezTo>
                  <a:moveTo>
                    <a:pt x="14" y="0"/>
                  </a:moveTo>
                  <a:cubicBezTo>
                    <a:pt x="14" y="0"/>
                    <a:pt x="13" y="0"/>
                    <a:pt x="13" y="0"/>
                  </a:cubicBezTo>
                  <a:cubicBezTo>
                    <a:pt x="13" y="0"/>
                    <a:pt x="14" y="0"/>
                    <a:pt x="14" y="0"/>
                  </a:cubicBezTo>
                  <a:moveTo>
                    <a:pt x="14" y="0"/>
                  </a:moveTo>
                  <a:cubicBezTo>
                    <a:pt x="14" y="0"/>
                    <a:pt x="14" y="0"/>
                    <a:pt x="14" y="0"/>
                  </a:cubicBezTo>
                  <a:cubicBezTo>
                    <a:pt x="14" y="0"/>
                    <a:pt x="14" y="0"/>
                    <a:pt x="14" y="0"/>
                  </a:cubicBezTo>
                  <a:moveTo>
                    <a:pt x="14" y="0"/>
                  </a:moveTo>
                  <a:cubicBezTo>
                    <a:pt x="14" y="0"/>
                    <a:pt x="14" y="0"/>
                    <a:pt x="14" y="0"/>
                  </a:cubicBezTo>
                  <a:cubicBezTo>
                    <a:pt x="14" y="0"/>
                    <a:pt x="14" y="0"/>
                    <a:pt x="14" y="0"/>
                  </a:cubicBezTo>
                </a:path>
              </a:pathLst>
            </a:custGeom>
            <a:solidFill>
              <a:srgbClr val="D8E3E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5012" name="Freeform 104"/>
            <p:cNvSpPr/>
            <p:nvPr/>
          </p:nvSpPr>
          <p:spPr bwMode="auto">
            <a:xfrm>
              <a:off x="166687" y="134938"/>
              <a:ext cx="695325" cy="730250"/>
            </a:xfrm>
            <a:custGeom>
              <a:avLst/>
              <a:gdLst>
                <a:gd name="T0" fmla="*/ 2147483647 w 508"/>
                <a:gd name="T1" fmla="*/ 2147483647 h 533"/>
                <a:gd name="T2" fmla="*/ 2147483647 w 508"/>
                <a:gd name="T3" fmla="*/ 2147483647 h 533"/>
                <a:gd name="T4" fmla="*/ 2147483647 w 508"/>
                <a:gd name="T5" fmla="*/ 2147483647 h 533"/>
                <a:gd name="T6" fmla="*/ 2147483647 w 508"/>
                <a:gd name="T7" fmla="*/ 2147483647 h 533"/>
                <a:gd name="T8" fmla="*/ 2147483647 w 508"/>
                <a:gd name="T9" fmla="*/ 2147483647 h 533"/>
                <a:gd name="T10" fmla="*/ 2147483647 w 508"/>
                <a:gd name="T11" fmla="*/ 2147483647 h 533"/>
                <a:gd name="T12" fmla="*/ 2147483647 w 508"/>
                <a:gd name="T13" fmla="*/ 2147483647 h 533"/>
                <a:gd name="T14" fmla="*/ 2147483647 w 508"/>
                <a:gd name="T15" fmla="*/ 2147483647 h 533"/>
                <a:gd name="T16" fmla="*/ 2147483647 w 508"/>
                <a:gd name="T17" fmla="*/ 2147483647 h 533"/>
                <a:gd name="T18" fmla="*/ 2147483647 w 508"/>
                <a:gd name="T19" fmla="*/ 2147483647 h 533"/>
                <a:gd name="T20" fmla="*/ 2147483647 w 508"/>
                <a:gd name="T21" fmla="*/ 2147483647 h 533"/>
                <a:gd name="T22" fmla="*/ 2147483647 w 508"/>
                <a:gd name="T23" fmla="*/ 2147483647 h 533"/>
                <a:gd name="T24" fmla="*/ 2147483647 w 508"/>
                <a:gd name="T25" fmla="*/ 2147483647 h 533"/>
                <a:gd name="T26" fmla="*/ 2147483647 w 508"/>
                <a:gd name="T27" fmla="*/ 2147483647 h 533"/>
                <a:gd name="T28" fmla="*/ 2147483647 w 508"/>
                <a:gd name="T29" fmla="*/ 2147483647 h 533"/>
                <a:gd name="T30" fmla="*/ 2147483647 w 508"/>
                <a:gd name="T31" fmla="*/ 2147483647 h 533"/>
                <a:gd name="T32" fmla="*/ 2147483647 w 508"/>
                <a:gd name="T33" fmla="*/ 2147483647 h 533"/>
                <a:gd name="T34" fmla="*/ 2147483647 w 508"/>
                <a:gd name="T35" fmla="*/ 2147483647 h 533"/>
                <a:gd name="T36" fmla="*/ 2147483647 w 508"/>
                <a:gd name="T37" fmla="*/ 2147483647 h 533"/>
                <a:gd name="T38" fmla="*/ 2147483647 w 508"/>
                <a:gd name="T39" fmla="*/ 2147483647 h 533"/>
                <a:gd name="T40" fmla="*/ 2147483647 w 508"/>
                <a:gd name="T41" fmla="*/ 2147483647 h 533"/>
                <a:gd name="T42" fmla="*/ 2147483647 w 508"/>
                <a:gd name="T43" fmla="*/ 2147483647 h 533"/>
                <a:gd name="T44" fmla="*/ 2147483647 w 508"/>
                <a:gd name="T45" fmla="*/ 2147483647 h 533"/>
                <a:gd name="T46" fmla="*/ 2147483647 w 508"/>
                <a:gd name="T47" fmla="*/ 2147483647 h 533"/>
                <a:gd name="T48" fmla="*/ 2147483647 w 508"/>
                <a:gd name="T49" fmla="*/ 2147483647 h 533"/>
                <a:gd name="T50" fmla="*/ 2147483647 w 508"/>
                <a:gd name="T51" fmla="*/ 2147483647 h 533"/>
                <a:gd name="T52" fmla="*/ 2147483647 w 508"/>
                <a:gd name="T53" fmla="*/ 2147483647 h 533"/>
                <a:gd name="T54" fmla="*/ 2147483647 w 508"/>
                <a:gd name="T55" fmla="*/ 2147483647 h 533"/>
                <a:gd name="T56" fmla="*/ 2147483647 w 508"/>
                <a:gd name="T57" fmla="*/ 2147483647 h 533"/>
                <a:gd name="T58" fmla="*/ 2147483647 w 508"/>
                <a:gd name="T59" fmla="*/ 2147483647 h 533"/>
                <a:gd name="T60" fmla="*/ 2147483647 w 508"/>
                <a:gd name="T61" fmla="*/ 2147483647 h 533"/>
                <a:gd name="T62" fmla="*/ 2147483647 w 508"/>
                <a:gd name="T63" fmla="*/ 2147483647 h 533"/>
                <a:gd name="T64" fmla="*/ 2147483647 w 508"/>
                <a:gd name="T65" fmla="*/ 2147483647 h 533"/>
                <a:gd name="T66" fmla="*/ 2147483647 w 508"/>
                <a:gd name="T67" fmla="*/ 2147483647 h 533"/>
                <a:gd name="T68" fmla="*/ 2147483647 w 508"/>
                <a:gd name="T69" fmla="*/ 2147483647 h 533"/>
                <a:gd name="T70" fmla="*/ 2147483647 w 508"/>
                <a:gd name="T71" fmla="*/ 2147483647 h 533"/>
                <a:gd name="T72" fmla="*/ 2147483647 w 508"/>
                <a:gd name="T73" fmla="*/ 2147483647 h 533"/>
                <a:gd name="T74" fmla="*/ 2147483647 w 508"/>
                <a:gd name="T75" fmla="*/ 2147483647 h 533"/>
                <a:gd name="T76" fmla="*/ 2147483647 w 508"/>
                <a:gd name="T77" fmla="*/ 2147483647 h 533"/>
                <a:gd name="T78" fmla="*/ 2147483647 w 508"/>
                <a:gd name="T79" fmla="*/ 0 h 53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08" h="533">
                  <a:moveTo>
                    <a:pt x="195" y="0"/>
                  </a:moveTo>
                  <a:cubicBezTo>
                    <a:pt x="187" y="0"/>
                    <a:pt x="176" y="11"/>
                    <a:pt x="170" y="15"/>
                  </a:cubicBezTo>
                  <a:cubicBezTo>
                    <a:pt x="136" y="41"/>
                    <a:pt x="102" y="66"/>
                    <a:pt x="69" y="91"/>
                  </a:cubicBezTo>
                  <a:cubicBezTo>
                    <a:pt x="61" y="97"/>
                    <a:pt x="0" y="132"/>
                    <a:pt x="14" y="144"/>
                  </a:cubicBezTo>
                  <a:cubicBezTo>
                    <a:pt x="18" y="149"/>
                    <a:pt x="24" y="155"/>
                    <a:pt x="29" y="159"/>
                  </a:cubicBezTo>
                  <a:cubicBezTo>
                    <a:pt x="31" y="162"/>
                    <a:pt x="34" y="164"/>
                    <a:pt x="37" y="166"/>
                  </a:cubicBezTo>
                  <a:cubicBezTo>
                    <a:pt x="41" y="172"/>
                    <a:pt x="36" y="182"/>
                    <a:pt x="37" y="189"/>
                  </a:cubicBezTo>
                  <a:cubicBezTo>
                    <a:pt x="37" y="197"/>
                    <a:pt x="42" y="201"/>
                    <a:pt x="47" y="206"/>
                  </a:cubicBezTo>
                  <a:cubicBezTo>
                    <a:pt x="48" y="210"/>
                    <a:pt x="47" y="216"/>
                    <a:pt x="47" y="220"/>
                  </a:cubicBezTo>
                  <a:cubicBezTo>
                    <a:pt x="47" y="241"/>
                    <a:pt x="47" y="263"/>
                    <a:pt x="47" y="285"/>
                  </a:cubicBezTo>
                  <a:cubicBezTo>
                    <a:pt x="47" y="301"/>
                    <a:pt x="37" y="308"/>
                    <a:pt x="37" y="325"/>
                  </a:cubicBezTo>
                  <a:cubicBezTo>
                    <a:pt x="37" y="337"/>
                    <a:pt x="48" y="346"/>
                    <a:pt x="56" y="353"/>
                  </a:cubicBezTo>
                  <a:cubicBezTo>
                    <a:pt x="56" y="353"/>
                    <a:pt x="57" y="354"/>
                    <a:pt x="57" y="354"/>
                  </a:cubicBezTo>
                  <a:cubicBezTo>
                    <a:pt x="52" y="354"/>
                    <a:pt x="46" y="353"/>
                    <a:pt x="40" y="353"/>
                  </a:cubicBezTo>
                  <a:cubicBezTo>
                    <a:pt x="32" y="353"/>
                    <a:pt x="24" y="355"/>
                    <a:pt x="24" y="365"/>
                  </a:cubicBezTo>
                  <a:cubicBezTo>
                    <a:pt x="24" y="379"/>
                    <a:pt x="22" y="391"/>
                    <a:pt x="34" y="400"/>
                  </a:cubicBezTo>
                  <a:cubicBezTo>
                    <a:pt x="38" y="405"/>
                    <a:pt x="99" y="467"/>
                    <a:pt x="162" y="531"/>
                  </a:cubicBezTo>
                  <a:cubicBezTo>
                    <a:pt x="173" y="533"/>
                    <a:pt x="184" y="533"/>
                    <a:pt x="195" y="533"/>
                  </a:cubicBezTo>
                  <a:cubicBezTo>
                    <a:pt x="195" y="533"/>
                    <a:pt x="195" y="533"/>
                    <a:pt x="195" y="533"/>
                  </a:cubicBezTo>
                  <a:cubicBezTo>
                    <a:pt x="195" y="533"/>
                    <a:pt x="195" y="533"/>
                    <a:pt x="195" y="533"/>
                  </a:cubicBezTo>
                  <a:cubicBezTo>
                    <a:pt x="195" y="533"/>
                    <a:pt x="195" y="533"/>
                    <a:pt x="195" y="533"/>
                  </a:cubicBezTo>
                  <a:cubicBezTo>
                    <a:pt x="195" y="533"/>
                    <a:pt x="195" y="533"/>
                    <a:pt x="196" y="533"/>
                  </a:cubicBezTo>
                  <a:cubicBezTo>
                    <a:pt x="196" y="533"/>
                    <a:pt x="196" y="533"/>
                    <a:pt x="196" y="533"/>
                  </a:cubicBezTo>
                  <a:cubicBezTo>
                    <a:pt x="196" y="533"/>
                    <a:pt x="196" y="533"/>
                    <a:pt x="196" y="533"/>
                  </a:cubicBezTo>
                  <a:cubicBezTo>
                    <a:pt x="196" y="533"/>
                    <a:pt x="196" y="533"/>
                    <a:pt x="196" y="533"/>
                  </a:cubicBezTo>
                  <a:cubicBezTo>
                    <a:pt x="196" y="533"/>
                    <a:pt x="196" y="533"/>
                    <a:pt x="197" y="533"/>
                  </a:cubicBezTo>
                  <a:cubicBezTo>
                    <a:pt x="197" y="533"/>
                    <a:pt x="197" y="533"/>
                    <a:pt x="197" y="533"/>
                  </a:cubicBezTo>
                  <a:cubicBezTo>
                    <a:pt x="197" y="533"/>
                    <a:pt x="197" y="533"/>
                    <a:pt x="197" y="533"/>
                  </a:cubicBezTo>
                  <a:cubicBezTo>
                    <a:pt x="197" y="533"/>
                    <a:pt x="197" y="533"/>
                    <a:pt x="197" y="533"/>
                  </a:cubicBezTo>
                  <a:cubicBezTo>
                    <a:pt x="197" y="533"/>
                    <a:pt x="197" y="533"/>
                    <a:pt x="197" y="533"/>
                  </a:cubicBezTo>
                  <a:cubicBezTo>
                    <a:pt x="198" y="533"/>
                    <a:pt x="198" y="533"/>
                    <a:pt x="198" y="533"/>
                  </a:cubicBezTo>
                  <a:cubicBezTo>
                    <a:pt x="198" y="533"/>
                    <a:pt x="198" y="533"/>
                    <a:pt x="198" y="533"/>
                  </a:cubicBezTo>
                  <a:cubicBezTo>
                    <a:pt x="198" y="533"/>
                    <a:pt x="198" y="533"/>
                    <a:pt x="198" y="533"/>
                  </a:cubicBezTo>
                  <a:cubicBezTo>
                    <a:pt x="198" y="533"/>
                    <a:pt x="198" y="533"/>
                    <a:pt x="198" y="533"/>
                  </a:cubicBezTo>
                  <a:cubicBezTo>
                    <a:pt x="199" y="533"/>
                    <a:pt x="199" y="533"/>
                    <a:pt x="199" y="533"/>
                  </a:cubicBezTo>
                  <a:cubicBezTo>
                    <a:pt x="199" y="533"/>
                    <a:pt x="199" y="533"/>
                    <a:pt x="199" y="533"/>
                  </a:cubicBezTo>
                  <a:cubicBezTo>
                    <a:pt x="199" y="533"/>
                    <a:pt x="199" y="533"/>
                    <a:pt x="199" y="533"/>
                  </a:cubicBezTo>
                  <a:cubicBezTo>
                    <a:pt x="199" y="533"/>
                    <a:pt x="199" y="533"/>
                    <a:pt x="199" y="533"/>
                  </a:cubicBezTo>
                  <a:cubicBezTo>
                    <a:pt x="200" y="533"/>
                    <a:pt x="200" y="533"/>
                    <a:pt x="200" y="533"/>
                  </a:cubicBezTo>
                  <a:cubicBezTo>
                    <a:pt x="200" y="533"/>
                    <a:pt x="200" y="533"/>
                    <a:pt x="200" y="533"/>
                  </a:cubicBezTo>
                  <a:cubicBezTo>
                    <a:pt x="200" y="533"/>
                    <a:pt x="200" y="533"/>
                    <a:pt x="200" y="533"/>
                  </a:cubicBezTo>
                  <a:cubicBezTo>
                    <a:pt x="200" y="533"/>
                    <a:pt x="201" y="533"/>
                    <a:pt x="201" y="533"/>
                  </a:cubicBezTo>
                  <a:cubicBezTo>
                    <a:pt x="201" y="533"/>
                    <a:pt x="201" y="533"/>
                    <a:pt x="201" y="533"/>
                  </a:cubicBezTo>
                  <a:cubicBezTo>
                    <a:pt x="201" y="533"/>
                    <a:pt x="201" y="533"/>
                    <a:pt x="201" y="533"/>
                  </a:cubicBezTo>
                  <a:cubicBezTo>
                    <a:pt x="201" y="533"/>
                    <a:pt x="201" y="533"/>
                    <a:pt x="201" y="533"/>
                  </a:cubicBezTo>
                  <a:cubicBezTo>
                    <a:pt x="201" y="533"/>
                    <a:pt x="202" y="533"/>
                    <a:pt x="202" y="533"/>
                  </a:cubicBezTo>
                  <a:cubicBezTo>
                    <a:pt x="202" y="533"/>
                    <a:pt x="202" y="533"/>
                    <a:pt x="202" y="533"/>
                  </a:cubicBezTo>
                  <a:cubicBezTo>
                    <a:pt x="202" y="533"/>
                    <a:pt x="202" y="533"/>
                    <a:pt x="202" y="533"/>
                  </a:cubicBezTo>
                  <a:cubicBezTo>
                    <a:pt x="202" y="533"/>
                    <a:pt x="202" y="533"/>
                    <a:pt x="202" y="533"/>
                  </a:cubicBezTo>
                  <a:cubicBezTo>
                    <a:pt x="202" y="533"/>
                    <a:pt x="203" y="533"/>
                    <a:pt x="203" y="533"/>
                  </a:cubicBezTo>
                  <a:cubicBezTo>
                    <a:pt x="203" y="533"/>
                    <a:pt x="203" y="533"/>
                    <a:pt x="203" y="533"/>
                  </a:cubicBezTo>
                  <a:cubicBezTo>
                    <a:pt x="203" y="533"/>
                    <a:pt x="203" y="533"/>
                    <a:pt x="203" y="533"/>
                  </a:cubicBezTo>
                  <a:cubicBezTo>
                    <a:pt x="203" y="533"/>
                    <a:pt x="203" y="533"/>
                    <a:pt x="203" y="533"/>
                  </a:cubicBezTo>
                  <a:cubicBezTo>
                    <a:pt x="203" y="533"/>
                    <a:pt x="203" y="533"/>
                    <a:pt x="204" y="533"/>
                  </a:cubicBezTo>
                  <a:cubicBezTo>
                    <a:pt x="204" y="533"/>
                    <a:pt x="204" y="533"/>
                    <a:pt x="204" y="533"/>
                  </a:cubicBezTo>
                  <a:cubicBezTo>
                    <a:pt x="204" y="533"/>
                    <a:pt x="204" y="533"/>
                    <a:pt x="204" y="533"/>
                  </a:cubicBezTo>
                  <a:cubicBezTo>
                    <a:pt x="204" y="533"/>
                    <a:pt x="204" y="533"/>
                    <a:pt x="204" y="533"/>
                  </a:cubicBezTo>
                  <a:cubicBezTo>
                    <a:pt x="204" y="533"/>
                    <a:pt x="204" y="533"/>
                    <a:pt x="204" y="533"/>
                  </a:cubicBezTo>
                  <a:cubicBezTo>
                    <a:pt x="205" y="533"/>
                    <a:pt x="205" y="533"/>
                    <a:pt x="205" y="533"/>
                  </a:cubicBezTo>
                  <a:cubicBezTo>
                    <a:pt x="205" y="533"/>
                    <a:pt x="205" y="533"/>
                    <a:pt x="205" y="533"/>
                  </a:cubicBezTo>
                  <a:cubicBezTo>
                    <a:pt x="205" y="533"/>
                    <a:pt x="206" y="533"/>
                    <a:pt x="206" y="533"/>
                  </a:cubicBezTo>
                  <a:cubicBezTo>
                    <a:pt x="206" y="533"/>
                    <a:pt x="206" y="533"/>
                    <a:pt x="206" y="533"/>
                  </a:cubicBezTo>
                  <a:cubicBezTo>
                    <a:pt x="206" y="533"/>
                    <a:pt x="206" y="533"/>
                    <a:pt x="207" y="533"/>
                  </a:cubicBezTo>
                  <a:cubicBezTo>
                    <a:pt x="207" y="533"/>
                    <a:pt x="207" y="533"/>
                    <a:pt x="207" y="533"/>
                  </a:cubicBezTo>
                  <a:cubicBezTo>
                    <a:pt x="207" y="533"/>
                    <a:pt x="207" y="533"/>
                    <a:pt x="207" y="533"/>
                  </a:cubicBezTo>
                  <a:cubicBezTo>
                    <a:pt x="207" y="533"/>
                    <a:pt x="207" y="533"/>
                    <a:pt x="207" y="533"/>
                  </a:cubicBezTo>
                  <a:cubicBezTo>
                    <a:pt x="207" y="533"/>
                    <a:pt x="207" y="533"/>
                    <a:pt x="207" y="533"/>
                  </a:cubicBezTo>
                  <a:cubicBezTo>
                    <a:pt x="208" y="533"/>
                    <a:pt x="208" y="533"/>
                    <a:pt x="208" y="533"/>
                  </a:cubicBezTo>
                  <a:cubicBezTo>
                    <a:pt x="208" y="533"/>
                    <a:pt x="208" y="533"/>
                    <a:pt x="208" y="533"/>
                  </a:cubicBezTo>
                  <a:cubicBezTo>
                    <a:pt x="208" y="533"/>
                    <a:pt x="208" y="533"/>
                    <a:pt x="208" y="533"/>
                  </a:cubicBezTo>
                  <a:cubicBezTo>
                    <a:pt x="208" y="533"/>
                    <a:pt x="208" y="533"/>
                    <a:pt x="208" y="533"/>
                  </a:cubicBezTo>
                  <a:cubicBezTo>
                    <a:pt x="208" y="533"/>
                    <a:pt x="209" y="533"/>
                    <a:pt x="209" y="533"/>
                  </a:cubicBezTo>
                  <a:cubicBezTo>
                    <a:pt x="209" y="533"/>
                    <a:pt x="209" y="533"/>
                    <a:pt x="209" y="533"/>
                  </a:cubicBezTo>
                  <a:cubicBezTo>
                    <a:pt x="209" y="533"/>
                    <a:pt x="209" y="533"/>
                    <a:pt x="209" y="533"/>
                  </a:cubicBezTo>
                  <a:cubicBezTo>
                    <a:pt x="209" y="533"/>
                    <a:pt x="209" y="533"/>
                    <a:pt x="209" y="533"/>
                  </a:cubicBezTo>
                  <a:cubicBezTo>
                    <a:pt x="209" y="533"/>
                    <a:pt x="209" y="533"/>
                    <a:pt x="209" y="533"/>
                  </a:cubicBezTo>
                  <a:cubicBezTo>
                    <a:pt x="362" y="526"/>
                    <a:pt x="487" y="410"/>
                    <a:pt x="508" y="261"/>
                  </a:cubicBezTo>
                  <a:cubicBezTo>
                    <a:pt x="442" y="195"/>
                    <a:pt x="386" y="140"/>
                    <a:pt x="377" y="133"/>
                  </a:cubicBezTo>
                  <a:cubicBezTo>
                    <a:pt x="327" y="89"/>
                    <a:pt x="269" y="53"/>
                    <a:pt x="216" y="13"/>
                  </a:cubicBezTo>
                  <a:cubicBezTo>
                    <a:pt x="211" y="9"/>
                    <a:pt x="202" y="0"/>
                    <a:pt x="195" y="0"/>
                  </a:cubicBezTo>
                </a:path>
              </a:pathLst>
            </a:custGeom>
            <a:solidFill>
              <a:srgbClr val="2E5C6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5013" name="Freeform 105"/>
            <p:cNvSpPr>
              <a:spLocks noEditPoints="1"/>
            </p:cNvSpPr>
            <p:nvPr/>
          </p:nvSpPr>
          <p:spPr bwMode="auto">
            <a:xfrm>
              <a:off x="217487" y="350838"/>
              <a:ext cx="131763" cy="257175"/>
            </a:xfrm>
            <a:custGeom>
              <a:avLst/>
              <a:gdLst>
                <a:gd name="T0" fmla="*/ 0 w 97"/>
                <a:gd name="T1" fmla="*/ 2147483647 h 188"/>
                <a:gd name="T2" fmla="*/ 0 w 97"/>
                <a:gd name="T3" fmla="*/ 2147483647 h 188"/>
                <a:gd name="T4" fmla="*/ 2147483647 w 97"/>
                <a:gd name="T5" fmla="*/ 2147483647 h 188"/>
                <a:gd name="T6" fmla="*/ 2147483647 w 97"/>
                <a:gd name="T7" fmla="*/ 2147483647 h 188"/>
                <a:gd name="T8" fmla="*/ 2147483647 w 97"/>
                <a:gd name="T9" fmla="*/ 2147483647 h 188"/>
                <a:gd name="T10" fmla="*/ 2147483647 w 97"/>
                <a:gd name="T11" fmla="*/ 2147483647 h 188"/>
                <a:gd name="T12" fmla="*/ 2147483647 w 97"/>
                <a:gd name="T13" fmla="*/ 2147483647 h 188"/>
                <a:gd name="T14" fmla="*/ 2147483647 w 97"/>
                <a:gd name="T15" fmla="*/ 2147483647 h 188"/>
                <a:gd name="T16" fmla="*/ 2147483647 w 97"/>
                <a:gd name="T17" fmla="*/ 2147483647 h 188"/>
                <a:gd name="T18" fmla="*/ 2147483647 w 97"/>
                <a:gd name="T19" fmla="*/ 2147483647 h 188"/>
                <a:gd name="T20" fmla="*/ 2147483647 w 97"/>
                <a:gd name="T21" fmla="*/ 0 h 188"/>
                <a:gd name="T22" fmla="*/ 2147483647 w 97"/>
                <a:gd name="T23" fmla="*/ 0 h 188"/>
                <a:gd name="T24" fmla="*/ 0 w 97"/>
                <a:gd name="T25" fmla="*/ 2147483647 h 188"/>
                <a:gd name="T26" fmla="*/ 0 w 97"/>
                <a:gd name="T27" fmla="*/ 2147483647 h 188"/>
                <a:gd name="T28" fmla="*/ 2147483647 w 97"/>
                <a:gd name="T29" fmla="*/ 2147483647 h 188"/>
                <a:gd name="T30" fmla="*/ 2147483647 w 97"/>
                <a:gd name="T31" fmla="*/ 2147483647 h 188"/>
                <a:gd name="T32" fmla="*/ 0 w 97"/>
                <a:gd name="T33" fmla="*/ 2147483647 h 188"/>
                <a:gd name="T34" fmla="*/ 2147483647 w 97"/>
                <a:gd name="T35" fmla="*/ 2147483647 h 188"/>
                <a:gd name="T36" fmla="*/ 2147483647 w 97"/>
                <a:gd name="T37" fmla="*/ 2147483647 h 188"/>
                <a:gd name="T38" fmla="*/ 2147483647 w 97"/>
                <a:gd name="T39" fmla="*/ 2147483647 h 188"/>
                <a:gd name="T40" fmla="*/ 2147483647 w 97"/>
                <a:gd name="T41" fmla="*/ 2147483647 h 188"/>
                <a:gd name="T42" fmla="*/ 2147483647 w 97"/>
                <a:gd name="T43" fmla="*/ 2147483647 h 188"/>
                <a:gd name="T44" fmla="*/ 2147483647 w 97"/>
                <a:gd name="T45" fmla="*/ 2147483647 h 188"/>
                <a:gd name="T46" fmla="*/ 2147483647 w 97"/>
                <a:gd name="T47" fmla="*/ 2147483647 h 188"/>
                <a:gd name="T48" fmla="*/ 2147483647 w 97"/>
                <a:gd name="T49" fmla="*/ 2147483647 h 188"/>
                <a:gd name="T50" fmla="*/ 2147483647 w 97"/>
                <a:gd name="T51" fmla="*/ 2147483647 h 188"/>
                <a:gd name="T52" fmla="*/ 2147483647 w 97"/>
                <a:gd name="T53" fmla="*/ 2147483647 h 188"/>
                <a:gd name="T54" fmla="*/ 2147483647 w 97"/>
                <a:gd name="T55" fmla="*/ 2147483647 h 188"/>
                <a:gd name="T56" fmla="*/ 2147483647 w 97"/>
                <a:gd name="T57" fmla="*/ 2147483647 h 188"/>
                <a:gd name="T58" fmla="*/ 2147483647 w 97"/>
                <a:gd name="T59" fmla="*/ 2147483647 h 18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97" h="188">
                  <a:moveTo>
                    <a:pt x="0" y="157"/>
                  </a:moveTo>
                  <a:cubicBezTo>
                    <a:pt x="0" y="170"/>
                    <a:pt x="0" y="170"/>
                    <a:pt x="0" y="170"/>
                  </a:cubicBezTo>
                  <a:cubicBezTo>
                    <a:pt x="0" y="180"/>
                    <a:pt x="9" y="188"/>
                    <a:pt x="19" y="188"/>
                  </a:cubicBezTo>
                  <a:cubicBezTo>
                    <a:pt x="78" y="188"/>
                    <a:pt x="78" y="188"/>
                    <a:pt x="78" y="188"/>
                  </a:cubicBezTo>
                  <a:cubicBezTo>
                    <a:pt x="89" y="188"/>
                    <a:pt x="97" y="180"/>
                    <a:pt x="97" y="170"/>
                  </a:cubicBezTo>
                  <a:cubicBezTo>
                    <a:pt x="97" y="157"/>
                    <a:pt x="97" y="157"/>
                    <a:pt x="97" y="157"/>
                  </a:cubicBezTo>
                  <a:cubicBezTo>
                    <a:pt x="97" y="150"/>
                    <a:pt x="93" y="144"/>
                    <a:pt x="87" y="141"/>
                  </a:cubicBezTo>
                  <a:cubicBezTo>
                    <a:pt x="87" y="48"/>
                    <a:pt x="87" y="48"/>
                    <a:pt x="87" y="48"/>
                  </a:cubicBezTo>
                  <a:cubicBezTo>
                    <a:pt x="93" y="45"/>
                    <a:pt x="97" y="39"/>
                    <a:pt x="97" y="32"/>
                  </a:cubicBezTo>
                  <a:cubicBezTo>
                    <a:pt x="97" y="19"/>
                    <a:pt x="97" y="19"/>
                    <a:pt x="97" y="19"/>
                  </a:cubicBezTo>
                  <a:cubicBezTo>
                    <a:pt x="97" y="9"/>
                    <a:pt x="89" y="0"/>
                    <a:pt x="78" y="0"/>
                  </a:cubicBezTo>
                  <a:cubicBezTo>
                    <a:pt x="19" y="0"/>
                    <a:pt x="19" y="0"/>
                    <a:pt x="19" y="0"/>
                  </a:cubicBezTo>
                  <a:cubicBezTo>
                    <a:pt x="9" y="0"/>
                    <a:pt x="0" y="9"/>
                    <a:pt x="0" y="19"/>
                  </a:cubicBezTo>
                  <a:cubicBezTo>
                    <a:pt x="0" y="32"/>
                    <a:pt x="0" y="32"/>
                    <a:pt x="0" y="32"/>
                  </a:cubicBezTo>
                  <a:cubicBezTo>
                    <a:pt x="0" y="39"/>
                    <a:pt x="4" y="45"/>
                    <a:pt x="10" y="48"/>
                  </a:cubicBezTo>
                  <a:cubicBezTo>
                    <a:pt x="10" y="141"/>
                    <a:pt x="10" y="141"/>
                    <a:pt x="10" y="141"/>
                  </a:cubicBezTo>
                  <a:cubicBezTo>
                    <a:pt x="4" y="144"/>
                    <a:pt x="0" y="150"/>
                    <a:pt x="0" y="157"/>
                  </a:cubicBezTo>
                  <a:close/>
                  <a:moveTo>
                    <a:pt x="23" y="161"/>
                  </a:moveTo>
                  <a:cubicBezTo>
                    <a:pt x="29" y="161"/>
                    <a:pt x="33" y="156"/>
                    <a:pt x="33" y="150"/>
                  </a:cubicBezTo>
                  <a:cubicBezTo>
                    <a:pt x="33" y="39"/>
                    <a:pt x="33" y="39"/>
                    <a:pt x="33" y="39"/>
                  </a:cubicBezTo>
                  <a:cubicBezTo>
                    <a:pt x="33" y="33"/>
                    <a:pt x="29" y="28"/>
                    <a:pt x="23" y="28"/>
                  </a:cubicBezTo>
                  <a:cubicBezTo>
                    <a:pt x="23" y="23"/>
                    <a:pt x="23" y="23"/>
                    <a:pt x="23" y="23"/>
                  </a:cubicBezTo>
                  <a:cubicBezTo>
                    <a:pt x="74" y="23"/>
                    <a:pt x="74" y="23"/>
                    <a:pt x="74" y="23"/>
                  </a:cubicBezTo>
                  <a:cubicBezTo>
                    <a:pt x="74" y="28"/>
                    <a:pt x="74" y="28"/>
                    <a:pt x="74" y="28"/>
                  </a:cubicBezTo>
                  <a:cubicBezTo>
                    <a:pt x="69" y="28"/>
                    <a:pt x="64" y="33"/>
                    <a:pt x="64" y="39"/>
                  </a:cubicBezTo>
                  <a:cubicBezTo>
                    <a:pt x="64" y="150"/>
                    <a:pt x="64" y="150"/>
                    <a:pt x="64" y="150"/>
                  </a:cubicBezTo>
                  <a:cubicBezTo>
                    <a:pt x="64" y="156"/>
                    <a:pt x="69" y="161"/>
                    <a:pt x="74" y="161"/>
                  </a:cubicBezTo>
                  <a:cubicBezTo>
                    <a:pt x="74" y="166"/>
                    <a:pt x="74" y="166"/>
                    <a:pt x="74" y="166"/>
                  </a:cubicBezTo>
                  <a:cubicBezTo>
                    <a:pt x="23" y="166"/>
                    <a:pt x="23" y="166"/>
                    <a:pt x="23" y="166"/>
                  </a:cubicBezTo>
                  <a:lnTo>
                    <a:pt x="23" y="16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5014" name="Freeform 106"/>
            <p:cNvSpPr>
              <a:spLocks noEditPoints="1"/>
            </p:cNvSpPr>
            <p:nvPr/>
          </p:nvSpPr>
          <p:spPr bwMode="auto">
            <a:xfrm>
              <a:off x="366712" y="350838"/>
              <a:ext cx="131763" cy="257175"/>
            </a:xfrm>
            <a:custGeom>
              <a:avLst/>
              <a:gdLst>
                <a:gd name="T0" fmla="*/ 0 w 97"/>
                <a:gd name="T1" fmla="*/ 2147483647 h 188"/>
                <a:gd name="T2" fmla="*/ 0 w 97"/>
                <a:gd name="T3" fmla="*/ 2147483647 h 188"/>
                <a:gd name="T4" fmla="*/ 2147483647 w 97"/>
                <a:gd name="T5" fmla="*/ 2147483647 h 188"/>
                <a:gd name="T6" fmla="*/ 2147483647 w 97"/>
                <a:gd name="T7" fmla="*/ 2147483647 h 188"/>
                <a:gd name="T8" fmla="*/ 2147483647 w 97"/>
                <a:gd name="T9" fmla="*/ 2147483647 h 188"/>
                <a:gd name="T10" fmla="*/ 2147483647 w 97"/>
                <a:gd name="T11" fmla="*/ 2147483647 h 188"/>
                <a:gd name="T12" fmla="*/ 2147483647 w 97"/>
                <a:gd name="T13" fmla="*/ 2147483647 h 188"/>
                <a:gd name="T14" fmla="*/ 2147483647 w 97"/>
                <a:gd name="T15" fmla="*/ 2147483647 h 188"/>
                <a:gd name="T16" fmla="*/ 2147483647 w 97"/>
                <a:gd name="T17" fmla="*/ 2147483647 h 188"/>
                <a:gd name="T18" fmla="*/ 2147483647 w 97"/>
                <a:gd name="T19" fmla="*/ 2147483647 h 188"/>
                <a:gd name="T20" fmla="*/ 2147483647 w 97"/>
                <a:gd name="T21" fmla="*/ 0 h 188"/>
                <a:gd name="T22" fmla="*/ 2147483647 w 97"/>
                <a:gd name="T23" fmla="*/ 0 h 188"/>
                <a:gd name="T24" fmla="*/ 0 w 97"/>
                <a:gd name="T25" fmla="*/ 2147483647 h 188"/>
                <a:gd name="T26" fmla="*/ 0 w 97"/>
                <a:gd name="T27" fmla="*/ 2147483647 h 188"/>
                <a:gd name="T28" fmla="*/ 2147483647 w 97"/>
                <a:gd name="T29" fmla="*/ 2147483647 h 188"/>
                <a:gd name="T30" fmla="*/ 2147483647 w 97"/>
                <a:gd name="T31" fmla="*/ 2147483647 h 188"/>
                <a:gd name="T32" fmla="*/ 0 w 97"/>
                <a:gd name="T33" fmla="*/ 2147483647 h 188"/>
                <a:gd name="T34" fmla="*/ 2147483647 w 97"/>
                <a:gd name="T35" fmla="*/ 2147483647 h 188"/>
                <a:gd name="T36" fmla="*/ 2147483647 w 97"/>
                <a:gd name="T37" fmla="*/ 2147483647 h 188"/>
                <a:gd name="T38" fmla="*/ 2147483647 w 97"/>
                <a:gd name="T39" fmla="*/ 2147483647 h 188"/>
                <a:gd name="T40" fmla="*/ 2147483647 w 97"/>
                <a:gd name="T41" fmla="*/ 2147483647 h 188"/>
                <a:gd name="T42" fmla="*/ 2147483647 w 97"/>
                <a:gd name="T43" fmla="*/ 2147483647 h 188"/>
                <a:gd name="T44" fmla="*/ 2147483647 w 97"/>
                <a:gd name="T45" fmla="*/ 2147483647 h 188"/>
                <a:gd name="T46" fmla="*/ 2147483647 w 97"/>
                <a:gd name="T47" fmla="*/ 2147483647 h 188"/>
                <a:gd name="T48" fmla="*/ 2147483647 w 97"/>
                <a:gd name="T49" fmla="*/ 2147483647 h 188"/>
                <a:gd name="T50" fmla="*/ 2147483647 w 97"/>
                <a:gd name="T51" fmla="*/ 2147483647 h 188"/>
                <a:gd name="T52" fmla="*/ 2147483647 w 97"/>
                <a:gd name="T53" fmla="*/ 2147483647 h 188"/>
                <a:gd name="T54" fmla="*/ 2147483647 w 97"/>
                <a:gd name="T55" fmla="*/ 2147483647 h 188"/>
                <a:gd name="T56" fmla="*/ 2147483647 w 97"/>
                <a:gd name="T57" fmla="*/ 2147483647 h 188"/>
                <a:gd name="T58" fmla="*/ 2147483647 w 97"/>
                <a:gd name="T59" fmla="*/ 2147483647 h 18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97" h="188">
                  <a:moveTo>
                    <a:pt x="0" y="157"/>
                  </a:moveTo>
                  <a:cubicBezTo>
                    <a:pt x="0" y="170"/>
                    <a:pt x="0" y="170"/>
                    <a:pt x="0" y="170"/>
                  </a:cubicBezTo>
                  <a:cubicBezTo>
                    <a:pt x="0" y="180"/>
                    <a:pt x="9" y="188"/>
                    <a:pt x="19" y="188"/>
                  </a:cubicBezTo>
                  <a:cubicBezTo>
                    <a:pt x="78" y="188"/>
                    <a:pt x="78" y="188"/>
                    <a:pt x="78" y="188"/>
                  </a:cubicBezTo>
                  <a:cubicBezTo>
                    <a:pt x="89" y="188"/>
                    <a:pt x="97" y="180"/>
                    <a:pt x="97" y="170"/>
                  </a:cubicBezTo>
                  <a:cubicBezTo>
                    <a:pt x="97" y="157"/>
                    <a:pt x="97" y="157"/>
                    <a:pt x="97" y="157"/>
                  </a:cubicBezTo>
                  <a:cubicBezTo>
                    <a:pt x="97" y="150"/>
                    <a:pt x="93" y="144"/>
                    <a:pt x="87" y="141"/>
                  </a:cubicBezTo>
                  <a:cubicBezTo>
                    <a:pt x="87" y="48"/>
                    <a:pt x="87" y="48"/>
                    <a:pt x="87" y="48"/>
                  </a:cubicBezTo>
                  <a:cubicBezTo>
                    <a:pt x="93" y="45"/>
                    <a:pt x="97" y="39"/>
                    <a:pt x="97" y="32"/>
                  </a:cubicBezTo>
                  <a:cubicBezTo>
                    <a:pt x="97" y="19"/>
                    <a:pt x="97" y="19"/>
                    <a:pt x="97" y="19"/>
                  </a:cubicBezTo>
                  <a:cubicBezTo>
                    <a:pt x="97" y="9"/>
                    <a:pt x="89" y="0"/>
                    <a:pt x="78" y="0"/>
                  </a:cubicBezTo>
                  <a:cubicBezTo>
                    <a:pt x="19" y="0"/>
                    <a:pt x="19" y="0"/>
                    <a:pt x="19" y="0"/>
                  </a:cubicBezTo>
                  <a:cubicBezTo>
                    <a:pt x="9" y="0"/>
                    <a:pt x="0" y="9"/>
                    <a:pt x="0" y="19"/>
                  </a:cubicBezTo>
                  <a:cubicBezTo>
                    <a:pt x="0" y="32"/>
                    <a:pt x="0" y="32"/>
                    <a:pt x="0" y="32"/>
                  </a:cubicBezTo>
                  <a:cubicBezTo>
                    <a:pt x="0" y="39"/>
                    <a:pt x="4" y="45"/>
                    <a:pt x="10" y="48"/>
                  </a:cubicBezTo>
                  <a:cubicBezTo>
                    <a:pt x="10" y="141"/>
                    <a:pt x="10" y="141"/>
                    <a:pt x="10" y="141"/>
                  </a:cubicBezTo>
                  <a:cubicBezTo>
                    <a:pt x="4" y="144"/>
                    <a:pt x="0" y="150"/>
                    <a:pt x="0" y="157"/>
                  </a:cubicBezTo>
                  <a:close/>
                  <a:moveTo>
                    <a:pt x="23" y="161"/>
                  </a:moveTo>
                  <a:cubicBezTo>
                    <a:pt x="29" y="161"/>
                    <a:pt x="33" y="156"/>
                    <a:pt x="33" y="150"/>
                  </a:cubicBezTo>
                  <a:cubicBezTo>
                    <a:pt x="33" y="39"/>
                    <a:pt x="33" y="39"/>
                    <a:pt x="33" y="39"/>
                  </a:cubicBezTo>
                  <a:cubicBezTo>
                    <a:pt x="33" y="33"/>
                    <a:pt x="29" y="28"/>
                    <a:pt x="23" y="28"/>
                  </a:cubicBezTo>
                  <a:cubicBezTo>
                    <a:pt x="23" y="23"/>
                    <a:pt x="23" y="23"/>
                    <a:pt x="23" y="23"/>
                  </a:cubicBezTo>
                  <a:cubicBezTo>
                    <a:pt x="74" y="23"/>
                    <a:pt x="74" y="23"/>
                    <a:pt x="74" y="23"/>
                  </a:cubicBezTo>
                  <a:cubicBezTo>
                    <a:pt x="74" y="28"/>
                    <a:pt x="74" y="28"/>
                    <a:pt x="74" y="28"/>
                  </a:cubicBezTo>
                  <a:cubicBezTo>
                    <a:pt x="69" y="28"/>
                    <a:pt x="64" y="33"/>
                    <a:pt x="64" y="39"/>
                  </a:cubicBezTo>
                  <a:cubicBezTo>
                    <a:pt x="64" y="150"/>
                    <a:pt x="64" y="150"/>
                    <a:pt x="64" y="150"/>
                  </a:cubicBezTo>
                  <a:cubicBezTo>
                    <a:pt x="64" y="156"/>
                    <a:pt x="69" y="161"/>
                    <a:pt x="74" y="161"/>
                  </a:cubicBezTo>
                  <a:cubicBezTo>
                    <a:pt x="74" y="166"/>
                    <a:pt x="74" y="166"/>
                    <a:pt x="74" y="166"/>
                  </a:cubicBezTo>
                  <a:cubicBezTo>
                    <a:pt x="23" y="166"/>
                    <a:pt x="23" y="166"/>
                    <a:pt x="23" y="166"/>
                  </a:cubicBezTo>
                  <a:lnTo>
                    <a:pt x="23" y="16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5015" name="Freeform 107"/>
            <p:cNvSpPr>
              <a:spLocks noEditPoints="1"/>
            </p:cNvSpPr>
            <p:nvPr/>
          </p:nvSpPr>
          <p:spPr bwMode="auto">
            <a:xfrm>
              <a:off x="515937" y="350838"/>
              <a:ext cx="131763" cy="257175"/>
            </a:xfrm>
            <a:custGeom>
              <a:avLst/>
              <a:gdLst>
                <a:gd name="T0" fmla="*/ 0 w 97"/>
                <a:gd name="T1" fmla="*/ 2147483647 h 188"/>
                <a:gd name="T2" fmla="*/ 0 w 97"/>
                <a:gd name="T3" fmla="*/ 2147483647 h 188"/>
                <a:gd name="T4" fmla="*/ 2147483647 w 97"/>
                <a:gd name="T5" fmla="*/ 2147483647 h 188"/>
                <a:gd name="T6" fmla="*/ 2147483647 w 97"/>
                <a:gd name="T7" fmla="*/ 2147483647 h 188"/>
                <a:gd name="T8" fmla="*/ 2147483647 w 97"/>
                <a:gd name="T9" fmla="*/ 2147483647 h 188"/>
                <a:gd name="T10" fmla="*/ 2147483647 w 97"/>
                <a:gd name="T11" fmla="*/ 2147483647 h 188"/>
                <a:gd name="T12" fmla="*/ 2147483647 w 97"/>
                <a:gd name="T13" fmla="*/ 2147483647 h 188"/>
                <a:gd name="T14" fmla="*/ 2147483647 w 97"/>
                <a:gd name="T15" fmla="*/ 2147483647 h 188"/>
                <a:gd name="T16" fmla="*/ 2147483647 w 97"/>
                <a:gd name="T17" fmla="*/ 2147483647 h 188"/>
                <a:gd name="T18" fmla="*/ 2147483647 w 97"/>
                <a:gd name="T19" fmla="*/ 2147483647 h 188"/>
                <a:gd name="T20" fmla="*/ 2147483647 w 97"/>
                <a:gd name="T21" fmla="*/ 0 h 188"/>
                <a:gd name="T22" fmla="*/ 2147483647 w 97"/>
                <a:gd name="T23" fmla="*/ 0 h 188"/>
                <a:gd name="T24" fmla="*/ 0 w 97"/>
                <a:gd name="T25" fmla="*/ 2147483647 h 188"/>
                <a:gd name="T26" fmla="*/ 0 w 97"/>
                <a:gd name="T27" fmla="*/ 2147483647 h 188"/>
                <a:gd name="T28" fmla="*/ 2147483647 w 97"/>
                <a:gd name="T29" fmla="*/ 2147483647 h 188"/>
                <a:gd name="T30" fmla="*/ 2147483647 w 97"/>
                <a:gd name="T31" fmla="*/ 2147483647 h 188"/>
                <a:gd name="T32" fmla="*/ 0 w 97"/>
                <a:gd name="T33" fmla="*/ 2147483647 h 188"/>
                <a:gd name="T34" fmla="*/ 2147483647 w 97"/>
                <a:gd name="T35" fmla="*/ 2147483647 h 188"/>
                <a:gd name="T36" fmla="*/ 2147483647 w 97"/>
                <a:gd name="T37" fmla="*/ 2147483647 h 188"/>
                <a:gd name="T38" fmla="*/ 2147483647 w 97"/>
                <a:gd name="T39" fmla="*/ 2147483647 h 188"/>
                <a:gd name="T40" fmla="*/ 2147483647 w 97"/>
                <a:gd name="T41" fmla="*/ 2147483647 h 188"/>
                <a:gd name="T42" fmla="*/ 2147483647 w 97"/>
                <a:gd name="T43" fmla="*/ 2147483647 h 188"/>
                <a:gd name="T44" fmla="*/ 2147483647 w 97"/>
                <a:gd name="T45" fmla="*/ 2147483647 h 188"/>
                <a:gd name="T46" fmla="*/ 2147483647 w 97"/>
                <a:gd name="T47" fmla="*/ 2147483647 h 188"/>
                <a:gd name="T48" fmla="*/ 2147483647 w 97"/>
                <a:gd name="T49" fmla="*/ 2147483647 h 188"/>
                <a:gd name="T50" fmla="*/ 2147483647 w 97"/>
                <a:gd name="T51" fmla="*/ 2147483647 h 188"/>
                <a:gd name="T52" fmla="*/ 2147483647 w 97"/>
                <a:gd name="T53" fmla="*/ 2147483647 h 188"/>
                <a:gd name="T54" fmla="*/ 2147483647 w 97"/>
                <a:gd name="T55" fmla="*/ 2147483647 h 188"/>
                <a:gd name="T56" fmla="*/ 2147483647 w 97"/>
                <a:gd name="T57" fmla="*/ 2147483647 h 188"/>
                <a:gd name="T58" fmla="*/ 2147483647 w 97"/>
                <a:gd name="T59" fmla="*/ 2147483647 h 18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97" h="188">
                  <a:moveTo>
                    <a:pt x="0" y="157"/>
                  </a:moveTo>
                  <a:cubicBezTo>
                    <a:pt x="0" y="170"/>
                    <a:pt x="0" y="170"/>
                    <a:pt x="0" y="170"/>
                  </a:cubicBezTo>
                  <a:cubicBezTo>
                    <a:pt x="0" y="180"/>
                    <a:pt x="9" y="188"/>
                    <a:pt x="19" y="188"/>
                  </a:cubicBezTo>
                  <a:cubicBezTo>
                    <a:pt x="78" y="188"/>
                    <a:pt x="78" y="188"/>
                    <a:pt x="78" y="188"/>
                  </a:cubicBezTo>
                  <a:cubicBezTo>
                    <a:pt x="89" y="188"/>
                    <a:pt x="97" y="180"/>
                    <a:pt x="97" y="170"/>
                  </a:cubicBezTo>
                  <a:cubicBezTo>
                    <a:pt x="97" y="157"/>
                    <a:pt x="97" y="157"/>
                    <a:pt x="97" y="157"/>
                  </a:cubicBezTo>
                  <a:cubicBezTo>
                    <a:pt x="97" y="150"/>
                    <a:pt x="93" y="144"/>
                    <a:pt x="87" y="141"/>
                  </a:cubicBezTo>
                  <a:cubicBezTo>
                    <a:pt x="87" y="48"/>
                    <a:pt x="87" y="48"/>
                    <a:pt x="87" y="48"/>
                  </a:cubicBezTo>
                  <a:cubicBezTo>
                    <a:pt x="93" y="45"/>
                    <a:pt x="97" y="39"/>
                    <a:pt x="97" y="32"/>
                  </a:cubicBezTo>
                  <a:cubicBezTo>
                    <a:pt x="97" y="19"/>
                    <a:pt x="97" y="19"/>
                    <a:pt x="97" y="19"/>
                  </a:cubicBezTo>
                  <a:cubicBezTo>
                    <a:pt x="97" y="9"/>
                    <a:pt x="89" y="0"/>
                    <a:pt x="78" y="0"/>
                  </a:cubicBezTo>
                  <a:cubicBezTo>
                    <a:pt x="19" y="0"/>
                    <a:pt x="19" y="0"/>
                    <a:pt x="19" y="0"/>
                  </a:cubicBezTo>
                  <a:cubicBezTo>
                    <a:pt x="9" y="0"/>
                    <a:pt x="0" y="9"/>
                    <a:pt x="0" y="19"/>
                  </a:cubicBezTo>
                  <a:cubicBezTo>
                    <a:pt x="0" y="32"/>
                    <a:pt x="0" y="32"/>
                    <a:pt x="0" y="32"/>
                  </a:cubicBezTo>
                  <a:cubicBezTo>
                    <a:pt x="0" y="39"/>
                    <a:pt x="4" y="45"/>
                    <a:pt x="10" y="48"/>
                  </a:cubicBezTo>
                  <a:cubicBezTo>
                    <a:pt x="10" y="141"/>
                    <a:pt x="10" y="141"/>
                    <a:pt x="10" y="141"/>
                  </a:cubicBezTo>
                  <a:cubicBezTo>
                    <a:pt x="4" y="144"/>
                    <a:pt x="0" y="150"/>
                    <a:pt x="0" y="157"/>
                  </a:cubicBezTo>
                  <a:close/>
                  <a:moveTo>
                    <a:pt x="23" y="161"/>
                  </a:moveTo>
                  <a:cubicBezTo>
                    <a:pt x="29" y="161"/>
                    <a:pt x="33" y="156"/>
                    <a:pt x="33" y="150"/>
                  </a:cubicBezTo>
                  <a:cubicBezTo>
                    <a:pt x="33" y="39"/>
                    <a:pt x="33" y="39"/>
                    <a:pt x="33" y="39"/>
                  </a:cubicBezTo>
                  <a:cubicBezTo>
                    <a:pt x="33" y="33"/>
                    <a:pt x="29" y="28"/>
                    <a:pt x="23" y="28"/>
                  </a:cubicBezTo>
                  <a:cubicBezTo>
                    <a:pt x="23" y="23"/>
                    <a:pt x="23" y="23"/>
                    <a:pt x="23" y="23"/>
                  </a:cubicBezTo>
                  <a:cubicBezTo>
                    <a:pt x="74" y="23"/>
                    <a:pt x="74" y="23"/>
                    <a:pt x="74" y="23"/>
                  </a:cubicBezTo>
                  <a:cubicBezTo>
                    <a:pt x="74" y="28"/>
                    <a:pt x="74" y="28"/>
                    <a:pt x="74" y="28"/>
                  </a:cubicBezTo>
                  <a:cubicBezTo>
                    <a:pt x="69" y="28"/>
                    <a:pt x="64" y="33"/>
                    <a:pt x="64" y="39"/>
                  </a:cubicBezTo>
                  <a:cubicBezTo>
                    <a:pt x="64" y="150"/>
                    <a:pt x="64" y="150"/>
                    <a:pt x="64" y="150"/>
                  </a:cubicBezTo>
                  <a:cubicBezTo>
                    <a:pt x="64" y="156"/>
                    <a:pt x="69" y="161"/>
                    <a:pt x="74" y="161"/>
                  </a:cubicBezTo>
                  <a:cubicBezTo>
                    <a:pt x="74" y="166"/>
                    <a:pt x="74" y="166"/>
                    <a:pt x="74" y="166"/>
                  </a:cubicBezTo>
                  <a:cubicBezTo>
                    <a:pt x="23" y="166"/>
                    <a:pt x="23" y="166"/>
                    <a:pt x="23" y="166"/>
                  </a:cubicBezTo>
                  <a:lnTo>
                    <a:pt x="23" y="16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5016" name="Freeform 108"/>
            <p:cNvSpPr/>
            <p:nvPr/>
          </p:nvSpPr>
          <p:spPr bwMode="auto">
            <a:xfrm>
              <a:off x="200025" y="619125"/>
              <a:ext cx="465138" cy="55563"/>
            </a:xfrm>
            <a:custGeom>
              <a:avLst/>
              <a:gdLst>
                <a:gd name="T0" fmla="*/ 2147483647 w 341"/>
                <a:gd name="T1" fmla="*/ 0 h 40"/>
                <a:gd name="T2" fmla="*/ 2147483647 w 341"/>
                <a:gd name="T3" fmla="*/ 0 h 40"/>
                <a:gd name="T4" fmla="*/ 0 w 341"/>
                <a:gd name="T5" fmla="*/ 2147483647 h 40"/>
                <a:gd name="T6" fmla="*/ 0 w 341"/>
                <a:gd name="T7" fmla="*/ 2147483647 h 40"/>
                <a:gd name="T8" fmla="*/ 2147483647 w 341"/>
                <a:gd name="T9" fmla="*/ 2147483647 h 40"/>
                <a:gd name="T10" fmla="*/ 2147483647 w 341"/>
                <a:gd name="T11" fmla="*/ 2147483647 h 40"/>
                <a:gd name="T12" fmla="*/ 2147483647 w 341"/>
                <a:gd name="T13" fmla="*/ 2147483647 h 40"/>
                <a:gd name="T14" fmla="*/ 2147483647 w 341"/>
                <a:gd name="T15" fmla="*/ 2147483647 h 40"/>
                <a:gd name="T16" fmla="*/ 2147483647 w 341"/>
                <a:gd name="T17" fmla="*/ 0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41" h="40">
                  <a:moveTo>
                    <a:pt x="335" y="0"/>
                  </a:moveTo>
                  <a:cubicBezTo>
                    <a:pt x="6" y="0"/>
                    <a:pt x="6" y="0"/>
                    <a:pt x="6" y="0"/>
                  </a:cubicBezTo>
                  <a:cubicBezTo>
                    <a:pt x="3" y="0"/>
                    <a:pt x="0" y="3"/>
                    <a:pt x="0" y="7"/>
                  </a:cubicBezTo>
                  <a:cubicBezTo>
                    <a:pt x="0" y="34"/>
                    <a:pt x="0" y="34"/>
                    <a:pt x="0" y="34"/>
                  </a:cubicBezTo>
                  <a:cubicBezTo>
                    <a:pt x="0" y="37"/>
                    <a:pt x="3" y="40"/>
                    <a:pt x="6" y="40"/>
                  </a:cubicBezTo>
                  <a:cubicBezTo>
                    <a:pt x="335" y="40"/>
                    <a:pt x="335" y="40"/>
                    <a:pt x="335" y="40"/>
                  </a:cubicBezTo>
                  <a:cubicBezTo>
                    <a:pt x="338" y="40"/>
                    <a:pt x="341" y="37"/>
                    <a:pt x="341" y="34"/>
                  </a:cubicBezTo>
                  <a:cubicBezTo>
                    <a:pt x="341" y="7"/>
                    <a:pt x="341" y="7"/>
                    <a:pt x="341" y="7"/>
                  </a:cubicBezTo>
                  <a:cubicBezTo>
                    <a:pt x="341" y="3"/>
                    <a:pt x="338" y="0"/>
                    <a:pt x="335"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5017" name="Freeform 109"/>
            <p:cNvSpPr/>
            <p:nvPr/>
          </p:nvSpPr>
          <p:spPr bwMode="auto">
            <a:xfrm>
              <a:off x="176212" y="133350"/>
              <a:ext cx="512763" cy="200025"/>
            </a:xfrm>
            <a:custGeom>
              <a:avLst/>
              <a:gdLst>
                <a:gd name="T0" fmla="*/ 2147483647 w 375"/>
                <a:gd name="T1" fmla="*/ 2147483647 h 146"/>
                <a:gd name="T2" fmla="*/ 2147483647 w 375"/>
                <a:gd name="T3" fmla="*/ 2147483647 h 146"/>
                <a:gd name="T4" fmla="*/ 2147483647 w 375"/>
                <a:gd name="T5" fmla="*/ 2147483647 h 146"/>
                <a:gd name="T6" fmla="*/ 2147483647 w 375"/>
                <a:gd name="T7" fmla="*/ 2147483647 h 146"/>
                <a:gd name="T8" fmla="*/ 2147483647 w 375"/>
                <a:gd name="T9" fmla="*/ 2147483647 h 146"/>
                <a:gd name="T10" fmla="*/ 2147483647 w 375"/>
                <a:gd name="T11" fmla="*/ 2147483647 h 146"/>
                <a:gd name="T12" fmla="*/ 2147483647 w 375"/>
                <a:gd name="T13" fmla="*/ 2147483647 h 1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5" h="146">
                  <a:moveTo>
                    <a:pt x="369" y="133"/>
                  </a:moveTo>
                  <a:cubicBezTo>
                    <a:pt x="193" y="2"/>
                    <a:pt x="193" y="2"/>
                    <a:pt x="193" y="2"/>
                  </a:cubicBezTo>
                  <a:cubicBezTo>
                    <a:pt x="190" y="0"/>
                    <a:pt x="185" y="0"/>
                    <a:pt x="182" y="2"/>
                  </a:cubicBezTo>
                  <a:cubicBezTo>
                    <a:pt x="6" y="133"/>
                    <a:pt x="6" y="133"/>
                    <a:pt x="6" y="133"/>
                  </a:cubicBezTo>
                  <a:cubicBezTo>
                    <a:pt x="0" y="137"/>
                    <a:pt x="4" y="146"/>
                    <a:pt x="12" y="146"/>
                  </a:cubicBezTo>
                  <a:cubicBezTo>
                    <a:pt x="363" y="146"/>
                    <a:pt x="363" y="146"/>
                    <a:pt x="363" y="146"/>
                  </a:cubicBezTo>
                  <a:cubicBezTo>
                    <a:pt x="371" y="146"/>
                    <a:pt x="375" y="137"/>
                    <a:pt x="369" y="13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4826" name="组合 129"/>
          <p:cNvGrpSpPr/>
          <p:nvPr/>
        </p:nvGrpSpPr>
        <p:grpSpPr bwMode="auto">
          <a:xfrm>
            <a:off x="2659856" y="2615420"/>
            <a:ext cx="625079" cy="624080"/>
            <a:chOff x="0" y="0"/>
            <a:chExt cx="865188" cy="863600"/>
          </a:xfrm>
        </p:grpSpPr>
        <p:sp>
          <p:nvSpPr>
            <p:cNvPr id="35005" name="Oval 19"/>
            <p:cNvSpPr>
              <a:spLocks noChangeArrowheads="1"/>
            </p:cNvSpPr>
            <p:nvPr/>
          </p:nvSpPr>
          <p:spPr bwMode="auto">
            <a:xfrm>
              <a:off x="0" y="0"/>
              <a:ext cx="865188" cy="863600"/>
            </a:xfrm>
            <a:prstGeom prst="ellipse">
              <a:avLst/>
            </a:prstGeom>
            <a:solidFill>
              <a:srgbClr val="D54343"/>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zh-CN">
                <a:solidFill>
                  <a:srgbClr val="000000"/>
                </a:solidFill>
              </a:endParaRPr>
            </a:p>
          </p:txBody>
        </p:sp>
        <p:sp>
          <p:nvSpPr>
            <p:cNvPr id="35006" name="Freeform 20"/>
            <p:cNvSpPr/>
            <p:nvPr/>
          </p:nvSpPr>
          <p:spPr bwMode="auto">
            <a:xfrm>
              <a:off x="103187" y="196850"/>
              <a:ext cx="760413" cy="666750"/>
            </a:xfrm>
            <a:custGeom>
              <a:avLst/>
              <a:gdLst>
                <a:gd name="T0" fmla="*/ 2147483647 w 556"/>
                <a:gd name="T1" fmla="*/ 0 h 488"/>
                <a:gd name="T2" fmla="*/ 2147483647 w 556"/>
                <a:gd name="T3" fmla="*/ 2147483647 h 488"/>
                <a:gd name="T4" fmla="*/ 2147483647 w 556"/>
                <a:gd name="T5" fmla="*/ 2147483647 h 488"/>
                <a:gd name="T6" fmla="*/ 2147483647 w 556"/>
                <a:gd name="T7" fmla="*/ 2147483647 h 488"/>
                <a:gd name="T8" fmla="*/ 2147483647 w 556"/>
                <a:gd name="T9" fmla="*/ 2147483647 h 488"/>
                <a:gd name="T10" fmla="*/ 2147483647 w 556"/>
                <a:gd name="T11" fmla="*/ 2147483647 h 488"/>
                <a:gd name="T12" fmla="*/ 2147483647 w 556"/>
                <a:gd name="T13" fmla="*/ 2147483647 h 488"/>
                <a:gd name="T14" fmla="*/ 2147483647 w 556"/>
                <a:gd name="T15" fmla="*/ 2147483647 h 488"/>
                <a:gd name="T16" fmla="*/ 2147483647 w 556"/>
                <a:gd name="T17" fmla="*/ 2147483647 h 488"/>
                <a:gd name="T18" fmla="*/ 2147483647 w 556"/>
                <a:gd name="T19" fmla="*/ 2147483647 h 488"/>
                <a:gd name="T20" fmla="*/ 2147483647 w 556"/>
                <a:gd name="T21" fmla="*/ 2147483647 h 488"/>
                <a:gd name="T22" fmla="*/ 2147483647 w 556"/>
                <a:gd name="T23" fmla="*/ 2147483647 h 488"/>
                <a:gd name="T24" fmla="*/ 2147483647 w 556"/>
                <a:gd name="T25" fmla="*/ 2147483647 h 488"/>
                <a:gd name="T26" fmla="*/ 2147483647 w 556"/>
                <a:gd name="T27" fmla="*/ 2147483647 h 488"/>
                <a:gd name="T28" fmla="*/ 2147483647 w 556"/>
                <a:gd name="T29" fmla="*/ 2147483647 h 488"/>
                <a:gd name="T30" fmla="*/ 2147483647 w 556"/>
                <a:gd name="T31" fmla="*/ 2147483647 h 488"/>
                <a:gd name="T32" fmla="*/ 2147483647 w 556"/>
                <a:gd name="T33" fmla="*/ 2147483647 h 488"/>
                <a:gd name="T34" fmla="*/ 2147483647 w 556"/>
                <a:gd name="T35" fmla="*/ 2147483647 h 488"/>
                <a:gd name="T36" fmla="*/ 2147483647 w 556"/>
                <a:gd name="T37" fmla="*/ 2147483647 h 488"/>
                <a:gd name="T38" fmla="*/ 2147483647 w 556"/>
                <a:gd name="T39" fmla="*/ 2147483647 h 488"/>
                <a:gd name="T40" fmla="*/ 2147483647 w 556"/>
                <a:gd name="T41" fmla="*/ 2147483647 h 488"/>
                <a:gd name="T42" fmla="*/ 2147483647 w 556"/>
                <a:gd name="T43" fmla="*/ 2147483647 h 488"/>
                <a:gd name="T44" fmla="*/ 2147483647 w 556"/>
                <a:gd name="T45" fmla="*/ 2147483647 h 488"/>
                <a:gd name="T46" fmla="*/ 2147483647 w 556"/>
                <a:gd name="T47" fmla="*/ 2147483647 h 488"/>
                <a:gd name="T48" fmla="*/ 2147483647 w 556"/>
                <a:gd name="T49" fmla="*/ 2147483647 h 488"/>
                <a:gd name="T50" fmla="*/ 2147483647 w 556"/>
                <a:gd name="T51" fmla="*/ 2147483647 h 488"/>
                <a:gd name="T52" fmla="*/ 2147483647 w 556"/>
                <a:gd name="T53" fmla="*/ 2147483647 h 488"/>
                <a:gd name="T54" fmla="*/ 2147483647 w 556"/>
                <a:gd name="T55" fmla="*/ 2147483647 h 488"/>
                <a:gd name="T56" fmla="*/ 2147483647 w 556"/>
                <a:gd name="T57" fmla="*/ 2147483647 h 488"/>
                <a:gd name="T58" fmla="*/ 2147483647 w 556"/>
                <a:gd name="T59" fmla="*/ 2147483647 h 488"/>
                <a:gd name="T60" fmla="*/ 2147483647 w 556"/>
                <a:gd name="T61" fmla="*/ 2147483647 h 488"/>
                <a:gd name="T62" fmla="*/ 2147483647 w 556"/>
                <a:gd name="T63" fmla="*/ 2147483647 h 488"/>
                <a:gd name="T64" fmla="*/ 2147483647 w 556"/>
                <a:gd name="T65" fmla="*/ 2147483647 h 488"/>
                <a:gd name="T66" fmla="*/ 2147483647 w 556"/>
                <a:gd name="T67" fmla="*/ 0 h 48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56" h="488">
                  <a:moveTo>
                    <a:pt x="283" y="0"/>
                  </a:moveTo>
                  <a:cubicBezTo>
                    <a:pt x="275" y="0"/>
                    <a:pt x="265" y="13"/>
                    <a:pt x="259" y="17"/>
                  </a:cubicBezTo>
                  <a:cubicBezTo>
                    <a:pt x="244" y="32"/>
                    <a:pt x="228" y="46"/>
                    <a:pt x="212" y="60"/>
                  </a:cubicBezTo>
                  <a:cubicBezTo>
                    <a:pt x="187" y="83"/>
                    <a:pt x="161" y="105"/>
                    <a:pt x="136" y="128"/>
                  </a:cubicBezTo>
                  <a:cubicBezTo>
                    <a:pt x="120" y="143"/>
                    <a:pt x="114" y="169"/>
                    <a:pt x="100" y="186"/>
                  </a:cubicBezTo>
                  <a:cubicBezTo>
                    <a:pt x="100" y="184"/>
                    <a:pt x="101" y="183"/>
                    <a:pt x="102" y="181"/>
                  </a:cubicBezTo>
                  <a:cubicBezTo>
                    <a:pt x="101" y="182"/>
                    <a:pt x="100" y="183"/>
                    <a:pt x="98" y="185"/>
                  </a:cubicBezTo>
                  <a:cubicBezTo>
                    <a:pt x="99" y="183"/>
                    <a:pt x="100" y="182"/>
                    <a:pt x="101" y="180"/>
                  </a:cubicBezTo>
                  <a:cubicBezTo>
                    <a:pt x="100" y="181"/>
                    <a:pt x="99" y="182"/>
                    <a:pt x="97" y="183"/>
                  </a:cubicBezTo>
                  <a:cubicBezTo>
                    <a:pt x="98" y="182"/>
                    <a:pt x="99" y="180"/>
                    <a:pt x="100" y="179"/>
                  </a:cubicBezTo>
                  <a:cubicBezTo>
                    <a:pt x="99" y="180"/>
                    <a:pt x="98" y="181"/>
                    <a:pt x="96" y="182"/>
                  </a:cubicBezTo>
                  <a:cubicBezTo>
                    <a:pt x="97" y="181"/>
                    <a:pt x="98" y="179"/>
                    <a:pt x="99" y="178"/>
                  </a:cubicBezTo>
                  <a:cubicBezTo>
                    <a:pt x="98" y="179"/>
                    <a:pt x="97" y="180"/>
                    <a:pt x="95" y="181"/>
                  </a:cubicBezTo>
                  <a:cubicBezTo>
                    <a:pt x="96" y="180"/>
                    <a:pt x="97" y="178"/>
                    <a:pt x="98" y="177"/>
                  </a:cubicBezTo>
                  <a:cubicBezTo>
                    <a:pt x="97" y="178"/>
                    <a:pt x="96" y="179"/>
                    <a:pt x="94" y="180"/>
                  </a:cubicBezTo>
                  <a:cubicBezTo>
                    <a:pt x="95" y="179"/>
                    <a:pt x="96" y="177"/>
                    <a:pt x="97" y="176"/>
                  </a:cubicBezTo>
                  <a:cubicBezTo>
                    <a:pt x="96" y="177"/>
                    <a:pt x="94" y="178"/>
                    <a:pt x="93" y="179"/>
                  </a:cubicBezTo>
                  <a:cubicBezTo>
                    <a:pt x="94" y="178"/>
                    <a:pt x="95" y="176"/>
                    <a:pt x="96" y="175"/>
                  </a:cubicBezTo>
                  <a:cubicBezTo>
                    <a:pt x="95" y="176"/>
                    <a:pt x="93" y="177"/>
                    <a:pt x="92" y="178"/>
                  </a:cubicBezTo>
                  <a:cubicBezTo>
                    <a:pt x="93" y="177"/>
                    <a:pt x="94" y="175"/>
                    <a:pt x="95" y="174"/>
                  </a:cubicBezTo>
                  <a:cubicBezTo>
                    <a:pt x="94" y="175"/>
                    <a:pt x="92" y="176"/>
                    <a:pt x="91" y="177"/>
                  </a:cubicBezTo>
                  <a:cubicBezTo>
                    <a:pt x="92" y="176"/>
                    <a:pt x="93" y="174"/>
                    <a:pt x="94" y="173"/>
                  </a:cubicBezTo>
                  <a:cubicBezTo>
                    <a:pt x="93" y="174"/>
                    <a:pt x="91" y="175"/>
                    <a:pt x="90" y="176"/>
                  </a:cubicBezTo>
                  <a:cubicBezTo>
                    <a:pt x="91" y="175"/>
                    <a:pt x="92" y="173"/>
                    <a:pt x="93" y="172"/>
                  </a:cubicBezTo>
                  <a:cubicBezTo>
                    <a:pt x="91" y="173"/>
                    <a:pt x="90" y="174"/>
                    <a:pt x="89" y="175"/>
                  </a:cubicBezTo>
                  <a:cubicBezTo>
                    <a:pt x="90" y="173"/>
                    <a:pt x="91" y="172"/>
                    <a:pt x="92" y="171"/>
                  </a:cubicBezTo>
                  <a:cubicBezTo>
                    <a:pt x="79" y="182"/>
                    <a:pt x="60" y="193"/>
                    <a:pt x="51" y="208"/>
                  </a:cubicBezTo>
                  <a:cubicBezTo>
                    <a:pt x="42" y="223"/>
                    <a:pt x="0" y="272"/>
                    <a:pt x="16" y="287"/>
                  </a:cubicBezTo>
                  <a:cubicBezTo>
                    <a:pt x="27" y="301"/>
                    <a:pt x="141" y="415"/>
                    <a:pt x="215" y="487"/>
                  </a:cubicBezTo>
                  <a:cubicBezTo>
                    <a:pt x="223" y="488"/>
                    <a:pt x="232" y="488"/>
                    <a:pt x="241" y="488"/>
                  </a:cubicBezTo>
                  <a:cubicBezTo>
                    <a:pt x="405" y="488"/>
                    <a:pt x="540" y="363"/>
                    <a:pt x="556" y="202"/>
                  </a:cubicBezTo>
                  <a:cubicBezTo>
                    <a:pt x="483" y="126"/>
                    <a:pt x="412" y="56"/>
                    <a:pt x="396" y="42"/>
                  </a:cubicBezTo>
                  <a:cubicBezTo>
                    <a:pt x="389" y="34"/>
                    <a:pt x="375" y="16"/>
                    <a:pt x="365" y="14"/>
                  </a:cubicBezTo>
                  <a:cubicBezTo>
                    <a:pt x="339" y="9"/>
                    <a:pt x="309" y="0"/>
                    <a:pt x="283" y="0"/>
                  </a:cubicBezTo>
                </a:path>
              </a:pathLst>
            </a:custGeom>
            <a:solidFill>
              <a:srgbClr val="AA363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5007" name="Freeform 21"/>
            <p:cNvSpPr>
              <a:spLocks noEditPoints="1"/>
            </p:cNvSpPr>
            <p:nvPr/>
          </p:nvSpPr>
          <p:spPr bwMode="auto">
            <a:xfrm>
              <a:off x="309562" y="346075"/>
              <a:ext cx="439738" cy="306388"/>
            </a:xfrm>
            <a:custGeom>
              <a:avLst/>
              <a:gdLst>
                <a:gd name="T0" fmla="*/ 2147483647 w 321"/>
                <a:gd name="T1" fmla="*/ 2147483647 h 224"/>
                <a:gd name="T2" fmla="*/ 2147483647 w 321"/>
                <a:gd name="T3" fmla="*/ 2147483647 h 224"/>
                <a:gd name="T4" fmla="*/ 2147483647 w 321"/>
                <a:gd name="T5" fmla="*/ 2147483647 h 224"/>
                <a:gd name="T6" fmla="*/ 2147483647 w 321"/>
                <a:gd name="T7" fmla="*/ 0 h 224"/>
                <a:gd name="T8" fmla="*/ 2147483647 w 321"/>
                <a:gd name="T9" fmla="*/ 2147483647 h 224"/>
                <a:gd name="T10" fmla="*/ 2147483647 w 321"/>
                <a:gd name="T11" fmla="*/ 2147483647 h 224"/>
                <a:gd name="T12" fmla="*/ 2147483647 w 321"/>
                <a:gd name="T13" fmla="*/ 2147483647 h 224"/>
                <a:gd name="T14" fmla="*/ 2147483647 w 321"/>
                <a:gd name="T15" fmla="*/ 2147483647 h 224"/>
                <a:gd name="T16" fmla="*/ 2147483647 w 321"/>
                <a:gd name="T17" fmla="*/ 2147483647 h 224"/>
                <a:gd name="T18" fmla="*/ 2147483647 w 321"/>
                <a:gd name="T19" fmla="*/ 2147483647 h 224"/>
                <a:gd name="T20" fmla="*/ 2147483647 w 321"/>
                <a:gd name="T21" fmla="*/ 2147483647 h 224"/>
                <a:gd name="T22" fmla="*/ 2147483647 w 321"/>
                <a:gd name="T23" fmla="*/ 2147483647 h 224"/>
                <a:gd name="T24" fmla="*/ 2147483647 w 321"/>
                <a:gd name="T25" fmla="*/ 2147483647 h 224"/>
                <a:gd name="T26" fmla="*/ 2147483647 w 321"/>
                <a:gd name="T27" fmla="*/ 2147483647 h 224"/>
                <a:gd name="T28" fmla="*/ 2147483647 w 321"/>
                <a:gd name="T29" fmla="*/ 2147483647 h 224"/>
                <a:gd name="T30" fmla="*/ 2147483647 w 321"/>
                <a:gd name="T31" fmla="*/ 2147483647 h 224"/>
                <a:gd name="T32" fmla="*/ 2147483647 w 321"/>
                <a:gd name="T33" fmla="*/ 2147483647 h 224"/>
                <a:gd name="T34" fmla="*/ 2147483647 w 321"/>
                <a:gd name="T35" fmla="*/ 2147483647 h 224"/>
                <a:gd name="T36" fmla="*/ 2147483647 w 321"/>
                <a:gd name="T37" fmla="*/ 2147483647 h 224"/>
                <a:gd name="T38" fmla="*/ 2147483647 w 321"/>
                <a:gd name="T39" fmla="*/ 2147483647 h 224"/>
                <a:gd name="T40" fmla="*/ 2147483647 w 321"/>
                <a:gd name="T41" fmla="*/ 2147483647 h 224"/>
                <a:gd name="T42" fmla="*/ 2147483647 w 321"/>
                <a:gd name="T43" fmla="*/ 2147483647 h 224"/>
                <a:gd name="T44" fmla="*/ 2147483647 w 321"/>
                <a:gd name="T45" fmla="*/ 2147483647 h 224"/>
                <a:gd name="T46" fmla="*/ 2147483647 w 321"/>
                <a:gd name="T47" fmla="*/ 2147483647 h 224"/>
                <a:gd name="T48" fmla="*/ 2147483647 w 321"/>
                <a:gd name="T49" fmla="*/ 2147483647 h 224"/>
                <a:gd name="T50" fmla="*/ 2147483647 w 321"/>
                <a:gd name="T51" fmla="*/ 2147483647 h 224"/>
                <a:gd name="T52" fmla="*/ 2147483647 w 321"/>
                <a:gd name="T53" fmla="*/ 2147483647 h 224"/>
                <a:gd name="T54" fmla="*/ 2147483647 w 321"/>
                <a:gd name="T55" fmla="*/ 2147483647 h 224"/>
                <a:gd name="T56" fmla="*/ 2147483647 w 321"/>
                <a:gd name="T57" fmla="*/ 2147483647 h 224"/>
                <a:gd name="T58" fmla="*/ 2147483647 w 321"/>
                <a:gd name="T59" fmla="*/ 2147483647 h 224"/>
                <a:gd name="T60" fmla="*/ 2147483647 w 321"/>
                <a:gd name="T61" fmla="*/ 2147483647 h 224"/>
                <a:gd name="T62" fmla="*/ 2147483647 w 321"/>
                <a:gd name="T63" fmla="*/ 2147483647 h 224"/>
                <a:gd name="T64" fmla="*/ 2147483647 w 321"/>
                <a:gd name="T65" fmla="*/ 2147483647 h 22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21" h="224">
                  <a:moveTo>
                    <a:pt x="318" y="61"/>
                  </a:moveTo>
                  <a:cubicBezTo>
                    <a:pt x="280" y="7"/>
                    <a:pt x="280" y="7"/>
                    <a:pt x="280" y="7"/>
                  </a:cubicBezTo>
                  <a:cubicBezTo>
                    <a:pt x="278" y="5"/>
                    <a:pt x="276" y="3"/>
                    <a:pt x="273" y="3"/>
                  </a:cubicBezTo>
                  <a:cubicBezTo>
                    <a:pt x="254" y="0"/>
                    <a:pt x="254" y="0"/>
                    <a:pt x="254" y="0"/>
                  </a:cubicBezTo>
                  <a:cubicBezTo>
                    <a:pt x="235" y="17"/>
                    <a:pt x="235" y="17"/>
                    <a:pt x="235" y="17"/>
                  </a:cubicBezTo>
                  <a:cubicBezTo>
                    <a:pt x="253" y="20"/>
                    <a:pt x="253" y="20"/>
                    <a:pt x="253" y="20"/>
                  </a:cubicBezTo>
                  <a:cubicBezTo>
                    <a:pt x="132" y="129"/>
                    <a:pt x="132" y="129"/>
                    <a:pt x="132" y="129"/>
                  </a:cubicBezTo>
                  <a:cubicBezTo>
                    <a:pt x="113" y="126"/>
                    <a:pt x="113" y="126"/>
                    <a:pt x="113" y="126"/>
                  </a:cubicBezTo>
                  <a:cubicBezTo>
                    <a:pt x="105" y="134"/>
                    <a:pt x="105" y="134"/>
                    <a:pt x="105" y="134"/>
                  </a:cubicBezTo>
                  <a:cubicBezTo>
                    <a:pt x="104" y="134"/>
                    <a:pt x="103" y="135"/>
                    <a:pt x="102" y="135"/>
                  </a:cubicBezTo>
                  <a:cubicBezTo>
                    <a:pt x="98" y="139"/>
                    <a:pt x="93" y="140"/>
                    <a:pt x="88" y="140"/>
                  </a:cubicBezTo>
                  <a:cubicBezTo>
                    <a:pt x="86" y="140"/>
                    <a:pt x="85" y="140"/>
                    <a:pt x="83" y="140"/>
                  </a:cubicBezTo>
                  <a:cubicBezTo>
                    <a:pt x="35" y="131"/>
                    <a:pt x="35" y="131"/>
                    <a:pt x="35" y="131"/>
                  </a:cubicBezTo>
                  <a:cubicBezTo>
                    <a:pt x="2" y="185"/>
                    <a:pt x="2" y="185"/>
                    <a:pt x="2" y="185"/>
                  </a:cubicBezTo>
                  <a:cubicBezTo>
                    <a:pt x="0" y="187"/>
                    <a:pt x="0" y="191"/>
                    <a:pt x="1" y="194"/>
                  </a:cubicBezTo>
                  <a:cubicBezTo>
                    <a:pt x="3" y="197"/>
                    <a:pt x="6" y="199"/>
                    <a:pt x="9" y="200"/>
                  </a:cubicBezTo>
                  <a:cubicBezTo>
                    <a:pt x="145" y="224"/>
                    <a:pt x="145" y="224"/>
                    <a:pt x="145" y="224"/>
                  </a:cubicBezTo>
                  <a:cubicBezTo>
                    <a:pt x="145" y="224"/>
                    <a:pt x="146" y="224"/>
                    <a:pt x="147" y="224"/>
                  </a:cubicBezTo>
                  <a:cubicBezTo>
                    <a:pt x="149" y="224"/>
                    <a:pt x="151" y="223"/>
                    <a:pt x="153" y="221"/>
                  </a:cubicBezTo>
                  <a:cubicBezTo>
                    <a:pt x="156" y="219"/>
                    <a:pt x="156" y="219"/>
                    <a:pt x="156" y="219"/>
                  </a:cubicBezTo>
                  <a:cubicBezTo>
                    <a:pt x="156" y="219"/>
                    <a:pt x="156" y="219"/>
                    <a:pt x="156" y="219"/>
                  </a:cubicBezTo>
                  <a:cubicBezTo>
                    <a:pt x="317" y="75"/>
                    <a:pt x="317" y="75"/>
                    <a:pt x="317" y="75"/>
                  </a:cubicBezTo>
                  <a:cubicBezTo>
                    <a:pt x="321" y="71"/>
                    <a:pt x="321" y="65"/>
                    <a:pt x="318" y="61"/>
                  </a:cubicBezTo>
                  <a:close/>
                  <a:moveTo>
                    <a:pt x="27" y="182"/>
                  </a:moveTo>
                  <a:cubicBezTo>
                    <a:pt x="55" y="136"/>
                    <a:pt x="55" y="136"/>
                    <a:pt x="55" y="136"/>
                  </a:cubicBezTo>
                  <a:cubicBezTo>
                    <a:pt x="123" y="148"/>
                    <a:pt x="123" y="148"/>
                    <a:pt x="123" y="148"/>
                  </a:cubicBezTo>
                  <a:cubicBezTo>
                    <a:pt x="134" y="201"/>
                    <a:pt x="134" y="201"/>
                    <a:pt x="134" y="201"/>
                  </a:cubicBezTo>
                  <a:lnTo>
                    <a:pt x="27" y="182"/>
                  </a:lnTo>
                  <a:close/>
                  <a:moveTo>
                    <a:pt x="153" y="195"/>
                  </a:moveTo>
                  <a:cubicBezTo>
                    <a:pt x="143" y="146"/>
                    <a:pt x="143" y="146"/>
                    <a:pt x="143" y="146"/>
                  </a:cubicBezTo>
                  <a:cubicBezTo>
                    <a:pt x="272" y="31"/>
                    <a:pt x="272" y="31"/>
                    <a:pt x="272" y="31"/>
                  </a:cubicBezTo>
                  <a:cubicBezTo>
                    <a:pt x="297" y="66"/>
                    <a:pt x="297" y="66"/>
                    <a:pt x="297" y="66"/>
                  </a:cubicBezTo>
                  <a:lnTo>
                    <a:pt x="153" y="19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5008" name="Freeform 22"/>
            <p:cNvSpPr/>
            <p:nvPr/>
          </p:nvSpPr>
          <p:spPr bwMode="auto">
            <a:xfrm>
              <a:off x="117475" y="430213"/>
              <a:ext cx="201613" cy="187325"/>
            </a:xfrm>
            <a:custGeom>
              <a:avLst/>
              <a:gdLst>
                <a:gd name="T0" fmla="*/ 2147483647 w 148"/>
                <a:gd name="T1" fmla="*/ 2147483647 h 137"/>
                <a:gd name="T2" fmla="*/ 2147483647 w 148"/>
                <a:gd name="T3" fmla="*/ 2147483647 h 137"/>
                <a:gd name="T4" fmla="*/ 2147483647 w 148"/>
                <a:gd name="T5" fmla="*/ 2147483647 h 137"/>
                <a:gd name="T6" fmla="*/ 2147483647 w 148"/>
                <a:gd name="T7" fmla="*/ 2147483647 h 137"/>
                <a:gd name="T8" fmla="*/ 2147483647 w 148"/>
                <a:gd name="T9" fmla="*/ 2147483647 h 137"/>
                <a:gd name="T10" fmla="*/ 2147483647 w 148"/>
                <a:gd name="T11" fmla="*/ 2147483647 h 137"/>
                <a:gd name="T12" fmla="*/ 2147483647 w 148"/>
                <a:gd name="T13" fmla="*/ 2147483647 h 137"/>
                <a:gd name="T14" fmla="*/ 2147483647 w 148"/>
                <a:gd name="T15" fmla="*/ 0 h 137"/>
                <a:gd name="T16" fmla="*/ 2147483647 w 148"/>
                <a:gd name="T17" fmla="*/ 2147483647 h 137"/>
                <a:gd name="T18" fmla="*/ 2147483647 w 148"/>
                <a:gd name="T19" fmla="*/ 2147483647 h 137"/>
                <a:gd name="T20" fmla="*/ 2147483647 w 148"/>
                <a:gd name="T21" fmla="*/ 2147483647 h 137"/>
                <a:gd name="T22" fmla="*/ 2147483647 w 148"/>
                <a:gd name="T23" fmla="*/ 2147483647 h 137"/>
                <a:gd name="T24" fmla="*/ 2147483647 w 148"/>
                <a:gd name="T25" fmla="*/ 2147483647 h 137"/>
                <a:gd name="T26" fmla="*/ 2147483647 w 148"/>
                <a:gd name="T27" fmla="*/ 2147483647 h 137"/>
                <a:gd name="T28" fmla="*/ 2147483647 w 148"/>
                <a:gd name="T29" fmla="*/ 2147483647 h 137"/>
                <a:gd name="T30" fmla="*/ 2147483647 w 148"/>
                <a:gd name="T31" fmla="*/ 2147483647 h 137"/>
                <a:gd name="T32" fmla="*/ 2147483647 w 148"/>
                <a:gd name="T33" fmla="*/ 2147483647 h 137"/>
                <a:gd name="T34" fmla="*/ 2147483647 w 148"/>
                <a:gd name="T35" fmla="*/ 2147483647 h 137"/>
                <a:gd name="T36" fmla="*/ 2147483647 w 148"/>
                <a:gd name="T37" fmla="*/ 2147483647 h 137"/>
                <a:gd name="T38" fmla="*/ 2147483647 w 148"/>
                <a:gd name="T39" fmla="*/ 2147483647 h 137"/>
                <a:gd name="T40" fmla="*/ 2147483647 w 148"/>
                <a:gd name="T41" fmla="*/ 2147483647 h 137"/>
                <a:gd name="T42" fmla="*/ 2147483647 w 148"/>
                <a:gd name="T43" fmla="*/ 2147483647 h 137"/>
                <a:gd name="T44" fmla="*/ 2147483647 w 148"/>
                <a:gd name="T45" fmla="*/ 2147483647 h 137"/>
                <a:gd name="T46" fmla="*/ 2147483647 w 148"/>
                <a:gd name="T47" fmla="*/ 2147483647 h 137"/>
                <a:gd name="T48" fmla="*/ 2147483647 w 148"/>
                <a:gd name="T49" fmla="*/ 2147483647 h 137"/>
                <a:gd name="T50" fmla="*/ 2147483647 w 148"/>
                <a:gd name="T51" fmla="*/ 2147483647 h 137"/>
                <a:gd name="T52" fmla="*/ 2147483647 w 148"/>
                <a:gd name="T53" fmla="*/ 2147483647 h 1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48" h="137">
                  <a:moveTo>
                    <a:pt x="123" y="65"/>
                  </a:moveTo>
                  <a:cubicBezTo>
                    <a:pt x="132" y="112"/>
                    <a:pt x="132" y="112"/>
                    <a:pt x="132" y="112"/>
                  </a:cubicBezTo>
                  <a:cubicBezTo>
                    <a:pt x="148" y="86"/>
                    <a:pt x="148" y="86"/>
                    <a:pt x="148" y="86"/>
                  </a:cubicBezTo>
                  <a:cubicBezTo>
                    <a:pt x="143" y="64"/>
                    <a:pt x="143" y="64"/>
                    <a:pt x="143" y="64"/>
                  </a:cubicBezTo>
                  <a:cubicBezTo>
                    <a:pt x="88" y="55"/>
                    <a:pt x="88" y="55"/>
                    <a:pt x="88" y="55"/>
                  </a:cubicBezTo>
                  <a:cubicBezTo>
                    <a:pt x="80" y="53"/>
                    <a:pt x="73" y="48"/>
                    <a:pt x="70" y="40"/>
                  </a:cubicBezTo>
                  <a:cubicBezTo>
                    <a:pt x="66" y="33"/>
                    <a:pt x="67" y="24"/>
                    <a:pt x="71" y="17"/>
                  </a:cubicBezTo>
                  <a:cubicBezTo>
                    <a:pt x="82" y="0"/>
                    <a:pt x="82" y="0"/>
                    <a:pt x="82" y="0"/>
                  </a:cubicBezTo>
                  <a:cubicBezTo>
                    <a:pt x="43" y="34"/>
                    <a:pt x="43" y="34"/>
                    <a:pt x="43" y="34"/>
                  </a:cubicBezTo>
                  <a:cubicBezTo>
                    <a:pt x="43" y="34"/>
                    <a:pt x="43" y="34"/>
                    <a:pt x="43" y="34"/>
                  </a:cubicBezTo>
                  <a:cubicBezTo>
                    <a:pt x="43" y="34"/>
                    <a:pt x="43" y="34"/>
                    <a:pt x="43" y="34"/>
                  </a:cubicBezTo>
                  <a:cubicBezTo>
                    <a:pt x="43" y="35"/>
                    <a:pt x="43" y="35"/>
                    <a:pt x="43" y="35"/>
                  </a:cubicBezTo>
                  <a:cubicBezTo>
                    <a:pt x="42" y="35"/>
                    <a:pt x="42" y="35"/>
                    <a:pt x="42" y="35"/>
                  </a:cubicBezTo>
                  <a:cubicBezTo>
                    <a:pt x="42" y="35"/>
                    <a:pt x="42" y="35"/>
                    <a:pt x="42" y="35"/>
                  </a:cubicBezTo>
                  <a:cubicBezTo>
                    <a:pt x="42" y="35"/>
                    <a:pt x="42" y="35"/>
                    <a:pt x="42" y="35"/>
                  </a:cubicBezTo>
                  <a:cubicBezTo>
                    <a:pt x="42" y="36"/>
                    <a:pt x="42" y="36"/>
                    <a:pt x="42" y="36"/>
                  </a:cubicBezTo>
                  <a:cubicBezTo>
                    <a:pt x="42" y="36"/>
                    <a:pt x="42" y="36"/>
                    <a:pt x="42" y="36"/>
                  </a:cubicBezTo>
                  <a:cubicBezTo>
                    <a:pt x="42" y="36"/>
                    <a:pt x="42" y="36"/>
                    <a:pt x="42" y="36"/>
                  </a:cubicBezTo>
                  <a:cubicBezTo>
                    <a:pt x="41" y="37"/>
                    <a:pt x="41" y="37"/>
                    <a:pt x="41" y="37"/>
                  </a:cubicBezTo>
                  <a:cubicBezTo>
                    <a:pt x="2" y="101"/>
                    <a:pt x="2" y="101"/>
                    <a:pt x="2" y="101"/>
                  </a:cubicBezTo>
                  <a:cubicBezTo>
                    <a:pt x="0" y="104"/>
                    <a:pt x="0" y="107"/>
                    <a:pt x="1" y="110"/>
                  </a:cubicBezTo>
                  <a:cubicBezTo>
                    <a:pt x="3" y="114"/>
                    <a:pt x="5" y="116"/>
                    <a:pt x="9" y="116"/>
                  </a:cubicBezTo>
                  <a:cubicBezTo>
                    <a:pt x="128" y="137"/>
                    <a:pt x="128" y="137"/>
                    <a:pt x="128" y="137"/>
                  </a:cubicBezTo>
                  <a:cubicBezTo>
                    <a:pt x="125" y="131"/>
                    <a:pt x="126" y="123"/>
                    <a:pt x="129" y="117"/>
                  </a:cubicBezTo>
                  <a:cubicBezTo>
                    <a:pt x="27" y="99"/>
                    <a:pt x="27" y="99"/>
                    <a:pt x="27" y="99"/>
                  </a:cubicBezTo>
                  <a:cubicBezTo>
                    <a:pt x="55" y="53"/>
                    <a:pt x="55" y="53"/>
                    <a:pt x="55" y="53"/>
                  </a:cubicBezTo>
                  <a:lnTo>
                    <a:pt x="123" y="6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5009" name="Freeform 23"/>
            <p:cNvSpPr>
              <a:spLocks noEditPoints="1"/>
            </p:cNvSpPr>
            <p:nvPr/>
          </p:nvSpPr>
          <p:spPr bwMode="auto">
            <a:xfrm>
              <a:off x="228600" y="196850"/>
              <a:ext cx="441325" cy="320675"/>
            </a:xfrm>
            <a:custGeom>
              <a:avLst/>
              <a:gdLst>
                <a:gd name="T0" fmla="*/ 2147483647 w 322"/>
                <a:gd name="T1" fmla="*/ 2147483647 h 235"/>
                <a:gd name="T2" fmla="*/ 2147483647 w 322"/>
                <a:gd name="T3" fmla="*/ 2147483647 h 235"/>
                <a:gd name="T4" fmla="*/ 2147483647 w 322"/>
                <a:gd name="T5" fmla="*/ 2147483647 h 235"/>
                <a:gd name="T6" fmla="*/ 2147483647 w 322"/>
                <a:gd name="T7" fmla="*/ 2147483647 h 235"/>
                <a:gd name="T8" fmla="*/ 2147483647 w 322"/>
                <a:gd name="T9" fmla="*/ 2147483647 h 235"/>
                <a:gd name="T10" fmla="*/ 2147483647 w 322"/>
                <a:gd name="T11" fmla="*/ 2147483647 h 235"/>
                <a:gd name="T12" fmla="*/ 2147483647 w 322"/>
                <a:gd name="T13" fmla="*/ 2147483647 h 235"/>
                <a:gd name="T14" fmla="*/ 2147483647 w 322"/>
                <a:gd name="T15" fmla="*/ 2147483647 h 235"/>
                <a:gd name="T16" fmla="*/ 2147483647 w 322"/>
                <a:gd name="T17" fmla="*/ 2147483647 h 235"/>
                <a:gd name="T18" fmla="*/ 2147483647 w 322"/>
                <a:gd name="T19" fmla="*/ 2147483647 h 235"/>
                <a:gd name="T20" fmla="*/ 2147483647 w 322"/>
                <a:gd name="T21" fmla="*/ 0 h 235"/>
                <a:gd name="T22" fmla="*/ 2147483647 w 322"/>
                <a:gd name="T23" fmla="*/ 2147483647 h 235"/>
                <a:gd name="T24" fmla="*/ 2147483647 w 322"/>
                <a:gd name="T25" fmla="*/ 0 h 235"/>
                <a:gd name="T26" fmla="*/ 2147483647 w 322"/>
                <a:gd name="T27" fmla="*/ 0 h 235"/>
                <a:gd name="T28" fmla="*/ 2147483647 w 322"/>
                <a:gd name="T29" fmla="*/ 2147483647 h 235"/>
                <a:gd name="T30" fmla="*/ 2147483647 w 322"/>
                <a:gd name="T31" fmla="*/ 2147483647 h 235"/>
                <a:gd name="T32" fmla="*/ 2147483647 w 322"/>
                <a:gd name="T33" fmla="*/ 2147483647 h 235"/>
                <a:gd name="T34" fmla="*/ 2147483647 w 322"/>
                <a:gd name="T35" fmla="*/ 2147483647 h 235"/>
                <a:gd name="T36" fmla="*/ 2147483647 w 322"/>
                <a:gd name="T37" fmla="*/ 2147483647 h 235"/>
                <a:gd name="T38" fmla="*/ 2147483647 w 322"/>
                <a:gd name="T39" fmla="*/ 2147483647 h 235"/>
                <a:gd name="T40" fmla="*/ 2147483647 w 322"/>
                <a:gd name="T41" fmla="*/ 2147483647 h 235"/>
                <a:gd name="T42" fmla="*/ 2147483647 w 322"/>
                <a:gd name="T43" fmla="*/ 2147483647 h 235"/>
                <a:gd name="T44" fmla="*/ 2147483647 w 322"/>
                <a:gd name="T45" fmla="*/ 2147483647 h 235"/>
                <a:gd name="T46" fmla="*/ 2147483647 w 322"/>
                <a:gd name="T47" fmla="*/ 2147483647 h 235"/>
                <a:gd name="T48" fmla="*/ 2147483647 w 322"/>
                <a:gd name="T49" fmla="*/ 2147483647 h 235"/>
                <a:gd name="T50" fmla="*/ 2147483647 w 322"/>
                <a:gd name="T51" fmla="*/ 2147483647 h 235"/>
                <a:gd name="T52" fmla="*/ 2147483647 w 322"/>
                <a:gd name="T53" fmla="*/ 2147483647 h 235"/>
                <a:gd name="T54" fmla="*/ 2147483647 w 322"/>
                <a:gd name="T55" fmla="*/ 2147483647 h 235"/>
                <a:gd name="T56" fmla="*/ 2147483647 w 322"/>
                <a:gd name="T57" fmla="*/ 2147483647 h 235"/>
                <a:gd name="T58" fmla="*/ 2147483647 w 322"/>
                <a:gd name="T59" fmla="*/ 2147483647 h 235"/>
                <a:gd name="T60" fmla="*/ 2147483647 w 322"/>
                <a:gd name="T61" fmla="*/ 2147483647 h 235"/>
                <a:gd name="T62" fmla="*/ 2147483647 w 322"/>
                <a:gd name="T63" fmla="*/ 2147483647 h 235"/>
                <a:gd name="T64" fmla="*/ 2147483647 w 322"/>
                <a:gd name="T65" fmla="*/ 2147483647 h 235"/>
                <a:gd name="T66" fmla="*/ 2147483647 w 322"/>
                <a:gd name="T67" fmla="*/ 2147483647 h 235"/>
                <a:gd name="T68" fmla="*/ 2147483647 w 322"/>
                <a:gd name="T69" fmla="*/ 2147483647 h 235"/>
                <a:gd name="T70" fmla="*/ 2147483647 w 322"/>
                <a:gd name="T71" fmla="*/ 2147483647 h 235"/>
                <a:gd name="T72" fmla="*/ 2147483647 w 322"/>
                <a:gd name="T73" fmla="*/ 2147483647 h 235"/>
                <a:gd name="T74" fmla="*/ 2147483647 w 322"/>
                <a:gd name="T75" fmla="*/ 2147483647 h 235"/>
                <a:gd name="T76" fmla="*/ 2147483647 w 322"/>
                <a:gd name="T77" fmla="*/ 2147483647 h 235"/>
                <a:gd name="T78" fmla="*/ 2147483647 w 322"/>
                <a:gd name="T79" fmla="*/ 2147483647 h 235"/>
                <a:gd name="T80" fmla="*/ 2147483647 w 322"/>
                <a:gd name="T81" fmla="*/ 2147483647 h 235"/>
                <a:gd name="T82" fmla="*/ 2147483647 w 322"/>
                <a:gd name="T83" fmla="*/ 2147483647 h 235"/>
                <a:gd name="T84" fmla="*/ 2147483647 w 322"/>
                <a:gd name="T85" fmla="*/ 2147483647 h 235"/>
                <a:gd name="T86" fmla="*/ 2147483647 w 322"/>
                <a:gd name="T87" fmla="*/ 2147483647 h 235"/>
                <a:gd name="T88" fmla="*/ 2147483647 w 322"/>
                <a:gd name="T89" fmla="*/ 2147483647 h 23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22" h="235">
                  <a:moveTo>
                    <a:pt x="9" y="211"/>
                  </a:moveTo>
                  <a:cubicBezTo>
                    <a:pt x="145" y="235"/>
                    <a:pt x="145" y="235"/>
                    <a:pt x="145" y="235"/>
                  </a:cubicBezTo>
                  <a:cubicBezTo>
                    <a:pt x="145" y="235"/>
                    <a:pt x="146" y="235"/>
                    <a:pt x="147" y="235"/>
                  </a:cubicBezTo>
                  <a:cubicBezTo>
                    <a:pt x="149" y="235"/>
                    <a:pt x="152" y="234"/>
                    <a:pt x="153" y="232"/>
                  </a:cubicBezTo>
                  <a:cubicBezTo>
                    <a:pt x="156" y="230"/>
                    <a:pt x="156" y="230"/>
                    <a:pt x="156" y="230"/>
                  </a:cubicBezTo>
                  <a:cubicBezTo>
                    <a:pt x="156" y="230"/>
                    <a:pt x="156" y="230"/>
                    <a:pt x="156" y="230"/>
                  </a:cubicBezTo>
                  <a:cubicBezTo>
                    <a:pt x="317" y="86"/>
                    <a:pt x="317" y="86"/>
                    <a:pt x="317" y="86"/>
                  </a:cubicBezTo>
                  <a:cubicBezTo>
                    <a:pt x="321" y="82"/>
                    <a:pt x="322" y="76"/>
                    <a:pt x="319" y="72"/>
                  </a:cubicBezTo>
                  <a:cubicBezTo>
                    <a:pt x="280" y="18"/>
                    <a:pt x="280" y="18"/>
                    <a:pt x="280" y="18"/>
                  </a:cubicBezTo>
                  <a:cubicBezTo>
                    <a:pt x="278" y="16"/>
                    <a:pt x="276" y="14"/>
                    <a:pt x="273" y="14"/>
                  </a:cubicBezTo>
                  <a:cubicBezTo>
                    <a:pt x="196" y="0"/>
                    <a:pt x="196" y="0"/>
                    <a:pt x="196" y="0"/>
                  </a:cubicBezTo>
                  <a:cubicBezTo>
                    <a:pt x="196" y="1"/>
                    <a:pt x="196" y="1"/>
                    <a:pt x="196" y="1"/>
                  </a:cubicBezTo>
                  <a:cubicBezTo>
                    <a:pt x="193" y="0"/>
                    <a:pt x="193" y="0"/>
                    <a:pt x="193" y="0"/>
                  </a:cubicBezTo>
                  <a:cubicBezTo>
                    <a:pt x="192" y="0"/>
                    <a:pt x="192" y="0"/>
                    <a:pt x="191" y="0"/>
                  </a:cubicBezTo>
                  <a:cubicBezTo>
                    <a:pt x="188" y="0"/>
                    <a:pt x="186" y="1"/>
                    <a:pt x="184" y="2"/>
                  </a:cubicBezTo>
                  <a:cubicBezTo>
                    <a:pt x="44" y="129"/>
                    <a:pt x="44" y="129"/>
                    <a:pt x="44" y="129"/>
                  </a:cubicBezTo>
                  <a:cubicBezTo>
                    <a:pt x="43" y="129"/>
                    <a:pt x="43" y="129"/>
                    <a:pt x="43" y="129"/>
                  </a:cubicBezTo>
                  <a:cubicBezTo>
                    <a:pt x="43" y="129"/>
                    <a:pt x="43" y="129"/>
                    <a:pt x="43" y="129"/>
                  </a:cubicBezTo>
                  <a:cubicBezTo>
                    <a:pt x="43" y="129"/>
                    <a:pt x="43" y="129"/>
                    <a:pt x="43" y="129"/>
                  </a:cubicBezTo>
                  <a:cubicBezTo>
                    <a:pt x="43" y="129"/>
                    <a:pt x="43" y="129"/>
                    <a:pt x="43" y="129"/>
                  </a:cubicBezTo>
                  <a:cubicBezTo>
                    <a:pt x="43" y="130"/>
                    <a:pt x="43" y="130"/>
                    <a:pt x="43" y="130"/>
                  </a:cubicBezTo>
                  <a:cubicBezTo>
                    <a:pt x="42" y="130"/>
                    <a:pt x="42" y="130"/>
                    <a:pt x="42" y="130"/>
                  </a:cubicBezTo>
                  <a:cubicBezTo>
                    <a:pt x="42" y="130"/>
                    <a:pt x="42" y="130"/>
                    <a:pt x="42" y="130"/>
                  </a:cubicBezTo>
                  <a:cubicBezTo>
                    <a:pt x="42" y="130"/>
                    <a:pt x="42" y="130"/>
                    <a:pt x="42" y="130"/>
                  </a:cubicBezTo>
                  <a:cubicBezTo>
                    <a:pt x="42" y="130"/>
                    <a:pt x="42" y="130"/>
                    <a:pt x="42" y="130"/>
                  </a:cubicBezTo>
                  <a:cubicBezTo>
                    <a:pt x="42" y="130"/>
                    <a:pt x="42" y="130"/>
                    <a:pt x="42" y="130"/>
                  </a:cubicBezTo>
                  <a:cubicBezTo>
                    <a:pt x="41" y="131"/>
                    <a:pt x="41" y="131"/>
                    <a:pt x="41" y="131"/>
                  </a:cubicBezTo>
                  <a:cubicBezTo>
                    <a:pt x="2" y="196"/>
                    <a:pt x="2" y="196"/>
                    <a:pt x="2" y="196"/>
                  </a:cubicBezTo>
                  <a:cubicBezTo>
                    <a:pt x="0" y="198"/>
                    <a:pt x="0" y="202"/>
                    <a:pt x="2" y="205"/>
                  </a:cubicBezTo>
                  <a:cubicBezTo>
                    <a:pt x="3" y="208"/>
                    <a:pt x="6" y="210"/>
                    <a:pt x="9" y="211"/>
                  </a:cubicBezTo>
                  <a:close/>
                  <a:moveTo>
                    <a:pt x="297" y="77"/>
                  </a:moveTo>
                  <a:cubicBezTo>
                    <a:pt x="153" y="206"/>
                    <a:pt x="153" y="206"/>
                    <a:pt x="153" y="206"/>
                  </a:cubicBezTo>
                  <a:cubicBezTo>
                    <a:pt x="143" y="157"/>
                    <a:pt x="143" y="157"/>
                    <a:pt x="143" y="157"/>
                  </a:cubicBezTo>
                  <a:cubicBezTo>
                    <a:pt x="272" y="42"/>
                    <a:pt x="272" y="42"/>
                    <a:pt x="272" y="42"/>
                  </a:cubicBezTo>
                  <a:lnTo>
                    <a:pt x="297" y="77"/>
                  </a:lnTo>
                  <a:close/>
                  <a:moveTo>
                    <a:pt x="194" y="21"/>
                  </a:moveTo>
                  <a:cubicBezTo>
                    <a:pt x="253" y="31"/>
                    <a:pt x="253" y="31"/>
                    <a:pt x="253" y="31"/>
                  </a:cubicBezTo>
                  <a:cubicBezTo>
                    <a:pt x="132" y="140"/>
                    <a:pt x="132" y="140"/>
                    <a:pt x="132" y="140"/>
                  </a:cubicBezTo>
                  <a:cubicBezTo>
                    <a:pt x="73" y="130"/>
                    <a:pt x="73" y="130"/>
                    <a:pt x="73" y="130"/>
                  </a:cubicBezTo>
                  <a:lnTo>
                    <a:pt x="194" y="21"/>
                  </a:lnTo>
                  <a:close/>
                  <a:moveTo>
                    <a:pt x="55" y="147"/>
                  </a:moveTo>
                  <a:cubicBezTo>
                    <a:pt x="123" y="159"/>
                    <a:pt x="123" y="159"/>
                    <a:pt x="123" y="159"/>
                  </a:cubicBezTo>
                  <a:cubicBezTo>
                    <a:pt x="134" y="212"/>
                    <a:pt x="134" y="212"/>
                    <a:pt x="134" y="212"/>
                  </a:cubicBezTo>
                  <a:cubicBezTo>
                    <a:pt x="27" y="193"/>
                    <a:pt x="27" y="193"/>
                    <a:pt x="27" y="193"/>
                  </a:cubicBezTo>
                  <a:lnTo>
                    <a:pt x="55" y="14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4827" name="组合 123"/>
          <p:cNvGrpSpPr/>
          <p:nvPr/>
        </p:nvGrpSpPr>
        <p:grpSpPr bwMode="auto">
          <a:xfrm>
            <a:off x="6860381" y="2615420"/>
            <a:ext cx="625079" cy="624080"/>
            <a:chOff x="0" y="0"/>
            <a:chExt cx="865188" cy="863600"/>
          </a:xfrm>
        </p:grpSpPr>
        <p:sp>
          <p:nvSpPr>
            <p:cNvPr id="34998" name="Oval 24"/>
            <p:cNvSpPr>
              <a:spLocks noChangeArrowheads="1"/>
            </p:cNvSpPr>
            <p:nvPr/>
          </p:nvSpPr>
          <p:spPr bwMode="auto">
            <a:xfrm>
              <a:off x="0" y="0"/>
              <a:ext cx="865188" cy="863600"/>
            </a:xfrm>
            <a:prstGeom prst="ellipse">
              <a:avLst/>
            </a:prstGeom>
            <a:solidFill>
              <a:srgbClr val="955BA5"/>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zh-CN">
                <a:solidFill>
                  <a:srgbClr val="000000"/>
                </a:solidFill>
              </a:endParaRPr>
            </a:p>
          </p:txBody>
        </p:sp>
        <p:sp>
          <p:nvSpPr>
            <p:cNvPr id="34999" name="Freeform 25"/>
            <p:cNvSpPr/>
            <p:nvPr/>
          </p:nvSpPr>
          <p:spPr bwMode="auto">
            <a:xfrm>
              <a:off x="206375" y="144462"/>
              <a:ext cx="650875" cy="717550"/>
            </a:xfrm>
            <a:custGeom>
              <a:avLst/>
              <a:gdLst>
                <a:gd name="T0" fmla="*/ 2147483647 w 476"/>
                <a:gd name="T1" fmla="*/ 0 h 525"/>
                <a:gd name="T2" fmla="*/ 2147483647 w 476"/>
                <a:gd name="T3" fmla="*/ 2147483647 h 525"/>
                <a:gd name="T4" fmla="*/ 2147483647 w 476"/>
                <a:gd name="T5" fmla="*/ 2147483647 h 525"/>
                <a:gd name="T6" fmla="*/ 2147483647 w 476"/>
                <a:gd name="T7" fmla="*/ 2147483647 h 525"/>
                <a:gd name="T8" fmla="*/ 2147483647 w 476"/>
                <a:gd name="T9" fmla="*/ 2147483647 h 525"/>
                <a:gd name="T10" fmla="*/ 2147483647 w 476"/>
                <a:gd name="T11" fmla="*/ 2147483647 h 525"/>
                <a:gd name="T12" fmla="*/ 2147483647 w 476"/>
                <a:gd name="T13" fmla="*/ 2147483647 h 525"/>
                <a:gd name="T14" fmla="*/ 2147483647 w 476"/>
                <a:gd name="T15" fmla="*/ 2147483647 h 525"/>
                <a:gd name="T16" fmla="*/ 2147483647 w 476"/>
                <a:gd name="T17" fmla="*/ 2147483647 h 525"/>
                <a:gd name="T18" fmla="*/ 2147483647 w 476"/>
                <a:gd name="T19" fmla="*/ 2147483647 h 525"/>
                <a:gd name="T20" fmla="*/ 2147483647 w 476"/>
                <a:gd name="T21" fmla="*/ 2147483647 h 525"/>
                <a:gd name="T22" fmla="*/ 2147483647 w 476"/>
                <a:gd name="T23" fmla="*/ 2147483647 h 525"/>
                <a:gd name="T24" fmla="*/ 2147483647 w 476"/>
                <a:gd name="T25" fmla="*/ 2147483647 h 525"/>
                <a:gd name="T26" fmla="*/ 2147483647 w 476"/>
                <a:gd name="T27" fmla="*/ 2147483647 h 525"/>
                <a:gd name="T28" fmla="*/ 2147483647 w 476"/>
                <a:gd name="T29" fmla="*/ 2147483647 h 525"/>
                <a:gd name="T30" fmla="*/ 2147483647 w 476"/>
                <a:gd name="T31" fmla="*/ 0 h 5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76" h="525">
                  <a:moveTo>
                    <a:pt x="161" y="0"/>
                  </a:moveTo>
                  <a:cubicBezTo>
                    <a:pt x="154" y="0"/>
                    <a:pt x="146" y="3"/>
                    <a:pt x="139" y="12"/>
                  </a:cubicBezTo>
                  <a:cubicBezTo>
                    <a:pt x="136" y="17"/>
                    <a:pt x="123" y="15"/>
                    <a:pt x="117" y="20"/>
                  </a:cubicBezTo>
                  <a:cubicBezTo>
                    <a:pt x="109" y="27"/>
                    <a:pt x="104" y="37"/>
                    <a:pt x="105" y="48"/>
                  </a:cubicBezTo>
                  <a:cubicBezTo>
                    <a:pt x="106" y="72"/>
                    <a:pt x="122" y="86"/>
                    <a:pt x="134" y="101"/>
                  </a:cubicBezTo>
                  <a:cubicBezTo>
                    <a:pt x="49" y="124"/>
                    <a:pt x="54" y="205"/>
                    <a:pt x="32" y="275"/>
                  </a:cubicBezTo>
                  <a:cubicBezTo>
                    <a:pt x="29" y="286"/>
                    <a:pt x="25" y="298"/>
                    <a:pt x="19" y="309"/>
                  </a:cubicBezTo>
                  <a:cubicBezTo>
                    <a:pt x="16" y="315"/>
                    <a:pt x="9" y="316"/>
                    <a:pt x="6" y="323"/>
                  </a:cubicBezTo>
                  <a:cubicBezTo>
                    <a:pt x="0" y="336"/>
                    <a:pt x="10" y="347"/>
                    <a:pt x="18" y="355"/>
                  </a:cubicBezTo>
                  <a:cubicBezTo>
                    <a:pt x="28" y="365"/>
                    <a:pt x="38" y="375"/>
                    <a:pt x="48" y="385"/>
                  </a:cubicBezTo>
                  <a:cubicBezTo>
                    <a:pt x="58" y="395"/>
                    <a:pt x="121" y="459"/>
                    <a:pt x="188" y="525"/>
                  </a:cubicBezTo>
                  <a:cubicBezTo>
                    <a:pt x="334" y="515"/>
                    <a:pt x="452" y="406"/>
                    <a:pt x="476" y="264"/>
                  </a:cubicBezTo>
                  <a:cubicBezTo>
                    <a:pt x="392" y="180"/>
                    <a:pt x="268" y="56"/>
                    <a:pt x="254" y="42"/>
                  </a:cubicBezTo>
                  <a:cubicBezTo>
                    <a:pt x="242" y="30"/>
                    <a:pt x="225" y="8"/>
                    <a:pt x="206" y="8"/>
                  </a:cubicBezTo>
                  <a:cubicBezTo>
                    <a:pt x="203" y="8"/>
                    <a:pt x="200" y="9"/>
                    <a:pt x="196" y="10"/>
                  </a:cubicBezTo>
                  <a:cubicBezTo>
                    <a:pt x="185" y="7"/>
                    <a:pt x="173" y="0"/>
                    <a:pt x="161" y="0"/>
                  </a:cubicBezTo>
                </a:path>
              </a:pathLst>
            </a:custGeom>
            <a:solidFill>
              <a:srgbClr val="77498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5000" name="Freeform 26"/>
            <p:cNvSpPr/>
            <p:nvPr/>
          </p:nvSpPr>
          <p:spPr bwMode="auto">
            <a:xfrm>
              <a:off x="403225" y="407987"/>
              <a:ext cx="79375" cy="117475"/>
            </a:xfrm>
            <a:custGeom>
              <a:avLst/>
              <a:gdLst>
                <a:gd name="T0" fmla="*/ 2147483647 w 58"/>
                <a:gd name="T1" fmla="*/ 2147483647 h 86"/>
                <a:gd name="T2" fmla="*/ 2147483647 w 58"/>
                <a:gd name="T3" fmla="*/ 2147483647 h 86"/>
                <a:gd name="T4" fmla="*/ 2147483647 w 58"/>
                <a:gd name="T5" fmla="*/ 2147483647 h 86"/>
                <a:gd name="T6" fmla="*/ 2147483647 w 58"/>
                <a:gd name="T7" fmla="*/ 2147483647 h 86"/>
                <a:gd name="T8" fmla="*/ 2147483647 w 58"/>
                <a:gd name="T9" fmla="*/ 2147483647 h 86"/>
                <a:gd name="T10" fmla="*/ 2147483647 w 58"/>
                <a:gd name="T11" fmla="*/ 2147483647 h 86"/>
                <a:gd name="T12" fmla="*/ 2147483647 w 58"/>
                <a:gd name="T13" fmla="*/ 2147483647 h 86"/>
                <a:gd name="T14" fmla="*/ 2147483647 w 58"/>
                <a:gd name="T15" fmla="*/ 2147483647 h 86"/>
                <a:gd name="T16" fmla="*/ 2147483647 w 58"/>
                <a:gd name="T17" fmla="*/ 2147483647 h 86"/>
                <a:gd name="T18" fmla="*/ 2147483647 w 58"/>
                <a:gd name="T19" fmla="*/ 2147483647 h 86"/>
                <a:gd name="T20" fmla="*/ 2147483647 w 58"/>
                <a:gd name="T21" fmla="*/ 2147483647 h 86"/>
                <a:gd name="T22" fmla="*/ 2147483647 w 58"/>
                <a:gd name="T23" fmla="*/ 0 h 86"/>
                <a:gd name="T24" fmla="*/ 2147483647 w 58"/>
                <a:gd name="T25" fmla="*/ 0 h 86"/>
                <a:gd name="T26" fmla="*/ 2147483647 w 58"/>
                <a:gd name="T27" fmla="*/ 2147483647 h 86"/>
                <a:gd name="T28" fmla="*/ 2147483647 w 58"/>
                <a:gd name="T29" fmla="*/ 2147483647 h 86"/>
                <a:gd name="T30" fmla="*/ 0 w 58"/>
                <a:gd name="T31" fmla="*/ 2147483647 h 86"/>
                <a:gd name="T32" fmla="*/ 2147483647 w 58"/>
                <a:gd name="T33" fmla="*/ 2147483647 h 86"/>
                <a:gd name="T34" fmla="*/ 2147483647 w 58"/>
                <a:gd name="T35" fmla="*/ 2147483647 h 86"/>
                <a:gd name="T36" fmla="*/ 2147483647 w 58"/>
                <a:gd name="T37" fmla="*/ 2147483647 h 86"/>
                <a:gd name="T38" fmla="*/ 2147483647 w 58"/>
                <a:gd name="T39" fmla="*/ 2147483647 h 86"/>
                <a:gd name="T40" fmla="*/ 2147483647 w 58"/>
                <a:gd name="T41" fmla="*/ 2147483647 h 86"/>
                <a:gd name="T42" fmla="*/ 2147483647 w 58"/>
                <a:gd name="T43" fmla="*/ 2147483647 h 86"/>
                <a:gd name="T44" fmla="*/ 2147483647 w 58"/>
                <a:gd name="T45" fmla="*/ 2147483647 h 86"/>
                <a:gd name="T46" fmla="*/ 0 w 58"/>
                <a:gd name="T47" fmla="*/ 2147483647 h 86"/>
                <a:gd name="T48" fmla="*/ 0 w 58"/>
                <a:gd name="T49" fmla="*/ 2147483647 h 86"/>
                <a:gd name="T50" fmla="*/ 2147483647 w 58"/>
                <a:gd name="T51" fmla="*/ 2147483647 h 86"/>
                <a:gd name="T52" fmla="*/ 2147483647 w 58"/>
                <a:gd name="T53" fmla="*/ 2147483647 h 86"/>
                <a:gd name="T54" fmla="*/ 2147483647 w 58"/>
                <a:gd name="T55" fmla="*/ 2147483647 h 86"/>
                <a:gd name="T56" fmla="*/ 2147483647 w 58"/>
                <a:gd name="T57" fmla="*/ 2147483647 h 86"/>
                <a:gd name="T58" fmla="*/ 2147483647 w 58"/>
                <a:gd name="T59" fmla="*/ 2147483647 h 86"/>
                <a:gd name="T60" fmla="*/ 2147483647 w 58"/>
                <a:gd name="T61" fmla="*/ 2147483647 h 86"/>
                <a:gd name="T62" fmla="*/ 2147483647 w 58"/>
                <a:gd name="T63" fmla="*/ 2147483647 h 86"/>
                <a:gd name="T64" fmla="*/ 2147483647 w 58"/>
                <a:gd name="T65" fmla="*/ 2147483647 h 86"/>
                <a:gd name="T66" fmla="*/ 2147483647 w 58"/>
                <a:gd name="T67" fmla="*/ 2147483647 h 8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8" h="86">
                  <a:moveTo>
                    <a:pt x="52" y="38"/>
                  </a:moveTo>
                  <a:cubicBezTo>
                    <a:pt x="49" y="35"/>
                    <a:pt x="44" y="32"/>
                    <a:pt x="36" y="32"/>
                  </a:cubicBezTo>
                  <a:cubicBezTo>
                    <a:pt x="36" y="32"/>
                    <a:pt x="36" y="32"/>
                    <a:pt x="36" y="32"/>
                  </a:cubicBezTo>
                  <a:cubicBezTo>
                    <a:pt x="36" y="32"/>
                    <a:pt x="36" y="32"/>
                    <a:pt x="36" y="32"/>
                  </a:cubicBezTo>
                  <a:cubicBezTo>
                    <a:pt x="35" y="32"/>
                    <a:pt x="35" y="32"/>
                    <a:pt x="35" y="32"/>
                  </a:cubicBezTo>
                  <a:cubicBezTo>
                    <a:pt x="35" y="26"/>
                    <a:pt x="35" y="26"/>
                    <a:pt x="35" y="26"/>
                  </a:cubicBezTo>
                  <a:cubicBezTo>
                    <a:pt x="39" y="27"/>
                    <a:pt x="42" y="28"/>
                    <a:pt x="46" y="30"/>
                  </a:cubicBezTo>
                  <a:cubicBezTo>
                    <a:pt x="53" y="30"/>
                    <a:pt x="53" y="30"/>
                    <a:pt x="53" y="30"/>
                  </a:cubicBezTo>
                  <a:cubicBezTo>
                    <a:pt x="53" y="14"/>
                    <a:pt x="53" y="14"/>
                    <a:pt x="53" y="14"/>
                  </a:cubicBezTo>
                  <a:cubicBezTo>
                    <a:pt x="50" y="13"/>
                    <a:pt x="46" y="11"/>
                    <a:pt x="42" y="11"/>
                  </a:cubicBezTo>
                  <a:cubicBezTo>
                    <a:pt x="40" y="10"/>
                    <a:pt x="38" y="10"/>
                    <a:pt x="35" y="10"/>
                  </a:cubicBezTo>
                  <a:cubicBezTo>
                    <a:pt x="35" y="0"/>
                    <a:pt x="35" y="0"/>
                    <a:pt x="35" y="0"/>
                  </a:cubicBezTo>
                  <a:cubicBezTo>
                    <a:pt x="21" y="0"/>
                    <a:pt x="21" y="0"/>
                    <a:pt x="21" y="0"/>
                  </a:cubicBezTo>
                  <a:cubicBezTo>
                    <a:pt x="21" y="10"/>
                    <a:pt x="21" y="10"/>
                    <a:pt x="21" y="10"/>
                  </a:cubicBezTo>
                  <a:cubicBezTo>
                    <a:pt x="16" y="11"/>
                    <a:pt x="10" y="13"/>
                    <a:pt x="7" y="16"/>
                  </a:cubicBezTo>
                  <a:cubicBezTo>
                    <a:pt x="2" y="19"/>
                    <a:pt x="0" y="23"/>
                    <a:pt x="0" y="28"/>
                  </a:cubicBezTo>
                  <a:cubicBezTo>
                    <a:pt x="0" y="34"/>
                    <a:pt x="2" y="39"/>
                    <a:pt x="6" y="42"/>
                  </a:cubicBezTo>
                  <a:cubicBezTo>
                    <a:pt x="9" y="44"/>
                    <a:pt x="12" y="45"/>
                    <a:pt x="16" y="46"/>
                  </a:cubicBezTo>
                  <a:cubicBezTo>
                    <a:pt x="17" y="46"/>
                    <a:pt x="19" y="47"/>
                    <a:pt x="20" y="47"/>
                  </a:cubicBezTo>
                  <a:cubicBezTo>
                    <a:pt x="21" y="47"/>
                    <a:pt x="21" y="47"/>
                    <a:pt x="21" y="47"/>
                  </a:cubicBezTo>
                  <a:cubicBezTo>
                    <a:pt x="21" y="54"/>
                    <a:pt x="21" y="54"/>
                    <a:pt x="21" y="54"/>
                  </a:cubicBezTo>
                  <a:cubicBezTo>
                    <a:pt x="19" y="54"/>
                    <a:pt x="18" y="54"/>
                    <a:pt x="16" y="53"/>
                  </a:cubicBezTo>
                  <a:cubicBezTo>
                    <a:pt x="13" y="52"/>
                    <a:pt x="10" y="51"/>
                    <a:pt x="8" y="50"/>
                  </a:cubicBezTo>
                  <a:cubicBezTo>
                    <a:pt x="0" y="50"/>
                    <a:pt x="0" y="50"/>
                    <a:pt x="0" y="50"/>
                  </a:cubicBezTo>
                  <a:cubicBezTo>
                    <a:pt x="0" y="65"/>
                    <a:pt x="0" y="65"/>
                    <a:pt x="0" y="65"/>
                  </a:cubicBezTo>
                  <a:cubicBezTo>
                    <a:pt x="3" y="67"/>
                    <a:pt x="9" y="68"/>
                    <a:pt x="13" y="69"/>
                  </a:cubicBezTo>
                  <a:cubicBezTo>
                    <a:pt x="16" y="70"/>
                    <a:pt x="18" y="70"/>
                    <a:pt x="21" y="70"/>
                  </a:cubicBezTo>
                  <a:cubicBezTo>
                    <a:pt x="21" y="86"/>
                    <a:pt x="21" y="86"/>
                    <a:pt x="21" y="86"/>
                  </a:cubicBezTo>
                  <a:cubicBezTo>
                    <a:pt x="35" y="86"/>
                    <a:pt x="35" y="86"/>
                    <a:pt x="35" y="86"/>
                  </a:cubicBezTo>
                  <a:cubicBezTo>
                    <a:pt x="35" y="70"/>
                    <a:pt x="35" y="70"/>
                    <a:pt x="35" y="70"/>
                  </a:cubicBezTo>
                  <a:cubicBezTo>
                    <a:pt x="43" y="69"/>
                    <a:pt x="47" y="67"/>
                    <a:pt x="51" y="64"/>
                  </a:cubicBezTo>
                  <a:cubicBezTo>
                    <a:pt x="51" y="64"/>
                    <a:pt x="51" y="64"/>
                    <a:pt x="51" y="64"/>
                  </a:cubicBezTo>
                  <a:cubicBezTo>
                    <a:pt x="55" y="61"/>
                    <a:pt x="58" y="56"/>
                    <a:pt x="58" y="50"/>
                  </a:cubicBezTo>
                  <a:cubicBezTo>
                    <a:pt x="58" y="45"/>
                    <a:pt x="56" y="41"/>
                    <a:pt x="52" y="3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5001" name="Freeform 27"/>
            <p:cNvSpPr/>
            <p:nvPr/>
          </p:nvSpPr>
          <p:spPr bwMode="auto">
            <a:xfrm>
              <a:off x="347662" y="142875"/>
              <a:ext cx="188913" cy="125413"/>
            </a:xfrm>
            <a:custGeom>
              <a:avLst/>
              <a:gdLst>
                <a:gd name="T0" fmla="*/ 2147483647 w 138"/>
                <a:gd name="T1" fmla="*/ 2147483647 h 92"/>
                <a:gd name="T2" fmla="*/ 2147483647 w 138"/>
                <a:gd name="T3" fmla="*/ 2147483647 h 92"/>
                <a:gd name="T4" fmla="*/ 2147483647 w 138"/>
                <a:gd name="T5" fmla="*/ 2147483647 h 92"/>
                <a:gd name="T6" fmla="*/ 2147483647 w 138"/>
                <a:gd name="T7" fmla="*/ 2147483647 h 92"/>
                <a:gd name="T8" fmla="*/ 2147483647 w 138"/>
                <a:gd name="T9" fmla="*/ 2147483647 h 92"/>
                <a:gd name="T10" fmla="*/ 2147483647 w 138"/>
                <a:gd name="T11" fmla="*/ 2147483647 h 92"/>
                <a:gd name="T12" fmla="*/ 2147483647 w 138"/>
                <a:gd name="T13" fmla="*/ 2147483647 h 92"/>
                <a:gd name="T14" fmla="*/ 2147483647 w 138"/>
                <a:gd name="T15" fmla="*/ 2147483647 h 92"/>
                <a:gd name="T16" fmla="*/ 2147483647 w 138"/>
                <a:gd name="T17" fmla="*/ 2147483647 h 92"/>
                <a:gd name="T18" fmla="*/ 2147483647 w 138"/>
                <a:gd name="T19" fmla="*/ 2147483647 h 92"/>
                <a:gd name="T20" fmla="*/ 2147483647 w 138"/>
                <a:gd name="T21" fmla="*/ 2147483647 h 92"/>
                <a:gd name="T22" fmla="*/ 2147483647 w 138"/>
                <a:gd name="T23" fmla="*/ 2147483647 h 92"/>
                <a:gd name="T24" fmla="*/ 2147483647 w 138"/>
                <a:gd name="T25" fmla="*/ 2147483647 h 92"/>
                <a:gd name="T26" fmla="*/ 2147483647 w 138"/>
                <a:gd name="T27" fmla="*/ 2147483647 h 92"/>
                <a:gd name="T28" fmla="*/ 2147483647 w 138"/>
                <a:gd name="T29" fmla="*/ 2147483647 h 92"/>
                <a:gd name="T30" fmla="*/ 2147483647 w 138"/>
                <a:gd name="T31" fmla="*/ 2147483647 h 92"/>
                <a:gd name="T32" fmla="*/ 2147483647 w 138"/>
                <a:gd name="T33" fmla="*/ 2147483647 h 92"/>
                <a:gd name="T34" fmla="*/ 2147483647 w 138"/>
                <a:gd name="T35" fmla="*/ 2147483647 h 92"/>
                <a:gd name="T36" fmla="*/ 2147483647 w 138"/>
                <a:gd name="T37" fmla="*/ 2147483647 h 92"/>
                <a:gd name="T38" fmla="*/ 2147483647 w 138"/>
                <a:gd name="T39" fmla="*/ 2147483647 h 92"/>
                <a:gd name="T40" fmla="*/ 2147483647 w 138"/>
                <a:gd name="T41" fmla="*/ 2147483647 h 92"/>
                <a:gd name="T42" fmla="*/ 2147483647 w 138"/>
                <a:gd name="T43" fmla="*/ 2147483647 h 92"/>
                <a:gd name="T44" fmla="*/ 2147483647 w 138"/>
                <a:gd name="T45" fmla="*/ 2147483647 h 92"/>
                <a:gd name="T46" fmla="*/ 2147483647 w 138"/>
                <a:gd name="T47" fmla="*/ 2147483647 h 92"/>
                <a:gd name="T48" fmla="*/ 2147483647 w 138"/>
                <a:gd name="T49" fmla="*/ 2147483647 h 92"/>
                <a:gd name="T50" fmla="*/ 2147483647 w 138"/>
                <a:gd name="T51" fmla="*/ 2147483647 h 92"/>
                <a:gd name="T52" fmla="*/ 2147483647 w 138"/>
                <a:gd name="T53" fmla="*/ 2147483647 h 92"/>
                <a:gd name="T54" fmla="*/ 2147483647 w 138"/>
                <a:gd name="T55" fmla="*/ 2147483647 h 92"/>
                <a:gd name="T56" fmla="*/ 2147483647 w 138"/>
                <a:gd name="T57" fmla="*/ 2147483647 h 92"/>
                <a:gd name="T58" fmla="*/ 2147483647 w 138"/>
                <a:gd name="T59" fmla="*/ 2147483647 h 92"/>
                <a:gd name="T60" fmla="*/ 2147483647 w 138"/>
                <a:gd name="T61" fmla="*/ 2147483647 h 92"/>
                <a:gd name="T62" fmla="*/ 2147483647 w 138"/>
                <a:gd name="T63" fmla="*/ 2147483647 h 92"/>
                <a:gd name="T64" fmla="*/ 2147483647 w 138"/>
                <a:gd name="T65" fmla="*/ 0 h 92"/>
                <a:gd name="T66" fmla="*/ 2147483647 w 138"/>
                <a:gd name="T67" fmla="*/ 2147483647 h 92"/>
                <a:gd name="T68" fmla="*/ 2147483647 w 138"/>
                <a:gd name="T69" fmla="*/ 2147483647 h 92"/>
                <a:gd name="T70" fmla="*/ 2147483647 w 138"/>
                <a:gd name="T71" fmla="*/ 2147483647 h 92"/>
                <a:gd name="T72" fmla="*/ 2147483647 w 138"/>
                <a:gd name="T73" fmla="*/ 2147483647 h 92"/>
                <a:gd name="T74" fmla="*/ 2147483647 w 138"/>
                <a:gd name="T75" fmla="*/ 2147483647 h 92"/>
                <a:gd name="T76" fmla="*/ 2147483647 w 138"/>
                <a:gd name="T77" fmla="*/ 2147483647 h 92"/>
                <a:gd name="T78" fmla="*/ 2147483647 w 138"/>
                <a:gd name="T79" fmla="*/ 2147483647 h 92"/>
                <a:gd name="T80" fmla="*/ 2147483647 w 138"/>
                <a:gd name="T81" fmla="*/ 2147483647 h 92"/>
                <a:gd name="T82" fmla="*/ 2147483647 w 138"/>
                <a:gd name="T83" fmla="*/ 2147483647 h 92"/>
                <a:gd name="T84" fmla="*/ 2147483647 w 138"/>
                <a:gd name="T85" fmla="*/ 2147483647 h 9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8" h="92">
                  <a:moveTo>
                    <a:pt x="21" y="92"/>
                  </a:moveTo>
                  <a:cubicBezTo>
                    <a:pt x="27" y="90"/>
                    <a:pt x="33" y="89"/>
                    <a:pt x="39" y="87"/>
                  </a:cubicBezTo>
                  <a:cubicBezTo>
                    <a:pt x="30" y="78"/>
                    <a:pt x="24" y="69"/>
                    <a:pt x="21" y="60"/>
                  </a:cubicBezTo>
                  <a:cubicBezTo>
                    <a:pt x="18" y="51"/>
                    <a:pt x="18" y="46"/>
                    <a:pt x="19" y="44"/>
                  </a:cubicBezTo>
                  <a:cubicBezTo>
                    <a:pt x="19" y="44"/>
                    <a:pt x="19" y="44"/>
                    <a:pt x="19" y="44"/>
                  </a:cubicBezTo>
                  <a:cubicBezTo>
                    <a:pt x="19" y="44"/>
                    <a:pt x="19" y="44"/>
                    <a:pt x="19" y="44"/>
                  </a:cubicBezTo>
                  <a:cubicBezTo>
                    <a:pt x="21" y="36"/>
                    <a:pt x="26" y="32"/>
                    <a:pt x="33" y="32"/>
                  </a:cubicBezTo>
                  <a:cubicBezTo>
                    <a:pt x="35" y="32"/>
                    <a:pt x="36" y="32"/>
                    <a:pt x="38" y="32"/>
                  </a:cubicBezTo>
                  <a:cubicBezTo>
                    <a:pt x="39" y="33"/>
                    <a:pt x="39" y="33"/>
                    <a:pt x="40" y="33"/>
                  </a:cubicBezTo>
                  <a:cubicBezTo>
                    <a:pt x="43" y="33"/>
                    <a:pt x="47" y="30"/>
                    <a:pt x="48" y="27"/>
                  </a:cubicBezTo>
                  <a:cubicBezTo>
                    <a:pt x="48" y="25"/>
                    <a:pt x="49" y="24"/>
                    <a:pt x="50" y="23"/>
                  </a:cubicBezTo>
                  <a:cubicBezTo>
                    <a:pt x="53" y="19"/>
                    <a:pt x="58" y="17"/>
                    <a:pt x="64" y="17"/>
                  </a:cubicBezTo>
                  <a:cubicBezTo>
                    <a:pt x="69" y="17"/>
                    <a:pt x="73" y="18"/>
                    <a:pt x="76" y="20"/>
                  </a:cubicBezTo>
                  <a:cubicBezTo>
                    <a:pt x="76" y="21"/>
                    <a:pt x="78" y="22"/>
                    <a:pt x="79" y="23"/>
                  </a:cubicBezTo>
                  <a:cubicBezTo>
                    <a:pt x="80" y="25"/>
                    <a:pt x="84" y="28"/>
                    <a:pt x="86" y="30"/>
                  </a:cubicBezTo>
                  <a:cubicBezTo>
                    <a:pt x="88" y="31"/>
                    <a:pt x="89" y="31"/>
                    <a:pt x="91" y="31"/>
                  </a:cubicBezTo>
                  <a:cubicBezTo>
                    <a:pt x="94" y="31"/>
                    <a:pt x="96" y="30"/>
                    <a:pt x="97" y="29"/>
                  </a:cubicBezTo>
                  <a:cubicBezTo>
                    <a:pt x="99" y="27"/>
                    <a:pt x="102" y="25"/>
                    <a:pt x="105" y="25"/>
                  </a:cubicBezTo>
                  <a:cubicBezTo>
                    <a:pt x="108" y="25"/>
                    <a:pt x="113" y="28"/>
                    <a:pt x="117" y="33"/>
                  </a:cubicBezTo>
                  <a:cubicBezTo>
                    <a:pt x="123" y="41"/>
                    <a:pt x="122" y="51"/>
                    <a:pt x="115" y="64"/>
                  </a:cubicBezTo>
                  <a:cubicBezTo>
                    <a:pt x="111" y="72"/>
                    <a:pt x="105" y="79"/>
                    <a:pt x="103" y="81"/>
                  </a:cubicBezTo>
                  <a:cubicBezTo>
                    <a:pt x="103" y="81"/>
                    <a:pt x="103" y="82"/>
                    <a:pt x="102" y="82"/>
                  </a:cubicBezTo>
                  <a:cubicBezTo>
                    <a:pt x="101" y="84"/>
                    <a:pt x="101" y="85"/>
                    <a:pt x="100" y="86"/>
                  </a:cubicBezTo>
                  <a:cubicBezTo>
                    <a:pt x="106" y="87"/>
                    <a:pt x="112" y="88"/>
                    <a:pt x="118" y="90"/>
                  </a:cubicBezTo>
                  <a:cubicBezTo>
                    <a:pt x="121" y="86"/>
                    <a:pt x="126" y="79"/>
                    <a:pt x="130" y="72"/>
                  </a:cubicBezTo>
                  <a:cubicBezTo>
                    <a:pt x="136" y="61"/>
                    <a:pt x="138" y="51"/>
                    <a:pt x="138" y="42"/>
                  </a:cubicBezTo>
                  <a:cubicBezTo>
                    <a:pt x="137" y="35"/>
                    <a:pt x="135" y="28"/>
                    <a:pt x="130" y="23"/>
                  </a:cubicBezTo>
                  <a:cubicBezTo>
                    <a:pt x="122" y="13"/>
                    <a:pt x="114" y="9"/>
                    <a:pt x="105" y="9"/>
                  </a:cubicBezTo>
                  <a:cubicBezTo>
                    <a:pt x="101" y="9"/>
                    <a:pt x="97" y="10"/>
                    <a:pt x="93" y="11"/>
                  </a:cubicBezTo>
                  <a:cubicBezTo>
                    <a:pt x="92" y="12"/>
                    <a:pt x="92" y="12"/>
                    <a:pt x="92" y="12"/>
                  </a:cubicBezTo>
                  <a:cubicBezTo>
                    <a:pt x="90" y="11"/>
                    <a:pt x="90" y="11"/>
                    <a:pt x="90" y="11"/>
                  </a:cubicBezTo>
                  <a:cubicBezTo>
                    <a:pt x="89" y="9"/>
                    <a:pt x="87" y="8"/>
                    <a:pt x="86" y="7"/>
                  </a:cubicBezTo>
                  <a:cubicBezTo>
                    <a:pt x="80" y="2"/>
                    <a:pt x="72" y="0"/>
                    <a:pt x="64" y="0"/>
                  </a:cubicBezTo>
                  <a:cubicBezTo>
                    <a:pt x="53" y="0"/>
                    <a:pt x="42" y="5"/>
                    <a:pt x="36" y="13"/>
                  </a:cubicBezTo>
                  <a:cubicBezTo>
                    <a:pt x="36" y="14"/>
                    <a:pt x="36" y="14"/>
                    <a:pt x="36" y="14"/>
                  </a:cubicBezTo>
                  <a:cubicBezTo>
                    <a:pt x="35" y="15"/>
                    <a:pt x="35" y="15"/>
                    <a:pt x="35" y="15"/>
                  </a:cubicBezTo>
                  <a:cubicBezTo>
                    <a:pt x="33" y="15"/>
                    <a:pt x="33" y="15"/>
                    <a:pt x="33" y="15"/>
                  </a:cubicBezTo>
                  <a:cubicBezTo>
                    <a:pt x="33" y="15"/>
                    <a:pt x="33" y="15"/>
                    <a:pt x="33" y="15"/>
                  </a:cubicBezTo>
                  <a:cubicBezTo>
                    <a:pt x="19" y="15"/>
                    <a:pt x="7" y="24"/>
                    <a:pt x="3" y="39"/>
                  </a:cubicBezTo>
                  <a:cubicBezTo>
                    <a:pt x="2" y="39"/>
                    <a:pt x="2" y="40"/>
                    <a:pt x="2" y="40"/>
                  </a:cubicBezTo>
                  <a:cubicBezTo>
                    <a:pt x="2" y="40"/>
                    <a:pt x="2" y="40"/>
                    <a:pt x="2" y="40"/>
                  </a:cubicBezTo>
                  <a:cubicBezTo>
                    <a:pt x="2" y="43"/>
                    <a:pt x="0" y="52"/>
                    <a:pt x="5" y="65"/>
                  </a:cubicBezTo>
                  <a:cubicBezTo>
                    <a:pt x="8" y="74"/>
                    <a:pt x="14" y="83"/>
                    <a:pt x="21" y="9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5002" name="Rectangle 28"/>
            <p:cNvSpPr>
              <a:spLocks noChangeArrowheads="1"/>
            </p:cNvSpPr>
            <p:nvPr/>
          </p:nvSpPr>
          <p:spPr bwMode="auto">
            <a:xfrm>
              <a:off x="601662" y="635000"/>
              <a:ext cx="1588"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zh-CN">
                <a:solidFill>
                  <a:srgbClr val="000000"/>
                </a:solidFill>
              </a:endParaRPr>
            </a:p>
          </p:txBody>
        </p:sp>
        <p:sp>
          <p:nvSpPr>
            <p:cNvPr id="35003" name="Freeform 29"/>
            <p:cNvSpPr>
              <a:spLocks noEditPoints="1"/>
            </p:cNvSpPr>
            <p:nvPr/>
          </p:nvSpPr>
          <p:spPr bwMode="auto">
            <a:xfrm>
              <a:off x="211137" y="274637"/>
              <a:ext cx="444500" cy="385763"/>
            </a:xfrm>
            <a:custGeom>
              <a:avLst/>
              <a:gdLst>
                <a:gd name="T0" fmla="*/ 2147483647 w 325"/>
                <a:gd name="T1" fmla="*/ 2147483647 h 282"/>
                <a:gd name="T2" fmla="*/ 2147483647 w 325"/>
                <a:gd name="T3" fmla="*/ 2147483647 h 282"/>
                <a:gd name="T4" fmla="*/ 2147483647 w 325"/>
                <a:gd name="T5" fmla="*/ 2147483647 h 282"/>
                <a:gd name="T6" fmla="*/ 2147483647 w 325"/>
                <a:gd name="T7" fmla="*/ 2147483647 h 282"/>
                <a:gd name="T8" fmla="*/ 2147483647 w 325"/>
                <a:gd name="T9" fmla="*/ 2147483647 h 282"/>
                <a:gd name="T10" fmla="*/ 2147483647 w 325"/>
                <a:gd name="T11" fmla="*/ 2147483647 h 282"/>
                <a:gd name="T12" fmla="*/ 2147483647 w 325"/>
                <a:gd name="T13" fmla="*/ 2147483647 h 282"/>
                <a:gd name="T14" fmla="*/ 2147483647 w 325"/>
                <a:gd name="T15" fmla="*/ 0 h 282"/>
                <a:gd name="T16" fmla="*/ 2147483647 w 325"/>
                <a:gd name="T17" fmla="*/ 2147483647 h 282"/>
                <a:gd name="T18" fmla="*/ 2147483647 w 325"/>
                <a:gd name="T19" fmla="*/ 2147483647 h 282"/>
                <a:gd name="T20" fmla="*/ 2147483647 w 325"/>
                <a:gd name="T21" fmla="*/ 2147483647 h 282"/>
                <a:gd name="T22" fmla="*/ 2147483647 w 325"/>
                <a:gd name="T23" fmla="*/ 2147483647 h 282"/>
                <a:gd name="T24" fmla="*/ 2147483647 w 325"/>
                <a:gd name="T25" fmla="*/ 2147483647 h 282"/>
                <a:gd name="T26" fmla="*/ 2147483647 w 325"/>
                <a:gd name="T27" fmla="*/ 2147483647 h 282"/>
                <a:gd name="T28" fmla="*/ 2147483647 w 325"/>
                <a:gd name="T29" fmla="*/ 2147483647 h 282"/>
                <a:gd name="T30" fmla="*/ 2147483647 w 325"/>
                <a:gd name="T31" fmla="*/ 2147483647 h 282"/>
                <a:gd name="T32" fmla="*/ 2147483647 w 325"/>
                <a:gd name="T33" fmla="*/ 2147483647 h 282"/>
                <a:gd name="T34" fmla="*/ 2147483647 w 325"/>
                <a:gd name="T35" fmla="*/ 2147483647 h 282"/>
                <a:gd name="T36" fmla="*/ 2147483647 w 325"/>
                <a:gd name="T37" fmla="*/ 2147483647 h 282"/>
                <a:gd name="T38" fmla="*/ 2147483647 w 325"/>
                <a:gd name="T39" fmla="*/ 2147483647 h 282"/>
                <a:gd name="T40" fmla="*/ 2147483647 w 325"/>
                <a:gd name="T41" fmla="*/ 2147483647 h 282"/>
                <a:gd name="T42" fmla="*/ 2147483647 w 325"/>
                <a:gd name="T43" fmla="*/ 2147483647 h 282"/>
                <a:gd name="T44" fmla="*/ 2147483647 w 325"/>
                <a:gd name="T45" fmla="*/ 2147483647 h 282"/>
                <a:gd name="T46" fmla="*/ 2147483647 w 325"/>
                <a:gd name="T47" fmla="*/ 2147483647 h 282"/>
                <a:gd name="T48" fmla="*/ 2147483647 w 325"/>
                <a:gd name="T49" fmla="*/ 2147483647 h 282"/>
                <a:gd name="T50" fmla="*/ 2147483647 w 325"/>
                <a:gd name="T51" fmla="*/ 2147483647 h 282"/>
                <a:gd name="T52" fmla="*/ 2147483647 w 325"/>
                <a:gd name="T53" fmla="*/ 2147483647 h 282"/>
                <a:gd name="T54" fmla="*/ 2147483647 w 325"/>
                <a:gd name="T55" fmla="*/ 2147483647 h 282"/>
                <a:gd name="T56" fmla="*/ 2147483647 w 325"/>
                <a:gd name="T57" fmla="*/ 2147483647 h 282"/>
                <a:gd name="T58" fmla="*/ 2147483647 w 325"/>
                <a:gd name="T59" fmla="*/ 2147483647 h 282"/>
                <a:gd name="T60" fmla="*/ 2147483647 w 325"/>
                <a:gd name="T61" fmla="*/ 2147483647 h 282"/>
                <a:gd name="T62" fmla="*/ 2147483647 w 325"/>
                <a:gd name="T63" fmla="*/ 2147483647 h 282"/>
                <a:gd name="T64" fmla="*/ 2147483647 w 325"/>
                <a:gd name="T65" fmla="*/ 2147483647 h 282"/>
                <a:gd name="T66" fmla="*/ 2147483647 w 325"/>
                <a:gd name="T67" fmla="*/ 2147483647 h 282"/>
                <a:gd name="T68" fmla="*/ 2147483647 w 325"/>
                <a:gd name="T69" fmla="*/ 2147483647 h 282"/>
                <a:gd name="T70" fmla="*/ 2147483647 w 325"/>
                <a:gd name="T71" fmla="*/ 2147483647 h 282"/>
                <a:gd name="T72" fmla="*/ 2147483647 w 325"/>
                <a:gd name="T73" fmla="*/ 2147483647 h 282"/>
                <a:gd name="T74" fmla="*/ 2147483647 w 325"/>
                <a:gd name="T75" fmla="*/ 2147483647 h 282"/>
                <a:gd name="T76" fmla="*/ 2147483647 w 325"/>
                <a:gd name="T77" fmla="*/ 2147483647 h 282"/>
                <a:gd name="T78" fmla="*/ 2147483647 w 325"/>
                <a:gd name="T79" fmla="*/ 2147483647 h 282"/>
                <a:gd name="T80" fmla="*/ 2147483647 w 325"/>
                <a:gd name="T81" fmla="*/ 2147483647 h 282"/>
                <a:gd name="T82" fmla="*/ 2147483647 w 325"/>
                <a:gd name="T83" fmla="*/ 2147483647 h 282"/>
                <a:gd name="T84" fmla="*/ 2147483647 w 325"/>
                <a:gd name="T85" fmla="*/ 2147483647 h 282"/>
                <a:gd name="T86" fmla="*/ 2147483647 w 325"/>
                <a:gd name="T87" fmla="*/ 2147483647 h 282"/>
                <a:gd name="T88" fmla="*/ 2147483647 w 325"/>
                <a:gd name="T89" fmla="*/ 2147483647 h 282"/>
                <a:gd name="T90" fmla="*/ 2147483647 w 325"/>
                <a:gd name="T91" fmla="*/ 2147483647 h 282"/>
                <a:gd name="T92" fmla="*/ 2147483647 w 325"/>
                <a:gd name="T93" fmla="*/ 2147483647 h 282"/>
                <a:gd name="T94" fmla="*/ 2147483647 w 325"/>
                <a:gd name="T95" fmla="*/ 2147483647 h 282"/>
                <a:gd name="T96" fmla="*/ 2147483647 w 325"/>
                <a:gd name="T97" fmla="*/ 2147483647 h 282"/>
                <a:gd name="T98" fmla="*/ 2147483647 w 325"/>
                <a:gd name="T99" fmla="*/ 2147483647 h 282"/>
                <a:gd name="T100" fmla="*/ 2147483647 w 325"/>
                <a:gd name="T101" fmla="*/ 2147483647 h 282"/>
                <a:gd name="T102" fmla="*/ 2147483647 w 325"/>
                <a:gd name="T103" fmla="*/ 2147483647 h 282"/>
                <a:gd name="T104" fmla="*/ 2147483647 w 325"/>
                <a:gd name="T105" fmla="*/ 2147483647 h 282"/>
                <a:gd name="T106" fmla="*/ 2147483647 w 325"/>
                <a:gd name="T107" fmla="*/ 2147483647 h 282"/>
                <a:gd name="T108" fmla="*/ 2147483647 w 325"/>
                <a:gd name="T109" fmla="*/ 2147483647 h 282"/>
                <a:gd name="T110" fmla="*/ 2147483647 w 325"/>
                <a:gd name="T111" fmla="*/ 2147483647 h 282"/>
                <a:gd name="T112" fmla="*/ 2147483647 w 325"/>
                <a:gd name="T113" fmla="*/ 2147483647 h 282"/>
                <a:gd name="T114" fmla="*/ 2147483647 w 325"/>
                <a:gd name="T115" fmla="*/ 2147483647 h 282"/>
                <a:gd name="T116" fmla="*/ 2147483647 w 325"/>
                <a:gd name="T117" fmla="*/ 2147483647 h 282"/>
                <a:gd name="T118" fmla="*/ 2147483647 w 325"/>
                <a:gd name="T119" fmla="*/ 2147483647 h 282"/>
                <a:gd name="T120" fmla="*/ 2147483647 w 325"/>
                <a:gd name="T121" fmla="*/ 2147483647 h 282"/>
                <a:gd name="T122" fmla="*/ 2147483647 w 325"/>
                <a:gd name="T123" fmla="*/ 2147483647 h 28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25" h="282">
                  <a:moveTo>
                    <a:pt x="319" y="238"/>
                  </a:moveTo>
                  <a:cubicBezTo>
                    <a:pt x="319" y="238"/>
                    <a:pt x="319" y="238"/>
                    <a:pt x="319" y="238"/>
                  </a:cubicBezTo>
                  <a:cubicBezTo>
                    <a:pt x="319" y="237"/>
                    <a:pt x="319" y="237"/>
                    <a:pt x="319" y="237"/>
                  </a:cubicBezTo>
                  <a:cubicBezTo>
                    <a:pt x="309" y="211"/>
                    <a:pt x="299" y="183"/>
                    <a:pt x="295" y="152"/>
                  </a:cubicBezTo>
                  <a:cubicBezTo>
                    <a:pt x="292" y="125"/>
                    <a:pt x="288" y="101"/>
                    <a:pt x="283" y="79"/>
                  </a:cubicBezTo>
                  <a:cubicBezTo>
                    <a:pt x="281" y="70"/>
                    <a:pt x="278" y="60"/>
                    <a:pt x="275" y="51"/>
                  </a:cubicBezTo>
                  <a:cubicBezTo>
                    <a:pt x="274" y="48"/>
                    <a:pt x="269" y="36"/>
                    <a:pt x="254" y="24"/>
                  </a:cubicBezTo>
                  <a:cubicBezTo>
                    <a:pt x="234" y="8"/>
                    <a:pt x="207" y="0"/>
                    <a:pt x="172" y="0"/>
                  </a:cubicBezTo>
                  <a:cubicBezTo>
                    <a:pt x="140" y="0"/>
                    <a:pt x="111" y="9"/>
                    <a:pt x="88" y="26"/>
                  </a:cubicBezTo>
                  <a:cubicBezTo>
                    <a:pt x="73" y="37"/>
                    <a:pt x="63" y="50"/>
                    <a:pt x="56" y="67"/>
                  </a:cubicBezTo>
                  <a:cubicBezTo>
                    <a:pt x="51" y="81"/>
                    <a:pt x="48" y="95"/>
                    <a:pt x="46" y="111"/>
                  </a:cubicBezTo>
                  <a:cubicBezTo>
                    <a:pt x="45" y="117"/>
                    <a:pt x="43" y="124"/>
                    <a:pt x="42" y="131"/>
                  </a:cubicBezTo>
                  <a:cubicBezTo>
                    <a:pt x="42" y="131"/>
                    <a:pt x="37" y="156"/>
                    <a:pt x="29" y="180"/>
                  </a:cubicBezTo>
                  <a:cubicBezTo>
                    <a:pt x="22" y="205"/>
                    <a:pt x="16" y="215"/>
                    <a:pt x="14" y="217"/>
                  </a:cubicBezTo>
                  <a:cubicBezTo>
                    <a:pt x="14" y="218"/>
                    <a:pt x="14" y="218"/>
                    <a:pt x="14" y="218"/>
                  </a:cubicBezTo>
                  <a:cubicBezTo>
                    <a:pt x="13" y="218"/>
                    <a:pt x="13" y="218"/>
                    <a:pt x="13" y="218"/>
                  </a:cubicBezTo>
                  <a:cubicBezTo>
                    <a:pt x="6" y="221"/>
                    <a:pt x="2" y="227"/>
                    <a:pt x="1" y="234"/>
                  </a:cubicBezTo>
                  <a:cubicBezTo>
                    <a:pt x="0" y="242"/>
                    <a:pt x="3" y="249"/>
                    <a:pt x="10" y="255"/>
                  </a:cubicBezTo>
                  <a:cubicBezTo>
                    <a:pt x="14" y="259"/>
                    <a:pt x="18" y="262"/>
                    <a:pt x="20" y="263"/>
                  </a:cubicBezTo>
                  <a:cubicBezTo>
                    <a:pt x="32" y="270"/>
                    <a:pt x="46" y="274"/>
                    <a:pt x="64" y="274"/>
                  </a:cubicBezTo>
                  <a:cubicBezTo>
                    <a:pt x="74" y="274"/>
                    <a:pt x="85" y="272"/>
                    <a:pt x="95" y="271"/>
                  </a:cubicBezTo>
                  <a:cubicBezTo>
                    <a:pt x="105" y="270"/>
                    <a:pt x="114" y="269"/>
                    <a:pt x="122" y="269"/>
                  </a:cubicBezTo>
                  <a:cubicBezTo>
                    <a:pt x="123" y="269"/>
                    <a:pt x="123" y="269"/>
                    <a:pt x="124" y="269"/>
                  </a:cubicBezTo>
                  <a:cubicBezTo>
                    <a:pt x="151" y="270"/>
                    <a:pt x="185" y="272"/>
                    <a:pt x="196" y="273"/>
                  </a:cubicBezTo>
                  <a:cubicBezTo>
                    <a:pt x="198" y="274"/>
                    <a:pt x="201" y="274"/>
                    <a:pt x="203" y="275"/>
                  </a:cubicBezTo>
                  <a:cubicBezTo>
                    <a:pt x="214" y="278"/>
                    <a:pt x="231" y="282"/>
                    <a:pt x="260" y="282"/>
                  </a:cubicBezTo>
                  <a:cubicBezTo>
                    <a:pt x="269" y="282"/>
                    <a:pt x="278" y="282"/>
                    <a:pt x="288" y="281"/>
                  </a:cubicBezTo>
                  <a:cubicBezTo>
                    <a:pt x="289" y="281"/>
                    <a:pt x="294" y="280"/>
                    <a:pt x="299" y="279"/>
                  </a:cubicBezTo>
                  <a:cubicBezTo>
                    <a:pt x="308" y="276"/>
                    <a:pt x="315" y="271"/>
                    <a:pt x="319" y="264"/>
                  </a:cubicBezTo>
                  <a:cubicBezTo>
                    <a:pt x="322" y="259"/>
                    <a:pt x="325" y="250"/>
                    <a:pt x="319" y="238"/>
                  </a:cubicBezTo>
                  <a:close/>
                  <a:moveTo>
                    <a:pt x="305" y="256"/>
                  </a:moveTo>
                  <a:cubicBezTo>
                    <a:pt x="303" y="259"/>
                    <a:pt x="299" y="261"/>
                    <a:pt x="294" y="263"/>
                  </a:cubicBezTo>
                  <a:cubicBezTo>
                    <a:pt x="290" y="264"/>
                    <a:pt x="287" y="264"/>
                    <a:pt x="286" y="264"/>
                  </a:cubicBezTo>
                  <a:cubicBezTo>
                    <a:pt x="286" y="264"/>
                    <a:pt x="286" y="264"/>
                    <a:pt x="286" y="264"/>
                  </a:cubicBezTo>
                  <a:cubicBezTo>
                    <a:pt x="277" y="265"/>
                    <a:pt x="268" y="265"/>
                    <a:pt x="260" y="265"/>
                  </a:cubicBezTo>
                  <a:cubicBezTo>
                    <a:pt x="233" y="265"/>
                    <a:pt x="218" y="261"/>
                    <a:pt x="207" y="259"/>
                  </a:cubicBezTo>
                  <a:cubicBezTo>
                    <a:pt x="204" y="258"/>
                    <a:pt x="201" y="257"/>
                    <a:pt x="198" y="257"/>
                  </a:cubicBezTo>
                  <a:cubicBezTo>
                    <a:pt x="186" y="255"/>
                    <a:pt x="152" y="253"/>
                    <a:pt x="125" y="252"/>
                  </a:cubicBezTo>
                  <a:cubicBezTo>
                    <a:pt x="124" y="252"/>
                    <a:pt x="123" y="252"/>
                    <a:pt x="122" y="252"/>
                  </a:cubicBezTo>
                  <a:cubicBezTo>
                    <a:pt x="113" y="252"/>
                    <a:pt x="103" y="253"/>
                    <a:pt x="93" y="254"/>
                  </a:cubicBezTo>
                  <a:cubicBezTo>
                    <a:pt x="84" y="256"/>
                    <a:pt x="73" y="257"/>
                    <a:pt x="64" y="257"/>
                  </a:cubicBezTo>
                  <a:cubicBezTo>
                    <a:pt x="49" y="257"/>
                    <a:pt x="38" y="254"/>
                    <a:pt x="29" y="248"/>
                  </a:cubicBezTo>
                  <a:cubicBezTo>
                    <a:pt x="27" y="247"/>
                    <a:pt x="24" y="245"/>
                    <a:pt x="22" y="243"/>
                  </a:cubicBezTo>
                  <a:cubicBezTo>
                    <a:pt x="20" y="241"/>
                    <a:pt x="18" y="238"/>
                    <a:pt x="18" y="236"/>
                  </a:cubicBezTo>
                  <a:cubicBezTo>
                    <a:pt x="18" y="236"/>
                    <a:pt x="18" y="236"/>
                    <a:pt x="18" y="236"/>
                  </a:cubicBezTo>
                  <a:cubicBezTo>
                    <a:pt x="18" y="235"/>
                    <a:pt x="18" y="235"/>
                    <a:pt x="18" y="235"/>
                  </a:cubicBezTo>
                  <a:cubicBezTo>
                    <a:pt x="19" y="234"/>
                    <a:pt x="20" y="234"/>
                    <a:pt x="21" y="233"/>
                  </a:cubicBezTo>
                  <a:cubicBezTo>
                    <a:pt x="22" y="233"/>
                    <a:pt x="23" y="233"/>
                    <a:pt x="23" y="232"/>
                  </a:cubicBezTo>
                  <a:cubicBezTo>
                    <a:pt x="24" y="232"/>
                    <a:pt x="26" y="230"/>
                    <a:pt x="30" y="224"/>
                  </a:cubicBezTo>
                  <a:cubicBezTo>
                    <a:pt x="35" y="216"/>
                    <a:pt x="40" y="203"/>
                    <a:pt x="45" y="185"/>
                  </a:cubicBezTo>
                  <a:cubicBezTo>
                    <a:pt x="53" y="160"/>
                    <a:pt x="58" y="135"/>
                    <a:pt x="58" y="134"/>
                  </a:cubicBezTo>
                  <a:cubicBezTo>
                    <a:pt x="60" y="127"/>
                    <a:pt x="61" y="119"/>
                    <a:pt x="62" y="113"/>
                  </a:cubicBezTo>
                  <a:cubicBezTo>
                    <a:pt x="65" y="99"/>
                    <a:pt x="67" y="86"/>
                    <a:pt x="72" y="73"/>
                  </a:cubicBezTo>
                  <a:cubicBezTo>
                    <a:pt x="77" y="59"/>
                    <a:pt x="86" y="49"/>
                    <a:pt x="98" y="40"/>
                  </a:cubicBezTo>
                  <a:cubicBezTo>
                    <a:pt x="118" y="25"/>
                    <a:pt x="144" y="17"/>
                    <a:pt x="172" y="17"/>
                  </a:cubicBezTo>
                  <a:cubicBezTo>
                    <a:pt x="202" y="17"/>
                    <a:pt x="227" y="24"/>
                    <a:pt x="243" y="37"/>
                  </a:cubicBezTo>
                  <a:cubicBezTo>
                    <a:pt x="255" y="46"/>
                    <a:pt x="259" y="56"/>
                    <a:pt x="259" y="56"/>
                  </a:cubicBezTo>
                  <a:cubicBezTo>
                    <a:pt x="262" y="65"/>
                    <a:pt x="265" y="74"/>
                    <a:pt x="266" y="82"/>
                  </a:cubicBezTo>
                  <a:cubicBezTo>
                    <a:pt x="271" y="104"/>
                    <a:pt x="275" y="128"/>
                    <a:pt x="278" y="154"/>
                  </a:cubicBezTo>
                  <a:cubicBezTo>
                    <a:pt x="283" y="187"/>
                    <a:pt x="293" y="216"/>
                    <a:pt x="304" y="244"/>
                  </a:cubicBezTo>
                  <a:cubicBezTo>
                    <a:pt x="304" y="245"/>
                    <a:pt x="304" y="245"/>
                    <a:pt x="304" y="245"/>
                  </a:cubicBezTo>
                  <a:cubicBezTo>
                    <a:pt x="307" y="251"/>
                    <a:pt x="305" y="255"/>
                    <a:pt x="305" y="25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5004" name="Freeform 30"/>
            <p:cNvSpPr>
              <a:spLocks noEditPoints="1"/>
            </p:cNvSpPr>
            <p:nvPr/>
          </p:nvSpPr>
          <p:spPr bwMode="auto">
            <a:xfrm>
              <a:off x="349250" y="374650"/>
              <a:ext cx="187325" cy="187325"/>
            </a:xfrm>
            <a:custGeom>
              <a:avLst/>
              <a:gdLst>
                <a:gd name="T0" fmla="*/ 2147483647 w 137"/>
                <a:gd name="T1" fmla="*/ 0 h 137"/>
                <a:gd name="T2" fmla="*/ 0 w 137"/>
                <a:gd name="T3" fmla="*/ 2147483647 h 137"/>
                <a:gd name="T4" fmla="*/ 2147483647 w 137"/>
                <a:gd name="T5" fmla="*/ 2147483647 h 137"/>
                <a:gd name="T6" fmla="*/ 2147483647 w 137"/>
                <a:gd name="T7" fmla="*/ 2147483647 h 137"/>
                <a:gd name="T8" fmla="*/ 2147483647 w 137"/>
                <a:gd name="T9" fmla="*/ 0 h 137"/>
                <a:gd name="T10" fmla="*/ 2147483647 w 137"/>
                <a:gd name="T11" fmla="*/ 2147483647 h 137"/>
                <a:gd name="T12" fmla="*/ 2147483647 w 137"/>
                <a:gd name="T13" fmla="*/ 2147483647 h 137"/>
                <a:gd name="T14" fmla="*/ 2147483647 w 137"/>
                <a:gd name="T15" fmla="*/ 2147483647 h 137"/>
                <a:gd name="T16" fmla="*/ 2147483647 w 137"/>
                <a:gd name="T17" fmla="*/ 2147483647 h 137"/>
                <a:gd name="T18" fmla="*/ 2147483647 w 137"/>
                <a:gd name="T19" fmla="*/ 2147483647 h 1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7" h="137">
                  <a:moveTo>
                    <a:pt x="69" y="0"/>
                  </a:moveTo>
                  <a:cubicBezTo>
                    <a:pt x="31" y="0"/>
                    <a:pt x="0" y="30"/>
                    <a:pt x="0" y="68"/>
                  </a:cubicBezTo>
                  <a:cubicBezTo>
                    <a:pt x="0" y="106"/>
                    <a:pt x="31" y="137"/>
                    <a:pt x="69" y="137"/>
                  </a:cubicBezTo>
                  <a:cubicBezTo>
                    <a:pt x="107" y="137"/>
                    <a:pt x="137" y="106"/>
                    <a:pt x="137" y="68"/>
                  </a:cubicBezTo>
                  <a:cubicBezTo>
                    <a:pt x="137" y="30"/>
                    <a:pt x="107" y="0"/>
                    <a:pt x="69" y="0"/>
                  </a:cubicBezTo>
                  <a:close/>
                  <a:moveTo>
                    <a:pt x="69" y="118"/>
                  </a:moveTo>
                  <a:cubicBezTo>
                    <a:pt x="41" y="118"/>
                    <a:pt x="19" y="96"/>
                    <a:pt x="19" y="68"/>
                  </a:cubicBezTo>
                  <a:cubicBezTo>
                    <a:pt x="19" y="40"/>
                    <a:pt x="41" y="18"/>
                    <a:pt x="69" y="18"/>
                  </a:cubicBezTo>
                  <a:cubicBezTo>
                    <a:pt x="96" y="18"/>
                    <a:pt x="119" y="40"/>
                    <a:pt x="119" y="68"/>
                  </a:cubicBezTo>
                  <a:cubicBezTo>
                    <a:pt x="119" y="96"/>
                    <a:pt x="96" y="118"/>
                    <a:pt x="69" y="11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4828" name="组合 127"/>
          <p:cNvGrpSpPr/>
          <p:nvPr/>
        </p:nvGrpSpPr>
        <p:grpSpPr bwMode="auto">
          <a:xfrm>
            <a:off x="559594" y="2624948"/>
            <a:ext cx="623888" cy="624080"/>
            <a:chOff x="0" y="0"/>
            <a:chExt cx="865188" cy="863600"/>
          </a:xfrm>
        </p:grpSpPr>
        <p:sp>
          <p:nvSpPr>
            <p:cNvPr id="34986" name="Oval 31"/>
            <p:cNvSpPr>
              <a:spLocks noChangeArrowheads="1"/>
            </p:cNvSpPr>
            <p:nvPr/>
          </p:nvSpPr>
          <p:spPr bwMode="auto">
            <a:xfrm>
              <a:off x="0" y="0"/>
              <a:ext cx="865188" cy="863600"/>
            </a:xfrm>
            <a:prstGeom prst="ellipse">
              <a:avLst/>
            </a:prstGeom>
            <a:solidFill>
              <a:srgbClr val="39B4BF"/>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zh-CN">
                <a:solidFill>
                  <a:srgbClr val="000000"/>
                </a:solidFill>
              </a:endParaRPr>
            </a:p>
          </p:txBody>
        </p:sp>
        <p:sp>
          <p:nvSpPr>
            <p:cNvPr id="34987" name="Freeform 32"/>
            <p:cNvSpPr/>
            <p:nvPr/>
          </p:nvSpPr>
          <p:spPr bwMode="auto">
            <a:xfrm>
              <a:off x="203200" y="206375"/>
              <a:ext cx="661988" cy="657225"/>
            </a:xfrm>
            <a:custGeom>
              <a:avLst/>
              <a:gdLst>
                <a:gd name="T0" fmla="*/ 2147483647 w 484"/>
                <a:gd name="T1" fmla="*/ 0 h 481"/>
                <a:gd name="T2" fmla="*/ 2147483647 w 484"/>
                <a:gd name="T3" fmla="*/ 2147483647 h 481"/>
                <a:gd name="T4" fmla="*/ 2147483647 w 484"/>
                <a:gd name="T5" fmla="*/ 2147483647 h 481"/>
                <a:gd name="T6" fmla="*/ 2147483647 w 484"/>
                <a:gd name="T7" fmla="*/ 2147483647 h 481"/>
                <a:gd name="T8" fmla="*/ 2147483647 w 484"/>
                <a:gd name="T9" fmla="*/ 2147483647 h 481"/>
                <a:gd name="T10" fmla="*/ 2147483647 w 484"/>
                <a:gd name="T11" fmla="*/ 2147483647 h 481"/>
                <a:gd name="T12" fmla="*/ 2147483647 w 484"/>
                <a:gd name="T13" fmla="*/ 2147483647 h 481"/>
                <a:gd name="T14" fmla="*/ 2147483647 w 484"/>
                <a:gd name="T15" fmla="*/ 2147483647 h 481"/>
                <a:gd name="T16" fmla="*/ 2147483647 w 484"/>
                <a:gd name="T17" fmla="*/ 2147483647 h 481"/>
                <a:gd name="T18" fmla="*/ 2147483647 w 484"/>
                <a:gd name="T19" fmla="*/ 2147483647 h 481"/>
                <a:gd name="T20" fmla="*/ 2147483647 w 484"/>
                <a:gd name="T21" fmla="*/ 2147483647 h 481"/>
                <a:gd name="T22" fmla="*/ 2147483647 w 484"/>
                <a:gd name="T23" fmla="*/ 2147483647 h 481"/>
                <a:gd name="T24" fmla="*/ 2147483647 w 484"/>
                <a:gd name="T25" fmla="*/ 2147483647 h 481"/>
                <a:gd name="T26" fmla="*/ 2147483647 w 484"/>
                <a:gd name="T27" fmla="*/ 0 h 48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84" h="481">
                  <a:moveTo>
                    <a:pt x="289" y="0"/>
                  </a:moveTo>
                  <a:cubicBezTo>
                    <a:pt x="273" y="0"/>
                    <a:pt x="255" y="2"/>
                    <a:pt x="247" y="2"/>
                  </a:cubicBezTo>
                  <a:cubicBezTo>
                    <a:pt x="202" y="2"/>
                    <a:pt x="157" y="2"/>
                    <a:pt x="113" y="2"/>
                  </a:cubicBezTo>
                  <a:cubicBezTo>
                    <a:pt x="85" y="2"/>
                    <a:pt x="56" y="2"/>
                    <a:pt x="28" y="2"/>
                  </a:cubicBezTo>
                  <a:cubicBezTo>
                    <a:pt x="0" y="2"/>
                    <a:pt x="7" y="43"/>
                    <a:pt x="7" y="61"/>
                  </a:cubicBezTo>
                  <a:cubicBezTo>
                    <a:pt x="7" y="138"/>
                    <a:pt x="7" y="215"/>
                    <a:pt x="7" y="292"/>
                  </a:cubicBezTo>
                  <a:cubicBezTo>
                    <a:pt x="7" y="303"/>
                    <a:pt x="10" y="310"/>
                    <a:pt x="18" y="318"/>
                  </a:cubicBezTo>
                  <a:cubicBezTo>
                    <a:pt x="27" y="328"/>
                    <a:pt x="29" y="329"/>
                    <a:pt x="29" y="344"/>
                  </a:cubicBezTo>
                  <a:cubicBezTo>
                    <a:pt x="29" y="358"/>
                    <a:pt x="53" y="376"/>
                    <a:pt x="63" y="385"/>
                  </a:cubicBezTo>
                  <a:cubicBezTo>
                    <a:pt x="78" y="403"/>
                    <a:pt x="114" y="440"/>
                    <a:pt x="155" y="481"/>
                  </a:cubicBezTo>
                  <a:cubicBezTo>
                    <a:pt x="159" y="481"/>
                    <a:pt x="163" y="481"/>
                    <a:pt x="168" y="481"/>
                  </a:cubicBezTo>
                  <a:cubicBezTo>
                    <a:pt x="342" y="481"/>
                    <a:pt x="483" y="340"/>
                    <a:pt x="484" y="166"/>
                  </a:cubicBezTo>
                  <a:cubicBezTo>
                    <a:pt x="410" y="92"/>
                    <a:pt x="342" y="26"/>
                    <a:pt x="323" y="8"/>
                  </a:cubicBezTo>
                  <a:cubicBezTo>
                    <a:pt x="316" y="1"/>
                    <a:pt x="303" y="0"/>
                    <a:pt x="289" y="0"/>
                  </a:cubicBezTo>
                </a:path>
              </a:pathLst>
            </a:custGeom>
            <a:solidFill>
              <a:srgbClr val="2E909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988" name="Freeform 33"/>
            <p:cNvSpPr/>
            <p:nvPr/>
          </p:nvSpPr>
          <p:spPr bwMode="auto">
            <a:xfrm>
              <a:off x="230187" y="304800"/>
              <a:ext cx="50800" cy="93663"/>
            </a:xfrm>
            <a:custGeom>
              <a:avLst/>
              <a:gdLst>
                <a:gd name="T0" fmla="*/ 2147483647 w 37"/>
                <a:gd name="T1" fmla="*/ 2147483647 h 69"/>
                <a:gd name="T2" fmla="*/ 2147483647 w 37"/>
                <a:gd name="T3" fmla="*/ 2147483647 h 69"/>
                <a:gd name="T4" fmla="*/ 2147483647 w 37"/>
                <a:gd name="T5" fmla="*/ 0 h 69"/>
                <a:gd name="T6" fmla="*/ 2147483647 w 37"/>
                <a:gd name="T7" fmla="*/ 0 h 69"/>
                <a:gd name="T8" fmla="*/ 0 w 37"/>
                <a:gd name="T9" fmla="*/ 2147483647 h 69"/>
                <a:gd name="T10" fmla="*/ 0 w 37"/>
                <a:gd name="T11" fmla="*/ 2147483647 h 69"/>
                <a:gd name="T12" fmla="*/ 2147483647 w 37"/>
                <a:gd name="T13" fmla="*/ 2147483647 h 69"/>
                <a:gd name="T14" fmla="*/ 2147483647 w 37"/>
                <a:gd name="T15" fmla="*/ 2147483647 h 69"/>
                <a:gd name="T16" fmla="*/ 2147483647 w 37"/>
                <a:gd name="T17" fmla="*/ 2147483647 h 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7" h="69">
                  <a:moveTo>
                    <a:pt x="37" y="63"/>
                  </a:moveTo>
                  <a:cubicBezTo>
                    <a:pt x="37" y="5"/>
                    <a:pt x="37" y="5"/>
                    <a:pt x="37" y="5"/>
                  </a:cubicBezTo>
                  <a:cubicBezTo>
                    <a:pt x="37" y="2"/>
                    <a:pt x="34" y="0"/>
                    <a:pt x="30" y="0"/>
                  </a:cubicBezTo>
                  <a:cubicBezTo>
                    <a:pt x="9" y="0"/>
                    <a:pt x="9" y="0"/>
                    <a:pt x="9" y="0"/>
                  </a:cubicBezTo>
                  <a:cubicBezTo>
                    <a:pt x="5" y="0"/>
                    <a:pt x="0" y="2"/>
                    <a:pt x="0" y="5"/>
                  </a:cubicBezTo>
                  <a:cubicBezTo>
                    <a:pt x="0" y="63"/>
                    <a:pt x="0" y="63"/>
                    <a:pt x="0" y="63"/>
                  </a:cubicBezTo>
                  <a:cubicBezTo>
                    <a:pt x="0" y="66"/>
                    <a:pt x="5" y="69"/>
                    <a:pt x="9" y="69"/>
                  </a:cubicBezTo>
                  <a:cubicBezTo>
                    <a:pt x="30" y="69"/>
                    <a:pt x="30" y="69"/>
                    <a:pt x="30" y="69"/>
                  </a:cubicBezTo>
                  <a:cubicBezTo>
                    <a:pt x="34" y="69"/>
                    <a:pt x="37" y="66"/>
                    <a:pt x="37" y="6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989" name="Freeform 34"/>
            <p:cNvSpPr>
              <a:spLocks noEditPoints="1"/>
            </p:cNvSpPr>
            <p:nvPr/>
          </p:nvSpPr>
          <p:spPr bwMode="auto">
            <a:xfrm>
              <a:off x="212725" y="207963"/>
              <a:ext cx="439738" cy="493713"/>
            </a:xfrm>
            <a:custGeom>
              <a:avLst/>
              <a:gdLst>
                <a:gd name="T0" fmla="*/ 2147483647 w 321"/>
                <a:gd name="T1" fmla="*/ 0 h 360"/>
                <a:gd name="T2" fmla="*/ 2147483647 w 321"/>
                <a:gd name="T3" fmla="*/ 0 h 360"/>
                <a:gd name="T4" fmla="*/ 0 w 321"/>
                <a:gd name="T5" fmla="*/ 2147483647 h 360"/>
                <a:gd name="T6" fmla="*/ 0 w 321"/>
                <a:gd name="T7" fmla="*/ 2147483647 h 360"/>
                <a:gd name="T8" fmla="*/ 2147483647 w 321"/>
                <a:gd name="T9" fmla="*/ 2147483647 h 360"/>
                <a:gd name="T10" fmla="*/ 2147483647 w 321"/>
                <a:gd name="T11" fmla="*/ 2147483647 h 360"/>
                <a:gd name="T12" fmla="*/ 2147483647 w 321"/>
                <a:gd name="T13" fmla="*/ 2147483647 h 360"/>
                <a:gd name="T14" fmla="*/ 2147483647 w 321"/>
                <a:gd name="T15" fmla="*/ 2147483647 h 360"/>
                <a:gd name="T16" fmla="*/ 2147483647 w 321"/>
                <a:gd name="T17" fmla="*/ 2147483647 h 360"/>
                <a:gd name="T18" fmla="*/ 2147483647 w 321"/>
                <a:gd name="T19" fmla="*/ 2147483647 h 360"/>
                <a:gd name="T20" fmla="*/ 2147483647 w 321"/>
                <a:gd name="T21" fmla="*/ 2147483647 h 360"/>
                <a:gd name="T22" fmla="*/ 2147483647 w 321"/>
                <a:gd name="T23" fmla="*/ 2147483647 h 360"/>
                <a:gd name="T24" fmla="*/ 2147483647 w 321"/>
                <a:gd name="T25" fmla="*/ 2147483647 h 360"/>
                <a:gd name="T26" fmla="*/ 2147483647 w 321"/>
                <a:gd name="T27" fmla="*/ 2147483647 h 360"/>
                <a:gd name="T28" fmla="*/ 2147483647 w 321"/>
                <a:gd name="T29" fmla="*/ 2147483647 h 360"/>
                <a:gd name="T30" fmla="*/ 2147483647 w 321"/>
                <a:gd name="T31" fmla="*/ 2147483647 h 360"/>
                <a:gd name="T32" fmla="*/ 2147483647 w 321"/>
                <a:gd name="T33" fmla="*/ 2147483647 h 360"/>
                <a:gd name="T34" fmla="*/ 2147483647 w 321"/>
                <a:gd name="T35" fmla="*/ 2147483647 h 360"/>
                <a:gd name="T36" fmla="*/ 2147483647 w 321"/>
                <a:gd name="T37" fmla="*/ 2147483647 h 360"/>
                <a:gd name="T38" fmla="*/ 2147483647 w 321"/>
                <a:gd name="T39" fmla="*/ 0 h 360"/>
                <a:gd name="T40" fmla="*/ 2147483647 w 321"/>
                <a:gd name="T41" fmla="*/ 2147483647 h 360"/>
                <a:gd name="T42" fmla="*/ 2147483647 w 321"/>
                <a:gd name="T43" fmla="*/ 2147483647 h 360"/>
                <a:gd name="T44" fmla="*/ 2147483647 w 321"/>
                <a:gd name="T45" fmla="*/ 2147483647 h 360"/>
                <a:gd name="T46" fmla="*/ 2147483647 w 321"/>
                <a:gd name="T47" fmla="*/ 2147483647 h 360"/>
                <a:gd name="T48" fmla="*/ 2147483647 w 321"/>
                <a:gd name="T49" fmla="*/ 2147483647 h 360"/>
                <a:gd name="T50" fmla="*/ 2147483647 w 321"/>
                <a:gd name="T51" fmla="*/ 2147483647 h 360"/>
                <a:gd name="T52" fmla="*/ 2147483647 w 321"/>
                <a:gd name="T53" fmla="*/ 2147483647 h 360"/>
                <a:gd name="T54" fmla="*/ 2147483647 w 321"/>
                <a:gd name="T55" fmla="*/ 2147483647 h 360"/>
                <a:gd name="T56" fmla="*/ 2147483647 w 321"/>
                <a:gd name="T57" fmla="*/ 2147483647 h 360"/>
                <a:gd name="T58" fmla="*/ 2147483647 w 321"/>
                <a:gd name="T59" fmla="*/ 2147483647 h 360"/>
                <a:gd name="T60" fmla="*/ 2147483647 w 321"/>
                <a:gd name="T61" fmla="*/ 2147483647 h 360"/>
                <a:gd name="T62" fmla="*/ 2147483647 w 321"/>
                <a:gd name="T63" fmla="*/ 2147483647 h 360"/>
                <a:gd name="T64" fmla="*/ 2147483647 w 321"/>
                <a:gd name="T65" fmla="*/ 2147483647 h 360"/>
                <a:gd name="T66" fmla="*/ 2147483647 w 321"/>
                <a:gd name="T67" fmla="*/ 2147483647 h 360"/>
                <a:gd name="T68" fmla="*/ 2147483647 w 321"/>
                <a:gd name="T69" fmla="*/ 2147483647 h 360"/>
                <a:gd name="T70" fmla="*/ 2147483647 w 321"/>
                <a:gd name="T71" fmla="*/ 2147483647 h 360"/>
                <a:gd name="T72" fmla="*/ 2147483647 w 321"/>
                <a:gd name="T73" fmla="*/ 2147483647 h 360"/>
                <a:gd name="T74" fmla="*/ 2147483647 w 321"/>
                <a:gd name="T75" fmla="*/ 2147483647 h 360"/>
                <a:gd name="T76" fmla="*/ 2147483647 w 321"/>
                <a:gd name="T77" fmla="*/ 2147483647 h 360"/>
                <a:gd name="T78" fmla="*/ 2147483647 w 321"/>
                <a:gd name="T79" fmla="*/ 2147483647 h 360"/>
                <a:gd name="T80" fmla="*/ 2147483647 w 321"/>
                <a:gd name="T81" fmla="*/ 2147483647 h 36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21" h="360">
                  <a:moveTo>
                    <a:pt x="301" y="0"/>
                  </a:moveTo>
                  <a:cubicBezTo>
                    <a:pt x="19" y="0"/>
                    <a:pt x="19" y="0"/>
                    <a:pt x="19" y="0"/>
                  </a:cubicBezTo>
                  <a:cubicBezTo>
                    <a:pt x="9" y="0"/>
                    <a:pt x="0" y="8"/>
                    <a:pt x="0" y="19"/>
                  </a:cubicBezTo>
                  <a:cubicBezTo>
                    <a:pt x="0" y="297"/>
                    <a:pt x="0" y="297"/>
                    <a:pt x="0" y="297"/>
                  </a:cubicBezTo>
                  <a:cubicBezTo>
                    <a:pt x="0" y="308"/>
                    <a:pt x="9" y="317"/>
                    <a:pt x="19" y="317"/>
                  </a:cubicBezTo>
                  <a:cubicBezTo>
                    <a:pt x="22" y="317"/>
                    <a:pt x="22" y="317"/>
                    <a:pt x="22" y="317"/>
                  </a:cubicBezTo>
                  <a:cubicBezTo>
                    <a:pt x="22" y="344"/>
                    <a:pt x="22" y="344"/>
                    <a:pt x="22" y="344"/>
                  </a:cubicBezTo>
                  <a:cubicBezTo>
                    <a:pt x="22" y="353"/>
                    <a:pt x="31" y="360"/>
                    <a:pt x="42" y="360"/>
                  </a:cubicBezTo>
                  <a:cubicBezTo>
                    <a:pt x="58" y="360"/>
                    <a:pt x="58" y="360"/>
                    <a:pt x="58" y="360"/>
                  </a:cubicBezTo>
                  <a:cubicBezTo>
                    <a:pt x="69" y="360"/>
                    <a:pt x="78" y="353"/>
                    <a:pt x="78" y="344"/>
                  </a:cubicBezTo>
                  <a:cubicBezTo>
                    <a:pt x="78" y="317"/>
                    <a:pt x="78" y="317"/>
                    <a:pt x="78" y="317"/>
                  </a:cubicBezTo>
                  <a:cubicBezTo>
                    <a:pt x="246" y="317"/>
                    <a:pt x="246" y="317"/>
                    <a:pt x="246" y="317"/>
                  </a:cubicBezTo>
                  <a:cubicBezTo>
                    <a:pt x="246" y="344"/>
                    <a:pt x="246" y="344"/>
                    <a:pt x="246" y="344"/>
                  </a:cubicBezTo>
                  <a:cubicBezTo>
                    <a:pt x="246" y="353"/>
                    <a:pt x="255" y="360"/>
                    <a:pt x="267" y="360"/>
                  </a:cubicBezTo>
                  <a:cubicBezTo>
                    <a:pt x="283" y="360"/>
                    <a:pt x="283" y="360"/>
                    <a:pt x="283" y="360"/>
                  </a:cubicBezTo>
                  <a:cubicBezTo>
                    <a:pt x="294" y="360"/>
                    <a:pt x="304" y="353"/>
                    <a:pt x="304" y="344"/>
                  </a:cubicBezTo>
                  <a:cubicBezTo>
                    <a:pt x="304" y="316"/>
                    <a:pt x="304" y="316"/>
                    <a:pt x="304" y="316"/>
                  </a:cubicBezTo>
                  <a:cubicBezTo>
                    <a:pt x="312" y="315"/>
                    <a:pt x="321" y="307"/>
                    <a:pt x="321" y="297"/>
                  </a:cubicBezTo>
                  <a:cubicBezTo>
                    <a:pt x="321" y="19"/>
                    <a:pt x="321" y="19"/>
                    <a:pt x="321" y="19"/>
                  </a:cubicBezTo>
                  <a:cubicBezTo>
                    <a:pt x="321" y="8"/>
                    <a:pt x="312" y="0"/>
                    <a:pt x="301" y="0"/>
                  </a:cubicBezTo>
                  <a:close/>
                  <a:moveTo>
                    <a:pt x="8" y="241"/>
                  </a:moveTo>
                  <a:cubicBezTo>
                    <a:pt x="8" y="184"/>
                    <a:pt x="8" y="184"/>
                    <a:pt x="8" y="184"/>
                  </a:cubicBezTo>
                  <a:cubicBezTo>
                    <a:pt x="8" y="177"/>
                    <a:pt x="15" y="172"/>
                    <a:pt x="22" y="172"/>
                  </a:cubicBezTo>
                  <a:cubicBezTo>
                    <a:pt x="26" y="172"/>
                    <a:pt x="26" y="172"/>
                    <a:pt x="26" y="172"/>
                  </a:cubicBezTo>
                  <a:cubicBezTo>
                    <a:pt x="26" y="145"/>
                    <a:pt x="26" y="145"/>
                    <a:pt x="26" y="145"/>
                  </a:cubicBezTo>
                  <a:cubicBezTo>
                    <a:pt x="22" y="145"/>
                    <a:pt x="22" y="145"/>
                    <a:pt x="22" y="145"/>
                  </a:cubicBezTo>
                  <a:cubicBezTo>
                    <a:pt x="15" y="145"/>
                    <a:pt x="8" y="140"/>
                    <a:pt x="8" y="133"/>
                  </a:cubicBezTo>
                  <a:cubicBezTo>
                    <a:pt x="8" y="75"/>
                    <a:pt x="8" y="75"/>
                    <a:pt x="8" y="75"/>
                  </a:cubicBezTo>
                  <a:cubicBezTo>
                    <a:pt x="8" y="68"/>
                    <a:pt x="15" y="64"/>
                    <a:pt x="22" y="64"/>
                  </a:cubicBezTo>
                  <a:cubicBezTo>
                    <a:pt x="26" y="64"/>
                    <a:pt x="26" y="64"/>
                    <a:pt x="26" y="64"/>
                  </a:cubicBezTo>
                  <a:cubicBezTo>
                    <a:pt x="26" y="49"/>
                    <a:pt x="26" y="49"/>
                    <a:pt x="26" y="49"/>
                  </a:cubicBezTo>
                  <a:cubicBezTo>
                    <a:pt x="26" y="34"/>
                    <a:pt x="37" y="23"/>
                    <a:pt x="51" y="23"/>
                  </a:cubicBezTo>
                  <a:cubicBezTo>
                    <a:pt x="269" y="23"/>
                    <a:pt x="269" y="23"/>
                    <a:pt x="269" y="23"/>
                  </a:cubicBezTo>
                  <a:cubicBezTo>
                    <a:pt x="283" y="23"/>
                    <a:pt x="295" y="34"/>
                    <a:pt x="295" y="49"/>
                  </a:cubicBezTo>
                  <a:cubicBezTo>
                    <a:pt x="295" y="269"/>
                    <a:pt x="295" y="269"/>
                    <a:pt x="295" y="269"/>
                  </a:cubicBezTo>
                  <a:cubicBezTo>
                    <a:pt x="295" y="283"/>
                    <a:pt x="283" y="295"/>
                    <a:pt x="269" y="295"/>
                  </a:cubicBezTo>
                  <a:cubicBezTo>
                    <a:pt x="51" y="295"/>
                    <a:pt x="51" y="295"/>
                    <a:pt x="51" y="295"/>
                  </a:cubicBezTo>
                  <a:cubicBezTo>
                    <a:pt x="37" y="295"/>
                    <a:pt x="26" y="283"/>
                    <a:pt x="26" y="269"/>
                  </a:cubicBezTo>
                  <a:cubicBezTo>
                    <a:pt x="26" y="254"/>
                    <a:pt x="26" y="254"/>
                    <a:pt x="26" y="254"/>
                  </a:cubicBezTo>
                  <a:cubicBezTo>
                    <a:pt x="22" y="254"/>
                    <a:pt x="22" y="254"/>
                    <a:pt x="22" y="254"/>
                  </a:cubicBezTo>
                  <a:cubicBezTo>
                    <a:pt x="15" y="254"/>
                    <a:pt x="8" y="249"/>
                    <a:pt x="8" y="24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990" name="Freeform 35"/>
            <p:cNvSpPr/>
            <p:nvPr/>
          </p:nvSpPr>
          <p:spPr bwMode="auto">
            <a:xfrm>
              <a:off x="230187" y="454025"/>
              <a:ext cx="50800" cy="93663"/>
            </a:xfrm>
            <a:custGeom>
              <a:avLst/>
              <a:gdLst>
                <a:gd name="T0" fmla="*/ 2147483647 w 37"/>
                <a:gd name="T1" fmla="*/ 2147483647 h 69"/>
                <a:gd name="T2" fmla="*/ 2147483647 w 37"/>
                <a:gd name="T3" fmla="*/ 2147483647 h 69"/>
                <a:gd name="T4" fmla="*/ 2147483647 w 37"/>
                <a:gd name="T5" fmla="*/ 0 h 69"/>
                <a:gd name="T6" fmla="*/ 2147483647 w 37"/>
                <a:gd name="T7" fmla="*/ 0 h 69"/>
                <a:gd name="T8" fmla="*/ 0 w 37"/>
                <a:gd name="T9" fmla="*/ 2147483647 h 69"/>
                <a:gd name="T10" fmla="*/ 0 w 37"/>
                <a:gd name="T11" fmla="*/ 2147483647 h 69"/>
                <a:gd name="T12" fmla="*/ 2147483647 w 37"/>
                <a:gd name="T13" fmla="*/ 2147483647 h 69"/>
                <a:gd name="T14" fmla="*/ 2147483647 w 37"/>
                <a:gd name="T15" fmla="*/ 2147483647 h 69"/>
                <a:gd name="T16" fmla="*/ 2147483647 w 37"/>
                <a:gd name="T17" fmla="*/ 2147483647 h 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7" h="69">
                  <a:moveTo>
                    <a:pt x="37" y="62"/>
                  </a:moveTo>
                  <a:cubicBezTo>
                    <a:pt x="37" y="5"/>
                    <a:pt x="37" y="5"/>
                    <a:pt x="37" y="5"/>
                  </a:cubicBezTo>
                  <a:cubicBezTo>
                    <a:pt x="37" y="2"/>
                    <a:pt x="34" y="0"/>
                    <a:pt x="30" y="0"/>
                  </a:cubicBezTo>
                  <a:cubicBezTo>
                    <a:pt x="9" y="0"/>
                    <a:pt x="9" y="0"/>
                    <a:pt x="9" y="0"/>
                  </a:cubicBezTo>
                  <a:cubicBezTo>
                    <a:pt x="5" y="0"/>
                    <a:pt x="0" y="2"/>
                    <a:pt x="0" y="5"/>
                  </a:cubicBezTo>
                  <a:cubicBezTo>
                    <a:pt x="0" y="62"/>
                    <a:pt x="0" y="62"/>
                    <a:pt x="0" y="62"/>
                  </a:cubicBezTo>
                  <a:cubicBezTo>
                    <a:pt x="0" y="66"/>
                    <a:pt x="5" y="69"/>
                    <a:pt x="9" y="69"/>
                  </a:cubicBezTo>
                  <a:cubicBezTo>
                    <a:pt x="30" y="69"/>
                    <a:pt x="30" y="69"/>
                    <a:pt x="30" y="69"/>
                  </a:cubicBezTo>
                  <a:cubicBezTo>
                    <a:pt x="34" y="69"/>
                    <a:pt x="37" y="66"/>
                    <a:pt x="37" y="6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991" name="Oval 36"/>
            <p:cNvSpPr>
              <a:spLocks noChangeArrowheads="1"/>
            </p:cNvSpPr>
            <p:nvPr/>
          </p:nvSpPr>
          <p:spPr bwMode="auto">
            <a:xfrm>
              <a:off x="350837" y="385763"/>
              <a:ext cx="76200" cy="7778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zh-CN">
                <a:solidFill>
                  <a:srgbClr val="000000"/>
                </a:solidFill>
              </a:endParaRPr>
            </a:p>
          </p:txBody>
        </p:sp>
        <p:sp>
          <p:nvSpPr>
            <p:cNvPr id="34992" name="Oval 37"/>
            <p:cNvSpPr>
              <a:spLocks noChangeArrowheads="1"/>
            </p:cNvSpPr>
            <p:nvPr/>
          </p:nvSpPr>
          <p:spPr bwMode="auto">
            <a:xfrm>
              <a:off x="377825" y="355600"/>
              <a:ext cx="22225" cy="2381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zh-CN">
                <a:solidFill>
                  <a:srgbClr val="000000"/>
                </a:solidFill>
              </a:endParaRPr>
            </a:p>
          </p:txBody>
        </p:sp>
        <p:sp>
          <p:nvSpPr>
            <p:cNvPr id="34993" name="Oval 38"/>
            <p:cNvSpPr>
              <a:spLocks noChangeArrowheads="1"/>
            </p:cNvSpPr>
            <p:nvPr/>
          </p:nvSpPr>
          <p:spPr bwMode="auto">
            <a:xfrm>
              <a:off x="433387" y="395288"/>
              <a:ext cx="22225" cy="2381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zh-CN">
                <a:solidFill>
                  <a:srgbClr val="000000"/>
                </a:solidFill>
              </a:endParaRPr>
            </a:p>
          </p:txBody>
        </p:sp>
        <p:sp>
          <p:nvSpPr>
            <p:cNvPr id="34994" name="Oval 39"/>
            <p:cNvSpPr>
              <a:spLocks noChangeArrowheads="1"/>
            </p:cNvSpPr>
            <p:nvPr/>
          </p:nvSpPr>
          <p:spPr bwMode="auto">
            <a:xfrm>
              <a:off x="323850" y="395288"/>
              <a:ext cx="23813" cy="2381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zh-CN">
                <a:solidFill>
                  <a:srgbClr val="000000"/>
                </a:solidFill>
              </a:endParaRPr>
            </a:p>
          </p:txBody>
        </p:sp>
        <p:sp>
          <p:nvSpPr>
            <p:cNvPr id="34995" name="Oval 40"/>
            <p:cNvSpPr>
              <a:spLocks noChangeArrowheads="1"/>
            </p:cNvSpPr>
            <p:nvPr/>
          </p:nvSpPr>
          <p:spPr bwMode="auto">
            <a:xfrm>
              <a:off x="344487" y="458788"/>
              <a:ext cx="23813" cy="2381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zh-CN">
                <a:solidFill>
                  <a:srgbClr val="000000"/>
                </a:solidFill>
              </a:endParaRPr>
            </a:p>
          </p:txBody>
        </p:sp>
        <p:sp>
          <p:nvSpPr>
            <p:cNvPr id="34996" name="Oval 41"/>
            <p:cNvSpPr>
              <a:spLocks noChangeArrowheads="1"/>
            </p:cNvSpPr>
            <p:nvPr/>
          </p:nvSpPr>
          <p:spPr bwMode="auto">
            <a:xfrm>
              <a:off x="412750" y="458788"/>
              <a:ext cx="22225" cy="2381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zh-CN">
                <a:solidFill>
                  <a:srgbClr val="000000"/>
                </a:solidFill>
              </a:endParaRPr>
            </a:p>
          </p:txBody>
        </p:sp>
        <p:sp>
          <p:nvSpPr>
            <p:cNvPr id="34997" name="Freeform 42"/>
            <p:cNvSpPr>
              <a:spLocks noEditPoints="1"/>
            </p:cNvSpPr>
            <p:nvPr/>
          </p:nvSpPr>
          <p:spPr bwMode="auto">
            <a:xfrm>
              <a:off x="266700" y="257175"/>
              <a:ext cx="330200" cy="336550"/>
            </a:xfrm>
            <a:custGeom>
              <a:avLst/>
              <a:gdLst>
                <a:gd name="T0" fmla="*/ 2147483647 w 242"/>
                <a:gd name="T1" fmla="*/ 2147483647 h 246"/>
                <a:gd name="T2" fmla="*/ 2147483647 w 242"/>
                <a:gd name="T3" fmla="*/ 2147483647 h 246"/>
                <a:gd name="T4" fmla="*/ 2147483647 w 242"/>
                <a:gd name="T5" fmla="*/ 2147483647 h 246"/>
                <a:gd name="T6" fmla="*/ 0 w 242"/>
                <a:gd name="T7" fmla="*/ 2147483647 h 246"/>
                <a:gd name="T8" fmla="*/ 0 w 242"/>
                <a:gd name="T9" fmla="*/ 2147483647 h 246"/>
                <a:gd name="T10" fmla="*/ 2147483647 w 242"/>
                <a:gd name="T11" fmla="*/ 2147483647 h 246"/>
                <a:gd name="T12" fmla="*/ 2147483647 w 242"/>
                <a:gd name="T13" fmla="*/ 2147483647 h 246"/>
                <a:gd name="T14" fmla="*/ 2147483647 w 242"/>
                <a:gd name="T15" fmla="*/ 2147483647 h 246"/>
                <a:gd name="T16" fmla="*/ 2147483647 w 242"/>
                <a:gd name="T17" fmla="*/ 2147483647 h 246"/>
                <a:gd name="T18" fmla="*/ 0 w 242"/>
                <a:gd name="T19" fmla="*/ 2147483647 h 246"/>
                <a:gd name="T20" fmla="*/ 0 w 242"/>
                <a:gd name="T21" fmla="*/ 2147483647 h 246"/>
                <a:gd name="T22" fmla="*/ 2147483647 w 242"/>
                <a:gd name="T23" fmla="*/ 2147483647 h 246"/>
                <a:gd name="T24" fmla="*/ 2147483647 w 242"/>
                <a:gd name="T25" fmla="*/ 2147483647 h 246"/>
                <a:gd name="T26" fmla="*/ 2147483647 w 242"/>
                <a:gd name="T27" fmla="*/ 2147483647 h 246"/>
                <a:gd name="T28" fmla="*/ 2147483647 w 242"/>
                <a:gd name="T29" fmla="*/ 2147483647 h 246"/>
                <a:gd name="T30" fmla="*/ 2147483647 w 242"/>
                <a:gd name="T31" fmla="*/ 0 h 246"/>
                <a:gd name="T32" fmla="*/ 2147483647 w 242"/>
                <a:gd name="T33" fmla="*/ 0 h 246"/>
                <a:gd name="T34" fmla="*/ 0 w 242"/>
                <a:gd name="T35" fmla="*/ 2147483647 h 246"/>
                <a:gd name="T36" fmla="*/ 0 w 242"/>
                <a:gd name="T37" fmla="*/ 2147483647 h 246"/>
                <a:gd name="T38" fmla="*/ 2147483647 w 242"/>
                <a:gd name="T39" fmla="*/ 2147483647 h 246"/>
                <a:gd name="T40" fmla="*/ 2147483647 w 242"/>
                <a:gd name="T41" fmla="*/ 2147483647 h 246"/>
                <a:gd name="T42" fmla="*/ 2147483647 w 242"/>
                <a:gd name="T43" fmla="*/ 2147483647 h 246"/>
                <a:gd name="T44" fmla="*/ 2147483647 w 242"/>
                <a:gd name="T45" fmla="*/ 2147483647 h 246"/>
                <a:gd name="T46" fmla="*/ 2147483647 w 242"/>
                <a:gd name="T47" fmla="*/ 2147483647 h 246"/>
                <a:gd name="T48" fmla="*/ 2147483647 w 242"/>
                <a:gd name="T49" fmla="*/ 2147483647 h 246"/>
                <a:gd name="T50" fmla="*/ 2147483647 w 242"/>
                <a:gd name="T51" fmla="*/ 2147483647 h 246"/>
                <a:gd name="T52" fmla="*/ 2147483647 w 242"/>
                <a:gd name="T53" fmla="*/ 2147483647 h 246"/>
                <a:gd name="T54" fmla="*/ 2147483647 w 242"/>
                <a:gd name="T55" fmla="*/ 2147483647 h 246"/>
                <a:gd name="T56" fmla="*/ 2147483647 w 242"/>
                <a:gd name="T57" fmla="*/ 2147483647 h 246"/>
                <a:gd name="T58" fmla="*/ 2147483647 w 242"/>
                <a:gd name="T59" fmla="*/ 2147483647 h 246"/>
                <a:gd name="T60" fmla="*/ 2147483647 w 242"/>
                <a:gd name="T61" fmla="*/ 2147483647 h 246"/>
                <a:gd name="T62" fmla="*/ 2147483647 w 242"/>
                <a:gd name="T63" fmla="*/ 2147483647 h 246"/>
                <a:gd name="T64" fmla="*/ 2147483647 w 242"/>
                <a:gd name="T65" fmla="*/ 2147483647 h 246"/>
                <a:gd name="T66" fmla="*/ 2147483647 w 242"/>
                <a:gd name="T67" fmla="*/ 2147483647 h 246"/>
                <a:gd name="T68" fmla="*/ 2147483647 w 242"/>
                <a:gd name="T69" fmla="*/ 2147483647 h 24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42" h="246">
                  <a:moveTo>
                    <a:pt x="17" y="39"/>
                  </a:moveTo>
                  <a:cubicBezTo>
                    <a:pt x="17" y="97"/>
                    <a:pt x="17" y="97"/>
                    <a:pt x="17" y="97"/>
                  </a:cubicBezTo>
                  <a:cubicBezTo>
                    <a:pt x="17" y="104"/>
                    <a:pt x="11" y="109"/>
                    <a:pt x="4" y="109"/>
                  </a:cubicBezTo>
                  <a:cubicBezTo>
                    <a:pt x="0" y="109"/>
                    <a:pt x="0" y="109"/>
                    <a:pt x="0" y="109"/>
                  </a:cubicBezTo>
                  <a:cubicBezTo>
                    <a:pt x="0" y="136"/>
                    <a:pt x="0" y="136"/>
                    <a:pt x="0" y="136"/>
                  </a:cubicBezTo>
                  <a:cubicBezTo>
                    <a:pt x="4" y="136"/>
                    <a:pt x="4" y="136"/>
                    <a:pt x="4" y="136"/>
                  </a:cubicBezTo>
                  <a:cubicBezTo>
                    <a:pt x="12" y="136"/>
                    <a:pt x="17" y="141"/>
                    <a:pt x="17" y="148"/>
                  </a:cubicBezTo>
                  <a:cubicBezTo>
                    <a:pt x="17" y="205"/>
                    <a:pt x="17" y="205"/>
                    <a:pt x="17" y="205"/>
                  </a:cubicBezTo>
                  <a:cubicBezTo>
                    <a:pt x="17" y="212"/>
                    <a:pt x="11" y="218"/>
                    <a:pt x="4" y="218"/>
                  </a:cubicBezTo>
                  <a:cubicBezTo>
                    <a:pt x="0" y="218"/>
                    <a:pt x="0" y="218"/>
                    <a:pt x="0" y="218"/>
                  </a:cubicBezTo>
                  <a:cubicBezTo>
                    <a:pt x="0" y="233"/>
                    <a:pt x="0" y="233"/>
                    <a:pt x="0" y="233"/>
                  </a:cubicBezTo>
                  <a:cubicBezTo>
                    <a:pt x="0" y="240"/>
                    <a:pt x="5" y="246"/>
                    <a:pt x="12" y="246"/>
                  </a:cubicBezTo>
                  <a:cubicBezTo>
                    <a:pt x="230" y="246"/>
                    <a:pt x="230" y="246"/>
                    <a:pt x="230" y="246"/>
                  </a:cubicBezTo>
                  <a:cubicBezTo>
                    <a:pt x="237" y="246"/>
                    <a:pt x="242" y="240"/>
                    <a:pt x="242" y="233"/>
                  </a:cubicBezTo>
                  <a:cubicBezTo>
                    <a:pt x="242" y="13"/>
                    <a:pt x="242" y="13"/>
                    <a:pt x="242" y="13"/>
                  </a:cubicBezTo>
                  <a:cubicBezTo>
                    <a:pt x="242" y="6"/>
                    <a:pt x="237" y="0"/>
                    <a:pt x="230" y="0"/>
                  </a:cubicBezTo>
                  <a:cubicBezTo>
                    <a:pt x="12" y="0"/>
                    <a:pt x="12" y="0"/>
                    <a:pt x="12" y="0"/>
                  </a:cubicBezTo>
                  <a:cubicBezTo>
                    <a:pt x="5" y="0"/>
                    <a:pt x="0" y="6"/>
                    <a:pt x="0" y="13"/>
                  </a:cubicBezTo>
                  <a:cubicBezTo>
                    <a:pt x="0" y="28"/>
                    <a:pt x="0" y="28"/>
                    <a:pt x="0" y="28"/>
                  </a:cubicBezTo>
                  <a:cubicBezTo>
                    <a:pt x="4" y="28"/>
                    <a:pt x="4" y="28"/>
                    <a:pt x="4" y="28"/>
                  </a:cubicBezTo>
                  <a:cubicBezTo>
                    <a:pt x="12" y="28"/>
                    <a:pt x="17" y="33"/>
                    <a:pt x="17" y="39"/>
                  </a:cubicBezTo>
                  <a:close/>
                  <a:moveTo>
                    <a:pt x="218" y="190"/>
                  </a:moveTo>
                  <a:cubicBezTo>
                    <a:pt x="218" y="193"/>
                    <a:pt x="215" y="196"/>
                    <a:pt x="212" y="196"/>
                  </a:cubicBezTo>
                  <a:cubicBezTo>
                    <a:pt x="201" y="196"/>
                    <a:pt x="201" y="196"/>
                    <a:pt x="201" y="196"/>
                  </a:cubicBezTo>
                  <a:cubicBezTo>
                    <a:pt x="198" y="196"/>
                    <a:pt x="195" y="193"/>
                    <a:pt x="195" y="190"/>
                  </a:cubicBezTo>
                  <a:cubicBezTo>
                    <a:pt x="195" y="56"/>
                    <a:pt x="195" y="56"/>
                    <a:pt x="195" y="56"/>
                  </a:cubicBezTo>
                  <a:cubicBezTo>
                    <a:pt x="195" y="53"/>
                    <a:pt x="198" y="50"/>
                    <a:pt x="201" y="50"/>
                  </a:cubicBezTo>
                  <a:cubicBezTo>
                    <a:pt x="212" y="50"/>
                    <a:pt x="212" y="50"/>
                    <a:pt x="212" y="50"/>
                  </a:cubicBezTo>
                  <a:cubicBezTo>
                    <a:pt x="215" y="50"/>
                    <a:pt x="218" y="53"/>
                    <a:pt x="218" y="56"/>
                  </a:cubicBezTo>
                  <a:lnTo>
                    <a:pt x="218" y="190"/>
                  </a:lnTo>
                  <a:close/>
                  <a:moveTo>
                    <a:pt x="90" y="67"/>
                  </a:moveTo>
                  <a:cubicBezTo>
                    <a:pt x="121" y="67"/>
                    <a:pt x="145" y="92"/>
                    <a:pt x="145" y="122"/>
                  </a:cubicBezTo>
                  <a:cubicBezTo>
                    <a:pt x="145" y="153"/>
                    <a:pt x="121" y="177"/>
                    <a:pt x="90" y="177"/>
                  </a:cubicBezTo>
                  <a:cubicBezTo>
                    <a:pt x="60" y="177"/>
                    <a:pt x="35" y="153"/>
                    <a:pt x="35" y="122"/>
                  </a:cubicBezTo>
                  <a:cubicBezTo>
                    <a:pt x="35" y="92"/>
                    <a:pt x="60" y="67"/>
                    <a:pt x="90" y="6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4829" name="组合 119"/>
          <p:cNvGrpSpPr/>
          <p:nvPr/>
        </p:nvGrpSpPr>
        <p:grpSpPr bwMode="auto">
          <a:xfrm>
            <a:off x="3709987" y="2615420"/>
            <a:ext cx="625079" cy="624080"/>
            <a:chOff x="0" y="0"/>
            <a:chExt cx="865188" cy="863600"/>
          </a:xfrm>
        </p:grpSpPr>
        <p:sp>
          <p:nvSpPr>
            <p:cNvPr id="34982" name="Oval 61"/>
            <p:cNvSpPr>
              <a:spLocks noChangeArrowheads="1"/>
            </p:cNvSpPr>
            <p:nvPr/>
          </p:nvSpPr>
          <p:spPr bwMode="auto">
            <a:xfrm>
              <a:off x="0" y="0"/>
              <a:ext cx="865188" cy="863600"/>
            </a:xfrm>
            <a:prstGeom prst="ellipse">
              <a:avLst/>
            </a:prstGeom>
            <a:solidFill>
              <a:srgbClr val="3A738A"/>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zh-CN">
                <a:solidFill>
                  <a:srgbClr val="000000"/>
                </a:solidFill>
              </a:endParaRPr>
            </a:p>
          </p:txBody>
        </p:sp>
        <p:sp>
          <p:nvSpPr>
            <p:cNvPr id="34983" name="Freeform 62"/>
            <p:cNvSpPr/>
            <p:nvPr/>
          </p:nvSpPr>
          <p:spPr bwMode="auto">
            <a:xfrm>
              <a:off x="150812" y="295275"/>
              <a:ext cx="712788" cy="568325"/>
            </a:xfrm>
            <a:custGeom>
              <a:avLst/>
              <a:gdLst>
                <a:gd name="T0" fmla="*/ 2147483647 w 521"/>
                <a:gd name="T1" fmla="*/ 0 h 416"/>
                <a:gd name="T2" fmla="*/ 2147483647 w 521"/>
                <a:gd name="T3" fmla="*/ 2147483647 h 416"/>
                <a:gd name="T4" fmla="*/ 2147483647 w 521"/>
                <a:gd name="T5" fmla="*/ 2147483647 h 416"/>
                <a:gd name="T6" fmla="*/ 2147483647 w 521"/>
                <a:gd name="T7" fmla="*/ 2147483647 h 416"/>
                <a:gd name="T8" fmla="*/ 2147483647 w 521"/>
                <a:gd name="T9" fmla="*/ 2147483647 h 416"/>
                <a:gd name="T10" fmla="*/ 2147483647 w 521"/>
                <a:gd name="T11" fmla="*/ 2147483647 h 416"/>
                <a:gd name="T12" fmla="*/ 2147483647 w 521"/>
                <a:gd name="T13" fmla="*/ 2147483647 h 416"/>
                <a:gd name="T14" fmla="*/ 2147483647 w 521"/>
                <a:gd name="T15" fmla="*/ 2147483647 h 416"/>
                <a:gd name="T16" fmla="*/ 2147483647 w 521"/>
                <a:gd name="T17" fmla="*/ 2147483647 h 416"/>
                <a:gd name="T18" fmla="*/ 2147483647 w 521"/>
                <a:gd name="T19" fmla="*/ 2147483647 h 416"/>
                <a:gd name="T20" fmla="*/ 2147483647 w 521"/>
                <a:gd name="T21" fmla="*/ 2147483647 h 416"/>
                <a:gd name="T22" fmla="*/ 2147483647 w 521"/>
                <a:gd name="T23" fmla="*/ 2147483647 h 416"/>
                <a:gd name="T24" fmla="*/ 2147483647 w 521"/>
                <a:gd name="T25" fmla="*/ 0 h 4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1" h="416">
                  <a:moveTo>
                    <a:pt x="384" y="0"/>
                  </a:moveTo>
                  <a:cubicBezTo>
                    <a:pt x="371" y="0"/>
                    <a:pt x="357" y="2"/>
                    <a:pt x="350" y="2"/>
                  </a:cubicBezTo>
                  <a:cubicBezTo>
                    <a:pt x="309" y="2"/>
                    <a:pt x="268" y="2"/>
                    <a:pt x="226" y="2"/>
                  </a:cubicBezTo>
                  <a:cubicBezTo>
                    <a:pt x="158" y="2"/>
                    <a:pt x="90" y="2"/>
                    <a:pt x="21" y="2"/>
                  </a:cubicBezTo>
                  <a:cubicBezTo>
                    <a:pt x="0" y="2"/>
                    <a:pt x="8" y="52"/>
                    <a:pt x="8" y="65"/>
                  </a:cubicBezTo>
                  <a:cubicBezTo>
                    <a:pt x="8" y="107"/>
                    <a:pt x="8" y="150"/>
                    <a:pt x="8" y="193"/>
                  </a:cubicBezTo>
                  <a:cubicBezTo>
                    <a:pt x="8" y="214"/>
                    <a:pt x="9" y="225"/>
                    <a:pt x="26" y="240"/>
                  </a:cubicBezTo>
                  <a:cubicBezTo>
                    <a:pt x="35" y="250"/>
                    <a:pt x="46" y="261"/>
                    <a:pt x="56" y="270"/>
                  </a:cubicBezTo>
                  <a:cubicBezTo>
                    <a:pt x="73" y="290"/>
                    <a:pt x="135" y="352"/>
                    <a:pt x="198" y="416"/>
                  </a:cubicBezTo>
                  <a:cubicBezTo>
                    <a:pt x="201" y="416"/>
                    <a:pt x="203" y="416"/>
                    <a:pt x="205" y="416"/>
                  </a:cubicBezTo>
                  <a:cubicBezTo>
                    <a:pt x="375" y="416"/>
                    <a:pt x="513" y="283"/>
                    <a:pt x="521" y="115"/>
                  </a:cubicBezTo>
                  <a:cubicBezTo>
                    <a:pt x="468" y="62"/>
                    <a:pt x="423" y="19"/>
                    <a:pt x="408" y="6"/>
                  </a:cubicBezTo>
                  <a:cubicBezTo>
                    <a:pt x="404" y="1"/>
                    <a:pt x="394" y="0"/>
                    <a:pt x="384" y="0"/>
                  </a:cubicBezTo>
                </a:path>
              </a:pathLst>
            </a:custGeom>
            <a:solidFill>
              <a:srgbClr val="2E5C6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984" name="Freeform 63"/>
            <p:cNvSpPr>
              <a:spLocks noEditPoints="1"/>
            </p:cNvSpPr>
            <p:nvPr/>
          </p:nvSpPr>
          <p:spPr bwMode="auto">
            <a:xfrm>
              <a:off x="161925" y="296863"/>
              <a:ext cx="550863" cy="311150"/>
            </a:xfrm>
            <a:custGeom>
              <a:avLst/>
              <a:gdLst>
                <a:gd name="T0" fmla="*/ 2147483647 w 403"/>
                <a:gd name="T1" fmla="*/ 2147483647 h 227"/>
                <a:gd name="T2" fmla="*/ 2147483647 w 403"/>
                <a:gd name="T3" fmla="*/ 0 h 227"/>
                <a:gd name="T4" fmla="*/ 2147483647 w 403"/>
                <a:gd name="T5" fmla="*/ 0 h 227"/>
                <a:gd name="T6" fmla="*/ 0 w 403"/>
                <a:gd name="T7" fmla="*/ 2147483647 h 227"/>
                <a:gd name="T8" fmla="*/ 0 w 403"/>
                <a:gd name="T9" fmla="*/ 2147483647 h 227"/>
                <a:gd name="T10" fmla="*/ 2147483647 w 403"/>
                <a:gd name="T11" fmla="*/ 2147483647 h 227"/>
                <a:gd name="T12" fmla="*/ 2147483647 w 403"/>
                <a:gd name="T13" fmla="*/ 2147483647 h 227"/>
                <a:gd name="T14" fmla="*/ 2147483647 w 403"/>
                <a:gd name="T15" fmla="*/ 2147483647 h 227"/>
                <a:gd name="T16" fmla="*/ 2147483647 w 403"/>
                <a:gd name="T17" fmla="*/ 2147483647 h 227"/>
                <a:gd name="T18" fmla="*/ 2147483647 w 403"/>
                <a:gd name="T19" fmla="*/ 2147483647 h 227"/>
                <a:gd name="T20" fmla="*/ 2147483647 w 403"/>
                <a:gd name="T21" fmla="*/ 2147483647 h 227"/>
                <a:gd name="T22" fmla="*/ 2147483647 w 403"/>
                <a:gd name="T23" fmla="*/ 2147483647 h 227"/>
                <a:gd name="T24" fmla="*/ 2147483647 w 403"/>
                <a:gd name="T25" fmla="*/ 2147483647 h 227"/>
                <a:gd name="T26" fmla="*/ 2147483647 w 403"/>
                <a:gd name="T27" fmla="*/ 2147483647 h 227"/>
                <a:gd name="T28" fmla="*/ 2147483647 w 403"/>
                <a:gd name="T29" fmla="*/ 2147483647 h 227"/>
                <a:gd name="T30" fmla="*/ 2147483647 w 403"/>
                <a:gd name="T31" fmla="*/ 2147483647 h 227"/>
                <a:gd name="T32" fmla="*/ 2147483647 w 403"/>
                <a:gd name="T33" fmla="*/ 2147483647 h 227"/>
                <a:gd name="T34" fmla="*/ 2147483647 w 403"/>
                <a:gd name="T35" fmla="*/ 2147483647 h 22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03" h="227">
                  <a:moveTo>
                    <a:pt x="403" y="11"/>
                  </a:moveTo>
                  <a:cubicBezTo>
                    <a:pt x="403" y="5"/>
                    <a:pt x="398" y="0"/>
                    <a:pt x="391" y="0"/>
                  </a:cubicBezTo>
                  <a:cubicBezTo>
                    <a:pt x="11" y="0"/>
                    <a:pt x="11" y="0"/>
                    <a:pt x="11" y="0"/>
                  </a:cubicBezTo>
                  <a:cubicBezTo>
                    <a:pt x="5" y="0"/>
                    <a:pt x="0" y="5"/>
                    <a:pt x="0" y="11"/>
                  </a:cubicBezTo>
                  <a:cubicBezTo>
                    <a:pt x="0" y="216"/>
                    <a:pt x="0" y="216"/>
                    <a:pt x="0" y="216"/>
                  </a:cubicBezTo>
                  <a:cubicBezTo>
                    <a:pt x="0" y="222"/>
                    <a:pt x="5" y="227"/>
                    <a:pt x="11" y="227"/>
                  </a:cubicBezTo>
                  <a:cubicBezTo>
                    <a:pt x="391" y="227"/>
                    <a:pt x="391" y="227"/>
                    <a:pt x="391" y="227"/>
                  </a:cubicBezTo>
                  <a:cubicBezTo>
                    <a:pt x="398" y="227"/>
                    <a:pt x="403" y="222"/>
                    <a:pt x="403" y="216"/>
                  </a:cubicBezTo>
                  <a:lnTo>
                    <a:pt x="403" y="11"/>
                  </a:lnTo>
                  <a:close/>
                  <a:moveTo>
                    <a:pt x="381" y="152"/>
                  </a:moveTo>
                  <a:cubicBezTo>
                    <a:pt x="352" y="153"/>
                    <a:pt x="329" y="176"/>
                    <a:pt x="329" y="204"/>
                  </a:cubicBezTo>
                  <a:cubicBezTo>
                    <a:pt x="74" y="204"/>
                    <a:pt x="74" y="204"/>
                    <a:pt x="74" y="204"/>
                  </a:cubicBezTo>
                  <a:cubicBezTo>
                    <a:pt x="74" y="176"/>
                    <a:pt x="52" y="153"/>
                    <a:pt x="23" y="153"/>
                  </a:cubicBezTo>
                  <a:cubicBezTo>
                    <a:pt x="23" y="75"/>
                    <a:pt x="23" y="75"/>
                    <a:pt x="23" y="75"/>
                  </a:cubicBezTo>
                  <a:cubicBezTo>
                    <a:pt x="52" y="74"/>
                    <a:pt x="74" y="51"/>
                    <a:pt x="75" y="22"/>
                  </a:cubicBezTo>
                  <a:cubicBezTo>
                    <a:pt x="329" y="22"/>
                    <a:pt x="329" y="22"/>
                    <a:pt x="329" y="22"/>
                  </a:cubicBezTo>
                  <a:cubicBezTo>
                    <a:pt x="329" y="50"/>
                    <a:pt x="352" y="74"/>
                    <a:pt x="381" y="75"/>
                  </a:cubicBezTo>
                  <a:lnTo>
                    <a:pt x="381" y="15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985" name="Freeform 64"/>
            <p:cNvSpPr>
              <a:spLocks noEditPoints="1"/>
            </p:cNvSpPr>
            <p:nvPr/>
          </p:nvSpPr>
          <p:spPr bwMode="auto">
            <a:xfrm>
              <a:off x="336550" y="344488"/>
              <a:ext cx="203200" cy="217488"/>
            </a:xfrm>
            <a:custGeom>
              <a:avLst/>
              <a:gdLst>
                <a:gd name="T0" fmla="*/ 2147483647 w 149"/>
                <a:gd name="T1" fmla="*/ 0 h 159"/>
                <a:gd name="T2" fmla="*/ 0 w 149"/>
                <a:gd name="T3" fmla="*/ 2147483647 h 159"/>
                <a:gd name="T4" fmla="*/ 2147483647 w 149"/>
                <a:gd name="T5" fmla="*/ 2147483647 h 159"/>
                <a:gd name="T6" fmla="*/ 2147483647 w 149"/>
                <a:gd name="T7" fmla="*/ 2147483647 h 159"/>
                <a:gd name="T8" fmla="*/ 2147483647 w 149"/>
                <a:gd name="T9" fmla="*/ 0 h 159"/>
                <a:gd name="T10" fmla="*/ 2147483647 w 149"/>
                <a:gd name="T11" fmla="*/ 2147483647 h 159"/>
                <a:gd name="T12" fmla="*/ 2147483647 w 149"/>
                <a:gd name="T13" fmla="*/ 2147483647 h 159"/>
                <a:gd name="T14" fmla="*/ 2147483647 w 149"/>
                <a:gd name="T15" fmla="*/ 2147483647 h 159"/>
                <a:gd name="T16" fmla="*/ 2147483647 w 149"/>
                <a:gd name="T17" fmla="*/ 2147483647 h 159"/>
                <a:gd name="T18" fmla="*/ 2147483647 w 149"/>
                <a:gd name="T19" fmla="*/ 2147483647 h 159"/>
                <a:gd name="T20" fmla="*/ 2147483647 w 149"/>
                <a:gd name="T21" fmla="*/ 2147483647 h 159"/>
                <a:gd name="T22" fmla="*/ 2147483647 w 149"/>
                <a:gd name="T23" fmla="*/ 2147483647 h 159"/>
                <a:gd name="T24" fmla="*/ 2147483647 w 149"/>
                <a:gd name="T25" fmla="*/ 2147483647 h 159"/>
                <a:gd name="T26" fmla="*/ 2147483647 w 149"/>
                <a:gd name="T27" fmla="*/ 2147483647 h 159"/>
                <a:gd name="T28" fmla="*/ 2147483647 w 149"/>
                <a:gd name="T29" fmla="*/ 2147483647 h 159"/>
                <a:gd name="T30" fmla="*/ 2147483647 w 149"/>
                <a:gd name="T31" fmla="*/ 2147483647 h 159"/>
                <a:gd name="T32" fmla="*/ 2147483647 w 149"/>
                <a:gd name="T33" fmla="*/ 2147483647 h 159"/>
                <a:gd name="T34" fmla="*/ 2147483647 w 149"/>
                <a:gd name="T35" fmla="*/ 2147483647 h 159"/>
                <a:gd name="T36" fmla="*/ 2147483647 w 149"/>
                <a:gd name="T37" fmla="*/ 2147483647 h 159"/>
                <a:gd name="T38" fmla="*/ 2147483647 w 149"/>
                <a:gd name="T39" fmla="*/ 2147483647 h 159"/>
                <a:gd name="T40" fmla="*/ 2147483647 w 149"/>
                <a:gd name="T41" fmla="*/ 2147483647 h 159"/>
                <a:gd name="T42" fmla="*/ 2147483647 w 149"/>
                <a:gd name="T43" fmla="*/ 2147483647 h 159"/>
                <a:gd name="T44" fmla="*/ 2147483647 w 149"/>
                <a:gd name="T45" fmla="*/ 2147483647 h 159"/>
                <a:gd name="T46" fmla="*/ 2147483647 w 149"/>
                <a:gd name="T47" fmla="*/ 2147483647 h 159"/>
                <a:gd name="T48" fmla="*/ 2147483647 w 149"/>
                <a:gd name="T49" fmla="*/ 2147483647 h 159"/>
                <a:gd name="T50" fmla="*/ 2147483647 w 149"/>
                <a:gd name="T51" fmla="*/ 2147483647 h 159"/>
                <a:gd name="T52" fmla="*/ 2147483647 w 149"/>
                <a:gd name="T53" fmla="*/ 2147483647 h 159"/>
                <a:gd name="T54" fmla="*/ 2147483647 w 149"/>
                <a:gd name="T55" fmla="*/ 2147483647 h 159"/>
                <a:gd name="T56" fmla="*/ 2147483647 w 149"/>
                <a:gd name="T57" fmla="*/ 2147483647 h 159"/>
                <a:gd name="T58" fmla="*/ 2147483647 w 149"/>
                <a:gd name="T59" fmla="*/ 2147483647 h 159"/>
                <a:gd name="T60" fmla="*/ 2147483647 w 149"/>
                <a:gd name="T61" fmla="*/ 2147483647 h 159"/>
                <a:gd name="T62" fmla="*/ 2147483647 w 149"/>
                <a:gd name="T63" fmla="*/ 2147483647 h 159"/>
                <a:gd name="T64" fmla="*/ 2147483647 w 149"/>
                <a:gd name="T65" fmla="*/ 2147483647 h 159"/>
                <a:gd name="T66" fmla="*/ 2147483647 w 149"/>
                <a:gd name="T67" fmla="*/ 2147483647 h 159"/>
                <a:gd name="T68" fmla="*/ 2147483647 w 149"/>
                <a:gd name="T69" fmla="*/ 2147483647 h 159"/>
                <a:gd name="T70" fmla="*/ 2147483647 w 149"/>
                <a:gd name="T71" fmla="*/ 2147483647 h 159"/>
                <a:gd name="T72" fmla="*/ 2147483647 w 149"/>
                <a:gd name="T73" fmla="*/ 2147483647 h 159"/>
                <a:gd name="T74" fmla="*/ 2147483647 w 149"/>
                <a:gd name="T75" fmla="*/ 2147483647 h 15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49" h="159">
                  <a:moveTo>
                    <a:pt x="75" y="0"/>
                  </a:moveTo>
                  <a:cubicBezTo>
                    <a:pt x="33" y="0"/>
                    <a:pt x="0" y="36"/>
                    <a:pt x="0" y="80"/>
                  </a:cubicBezTo>
                  <a:cubicBezTo>
                    <a:pt x="0" y="123"/>
                    <a:pt x="33" y="159"/>
                    <a:pt x="75" y="159"/>
                  </a:cubicBezTo>
                  <a:cubicBezTo>
                    <a:pt x="116" y="159"/>
                    <a:pt x="149" y="123"/>
                    <a:pt x="149" y="80"/>
                  </a:cubicBezTo>
                  <a:cubicBezTo>
                    <a:pt x="149" y="36"/>
                    <a:pt x="116" y="0"/>
                    <a:pt x="75" y="0"/>
                  </a:cubicBezTo>
                  <a:close/>
                  <a:moveTo>
                    <a:pt x="100" y="103"/>
                  </a:moveTo>
                  <a:cubicBezTo>
                    <a:pt x="100" y="103"/>
                    <a:pt x="100" y="103"/>
                    <a:pt x="100" y="103"/>
                  </a:cubicBezTo>
                  <a:cubicBezTo>
                    <a:pt x="96" y="107"/>
                    <a:pt x="90" y="110"/>
                    <a:pt x="83" y="111"/>
                  </a:cubicBezTo>
                  <a:cubicBezTo>
                    <a:pt x="83" y="128"/>
                    <a:pt x="83" y="128"/>
                    <a:pt x="83" y="128"/>
                  </a:cubicBezTo>
                  <a:cubicBezTo>
                    <a:pt x="66" y="128"/>
                    <a:pt x="66" y="128"/>
                    <a:pt x="66" y="128"/>
                  </a:cubicBezTo>
                  <a:cubicBezTo>
                    <a:pt x="66" y="111"/>
                    <a:pt x="66" y="111"/>
                    <a:pt x="66" y="111"/>
                  </a:cubicBezTo>
                  <a:cubicBezTo>
                    <a:pt x="63" y="111"/>
                    <a:pt x="60" y="111"/>
                    <a:pt x="57" y="110"/>
                  </a:cubicBezTo>
                  <a:cubicBezTo>
                    <a:pt x="52" y="109"/>
                    <a:pt x="47" y="108"/>
                    <a:pt x="43" y="106"/>
                  </a:cubicBezTo>
                  <a:cubicBezTo>
                    <a:pt x="43" y="87"/>
                    <a:pt x="43" y="87"/>
                    <a:pt x="43" y="87"/>
                  </a:cubicBezTo>
                  <a:cubicBezTo>
                    <a:pt x="51" y="87"/>
                    <a:pt x="51" y="87"/>
                    <a:pt x="51" y="87"/>
                  </a:cubicBezTo>
                  <a:cubicBezTo>
                    <a:pt x="53" y="89"/>
                    <a:pt x="56" y="90"/>
                    <a:pt x="59" y="91"/>
                  </a:cubicBezTo>
                  <a:cubicBezTo>
                    <a:pt x="62" y="92"/>
                    <a:pt x="63" y="92"/>
                    <a:pt x="66" y="93"/>
                  </a:cubicBezTo>
                  <a:cubicBezTo>
                    <a:pt x="66" y="85"/>
                    <a:pt x="66" y="85"/>
                    <a:pt x="66" y="85"/>
                  </a:cubicBezTo>
                  <a:cubicBezTo>
                    <a:pt x="64" y="85"/>
                    <a:pt x="64" y="85"/>
                    <a:pt x="64" y="85"/>
                  </a:cubicBezTo>
                  <a:cubicBezTo>
                    <a:pt x="63" y="84"/>
                    <a:pt x="62" y="84"/>
                    <a:pt x="60" y="84"/>
                  </a:cubicBezTo>
                  <a:cubicBezTo>
                    <a:pt x="56" y="82"/>
                    <a:pt x="52" y="81"/>
                    <a:pt x="49" y="78"/>
                  </a:cubicBezTo>
                  <a:cubicBezTo>
                    <a:pt x="44" y="75"/>
                    <a:pt x="41" y="70"/>
                    <a:pt x="41" y="63"/>
                  </a:cubicBezTo>
                  <a:cubicBezTo>
                    <a:pt x="41" y="58"/>
                    <a:pt x="44" y="53"/>
                    <a:pt x="49" y="49"/>
                  </a:cubicBezTo>
                  <a:cubicBezTo>
                    <a:pt x="53" y="46"/>
                    <a:pt x="59" y="44"/>
                    <a:pt x="66" y="42"/>
                  </a:cubicBezTo>
                  <a:cubicBezTo>
                    <a:pt x="66" y="31"/>
                    <a:pt x="66" y="31"/>
                    <a:pt x="66" y="31"/>
                  </a:cubicBezTo>
                  <a:cubicBezTo>
                    <a:pt x="83" y="31"/>
                    <a:pt x="83" y="31"/>
                    <a:pt x="83" y="31"/>
                  </a:cubicBezTo>
                  <a:cubicBezTo>
                    <a:pt x="83" y="42"/>
                    <a:pt x="83" y="42"/>
                    <a:pt x="83" y="42"/>
                  </a:cubicBezTo>
                  <a:cubicBezTo>
                    <a:pt x="85" y="42"/>
                    <a:pt x="88" y="43"/>
                    <a:pt x="90" y="43"/>
                  </a:cubicBezTo>
                  <a:cubicBezTo>
                    <a:pt x="94" y="44"/>
                    <a:pt x="99" y="45"/>
                    <a:pt x="103" y="47"/>
                  </a:cubicBezTo>
                  <a:cubicBezTo>
                    <a:pt x="103" y="65"/>
                    <a:pt x="103" y="65"/>
                    <a:pt x="103" y="65"/>
                  </a:cubicBezTo>
                  <a:cubicBezTo>
                    <a:pt x="94" y="65"/>
                    <a:pt x="94" y="65"/>
                    <a:pt x="94" y="65"/>
                  </a:cubicBezTo>
                  <a:cubicBezTo>
                    <a:pt x="90" y="62"/>
                    <a:pt x="87" y="61"/>
                    <a:pt x="83" y="61"/>
                  </a:cubicBezTo>
                  <a:cubicBezTo>
                    <a:pt x="83" y="67"/>
                    <a:pt x="83" y="67"/>
                    <a:pt x="83" y="67"/>
                  </a:cubicBezTo>
                  <a:cubicBezTo>
                    <a:pt x="83" y="67"/>
                    <a:pt x="83" y="67"/>
                    <a:pt x="83" y="67"/>
                  </a:cubicBezTo>
                  <a:cubicBezTo>
                    <a:pt x="83" y="67"/>
                    <a:pt x="83" y="67"/>
                    <a:pt x="83" y="67"/>
                  </a:cubicBezTo>
                  <a:cubicBezTo>
                    <a:pt x="92" y="69"/>
                    <a:pt x="98" y="71"/>
                    <a:pt x="101" y="74"/>
                  </a:cubicBezTo>
                  <a:cubicBezTo>
                    <a:pt x="105" y="77"/>
                    <a:pt x="108" y="82"/>
                    <a:pt x="108" y="88"/>
                  </a:cubicBezTo>
                  <a:cubicBezTo>
                    <a:pt x="108" y="94"/>
                    <a:pt x="105" y="100"/>
                    <a:pt x="100" y="10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4830" name="组合 128"/>
          <p:cNvGrpSpPr/>
          <p:nvPr/>
        </p:nvGrpSpPr>
        <p:grpSpPr bwMode="auto">
          <a:xfrm>
            <a:off x="1609725" y="2615420"/>
            <a:ext cx="625079" cy="624080"/>
            <a:chOff x="0" y="0"/>
            <a:chExt cx="865188" cy="863600"/>
          </a:xfrm>
        </p:grpSpPr>
        <p:sp>
          <p:nvSpPr>
            <p:cNvPr id="34979" name="Oval 79"/>
            <p:cNvSpPr>
              <a:spLocks noChangeArrowheads="1"/>
            </p:cNvSpPr>
            <p:nvPr/>
          </p:nvSpPr>
          <p:spPr bwMode="auto">
            <a:xfrm>
              <a:off x="0" y="0"/>
              <a:ext cx="865188" cy="863600"/>
            </a:xfrm>
            <a:prstGeom prst="ellipse">
              <a:avLst/>
            </a:prstGeom>
            <a:solidFill>
              <a:srgbClr val="955BA5"/>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zh-CN">
                <a:solidFill>
                  <a:srgbClr val="000000"/>
                </a:solidFill>
              </a:endParaRPr>
            </a:p>
          </p:txBody>
        </p:sp>
        <p:sp>
          <p:nvSpPr>
            <p:cNvPr id="34980" name="Freeform 80"/>
            <p:cNvSpPr/>
            <p:nvPr/>
          </p:nvSpPr>
          <p:spPr bwMode="auto">
            <a:xfrm>
              <a:off x="200025" y="277813"/>
              <a:ext cx="644525" cy="554038"/>
            </a:xfrm>
            <a:custGeom>
              <a:avLst/>
              <a:gdLst>
                <a:gd name="T0" fmla="*/ 2147483647 w 471"/>
                <a:gd name="T1" fmla="*/ 0 h 405"/>
                <a:gd name="T2" fmla="*/ 2147483647 w 471"/>
                <a:gd name="T3" fmla="*/ 0 h 405"/>
                <a:gd name="T4" fmla="*/ 2147483647 w 471"/>
                <a:gd name="T5" fmla="*/ 0 h 405"/>
                <a:gd name="T6" fmla="*/ 2147483647 w 471"/>
                <a:gd name="T7" fmla="*/ 2147483647 h 405"/>
                <a:gd name="T8" fmla="*/ 2147483647 w 471"/>
                <a:gd name="T9" fmla="*/ 2147483647 h 405"/>
                <a:gd name="T10" fmla="*/ 2147483647 w 471"/>
                <a:gd name="T11" fmla="*/ 2147483647 h 405"/>
                <a:gd name="T12" fmla="*/ 2147483647 w 471"/>
                <a:gd name="T13" fmla="*/ 2147483647 h 405"/>
                <a:gd name="T14" fmla="*/ 2147483647 w 471"/>
                <a:gd name="T15" fmla="*/ 2147483647 h 405"/>
                <a:gd name="T16" fmla="*/ 2147483647 w 471"/>
                <a:gd name="T17" fmla="*/ 2147483647 h 405"/>
                <a:gd name="T18" fmla="*/ 2147483647 w 471"/>
                <a:gd name="T19" fmla="*/ 2147483647 h 405"/>
                <a:gd name="T20" fmla="*/ 2147483647 w 471"/>
                <a:gd name="T21" fmla="*/ 0 h 40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1" h="405">
                  <a:moveTo>
                    <a:pt x="252" y="0"/>
                  </a:moveTo>
                  <a:cubicBezTo>
                    <a:pt x="214" y="0"/>
                    <a:pt x="176" y="0"/>
                    <a:pt x="138" y="0"/>
                  </a:cubicBezTo>
                  <a:cubicBezTo>
                    <a:pt x="122" y="0"/>
                    <a:pt x="106" y="0"/>
                    <a:pt x="91" y="0"/>
                  </a:cubicBezTo>
                  <a:cubicBezTo>
                    <a:pt x="73" y="0"/>
                    <a:pt x="64" y="20"/>
                    <a:pt x="54" y="34"/>
                  </a:cubicBezTo>
                  <a:cubicBezTo>
                    <a:pt x="40" y="52"/>
                    <a:pt x="16" y="73"/>
                    <a:pt x="8" y="93"/>
                  </a:cubicBezTo>
                  <a:cubicBezTo>
                    <a:pt x="0" y="102"/>
                    <a:pt x="14" y="113"/>
                    <a:pt x="19" y="119"/>
                  </a:cubicBezTo>
                  <a:cubicBezTo>
                    <a:pt x="93" y="201"/>
                    <a:pt x="167" y="283"/>
                    <a:pt x="245" y="360"/>
                  </a:cubicBezTo>
                  <a:cubicBezTo>
                    <a:pt x="258" y="376"/>
                    <a:pt x="273" y="391"/>
                    <a:pt x="288" y="405"/>
                  </a:cubicBezTo>
                  <a:cubicBezTo>
                    <a:pt x="374" y="371"/>
                    <a:pt x="442" y="299"/>
                    <a:pt x="471" y="209"/>
                  </a:cubicBezTo>
                  <a:cubicBezTo>
                    <a:pt x="390" y="128"/>
                    <a:pt x="295" y="33"/>
                    <a:pt x="284" y="24"/>
                  </a:cubicBezTo>
                  <a:cubicBezTo>
                    <a:pt x="276" y="15"/>
                    <a:pt x="264" y="0"/>
                    <a:pt x="252" y="0"/>
                  </a:cubicBezTo>
                </a:path>
              </a:pathLst>
            </a:custGeom>
            <a:solidFill>
              <a:srgbClr val="77498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981" name="Freeform 81"/>
            <p:cNvSpPr>
              <a:spLocks noEditPoints="1"/>
            </p:cNvSpPr>
            <p:nvPr/>
          </p:nvSpPr>
          <p:spPr bwMode="auto">
            <a:xfrm>
              <a:off x="206375" y="277813"/>
              <a:ext cx="452438" cy="385763"/>
            </a:xfrm>
            <a:custGeom>
              <a:avLst/>
              <a:gdLst>
                <a:gd name="T0" fmla="*/ 2147483647 w 331"/>
                <a:gd name="T1" fmla="*/ 2147483647 h 282"/>
                <a:gd name="T2" fmla="*/ 2147483647 w 331"/>
                <a:gd name="T3" fmla="*/ 2147483647 h 282"/>
                <a:gd name="T4" fmla="*/ 2147483647 w 331"/>
                <a:gd name="T5" fmla="*/ 2147483647 h 282"/>
                <a:gd name="T6" fmla="*/ 2147483647 w 331"/>
                <a:gd name="T7" fmla="*/ 2147483647 h 282"/>
                <a:gd name="T8" fmla="*/ 2147483647 w 331"/>
                <a:gd name="T9" fmla="*/ 2147483647 h 282"/>
                <a:gd name="T10" fmla="*/ 2147483647 w 331"/>
                <a:gd name="T11" fmla="*/ 2147483647 h 282"/>
                <a:gd name="T12" fmla="*/ 2147483647 w 331"/>
                <a:gd name="T13" fmla="*/ 2147483647 h 282"/>
                <a:gd name="T14" fmla="*/ 2147483647 w 331"/>
                <a:gd name="T15" fmla="*/ 0 h 282"/>
                <a:gd name="T16" fmla="*/ 2147483647 w 331"/>
                <a:gd name="T17" fmla="*/ 2147483647 h 282"/>
                <a:gd name="T18" fmla="*/ 2147483647 w 331"/>
                <a:gd name="T19" fmla="*/ 2147483647 h 282"/>
                <a:gd name="T20" fmla="*/ 2147483647 w 331"/>
                <a:gd name="T21" fmla="*/ 2147483647 h 282"/>
                <a:gd name="T22" fmla="*/ 2147483647 w 331"/>
                <a:gd name="T23" fmla="*/ 2147483647 h 282"/>
                <a:gd name="T24" fmla="*/ 2147483647 w 331"/>
                <a:gd name="T25" fmla="*/ 2147483647 h 282"/>
                <a:gd name="T26" fmla="*/ 2147483647 w 331"/>
                <a:gd name="T27" fmla="*/ 2147483647 h 282"/>
                <a:gd name="T28" fmla="*/ 2147483647 w 331"/>
                <a:gd name="T29" fmla="*/ 2147483647 h 282"/>
                <a:gd name="T30" fmla="*/ 2147483647 w 331"/>
                <a:gd name="T31" fmla="*/ 2147483647 h 282"/>
                <a:gd name="T32" fmla="*/ 2147483647 w 331"/>
                <a:gd name="T33" fmla="*/ 2147483647 h 282"/>
                <a:gd name="T34" fmla="*/ 2147483647 w 331"/>
                <a:gd name="T35" fmla="*/ 2147483647 h 282"/>
                <a:gd name="T36" fmla="*/ 2147483647 w 331"/>
                <a:gd name="T37" fmla="*/ 2147483647 h 282"/>
                <a:gd name="T38" fmla="*/ 2147483647 w 331"/>
                <a:gd name="T39" fmla="*/ 2147483647 h 282"/>
                <a:gd name="T40" fmla="*/ 2147483647 w 331"/>
                <a:gd name="T41" fmla="*/ 2147483647 h 282"/>
                <a:gd name="T42" fmla="*/ 2147483647 w 331"/>
                <a:gd name="T43" fmla="*/ 2147483647 h 282"/>
                <a:gd name="T44" fmla="*/ 2147483647 w 331"/>
                <a:gd name="T45" fmla="*/ 2147483647 h 282"/>
                <a:gd name="T46" fmla="*/ 2147483647 w 331"/>
                <a:gd name="T47" fmla="*/ 2147483647 h 282"/>
                <a:gd name="T48" fmla="*/ 2147483647 w 331"/>
                <a:gd name="T49" fmla="*/ 2147483647 h 282"/>
                <a:gd name="T50" fmla="*/ 2147483647 w 331"/>
                <a:gd name="T51" fmla="*/ 2147483647 h 282"/>
                <a:gd name="T52" fmla="*/ 2147483647 w 331"/>
                <a:gd name="T53" fmla="*/ 2147483647 h 282"/>
                <a:gd name="T54" fmla="*/ 2147483647 w 331"/>
                <a:gd name="T55" fmla="*/ 2147483647 h 282"/>
                <a:gd name="T56" fmla="*/ 2147483647 w 331"/>
                <a:gd name="T57" fmla="*/ 2147483647 h 282"/>
                <a:gd name="T58" fmla="*/ 2147483647 w 331"/>
                <a:gd name="T59" fmla="*/ 2147483647 h 282"/>
                <a:gd name="T60" fmla="*/ 2147483647 w 331"/>
                <a:gd name="T61" fmla="*/ 2147483647 h 282"/>
                <a:gd name="T62" fmla="*/ 2147483647 w 331"/>
                <a:gd name="T63" fmla="*/ 2147483647 h 282"/>
                <a:gd name="T64" fmla="*/ 2147483647 w 331"/>
                <a:gd name="T65" fmla="*/ 2147483647 h 282"/>
                <a:gd name="T66" fmla="*/ 2147483647 w 331"/>
                <a:gd name="T67" fmla="*/ 2147483647 h 282"/>
                <a:gd name="T68" fmla="*/ 2147483647 w 331"/>
                <a:gd name="T69" fmla="*/ 2147483647 h 28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31" h="282">
                  <a:moveTo>
                    <a:pt x="165" y="282"/>
                  </a:moveTo>
                  <a:cubicBezTo>
                    <a:pt x="162" y="282"/>
                    <a:pt x="159" y="280"/>
                    <a:pt x="158" y="278"/>
                  </a:cubicBezTo>
                  <a:cubicBezTo>
                    <a:pt x="3" y="107"/>
                    <a:pt x="3" y="107"/>
                    <a:pt x="3" y="107"/>
                  </a:cubicBezTo>
                  <a:cubicBezTo>
                    <a:pt x="0" y="104"/>
                    <a:pt x="0" y="100"/>
                    <a:pt x="1" y="96"/>
                  </a:cubicBezTo>
                  <a:cubicBezTo>
                    <a:pt x="2" y="95"/>
                    <a:pt x="2" y="94"/>
                    <a:pt x="3" y="93"/>
                  </a:cubicBezTo>
                  <a:cubicBezTo>
                    <a:pt x="3" y="93"/>
                    <a:pt x="3" y="93"/>
                    <a:pt x="3" y="93"/>
                  </a:cubicBezTo>
                  <a:cubicBezTo>
                    <a:pt x="5" y="91"/>
                    <a:pt x="5" y="91"/>
                    <a:pt x="5" y="91"/>
                  </a:cubicBezTo>
                  <a:cubicBezTo>
                    <a:pt x="16" y="77"/>
                    <a:pt x="26" y="63"/>
                    <a:pt x="36" y="50"/>
                  </a:cubicBezTo>
                  <a:cubicBezTo>
                    <a:pt x="43" y="42"/>
                    <a:pt x="43" y="42"/>
                    <a:pt x="43" y="42"/>
                  </a:cubicBezTo>
                  <a:cubicBezTo>
                    <a:pt x="45" y="39"/>
                    <a:pt x="47" y="36"/>
                    <a:pt x="49" y="34"/>
                  </a:cubicBezTo>
                  <a:cubicBezTo>
                    <a:pt x="51" y="31"/>
                    <a:pt x="54" y="28"/>
                    <a:pt x="56" y="25"/>
                  </a:cubicBezTo>
                  <a:cubicBezTo>
                    <a:pt x="57" y="23"/>
                    <a:pt x="58" y="21"/>
                    <a:pt x="60" y="20"/>
                  </a:cubicBezTo>
                  <a:cubicBezTo>
                    <a:pt x="62" y="17"/>
                    <a:pt x="63" y="15"/>
                    <a:pt x="65" y="12"/>
                  </a:cubicBezTo>
                  <a:cubicBezTo>
                    <a:pt x="68" y="10"/>
                    <a:pt x="70" y="6"/>
                    <a:pt x="72" y="4"/>
                  </a:cubicBezTo>
                  <a:cubicBezTo>
                    <a:pt x="74" y="1"/>
                    <a:pt x="77" y="0"/>
                    <a:pt x="80" y="0"/>
                  </a:cubicBezTo>
                  <a:cubicBezTo>
                    <a:pt x="250" y="0"/>
                    <a:pt x="250" y="0"/>
                    <a:pt x="250" y="0"/>
                  </a:cubicBezTo>
                  <a:cubicBezTo>
                    <a:pt x="254" y="0"/>
                    <a:pt x="257" y="1"/>
                    <a:pt x="258" y="4"/>
                  </a:cubicBezTo>
                  <a:cubicBezTo>
                    <a:pt x="261" y="7"/>
                    <a:pt x="263" y="10"/>
                    <a:pt x="265" y="13"/>
                  </a:cubicBezTo>
                  <a:cubicBezTo>
                    <a:pt x="267" y="15"/>
                    <a:pt x="269" y="17"/>
                    <a:pt x="270" y="19"/>
                  </a:cubicBezTo>
                  <a:cubicBezTo>
                    <a:pt x="273" y="23"/>
                    <a:pt x="273" y="23"/>
                    <a:pt x="273" y="23"/>
                  </a:cubicBezTo>
                  <a:cubicBezTo>
                    <a:pt x="276" y="26"/>
                    <a:pt x="279" y="30"/>
                    <a:pt x="281" y="33"/>
                  </a:cubicBezTo>
                  <a:cubicBezTo>
                    <a:pt x="286" y="39"/>
                    <a:pt x="286" y="39"/>
                    <a:pt x="286" y="39"/>
                  </a:cubicBezTo>
                  <a:cubicBezTo>
                    <a:pt x="299" y="57"/>
                    <a:pt x="313" y="75"/>
                    <a:pt x="327" y="94"/>
                  </a:cubicBezTo>
                  <a:cubicBezTo>
                    <a:pt x="327" y="94"/>
                    <a:pt x="327" y="94"/>
                    <a:pt x="327" y="94"/>
                  </a:cubicBezTo>
                  <a:cubicBezTo>
                    <a:pt x="328" y="94"/>
                    <a:pt x="329" y="95"/>
                    <a:pt x="329" y="96"/>
                  </a:cubicBezTo>
                  <a:cubicBezTo>
                    <a:pt x="331" y="100"/>
                    <a:pt x="330" y="104"/>
                    <a:pt x="327" y="107"/>
                  </a:cubicBezTo>
                  <a:cubicBezTo>
                    <a:pt x="173" y="278"/>
                    <a:pt x="173" y="278"/>
                    <a:pt x="173" y="278"/>
                  </a:cubicBezTo>
                  <a:cubicBezTo>
                    <a:pt x="171" y="280"/>
                    <a:pt x="168" y="282"/>
                    <a:pt x="165" y="282"/>
                  </a:cubicBezTo>
                  <a:close/>
                  <a:moveTo>
                    <a:pt x="165" y="233"/>
                  </a:moveTo>
                  <a:cubicBezTo>
                    <a:pt x="205" y="110"/>
                    <a:pt x="205" y="110"/>
                    <a:pt x="205" y="110"/>
                  </a:cubicBezTo>
                  <a:cubicBezTo>
                    <a:pt x="124" y="110"/>
                    <a:pt x="124" y="110"/>
                    <a:pt x="124" y="110"/>
                  </a:cubicBezTo>
                  <a:lnTo>
                    <a:pt x="165" y="233"/>
                  </a:lnTo>
                  <a:close/>
                  <a:moveTo>
                    <a:pt x="186" y="225"/>
                  </a:moveTo>
                  <a:cubicBezTo>
                    <a:pt x="191" y="228"/>
                    <a:pt x="191" y="228"/>
                    <a:pt x="191" y="228"/>
                  </a:cubicBezTo>
                  <a:cubicBezTo>
                    <a:pt x="298" y="110"/>
                    <a:pt x="298" y="110"/>
                    <a:pt x="298" y="110"/>
                  </a:cubicBezTo>
                  <a:cubicBezTo>
                    <a:pt x="224" y="110"/>
                    <a:pt x="224" y="110"/>
                    <a:pt x="224" y="110"/>
                  </a:cubicBezTo>
                  <a:lnTo>
                    <a:pt x="186" y="225"/>
                  </a:lnTo>
                  <a:close/>
                  <a:moveTo>
                    <a:pt x="137" y="226"/>
                  </a:moveTo>
                  <a:cubicBezTo>
                    <a:pt x="143" y="222"/>
                    <a:pt x="143" y="222"/>
                    <a:pt x="143" y="222"/>
                  </a:cubicBezTo>
                  <a:cubicBezTo>
                    <a:pt x="105" y="110"/>
                    <a:pt x="105" y="110"/>
                    <a:pt x="105" y="110"/>
                  </a:cubicBezTo>
                  <a:cubicBezTo>
                    <a:pt x="33" y="110"/>
                    <a:pt x="33" y="110"/>
                    <a:pt x="33" y="110"/>
                  </a:cubicBezTo>
                  <a:lnTo>
                    <a:pt x="137" y="226"/>
                  </a:lnTo>
                  <a:close/>
                  <a:moveTo>
                    <a:pt x="223" y="89"/>
                  </a:moveTo>
                  <a:cubicBezTo>
                    <a:pt x="298" y="89"/>
                    <a:pt x="298" y="89"/>
                    <a:pt x="298" y="89"/>
                  </a:cubicBezTo>
                  <a:cubicBezTo>
                    <a:pt x="294" y="84"/>
                    <a:pt x="294" y="84"/>
                    <a:pt x="294" y="84"/>
                  </a:cubicBezTo>
                  <a:cubicBezTo>
                    <a:pt x="293" y="82"/>
                    <a:pt x="291" y="81"/>
                    <a:pt x="290" y="79"/>
                  </a:cubicBezTo>
                  <a:cubicBezTo>
                    <a:pt x="287" y="75"/>
                    <a:pt x="287" y="75"/>
                    <a:pt x="287" y="75"/>
                  </a:cubicBezTo>
                  <a:cubicBezTo>
                    <a:pt x="280" y="65"/>
                    <a:pt x="272" y="55"/>
                    <a:pt x="265" y="46"/>
                  </a:cubicBezTo>
                  <a:cubicBezTo>
                    <a:pt x="264" y="45"/>
                    <a:pt x="264" y="44"/>
                    <a:pt x="263" y="43"/>
                  </a:cubicBezTo>
                  <a:cubicBezTo>
                    <a:pt x="262" y="42"/>
                    <a:pt x="262" y="41"/>
                    <a:pt x="261" y="40"/>
                  </a:cubicBezTo>
                  <a:cubicBezTo>
                    <a:pt x="256" y="33"/>
                    <a:pt x="251" y="27"/>
                    <a:pt x="246" y="20"/>
                  </a:cubicBezTo>
                  <a:cubicBezTo>
                    <a:pt x="245" y="19"/>
                    <a:pt x="245" y="19"/>
                    <a:pt x="245" y="19"/>
                  </a:cubicBezTo>
                  <a:cubicBezTo>
                    <a:pt x="210" y="19"/>
                    <a:pt x="210" y="19"/>
                    <a:pt x="210" y="19"/>
                  </a:cubicBezTo>
                  <a:lnTo>
                    <a:pt x="223" y="89"/>
                  </a:lnTo>
                  <a:close/>
                  <a:moveTo>
                    <a:pt x="126" y="89"/>
                  </a:moveTo>
                  <a:cubicBezTo>
                    <a:pt x="205" y="89"/>
                    <a:pt x="205" y="89"/>
                    <a:pt x="205" y="89"/>
                  </a:cubicBezTo>
                  <a:cubicBezTo>
                    <a:pt x="192" y="19"/>
                    <a:pt x="192" y="19"/>
                    <a:pt x="192" y="19"/>
                  </a:cubicBezTo>
                  <a:cubicBezTo>
                    <a:pt x="139" y="19"/>
                    <a:pt x="139" y="19"/>
                    <a:pt x="139" y="19"/>
                  </a:cubicBezTo>
                  <a:lnTo>
                    <a:pt x="126" y="89"/>
                  </a:lnTo>
                  <a:close/>
                  <a:moveTo>
                    <a:pt x="84" y="20"/>
                  </a:moveTo>
                  <a:cubicBezTo>
                    <a:pt x="80" y="27"/>
                    <a:pt x="75" y="33"/>
                    <a:pt x="69" y="40"/>
                  </a:cubicBezTo>
                  <a:cubicBezTo>
                    <a:pt x="69" y="41"/>
                    <a:pt x="68" y="42"/>
                    <a:pt x="67" y="43"/>
                  </a:cubicBezTo>
                  <a:cubicBezTo>
                    <a:pt x="67" y="44"/>
                    <a:pt x="66" y="45"/>
                    <a:pt x="65" y="46"/>
                  </a:cubicBezTo>
                  <a:cubicBezTo>
                    <a:pt x="57" y="57"/>
                    <a:pt x="48" y="68"/>
                    <a:pt x="40" y="80"/>
                  </a:cubicBezTo>
                  <a:cubicBezTo>
                    <a:pt x="39" y="81"/>
                    <a:pt x="39" y="81"/>
                    <a:pt x="39" y="81"/>
                  </a:cubicBezTo>
                  <a:cubicBezTo>
                    <a:pt x="38" y="82"/>
                    <a:pt x="37" y="83"/>
                    <a:pt x="37" y="84"/>
                  </a:cubicBezTo>
                  <a:cubicBezTo>
                    <a:pt x="32" y="89"/>
                    <a:pt x="32" y="89"/>
                    <a:pt x="32" y="89"/>
                  </a:cubicBezTo>
                  <a:cubicBezTo>
                    <a:pt x="108" y="89"/>
                    <a:pt x="108" y="89"/>
                    <a:pt x="108" y="89"/>
                  </a:cubicBezTo>
                  <a:cubicBezTo>
                    <a:pt x="121" y="19"/>
                    <a:pt x="121" y="19"/>
                    <a:pt x="121" y="19"/>
                  </a:cubicBezTo>
                  <a:cubicBezTo>
                    <a:pt x="85" y="19"/>
                    <a:pt x="85" y="19"/>
                    <a:pt x="85" y="19"/>
                  </a:cubicBezTo>
                  <a:lnTo>
                    <a:pt x="8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4831" name="组合 125"/>
          <p:cNvGrpSpPr/>
          <p:nvPr/>
        </p:nvGrpSpPr>
        <p:grpSpPr bwMode="auto">
          <a:xfrm>
            <a:off x="4760119" y="2615420"/>
            <a:ext cx="625079" cy="624080"/>
            <a:chOff x="0" y="0"/>
            <a:chExt cx="865188" cy="863600"/>
          </a:xfrm>
        </p:grpSpPr>
        <p:sp>
          <p:nvSpPr>
            <p:cNvPr id="34972" name="Oval 86"/>
            <p:cNvSpPr>
              <a:spLocks noChangeArrowheads="1"/>
            </p:cNvSpPr>
            <p:nvPr/>
          </p:nvSpPr>
          <p:spPr bwMode="auto">
            <a:xfrm>
              <a:off x="0" y="0"/>
              <a:ext cx="865188" cy="863600"/>
            </a:xfrm>
            <a:prstGeom prst="ellipse">
              <a:avLst/>
            </a:prstGeom>
            <a:solidFill>
              <a:srgbClr val="FFC557"/>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zh-CN">
                <a:solidFill>
                  <a:srgbClr val="000000"/>
                </a:solidFill>
              </a:endParaRPr>
            </a:p>
          </p:txBody>
        </p:sp>
        <p:sp>
          <p:nvSpPr>
            <p:cNvPr id="34973" name="Freeform 87"/>
            <p:cNvSpPr>
              <a:spLocks noEditPoints="1"/>
            </p:cNvSpPr>
            <p:nvPr/>
          </p:nvSpPr>
          <p:spPr bwMode="auto">
            <a:xfrm>
              <a:off x="431800" y="863600"/>
              <a:ext cx="25400" cy="0"/>
            </a:xfrm>
            <a:custGeom>
              <a:avLst/>
              <a:gdLst>
                <a:gd name="T0" fmla="*/ 2147483647 w 18"/>
                <a:gd name="T1" fmla="*/ 2147483647 w 18"/>
                <a:gd name="T2" fmla="*/ 2147483647 w 18"/>
                <a:gd name="T3" fmla="*/ 2147483647 w 18"/>
                <a:gd name="T4" fmla="*/ 2147483647 w 18"/>
                <a:gd name="T5" fmla="*/ 2147483647 w 18"/>
                <a:gd name="T6" fmla="*/ 2147483647 w 18"/>
                <a:gd name="T7" fmla="*/ 2147483647 w 18"/>
                <a:gd name="T8" fmla="*/ 2147483647 w 18"/>
                <a:gd name="T9" fmla="*/ 2147483647 w 18"/>
                <a:gd name="T10" fmla="*/ 2147483647 w 18"/>
                <a:gd name="T11" fmla="*/ 2147483647 w 18"/>
                <a:gd name="T12" fmla="*/ 2147483647 w 18"/>
                <a:gd name="T13" fmla="*/ 2147483647 w 18"/>
                <a:gd name="T14" fmla="*/ 2147483647 w 18"/>
                <a:gd name="T15" fmla="*/ 2147483647 w 18"/>
                <a:gd name="T16" fmla="*/ 2147483647 w 18"/>
                <a:gd name="T17" fmla="*/ 2147483647 w 18"/>
                <a:gd name="T18" fmla="*/ 2147483647 w 18"/>
                <a:gd name="T19" fmla="*/ 2147483647 w 18"/>
                <a:gd name="T20" fmla="*/ 2147483647 w 18"/>
                <a:gd name="T21" fmla="*/ 2147483647 w 18"/>
                <a:gd name="T22" fmla="*/ 2147483647 w 18"/>
                <a:gd name="T23" fmla="*/ 2147483647 w 18"/>
                <a:gd name="T24" fmla="*/ 2147483647 w 18"/>
                <a:gd name="T25" fmla="*/ 2147483647 w 18"/>
                <a:gd name="T26" fmla="*/ 2147483647 w 18"/>
                <a:gd name="T27" fmla="*/ 2147483647 w 18"/>
                <a:gd name="T28" fmla="*/ 2147483647 w 18"/>
                <a:gd name="T29" fmla="*/ 2147483647 w 18"/>
                <a:gd name="T30" fmla="*/ 2147483647 w 18"/>
                <a:gd name="T31" fmla="*/ 2147483647 w 18"/>
                <a:gd name="T32" fmla="*/ 2147483647 w 18"/>
                <a:gd name="T33" fmla="*/ 2147483647 w 18"/>
                <a:gd name="T34" fmla="*/ 2147483647 w 18"/>
                <a:gd name="T35" fmla="*/ 2147483647 w 18"/>
                <a:gd name="T36" fmla="*/ 2147483647 w 18"/>
                <a:gd name="T37" fmla="*/ 2147483647 w 18"/>
                <a:gd name="T38" fmla="*/ 2147483647 w 18"/>
                <a:gd name="T39" fmla="*/ 2147483647 w 18"/>
                <a:gd name="T40" fmla="*/ 2147483647 w 18"/>
                <a:gd name="T41" fmla="*/ 2147483647 w 18"/>
                <a:gd name="T42" fmla="*/ 2147483647 w 18"/>
                <a:gd name="T43" fmla="*/ 2147483647 w 18"/>
                <a:gd name="T44" fmla="*/ 2147483647 w 18"/>
                <a:gd name="T45" fmla="*/ 2147483647 w 18"/>
                <a:gd name="T46" fmla="*/ 2147483647 w 18"/>
                <a:gd name="T47" fmla="*/ 2147483647 w 18"/>
                <a:gd name="T48" fmla="*/ 2147483647 w 18"/>
                <a:gd name="T49" fmla="*/ 2147483647 w 18"/>
                <a:gd name="T50" fmla="*/ 2147483647 w 18"/>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51">
                  <a:pos x="T0" y="0"/>
                </a:cxn>
                <a:cxn ang="T52">
                  <a:pos x="T1" y="0"/>
                </a:cxn>
                <a:cxn ang="T53">
                  <a:pos x="T2" y="0"/>
                </a:cxn>
                <a:cxn ang="T54">
                  <a:pos x="T3" y="0"/>
                </a:cxn>
                <a:cxn ang="T55">
                  <a:pos x="T4" y="0"/>
                </a:cxn>
                <a:cxn ang="T56">
                  <a:pos x="T5" y="0"/>
                </a:cxn>
                <a:cxn ang="T57">
                  <a:pos x="T6" y="0"/>
                </a:cxn>
                <a:cxn ang="T58">
                  <a:pos x="T7" y="0"/>
                </a:cxn>
                <a:cxn ang="T59">
                  <a:pos x="T8" y="0"/>
                </a:cxn>
                <a:cxn ang="T60">
                  <a:pos x="T9" y="0"/>
                </a:cxn>
                <a:cxn ang="T61">
                  <a:pos x="T10" y="0"/>
                </a:cxn>
                <a:cxn ang="T62">
                  <a:pos x="T11" y="0"/>
                </a:cxn>
                <a:cxn ang="T63">
                  <a:pos x="T12" y="0"/>
                </a:cxn>
                <a:cxn ang="T64">
                  <a:pos x="T13" y="0"/>
                </a:cxn>
                <a:cxn ang="T65">
                  <a:pos x="T14" y="0"/>
                </a:cxn>
                <a:cxn ang="T66">
                  <a:pos x="T15" y="0"/>
                </a:cxn>
                <a:cxn ang="T67">
                  <a:pos x="T16" y="0"/>
                </a:cxn>
                <a:cxn ang="T68">
                  <a:pos x="T17" y="0"/>
                </a:cxn>
                <a:cxn ang="T69">
                  <a:pos x="T18" y="0"/>
                </a:cxn>
                <a:cxn ang="T70">
                  <a:pos x="T19" y="0"/>
                </a:cxn>
                <a:cxn ang="T71">
                  <a:pos x="T20" y="0"/>
                </a:cxn>
                <a:cxn ang="T72">
                  <a:pos x="T21" y="0"/>
                </a:cxn>
                <a:cxn ang="T73">
                  <a:pos x="T22" y="0"/>
                </a:cxn>
                <a:cxn ang="T74">
                  <a:pos x="T23" y="0"/>
                </a:cxn>
                <a:cxn ang="T75">
                  <a:pos x="T24" y="0"/>
                </a:cxn>
                <a:cxn ang="T76">
                  <a:pos x="T25" y="0"/>
                </a:cxn>
                <a:cxn ang="T77">
                  <a:pos x="T26" y="0"/>
                </a:cxn>
                <a:cxn ang="T78">
                  <a:pos x="T27" y="0"/>
                </a:cxn>
                <a:cxn ang="T79">
                  <a:pos x="T28" y="0"/>
                </a:cxn>
                <a:cxn ang="T80">
                  <a:pos x="T29" y="0"/>
                </a:cxn>
                <a:cxn ang="T81">
                  <a:pos x="T30" y="0"/>
                </a:cxn>
                <a:cxn ang="T82">
                  <a:pos x="T31" y="0"/>
                </a:cxn>
                <a:cxn ang="T83">
                  <a:pos x="T32" y="0"/>
                </a:cxn>
                <a:cxn ang="T84">
                  <a:pos x="T33" y="0"/>
                </a:cxn>
                <a:cxn ang="T85">
                  <a:pos x="T34" y="0"/>
                </a:cxn>
                <a:cxn ang="T86">
                  <a:pos x="T35" y="0"/>
                </a:cxn>
                <a:cxn ang="T87">
                  <a:pos x="T36" y="0"/>
                </a:cxn>
                <a:cxn ang="T88">
                  <a:pos x="T37" y="0"/>
                </a:cxn>
                <a:cxn ang="T89">
                  <a:pos x="T38" y="0"/>
                </a:cxn>
                <a:cxn ang="T90">
                  <a:pos x="T39" y="0"/>
                </a:cxn>
                <a:cxn ang="T91">
                  <a:pos x="T40" y="0"/>
                </a:cxn>
                <a:cxn ang="T92">
                  <a:pos x="T41" y="0"/>
                </a:cxn>
                <a:cxn ang="T93">
                  <a:pos x="T42" y="0"/>
                </a:cxn>
                <a:cxn ang="T94">
                  <a:pos x="T43" y="0"/>
                </a:cxn>
                <a:cxn ang="T95">
                  <a:pos x="T44" y="0"/>
                </a:cxn>
                <a:cxn ang="T96">
                  <a:pos x="T45" y="0"/>
                </a:cxn>
                <a:cxn ang="T97">
                  <a:pos x="T46" y="0"/>
                </a:cxn>
                <a:cxn ang="T98">
                  <a:pos x="T47" y="0"/>
                </a:cxn>
                <a:cxn ang="T99">
                  <a:pos x="T48" y="0"/>
                </a:cxn>
                <a:cxn ang="T100">
                  <a:pos x="T49" y="0"/>
                </a:cxn>
                <a:cxn ang="T101">
                  <a:pos x="T50" y="0"/>
                </a:cxn>
              </a:cxnLst>
              <a:rect l="0" t="0" r="r" b="b"/>
              <a:pathLst>
                <a:path w="18">
                  <a:moveTo>
                    <a:pt x="0" y="0"/>
                  </a:moveTo>
                  <a:cubicBezTo>
                    <a:pt x="0" y="0"/>
                    <a:pt x="0" y="0"/>
                    <a:pt x="1" y="0"/>
                  </a:cubicBezTo>
                  <a:cubicBezTo>
                    <a:pt x="0" y="0"/>
                    <a:pt x="0" y="0"/>
                    <a:pt x="0" y="0"/>
                  </a:cubicBezTo>
                  <a:moveTo>
                    <a:pt x="2" y="0"/>
                  </a:moveTo>
                  <a:cubicBezTo>
                    <a:pt x="1" y="0"/>
                    <a:pt x="1" y="0"/>
                    <a:pt x="1" y="0"/>
                  </a:cubicBezTo>
                  <a:cubicBezTo>
                    <a:pt x="1" y="0"/>
                    <a:pt x="1" y="0"/>
                    <a:pt x="2" y="0"/>
                  </a:cubicBezTo>
                  <a:moveTo>
                    <a:pt x="2" y="0"/>
                  </a:moveTo>
                  <a:cubicBezTo>
                    <a:pt x="2" y="0"/>
                    <a:pt x="2" y="0"/>
                    <a:pt x="2" y="0"/>
                  </a:cubicBezTo>
                  <a:cubicBezTo>
                    <a:pt x="2" y="0"/>
                    <a:pt x="2" y="0"/>
                    <a:pt x="2" y="0"/>
                  </a:cubicBezTo>
                  <a:moveTo>
                    <a:pt x="3" y="0"/>
                  </a:moveTo>
                  <a:cubicBezTo>
                    <a:pt x="2" y="0"/>
                    <a:pt x="2" y="0"/>
                    <a:pt x="2" y="0"/>
                  </a:cubicBezTo>
                  <a:cubicBezTo>
                    <a:pt x="2" y="0"/>
                    <a:pt x="2" y="0"/>
                    <a:pt x="3" y="0"/>
                  </a:cubicBezTo>
                  <a:moveTo>
                    <a:pt x="3" y="0"/>
                  </a:moveTo>
                  <a:cubicBezTo>
                    <a:pt x="3" y="0"/>
                    <a:pt x="3" y="0"/>
                    <a:pt x="3" y="0"/>
                  </a:cubicBezTo>
                  <a:cubicBezTo>
                    <a:pt x="3" y="0"/>
                    <a:pt x="3" y="0"/>
                    <a:pt x="3" y="0"/>
                  </a:cubicBezTo>
                  <a:moveTo>
                    <a:pt x="4" y="0"/>
                  </a:moveTo>
                  <a:cubicBezTo>
                    <a:pt x="4" y="0"/>
                    <a:pt x="3" y="0"/>
                    <a:pt x="3" y="0"/>
                  </a:cubicBezTo>
                  <a:cubicBezTo>
                    <a:pt x="3" y="0"/>
                    <a:pt x="4" y="0"/>
                    <a:pt x="4" y="0"/>
                  </a:cubicBezTo>
                  <a:moveTo>
                    <a:pt x="4" y="0"/>
                  </a:moveTo>
                  <a:cubicBezTo>
                    <a:pt x="4" y="0"/>
                    <a:pt x="4" y="0"/>
                    <a:pt x="4" y="0"/>
                  </a:cubicBezTo>
                  <a:cubicBezTo>
                    <a:pt x="4" y="0"/>
                    <a:pt x="4" y="0"/>
                    <a:pt x="4" y="0"/>
                  </a:cubicBezTo>
                  <a:moveTo>
                    <a:pt x="5" y="0"/>
                  </a:moveTo>
                  <a:cubicBezTo>
                    <a:pt x="5" y="0"/>
                    <a:pt x="4" y="0"/>
                    <a:pt x="4" y="0"/>
                  </a:cubicBezTo>
                  <a:cubicBezTo>
                    <a:pt x="4" y="0"/>
                    <a:pt x="5" y="0"/>
                    <a:pt x="5" y="0"/>
                  </a:cubicBezTo>
                  <a:moveTo>
                    <a:pt x="5" y="0"/>
                  </a:moveTo>
                  <a:cubicBezTo>
                    <a:pt x="5" y="0"/>
                    <a:pt x="5" y="0"/>
                    <a:pt x="5" y="0"/>
                  </a:cubicBezTo>
                  <a:cubicBezTo>
                    <a:pt x="5" y="0"/>
                    <a:pt x="5" y="0"/>
                    <a:pt x="5" y="0"/>
                  </a:cubicBezTo>
                  <a:moveTo>
                    <a:pt x="6" y="0"/>
                  </a:moveTo>
                  <a:cubicBezTo>
                    <a:pt x="6" y="0"/>
                    <a:pt x="5" y="0"/>
                    <a:pt x="5" y="0"/>
                  </a:cubicBezTo>
                  <a:cubicBezTo>
                    <a:pt x="5" y="0"/>
                    <a:pt x="6" y="0"/>
                    <a:pt x="6" y="0"/>
                  </a:cubicBezTo>
                  <a:moveTo>
                    <a:pt x="6" y="0"/>
                  </a:moveTo>
                  <a:cubicBezTo>
                    <a:pt x="6" y="0"/>
                    <a:pt x="6" y="0"/>
                    <a:pt x="6" y="0"/>
                  </a:cubicBezTo>
                  <a:cubicBezTo>
                    <a:pt x="6" y="0"/>
                    <a:pt x="6" y="0"/>
                    <a:pt x="6" y="0"/>
                  </a:cubicBezTo>
                  <a:moveTo>
                    <a:pt x="7" y="0"/>
                  </a:moveTo>
                  <a:cubicBezTo>
                    <a:pt x="7" y="0"/>
                    <a:pt x="7" y="0"/>
                    <a:pt x="6" y="0"/>
                  </a:cubicBezTo>
                  <a:cubicBezTo>
                    <a:pt x="7" y="0"/>
                    <a:pt x="7" y="0"/>
                    <a:pt x="7" y="0"/>
                  </a:cubicBezTo>
                  <a:moveTo>
                    <a:pt x="7" y="0"/>
                  </a:moveTo>
                  <a:cubicBezTo>
                    <a:pt x="7" y="0"/>
                    <a:pt x="7" y="0"/>
                    <a:pt x="7" y="0"/>
                  </a:cubicBezTo>
                  <a:cubicBezTo>
                    <a:pt x="7" y="0"/>
                    <a:pt x="7" y="0"/>
                    <a:pt x="7" y="0"/>
                  </a:cubicBezTo>
                  <a:moveTo>
                    <a:pt x="8" y="0"/>
                  </a:moveTo>
                  <a:cubicBezTo>
                    <a:pt x="8" y="0"/>
                    <a:pt x="8" y="0"/>
                    <a:pt x="7" y="0"/>
                  </a:cubicBezTo>
                  <a:cubicBezTo>
                    <a:pt x="8" y="0"/>
                    <a:pt x="8" y="0"/>
                    <a:pt x="8" y="0"/>
                  </a:cubicBezTo>
                  <a:moveTo>
                    <a:pt x="8" y="0"/>
                  </a:moveTo>
                  <a:cubicBezTo>
                    <a:pt x="8" y="0"/>
                    <a:pt x="8" y="0"/>
                    <a:pt x="8" y="0"/>
                  </a:cubicBezTo>
                  <a:cubicBezTo>
                    <a:pt x="8" y="0"/>
                    <a:pt x="8" y="0"/>
                    <a:pt x="8" y="0"/>
                  </a:cubicBezTo>
                  <a:moveTo>
                    <a:pt x="9" y="0"/>
                  </a:moveTo>
                  <a:cubicBezTo>
                    <a:pt x="9" y="0"/>
                    <a:pt x="9" y="0"/>
                    <a:pt x="8" y="0"/>
                  </a:cubicBezTo>
                  <a:cubicBezTo>
                    <a:pt x="9" y="0"/>
                    <a:pt x="9" y="0"/>
                    <a:pt x="9" y="0"/>
                  </a:cubicBezTo>
                  <a:moveTo>
                    <a:pt x="9" y="0"/>
                  </a:moveTo>
                  <a:cubicBezTo>
                    <a:pt x="9" y="0"/>
                    <a:pt x="9" y="0"/>
                    <a:pt x="9" y="0"/>
                  </a:cubicBezTo>
                  <a:cubicBezTo>
                    <a:pt x="9" y="0"/>
                    <a:pt x="9" y="0"/>
                    <a:pt x="9" y="0"/>
                  </a:cubicBezTo>
                  <a:moveTo>
                    <a:pt x="10" y="0"/>
                  </a:moveTo>
                  <a:cubicBezTo>
                    <a:pt x="10" y="0"/>
                    <a:pt x="10" y="0"/>
                    <a:pt x="10" y="0"/>
                  </a:cubicBezTo>
                  <a:cubicBezTo>
                    <a:pt x="10" y="0"/>
                    <a:pt x="10" y="0"/>
                    <a:pt x="10" y="0"/>
                  </a:cubicBezTo>
                  <a:moveTo>
                    <a:pt x="10" y="0"/>
                  </a:moveTo>
                  <a:cubicBezTo>
                    <a:pt x="10" y="0"/>
                    <a:pt x="10" y="0"/>
                    <a:pt x="10" y="0"/>
                  </a:cubicBezTo>
                  <a:cubicBezTo>
                    <a:pt x="10" y="0"/>
                    <a:pt x="10" y="0"/>
                    <a:pt x="10" y="0"/>
                  </a:cubicBezTo>
                  <a:moveTo>
                    <a:pt x="11" y="0"/>
                  </a:moveTo>
                  <a:cubicBezTo>
                    <a:pt x="11" y="0"/>
                    <a:pt x="11" y="0"/>
                    <a:pt x="11" y="0"/>
                  </a:cubicBezTo>
                  <a:cubicBezTo>
                    <a:pt x="11" y="0"/>
                    <a:pt x="11" y="0"/>
                    <a:pt x="11" y="0"/>
                  </a:cubicBezTo>
                  <a:moveTo>
                    <a:pt x="11" y="0"/>
                  </a:moveTo>
                  <a:cubicBezTo>
                    <a:pt x="11" y="0"/>
                    <a:pt x="11" y="0"/>
                    <a:pt x="11" y="0"/>
                  </a:cubicBezTo>
                  <a:cubicBezTo>
                    <a:pt x="11" y="0"/>
                    <a:pt x="11" y="0"/>
                    <a:pt x="11" y="0"/>
                  </a:cubicBezTo>
                  <a:moveTo>
                    <a:pt x="12" y="0"/>
                  </a:moveTo>
                  <a:cubicBezTo>
                    <a:pt x="12" y="0"/>
                    <a:pt x="12" y="0"/>
                    <a:pt x="12" y="0"/>
                  </a:cubicBezTo>
                  <a:cubicBezTo>
                    <a:pt x="12" y="0"/>
                    <a:pt x="12" y="0"/>
                    <a:pt x="12" y="0"/>
                  </a:cubicBezTo>
                  <a:moveTo>
                    <a:pt x="12" y="0"/>
                  </a:moveTo>
                  <a:cubicBezTo>
                    <a:pt x="12" y="0"/>
                    <a:pt x="12" y="0"/>
                    <a:pt x="12" y="0"/>
                  </a:cubicBezTo>
                  <a:cubicBezTo>
                    <a:pt x="12" y="0"/>
                    <a:pt x="12" y="0"/>
                    <a:pt x="12" y="0"/>
                  </a:cubicBezTo>
                  <a:moveTo>
                    <a:pt x="13" y="0"/>
                  </a:moveTo>
                  <a:cubicBezTo>
                    <a:pt x="13" y="0"/>
                    <a:pt x="13" y="0"/>
                    <a:pt x="13" y="0"/>
                  </a:cubicBezTo>
                  <a:cubicBezTo>
                    <a:pt x="13" y="0"/>
                    <a:pt x="13" y="0"/>
                    <a:pt x="13" y="0"/>
                  </a:cubicBezTo>
                  <a:moveTo>
                    <a:pt x="13" y="0"/>
                  </a:moveTo>
                  <a:cubicBezTo>
                    <a:pt x="13" y="0"/>
                    <a:pt x="13" y="0"/>
                    <a:pt x="13" y="0"/>
                  </a:cubicBezTo>
                  <a:cubicBezTo>
                    <a:pt x="13" y="0"/>
                    <a:pt x="13" y="0"/>
                    <a:pt x="13" y="0"/>
                  </a:cubicBezTo>
                  <a:moveTo>
                    <a:pt x="14" y="0"/>
                  </a:moveTo>
                  <a:cubicBezTo>
                    <a:pt x="14" y="0"/>
                    <a:pt x="14" y="0"/>
                    <a:pt x="14" y="0"/>
                  </a:cubicBezTo>
                  <a:cubicBezTo>
                    <a:pt x="14" y="0"/>
                    <a:pt x="14" y="0"/>
                    <a:pt x="14" y="0"/>
                  </a:cubicBezTo>
                  <a:moveTo>
                    <a:pt x="14" y="0"/>
                  </a:moveTo>
                  <a:cubicBezTo>
                    <a:pt x="14" y="0"/>
                    <a:pt x="14" y="0"/>
                    <a:pt x="14" y="0"/>
                  </a:cubicBezTo>
                  <a:cubicBezTo>
                    <a:pt x="14" y="0"/>
                    <a:pt x="14" y="0"/>
                    <a:pt x="14" y="0"/>
                  </a:cubicBezTo>
                  <a:moveTo>
                    <a:pt x="15" y="0"/>
                  </a:moveTo>
                  <a:cubicBezTo>
                    <a:pt x="15" y="0"/>
                    <a:pt x="15" y="0"/>
                    <a:pt x="15" y="0"/>
                  </a:cubicBezTo>
                  <a:cubicBezTo>
                    <a:pt x="15" y="0"/>
                    <a:pt x="15" y="0"/>
                    <a:pt x="15" y="0"/>
                  </a:cubicBezTo>
                  <a:moveTo>
                    <a:pt x="15" y="0"/>
                  </a:moveTo>
                  <a:cubicBezTo>
                    <a:pt x="15" y="0"/>
                    <a:pt x="15" y="0"/>
                    <a:pt x="15" y="0"/>
                  </a:cubicBezTo>
                  <a:cubicBezTo>
                    <a:pt x="15" y="0"/>
                    <a:pt x="15" y="0"/>
                    <a:pt x="15" y="0"/>
                  </a:cubicBezTo>
                  <a:moveTo>
                    <a:pt x="16" y="0"/>
                  </a:moveTo>
                  <a:cubicBezTo>
                    <a:pt x="16" y="0"/>
                    <a:pt x="16" y="0"/>
                    <a:pt x="16" y="0"/>
                  </a:cubicBezTo>
                  <a:cubicBezTo>
                    <a:pt x="16" y="0"/>
                    <a:pt x="16" y="0"/>
                    <a:pt x="16" y="0"/>
                  </a:cubicBezTo>
                  <a:moveTo>
                    <a:pt x="16" y="0"/>
                  </a:moveTo>
                  <a:cubicBezTo>
                    <a:pt x="16" y="0"/>
                    <a:pt x="16" y="0"/>
                    <a:pt x="16" y="0"/>
                  </a:cubicBezTo>
                  <a:cubicBezTo>
                    <a:pt x="16" y="0"/>
                    <a:pt x="16" y="0"/>
                    <a:pt x="16" y="0"/>
                  </a:cubicBezTo>
                  <a:moveTo>
                    <a:pt x="17" y="0"/>
                  </a:moveTo>
                  <a:cubicBezTo>
                    <a:pt x="17" y="0"/>
                    <a:pt x="17" y="0"/>
                    <a:pt x="17" y="0"/>
                  </a:cubicBezTo>
                  <a:cubicBezTo>
                    <a:pt x="17" y="0"/>
                    <a:pt x="17" y="0"/>
                    <a:pt x="17" y="0"/>
                  </a:cubicBezTo>
                  <a:moveTo>
                    <a:pt x="17" y="0"/>
                  </a:moveTo>
                  <a:cubicBezTo>
                    <a:pt x="17" y="0"/>
                    <a:pt x="17" y="0"/>
                    <a:pt x="17" y="0"/>
                  </a:cubicBezTo>
                  <a:cubicBezTo>
                    <a:pt x="17" y="0"/>
                    <a:pt x="17" y="0"/>
                    <a:pt x="17" y="0"/>
                  </a:cubicBezTo>
                  <a:moveTo>
                    <a:pt x="18" y="0"/>
                  </a:moveTo>
                  <a:cubicBezTo>
                    <a:pt x="18" y="0"/>
                    <a:pt x="18" y="0"/>
                    <a:pt x="18" y="0"/>
                  </a:cubicBezTo>
                  <a:cubicBezTo>
                    <a:pt x="18" y="0"/>
                    <a:pt x="18" y="0"/>
                    <a:pt x="18" y="0"/>
                  </a:cubicBezTo>
                </a:path>
              </a:pathLst>
            </a:custGeom>
            <a:solidFill>
              <a:srgbClr val="FFF3DD"/>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974" name="Freeform 88"/>
            <p:cNvSpPr/>
            <p:nvPr/>
          </p:nvSpPr>
          <p:spPr bwMode="auto">
            <a:xfrm>
              <a:off x="177800" y="209550"/>
              <a:ext cx="687388" cy="654050"/>
            </a:xfrm>
            <a:custGeom>
              <a:avLst/>
              <a:gdLst>
                <a:gd name="T0" fmla="*/ 2147483647 w 503"/>
                <a:gd name="T1" fmla="*/ 2147483647 h 478"/>
                <a:gd name="T2" fmla="*/ 2147483647 w 503"/>
                <a:gd name="T3" fmla="*/ 2147483647 h 478"/>
                <a:gd name="T4" fmla="*/ 2147483647 w 503"/>
                <a:gd name="T5" fmla="*/ 2147483647 h 478"/>
                <a:gd name="T6" fmla="*/ 2147483647 w 503"/>
                <a:gd name="T7" fmla="*/ 2147483647 h 478"/>
                <a:gd name="T8" fmla="*/ 2147483647 w 503"/>
                <a:gd name="T9" fmla="*/ 2147483647 h 478"/>
                <a:gd name="T10" fmla="*/ 2147483647 w 503"/>
                <a:gd name="T11" fmla="*/ 2147483647 h 478"/>
                <a:gd name="T12" fmla="*/ 2147483647 w 503"/>
                <a:gd name="T13" fmla="*/ 2147483647 h 478"/>
                <a:gd name="T14" fmla="*/ 2147483647 w 503"/>
                <a:gd name="T15" fmla="*/ 2147483647 h 478"/>
                <a:gd name="T16" fmla="*/ 2147483647 w 503"/>
                <a:gd name="T17" fmla="*/ 2147483647 h 478"/>
                <a:gd name="T18" fmla="*/ 2147483647 w 503"/>
                <a:gd name="T19" fmla="*/ 2147483647 h 478"/>
                <a:gd name="T20" fmla="*/ 2147483647 w 503"/>
                <a:gd name="T21" fmla="*/ 2147483647 h 478"/>
                <a:gd name="T22" fmla="*/ 2147483647 w 503"/>
                <a:gd name="T23" fmla="*/ 2147483647 h 478"/>
                <a:gd name="T24" fmla="*/ 2147483647 w 503"/>
                <a:gd name="T25" fmla="*/ 2147483647 h 478"/>
                <a:gd name="T26" fmla="*/ 2147483647 w 503"/>
                <a:gd name="T27" fmla="*/ 2147483647 h 478"/>
                <a:gd name="T28" fmla="*/ 2147483647 w 503"/>
                <a:gd name="T29" fmla="*/ 2147483647 h 478"/>
                <a:gd name="T30" fmla="*/ 2147483647 w 503"/>
                <a:gd name="T31" fmla="*/ 2147483647 h 478"/>
                <a:gd name="T32" fmla="*/ 2147483647 w 503"/>
                <a:gd name="T33" fmla="*/ 2147483647 h 478"/>
                <a:gd name="T34" fmla="*/ 2147483647 w 503"/>
                <a:gd name="T35" fmla="*/ 2147483647 h 478"/>
                <a:gd name="T36" fmla="*/ 2147483647 w 503"/>
                <a:gd name="T37" fmla="*/ 2147483647 h 478"/>
                <a:gd name="T38" fmla="*/ 2147483647 w 503"/>
                <a:gd name="T39" fmla="*/ 2147483647 h 478"/>
                <a:gd name="T40" fmla="*/ 2147483647 w 503"/>
                <a:gd name="T41" fmla="*/ 2147483647 h 478"/>
                <a:gd name="T42" fmla="*/ 2147483647 w 503"/>
                <a:gd name="T43" fmla="*/ 2147483647 h 478"/>
                <a:gd name="T44" fmla="*/ 2147483647 w 503"/>
                <a:gd name="T45" fmla="*/ 2147483647 h 478"/>
                <a:gd name="T46" fmla="*/ 2147483647 w 503"/>
                <a:gd name="T47" fmla="*/ 2147483647 h 478"/>
                <a:gd name="T48" fmla="*/ 2147483647 w 503"/>
                <a:gd name="T49" fmla="*/ 2147483647 h 478"/>
                <a:gd name="T50" fmla="*/ 2147483647 w 503"/>
                <a:gd name="T51" fmla="*/ 2147483647 h 478"/>
                <a:gd name="T52" fmla="*/ 2147483647 w 503"/>
                <a:gd name="T53" fmla="*/ 2147483647 h 478"/>
                <a:gd name="T54" fmla="*/ 2147483647 w 503"/>
                <a:gd name="T55" fmla="*/ 2147483647 h 478"/>
                <a:gd name="T56" fmla="*/ 2147483647 w 503"/>
                <a:gd name="T57" fmla="*/ 2147483647 h 478"/>
                <a:gd name="T58" fmla="*/ 2147483647 w 503"/>
                <a:gd name="T59" fmla="*/ 2147483647 h 478"/>
                <a:gd name="T60" fmla="*/ 2147483647 w 503"/>
                <a:gd name="T61" fmla="*/ 2147483647 h 478"/>
                <a:gd name="T62" fmla="*/ 2147483647 w 503"/>
                <a:gd name="T63" fmla="*/ 2147483647 h 478"/>
                <a:gd name="T64" fmla="*/ 2147483647 w 503"/>
                <a:gd name="T65" fmla="*/ 2147483647 h 478"/>
                <a:gd name="T66" fmla="*/ 2147483647 w 503"/>
                <a:gd name="T67" fmla="*/ 2147483647 h 478"/>
                <a:gd name="T68" fmla="*/ 2147483647 w 503"/>
                <a:gd name="T69" fmla="*/ 2147483647 h 478"/>
                <a:gd name="T70" fmla="*/ 2147483647 w 503"/>
                <a:gd name="T71" fmla="*/ 2147483647 h 478"/>
                <a:gd name="T72" fmla="*/ 2147483647 w 503"/>
                <a:gd name="T73" fmla="*/ 2147483647 h 478"/>
                <a:gd name="T74" fmla="*/ 2147483647 w 503"/>
                <a:gd name="T75" fmla="*/ 2147483647 h 478"/>
                <a:gd name="T76" fmla="*/ 2147483647 w 503"/>
                <a:gd name="T77" fmla="*/ 2147483647 h 478"/>
                <a:gd name="T78" fmla="*/ 2147483647 w 503"/>
                <a:gd name="T79" fmla="*/ 2147483647 h 478"/>
                <a:gd name="T80" fmla="*/ 2147483647 w 503"/>
                <a:gd name="T81" fmla="*/ 2147483647 h 478"/>
                <a:gd name="T82" fmla="*/ 2147483647 w 503"/>
                <a:gd name="T83" fmla="*/ 0 h 478"/>
                <a:gd name="T84" fmla="*/ 2147483647 w 503"/>
                <a:gd name="T85" fmla="*/ 0 h 47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03" h="478">
                  <a:moveTo>
                    <a:pt x="55" y="0"/>
                  </a:moveTo>
                  <a:cubicBezTo>
                    <a:pt x="37" y="0"/>
                    <a:pt x="20" y="1"/>
                    <a:pt x="12" y="20"/>
                  </a:cubicBezTo>
                  <a:cubicBezTo>
                    <a:pt x="5" y="37"/>
                    <a:pt x="9" y="63"/>
                    <a:pt x="9" y="80"/>
                  </a:cubicBezTo>
                  <a:cubicBezTo>
                    <a:pt x="9" y="114"/>
                    <a:pt x="9" y="147"/>
                    <a:pt x="9" y="180"/>
                  </a:cubicBezTo>
                  <a:cubicBezTo>
                    <a:pt x="9" y="198"/>
                    <a:pt x="4" y="224"/>
                    <a:pt x="12" y="241"/>
                  </a:cubicBezTo>
                  <a:cubicBezTo>
                    <a:pt x="18" y="254"/>
                    <a:pt x="32" y="264"/>
                    <a:pt x="42" y="274"/>
                  </a:cubicBezTo>
                  <a:cubicBezTo>
                    <a:pt x="40" y="274"/>
                    <a:pt x="30" y="274"/>
                    <a:pt x="21" y="274"/>
                  </a:cubicBezTo>
                  <a:cubicBezTo>
                    <a:pt x="12" y="274"/>
                    <a:pt x="4" y="274"/>
                    <a:pt x="4" y="275"/>
                  </a:cubicBezTo>
                  <a:cubicBezTo>
                    <a:pt x="4" y="292"/>
                    <a:pt x="0" y="311"/>
                    <a:pt x="14" y="323"/>
                  </a:cubicBezTo>
                  <a:cubicBezTo>
                    <a:pt x="25" y="335"/>
                    <a:pt x="35" y="346"/>
                    <a:pt x="47" y="356"/>
                  </a:cubicBezTo>
                  <a:cubicBezTo>
                    <a:pt x="56" y="365"/>
                    <a:pt x="107" y="417"/>
                    <a:pt x="166" y="478"/>
                  </a:cubicBezTo>
                  <a:cubicBezTo>
                    <a:pt x="173" y="478"/>
                    <a:pt x="179" y="478"/>
                    <a:pt x="186" y="478"/>
                  </a:cubicBezTo>
                  <a:cubicBezTo>
                    <a:pt x="186" y="478"/>
                    <a:pt x="186" y="478"/>
                    <a:pt x="187" y="478"/>
                  </a:cubicBezTo>
                  <a:cubicBezTo>
                    <a:pt x="187" y="478"/>
                    <a:pt x="187" y="478"/>
                    <a:pt x="187" y="478"/>
                  </a:cubicBezTo>
                  <a:cubicBezTo>
                    <a:pt x="187" y="478"/>
                    <a:pt x="187" y="478"/>
                    <a:pt x="187" y="478"/>
                  </a:cubicBezTo>
                  <a:cubicBezTo>
                    <a:pt x="187" y="478"/>
                    <a:pt x="187" y="478"/>
                    <a:pt x="188" y="478"/>
                  </a:cubicBezTo>
                  <a:cubicBezTo>
                    <a:pt x="188" y="478"/>
                    <a:pt x="188" y="478"/>
                    <a:pt x="188" y="478"/>
                  </a:cubicBezTo>
                  <a:cubicBezTo>
                    <a:pt x="188" y="478"/>
                    <a:pt x="188" y="478"/>
                    <a:pt x="188" y="478"/>
                  </a:cubicBezTo>
                  <a:cubicBezTo>
                    <a:pt x="188" y="478"/>
                    <a:pt x="188" y="478"/>
                    <a:pt x="188" y="478"/>
                  </a:cubicBezTo>
                  <a:cubicBezTo>
                    <a:pt x="188" y="478"/>
                    <a:pt x="188" y="478"/>
                    <a:pt x="189" y="478"/>
                  </a:cubicBezTo>
                  <a:cubicBezTo>
                    <a:pt x="189" y="478"/>
                    <a:pt x="189" y="478"/>
                    <a:pt x="189" y="478"/>
                  </a:cubicBezTo>
                  <a:cubicBezTo>
                    <a:pt x="189" y="478"/>
                    <a:pt x="189" y="478"/>
                    <a:pt x="189" y="478"/>
                  </a:cubicBezTo>
                  <a:cubicBezTo>
                    <a:pt x="189" y="478"/>
                    <a:pt x="189" y="478"/>
                    <a:pt x="189" y="478"/>
                  </a:cubicBezTo>
                  <a:cubicBezTo>
                    <a:pt x="189" y="478"/>
                    <a:pt x="190" y="478"/>
                    <a:pt x="190" y="478"/>
                  </a:cubicBezTo>
                  <a:cubicBezTo>
                    <a:pt x="190" y="478"/>
                    <a:pt x="190" y="478"/>
                    <a:pt x="190" y="478"/>
                  </a:cubicBezTo>
                  <a:cubicBezTo>
                    <a:pt x="190" y="478"/>
                    <a:pt x="190" y="478"/>
                    <a:pt x="190" y="478"/>
                  </a:cubicBezTo>
                  <a:cubicBezTo>
                    <a:pt x="190" y="478"/>
                    <a:pt x="190" y="478"/>
                    <a:pt x="190" y="478"/>
                  </a:cubicBezTo>
                  <a:cubicBezTo>
                    <a:pt x="190" y="478"/>
                    <a:pt x="191" y="478"/>
                    <a:pt x="191" y="478"/>
                  </a:cubicBezTo>
                  <a:cubicBezTo>
                    <a:pt x="191" y="478"/>
                    <a:pt x="191" y="478"/>
                    <a:pt x="191" y="478"/>
                  </a:cubicBezTo>
                  <a:cubicBezTo>
                    <a:pt x="191" y="478"/>
                    <a:pt x="191" y="478"/>
                    <a:pt x="191" y="478"/>
                  </a:cubicBezTo>
                  <a:cubicBezTo>
                    <a:pt x="191" y="478"/>
                    <a:pt x="191" y="478"/>
                    <a:pt x="191" y="478"/>
                  </a:cubicBezTo>
                  <a:cubicBezTo>
                    <a:pt x="191" y="478"/>
                    <a:pt x="192" y="478"/>
                    <a:pt x="192" y="478"/>
                  </a:cubicBezTo>
                  <a:cubicBezTo>
                    <a:pt x="192" y="478"/>
                    <a:pt x="192" y="478"/>
                    <a:pt x="192" y="478"/>
                  </a:cubicBezTo>
                  <a:cubicBezTo>
                    <a:pt x="192" y="478"/>
                    <a:pt x="192" y="478"/>
                    <a:pt x="192" y="478"/>
                  </a:cubicBezTo>
                  <a:cubicBezTo>
                    <a:pt x="192" y="478"/>
                    <a:pt x="192" y="478"/>
                    <a:pt x="192" y="478"/>
                  </a:cubicBezTo>
                  <a:cubicBezTo>
                    <a:pt x="193" y="478"/>
                    <a:pt x="193" y="478"/>
                    <a:pt x="193" y="478"/>
                  </a:cubicBezTo>
                  <a:cubicBezTo>
                    <a:pt x="193" y="478"/>
                    <a:pt x="193" y="478"/>
                    <a:pt x="193" y="478"/>
                  </a:cubicBezTo>
                  <a:cubicBezTo>
                    <a:pt x="193" y="478"/>
                    <a:pt x="193" y="478"/>
                    <a:pt x="193" y="478"/>
                  </a:cubicBezTo>
                  <a:cubicBezTo>
                    <a:pt x="193" y="478"/>
                    <a:pt x="193" y="478"/>
                    <a:pt x="193" y="478"/>
                  </a:cubicBezTo>
                  <a:cubicBezTo>
                    <a:pt x="194" y="478"/>
                    <a:pt x="194" y="478"/>
                    <a:pt x="194" y="478"/>
                  </a:cubicBezTo>
                  <a:cubicBezTo>
                    <a:pt x="194" y="478"/>
                    <a:pt x="194" y="478"/>
                    <a:pt x="194" y="478"/>
                  </a:cubicBezTo>
                  <a:cubicBezTo>
                    <a:pt x="194" y="478"/>
                    <a:pt x="194" y="478"/>
                    <a:pt x="194" y="478"/>
                  </a:cubicBezTo>
                  <a:cubicBezTo>
                    <a:pt x="194" y="478"/>
                    <a:pt x="194" y="478"/>
                    <a:pt x="194" y="478"/>
                  </a:cubicBezTo>
                  <a:cubicBezTo>
                    <a:pt x="195" y="478"/>
                    <a:pt x="195" y="478"/>
                    <a:pt x="195" y="478"/>
                  </a:cubicBezTo>
                  <a:cubicBezTo>
                    <a:pt x="195" y="478"/>
                    <a:pt x="195" y="478"/>
                    <a:pt x="195" y="478"/>
                  </a:cubicBezTo>
                  <a:cubicBezTo>
                    <a:pt x="195" y="478"/>
                    <a:pt x="195" y="478"/>
                    <a:pt x="195" y="478"/>
                  </a:cubicBezTo>
                  <a:cubicBezTo>
                    <a:pt x="195" y="478"/>
                    <a:pt x="195" y="478"/>
                    <a:pt x="196" y="478"/>
                  </a:cubicBezTo>
                  <a:cubicBezTo>
                    <a:pt x="196" y="478"/>
                    <a:pt x="196" y="478"/>
                    <a:pt x="196" y="478"/>
                  </a:cubicBezTo>
                  <a:cubicBezTo>
                    <a:pt x="196" y="478"/>
                    <a:pt x="196" y="478"/>
                    <a:pt x="196" y="478"/>
                  </a:cubicBezTo>
                  <a:cubicBezTo>
                    <a:pt x="196" y="478"/>
                    <a:pt x="196" y="478"/>
                    <a:pt x="196" y="478"/>
                  </a:cubicBezTo>
                  <a:cubicBezTo>
                    <a:pt x="196" y="478"/>
                    <a:pt x="196" y="478"/>
                    <a:pt x="197" y="478"/>
                  </a:cubicBezTo>
                  <a:cubicBezTo>
                    <a:pt x="197" y="478"/>
                    <a:pt x="197" y="478"/>
                    <a:pt x="197" y="478"/>
                  </a:cubicBezTo>
                  <a:cubicBezTo>
                    <a:pt x="197" y="478"/>
                    <a:pt x="197" y="478"/>
                    <a:pt x="197" y="478"/>
                  </a:cubicBezTo>
                  <a:cubicBezTo>
                    <a:pt x="197" y="478"/>
                    <a:pt x="197" y="478"/>
                    <a:pt x="197" y="478"/>
                  </a:cubicBezTo>
                  <a:cubicBezTo>
                    <a:pt x="197" y="478"/>
                    <a:pt x="197" y="478"/>
                    <a:pt x="198" y="478"/>
                  </a:cubicBezTo>
                  <a:cubicBezTo>
                    <a:pt x="198" y="478"/>
                    <a:pt x="198" y="478"/>
                    <a:pt x="198" y="478"/>
                  </a:cubicBezTo>
                  <a:cubicBezTo>
                    <a:pt x="198" y="478"/>
                    <a:pt x="198" y="478"/>
                    <a:pt x="198" y="478"/>
                  </a:cubicBezTo>
                  <a:cubicBezTo>
                    <a:pt x="198" y="478"/>
                    <a:pt x="198" y="478"/>
                    <a:pt x="198" y="478"/>
                  </a:cubicBezTo>
                  <a:cubicBezTo>
                    <a:pt x="198" y="478"/>
                    <a:pt x="198" y="478"/>
                    <a:pt x="199" y="478"/>
                  </a:cubicBezTo>
                  <a:cubicBezTo>
                    <a:pt x="199" y="478"/>
                    <a:pt x="199" y="478"/>
                    <a:pt x="199" y="478"/>
                  </a:cubicBezTo>
                  <a:cubicBezTo>
                    <a:pt x="199" y="478"/>
                    <a:pt x="199" y="478"/>
                    <a:pt x="199" y="478"/>
                  </a:cubicBezTo>
                  <a:cubicBezTo>
                    <a:pt x="199" y="478"/>
                    <a:pt x="199" y="478"/>
                    <a:pt x="199" y="478"/>
                  </a:cubicBezTo>
                  <a:cubicBezTo>
                    <a:pt x="199" y="478"/>
                    <a:pt x="200" y="478"/>
                    <a:pt x="200" y="478"/>
                  </a:cubicBezTo>
                  <a:cubicBezTo>
                    <a:pt x="200" y="478"/>
                    <a:pt x="200" y="478"/>
                    <a:pt x="200" y="478"/>
                  </a:cubicBezTo>
                  <a:cubicBezTo>
                    <a:pt x="200" y="478"/>
                    <a:pt x="200" y="478"/>
                    <a:pt x="200" y="478"/>
                  </a:cubicBezTo>
                  <a:cubicBezTo>
                    <a:pt x="200" y="478"/>
                    <a:pt x="200" y="478"/>
                    <a:pt x="200" y="478"/>
                  </a:cubicBezTo>
                  <a:cubicBezTo>
                    <a:pt x="200" y="478"/>
                    <a:pt x="201" y="478"/>
                    <a:pt x="201" y="478"/>
                  </a:cubicBezTo>
                  <a:cubicBezTo>
                    <a:pt x="201" y="478"/>
                    <a:pt x="201" y="478"/>
                    <a:pt x="201" y="478"/>
                  </a:cubicBezTo>
                  <a:cubicBezTo>
                    <a:pt x="201" y="478"/>
                    <a:pt x="201" y="478"/>
                    <a:pt x="201" y="478"/>
                  </a:cubicBezTo>
                  <a:cubicBezTo>
                    <a:pt x="201" y="478"/>
                    <a:pt x="201" y="478"/>
                    <a:pt x="201" y="478"/>
                  </a:cubicBezTo>
                  <a:cubicBezTo>
                    <a:pt x="201" y="478"/>
                    <a:pt x="202" y="478"/>
                    <a:pt x="202" y="478"/>
                  </a:cubicBezTo>
                  <a:cubicBezTo>
                    <a:pt x="202" y="478"/>
                    <a:pt x="202" y="478"/>
                    <a:pt x="202" y="478"/>
                  </a:cubicBezTo>
                  <a:cubicBezTo>
                    <a:pt x="202" y="478"/>
                    <a:pt x="202" y="478"/>
                    <a:pt x="202" y="478"/>
                  </a:cubicBezTo>
                  <a:cubicBezTo>
                    <a:pt x="202" y="478"/>
                    <a:pt x="202" y="478"/>
                    <a:pt x="202" y="478"/>
                  </a:cubicBezTo>
                  <a:cubicBezTo>
                    <a:pt x="202" y="478"/>
                    <a:pt x="203" y="478"/>
                    <a:pt x="203" y="478"/>
                  </a:cubicBezTo>
                  <a:cubicBezTo>
                    <a:pt x="203" y="478"/>
                    <a:pt x="203" y="478"/>
                    <a:pt x="203" y="478"/>
                  </a:cubicBezTo>
                  <a:cubicBezTo>
                    <a:pt x="203" y="478"/>
                    <a:pt x="203" y="478"/>
                    <a:pt x="203" y="478"/>
                  </a:cubicBezTo>
                  <a:cubicBezTo>
                    <a:pt x="203" y="478"/>
                    <a:pt x="203" y="478"/>
                    <a:pt x="203" y="478"/>
                  </a:cubicBezTo>
                  <a:cubicBezTo>
                    <a:pt x="203" y="478"/>
                    <a:pt x="204" y="478"/>
                    <a:pt x="204" y="478"/>
                  </a:cubicBezTo>
                  <a:cubicBezTo>
                    <a:pt x="204" y="478"/>
                    <a:pt x="204" y="478"/>
                    <a:pt x="204" y="478"/>
                  </a:cubicBezTo>
                  <a:cubicBezTo>
                    <a:pt x="370" y="469"/>
                    <a:pt x="502" y="332"/>
                    <a:pt x="503" y="163"/>
                  </a:cubicBezTo>
                  <a:cubicBezTo>
                    <a:pt x="451" y="112"/>
                    <a:pt x="409" y="70"/>
                    <a:pt x="401" y="62"/>
                  </a:cubicBezTo>
                  <a:cubicBezTo>
                    <a:pt x="380" y="41"/>
                    <a:pt x="350" y="0"/>
                    <a:pt x="319" y="0"/>
                  </a:cubicBezTo>
                  <a:cubicBezTo>
                    <a:pt x="263" y="0"/>
                    <a:pt x="207" y="0"/>
                    <a:pt x="150" y="0"/>
                  </a:cubicBezTo>
                  <a:cubicBezTo>
                    <a:pt x="122" y="0"/>
                    <a:pt x="93" y="0"/>
                    <a:pt x="65" y="0"/>
                  </a:cubicBezTo>
                  <a:cubicBezTo>
                    <a:pt x="61" y="0"/>
                    <a:pt x="58" y="0"/>
                    <a:pt x="55" y="0"/>
                  </a:cubicBezTo>
                </a:path>
              </a:pathLst>
            </a:custGeom>
            <a:solidFill>
              <a:srgbClr val="CC9E4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975" name="Freeform 89"/>
            <p:cNvSpPr/>
            <p:nvPr/>
          </p:nvSpPr>
          <p:spPr bwMode="auto">
            <a:xfrm>
              <a:off x="390525" y="333375"/>
              <a:ext cx="76200" cy="111125"/>
            </a:xfrm>
            <a:custGeom>
              <a:avLst/>
              <a:gdLst>
                <a:gd name="T0" fmla="*/ 2147483647 w 55"/>
                <a:gd name="T1" fmla="*/ 2147483647 h 81"/>
                <a:gd name="T2" fmla="*/ 2147483647 w 55"/>
                <a:gd name="T3" fmla="*/ 2147483647 h 81"/>
                <a:gd name="T4" fmla="*/ 2147483647 w 55"/>
                <a:gd name="T5" fmla="*/ 2147483647 h 81"/>
                <a:gd name="T6" fmla="*/ 2147483647 w 55"/>
                <a:gd name="T7" fmla="*/ 2147483647 h 81"/>
                <a:gd name="T8" fmla="*/ 2147483647 w 55"/>
                <a:gd name="T9" fmla="*/ 2147483647 h 81"/>
                <a:gd name="T10" fmla="*/ 2147483647 w 55"/>
                <a:gd name="T11" fmla="*/ 2147483647 h 81"/>
                <a:gd name="T12" fmla="*/ 2147483647 w 55"/>
                <a:gd name="T13" fmla="*/ 2147483647 h 81"/>
                <a:gd name="T14" fmla="*/ 2147483647 w 55"/>
                <a:gd name="T15" fmla="*/ 2147483647 h 81"/>
                <a:gd name="T16" fmla="*/ 2147483647 w 55"/>
                <a:gd name="T17" fmla="*/ 2147483647 h 81"/>
                <a:gd name="T18" fmla="*/ 2147483647 w 55"/>
                <a:gd name="T19" fmla="*/ 2147483647 h 81"/>
                <a:gd name="T20" fmla="*/ 2147483647 w 55"/>
                <a:gd name="T21" fmla="*/ 0 h 81"/>
                <a:gd name="T22" fmla="*/ 2147483647 w 55"/>
                <a:gd name="T23" fmla="*/ 0 h 81"/>
                <a:gd name="T24" fmla="*/ 2147483647 w 55"/>
                <a:gd name="T25" fmla="*/ 2147483647 h 81"/>
                <a:gd name="T26" fmla="*/ 2147483647 w 55"/>
                <a:gd name="T27" fmla="*/ 2147483647 h 81"/>
                <a:gd name="T28" fmla="*/ 0 w 55"/>
                <a:gd name="T29" fmla="*/ 2147483647 h 81"/>
                <a:gd name="T30" fmla="*/ 2147483647 w 55"/>
                <a:gd name="T31" fmla="*/ 2147483647 h 81"/>
                <a:gd name="T32" fmla="*/ 2147483647 w 55"/>
                <a:gd name="T33" fmla="*/ 2147483647 h 81"/>
                <a:gd name="T34" fmla="*/ 2147483647 w 55"/>
                <a:gd name="T35" fmla="*/ 2147483647 h 81"/>
                <a:gd name="T36" fmla="*/ 2147483647 w 55"/>
                <a:gd name="T37" fmla="*/ 2147483647 h 81"/>
                <a:gd name="T38" fmla="*/ 2147483647 w 55"/>
                <a:gd name="T39" fmla="*/ 2147483647 h 81"/>
                <a:gd name="T40" fmla="*/ 2147483647 w 55"/>
                <a:gd name="T41" fmla="*/ 2147483647 h 81"/>
                <a:gd name="T42" fmla="*/ 2147483647 w 55"/>
                <a:gd name="T43" fmla="*/ 2147483647 h 81"/>
                <a:gd name="T44" fmla="*/ 2147483647 w 55"/>
                <a:gd name="T45" fmla="*/ 2147483647 h 81"/>
                <a:gd name="T46" fmla="*/ 2147483647 w 55"/>
                <a:gd name="T47" fmla="*/ 2147483647 h 81"/>
                <a:gd name="T48" fmla="*/ 2147483647 w 55"/>
                <a:gd name="T49" fmla="*/ 2147483647 h 81"/>
                <a:gd name="T50" fmla="*/ 2147483647 w 55"/>
                <a:gd name="T51" fmla="*/ 2147483647 h 81"/>
                <a:gd name="T52" fmla="*/ 2147483647 w 55"/>
                <a:gd name="T53" fmla="*/ 2147483647 h 81"/>
                <a:gd name="T54" fmla="*/ 2147483647 w 55"/>
                <a:gd name="T55" fmla="*/ 2147483647 h 81"/>
                <a:gd name="T56" fmla="*/ 2147483647 w 55"/>
                <a:gd name="T57" fmla="*/ 2147483647 h 81"/>
                <a:gd name="T58" fmla="*/ 2147483647 w 55"/>
                <a:gd name="T59" fmla="*/ 2147483647 h 81"/>
                <a:gd name="T60" fmla="*/ 2147483647 w 55"/>
                <a:gd name="T61" fmla="*/ 2147483647 h 81"/>
                <a:gd name="T62" fmla="*/ 2147483647 w 55"/>
                <a:gd name="T63" fmla="*/ 2147483647 h 81"/>
                <a:gd name="T64" fmla="*/ 2147483647 w 55"/>
                <a:gd name="T65" fmla="*/ 2147483647 h 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5" h="81">
                  <a:moveTo>
                    <a:pt x="50" y="36"/>
                  </a:moveTo>
                  <a:cubicBezTo>
                    <a:pt x="47" y="34"/>
                    <a:pt x="42" y="31"/>
                    <a:pt x="35" y="30"/>
                  </a:cubicBezTo>
                  <a:cubicBezTo>
                    <a:pt x="34" y="30"/>
                    <a:pt x="34" y="30"/>
                    <a:pt x="34" y="30"/>
                  </a:cubicBezTo>
                  <a:cubicBezTo>
                    <a:pt x="34" y="30"/>
                    <a:pt x="34" y="30"/>
                    <a:pt x="34" y="30"/>
                  </a:cubicBezTo>
                  <a:cubicBezTo>
                    <a:pt x="34" y="25"/>
                    <a:pt x="34" y="25"/>
                    <a:pt x="34" y="25"/>
                  </a:cubicBezTo>
                  <a:cubicBezTo>
                    <a:pt x="38" y="25"/>
                    <a:pt x="40" y="27"/>
                    <a:pt x="44" y="28"/>
                  </a:cubicBezTo>
                  <a:cubicBezTo>
                    <a:pt x="50" y="28"/>
                    <a:pt x="50" y="28"/>
                    <a:pt x="50" y="28"/>
                  </a:cubicBezTo>
                  <a:cubicBezTo>
                    <a:pt x="50" y="13"/>
                    <a:pt x="50" y="13"/>
                    <a:pt x="50" y="13"/>
                  </a:cubicBezTo>
                  <a:cubicBezTo>
                    <a:pt x="48" y="12"/>
                    <a:pt x="44" y="11"/>
                    <a:pt x="40" y="10"/>
                  </a:cubicBezTo>
                  <a:cubicBezTo>
                    <a:pt x="38" y="10"/>
                    <a:pt x="37" y="10"/>
                    <a:pt x="35" y="9"/>
                  </a:cubicBezTo>
                  <a:cubicBezTo>
                    <a:pt x="35" y="0"/>
                    <a:pt x="35" y="0"/>
                    <a:pt x="35" y="0"/>
                  </a:cubicBezTo>
                  <a:cubicBezTo>
                    <a:pt x="20" y="0"/>
                    <a:pt x="20" y="0"/>
                    <a:pt x="20" y="0"/>
                  </a:cubicBezTo>
                  <a:cubicBezTo>
                    <a:pt x="20" y="9"/>
                    <a:pt x="20" y="9"/>
                    <a:pt x="20" y="9"/>
                  </a:cubicBezTo>
                  <a:cubicBezTo>
                    <a:pt x="14" y="11"/>
                    <a:pt x="10" y="12"/>
                    <a:pt x="6" y="15"/>
                  </a:cubicBezTo>
                  <a:cubicBezTo>
                    <a:pt x="2" y="18"/>
                    <a:pt x="0" y="22"/>
                    <a:pt x="0" y="27"/>
                  </a:cubicBezTo>
                  <a:cubicBezTo>
                    <a:pt x="0" y="32"/>
                    <a:pt x="2" y="37"/>
                    <a:pt x="6" y="39"/>
                  </a:cubicBezTo>
                  <a:cubicBezTo>
                    <a:pt x="8" y="41"/>
                    <a:pt x="12" y="43"/>
                    <a:pt x="16" y="44"/>
                  </a:cubicBezTo>
                  <a:cubicBezTo>
                    <a:pt x="17" y="44"/>
                    <a:pt x="18" y="44"/>
                    <a:pt x="19" y="44"/>
                  </a:cubicBezTo>
                  <a:cubicBezTo>
                    <a:pt x="20" y="45"/>
                    <a:pt x="20" y="45"/>
                    <a:pt x="20" y="45"/>
                  </a:cubicBezTo>
                  <a:cubicBezTo>
                    <a:pt x="20" y="51"/>
                    <a:pt x="20" y="51"/>
                    <a:pt x="20" y="51"/>
                  </a:cubicBezTo>
                  <a:cubicBezTo>
                    <a:pt x="18" y="51"/>
                    <a:pt x="17" y="51"/>
                    <a:pt x="15" y="50"/>
                  </a:cubicBezTo>
                  <a:cubicBezTo>
                    <a:pt x="12" y="49"/>
                    <a:pt x="10" y="48"/>
                    <a:pt x="8" y="47"/>
                  </a:cubicBezTo>
                  <a:cubicBezTo>
                    <a:pt x="1" y="47"/>
                    <a:pt x="1" y="47"/>
                    <a:pt x="1" y="47"/>
                  </a:cubicBezTo>
                  <a:cubicBezTo>
                    <a:pt x="1" y="62"/>
                    <a:pt x="1" y="62"/>
                    <a:pt x="1" y="62"/>
                  </a:cubicBezTo>
                  <a:cubicBezTo>
                    <a:pt x="4" y="64"/>
                    <a:pt x="8" y="65"/>
                    <a:pt x="13" y="66"/>
                  </a:cubicBezTo>
                  <a:cubicBezTo>
                    <a:pt x="15" y="66"/>
                    <a:pt x="17" y="66"/>
                    <a:pt x="20" y="67"/>
                  </a:cubicBezTo>
                  <a:cubicBezTo>
                    <a:pt x="20" y="81"/>
                    <a:pt x="20" y="81"/>
                    <a:pt x="20" y="81"/>
                  </a:cubicBezTo>
                  <a:cubicBezTo>
                    <a:pt x="35" y="81"/>
                    <a:pt x="35" y="81"/>
                    <a:pt x="35" y="81"/>
                  </a:cubicBezTo>
                  <a:cubicBezTo>
                    <a:pt x="35" y="66"/>
                    <a:pt x="35" y="66"/>
                    <a:pt x="35" y="66"/>
                  </a:cubicBezTo>
                  <a:cubicBezTo>
                    <a:pt x="40" y="65"/>
                    <a:pt x="45" y="63"/>
                    <a:pt x="48" y="61"/>
                  </a:cubicBezTo>
                  <a:cubicBezTo>
                    <a:pt x="48" y="61"/>
                    <a:pt x="48" y="61"/>
                    <a:pt x="48" y="61"/>
                  </a:cubicBezTo>
                  <a:cubicBezTo>
                    <a:pt x="52" y="57"/>
                    <a:pt x="55" y="52"/>
                    <a:pt x="55" y="47"/>
                  </a:cubicBezTo>
                  <a:cubicBezTo>
                    <a:pt x="55" y="43"/>
                    <a:pt x="53" y="39"/>
                    <a:pt x="50" y="3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976" name="Freeform 90"/>
            <p:cNvSpPr>
              <a:spLocks noEditPoints="1"/>
            </p:cNvSpPr>
            <p:nvPr/>
          </p:nvSpPr>
          <p:spPr bwMode="auto">
            <a:xfrm>
              <a:off x="331787" y="292100"/>
              <a:ext cx="193675" cy="192088"/>
            </a:xfrm>
            <a:custGeom>
              <a:avLst/>
              <a:gdLst>
                <a:gd name="T0" fmla="*/ 2147483647 w 141"/>
                <a:gd name="T1" fmla="*/ 0 h 141"/>
                <a:gd name="T2" fmla="*/ 0 w 141"/>
                <a:gd name="T3" fmla="*/ 2147483647 h 141"/>
                <a:gd name="T4" fmla="*/ 2147483647 w 141"/>
                <a:gd name="T5" fmla="*/ 2147483647 h 141"/>
                <a:gd name="T6" fmla="*/ 2147483647 w 141"/>
                <a:gd name="T7" fmla="*/ 2147483647 h 141"/>
                <a:gd name="T8" fmla="*/ 2147483647 w 141"/>
                <a:gd name="T9" fmla="*/ 0 h 141"/>
                <a:gd name="T10" fmla="*/ 2147483647 w 141"/>
                <a:gd name="T11" fmla="*/ 2147483647 h 141"/>
                <a:gd name="T12" fmla="*/ 2147483647 w 141"/>
                <a:gd name="T13" fmla="*/ 2147483647 h 141"/>
                <a:gd name="T14" fmla="*/ 2147483647 w 141"/>
                <a:gd name="T15" fmla="*/ 2147483647 h 141"/>
                <a:gd name="T16" fmla="*/ 2147483647 w 141"/>
                <a:gd name="T17" fmla="*/ 2147483647 h 141"/>
                <a:gd name="T18" fmla="*/ 2147483647 w 141"/>
                <a:gd name="T19" fmla="*/ 2147483647 h 14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1" h="141">
                  <a:moveTo>
                    <a:pt x="70" y="0"/>
                  </a:moveTo>
                  <a:cubicBezTo>
                    <a:pt x="31" y="0"/>
                    <a:pt x="0" y="31"/>
                    <a:pt x="0" y="70"/>
                  </a:cubicBezTo>
                  <a:cubicBezTo>
                    <a:pt x="0" y="109"/>
                    <a:pt x="31" y="141"/>
                    <a:pt x="70" y="141"/>
                  </a:cubicBezTo>
                  <a:cubicBezTo>
                    <a:pt x="110" y="141"/>
                    <a:pt x="141" y="109"/>
                    <a:pt x="141" y="70"/>
                  </a:cubicBezTo>
                  <a:cubicBezTo>
                    <a:pt x="141" y="31"/>
                    <a:pt x="110" y="0"/>
                    <a:pt x="70" y="0"/>
                  </a:cubicBezTo>
                  <a:close/>
                  <a:moveTo>
                    <a:pt x="70" y="127"/>
                  </a:moveTo>
                  <a:cubicBezTo>
                    <a:pt x="39" y="127"/>
                    <a:pt x="14" y="102"/>
                    <a:pt x="14" y="70"/>
                  </a:cubicBezTo>
                  <a:cubicBezTo>
                    <a:pt x="14" y="39"/>
                    <a:pt x="39" y="13"/>
                    <a:pt x="70" y="13"/>
                  </a:cubicBezTo>
                  <a:cubicBezTo>
                    <a:pt x="102" y="13"/>
                    <a:pt x="127" y="39"/>
                    <a:pt x="127" y="70"/>
                  </a:cubicBezTo>
                  <a:cubicBezTo>
                    <a:pt x="127" y="102"/>
                    <a:pt x="102" y="127"/>
                    <a:pt x="70" y="12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977" name="Freeform 91"/>
            <p:cNvSpPr>
              <a:spLocks noEditPoints="1"/>
            </p:cNvSpPr>
            <p:nvPr/>
          </p:nvSpPr>
          <p:spPr bwMode="auto">
            <a:xfrm>
              <a:off x="190500" y="209550"/>
              <a:ext cx="476250" cy="357188"/>
            </a:xfrm>
            <a:custGeom>
              <a:avLst/>
              <a:gdLst>
                <a:gd name="T0" fmla="*/ 2147483647 w 349"/>
                <a:gd name="T1" fmla="*/ 2147483647 h 261"/>
                <a:gd name="T2" fmla="*/ 2147483647 w 349"/>
                <a:gd name="T3" fmla="*/ 2147483647 h 261"/>
                <a:gd name="T4" fmla="*/ 2147483647 w 349"/>
                <a:gd name="T5" fmla="*/ 2147483647 h 261"/>
                <a:gd name="T6" fmla="*/ 2147483647 w 349"/>
                <a:gd name="T7" fmla="*/ 2147483647 h 261"/>
                <a:gd name="T8" fmla="*/ 2147483647 w 349"/>
                <a:gd name="T9" fmla="*/ 0 h 261"/>
                <a:gd name="T10" fmla="*/ 2147483647 w 349"/>
                <a:gd name="T11" fmla="*/ 0 h 261"/>
                <a:gd name="T12" fmla="*/ 0 w 349"/>
                <a:gd name="T13" fmla="*/ 2147483647 h 261"/>
                <a:gd name="T14" fmla="*/ 0 w 349"/>
                <a:gd name="T15" fmla="*/ 2147483647 h 261"/>
                <a:gd name="T16" fmla="*/ 2147483647 w 349"/>
                <a:gd name="T17" fmla="*/ 2147483647 h 261"/>
                <a:gd name="T18" fmla="*/ 2147483647 w 349"/>
                <a:gd name="T19" fmla="*/ 2147483647 h 261"/>
                <a:gd name="T20" fmla="*/ 2147483647 w 349"/>
                <a:gd name="T21" fmla="*/ 2147483647 h 261"/>
                <a:gd name="T22" fmla="*/ 2147483647 w 349"/>
                <a:gd name="T23" fmla="*/ 2147483647 h 261"/>
                <a:gd name="T24" fmla="*/ 2147483647 w 349"/>
                <a:gd name="T25" fmla="*/ 2147483647 h 261"/>
                <a:gd name="T26" fmla="*/ 2147483647 w 349"/>
                <a:gd name="T27" fmla="*/ 2147483647 h 26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49" h="261">
                  <a:moveTo>
                    <a:pt x="34" y="261"/>
                  </a:moveTo>
                  <a:cubicBezTo>
                    <a:pt x="315" y="261"/>
                    <a:pt x="315" y="261"/>
                    <a:pt x="315" y="261"/>
                  </a:cubicBezTo>
                  <a:cubicBezTo>
                    <a:pt x="334" y="261"/>
                    <a:pt x="349" y="246"/>
                    <a:pt x="349" y="228"/>
                  </a:cubicBezTo>
                  <a:cubicBezTo>
                    <a:pt x="349" y="33"/>
                    <a:pt x="349" y="33"/>
                    <a:pt x="349" y="33"/>
                  </a:cubicBezTo>
                  <a:cubicBezTo>
                    <a:pt x="349" y="15"/>
                    <a:pt x="334" y="0"/>
                    <a:pt x="315" y="0"/>
                  </a:cubicBezTo>
                  <a:cubicBezTo>
                    <a:pt x="34" y="0"/>
                    <a:pt x="34" y="0"/>
                    <a:pt x="34" y="0"/>
                  </a:cubicBezTo>
                  <a:cubicBezTo>
                    <a:pt x="15" y="0"/>
                    <a:pt x="0" y="15"/>
                    <a:pt x="0" y="33"/>
                  </a:cubicBezTo>
                  <a:cubicBezTo>
                    <a:pt x="0" y="228"/>
                    <a:pt x="0" y="228"/>
                    <a:pt x="0" y="228"/>
                  </a:cubicBezTo>
                  <a:cubicBezTo>
                    <a:pt x="0" y="246"/>
                    <a:pt x="15" y="261"/>
                    <a:pt x="34" y="261"/>
                  </a:cubicBezTo>
                  <a:close/>
                  <a:moveTo>
                    <a:pt x="35" y="33"/>
                  </a:moveTo>
                  <a:cubicBezTo>
                    <a:pt x="314" y="33"/>
                    <a:pt x="314" y="33"/>
                    <a:pt x="314" y="33"/>
                  </a:cubicBezTo>
                  <a:cubicBezTo>
                    <a:pt x="314" y="227"/>
                    <a:pt x="314" y="227"/>
                    <a:pt x="314" y="227"/>
                  </a:cubicBezTo>
                  <a:cubicBezTo>
                    <a:pt x="35" y="227"/>
                    <a:pt x="35" y="227"/>
                    <a:pt x="35" y="227"/>
                  </a:cubicBezTo>
                  <a:lnTo>
                    <a:pt x="35"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978" name="Freeform 92"/>
            <p:cNvSpPr>
              <a:spLocks noEditPoints="1"/>
            </p:cNvSpPr>
            <p:nvPr/>
          </p:nvSpPr>
          <p:spPr bwMode="auto">
            <a:xfrm>
              <a:off x="182562" y="584200"/>
              <a:ext cx="492125" cy="69850"/>
            </a:xfrm>
            <a:custGeom>
              <a:avLst/>
              <a:gdLst>
                <a:gd name="T0" fmla="*/ 0 w 359"/>
                <a:gd name="T1" fmla="*/ 0 h 51"/>
                <a:gd name="T2" fmla="*/ 0 w 359"/>
                <a:gd name="T3" fmla="*/ 2147483647 h 51"/>
                <a:gd name="T4" fmla="*/ 2147483647 w 359"/>
                <a:gd name="T5" fmla="*/ 2147483647 h 51"/>
                <a:gd name="T6" fmla="*/ 2147483647 w 359"/>
                <a:gd name="T7" fmla="*/ 2147483647 h 51"/>
                <a:gd name="T8" fmla="*/ 2147483647 w 359"/>
                <a:gd name="T9" fmla="*/ 2147483647 h 51"/>
                <a:gd name="T10" fmla="*/ 2147483647 w 359"/>
                <a:gd name="T11" fmla="*/ 0 h 51"/>
                <a:gd name="T12" fmla="*/ 0 w 359"/>
                <a:gd name="T13" fmla="*/ 0 h 51"/>
                <a:gd name="T14" fmla="*/ 2147483647 w 359"/>
                <a:gd name="T15" fmla="*/ 2147483647 h 51"/>
                <a:gd name="T16" fmla="*/ 2147483647 w 359"/>
                <a:gd name="T17" fmla="*/ 2147483647 h 51"/>
                <a:gd name="T18" fmla="*/ 2147483647 w 359"/>
                <a:gd name="T19" fmla="*/ 2147483647 h 51"/>
                <a:gd name="T20" fmla="*/ 2147483647 w 359"/>
                <a:gd name="T21" fmla="*/ 2147483647 h 51"/>
                <a:gd name="T22" fmla="*/ 2147483647 w 359"/>
                <a:gd name="T23" fmla="*/ 2147483647 h 51"/>
                <a:gd name="T24" fmla="*/ 2147483647 w 359"/>
                <a:gd name="T25" fmla="*/ 2147483647 h 51"/>
                <a:gd name="T26" fmla="*/ 2147483647 w 359"/>
                <a:gd name="T27" fmla="*/ 2147483647 h 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59" h="51">
                  <a:moveTo>
                    <a:pt x="0" y="0"/>
                  </a:moveTo>
                  <a:cubicBezTo>
                    <a:pt x="0" y="32"/>
                    <a:pt x="0" y="32"/>
                    <a:pt x="0" y="32"/>
                  </a:cubicBezTo>
                  <a:cubicBezTo>
                    <a:pt x="0" y="42"/>
                    <a:pt x="9" y="51"/>
                    <a:pt x="20" y="51"/>
                  </a:cubicBezTo>
                  <a:cubicBezTo>
                    <a:pt x="339" y="51"/>
                    <a:pt x="339" y="51"/>
                    <a:pt x="339" y="51"/>
                  </a:cubicBezTo>
                  <a:cubicBezTo>
                    <a:pt x="350" y="51"/>
                    <a:pt x="359" y="42"/>
                    <a:pt x="359" y="32"/>
                  </a:cubicBezTo>
                  <a:cubicBezTo>
                    <a:pt x="359" y="0"/>
                    <a:pt x="359" y="0"/>
                    <a:pt x="359" y="0"/>
                  </a:cubicBezTo>
                  <a:lnTo>
                    <a:pt x="0" y="0"/>
                  </a:lnTo>
                  <a:close/>
                  <a:moveTo>
                    <a:pt x="199" y="37"/>
                  </a:moveTo>
                  <a:cubicBezTo>
                    <a:pt x="160" y="37"/>
                    <a:pt x="160" y="37"/>
                    <a:pt x="160" y="37"/>
                  </a:cubicBezTo>
                  <a:cubicBezTo>
                    <a:pt x="153" y="37"/>
                    <a:pt x="148" y="32"/>
                    <a:pt x="148" y="25"/>
                  </a:cubicBezTo>
                  <a:cubicBezTo>
                    <a:pt x="148" y="19"/>
                    <a:pt x="153" y="14"/>
                    <a:pt x="160" y="14"/>
                  </a:cubicBezTo>
                  <a:cubicBezTo>
                    <a:pt x="199" y="14"/>
                    <a:pt x="199" y="14"/>
                    <a:pt x="199" y="14"/>
                  </a:cubicBezTo>
                  <a:cubicBezTo>
                    <a:pt x="206" y="14"/>
                    <a:pt x="211" y="19"/>
                    <a:pt x="211" y="25"/>
                  </a:cubicBezTo>
                  <a:cubicBezTo>
                    <a:pt x="211" y="32"/>
                    <a:pt x="206" y="37"/>
                    <a:pt x="199" y="3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4832" name="组合 124"/>
          <p:cNvGrpSpPr/>
          <p:nvPr/>
        </p:nvGrpSpPr>
        <p:grpSpPr bwMode="auto">
          <a:xfrm>
            <a:off x="5810250" y="2615420"/>
            <a:ext cx="625079" cy="624080"/>
            <a:chOff x="0" y="0"/>
            <a:chExt cx="865188" cy="863600"/>
          </a:xfrm>
        </p:grpSpPr>
        <p:sp>
          <p:nvSpPr>
            <p:cNvPr id="34963" name="Oval 93"/>
            <p:cNvSpPr>
              <a:spLocks noChangeArrowheads="1"/>
            </p:cNvSpPr>
            <p:nvPr/>
          </p:nvSpPr>
          <p:spPr bwMode="auto">
            <a:xfrm>
              <a:off x="0" y="0"/>
              <a:ext cx="865188" cy="863600"/>
            </a:xfrm>
            <a:prstGeom prst="ellipse">
              <a:avLst/>
            </a:prstGeom>
            <a:solidFill>
              <a:srgbClr val="43734A"/>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zh-CN">
                <a:solidFill>
                  <a:srgbClr val="000000"/>
                </a:solidFill>
              </a:endParaRPr>
            </a:p>
          </p:txBody>
        </p:sp>
        <p:sp>
          <p:nvSpPr>
            <p:cNvPr id="34964" name="Freeform 94"/>
            <p:cNvSpPr/>
            <p:nvPr/>
          </p:nvSpPr>
          <p:spPr bwMode="auto">
            <a:xfrm>
              <a:off x="173037" y="206375"/>
              <a:ext cx="692150" cy="657225"/>
            </a:xfrm>
            <a:custGeom>
              <a:avLst/>
              <a:gdLst>
                <a:gd name="T0" fmla="*/ 2147483647 w 506"/>
                <a:gd name="T1" fmla="*/ 0 h 481"/>
                <a:gd name="T2" fmla="*/ 2147483647 w 506"/>
                <a:gd name="T3" fmla="*/ 2147483647 h 481"/>
                <a:gd name="T4" fmla="*/ 2147483647 w 506"/>
                <a:gd name="T5" fmla="*/ 2147483647 h 481"/>
                <a:gd name="T6" fmla="*/ 2147483647 w 506"/>
                <a:gd name="T7" fmla="*/ 2147483647 h 481"/>
                <a:gd name="T8" fmla="*/ 2147483647 w 506"/>
                <a:gd name="T9" fmla="*/ 2147483647 h 481"/>
                <a:gd name="T10" fmla="*/ 2147483647 w 506"/>
                <a:gd name="T11" fmla="*/ 2147483647 h 481"/>
                <a:gd name="T12" fmla="*/ 2147483647 w 506"/>
                <a:gd name="T13" fmla="*/ 2147483647 h 481"/>
                <a:gd name="T14" fmla="*/ 2147483647 w 506"/>
                <a:gd name="T15" fmla="*/ 2147483647 h 481"/>
                <a:gd name="T16" fmla="*/ 2147483647 w 506"/>
                <a:gd name="T17" fmla="*/ 2147483647 h 481"/>
                <a:gd name="T18" fmla="*/ 2147483647 w 506"/>
                <a:gd name="T19" fmla="*/ 2147483647 h 481"/>
                <a:gd name="T20" fmla="*/ 2147483647 w 506"/>
                <a:gd name="T21" fmla="*/ 2147483647 h 481"/>
                <a:gd name="T22" fmla="*/ 2147483647 w 506"/>
                <a:gd name="T23" fmla="*/ 2147483647 h 481"/>
                <a:gd name="T24" fmla="*/ 2147483647 w 506"/>
                <a:gd name="T25" fmla="*/ 2147483647 h 481"/>
                <a:gd name="T26" fmla="*/ 2147483647 w 506"/>
                <a:gd name="T27" fmla="*/ 2147483647 h 481"/>
                <a:gd name="T28" fmla="*/ 2147483647 w 506"/>
                <a:gd name="T29" fmla="*/ 2147483647 h 481"/>
                <a:gd name="T30" fmla="*/ 2147483647 w 506"/>
                <a:gd name="T31" fmla="*/ 2147483647 h 481"/>
                <a:gd name="T32" fmla="*/ 2147483647 w 506"/>
                <a:gd name="T33" fmla="*/ 2147483647 h 481"/>
                <a:gd name="T34" fmla="*/ 2147483647 w 506"/>
                <a:gd name="T35" fmla="*/ 2147483647 h 481"/>
                <a:gd name="T36" fmla="*/ 2147483647 w 506"/>
                <a:gd name="T37" fmla="*/ 2147483647 h 481"/>
                <a:gd name="T38" fmla="*/ 2147483647 w 506"/>
                <a:gd name="T39" fmla="*/ 0 h 48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06" h="481">
                  <a:moveTo>
                    <a:pt x="258" y="0"/>
                  </a:moveTo>
                  <a:cubicBezTo>
                    <a:pt x="245" y="0"/>
                    <a:pt x="230" y="2"/>
                    <a:pt x="222" y="2"/>
                  </a:cubicBezTo>
                  <a:cubicBezTo>
                    <a:pt x="178" y="2"/>
                    <a:pt x="134" y="2"/>
                    <a:pt x="89" y="2"/>
                  </a:cubicBezTo>
                  <a:cubicBezTo>
                    <a:pt x="73" y="2"/>
                    <a:pt x="56" y="2"/>
                    <a:pt x="39" y="2"/>
                  </a:cubicBezTo>
                  <a:cubicBezTo>
                    <a:pt x="35" y="2"/>
                    <a:pt x="30" y="1"/>
                    <a:pt x="25" y="1"/>
                  </a:cubicBezTo>
                  <a:cubicBezTo>
                    <a:pt x="20" y="1"/>
                    <a:pt x="16" y="2"/>
                    <a:pt x="13" y="4"/>
                  </a:cubicBezTo>
                  <a:cubicBezTo>
                    <a:pt x="0" y="11"/>
                    <a:pt x="8" y="60"/>
                    <a:pt x="8" y="71"/>
                  </a:cubicBezTo>
                  <a:cubicBezTo>
                    <a:pt x="8" y="150"/>
                    <a:pt x="8" y="228"/>
                    <a:pt x="8" y="307"/>
                  </a:cubicBezTo>
                  <a:cubicBezTo>
                    <a:pt x="8" y="332"/>
                    <a:pt x="45" y="362"/>
                    <a:pt x="64" y="378"/>
                  </a:cubicBezTo>
                  <a:cubicBezTo>
                    <a:pt x="72" y="387"/>
                    <a:pt x="115" y="431"/>
                    <a:pt x="164" y="480"/>
                  </a:cubicBezTo>
                  <a:cubicBezTo>
                    <a:pt x="173" y="481"/>
                    <a:pt x="181" y="481"/>
                    <a:pt x="190" y="481"/>
                  </a:cubicBezTo>
                  <a:cubicBezTo>
                    <a:pt x="365" y="481"/>
                    <a:pt x="506" y="340"/>
                    <a:pt x="506" y="165"/>
                  </a:cubicBezTo>
                  <a:cubicBezTo>
                    <a:pt x="506" y="165"/>
                    <a:pt x="506" y="165"/>
                    <a:pt x="506" y="165"/>
                  </a:cubicBezTo>
                  <a:cubicBezTo>
                    <a:pt x="506" y="163"/>
                    <a:pt x="506" y="162"/>
                    <a:pt x="506" y="160"/>
                  </a:cubicBezTo>
                  <a:cubicBezTo>
                    <a:pt x="461" y="116"/>
                    <a:pt x="426" y="81"/>
                    <a:pt x="422" y="77"/>
                  </a:cubicBezTo>
                  <a:cubicBezTo>
                    <a:pt x="417" y="71"/>
                    <a:pt x="410" y="65"/>
                    <a:pt x="404" y="60"/>
                  </a:cubicBezTo>
                  <a:cubicBezTo>
                    <a:pt x="397" y="51"/>
                    <a:pt x="391" y="48"/>
                    <a:pt x="385" y="48"/>
                  </a:cubicBezTo>
                  <a:cubicBezTo>
                    <a:pt x="374" y="48"/>
                    <a:pt x="365" y="60"/>
                    <a:pt x="355" y="74"/>
                  </a:cubicBezTo>
                  <a:cubicBezTo>
                    <a:pt x="331" y="54"/>
                    <a:pt x="312" y="29"/>
                    <a:pt x="289" y="9"/>
                  </a:cubicBezTo>
                  <a:cubicBezTo>
                    <a:pt x="283" y="2"/>
                    <a:pt x="271" y="0"/>
                    <a:pt x="258" y="0"/>
                  </a:cubicBezTo>
                </a:path>
              </a:pathLst>
            </a:custGeom>
            <a:solidFill>
              <a:srgbClr val="365C3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965" name="Freeform 95"/>
            <p:cNvSpPr/>
            <p:nvPr/>
          </p:nvSpPr>
          <p:spPr bwMode="auto">
            <a:xfrm>
              <a:off x="549275" y="265112"/>
              <a:ext cx="171450" cy="220663"/>
            </a:xfrm>
            <a:custGeom>
              <a:avLst/>
              <a:gdLst>
                <a:gd name="T0" fmla="*/ 2147483647 w 126"/>
                <a:gd name="T1" fmla="*/ 2147483647 h 162"/>
                <a:gd name="T2" fmla="*/ 2147483647 w 126"/>
                <a:gd name="T3" fmla="*/ 2147483647 h 162"/>
                <a:gd name="T4" fmla="*/ 2147483647 w 126"/>
                <a:gd name="T5" fmla="*/ 2147483647 h 162"/>
                <a:gd name="T6" fmla="*/ 2147483647 w 126"/>
                <a:gd name="T7" fmla="*/ 2147483647 h 162"/>
                <a:gd name="T8" fmla="*/ 0 w 126"/>
                <a:gd name="T9" fmla="*/ 2147483647 h 162"/>
                <a:gd name="T10" fmla="*/ 2147483647 w 126"/>
                <a:gd name="T11" fmla="*/ 2147483647 h 162"/>
                <a:gd name="T12" fmla="*/ 2147483647 w 126"/>
                <a:gd name="T13" fmla="*/ 2147483647 h 162"/>
                <a:gd name="T14" fmla="*/ 2147483647 w 126"/>
                <a:gd name="T15" fmla="*/ 2147483647 h 162"/>
                <a:gd name="T16" fmla="*/ 2147483647 w 126"/>
                <a:gd name="T17" fmla="*/ 2147483647 h 162"/>
                <a:gd name="T18" fmla="*/ 2147483647 w 126"/>
                <a:gd name="T19" fmla="*/ 2147483647 h 162"/>
                <a:gd name="T20" fmla="*/ 2147483647 w 126"/>
                <a:gd name="T21" fmla="*/ 2147483647 h 1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6" h="162">
                  <a:moveTo>
                    <a:pt x="119" y="7"/>
                  </a:moveTo>
                  <a:cubicBezTo>
                    <a:pt x="118" y="6"/>
                    <a:pt x="117" y="5"/>
                    <a:pt x="115" y="4"/>
                  </a:cubicBezTo>
                  <a:cubicBezTo>
                    <a:pt x="110" y="0"/>
                    <a:pt x="102" y="2"/>
                    <a:pt x="97" y="8"/>
                  </a:cubicBezTo>
                  <a:cubicBezTo>
                    <a:pt x="65" y="51"/>
                    <a:pt x="33" y="94"/>
                    <a:pt x="1" y="137"/>
                  </a:cubicBezTo>
                  <a:cubicBezTo>
                    <a:pt x="1" y="138"/>
                    <a:pt x="0" y="139"/>
                    <a:pt x="0" y="139"/>
                  </a:cubicBezTo>
                  <a:cubicBezTo>
                    <a:pt x="2" y="139"/>
                    <a:pt x="5" y="140"/>
                    <a:pt x="7" y="141"/>
                  </a:cubicBezTo>
                  <a:cubicBezTo>
                    <a:pt x="28" y="156"/>
                    <a:pt x="28" y="156"/>
                    <a:pt x="28" y="156"/>
                  </a:cubicBezTo>
                  <a:cubicBezTo>
                    <a:pt x="30" y="157"/>
                    <a:pt x="31" y="159"/>
                    <a:pt x="32" y="162"/>
                  </a:cubicBezTo>
                  <a:cubicBezTo>
                    <a:pt x="32" y="161"/>
                    <a:pt x="33" y="160"/>
                    <a:pt x="33" y="160"/>
                  </a:cubicBezTo>
                  <a:cubicBezTo>
                    <a:pt x="63" y="115"/>
                    <a:pt x="92" y="70"/>
                    <a:pt x="122" y="25"/>
                  </a:cubicBezTo>
                  <a:cubicBezTo>
                    <a:pt x="126" y="19"/>
                    <a:pt x="125" y="11"/>
                    <a:pt x="119" y="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966" name="Freeform 96"/>
            <p:cNvSpPr>
              <a:spLocks noEditPoints="1"/>
            </p:cNvSpPr>
            <p:nvPr/>
          </p:nvSpPr>
          <p:spPr bwMode="auto">
            <a:xfrm>
              <a:off x="482600" y="461962"/>
              <a:ext cx="104775" cy="128588"/>
            </a:xfrm>
            <a:custGeom>
              <a:avLst/>
              <a:gdLst>
                <a:gd name="T0" fmla="*/ 2147483647 w 76"/>
                <a:gd name="T1" fmla="*/ 2147483647 h 94"/>
                <a:gd name="T2" fmla="*/ 2147483647 w 76"/>
                <a:gd name="T3" fmla="*/ 2147483647 h 94"/>
                <a:gd name="T4" fmla="*/ 2147483647 w 76"/>
                <a:gd name="T5" fmla="*/ 2147483647 h 94"/>
                <a:gd name="T6" fmla="*/ 2147483647 w 76"/>
                <a:gd name="T7" fmla="*/ 2147483647 h 94"/>
                <a:gd name="T8" fmla="*/ 2147483647 w 76"/>
                <a:gd name="T9" fmla="*/ 2147483647 h 94"/>
                <a:gd name="T10" fmla="*/ 2147483647 w 76"/>
                <a:gd name="T11" fmla="*/ 2147483647 h 94"/>
                <a:gd name="T12" fmla="*/ 2147483647 w 76"/>
                <a:gd name="T13" fmla="*/ 2147483647 h 94"/>
                <a:gd name="T14" fmla="*/ 2147483647 w 76"/>
                <a:gd name="T15" fmla="*/ 2147483647 h 94"/>
                <a:gd name="T16" fmla="*/ 2147483647 w 76"/>
                <a:gd name="T17" fmla="*/ 2147483647 h 94"/>
                <a:gd name="T18" fmla="*/ 2147483647 w 76"/>
                <a:gd name="T19" fmla="*/ 2147483647 h 94"/>
                <a:gd name="T20" fmla="*/ 2147483647 w 76"/>
                <a:gd name="T21" fmla="*/ 2147483647 h 94"/>
                <a:gd name="T22" fmla="*/ 2147483647 w 76"/>
                <a:gd name="T23" fmla="*/ 2147483647 h 94"/>
                <a:gd name="T24" fmla="*/ 2147483647 w 76"/>
                <a:gd name="T25" fmla="*/ 2147483647 h 94"/>
                <a:gd name="T26" fmla="*/ 2147483647 w 76"/>
                <a:gd name="T27" fmla="*/ 2147483647 h 94"/>
                <a:gd name="T28" fmla="*/ 2147483647 w 76"/>
                <a:gd name="T29" fmla="*/ 2147483647 h 94"/>
                <a:gd name="T30" fmla="*/ 2147483647 w 76"/>
                <a:gd name="T31" fmla="*/ 2147483647 h 94"/>
                <a:gd name="T32" fmla="*/ 2147483647 w 76"/>
                <a:gd name="T33" fmla="*/ 2147483647 h 94"/>
                <a:gd name="T34" fmla="*/ 2147483647 w 76"/>
                <a:gd name="T35" fmla="*/ 2147483647 h 94"/>
                <a:gd name="T36" fmla="*/ 2147483647 w 76"/>
                <a:gd name="T37" fmla="*/ 2147483647 h 94"/>
                <a:gd name="T38" fmla="*/ 2147483647 w 76"/>
                <a:gd name="T39" fmla="*/ 2147483647 h 94"/>
                <a:gd name="T40" fmla="*/ 2147483647 w 76"/>
                <a:gd name="T41" fmla="*/ 2147483647 h 94"/>
                <a:gd name="T42" fmla="*/ 2147483647 w 76"/>
                <a:gd name="T43" fmla="*/ 2147483647 h 94"/>
                <a:gd name="T44" fmla="*/ 2147483647 w 76"/>
                <a:gd name="T45" fmla="*/ 2147483647 h 94"/>
                <a:gd name="T46" fmla="*/ 2147483647 w 76"/>
                <a:gd name="T47" fmla="*/ 2147483647 h 94"/>
                <a:gd name="T48" fmla="*/ 2147483647 w 76"/>
                <a:gd name="T49" fmla="*/ 2147483647 h 94"/>
                <a:gd name="T50" fmla="*/ 2147483647 w 76"/>
                <a:gd name="T51" fmla="*/ 2147483647 h 9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6" h="94">
                  <a:moveTo>
                    <a:pt x="73" y="16"/>
                  </a:moveTo>
                  <a:cubicBezTo>
                    <a:pt x="52" y="1"/>
                    <a:pt x="52" y="1"/>
                    <a:pt x="52" y="1"/>
                  </a:cubicBezTo>
                  <a:cubicBezTo>
                    <a:pt x="50" y="0"/>
                    <a:pt x="48" y="0"/>
                    <a:pt x="46" y="1"/>
                  </a:cubicBezTo>
                  <a:cubicBezTo>
                    <a:pt x="9" y="24"/>
                    <a:pt x="9" y="24"/>
                    <a:pt x="9" y="24"/>
                  </a:cubicBezTo>
                  <a:cubicBezTo>
                    <a:pt x="7" y="25"/>
                    <a:pt x="6" y="27"/>
                    <a:pt x="7" y="30"/>
                  </a:cubicBezTo>
                  <a:cubicBezTo>
                    <a:pt x="11" y="44"/>
                    <a:pt x="4" y="76"/>
                    <a:pt x="1" y="87"/>
                  </a:cubicBezTo>
                  <a:cubicBezTo>
                    <a:pt x="0" y="89"/>
                    <a:pt x="1" y="92"/>
                    <a:pt x="3" y="93"/>
                  </a:cubicBezTo>
                  <a:cubicBezTo>
                    <a:pt x="5" y="94"/>
                    <a:pt x="8" y="94"/>
                    <a:pt x="10" y="93"/>
                  </a:cubicBezTo>
                  <a:cubicBezTo>
                    <a:pt x="19" y="86"/>
                    <a:pt x="46" y="69"/>
                    <a:pt x="61" y="68"/>
                  </a:cubicBezTo>
                  <a:cubicBezTo>
                    <a:pt x="64" y="68"/>
                    <a:pt x="66" y="66"/>
                    <a:pt x="66" y="64"/>
                  </a:cubicBezTo>
                  <a:cubicBezTo>
                    <a:pt x="75" y="21"/>
                    <a:pt x="75" y="21"/>
                    <a:pt x="75" y="21"/>
                  </a:cubicBezTo>
                  <a:cubicBezTo>
                    <a:pt x="76" y="19"/>
                    <a:pt x="75" y="17"/>
                    <a:pt x="73" y="16"/>
                  </a:cubicBezTo>
                  <a:close/>
                  <a:moveTo>
                    <a:pt x="56" y="58"/>
                  </a:moveTo>
                  <a:cubicBezTo>
                    <a:pt x="48" y="59"/>
                    <a:pt x="37" y="64"/>
                    <a:pt x="24" y="71"/>
                  </a:cubicBezTo>
                  <a:cubicBezTo>
                    <a:pt x="23" y="71"/>
                    <a:pt x="23" y="72"/>
                    <a:pt x="22" y="72"/>
                  </a:cubicBezTo>
                  <a:cubicBezTo>
                    <a:pt x="39" y="47"/>
                    <a:pt x="39" y="47"/>
                    <a:pt x="39" y="47"/>
                  </a:cubicBezTo>
                  <a:cubicBezTo>
                    <a:pt x="42" y="47"/>
                    <a:pt x="44" y="46"/>
                    <a:pt x="45" y="44"/>
                  </a:cubicBezTo>
                  <a:cubicBezTo>
                    <a:pt x="47" y="41"/>
                    <a:pt x="47" y="37"/>
                    <a:pt x="44" y="35"/>
                  </a:cubicBezTo>
                  <a:cubicBezTo>
                    <a:pt x="41" y="33"/>
                    <a:pt x="36" y="34"/>
                    <a:pt x="34" y="37"/>
                  </a:cubicBezTo>
                  <a:cubicBezTo>
                    <a:pt x="33" y="39"/>
                    <a:pt x="33" y="41"/>
                    <a:pt x="34" y="43"/>
                  </a:cubicBezTo>
                  <a:cubicBezTo>
                    <a:pt x="17" y="68"/>
                    <a:pt x="17" y="68"/>
                    <a:pt x="17" y="68"/>
                  </a:cubicBezTo>
                  <a:cubicBezTo>
                    <a:pt x="17" y="67"/>
                    <a:pt x="17" y="67"/>
                    <a:pt x="17" y="66"/>
                  </a:cubicBezTo>
                  <a:cubicBezTo>
                    <a:pt x="19" y="51"/>
                    <a:pt x="20" y="39"/>
                    <a:pt x="18" y="31"/>
                  </a:cubicBezTo>
                  <a:cubicBezTo>
                    <a:pt x="49" y="12"/>
                    <a:pt x="49" y="12"/>
                    <a:pt x="49" y="12"/>
                  </a:cubicBezTo>
                  <a:cubicBezTo>
                    <a:pt x="64" y="23"/>
                    <a:pt x="64" y="23"/>
                    <a:pt x="64" y="23"/>
                  </a:cubicBezTo>
                  <a:lnTo>
                    <a:pt x="56" y="5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967" name="Freeform 97"/>
            <p:cNvSpPr/>
            <p:nvPr/>
          </p:nvSpPr>
          <p:spPr bwMode="auto">
            <a:xfrm>
              <a:off x="184150" y="207962"/>
              <a:ext cx="384175" cy="446088"/>
            </a:xfrm>
            <a:custGeom>
              <a:avLst/>
              <a:gdLst>
                <a:gd name="T0" fmla="*/ 2147483647 w 281"/>
                <a:gd name="T1" fmla="*/ 2147483647 h 326"/>
                <a:gd name="T2" fmla="*/ 2147483647 w 281"/>
                <a:gd name="T3" fmla="*/ 2147483647 h 326"/>
                <a:gd name="T4" fmla="*/ 2147483647 w 281"/>
                <a:gd name="T5" fmla="*/ 2147483647 h 326"/>
                <a:gd name="T6" fmla="*/ 2147483647 w 281"/>
                <a:gd name="T7" fmla="*/ 2147483647 h 326"/>
                <a:gd name="T8" fmla="*/ 2147483647 w 281"/>
                <a:gd name="T9" fmla="*/ 2147483647 h 326"/>
                <a:gd name="T10" fmla="*/ 2147483647 w 281"/>
                <a:gd name="T11" fmla="*/ 2147483647 h 326"/>
                <a:gd name="T12" fmla="*/ 2147483647 w 281"/>
                <a:gd name="T13" fmla="*/ 2147483647 h 326"/>
                <a:gd name="T14" fmla="*/ 2147483647 w 281"/>
                <a:gd name="T15" fmla="*/ 2147483647 h 326"/>
                <a:gd name="T16" fmla="*/ 2147483647 w 281"/>
                <a:gd name="T17" fmla="*/ 2147483647 h 326"/>
                <a:gd name="T18" fmla="*/ 2147483647 w 281"/>
                <a:gd name="T19" fmla="*/ 2147483647 h 326"/>
                <a:gd name="T20" fmla="*/ 2147483647 w 281"/>
                <a:gd name="T21" fmla="*/ 0 h 326"/>
                <a:gd name="T22" fmla="*/ 2147483647 w 281"/>
                <a:gd name="T23" fmla="*/ 0 h 326"/>
                <a:gd name="T24" fmla="*/ 0 w 281"/>
                <a:gd name="T25" fmla="*/ 2147483647 h 326"/>
                <a:gd name="T26" fmla="*/ 0 w 281"/>
                <a:gd name="T27" fmla="*/ 2147483647 h 326"/>
                <a:gd name="T28" fmla="*/ 2147483647 w 281"/>
                <a:gd name="T29" fmla="*/ 2147483647 h 326"/>
                <a:gd name="T30" fmla="*/ 2147483647 w 281"/>
                <a:gd name="T31" fmla="*/ 2147483647 h 326"/>
                <a:gd name="T32" fmla="*/ 2147483647 w 281"/>
                <a:gd name="T33" fmla="*/ 2147483647 h 326"/>
                <a:gd name="T34" fmla="*/ 2147483647 w 281"/>
                <a:gd name="T35" fmla="*/ 2147483647 h 326"/>
                <a:gd name="T36" fmla="*/ 2147483647 w 281"/>
                <a:gd name="T37" fmla="*/ 2147483647 h 3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1" h="326">
                  <a:moveTo>
                    <a:pt x="270" y="276"/>
                  </a:moveTo>
                  <a:cubicBezTo>
                    <a:pt x="264" y="276"/>
                    <a:pt x="259" y="281"/>
                    <a:pt x="259" y="287"/>
                  </a:cubicBezTo>
                  <a:cubicBezTo>
                    <a:pt x="259" y="304"/>
                    <a:pt x="259" y="304"/>
                    <a:pt x="259" y="304"/>
                  </a:cubicBezTo>
                  <a:cubicBezTo>
                    <a:pt x="22" y="304"/>
                    <a:pt x="22" y="304"/>
                    <a:pt x="22" y="304"/>
                  </a:cubicBezTo>
                  <a:cubicBezTo>
                    <a:pt x="22" y="22"/>
                    <a:pt x="22" y="22"/>
                    <a:pt x="22" y="22"/>
                  </a:cubicBezTo>
                  <a:cubicBezTo>
                    <a:pt x="259" y="22"/>
                    <a:pt x="259" y="22"/>
                    <a:pt x="259" y="22"/>
                  </a:cubicBezTo>
                  <a:cubicBezTo>
                    <a:pt x="259" y="140"/>
                    <a:pt x="259" y="140"/>
                    <a:pt x="259" y="140"/>
                  </a:cubicBezTo>
                  <a:cubicBezTo>
                    <a:pt x="259" y="146"/>
                    <a:pt x="264" y="151"/>
                    <a:pt x="270" y="151"/>
                  </a:cubicBezTo>
                  <a:cubicBezTo>
                    <a:pt x="276" y="151"/>
                    <a:pt x="281" y="146"/>
                    <a:pt x="281" y="140"/>
                  </a:cubicBezTo>
                  <a:cubicBezTo>
                    <a:pt x="281" y="11"/>
                    <a:pt x="281" y="11"/>
                    <a:pt x="281" y="11"/>
                  </a:cubicBezTo>
                  <a:cubicBezTo>
                    <a:pt x="281" y="5"/>
                    <a:pt x="276" y="0"/>
                    <a:pt x="270" y="0"/>
                  </a:cubicBezTo>
                  <a:cubicBezTo>
                    <a:pt x="11" y="0"/>
                    <a:pt x="11" y="0"/>
                    <a:pt x="11" y="0"/>
                  </a:cubicBezTo>
                  <a:cubicBezTo>
                    <a:pt x="5" y="0"/>
                    <a:pt x="0" y="5"/>
                    <a:pt x="0" y="11"/>
                  </a:cubicBezTo>
                  <a:cubicBezTo>
                    <a:pt x="0" y="315"/>
                    <a:pt x="0" y="315"/>
                    <a:pt x="0" y="315"/>
                  </a:cubicBezTo>
                  <a:cubicBezTo>
                    <a:pt x="0" y="321"/>
                    <a:pt x="5" y="326"/>
                    <a:pt x="11" y="326"/>
                  </a:cubicBezTo>
                  <a:cubicBezTo>
                    <a:pt x="270" y="326"/>
                    <a:pt x="270" y="326"/>
                    <a:pt x="270" y="326"/>
                  </a:cubicBezTo>
                  <a:cubicBezTo>
                    <a:pt x="276" y="326"/>
                    <a:pt x="281" y="321"/>
                    <a:pt x="281" y="315"/>
                  </a:cubicBezTo>
                  <a:cubicBezTo>
                    <a:pt x="281" y="287"/>
                    <a:pt x="281" y="287"/>
                    <a:pt x="281" y="287"/>
                  </a:cubicBezTo>
                  <a:cubicBezTo>
                    <a:pt x="281" y="281"/>
                    <a:pt x="276" y="276"/>
                    <a:pt x="270" y="27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968" name="Rectangle 98"/>
            <p:cNvSpPr>
              <a:spLocks noChangeArrowheads="1"/>
            </p:cNvSpPr>
            <p:nvPr/>
          </p:nvSpPr>
          <p:spPr bwMode="auto">
            <a:xfrm>
              <a:off x="266700" y="282575"/>
              <a:ext cx="217488" cy="25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zh-CN">
                <a:solidFill>
                  <a:srgbClr val="000000"/>
                </a:solidFill>
              </a:endParaRPr>
            </a:p>
          </p:txBody>
        </p:sp>
        <p:sp>
          <p:nvSpPr>
            <p:cNvPr id="34969" name="Rectangle 99"/>
            <p:cNvSpPr>
              <a:spLocks noChangeArrowheads="1"/>
            </p:cNvSpPr>
            <p:nvPr/>
          </p:nvSpPr>
          <p:spPr bwMode="auto">
            <a:xfrm>
              <a:off x="266700" y="355600"/>
              <a:ext cx="217488" cy="25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zh-CN">
                <a:solidFill>
                  <a:srgbClr val="000000"/>
                </a:solidFill>
              </a:endParaRPr>
            </a:p>
          </p:txBody>
        </p:sp>
        <p:sp>
          <p:nvSpPr>
            <p:cNvPr id="34970" name="Rectangle 100"/>
            <p:cNvSpPr>
              <a:spLocks noChangeArrowheads="1"/>
            </p:cNvSpPr>
            <p:nvPr/>
          </p:nvSpPr>
          <p:spPr bwMode="auto">
            <a:xfrm>
              <a:off x="266700" y="428625"/>
              <a:ext cx="217488" cy="25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zh-CN">
                <a:solidFill>
                  <a:srgbClr val="000000"/>
                </a:solidFill>
              </a:endParaRPr>
            </a:p>
          </p:txBody>
        </p:sp>
        <p:sp>
          <p:nvSpPr>
            <p:cNvPr id="34971" name="Rectangle 101"/>
            <p:cNvSpPr>
              <a:spLocks noChangeArrowheads="1"/>
            </p:cNvSpPr>
            <p:nvPr/>
          </p:nvSpPr>
          <p:spPr bwMode="auto">
            <a:xfrm>
              <a:off x="266700" y="550862"/>
              <a:ext cx="184150" cy="25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zh-CN">
                <a:solidFill>
                  <a:srgbClr val="000000"/>
                </a:solidFill>
              </a:endParaRPr>
            </a:p>
          </p:txBody>
        </p:sp>
      </p:grpSp>
      <p:grpSp>
        <p:nvGrpSpPr>
          <p:cNvPr id="34833" name="组合 122"/>
          <p:cNvGrpSpPr/>
          <p:nvPr/>
        </p:nvGrpSpPr>
        <p:grpSpPr bwMode="auto">
          <a:xfrm>
            <a:off x="7910512" y="2605892"/>
            <a:ext cx="625079" cy="624080"/>
            <a:chOff x="0" y="0"/>
            <a:chExt cx="865188" cy="863600"/>
          </a:xfrm>
        </p:grpSpPr>
        <p:sp>
          <p:nvSpPr>
            <p:cNvPr id="34960" name="Oval 110"/>
            <p:cNvSpPr>
              <a:spLocks noChangeArrowheads="1"/>
            </p:cNvSpPr>
            <p:nvPr/>
          </p:nvSpPr>
          <p:spPr bwMode="auto">
            <a:xfrm>
              <a:off x="0" y="0"/>
              <a:ext cx="865188" cy="863600"/>
            </a:xfrm>
            <a:prstGeom prst="ellipse">
              <a:avLst/>
            </a:prstGeom>
            <a:solidFill>
              <a:srgbClr val="D54343"/>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zh-CN">
                <a:solidFill>
                  <a:srgbClr val="000000"/>
                </a:solidFill>
              </a:endParaRPr>
            </a:p>
          </p:txBody>
        </p:sp>
        <p:sp>
          <p:nvSpPr>
            <p:cNvPr id="34961" name="Freeform 111"/>
            <p:cNvSpPr/>
            <p:nvPr/>
          </p:nvSpPr>
          <p:spPr bwMode="auto">
            <a:xfrm>
              <a:off x="203200" y="234950"/>
              <a:ext cx="652463" cy="628650"/>
            </a:xfrm>
            <a:custGeom>
              <a:avLst/>
              <a:gdLst>
                <a:gd name="T0" fmla="*/ 2147483647 w 477"/>
                <a:gd name="T1" fmla="*/ 0 h 460"/>
                <a:gd name="T2" fmla="*/ 2147483647 w 477"/>
                <a:gd name="T3" fmla="*/ 2147483647 h 460"/>
                <a:gd name="T4" fmla="*/ 2147483647 w 477"/>
                <a:gd name="T5" fmla="*/ 2147483647 h 460"/>
                <a:gd name="T6" fmla="*/ 2147483647 w 477"/>
                <a:gd name="T7" fmla="*/ 2147483647 h 460"/>
                <a:gd name="T8" fmla="*/ 2147483647 w 477"/>
                <a:gd name="T9" fmla="*/ 2147483647 h 460"/>
                <a:gd name="T10" fmla="*/ 2147483647 w 477"/>
                <a:gd name="T11" fmla="*/ 2147483647 h 460"/>
                <a:gd name="T12" fmla="*/ 2147483647 w 477"/>
                <a:gd name="T13" fmla="*/ 2147483647 h 460"/>
                <a:gd name="T14" fmla="*/ 2147483647 w 477"/>
                <a:gd name="T15" fmla="*/ 2147483647 h 460"/>
                <a:gd name="T16" fmla="*/ 2147483647 w 477"/>
                <a:gd name="T17" fmla="*/ 2147483647 h 460"/>
                <a:gd name="T18" fmla="*/ 2147483647 w 477"/>
                <a:gd name="T19" fmla="*/ 2147483647 h 460"/>
                <a:gd name="T20" fmla="*/ 2147483647 w 477"/>
                <a:gd name="T21" fmla="*/ 2147483647 h 460"/>
                <a:gd name="T22" fmla="*/ 2147483647 w 477"/>
                <a:gd name="T23" fmla="*/ 2147483647 h 460"/>
                <a:gd name="T24" fmla="*/ 2147483647 w 477"/>
                <a:gd name="T25" fmla="*/ 2147483647 h 460"/>
                <a:gd name="T26" fmla="*/ 2147483647 w 477"/>
                <a:gd name="T27" fmla="*/ 2147483647 h 460"/>
                <a:gd name="T28" fmla="*/ 2147483647 w 477"/>
                <a:gd name="T29" fmla="*/ 2147483647 h 460"/>
                <a:gd name="T30" fmla="*/ 2147483647 w 477"/>
                <a:gd name="T31" fmla="*/ 2147483647 h 460"/>
                <a:gd name="T32" fmla="*/ 2147483647 w 477"/>
                <a:gd name="T33" fmla="*/ 2147483647 h 460"/>
                <a:gd name="T34" fmla="*/ 2147483647 w 477"/>
                <a:gd name="T35" fmla="*/ 2147483647 h 460"/>
                <a:gd name="T36" fmla="*/ 2147483647 w 477"/>
                <a:gd name="T37" fmla="*/ 0 h 4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77" h="460">
                  <a:moveTo>
                    <a:pt x="21" y="0"/>
                  </a:moveTo>
                  <a:cubicBezTo>
                    <a:pt x="15" y="0"/>
                    <a:pt x="11" y="0"/>
                    <a:pt x="9" y="2"/>
                  </a:cubicBezTo>
                  <a:cubicBezTo>
                    <a:pt x="0" y="2"/>
                    <a:pt x="3" y="18"/>
                    <a:pt x="3" y="23"/>
                  </a:cubicBezTo>
                  <a:cubicBezTo>
                    <a:pt x="3" y="100"/>
                    <a:pt x="3" y="178"/>
                    <a:pt x="3" y="255"/>
                  </a:cubicBezTo>
                  <a:cubicBezTo>
                    <a:pt x="3" y="272"/>
                    <a:pt x="7" y="282"/>
                    <a:pt x="22" y="292"/>
                  </a:cubicBezTo>
                  <a:cubicBezTo>
                    <a:pt x="25" y="297"/>
                    <a:pt x="107" y="380"/>
                    <a:pt x="187" y="460"/>
                  </a:cubicBezTo>
                  <a:cubicBezTo>
                    <a:pt x="331" y="451"/>
                    <a:pt x="449" y="346"/>
                    <a:pt x="477" y="208"/>
                  </a:cubicBezTo>
                  <a:cubicBezTo>
                    <a:pt x="415" y="146"/>
                    <a:pt x="359" y="91"/>
                    <a:pt x="349" y="83"/>
                  </a:cubicBezTo>
                  <a:cubicBezTo>
                    <a:pt x="333" y="63"/>
                    <a:pt x="318" y="62"/>
                    <a:pt x="296" y="62"/>
                  </a:cubicBezTo>
                  <a:cubicBezTo>
                    <a:pt x="292" y="62"/>
                    <a:pt x="289" y="62"/>
                    <a:pt x="284" y="62"/>
                  </a:cubicBezTo>
                  <a:cubicBezTo>
                    <a:pt x="281" y="62"/>
                    <a:pt x="278" y="62"/>
                    <a:pt x="276" y="62"/>
                  </a:cubicBezTo>
                  <a:cubicBezTo>
                    <a:pt x="265" y="62"/>
                    <a:pt x="256" y="63"/>
                    <a:pt x="256" y="79"/>
                  </a:cubicBezTo>
                  <a:cubicBezTo>
                    <a:pt x="256" y="99"/>
                    <a:pt x="256" y="119"/>
                    <a:pt x="256" y="139"/>
                  </a:cubicBezTo>
                  <a:cubicBezTo>
                    <a:pt x="256" y="141"/>
                    <a:pt x="256" y="143"/>
                    <a:pt x="256" y="144"/>
                  </a:cubicBezTo>
                  <a:cubicBezTo>
                    <a:pt x="239" y="123"/>
                    <a:pt x="226" y="120"/>
                    <a:pt x="199" y="120"/>
                  </a:cubicBezTo>
                  <a:cubicBezTo>
                    <a:pt x="193" y="120"/>
                    <a:pt x="181" y="122"/>
                    <a:pt x="172" y="122"/>
                  </a:cubicBezTo>
                  <a:cubicBezTo>
                    <a:pt x="167" y="122"/>
                    <a:pt x="162" y="121"/>
                    <a:pt x="160" y="120"/>
                  </a:cubicBezTo>
                  <a:cubicBezTo>
                    <a:pt x="156" y="114"/>
                    <a:pt x="57" y="14"/>
                    <a:pt x="47" y="7"/>
                  </a:cubicBezTo>
                  <a:cubicBezTo>
                    <a:pt x="44" y="2"/>
                    <a:pt x="31" y="0"/>
                    <a:pt x="21" y="0"/>
                  </a:cubicBezTo>
                </a:path>
              </a:pathLst>
            </a:custGeom>
            <a:solidFill>
              <a:srgbClr val="AA363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962" name="Freeform 112"/>
            <p:cNvSpPr/>
            <p:nvPr/>
          </p:nvSpPr>
          <p:spPr bwMode="auto">
            <a:xfrm>
              <a:off x="207962" y="238125"/>
              <a:ext cx="496888" cy="374650"/>
            </a:xfrm>
            <a:custGeom>
              <a:avLst/>
              <a:gdLst>
                <a:gd name="T0" fmla="*/ 2147483647 w 364"/>
                <a:gd name="T1" fmla="*/ 2147483647 h 274"/>
                <a:gd name="T2" fmla="*/ 2147483647 w 364"/>
                <a:gd name="T3" fmla="*/ 2147483647 h 274"/>
                <a:gd name="T4" fmla="*/ 2147483647 w 364"/>
                <a:gd name="T5" fmla="*/ 2147483647 h 274"/>
                <a:gd name="T6" fmla="*/ 2147483647 w 364"/>
                <a:gd name="T7" fmla="*/ 2147483647 h 274"/>
                <a:gd name="T8" fmla="*/ 2147483647 w 364"/>
                <a:gd name="T9" fmla="*/ 2147483647 h 274"/>
                <a:gd name="T10" fmla="*/ 2147483647 w 364"/>
                <a:gd name="T11" fmla="*/ 2147483647 h 274"/>
                <a:gd name="T12" fmla="*/ 2147483647 w 364"/>
                <a:gd name="T13" fmla="*/ 2147483647 h 274"/>
                <a:gd name="T14" fmla="*/ 2147483647 w 364"/>
                <a:gd name="T15" fmla="*/ 2147483647 h 274"/>
                <a:gd name="T16" fmla="*/ 2147483647 w 364"/>
                <a:gd name="T17" fmla="*/ 2147483647 h 274"/>
                <a:gd name="T18" fmla="*/ 2147483647 w 364"/>
                <a:gd name="T19" fmla="*/ 2147483647 h 274"/>
                <a:gd name="T20" fmla="*/ 2147483647 w 364"/>
                <a:gd name="T21" fmla="*/ 2147483647 h 274"/>
                <a:gd name="T22" fmla="*/ 2147483647 w 364"/>
                <a:gd name="T23" fmla="*/ 2147483647 h 274"/>
                <a:gd name="T24" fmla="*/ 2147483647 w 364"/>
                <a:gd name="T25" fmla="*/ 2147483647 h 274"/>
                <a:gd name="T26" fmla="*/ 2147483647 w 364"/>
                <a:gd name="T27" fmla="*/ 2147483647 h 274"/>
                <a:gd name="T28" fmla="*/ 2147483647 w 364"/>
                <a:gd name="T29" fmla="*/ 2147483647 h 274"/>
                <a:gd name="T30" fmla="*/ 2147483647 w 364"/>
                <a:gd name="T31" fmla="*/ 2147483647 h 274"/>
                <a:gd name="T32" fmla="*/ 2147483647 w 364"/>
                <a:gd name="T33" fmla="*/ 2147483647 h 274"/>
                <a:gd name="T34" fmla="*/ 2147483647 w 364"/>
                <a:gd name="T35" fmla="*/ 2147483647 h 274"/>
                <a:gd name="T36" fmla="*/ 2147483647 w 364"/>
                <a:gd name="T37" fmla="*/ 2147483647 h 274"/>
                <a:gd name="T38" fmla="*/ 2147483647 w 364"/>
                <a:gd name="T39" fmla="*/ 2147483647 h 274"/>
                <a:gd name="T40" fmla="*/ 2147483647 w 364"/>
                <a:gd name="T41" fmla="*/ 2147483647 h 274"/>
                <a:gd name="T42" fmla="*/ 2147483647 w 364"/>
                <a:gd name="T43" fmla="*/ 2147483647 h 274"/>
                <a:gd name="T44" fmla="*/ 2147483647 w 364"/>
                <a:gd name="T45" fmla="*/ 0 h 274"/>
                <a:gd name="T46" fmla="*/ 2147483647 w 364"/>
                <a:gd name="T47" fmla="*/ 0 h 274"/>
                <a:gd name="T48" fmla="*/ 0 w 364"/>
                <a:gd name="T49" fmla="*/ 2147483647 h 274"/>
                <a:gd name="T50" fmla="*/ 0 w 364"/>
                <a:gd name="T51" fmla="*/ 2147483647 h 274"/>
                <a:gd name="T52" fmla="*/ 2147483647 w 364"/>
                <a:gd name="T53" fmla="*/ 2147483647 h 274"/>
                <a:gd name="T54" fmla="*/ 2147483647 w 364"/>
                <a:gd name="T55" fmla="*/ 2147483647 h 274"/>
                <a:gd name="T56" fmla="*/ 2147483647 w 364"/>
                <a:gd name="T57" fmla="*/ 2147483647 h 274"/>
                <a:gd name="T58" fmla="*/ 2147483647 w 364"/>
                <a:gd name="T59" fmla="*/ 2147483647 h 274"/>
                <a:gd name="T60" fmla="*/ 2147483647 w 364"/>
                <a:gd name="T61" fmla="*/ 2147483647 h 274"/>
                <a:gd name="T62" fmla="*/ 2147483647 w 364"/>
                <a:gd name="T63" fmla="*/ 2147483647 h 274"/>
                <a:gd name="T64" fmla="*/ 2147483647 w 364"/>
                <a:gd name="T65" fmla="*/ 2147483647 h 2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64" h="274">
                  <a:moveTo>
                    <a:pt x="358" y="241"/>
                  </a:moveTo>
                  <a:cubicBezTo>
                    <a:pt x="331" y="241"/>
                    <a:pt x="331" y="241"/>
                    <a:pt x="331" y="241"/>
                  </a:cubicBezTo>
                  <a:cubicBezTo>
                    <a:pt x="331" y="72"/>
                    <a:pt x="331" y="72"/>
                    <a:pt x="331" y="72"/>
                  </a:cubicBezTo>
                  <a:cubicBezTo>
                    <a:pt x="331" y="65"/>
                    <a:pt x="327" y="60"/>
                    <a:pt x="322" y="60"/>
                  </a:cubicBezTo>
                  <a:cubicBezTo>
                    <a:pt x="263" y="60"/>
                    <a:pt x="263" y="60"/>
                    <a:pt x="263" y="60"/>
                  </a:cubicBezTo>
                  <a:cubicBezTo>
                    <a:pt x="258" y="60"/>
                    <a:pt x="253" y="65"/>
                    <a:pt x="253" y="72"/>
                  </a:cubicBezTo>
                  <a:cubicBezTo>
                    <a:pt x="253" y="241"/>
                    <a:pt x="253" y="241"/>
                    <a:pt x="253" y="241"/>
                  </a:cubicBezTo>
                  <a:cubicBezTo>
                    <a:pt x="235" y="241"/>
                    <a:pt x="235" y="241"/>
                    <a:pt x="235" y="241"/>
                  </a:cubicBezTo>
                  <a:cubicBezTo>
                    <a:pt x="235" y="126"/>
                    <a:pt x="235" y="126"/>
                    <a:pt x="235" y="126"/>
                  </a:cubicBezTo>
                  <a:cubicBezTo>
                    <a:pt x="235" y="122"/>
                    <a:pt x="230" y="118"/>
                    <a:pt x="225" y="118"/>
                  </a:cubicBezTo>
                  <a:cubicBezTo>
                    <a:pt x="166" y="118"/>
                    <a:pt x="166" y="118"/>
                    <a:pt x="166" y="118"/>
                  </a:cubicBezTo>
                  <a:cubicBezTo>
                    <a:pt x="161" y="118"/>
                    <a:pt x="157" y="122"/>
                    <a:pt x="157" y="126"/>
                  </a:cubicBezTo>
                  <a:cubicBezTo>
                    <a:pt x="157" y="241"/>
                    <a:pt x="157" y="241"/>
                    <a:pt x="157" y="241"/>
                  </a:cubicBezTo>
                  <a:cubicBezTo>
                    <a:pt x="138" y="241"/>
                    <a:pt x="138" y="241"/>
                    <a:pt x="138" y="241"/>
                  </a:cubicBezTo>
                  <a:cubicBezTo>
                    <a:pt x="138" y="180"/>
                    <a:pt x="138" y="180"/>
                    <a:pt x="138" y="180"/>
                  </a:cubicBezTo>
                  <a:cubicBezTo>
                    <a:pt x="138" y="178"/>
                    <a:pt x="134" y="176"/>
                    <a:pt x="129" y="176"/>
                  </a:cubicBezTo>
                  <a:cubicBezTo>
                    <a:pt x="69" y="176"/>
                    <a:pt x="69" y="176"/>
                    <a:pt x="69" y="176"/>
                  </a:cubicBezTo>
                  <a:cubicBezTo>
                    <a:pt x="64" y="176"/>
                    <a:pt x="60" y="178"/>
                    <a:pt x="60" y="180"/>
                  </a:cubicBezTo>
                  <a:cubicBezTo>
                    <a:pt x="60" y="241"/>
                    <a:pt x="60" y="241"/>
                    <a:pt x="60" y="241"/>
                  </a:cubicBezTo>
                  <a:cubicBezTo>
                    <a:pt x="48" y="241"/>
                    <a:pt x="48" y="241"/>
                    <a:pt x="48" y="241"/>
                  </a:cubicBezTo>
                  <a:cubicBezTo>
                    <a:pt x="45" y="241"/>
                    <a:pt x="42" y="239"/>
                    <a:pt x="42" y="237"/>
                  </a:cubicBezTo>
                  <a:cubicBezTo>
                    <a:pt x="42" y="4"/>
                    <a:pt x="42" y="4"/>
                    <a:pt x="42" y="4"/>
                  </a:cubicBezTo>
                  <a:cubicBezTo>
                    <a:pt x="42" y="2"/>
                    <a:pt x="39" y="0"/>
                    <a:pt x="36" y="0"/>
                  </a:cubicBezTo>
                  <a:cubicBezTo>
                    <a:pt x="6" y="0"/>
                    <a:pt x="6" y="0"/>
                    <a:pt x="6" y="0"/>
                  </a:cubicBezTo>
                  <a:cubicBezTo>
                    <a:pt x="2" y="0"/>
                    <a:pt x="0" y="2"/>
                    <a:pt x="0" y="4"/>
                  </a:cubicBezTo>
                  <a:cubicBezTo>
                    <a:pt x="0" y="270"/>
                    <a:pt x="0" y="270"/>
                    <a:pt x="0" y="270"/>
                  </a:cubicBezTo>
                  <a:cubicBezTo>
                    <a:pt x="0" y="272"/>
                    <a:pt x="2" y="274"/>
                    <a:pt x="6" y="274"/>
                  </a:cubicBezTo>
                  <a:cubicBezTo>
                    <a:pt x="13" y="274"/>
                    <a:pt x="13" y="274"/>
                    <a:pt x="13" y="274"/>
                  </a:cubicBezTo>
                  <a:cubicBezTo>
                    <a:pt x="42" y="274"/>
                    <a:pt x="42" y="274"/>
                    <a:pt x="42" y="274"/>
                  </a:cubicBezTo>
                  <a:cubicBezTo>
                    <a:pt x="358" y="274"/>
                    <a:pt x="358" y="274"/>
                    <a:pt x="358" y="274"/>
                  </a:cubicBezTo>
                  <a:cubicBezTo>
                    <a:pt x="362" y="274"/>
                    <a:pt x="364" y="272"/>
                    <a:pt x="364" y="270"/>
                  </a:cubicBezTo>
                  <a:cubicBezTo>
                    <a:pt x="364" y="246"/>
                    <a:pt x="364" y="246"/>
                    <a:pt x="364" y="246"/>
                  </a:cubicBezTo>
                  <a:cubicBezTo>
                    <a:pt x="364" y="243"/>
                    <a:pt x="362" y="241"/>
                    <a:pt x="358" y="24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4834" name="组合 243"/>
          <p:cNvGrpSpPr/>
          <p:nvPr/>
        </p:nvGrpSpPr>
        <p:grpSpPr bwMode="auto">
          <a:xfrm>
            <a:off x="1609725" y="3420531"/>
            <a:ext cx="636985" cy="639563"/>
            <a:chOff x="0" y="0"/>
            <a:chExt cx="882650" cy="884238"/>
          </a:xfrm>
        </p:grpSpPr>
        <p:sp>
          <p:nvSpPr>
            <p:cNvPr id="34956" name="Oval 116"/>
            <p:cNvSpPr>
              <a:spLocks noChangeArrowheads="1"/>
            </p:cNvSpPr>
            <p:nvPr/>
          </p:nvSpPr>
          <p:spPr bwMode="auto">
            <a:xfrm>
              <a:off x="0" y="0"/>
              <a:ext cx="882650" cy="884238"/>
            </a:xfrm>
            <a:prstGeom prst="ellipse">
              <a:avLst/>
            </a:prstGeom>
            <a:solidFill>
              <a:srgbClr val="2D95BF"/>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zh-CN">
                <a:solidFill>
                  <a:srgbClr val="000000"/>
                </a:solidFill>
              </a:endParaRPr>
            </a:p>
          </p:txBody>
        </p:sp>
        <p:sp>
          <p:nvSpPr>
            <p:cNvPr id="34957" name="Freeform 117"/>
            <p:cNvSpPr/>
            <p:nvPr/>
          </p:nvSpPr>
          <p:spPr bwMode="auto">
            <a:xfrm>
              <a:off x="192087" y="200025"/>
              <a:ext cx="690563" cy="684213"/>
            </a:xfrm>
            <a:custGeom>
              <a:avLst/>
              <a:gdLst>
                <a:gd name="T0" fmla="*/ 2147483647 w 494"/>
                <a:gd name="T1" fmla="*/ 0 h 489"/>
                <a:gd name="T2" fmla="*/ 2147483647 w 494"/>
                <a:gd name="T3" fmla="*/ 2147483647 h 489"/>
                <a:gd name="T4" fmla="*/ 2147483647 w 494"/>
                <a:gd name="T5" fmla="*/ 2147483647 h 489"/>
                <a:gd name="T6" fmla="*/ 2147483647 w 494"/>
                <a:gd name="T7" fmla="*/ 2147483647 h 489"/>
                <a:gd name="T8" fmla="*/ 2147483647 w 494"/>
                <a:gd name="T9" fmla="*/ 2147483647 h 489"/>
                <a:gd name="T10" fmla="*/ 2147483647 w 494"/>
                <a:gd name="T11" fmla="*/ 2147483647 h 489"/>
                <a:gd name="T12" fmla="*/ 2147483647 w 494"/>
                <a:gd name="T13" fmla="*/ 2147483647 h 489"/>
                <a:gd name="T14" fmla="*/ 2147483647 w 494"/>
                <a:gd name="T15" fmla="*/ 2147483647 h 489"/>
                <a:gd name="T16" fmla="*/ 2147483647 w 494"/>
                <a:gd name="T17" fmla="*/ 2147483647 h 489"/>
                <a:gd name="T18" fmla="*/ 2147483647 w 494"/>
                <a:gd name="T19" fmla="*/ 2147483647 h 489"/>
                <a:gd name="T20" fmla="*/ 2147483647 w 494"/>
                <a:gd name="T21" fmla="*/ 2147483647 h 489"/>
                <a:gd name="T22" fmla="*/ 2147483647 w 494"/>
                <a:gd name="T23" fmla="*/ 0 h 489"/>
                <a:gd name="T24" fmla="*/ 2147483647 w 494"/>
                <a:gd name="T25" fmla="*/ 2147483647 h 489"/>
                <a:gd name="T26" fmla="*/ 2147483647 w 494"/>
                <a:gd name="T27" fmla="*/ 2147483647 h 489"/>
                <a:gd name="T28" fmla="*/ 2147483647 w 494"/>
                <a:gd name="T29" fmla="*/ 0 h 48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4" h="489">
                  <a:moveTo>
                    <a:pt x="69" y="0"/>
                  </a:moveTo>
                  <a:cubicBezTo>
                    <a:pt x="58" y="0"/>
                    <a:pt x="46" y="1"/>
                    <a:pt x="37" y="4"/>
                  </a:cubicBezTo>
                  <a:cubicBezTo>
                    <a:pt x="0" y="16"/>
                    <a:pt x="6" y="56"/>
                    <a:pt x="6" y="86"/>
                  </a:cubicBezTo>
                  <a:cubicBezTo>
                    <a:pt x="6" y="157"/>
                    <a:pt x="6" y="228"/>
                    <a:pt x="6" y="299"/>
                  </a:cubicBezTo>
                  <a:cubicBezTo>
                    <a:pt x="6" y="331"/>
                    <a:pt x="55" y="368"/>
                    <a:pt x="77" y="389"/>
                  </a:cubicBezTo>
                  <a:cubicBezTo>
                    <a:pt x="94" y="407"/>
                    <a:pt x="133" y="446"/>
                    <a:pt x="176" y="489"/>
                  </a:cubicBezTo>
                  <a:cubicBezTo>
                    <a:pt x="177" y="489"/>
                    <a:pt x="177" y="489"/>
                    <a:pt x="178" y="489"/>
                  </a:cubicBezTo>
                  <a:cubicBezTo>
                    <a:pt x="353" y="489"/>
                    <a:pt x="494" y="348"/>
                    <a:pt x="494" y="173"/>
                  </a:cubicBezTo>
                  <a:cubicBezTo>
                    <a:pt x="494" y="173"/>
                    <a:pt x="494" y="173"/>
                    <a:pt x="494" y="173"/>
                  </a:cubicBezTo>
                  <a:cubicBezTo>
                    <a:pt x="494" y="172"/>
                    <a:pt x="494" y="172"/>
                    <a:pt x="494" y="172"/>
                  </a:cubicBezTo>
                  <a:cubicBezTo>
                    <a:pt x="421" y="99"/>
                    <a:pt x="356" y="35"/>
                    <a:pt x="336" y="15"/>
                  </a:cubicBezTo>
                  <a:cubicBezTo>
                    <a:pt x="324" y="3"/>
                    <a:pt x="305" y="0"/>
                    <a:pt x="286" y="0"/>
                  </a:cubicBezTo>
                  <a:cubicBezTo>
                    <a:pt x="274" y="0"/>
                    <a:pt x="261" y="2"/>
                    <a:pt x="251" y="2"/>
                  </a:cubicBezTo>
                  <a:cubicBezTo>
                    <a:pt x="207" y="2"/>
                    <a:pt x="162" y="2"/>
                    <a:pt x="118" y="2"/>
                  </a:cubicBezTo>
                  <a:cubicBezTo>
                    <a:pt x="104" y="2"/>
                    <a:pt x="86" y="0"/>
                    <a:pt x="69" y="0"/>
                  </a:cubicBezTo>
                </a:path>
              </a:pathLst>
            </a:custGeom>
            <a:solidFill>
              <a:srgbClr val="24779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958" name="Freeform 118"/>
            <p:cNvSpPr>
              <a:spLocks noEditPoints="1"/>
            </p:cNvSpPr>
            <p:nvPr/>
          </p:nvSpPr>
          <p:spPr bwMode="auto">
            <a:xfrm>
              <a:off x="201612" y="203200"/>
              <a:ext cx="479425" cy="477838"/>
            </a:xfrm>
            <a:custGeom>
              <a:avLst/>
              <a:gdLst>
                <a:gd name="T0" fmla="*/ 2147483647 w 343"/>
                <a:gd name="T1" fmla="*/ 2147483647 h 342"/>
                <a:gd name="T2" fmla="*/ 2147483647 w 343"/>
                <a:gd name="T3" fmla="*/ 0 h 342"/>
                <a:gd name="T4" fmla="*/ 2147483647 w 343"/>
                <a:gd name="T5" fmla="*/ 0 h 342"/>
                <a:gd name="T6" fmla="*/ 0 w 343"/>
                <a:gd name="T7" fmla="*/ 2147483647 h 342"/>
                <a:gd name="T8" fmla="*/ 0 w 343"/>
                <a:gd name="T9" fmla="*/ 2147483647 h 342"/>
                <a:gd name="T10" fmla="*/ 2147483647 w 343"/>
                <a:gd name="T11" fmla="*/ 2147483647 h 342"/>
                <a:gd name="T12" fmla="*/ 2147483647 w 343"/>
                <a:gd name="T13" fmla="*/ 2147483647 h 342"/>
                <a:gd name="T14" fmla="*/ 2147483647 w 343"/>
                <a:gd name="T15" fmla="*/ 2147483647 h 342"/>
                <a:gd name="T16" fmla="*/ 2147483647 w 343"/>
                <a:gd name="T17" fmla="*/ 2147483647 h 342"/>
                <a:gd name="T18" fmla="*/ 2147483647 w 343"/>
                <a:gd name="T19" fmla="*/ 2147483647 h 342"/>
                <a:gd name="T20" fmla="*/ 2147483647 w 343"/>
                <a:gd name="T21" fmla="*/ 2147483647 h 342"/>
                <a:gd name="T22" fmla="*/ 2147483647 w 343"/>
                <a:gd name="T23" fmla="*/ 2147483647 h 342"/>
                <a:gd name="T24" fmla="*/ 2147483647 w 343"/>
                <a:gd name="T25" fmla="*/ 2147483647 h 342"/>
                <a:gd name="T26" fmla="*/ 2147483647 w 343"/>
                <a:gd name="T27" fmla="*/ 2147483647 h 342"/>
                <a:gd name="T28" fmla="*/ 2147483647 w 343"/>
                <a:gd name="T29" fmla="*/ 2147483647 h 342"/>
                <a:gd name="T30" fmla="*/ 2147483647 w 343"/>
                <a:gd name="T31" fmla="*/ 2147483647 h 342"/>
                <a:gd name="T32" fmla="*/ 2147483647 w 343"/>
                <a:gd name="T33" fmla="*/ 2147483647 h 342"/>
                <a:gd name="T34" fmla="*/ 2147483647 w 343"/>
                <a:gd name="T35" fmla="*/ 2147483647 h 3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43" h="342">
                  <a:moveTo>
                    <a:pt x="343" y="44"/>
                  </a:moveTo>
                  <a:cubicBezTo>
                    <a:pt x="343" y="20"/>
                    <a:pt x="323" y="0"/>
                    <a:pt x="298" y="0"/>
                  </a:cubicBezTo>
                  <a:cubicBezTo>
                    <a:pt x="45" y="0"/>
                    <a:pt x="45" y="0"/>
                    <a:pt x="45" y="0"/>
                  </a:cubicBezTo>
                  <a:cubicBezTo>
                    <a:pt x="20" y="0"/>
                    <a:pt x="0" y="20"/>
                    <a:pt x="0" y="44"/>
                  </a:cubicBezTo>
                  <a:cubicBezTo>
                    <a:pt x="0" y="298"/>
                    <a:pt x="0" y="298"/>
                    <a:pt x="0" y="298"/>
                  </a:cubicBezTo>
                  <a:cubicBezTo>
                    <a:pt x="0" y="322"/>
                    <a:pt x="20" y="342"/>
                    <a:pt x="45" y="342"/>
                  </a:cubicBezTo>
                  <a:cubicBezTo>
                    <a:pt x="298" y="342"/>
                    <a:pt x="298" y="342"/>
                    <a:pt x="298" y="342"/>
                  </a:cubicBezTo>
                  <a:cubicBezTo>
                    <a:pt x="323" y="342"/>
                    <a:pt x="343" y="322"/>
                    <a:pt x="343" y="298"/>
                  </a:cubicBezTo>
                  <a:lnTo>
                    <a:pt x="343" y="44"/>
                  </a:lnTo>
                  <a:close/>
                  <a:moveTo>
                    <a:pt x="313" y="298"/>
                  </a:moveTo>
                  <a:cubicBezTo>
                    <a:pt x="313" y="306"/>
                    <a:pt x="306" y="313"/>
                    <a:pt x="298" y="313"/>
                  </a:cubicBezTo>
                  <a:cubicBezTo>
                    <a:pt x="45" y="313"/>
                    <a:pt x="45" y="313"/>
                    <a:pt x="45" y="313"/>
                  </a:cubicBezTo>
                  <a:cubicBezTo>
                    <a:pt x="36" y="313"/>
                    <a:pt x="29" y="306"/>
                    <a:pt x="29" y="298"/>
                  </a:cubicBezTo>
                  <a:cubicBezTo>
                    <a:pt x="29" y="44"/>
                    <a:pt x="29" y="44"/>
                    <a:pt x="29" y="44"/>
                  </a:cubicBezTo>
                  <a:cubicBezTo>
                    <a:pt x="29" y="36"/>
                    <a:pt x="36" y="29"/>
                    <a:pt x="45" y="29"/>
                  </a:cubicBezTo>
                  <a:cubicBezTo>
                    <a:pt x="298" y="29"/>
                    <a:pt x="298" y="29"/>
                    <a:pt x="298" y="29"/>
                  </a:cubicBezTo>
                  <a:cubicBezTo>
                    <a:pt x="306" y="29"/>
                    <a:pt x="313" y="36"/>
                    <a:pt x="313" y="44"/>
                  </a:cubicBezTo>
                  <a:lnTo>
                    <a:pt x="313" y="29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959" name="Freeform 119"/>
            <p:cNvSpPr/>
            <p:nvPr/>
          </p:nvSpPr>
          <p:spPr bwMode="auto">
            <a:xfrm>
              <a:off x="288925" y="306388"/>
              <a:ext cx="303213" cy="273050"/>
            </a:xfrm>
            <a:custGeom>
              <a:avLst/>
              <a:gdLst>
                <a:gd name="T0" fmla="*/ 2147483647 w 217"/>
                <a:gd name="T1" fmla="*/ 2147483647 h 195"/>
                <a:gd name="T2" fmla="*/ 2147483647 w 217"/>
                <a:gd name="T3" fmla="*/ 2147483647 h 195"/>
                <a:gd name="T4" fmla="*/ 2147483647 w 217"/>
                <a:gd name="T5" fmla="*/ 2147483647 h 195"/>
                <a:gd name="T6" fmla="*/ 2147483647 w 217"/>
                <a:gd name="T7" fmla="*/ 2147483647 h 195"/>
                <a:gd name="T8" fmla="*/ 2147483647 w 217"/>
                <a:gd name="T9" fmla="*/ 2147483647 h 195"/>
                <a:gd name="T10" fmla="*/ 2147483647 w 217"/>
                <a:gd name="T11" fmla="*/ 2147483647 h 195"/>
                <a:gd name="T12" fmla="*/ 2147483647 w 217"/>
                <a:gd name="T13" fmla="*/ 2147483647 h 195"/>
                <a:gd name="T14" fmla="*/ 2147483647 w 217"/>
                <a:gd name="T15" fmla="*/ 2147483647 h 195"/>
                <a:gd name="T16" fmla="*/ 2147483647 w 217"/>
                <a:gd name="T17" fmla="*/ 2147483647 h 195"/>
                <a:gd name="T18" fmla="*/ 2147483647 w 217"/>
                <a:gd name="T19" fmla="*/ 2147483647 h 195"/>
                <a:gd name="T20" fmla="*/ 2147483647 w 217"/>
                <a:gd name="T21" fmla="*/ 2147483647 h 195"/>
                <a:gd name="T22" fmla="*/ 2147483647 w 217"/>
                <a:gd name="T23" fmla="*/ 2147483647 h 195"/>
                <a:gd name="T24" fmla="*/ 2147483647 w 217"/>
                <a:gd name="T25" fmla="*/ 2147483647 h 195"/>
                <a:gd name="T26" fmla="*/ 2147483647 w 217"/>
                <a:gd name="T27" fmla="*/ 2147483647 h 195"/>
                <a:gd name="T28" fmla="*/ 2147483647 w 217"/>
                <a:gd name="T29" fmla="*/ 2147483647 h 195"/>
                <a:gd name="T30" fmla="*/ 2147483647 w 217"/>
                <a:gd name="T31" fmla="*/ 0 h 195"/>
                <a:gd name="T32" fmla="*/ 2147483647 w 217"/>
                <a:gd name="T33" fmla="*/ 2147483647 h 195"/>
                <a:gd name="T34" fmla="*/ 2147483647 w 217"/>
                <a:gd name="T35" fmla="*/ 2147483647 h 195"/>
                <a:gd name="T36" fmla="*/ 2147483647 w 217"/>
                <a:gd name="T37" fmla="*/ 2147483647 h 195"/>
                <a:gd name="T38" fmla="*/ 2147483647 w 217"/>
                <a:gd name="T39" fmla="*/ 2147483647 h 195"/>
                <a:gd name="T40" fmla="*/ 2147483647 w 217"/>
                <a:gd name="T41" fmla="*/ 2147483647 h 195"/>
                <a:gd name="T42" fmla="*/ 2147483647 w 217"/>
                <a:gd name="T43" fmla="*/ 2147483647 h 195"/>
                <a:gd name="T44" fmla="*/ 2147483647 w 217"/>
                <a:gd name="T45" fmla="*/ 2147483647 h 195"/>
                <a:gd name="T46" fmla="*/ 2147483647 w 217"/>
                <a:gd name="T47" fmla="*/ 2147483647 h 195"/>
                <a:gd name="T48" fmla="*/ 2147483647 w 217"/>
                <a:gd name="T49" fmla="*/ 2147483647 h 195"/>
                <a:gd name="T50" fmla="*/ 2147483647 w 217"/>
                <a:gd name="T51" fmla="*/ 2147483647 h 195"/>
                <a:gd name="T52" fmla="*/ 2147483647 w 217"/>
                <a:gd name="T53" fmla="*/ 2147483647 h 195"/>
                <a:gd name="T54" fmla="*/ 2147483647 w 217"/>
                <a:gd name="T55" fmla="*/ 2147483647 h 195"/>
                <a:gd name="T56" fmla="*/ 2147483647 w 217"/>
                <a:gd name="T57" fmla="*/ 2147483647 h 195"/>
                <a:gd name="T58" fmla="*/ 2147483647 w 217"/>
                <a:gd name="T59" fmla="*/ 2147483647 h 195"/>
                <a:gd name="T60" fmla="*/ 2147483647 w 217"/>
                <a:gd name="T61" fmla="*/ 2147483647 h 195"/>
                <a:gd name="T62" fmla="*/ 0 w 217"/>
                <a:gd name="T63" fmla="*/ 2147483647 h 195"/>
                <a:gd name="T64" fmla="*/ 0 w 217"/>
                <a:gd name="T65" fmla="*/ 2147483647 h 195"/>
                <a:gd name="T66" fmla="*/ 2147483647 w 217"/>
                <a:gd name="T67" fmla="*/ 2147483647 h 195"/>
                <a:gd name="T68" fmla="*/ 2147483647 w 217"/>
                <a:gd name="T69" fmla="*/ 2147483647 h 195"/>
                <a:gd name="T70" fmla="*/ 2147483647 w 217"/>
                <a:gd name="T71" fmla="*/ 2147483647 h 195"/>
                <a:gd name="T72" fmla="*/ 2147483647 w 217"/>
                <a:gd name="T73" fmla="*/ 2147483647 h 195"/>
                <a:gd name="T74" fmla="*/ 2147483647 w 217"/>
                <a:gd name="T75" fmla="*/ 2147483647 h 195"/>
                <a:gd name="T76" fmla="*/ 2147483647 w 217"/>
                <a:gd name="T77" fmla="*/ 2147483647 h 195"/>
                <a:gd name="T78" fmla="*/ 2147483647 w 217"/>
                <a:gd name="T79" fmla="*/ 2147483647 h 195"/>
                <a:gd name="T80" fmla="*/ 2147483647 w 217"/>
                <a:gd name="T81" fmla="*/ 2147483647 h 195"/>
                <a:gd name="T82" fmla="*/ 2147483647 w 217"/>
                <a:gd name="T83" fmla="*/ 2147483647 h 195"/>
                <a:gd name="T84" fmla="*/ 2147483647 w 217"/>
                <a:gd name="T85" fmla="*/ 2147483647 h 195"/>
                <a:gd name="T86" fmla="*/ 2147483647 w 217"/>
                <a:gd name="T87" fmla="*/ 2147483647 h 195"/>
                <a:gd name="T88" fmla="*/ 2147483647 w 217"/>
                <a:gd name="T89" fmla="*/ 2147483647 h 195"/>
                <a:gd name="T90" fmla="*/ 2147483647 w 217"/>
                <a:gd name="T91" fmla="*/ 2147483647 h 195"/>
                <a:gd name="T92" fmla="*/ 2147483647 w 217"/>
                <a:gd name="T93" fmla="*/ 2147483647 h 195"/>
                <a:gd name="T94" fmla="*/ 2147483647 w 217"/>
                <a:gd name="T95" fmla="*/ 2147483647 h 195"/>
                <a:gd name="T96" fmla="*/ 2147483647 w 217"/>
                <a:gd name="T97" fmla="*/ 2147483647 h 195"/>
                <a:gd name="T98" fmla="*/ 2147483647 w 217"/>
                <a:gd name="T99" fmla="*/ 2147483647 h 195"/>
                <a:gd name="T100" fmla="*/ 2147483647 w 217"/>
                <a:gd name="T101" fmla="*/ 2147483647 h 19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17" h="195">
                  <a:moveTo>
                    <a:pt x="215" y="115"/>
                  </a:moveTo>
                  <a:cubicBezTo>
                    <a:pt x="186" y="99"/>
                    <a:pt x="186" y="99"/>
                    <a:pt x="186" y="99"/>
                  </a:cubicBezTo>
                  <a:cubicBezTo>
                    <a:pt x="186" y="86"/>
                    <a:pt x="186" y="86"/>
                    <a:pt x="186" y="86"/>
                  </a:cubicBezTo>
                  <a:cubicBezTo>
                    <a:pt x="186" y="85"/>
                    <a:pt x="185" y="84"/>
                    <a:pt x="183" y="84"/>
                  </a:cubicBezTo>
                  <a:cubicBezTo>
                    <a:pt x="178" y="84"/>
                    <a:pt x="178" y="84"/>
                    <a:pt x="178" y="84"/>
                  </a:cubicBezTo>
                  <a:cubicBezTo>
                    <a:pt x="176" y="84"/>
                    <a:pt x="175" y="85"/>
                    <a:pt x="175" y="86"/>
                  </a:cubicBezTo>
                  <a:cubicBezTo>
                    <a:pt x="175" y="93"/>
                    <a:pt x="175" y="93"/>
                    <a:pt x="175" y="93"/>
                  </a:cubicBezTo>
                  <a:cubicBezTo>
                    <a:pt x="153" y="81"/>
                    <a:pt x="153" y="81"/>
                    <a:pt x="153" y="81"/>
                  </a:cubicBezTo>
                  <a:cubicBezTo>
                    <a:pt x="153" y="69"/>
                    <a:pt x="153" y="69"/>
                    <a:pt x="153" y="69"/>
                  </a:cubicBezTo>
                  <a:cubicBezTo>
                    <a:pt x="153" y="67"/>
                    <a:pt x="152" y="67"/>
                    <a:pt x="150" y="67"/>
                  </a:cubicBezTo>
                  <a:cubicBezTo>
                    <a:pt x="145" y="67"/>
                    <a:pt x="145" y="67"/>
                    <a:pt x="145" y="67"/>
                  </a:cubicBezTo>
                  <a:cubicBezTo>
                    <a:pt x="143" y="67"/>
                    <a:pt x="142" y="67"/>
                    <a:pt x="142" y="69"/>
                  </a:cubicBezTo>
                  <a:cubicBezTo>
                    <a:pt x="142" y="75"/>
                    <a:pt x="142" y="75"/>
                    <a:pt x="142" y="75"/>
                  </a:cubicBezTo>
                  <a:cubicBezTo>
                    <a:pt x="121" y="64"/>
                    <a:pt x="121" y="64"/>
                    <a:pt x="121" y="64"/>
                  </a:cubicBezTo>
                  <a:cubicBezTo>
                    <a:pt x="121" y="17"/>
                    <a:pt x="121" y="17"/>
                    <a:pt x="121" y="17"/>
                  </a:cubicBezTo>
                  <a:cubicBezTo>
                    <a:pt x="121" y="7"/>
                    <a:pt x="116" y="0"/>
                    <a:pt x="108" y="0"/>
                  </a:cubicBezTo>
                  <a:cubicBezTo>
                    <a:pt x="101" y="0"/>
                    <a:pt x="95" y="7"/>
                    <a:pt x="95" y="17"/>
                  </a:cubicBezTo>
                  <a:cubicBezTo>
                    <a:pt x="95" y="64"/>
                    <a:pt x="95" y="64"/>
                    <a:pt x="95" y="64"/>
                  </a:cubicBezTo>
                  <a:cubicBezTo>
                    <a:pt x="75" y="75"/>
                    <a:pt x="75" y="75"/>
                    <a:pt x="75" y="75"/>
                  </a:cubicBezTo>
                  <a:cubicBezTo>
                    <a:pt x="75" y="69"/>
                    <a:pt x="75" y="69"/>
                    <a:pt x="75" y="69"/>
                  </a:cubicBezTo>
                  <a:cubicBezTo>
                    <a:pt x="75" y="67"/>
                    <a:pt x="74" y="67"/>
                    <a:pt x="73" y="67"/>
                  </a:cubicBezTo>
                  <a:cubicBezTo>
                    <a:pt x="67" y="67"/>
                    <a:pt x="67" y="67"/>
                    <a:pt x="67" y="67"/>
                  </a:cubicBezTo>
                  <a:cubicBezTo>
                    <a:pt x="66" y="67"/>
                    <a:pt x="64" y="67"/>
                    <a:pt x="64" y="69"/>
                  </a:cubicBezTo>
                  <a:cubicBezTo>
                    <a:pt x="64" y="81"/>
                    <a:pt x="64" y="81"/>
                    <a:pt x="64" y="81"/>
                  </a:cubicBezTo>
                  <a:cubicBezTo>
                    <a:pt x="42" y="93"/>
                    <a:pt x="42" y="93"/>
                    <a:pt x="42" y="93"/>
                  </a:cubicBezTo>
                  <a:cubicBezTo>
                    <a:pt x="42" y="86"/>
                    <a:pt x="42" y="86"/>
                    <a:pt x="42" y="86"/>
                  </a:cubicBezTo>
                  <a:cubicBezTo>
                    <a:pt x="42" y="85"/>
                    <a:pt x="41" y="84"/>
                    <a:pt x="40" y="84"/>
                  </a:cubicBezTo>
                  <a:cubicBezTo>
                    <a:pt x="34" y="84"/>
                    <a:pt x="34" y="84"/>
                    <a:pt x="34" y="84"/>
                  </a:cubicBezTo>
                  <a:cubicBezTo>
                    <a:pt x="33" y="84"/>
                    <a:pt x="31" y="85"/>
                    <a:pt x="31" y="86"/>
                  </a:cubicBezTo>
                  <a:cubicBezTo>
                    <a:pt x="31" y="99"/>
                    <a:pt x="31" y="99"/>
                    <a:pt x="31" y="99"/>
                  </a:cubicBezTo>
                  <a:cubicBezTo>
                    <a:pt x="2" y="115"/>
                    <a:pt x="2" y="115"/>
                    <a:pt x="2" y="115"/>
                  </a:cubicBezTo>
                  <a:cubicBezTo>
                    <a:pt x="1" y="115"/>
                    <a:pt x="0" y="117"/>
                    <a:pt x="0" y="119"/>
                  </a:cubicBezTo>
                  <a:cubicBezTo>
                    <a:pt x="0" y="133"/>
                    <a:pt x="0" y="133"/>
                    <a:pt x="0" y="133"/>
                  </a:cubicBezTo>
                  <a:cubicBezTo>
                    <a:pt x="0" y="136"/>
                    <a:pt x="2" y="138"/>
                    <a:pt x="5" y="137"/>
                  </a:cubicBezTo>
                  <a:cubicBezTo>
                    <a:pt x="95" y="113"/>
                    <a:pt x="95" y="113"/>
                    <a:pt x="95" y="113"/>
                  </a:cubicBezTo>
                  <a:cubicBezTo>
                    <a:pt x="95" y="159"/>
                    <a:pt x="95" y="159"/>
                    <a:pt x="95" y="159"/>
                  </a:cubicBezTo>
                  <a:cubicBezTo>
                    <a:pt x="95" y="161"/>
                    <a:pt x="95" y="163"/>
                    <a:pt x="96" y="164"/>
                  </a:cubicBezTo>
                  <a:cubicBezTo>
                    <a:pt x="75" y="183"/>
                    <a:pt x="75" y="183"/>
                    <a:pt x="75" y="183"/>
                  </a:cubicBezTo>
                  <a:cubicBezTo>
                    <a:pt x="75" y="191"/>
                    <a:pt x="75" y="191"/>
                    <a:pt x="75" y="191"/>
                  </a:cubicBezTo>
                  <a:cubicBezTo>
                    <a:pt x="75" y="193"/>
                    <a:pt x="77" y="195"/>
                    <a:pt x="80" y="194"/>
                  </a:cubicBezTo>
                  <a:cubicBezTo>
                    <a:pt x="109" y="183"/>
                    <a:pt x="109" y="183"/>
                    <a:pt x="109" y="183"/>
                  </a:cubicBezTo>
                  <a:cubicBezTo>
                    <a:pt x="137" y="194"/>
                    <a:pt x="137" y="194"/>
                    <a:pt x="137" y="194"/>
                  </a:cubicBezTo>
                  <a:cubicBezTo>
                    <a:pt x="140" y="195"/>
                    <a:pt x="142" y="193"/>
                    <a:pt x="142" y="191"/>
                  </a:cubicBezTo>
                  <a:cubicBezTo>
                    <a:pt x="142" y="183"/>
                    <a:pt x="142" y="183"/>
                    <a:pt x="142" y="183"/>
                  </a:cubicBezTo>
                  <a:cubicBezTo>
                    <a:pt x="121" y="164"/>
                    <a:pt x="121" y="164"/>
                    <a:pt x="121" y="164"/>
                  </a:cubicBezTo>
                  <a:cubicBezTo>
                    <a:pt x="121" y="163"/>
                    <a:pt x="121" y="161"/>
                    <a:pt x="121" y="159"/>
                  </a:cubicBezTo>
                  <a:cubicBezTo>
                    <a:pt x="121" y="113"/>
                    <a:pt x="121" y="113"/>
                    <a:pt x="121" y="113"/>
                  </a:cubicBezTo>
                  <a:cubicBezTo>
                    <a:pt x="212" y="137"/>
                    <a:pt x="212" y="137"/>
                    <a:pt x="212" y="137"/>
                  </a:cubicBezTo>
                  <a:cubicBezTo>
                    <a:pt x="215" y="138"/>
                    <a:pt x="217" y="136"/>
                    <a:pt x="217" y="133"/>
                  </a:cubicBezTo>
                  <a:cubicBezTo>
                    <a:pt x="217" y="119"/>
                    <a:pt x="217" y="119"/>
                    <a:pt x="217" y="119"/>
                  </a:cubicBezTo>
                  <a:cubicBezTo>
                    <a:pt x="217" y="117"/>
                    <a:pt x="216" y="115"/>
                    <a:pt x="215"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4835" name="组合 244"/>
          <p:cNvGrpSpPr/>
          <p:nvPr/>
        </p:nvGrpSpPr>
        <p:grpSpPr bwMode="auto">
          <a:xfrm>
            <a:off x="2657475" y="3424104"/>
            <a:ext cx="636985" cy="638372"/>
            <a:chOff x="0" y="0"/>
            <a:chExt cx="882650" cy="884238"/>
          </a:xfrm>
        </p:grpSpPr>
        <p:sp>
          <p:nvSpPr>
            <p:cNvPr id="34950" name="Oval 120"/>
            <p:cNvSpPr>
              <a:spLocks noChangeArrowheads="1"/>
            </p:cNvSpPr>
            <p:nvPr/>
          </p:nvSpPr>
          <p:spPr bwMode="auto">
            <a:xfrm>
              <a:off x="0" y="0"/>
              <a:ext cx="882650" cy="884238"/>
            </a:xfrm>
            <a:prstGeom prst="ellipse">
              <a:avLst/>
            </a:prstGeom>
            <a:solidFill>
              <a:srgbClr val="F0C419"/>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zh-CN">
                <a:solidFill>
                  <a:srgbClr val="000000"/>
                </a:solidFill>
              </a:endParaRPr>
            </a:p>
          </p:txBody>
        </p:sp>
        <p:sp>
          <p:nvSpPr>
            <p:cNvPr id="34951" name="Freeform 121"/>
            <p:cNvSpPr/>
            <p:nvPr/>
          </p:nvSpPr>
          <p:spPr bwMode="auto">
            <a:xfrm>
              <a:off x="193675" y="200025"/>
              <a:ext cx="688975" cy="684213"/>
            </a:xfrm>
            <a:custGeom>
              <a:avLst/>
              <a:gdLst>
                <a:gd name="T0" fmla="*/ 2147483647 w 493"/>
                <a:gd name="T1" fmla="*/ 0 h 489"/>
                <a:gd name="T2" fmla="*/ 2147483647 w 493"/>
                <a:gd name="T3" fmla="*/ 2147483647 h 489"/>
                <a:gd name="T4" fmla="*/ 2147483647 w 493"/>
                <a:gd name="T5" fmla="*/ 2147483647 h 489"/>
                <a:gd name="T6" fmla="*/ 2147483647 w 493"/>
                <a:gd name="T7" fmla="*/ 2147483647 h 489"/>
                <a:gd name="T8" fmla="*/ 2147483647 w 493"/>
                <a:gd name="T9" fmla="*/ 2147483647 h 489"/>
                <a:gd name="T10" fmla="*/ 2147483647 w 493"/>
                <a:gd name="T11" fmla="*/ 2147483647 h 489"/>
                <a:gd name="T12" fmla="*/ 2147483647 w 493"/>
                <a:gd name="T13" fmla="*/ 2147483647 h 489"/>
                <a:gd name="T14" fmla="*/ 2147483647 w 493"/>
                <a:gd name="T15" fmla="*/ 2147483647 h 489"/>
                <a:gd name="T16" fmla="*/ 2147483647 w 493"/>
                <a:gd name="T17" fmla="*/ 2147483647 h 489"/>
                <a:gd name="T18" fmla="*/ 2147483647 w 493"/>
                <a:gd name="T19" fmla="*/ 2147483647 h 489"/>
                <a:gd name="T20" fmla="*/ 2147483647 w 493"/>
                <a:gd name="T21" fmla="*/ 2147483647 h 489"/>
                <a:gd name="T22" fmla="*/ 2147483647 w 493"/>
                <a:gd name="T23" fmla="*/ 0 h 489"/>
                <a:gd name="T24" fmla="*/ 2147483647 w 493"/>
                <a:gd name="T25" fmla="*/ 2147483647 h 489"/>
                <a:gd name="T26" fmla="*/ 2147483647 w 493"/>
                <a:gd name="T27" fmla="*/ 2147483647 h 489"/>
                <a:gd name="T28" fmla="*/ 2147483647 w 493"/>
                <a:gd name="T29" fmla="*/ 0 h 48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3" h="489">
                  <a:moveTo>
                    <a:pt x="69" y="0"/>
                  </a:moveTo>
                  <a:cubicBezTo>
                    <a:pt x="57" y="0"/>
                    <a:pt x="46" y="1"/>
                    <a:pt x="36" y="4"/>
                  </a:cubicBezTo>
                  <a:cubicBezTo>
                    <a:pt x="0" y="16"/>
                    <a:pt x="5" y="56"/>
                    <a:pt x="5" y="86"/>
                  </a:cubicBezTo>
                  <a:cubicBezTo>
                    <a:pt x="5" y="157"/>
                    <a:pt x="5" y="228"/>
                    <a:pt x="5" y="299"/>
                  </a:cubicBezTo>
                  <a:cubicBezTo>
                    <a:pt x="5" y="331"/>
                    <a:pt x="54" y="368"/>
                    <a:pt x="76" y="389"/>
                  </a:cubicBezTo>
                  <a:cubicBezTo>
                    <a:pt x="93" y="407"/>
                    <a:pt x="132" y="446"/>
                    <a:pt x="175" y="489"/>
                  </a:cubicBezTo>
                  <a:cubicBezTo>
                    <a:pt x="176" y="489"/>
                    <a:pt x="176" y="489"/>
                    <a:pt x="177" y="489"/>
                  </a:cubicBezTo>
                  <a:cubicBezTo>
                    <a:pt x="351" y="489"/>
                    <a:pt x="493" y="348"/>
                    <a:pt x="493" y="173"/>
                  </a:cubicBezTo>
                  <a:cubicBezTo>
                    <a:pt x="493" y="173"/>
                    <a:pt x="493" y="173"/>
                    <a:pt x="493" y="173"/>
                  </a:cubicBezTo>
                  <a:cubicBezTo>
                    <a:pt x="493" y="172"/>
                    <a:pt x="493" y="171"/>
                    <a:pt x="493" y="171"/>
                  </a:cubicBezTo>
                  <a:cubicBezTo>
                    <a:pt x="420" y="98"/>
                    <a:pt x="356" y="35"/>
                    <a:pt x="336" y="15"/>
                  </a:cubicBezTo>
                  <a:cubicBezTo>
                    <a:pt x="324" y="3"/>
                    <a:pt x="305" y="0"/>
                    <a:pt x="286" y="0"/>
                  </a:cubicBezTo>
                  <a:cubicBezTo>
                    <a:pt x="273" y="0"/>
                    <a:pt x="261" y="2"/>
                    <a:pt x="251" y="2"/>
                  </a:cubicBezTo>
                  <a:cubicBezTo>
                    <a:pt x="206" y="2"/>
                    <a:pt x="162" y="2"/>
                    <a:pt x="117" y="2"/>
                  </a:cubicBezTo>
                  <a:cubicBezTo>
                    <a:pt x="103" y="2"/>
                    <a:pt x="86" y="0"/>
                    <a:pt x="69" y="0"/>
                  </a:cubicBezTo>
                </a:path>
              </a:pathLst>
            </a:custGeom>
            <a:solidFill>
              <a:srgbClr val="C09D1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952" name="Freeform 122"/>
            <p:cNvSpPr>
              <a:spLocks noEditPoints="1"/>
            </p:cNvSpPr>
            <p:nvPr/>
          </p:nvSpPr>
          <p:spPr bwMode="auto">
            <a:xfrm>
              <a:off x="200025" y="203200"/>
              <a:ext cx="479425" cy="477838"/>
            </a:xfrm>
            <a:custGeom>
              <a:avLst/>
              <a:gdLst>
                <a:gd name="T0" fmla="*/ 2147483647 w 343"/>
                <a:gd name="T1" fmla="*/ 2147483647 h 342"/>
                <a:gd name="T2" fmla="*/ 2147483647 w 343"/>
                <a:gd name="T3" fmla="*/ 0 h 342"/>
                <a:gd name="T4" fmla="*/ 2147483647 w 343"/>
                <a:gd name="T5" fmla="*/ 0 h 342"/>
                <a:gd name="T6" fmla="*/ 0 w 343"/>
                <a:gd name="T7" fmla="*/ 2147483647 h 342"/>
                <a:gd name="T8" fmla="*/ 0 w 343"/>
                <a:gd name="T9" fmla="*/ 2147483647 h 342"/>
                <a:gd name="T10" fmla="*/ 2147483647 w 343"/>
                <a:gd name="T11" fmla="*/ 2147483647 h 342"/>
                <a:gd name="T12" fmla="*/ 2147483647 w 343"/>
                <a:gd name="T13" fmla="*/ 2147483647 h 342"/>
                <a:gd name="T14" fmla="*/ 2147483647 w 343"/>
                <a:gd name="T15" fmla="*/ 2147483647 h 342"/>
                <a:gd name="T16" fmla="*/ 2147483647 w 343"/>
                <a:gd name="T17" fmla="*/ 2147483647 h 342"/>
                <a:gd name="T18" fmla="*/ 2147483647 w 343"/>
                <a:gd name="T19" fmla="*/ 2147483647 h 342"/>
                <a:gd name="T20" fmla="*/ 2147483647 w 343"/>
                <a:gd name="T21" fmla="*/ 2147483647 h 342"/>
                <a:gd name="T22" fmla="*/ 2147483647 w 343"/>
                <a:gd name="T23" fmla="*/ 2147483647 h 342"/>
                <a:gd name="T24" fmla="*/ 2147483647 w 343"/>
                <a:gd name="T25" fmla="*/ 2147483647 h 342"/>
                <a:gd name="T26" fmla="*/ 2147483647 w 343"/>
                <a:gd name="T27" fmla="*/ 2147483647 h 342"/>
                <a:gd name="T28" fmla="*/ 2147483647 w 343"/>
                <a:gd name="T29" fmla="*/ 2147483647 h 342"/>
                <a:gd name="T30" fmla="*/ 2147483647 w 343"/>
                <a:gd name="T31" fmla="*/ 2147483647 h 342"/>
                <a:gd name="T32" fmla="*/ 2147483647 w 343"/>
                <a:gd name="T33" fmla="*/ 2147483647 h 342"/>
                <a:gd name="T34" fmla="*/ 2147483647 w 343"/>
                <a:gd name="T35" fmla="*/ 2147483647 h 3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43" h="342">
                  <a:moveTo>
                    <a:pt x="343" y="44"/>
                  </a:moveTo>
                  <a:cubicBezTo>
                    <a:pt x="343" y="20"/>
                    <a:pt x="323" y="0"/>
                    <a:pt x="298" y="0"/>
                  </a:cubicBezTo>
                  <a:cubicBezTo>
                    <a:pt x="45" y="0"/>
                    <a:pt x="45" y="0"/>
                    <a:pt x="45" y="0"/>
                  </a:cubicBezTo>
                  <a:cubicBezTo>
                    <a:pt x="20" y="0"/>
                    <a:pt x="0" y="20"/>
                    <a:pt x="0" y="44"/>
                  </a:cubicBezTo>
                  <a:cubicBezTo>
                    <a:pt x="0" y="298"/>
                    <a:pt x="0" y="298"/>
                    <a:pt x="0" y="298"/>
                  </a:cubicBezTo>
                  <a:cubicBezTo>
                    <a:pt x="0" y="322"/>
                    <a:pt x="20" y="342"/>
                    <a:pt x="45" y="342"/>
                  </a:cubicBezTo>
                  <a:cubicBezTo>
                    <a:pt x="298" y="342"/>
                    <a:pt x="298" y="342"/>
                    <a:pt x="298" y="342"/>
                  </a:cubicBezTo>
                  <a:cubicBezTo>
                    <a:pt x="323" y="342"/>
                    <a:pt x="343" y="322"/>
                    <a:pt x="343" y="298"/>
                  </a:cubicBezTo>
                  <a:lnTo>
                    <a:pt x="343" y="44"/>
                  </a:lnTo>
                  <a:close/>
                  <a:moveTo>
                    <a:pt x="314" y="298"/>
                  </a:moveTo>
                  <a:cubicBezTo>
                    <a:pt x="314" y="306"/>
                    <a:pt x="307" y="313"/>
                    <a:pt x="298" y="313"/>
                  </a:cubicBezTo>
                  <a:cubicBezTo>
                    <a:pt x="45" y="313"/>
                    <a:pt x="45" y="313"/>
                    <a:pt x="45" y="313"/>
                  </a:cubicBezTo>
                  <a:cubicBezTo>
                    <a:pt x="37" y="313"/>
                    <a:pt x="30" y="306"/>
                    <a:pt x="30" y="298"/>
                  </a:cubicBezTo>
                  <a:cubicBezTo>
                    <a:pt x="30" y="44"/>
                    <a:pt x="30" y="44"/>
                    <a:pt x="30" y="44"/>
                  </a:cubicBezTo>
                  <a:cubicBezTo>
                    <a:pt x="30" y="36"/>
                    <a:pt x="37" y="29"/>
                    <a:pt x="45" y="29"/>
                  </a:cubicBezTo>
                  <a:cubicBezTo>
                    <a:pt x="298" y="29"/>
                    <a:pt x="298" y="29"/>
                    <a:pt x="298" y="29"/>
                  </a:cubicBezTo>
                  <a:cubicBezTo>
                    <a:pt x="307" y="29"/>
                    <a:pt x="314" y="36"/>
                    <a:pt x="314" y="44"/>
                  </a:cubicBezTo>
                  <a:lnTo>
                    <a:pt x="314" y="29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953" name="Freeform 123"/>
            <p:cNvSpPr/>
            <p:nvPr/>
          </p:nvSpPr>
          <p:spPr bwMode="auto">
            <a:xfrm>
              <a:off x="360362" y="344488"/>
              <a:ext cx="160338" cy="77788"/>
            </a:xfrm>
            <a:custGeom>
              <a:avLst/>
              <a:gdLst>
                <a:gd name="T0" fmla="*/ 2147483647 w 115"/>
                <a:gd name="T1" fmla="*/ 2147483647 h 56"/>
                <a:gd name="T2" fmla="*/ 2147483647 w 115"/>
                <a:gd name="T3" fmla="*/ 2147483647 h 56"/>
                <a:gd name="T4" fmla="*/ 2147483647 w 115"/>
                <a:gd name="T5" fmla="*/ 2147483647 h 56"/>
                <a:gd name="T6" fmla="*/ 2147483647 w 115"/>
                <a:gd name="T7" fmla="*/ 2147483647 h 56"/>
                <a:gd name="T8" fmla="*/ 2147483647 w 115"/>
                <a:gd name="T9" fmla="*/ 2147483647 h 56"/>
                <a:gd name="T10" fmla="*/ 2147483647 w 115"/>
                <a:gd name="T11" fmla="*/ 2147483647 h 56"/>
                <a:gd name="T12" fmla="*/ 2147483647 w 115"/>
                <a:gd name="T13" fmla="*/ 2147483647 h 56"/>
                <a:gd name="T14" fmla="*/ 2147483647 w 115"/>
                <a:gd name="T15" fmla="*/ 0 h 56"/>
                <a:gd name="T16" fmla="*/ 2147483647 w 115"/>
                <a:gd name="T17" fmla="*/ 0 h 56"/>
                <a:gd name="T18" fmla="*/ 0 w 115"/>
                <a:gd name="T19" fmla="*/ 2147483647 h 56"/>
                <a:gd name="T20" fmla="*/ 0 w 115"/>
                <a:gd name="T21" fmla="*/ 2147483647 h 56"/>
                <a:gd name="T22" fmla="*/ 2147483647 w 115"/>
                <a:gd name="T23" fmla="*/ 2147483647 h 56"/>
                <a:gd name="T24" fmla="*/ 2147483647 w 115"/>
                <a:gd name="T25" fmla="*/ 2147483647 h 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5" h="56">
                  <a:moveTo>
                    <a:pt x="12" y="16"/>
                  </a:moveTo>
                  <a:cubicBezTo>
                    <a:pt x="12" y="15"/>
                    <a:pt x="14" y="13"/>
                    <a:pt x="16" y="13"/>
                  </a:cubicBezTo>
                  <a:cubicBezTo>
                    <a:pt x="100" y="13"/>
                    <a:pt x="100" y="13"/>
                    <a:pt x="100" y="13"/>
                  </a:cubicBezTo>
                  <a:cubicBezTo>
                    <a:pt x="102" y="13"/>
                    <a:pt x="103" y="15"/>
                    <a:pt x="103" y="16"/>
                  </a:cubicBezTo>
                  <a:cubicBezTo>
                    <a:pt x="103" y="56"/>
                    <a:pt x="103" y="56"/>
                    <a:pt x="103" y="56"/>
                  </a:cubicBezTo>
                  <a:cubicBezTo>
                    <a:pt x="115" y="46"/>
                    <a:pt x="115" y="46"/>
                    <a:pt x="115" y="46"/>
                  </a:cubicBezTo>
                  <a:cubicBezTo>
                    <a:pt x="115" y="16"/>
                    <a:pt x="115" y="16"/>
                    <a:pt x="115" y="16"/>
                  </a:cubicBezTo>
                  <a:cubicBezTo>
                    <a:pt x="115" y="8"/>
                    <a:pt x="109" y="0"/>
                    <a:pt x="100" y="0"/>
                  </a:cubicBezTo>
                  <a:cubicBezTo>
                    <a:pt x="16" y="0"/>
                    <a:pt x="16" y="0"/>
                    <a:pt x="16" y="0"/>
                  </a:cubicBezTo>
                  <a:cubicBezTo>
                    <a:pt x="7" y="0"/>
                    <a:pt x="0" y="8"/>
                    <a:pt x="0" y="16"/>
                  </a:cubicBezTo>
                  <a:cubicBezTo>
                    <a:pt x="0" y="46"/>
                    <a:pt x="0" y="46"/>
                    <a:pt x="0" y="46"/>
                  </a:cubicBezTo>
                  <a:cubicBezTo>
                    <a:pt x="12" y="56"/>
                    <a:pt x="12" y="56"/>
                    <a:pt x="12" y="56"/>
                  </a:cubicBezTo>
                  <a:lnTo>
                    <a:pt x="12" y="1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954" name="Freeform 124"/>
            <p:cNvSpPr>
              <a:spLocks noEditPoints="1"/>
            </p:cNvSpPr>
            <p:nvPr/>
          </p:nvSpPr>
          <p:spPr bwMode="auto">
            <a:xfrm>
              <a:off x="314325" y="396875"/>
              <a:ext cx="254000" cy="179388"/>
            </a:xfrm>
            <a:custGeom>
              <a:avLst/>
              <a:gdLst>
                <a:gd name="T0" fmla="*/ 2147483647 w 182"/>
                <a:gd name="T1" fmla="*/ 2147483647 h 128"/>
                <a:gd name="T2" fmla="*/ 2147483647 w 182"/>
                <a:gd name="T3" fmla="*/ 2147483647 h 128"/>
                <a:gd name="T4" fmla="*/ 2147483647 w 182"/>
                <a:gd name="T5" fmla="*/ 0 h 128"/>
                <a:gd name="T6" fmla="*/ 2147483647 w 182"/>
                <a:gd name="T7" fmla="*/ 2147483647 h 128"/>
                <a:gd name="T8" fmla="*/ 2147483647 w 182"/>
                <a:gd name="T9" fmla="*/ 2147483647 h 128"/>
                <a:gd name="T10" fmla="*/ 2147483647 w 182"/>
                <a:gd name="T11" fmla="*/ 2147483647 h 128"/>
                <a:gd name="T12" fmla="*/ 2147483647 w 182"/>
                <a:gd name="T13" fmla="*/ 2147483647 h 128"/>
                <a:gd name="T14" fmla="*/ 2147483647 w 182"/>
                <a:gd name="T15" fmla="*/ 2147483647 h 128"/>
                <a:gd name="T16" fmla="*/ 2147483647 w 182"/>
                <a:gd name="T17" fmla="*/ 2147483647 h 128"/>
                <a:gd name="T18" fmla="*/ 2147483647 w 182"/>
                <a:gd name="T19" fmla="*/ 0 h 128"/>
                <a:gd name="T20" fmla="*/ 2147483647 w 182"/>
                <a:gd name="T21" fmla="*/ 0 h 128"/>
                <a:gd name="T22" fmla="*/ 2147483647 w 182"/>
                <a:gd name="T23" fmla="*/ 0 h 128"/>
                <a:gd name="T24" fmla="*/ 2147483647 w 182"/>
                <a:gd name="T25" fmla="*/ 2147483647 h 128"/>
                <a:gd name="T26" fmla="*/ 0 w 182"/>
                <a:gd name="T27" fmla="*/ 2147483647 h 128"/>
                <a:gd name="T28" fmla="*/ 0 w 182"/>
                <a:gd name="T29" fmla="*/ 2147483647 h 128"/>
                <a:gd name="T30" fmla="*/ 2147483647 w 182"/>
                <a:gd name="T31" fmla="*/ 2147483647 h 128"/>
                <a:gd name="T32" fmla="*/ 2147483647 w 182"/>
                <a:gd name="T33" fmla="*/ 2147483647 h 128"/>
                <a:gd name="T34" fmla="*/ 2147483647 w 182"/>
                <a:gd name="T35" fmla="*/ 2147483647 h 128"/>
                <a:gd name="T36" fmla="*/ 2147483647 w 182"/>
                <a:gd name="T37" fmla="*/ 2147483647 h 128"/>
                <a:gd name="T38" fmla="*/ 2147483647 w 182"/>
                <a:gd name="T39" fmla="*/ 2147483647 h 128"/>
                <a:gd name="T40" fmla="*/ 2147483647 w 182"/>
                <a:gd name="T41" fmla="*/ 2147483647 h 128"/>
                <a:gd name="T42" fmla="*/ 2147483647 w 182"/>
                <a:gd name="T43" fmla="*/ 2147483647 h 128"/>
                <a:gd name="T44" fmla="*/ 2147483647 w 182"/>
                <a:gd name="T45" fmla="*/ 2147483647 h 128"/>
                <a:gd name="T46" fmla="*/ 2147483647 w 182"/>
                <a:gd name="T47" fmla="*/ 2147483647 h 128"/>
                <a:gd name="T48" fmla="*/ 2147483647 w 182"/>
                <a:gd name="T49" fmla="*/ 2147483647 h 128"/>
                <a:gd name="T50" fmla="*/ 2147483647 w 182"/>
                <a:gd name="T51" fmla="*/ 2147483647 h 128"/>
                <a:gd name="T52" fmla="*/ 2147483647 w 182"/>
                <a:gd name="T53" fmla="*/ 2147483647 h 128"/>
                <a:gd name="T54" fmla="*/ 2147483647 w 182"/>
                <a:gd name="T55" fmla="*/ 2147483647 h 128"/>
                <a:gd name="T56" fmla="*/ 2147483647 w 182"/>
                <a:gd name="T57" fmla="*/ 2147483647 h 128"/>
                <a:gd name="T58" fmla="*/ 2147483647 w 182"/>
                <a:gd name="T59" fmla="*/ 2147483647 h 128"/>
                <a:gd name="T60" fmla="*/ 2147483647 w 182"/>
                <a:gd name="T61" fmla="*/ 2147483647 h 128"/>
                <a:gd name="T62" fmla="*/ 2147483647 w 182"/>
                <a:gd name="T63" fmla="*/ 2147483647 h 128"/>
                <a:gd name="T64" fmla="*/ 2147483647 w 182"/>
                <a:gd name="T65" fmla="*/ 2147483647 h 128"/>
                <a:gd name="T66" fmla="*/ 2147483647 w 182"/>
                <a:gd name="T67" fmla="*/ 2147483647 h 128"/>
                <a:gd name="T68" fmla="*/ 2147483647 w 182"/>
                <a:gd name="T69" fmla="*/ 2147483647 h 128"/>
                <a:gd name="T70" fmla="*/ 2147483647 w 182"/>
                <a:gd name="T71" fmla="*/ 2147483647 h 12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82" h="128">
                  <a:moveTo>
                    <a:pt x="167" y="1"/>
                  </a:moveTo>
                  <a:cubicBezTo>
                    <a:pt x="166" y="1"/>
                    <a:pt x="165" y="1"/>
                    <a:pt x="164" y="1"/>
                  </a:cubicBezTo>
                  <a:cubicBezTo>
                    <a:pt x="164" y="0"/>
                    <a:pt x="164" y="0"/>
                    <a:pt x="164" y="0"/>
                  </a:cubicBezTo>
                  <a:cubicBezTo>
                    <a:pt x="163" y="1"/>
                    <a:pt x="162" y="1"/>
                    <a:pt x="161" y="2"/>
                  </a:cubicBezTo>
                  <a:cubicBezTo>
                    <a:pt x="103" y="46"/>
                    <a:pt x="103" y="46"/>
                    <a:pt x="103" y="46"/>
                  </a:cubicBezTo>
                  <a:cubicBezTo>
                    <a:pt x="95" y="38"/>
                    <a:pt x="95" y="38"/>
                    <a:pt x="95" y="38"/>
                  </a:cubicBezTo>
                  <a:cubicBezTo>
                    <a:pt x="93" y="36"/>
                    <a:pt x="89" y="36"/>
                    <a:pt x="87" y="38"/>
                  </a:cubicBezTo>
                  <a:cubicBezTo>
                    <a:pt x="79" y="46"/>
                    <a:pt x="79" y="46"/>
                    <a:pt x="79" y="46"/>
                  </a:cubicBezTo>
                  <a:cubicBezTo>
                    <a:pt x="20" y="2"/>
                    <a:pt x="20" y="2"/>
                    <a:pt x="20" y="2"/>
                  </a:cubicBezTo>
                  <a:cubicBezTo>
                    <a:pt x="20" y="1"/>
                    <a:pt x="18" y="1"/>
                    <a:pt x="17" y="0"/>
                  </a:cubicBezTo>
                  <a:cubicBezTo>
                    <a:pt x="17" y="0"/>
                    <a:pt x="17" y="0"/>
                    <a:pt x="17" y="0"/>
                  </a:cubicBezTo>
                  <a:cubicBezTo>
                    <a:pt x="17" y="0"/>
                    <a:pt x="17" y="0"/>
                    <a:pt x="17" y="0"/>
                  </a:cubicBezTo>
                  <a:cubicBezTo>
                    <a:pt x="17" y="0"/>
                    <a:pt x="16" y="0"/>
                    <a:pt x="15" y="1"/>
                  </a:cubicBezTo>
                  <a:cubicBezTo>
                    <a:pt x="6" y="2"/>
                    <a:pt x="0" y="9"/>
                    <a:pt x="0" y="17"/>
                  </a:cubicBezTo>
                  <a:cubicBezTo>
                    <a:pt x="0" y="111"/>
                    <a:pt x="0" y="111"/>
                    <a:pt x="0" y="111"/>
                  </a:cubicBezTo>
                  <a:cubicBezTo>
                    <a:pt x="0" y="120"/>
                    <a:pt x="8" y="128"/>
                    <a:pt x="17" y="128"/>
                  </a:cubicBezTo>
                  <a:cubicBezTo>
                    <a:pt x="165" y="128"/>
                    <a:pt x="165" y="128"/>
                    <a:pt x="165" y="128"/>
                  </a:cubicBezTo>
                  <a:cubicBezTo>
                    <a:pt x="174" y="128"/>
                    <a:pt x="182" y="120"/>
                    <a:pt x="182" y="111"/>
                  </a:cubicBezTo>
                  <a:cubicBezTo>
                    <a:pt x="182" y="17"/>
                    <a:pt x="182" y="17"/>
                    <a:pt x="182" y="17"/>
                  </a:cubicBezTo>
                  <a:cubicBezTo>
                    <a:pt x="182" y="9"/>
                    <a:pt x="175" y="2"/>
                    <a:pt x="167" y="1"/>
                  </a:cubicBezTo>
                  <a:close/>
                  <a:moveTo>
                    <a:pt x="15" y="106"/>
                  </a:moveTo>
                  <a:cubicBezTo>
                    <a:pt x="15" y="17"/>
                    <a:pt x="15" y="17"/>
                    <a:pt x="15" y="17"/>
                  </a:cubicBezTo>
                  <a:cubicBezTo>
                    <a:pt x="15" y="16"/>
                    <a:pt x="16" y="15"/>
                    <a:pt x="17" y="15"/>
                  </a:cubicBezTo>
                  <a:cubicBezTo>
                    <a:pt x="17" y="15"/>
                    <a:pt x="17" y="15"/>
                    <a:pt x="17" y="15"/>
                  </a:cubicBezTo>
                  <a:cubicBezTo>
                    <a:pt x="70" y="55"/>
                    <a:pt x="70" y="55"/>
                    <a:pt x="70" y="55"/>
                  </a:cubicBezTo>
                  <a:lnTo>
                    <a:pt x="15" y="106"/>
                  </a:lnTo>
                  <a:close/>
                  <a:moveTo>
                    <a:pt x="24" y="113"/>
                  </a:moveTo>
                  <a:cubicBezTo>
                    <a:pt x="91" y="50"/>
                    <a:pt x="91" y="50"/>
                    <a:pt x="91" y="50"/>
                  </a:cubicBezTo>
                  <a:cubicBezTo>
                    <a:pt x="158" y="113"/>
                    <a:pt x="158" y="113"/>
                    <a:pt x="158" y="113"/>
                  </a:cubicBezTo>
                  <a:lnTo>
                    <a:pt x="24" y="113"/>
                  </a:lnTo>
                  <a:close/>
                  <a:moveTo>
                    <a:pt x="167" y="106"/>
                  </a:moveTo>
                  <a:cubicBezTo>
                    <a:pt x="112" y="55"/>
                    <a:pt x="112" y="55"/>
                    <a:pt x="112" y="55"/>
                  </a:cubicBezTo>
                  <a:cubicBezTo>
                    <a:pt x="164" y="15"/>
                    <a:pt x="164" y="15"/>
                    <a:pt x="164" y="15"/>
                  </a:cubicBezTo>
                  <a:cubicBezTo>
                    <a:pt x="164" y="15"/>
                    <a:pt x="164" y="15"/>
                    <a:pt x="164" y="15"/>
                  </a:cubicBezTo>
                  <a:cubicBezTo>
                    <a:pt x="166" y="15"/>
                    <a:pt x="167" y="16"/>
                    <a:pt x="167" y="17"/>
                  </a:cubicBezTo>
                  <a:lnTo>
                    <a:pt x="167" y="10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955" name="Freeform 125"/>
            <p:cNvSpPr/>
            <p:nvPr/>
          </p:nvSpPr>
          <p:spPr bwMode="auto">
            <a:xfrm>
              <a:off x="400050" y="306388"/>
              <a:ext cx="80963" cy="36513"/>
            </a:xfrm>
            <a:custGeom>
              <a:avLst/>
              <a:gdLst>
                <a:gd name="T0" fmla="*/ 2147483647 w 58"/>
                <a:gd name="T1" fmla="*/ 2147483647 h 26"/>
                <a:gd name="T2" fmla="*/ 2147483647 w 58"/>
                <a:gd name="T3" fmla="*/ 2147483647 h 26"/>
                <a:gd name="T4" fmla="*/ 2147483647 w 58"/>
                <a:gd name="T5" fmla="*/ 2147483647 h 26"/>
                <a:gd name="T6" fmla="*/ 2147483647 w 58"/>
                <a:gd name="T7" fmla="*/ 2147483647 h 26"/>
                <a:gd name="T8" fmla="*/ 2147483647 w 58"/>
                <a:gd name="T9" fmla="*/ 2147483647 h 26"/>
                <a:gd name="T10" fmla="*/ 0 w 58"/>
                <a:gd name="T11" fmla="*/ 2147483647 h 26"/>
                <a:gd name="T12" fmla="*/ 2147483647 w 58"/>
                <a:gd name="T13" fmla="*/ 2147483647 h 26"/>
                <a:gd name="T14" fmla="*/ 2147483647 w 58"/>
                <a:gd name="T15" fmla="*/ 2147483647 h 2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8" h="26">
                  <a:moveTo>
                    <a:pt x="29" y="14"/>
                  </a:moveTo>
                  <a:cubicBezTo>
                    <a:pt x="42" y="26"/>
                    <a:pt x="42" y="26"/>
                    <a:pt x="42" y="26"/>
                  </a:cubicBezTo>
                  <a:cubicBezTo>
                    <a:pt x="58" y="26"/>
                    <a:pt x="58" y="26"/>
                    <a:pt x="58" y="26"/>
                  </a:cubicBezTo>
                  <a:cubicBezTo>
                    <a:pt x="33" y="2"/>
                    <a:pt x="33" y="2"/>
                    <a:pt x="33" y="2"/>
                  </a:cubicBezTo>
                  <a:cubicBezTo>
                    <a:pt x="31" y="0"/>
                    <a:pt x="28" y="0"/>
                    <a:pt x="25" y="2"/>
                  </a:cubicBezTo>
                  <a:cubicBezTo>
                    <a:pt x="0" y="26"/>
                    <a:pt x="0" y="26"/>
                    <a:pt x="0" y="26"/>
                  </a:cubicBezTo>
                  <a:cubicBezTo>
                    <a:pt x="17" y="26"/>
                    <a:pt x="17" y="26"/>
                    <a:pt x="17" y="26"/>
                  </a:cubicBezTo>
                  <a:lnTo>
                    <a:pt x="29" y="1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4836" name="组合 245"/>
          <p:cNvGrpSpPr/>
          <p:nvPr/>
        </p:nvGrpSpPr>
        <p:grpSpPr bwMode="auto">
          <a:xfrm>
            <a:off x="3705225" y="3427677"/>
            <a:ext cx="639366" cy="638372"/>
            <a:chOff x="0" y="0"/>
            <a:chExt cx="884238" cy="884238"/>
          </a:xfrm>
        </p:grpSpPr>
        <p:sp>
          <p:nvSpPr>
            <p:cNvPr id="34945" name="Oval 126"/>
            <p:cNvSpPr>
              <a:spLocks noChangeArrowheads="1"/>
            </p:cNvSpPr>
            <p:nvPr/>
          </p:nvSpPr>
          <p:spPr bwMode="auto">
            <a:xfrm>
              <a:off x="0" y="0"/>
              <a:ext cx="884238" cy="884238"/>
            </a:xfrm>
            <a:prstGeom prst="ellipse">
              <a:avLst/>
            </a:prstGeom>
            <a:solidFill>
              <a:srgbClr val="E87E30"/>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zh-CN">
                <a:solidFill>
                  <a:srgbClr val="000000"/>
                </a:solidFill>
              </a:endParaRPr>
            </a:p>
          </p:txBody>
        </p:sp>
        <p:sp>
          <p:nvSpPr>
            <p:cNvPr id="34946" name="Freeform 127"/>
            <p:cNvSpPr>
              <a:spLocks noEditPoints="1"/>
            </p:cNvSpPr>
            <p:nvPr/>
          </p:nvSpPr>
          <p:spPr bwMode="auto">
            <a:xfrm>
              <a:off x="882650" y="444500"/>
              <a:ext cx="1588" cy="30163"/>
            </a:xfrm>
            <a:custGeom>
              <a:avLst/>
              <a:gdLst>
                <a:gd name="T0" fmla="*/ 0 w 1"/>
                <a:gd name="T1" fmla="*/ 2147483647 h 21"/>
                <a:gd name="T2" fmla="*/ 0 w 1"/>
                <a:gd name="T3" fmla="*/ 2147483647 h 21"/>
                <a:gd name="T4" fmla="*/ 0 w 1"/>
                <a:gd name="T5" fmla="*/ 2147483647 h 21"/>
                <a:gd name="T6" fmla="*/ 0 w 1"/>
                <a:gd name="T7" fmla="*/ 2147483647 h 21"/>
                <a:gd name="T8" fmla="*/ 0 w 1"/>
                <a:gd name="T9" fmla="*/ 2147483647 h 21"/>
                <a:gd name="T10" fmla="*/ 0 w 1"/>
                <a:gd name="T11" fmla="*/ 2147483647 h 21"/>
                <a:gd name="T12" fmla="*/ 0 w 1"/>
                <a:gd name="T13" fmla="*/ 2147483647 h 21"/>
                <a:gd name="T14" fmla="*/ 0 w 1"/>
                <a:gd name="T15" fmla="*/ 2147483647 h 21"/>
                <a:gd name="T16" fmla="*/ 0 w 1"/>
                <a:gd name="T17" fmla="*/ 2147483647 h 21"/>
                <a:gd name="T18" fmla="*/ 0 w 1"/>
                <a:gd name="T19" fmla="*/ 2147483647 h 21"/>
                <a:gd name="T20" fmla="*/ 0 w 1"/>
                <a:gd name="T21" fmla="*/ 2147483647 h 21"/>
                <a:gd name="T22" fmla="*/ 0 w 1"/>
                <a:gd name="T23" fmla="*/ 2147483647 h 21"/>
                <a:gd name="T24" fmla="*/ 0 w 1"/>
                <a:gd name="T25" fmla="*/ 2147483647 h 21"/>
                <a:gd name="T26" fmla="*/ 0 w 1"/>
                <a:gd name="T27" fmla="*/ 2147483647 h 21"/>
                <a:gd name="T28" fmla="*/ 0 w 1"/>
                <a:gd name="T29" fmla="*/ 2147483647 h 21"/>
                <a:gd name="T30" fmla="*/ 0 w 1"/>
                <a:gd name="T31" fmla="*/ 2147483647 h 21"/>
                <a:gd name="T32" fmla="*/ 0 w 1"/>
                <a:gd name="T33" fmla="*/ 2147483647 h 21"/>
                <a:gd name="T34" fmla="*/ 0 w 1"/>
                <a:gd name="T35" fmla="*/ 2147483647 h 21"/>
                <a:gd name="T36" fmla="*/ 0 w 1"/>
                <a:gd name="T37" fmla="*/ 2147483647 h 21"/>
                <a:gd name="T38" fmla="*/ 0 w 1"/>
                <a:gd name="T39" fmla="*/ 2147483647 h 21"/>
                <a:gd name="T40" fmla="*/ 0 w 1"/>
                <a:gd name="T41" fmla="*/ 2147483647 h 21"/>
                <a:gd name="T42" fmla="*/ 0 w 1"/>
                <a:gd name="T43" fmla="*/ 2147483647 h 21"/>
                <a:gd name="T44" fmla="*/ 0 w 1"/>
                <a:gd name="T45" fmla="*/ 2147483647 h 21"/>
                <a:gd name="T46" fmla="*/ 0 w 1"/>
                <a:gd name="T47" fmla="*/ 2147483647 h 21"/>
                <a:gd name="T48" fmla="*/ 0 w 1"/>
                <a:gd name="T49" fmla="*/ 2147483647 h 21"/>
                <a:gd name="T50" fmla="*/ 0 w 1"/>
                <a:gd name="T51" fmla="*/ 2147483647 h 21"/>
                <a:gd name="T52" fmla="*/ 0 w 1"/>
                <a:gd name="T53" fmla="*/ 2147483647 h 21"/>
                <a:gd name="T54" fmla="*/ 0 w 1"/>
                <a:gd name="T55" fmla="*/ 2147483647 h 21"/>
                <a:gd name="T56" fmla="*/ 2147483647 w 1"/>
                <a:gd name="T57" fmla="*/ 2147483647 h 21"/>
                <a:gd name="T58" fmla="*/ 2147483647 w 1"/>
                <a:gd name="T59" fmla="*/ 2147483647 h 21"/>
                <a:gd name="T60" fmla="*/ 2147483647 w 1"/>
                <a:gd name="T61" fmla="*/ 2147483647 h 21"/>
                <a:gd name="T62" fmla="*/ 2147483647 w 1"/>
                <a:gd name="T63" fmla="*/ 2147483647 h 21"/>
                <a:gd name="T64" fmla="*/ 2147483647 w 1"/>
                <a:gd name="T65" fmla="*/ 2147483647 h 21"/>
                <a:gd name="T66" fmla="*/ 2147483647 w 1"/>
                <a:gd name="T67" fmla="*/ 2147483647 h 21"/>
                <a:gd name="T68" fmla="*/ 2147483647 w 1"/>
                <a:gd name="T69" fmla="*/ 2147483647 h 21"/>
                <a:gd name="T70" fmla="*/ 2147483647 w 1"/>
                <a:gd name="T71" fmla="*/ 2147483647 h 21"/>
                <a:gd name="T72" fmla="*/ 2147483647 w 1"/>
                <a:gd name="T73" fmla="*/ 2147483647 h 21"/>
                <a:gd name="T74" fmla="*/ 2147483647 w 1"/>
                <a:gd name="T75" fmla="*/ 2147483647 h 21"/>
                <a:gd name="T76" fmla="*/ 2147483647 w 1"/>
                <a:gd name="T77" fmla="*/ 2147483647 h 21"/>
                <a:gd name="T78" fmla="*/ 2147483647 w 1"/>
                <a:gd name="T79" fmla="*/ 2147483647 h 2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 h="21">
                  <a:moveTo>
                    <a:pt x="0" y="21"/>
                  </a:moveTo>
                  <a:cubicBezTo>
                    <a:pt x="0" y="21"/>
                    <a:pt x="0" y="21"/>
                    <a:pt x="0" y="21"/>
                  </a:cubicBezTo>
                  <a:cubicBezTo>
                    <a:pt x="0" y="21"/>
                    <a:pt x="0" y="21"/>
                    <a:pt x="0" y="21"/>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0" y="16"/>
                  </a:moveTo>
                  <a:cubicBezTo>
                    <a:pt x="0" y="17"/>
                    <a:pt x="0" y="17"/>
                    <a:pt x="0" y="17"/>
                  </a:cubicBezTo>
                  <a:cubicBezTo>
                    <a:pt x="0" y="17"/>
                    <a:pt x="0" y="17"/>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1"/>
                  </a:moveTo>
                  <a:cubicBezTo>
                    <a:pt x="0" y="11"/>
                    <a:pt x="0" y="11"/>
                    <a:pt x="0" y="11"/>
                  </a:cubicBezTo>
                  <a:cubicBezTo>
                    <a:pt x="0" y="11"/>
                    <a:pt x="0" y="11"/>
                    <a:pt x="0" y="11"/>
                  </a:cubicBezTo>
                  <a:moveTo>
                    <a:pt x="0" y="10"/>
                  </a:moveTo>
                  <a:cubicBezTo>
                    <a:pt x="0" y="10"/>
                    <a:pt x="0" y="11"/>
                    <a:pt x="0" y="11"/>
                  </a:cubicBezTo>
                  <a:cubicBezTo>
                    <a:pt x="0" y="11"/>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1" y="7"/>
                  </a:moveTo>
                  <a:cubicBezTo>
                    <a:pt x="1" y="7"/>
                    <a:pt x="1" y="8"/>
                    <a:pt x="0" y="8"/>
                  </a:cubicBezTo>
                  <a:cubicBezTo>
                    <a:pt x="1" y="8"/>
                    <a:pt x="1" y="7"/>
                    <a:pt x="1" y="7"/>
                  </a:cubicBezTo>
                  <a:moveTo>
                    <a:pt x="1" y="7"/>
                  </a:moveTo>
                  <a:cubicBezTo>
                    <a:pt x="1" y="7"/>
                    <a:pt x="1" y="7"/>
                    <a:pt x="1" y="7"/>
                  </a:cubicBezTo>
                  <a:cubicBezTo>
                    <a:pt x="1" y="7"/>
                    <a:pt x="1" y="7"/>
                    <a:pt x="1" y="7"/>
                  </a:cubicBezTo>
                  <a:moveTo>
                    <a:pt x="1" y="6"/>
                  </a:moveTo>
                  <a:cubicBezTo>
                    <a:pt x="1" y="6"/>
                    <a:pt x="1" y="6"/>
                    <a:pt x="1" y="7"/>
                  </a:cubicBezTo>
                  <a:cubicBezTo>
                    <a:pt x="1" y="6"/>
                    <a:pt x="1" y="6"/>
                    <a:pt x="1" y="6"/>
                  </a:cubicBezTo>
                  <a:moveTo>
                    <a:pt x="1" y="6"/>
                  </a:moveTo>
                  <a:cubicBezTo>
                    <a:pt x="1" y="6"/>
                    <a:pt x="1" y="6"/>
                    <a:pt x="1" y="6"/>
                  </a:cubicBezTo>
                  <a:cubicBezTo>
                    <a:pt x="1" y="6"/>
                    <a:pt x="1" y="6"/>
                    <a:pt x="1" y="6"/>
                  </a:cubicBezTo>
                  <a:moveTo>
                    <a:pt x="1" y="5"/>
                  </a:moveTo>
                  <a:cubicBezTo>
                    <a:pt x="1" y="5"/>
                    <a:pt x="1" y="5"/>
                    <a:pt x="1" y="6"/>
                  </a:cubicBezTo>
                  <a:cubicBezTo>
                    <a:pt x="1" y="5"/>
                    <a:pt x="1" y="5"/>
                    <a:pt x="1" y="5"/>
                  </a:cubicBezTo>
                  <a:moveTo>
                    <a:pt x="1" y="5"/>
                  </a:moveTo>
                  <a:cubicBezTo>
                    <a:pt x="1" y="5"/>
                    <a:pt x="1" y="5"/>
                    <a:pt x="1" y="5"/>
                  </a:cubicBezTo>
                  <a:cubicBezTo>
                    <a:pt x="1" y="5"/>
                    <a:pt x="1" y="5"/>
                    <a:pt x="1" y="5"/>
                  </a:cubicBezTo>
                  <a:moveTo>
                    <a:pt x="1" y="4"/>
                  </a:moveTo>
                  <a:cubicBezTo>
                    <a:pt x="1" y="4"/>
                    <a:pt x="1" y="4"/>
                    <a:pt x="1" y="5"/>
                  </a:cubicBezTo>
                  <a:cubicBezTo>
                    <a:pt x="1" y="4"/>
                    <a:pt x="1" y="4"/>
                    <a:pt x="1" y="4"/>
                  </a:cubicBezTo>
                  <a:moveTo>
                    <a:pt x="1" y="0"/>
                  </a:moveTo>
                  <a:cubicBezTo>
                    <a:pt x="1" y="1"/>
                    <a:pt x="1" y="3"/>
                    <a:pt x="1" y="4"/>
                  </a:cubicBezTo>
                  <a:cubicBezTo>
                    <a:pt x="1" y="3"/>
                    <a:pt x="1" y="1"/>
                    <a:pt x="1" y="0"/>
                  </a:cubicBezTo>
                </a:path>
              </a:pathLst>
            </a:custGeom>
            <a:solidFill>
              <a:srgbClr val="FAE5D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947" name="Freeform 128"/>
            <p:cNvSpPr/>
            <p:nvPr/>
          </p:nvSpPr>
          <p:spPr bwMode="auto">
            <a:xfrm>
              <a:off x="196850" y="200025"/>
              <a:ext cx="687388" cy="684213"/>
            </a:xfrm>
            <a:custGeom>
              <a:avLst/>
              <a:gdLst>
                <a:gd name="T0" fmla="*/ 2147483647 w 492"/>
                <a:gd name="T1" fmla="*/ 2147483647 h 489"/>
                <a:gd name="T2" fmla="*/ 2147483647 w 492"/>
                <a:gd name="T3" fmla="*/ 2147483647 h 489"/>
                <a:gd name="T4" fmla="*/ 2147483647 w 492"/>
                <a:gd name="T5" fmla="*/ 2147483647 h 489"/>
                <a:gd name="T6" fmla="*/ 2147483647 w 492"/>
                <a:gd name="T7" fmla="*/ 2147483647 h 489"/>
                <a:gd name="T8" fmla="*/ 2147483647 w 492"/>
                <a:gd name="T9" fmla="*/ 2147483647 h 489"/>
                <a:gd name="T10" fmla="*/ 2147483647 w 492"/>
                <a:gd name="T11" fmla="*/ 2147483647 h 489"/>
                <a:gd name="T12" fmla="*/ 2147483647 w 492"/>
                <a:gd name="T13" fmla="*/ 2147483647 h 489"/>
                <a:gd name="T14" fmla="*/ 2147483647 w 492"/>
                <a:gd name="T15" fmla="*/ 2147483647 h 489"/>
                <a:gd name="T16" fmla="*/ 2147483647 w 492"/>
                <a:gd name="T17" fmla="*/ 2147483647 h 489"/>
                <a:gd name="T18" fmla="*/ 2147483647 w 492"/>
                <a:gd name="T19" fmla="*/ 2147483647 h 489"/>
                <a:gd name="T20" fmla="*/ 2147483647 w 492"/>
                <a:gd name="T21" fmla="*/ 2147483647 h 489"/>
                <a:gd name="T22" fmla="*/ 2147483647 w 492"/>
                <a:gd name="T23" fmla="*/ 2147483647 h 489"/>
                <a:gd name="T24" fmla="*/ 2147483647 w 492"/>
                <a:gd name="T25" fmla="*/ 2147483647 h 489"/>
                <a:gd name="T26" fmla="*/ 2147483647 w 492"/>
                <a:gd name="T27" fmla="*/ 2147483647 h 489"/>
                <a:gd name="T28" fmla="*/ 2147483647 w 492"/>
                <a:gd name="T29" fmla="*/ 2147483647 h 489"/>
                <a:gd name="T30" fmla="*/ 2147483647 w 492"/>
                <a:gd name="T31" fmla="*/ 2147483647 h 489"/>
                <a:gd name="T32" fmla="*/ 2147483647 w 492"/>
                <a:gd name="T33" fmla="*/ 2147483647 h 489"/>
                <a:gd name="T34" fmla="*/ 2147483647 w 492"/>
                <a:gd name="T35" fmla="*/ 2147483647 h 489"/>
                <a:gd name="T36" fmla="*/ 2147483647 w 492"/>
                <a:gd name="T37" fmla="*/ 2147483647 h 489"/>
                <a:gd name="T38" fmla="*/ 2147483647 w 492"/>
                <a:gd name="T39" fmla="*/ 2147483647 h 489"/>
                <a:gd name="T40" fmla="*/ 2147483647 w 492"/>
                <a:gd name="T41" fmla="*/ 2147483647 h 489"/>
                <a:gd name="T42" fmla="*/ 2147483647 w 492"/>
                <a:gd name="T43" fmla="*/ 2147483647 h 489"/>
                <a:gd name="T44" fmla="*/ 2147483647 w 492"/>
                <a:gd name="T45" fmla="*/ 2147483647 h 489"/>
                <a:gd name="T46" fmla="*/ 2147483647 w 492"/>
                <a:gd name="T47" fmla="*/ 2147483647 h 489"/>
                <a:gd name="T48" fmla="*/ 2147483647 w 492"/>
                <a:gd name="T49" fmla="*/ 2147483647 h 489"/>
                <a:gd name="T50" fmla="*/ 2147483647 w 492"/>
                <a:gd name="T51" fmla="*/ 2147483647 h 489"/>
                <a:gd name="T52" fmla="*/ 2147483647 w 492"/>
                <a:gd name="T53" fmla="*/ 2147483647 h 489"/>
                <a:gd name="T54" fmla="*/ 2147483647 w 492"/>
                <a:gd name="T55" fmla="*/ 2147483647 h 489"/>
                <a:gd name="T56" fmla="*/ 2147483647 w 492"/>
                <a:gd name="T57" fmla="*/ 2147483647 h 489"/>
                <a:gd name="T58" fmla="*/ 2147483647 w 492"/>
                <a:gd name="T59" fmla="*/ 2147483647 h 489"/>
                <a:gd name="T60" fmla="*/ 2147483647 w 492"/>
                <a:gd name="T61" fmla="*/ 2147483647 h 489"/>
                <a:gd name="T62" fmla="*/ 2147483647 w 492"/>
                <a:gd name="T63" fmla="*/ 2147483647 h 489"/>
                <a:gd name="T64" fmla="*/ 2147483647 w 492"/>
                <a:gd name="T65" fmla="*/ 2147483647 h 489"/>
                <a:gd name="T66" fmla="*/ 2147483647 w 492"/>
                <a:gd name="T67" fmla="*/ 0 h 48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92" h="489">
                  <a:moveTo>
                    <a:pt x="69" y="0"/>
                  </a:moveTo>
                  <a:cubicBezTo>
                    <a:pt x="58" y="0"/>
                    <a:pt x="46" y="1"/>
                    <a:pt x="36" y="4"/>
                  </a:cubicBezTo>
                  <a:cubicBezTo>
                    <a:pt x="0" y="16"/>
                    <a:pt x="6" y="56"/>
                    <a:pt x="6" y="86"/>
                  </a:cubicBezTo>
                  <a:cubicBezTo>
                    <a:pt x="6" y="157"/>
                    <a:pt x="6" y="228"/>
                    <a:pt x="6" y="299"/>
                  </a:cubicBezTo>
                  <a:cubicBezTo>
                    <a:pt x="6" y="331"/>
                    <a:pt x="54" y="367"/>
                    <a:pt x="76" y="388"/>
                  </a:cubicBezTo>
                  <a:cubicBezTo>
                    <a:pt x="93" y="406"/>
                    <a:pt x="132" y="446"/>
                    <a:pt x="176" y="489"/>
                  </a:cubicBezTo>
                  <a:cubicBezTo>
                    <a:pt x="343" y="489"/>
                    <a:pt x="479" y="360"/>
                    <a:pt x="491" y="196"/>
                  </a:cubicBezTo>
                  <a:cubicBezTo>
                    <a:pt x="491" y="196"/>
                    <a:pt x="491" y="196"/>
                    <a:pt x="491" y="196"/>
                  </a:cubicBezTo>
                  <a:cubicBezTo>
                    <a:pt x="491" y="196"/>
                    <a:pt x="491" y="195"/>
                    <a:pt x="491" y="195"/>
                  </a:cubicBezTo>
                  <a:cubicBezTo>
                    <a:pt x="491" y="195"/>
                    <a:pt x="491" y="195"/>
                    <a:pt x="491" y="195"/>
                  </a:cubicBezTo>
                  <a:cubicBezTo>
                    <a:pt x="491" y="195"/>
                    <a:pt x="491" y="194"/>
                    <a:pt x="491" y="194"/>
                  </a:cubicBezTo>
                  <a:cubicBezTo>
                    <a:pt x="491" y="194"/>
                    <a:pt x="491" y="194"/>
                    <a:pt x="491" y="194"/>
                  </a:cubicBezTo>
                  <a:cubicBezTo>
                    <a:pt x="491" y="193"/>
                    <a:pt x="491" y="193"/>
                    <a:pt x="491" y="193"/>
                  </a:cubicBezTo>
                  <a:cubicBezTo>
                    <a:pt x="491" y="193"/>
                    <a:pt x="491" y="193"/>
                    <a:pt x="491" y="193"/>
                  </a:cubicBezTo>
                  <a:cubicBezTo>
                    <a:pt x="491" y="193"/>
                    <a:pt x="491" y="193"/>
                    <a:pt x="491" y="193"/>
                  </a:cubicBezTo>
                  <a:cubicBezTo>
                    <a:pt x="491" y="193"/>
                    <a:pt x="491" y="193"/>
                    <a:pt x="491" y="193"/>
                  </a:cubicBezTo>
                  <a:cubicBezTo>
                    <a:pt x="491" y="192"/>
                    <a:pt x="491" y="192"/>
                    <a:pt x="491" y="192"/>
                  </a:cubicBezTo>
                  <a:cubicBezTo>
                    <a:pt x="491" y="192"/>
                    <a:pt x="491" y="192"/>
                    <a:pt x="491" y="192"/>
                  </a:cubicBezTo>
                  <a:cubicBezTo>
                    <a:pt x="491" y="192"/>
                    <a:pt x="491" y="192"/>
                    <a:pt x="491" y="192"/>
                  </a:cubicBezTo>
                  <a:cubicBezTo>
                    <a:pt x="491" y="192"/>
                    <a:pt x="491" y="192"/>
                    <a:pt x="491" y="191"/>
                  </a:cubicBezTo>
                  <a:cubicBezTo>
                    <a:pt x="491" y="191"/>
                    <a:pt x="491" y="191"/>
                    <a:pt x="491" y="191"/>
                  </a:cubicBezTo>
                  <a:cubicBezTo>
                    <a:pt x="491" y="191"/>
                    <a:pt x="491" y="191"/>
                    <a:pt x="491" y="191"/>
                  </a:cubicBezTo>
                  <a:cubicBezTo>
                    <a:pt x="491" y="191"/>
                    <a:pt x="491" y="191"/>
                    <a:pt x="491" y="191"/>
                  </a:cubicBezTo>
                  <a:cubicBezTo>
                    <a:pt x="491" y="191"/>
                    <a:pt x="491" y="191"/>
                    <a:pt x="491" y="191"/>
                  </a:cubicBezTo>
                  <a:cubicBezTo>
                    <a:pt x="491" y="190"/>
                    <a:pt x="491" y="190"/>
                    <a:pt x="491" y="190"/>
                  </a:cubicBezTo>
                  <a:cubicBezTo>
                    <a:pt x="491" y="190"/>
                    <a:pt x="491" y="190"/>
                    <a:pt x="491" y="190"/>
                  </a:cubicBezTo>
                  <a:cubicBezTo>
                    <a:pt x="491" y="190"/>
                    <a:pt x="491" y="190"/>
                    <a:pt x="491" y="190"/>
                  </a:cubicBezTo>
                  <a:cubicBezTo>
                    <a:pt x="491" y="190"/>
                    <a:pt x="491" y="190"/>
                    <a:pt x="491" y="190"/>
                  </a:cubicBezTo>
                  <a:cubicBezTo>
                    <a:pt x="491" y="189"/>
                    <a:pt x="491" y="189"/>
                    <a:pt x="491" y="189"/>
                  </a:cubicBezTo>
                  <a:cubicBezTo>
                    <a:pt x="491" y="189"/>
                    <a:pt x="491" y="189"/>
                    <a:pt x="491" y="189"/>
                  </a:cubicBezTo>
                  <a:cubicBezTo>
                    <a:pt x="491" y="189"/>
                    <a:pt x="491" y="189"/>
                    <a:pt x="491" y="189"/>
                  </a:cubicBezTo>
                  <a:cubicBezTo>
                    <a:pt x="491" y="189"/>
                    <a:pt x="491" y="189"/>
                    <a:pt x="491" y="189"/>
                  </a:cubicBezTo>
                  <a:cubicBezTo>
                    <a:pt x="491" y="188"/>
                    <a:pt x="491" y="187"/>
                    <a:pt x="491" y="186"/>
                  </a:cubicBezTo>
                  <a:cubicBezTo>
                    <a:pt x="491" y="186"/>
                    <a:pt x="491" y="186"/>
                    <a:pt x="491" y="186"/>
                  </a:cubicBezTo>
                  <a:cubicBezTo>
                    <a:pt x="491" y="186"/>
                    <a:pt x="491" y="186"/>
                    <a:pt x="491" y="186"/>
                  </a:cubicBezTo>
                  <a:cubicBezTo>
                    <a:pt x="491" y="186"/>
                    <a:pt x="491" y="185"/>
                    <a:pt x="491" y="185"/>
                  </a:cubicBezTo>
                  <a:cubicBezTo>
                    <a:pt x="491" y="185"/>
                    <a:pt x="491" y="185"/>
                    <a:pt x="491" y="185"/>
                  </a:cubicBezTo>
                  <a:cubicBezTo>
                    <a:pt x="491" y="185"/>
                    <a:pt x="491" y="185"/>
                    <a:pt x="491" y="185"/>
                  </a:cubicBezTo>
                  <a:cubicBezTo>
                    <a:pt x="491" y="185"/>
                    <a:pt x="491" y="185"/>
                    <a:pt x="491" y="185"/>
                  </a:cubicBezTo>
                  <a:cubicBezTo>
                    <a:pt x="491" y="185"/>
                    <a:pt x="491" y="184"/>
                    <a:pt x="491" y="184"/>
                  </a:cubicBezTo>
                  <a:cubicBezTo>
                    <a:pt x="491" y="184"/>
                    <a:pt x="491" y="184"/>
                    <a:pt x="491" y="184"/>
                  </a:cubicBezTo>
                  <a:cubicBezTo>
                    <a:pt x="491" y="184"/>
                    <a:pt x="491" y="184"/>
                    <a:pt x="491" y="184"/>
                  </a:cubicBezTo>
                  <a:cubicBezTo>
                    <a:pt x="491" y="184"/>
                    <a:pt x="491" y="184"/>
                    <a:pt x="491" y="184"/>
                  </a:cubicBezTo>
                  <a:cubicBezTo>
                    <a:pt x="491" y="184"/>
                    <a:pt x="491" y="184"/>
                    <a:pt x="491" y="184"/>
                  </a:cubicBezTo>
                  <a:cubicBezTo>
                    <a:pt x="491" y="183"/>
                    <a:pt x="491" y="183"/>
                    <a:pt x="491" y="183"/>
                  </a:cubicBezTo>
                  <a:cubicBezTo>
                    <a:pt x="492" y="183"/>
                    <a:pt x="492" y="182"/>
                    <a:pt x="492" y="182"/>
                  </a:cubicBezTo>
                  <a:cubicBezTo>
                    <a:pt x="492" y="182"/>
                    <a:pt x="492" y="182"/>
                    <a:pt x="492" y="182"/>
                  </a:cubicBezTo>
                  <a:cubicBezTo>
                    <a:pt x="492" y="182"/>
                    <a:pt x="492" y="182"/>
                    <a:pt x="492" y="182"/>
                  </a:cubicBezTo>
                  <a:cubicBezTo>
                    <a:pt x="492" y="182"/>
                    <a:pt x="492" y="182"/>
                    <a:pt x="492" y="182"/>
                  </a:cubicBezTo>
                  <a:cubicBezTo>
                    <a:pt x="492" y="181"/>
                    <a:pt x="492" y="181"/>
                    <a:pt x="492" y="181"/>
                  </a:cubicBezTo>
                  <a:cubicBezTo>
                    <a:pt x="492" y="181"/>
                    <a:pt x="492" y="181"/>
                    <a:pt x="492" y="181"/>
                  </a:cubicBezTo>
                  <a:cubicBezTo>
                    <a:pt x="492" y="181"/>
                    <a:pt x="492" y="181"/>
                    <a:pt x="492" y="181"/>
                  </a:cubicBezTo>
                  <a:cubicBezTo>
                    <a:pt x="492" y="181"/>
                    <a:pt x="492" y="181"/>
                    <a:pt x="492" y="181"/>
                  </a:cubicBezTo>
                  <a:cubicBezTo>
                    <a:pt x="492" y="180"/>
                    <a:pt x="492" y="180"/>
                    <a:pt x="492" y="180"/>
                  </a:cubicBezTo>
                  <a:cubicBezTo>
                    <a:pt x="492" y="180"/>
                    <a:pt x="492" y="180"/>
                    <a:pt x="492" y="180"/>
                  </a:cubicBezTo>
                  <a:cubicBezTo>
                    <a:pt x="492" y="180"/>
                    <a:pt x="492" y="180"/>
                    <a:pt x="492" y="180"/>
                  </a:cubicBezTo>
                  <a:cubicBezTo>
                    <a:pt x="492" y="180"/>
                    <a:pt x="492" y="180"/>
                    <a:pt x="492" y="180"/>
                  </a:cubicBezTo>
                  <a:cubicBezTo>
                    <a:pt x="492" y="179"/>
                    <a:pt x="492" y="179"/>
                    <a:pt x="492" y="179"/>
                  </a:cubicBezTo>
                  <a:cubicBezTo>
                    <a:pt x="492" y="179"/>
                    <a:pt x="492" y="179"/>
                    <a:pt x="492" y="179"/>
                  </a:cubicBezTo>
                  <a:cubicBezTo>
                    <a:pt x="492" y="178"/>
                    <a:pt x="492" y="176"/>
                    <a:pt x="492" y="175"/>
                  </a:cubicBezTo>
                  <a:cubicBezTo>
                    <a:pt x="492" y="174"/>
                    <a:pt x="492" y="173"/>
                    <a:pt x="492" y="173"/>
                  </a:cubicBezTo>
                  <a:cubicBezTo>
                    <a:pt x="492" y="173"/>
                    <a:pt x="492" y="173"/>
                    <a:pt x="492" y="173"/>
                  </a:cubicBezTo>
                  <a:cubicBezTo>
                    <a:pt x="492" y="172"/>
                    <a:pt x="492" y="170"/>
                    <a:pt x="492" y="169"/>
                  </a:cubicBezTo>
                  <a:cubicBezTo>
                    <a:pt x="420" y="98"/>
                    <a:pt x="356" y="34"/>
                    <a:pt x="336" y="15"/>
                  </a:cubicBezTo>
                  <a:cubicBezTo>
                    <a:pt x="324" y="3"/>
                    <a:pt x="305" y="0"/>
                    <a:pt x="286" y="0"/>
                  </a:cubicBezTo>
                  <a:cubicBezTo>
                    <a:pt x="274" y="0"/>
                    <a:pt x="261" y="2"/>
                    <a:pt x="251" y="2"/>
                  </a:cubicBezTo>
                  <a:cubicBezTo>
                    <a:pt x="207" y="2"/>
                    <a:pt x="162" y="2"/>
                    <a:pt x="118" y="2"/>
                  </a:cubicBezTo>
                  <a:cubicBezTo>
                    <a:pt x="103" y="2"/>
                    <a:pt x="86" y="0"/>
                    <a:pt x="69" y="0"/>
                  </a:cubicBezTo>
                </a:path>
              </a:pathLst>
            </a:custGeom>
            <a:solidFill>
              <a:srgbClr val="BA65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948" name="Freeform 129"/>
            <p:cNvSpPr>
              <a:spLocks noEditPoints="1"/>
            </p:cNvSpPr>
            <p:nvPr/>
          </p:nvSpPr>
          <p:spPr bwMode="auto">
            <a:xfrm>
              <a:off x="204788" y="203200"/>
              <a:ext cx="477838" cy="477838"/>
            </a:xfrm>
            <a:custGeom>
              <a:avLst/>
              <a:gdLst>
                <a:gd name="T0" fmla="*/ 2147483647 w 342"/>
                <a:gd name="T1" fmla="*/ 2147483647 h 342"/>
                <a:gd name="T2" fmla="*/ 2147483647 w 342"/>
                <a:gd name="T3" fmla="*/ 0 h 342"/>
                <a:gd name="T4" fmla="*/ 2147483647 w 342"/>
                <a:gd name="T5" fmla="*/ 0 h 342"/>
                <a:gd name="T6" fmla="*/ 0 w 342"/>
                <a:gd name="T7" fmla="*/ 2147483647 h 342"/>
                <a:gd name="T8" fmla="*/ 0 w 342"/>
                <a:gd name="T9" fmla="*/ 2147483647 h 342"/>
                <a:gd name="T10" fmla="*/ 2147483647 w 342"/>
                <a:gd name="T11" fmla="*/ 2147483647 h 342"/>
                <a:gd name="T12" fmla="*/ 2147483647 w 342"/>
                <a:gd name="T13" fmla="*/ 2147483647 h 342"/>
                <a:gd name="T14" fmla="*/ 2147483647 w 342"/>
                <a:gd name="T15" fmla="*/ 2147483647 h 342"/>
                <a:gd name="T16" fmla="*/ 2147483647 w 342"/>
                <a:gd name="T17" fmla="*/ 2147483647 h 342"/>
                <a:gd name="T18" fmla="*/ 2147483647 w 342"/>
                <a:gd name="T19" fmla="*/ 2147483647 h 342"/>
                <a:gd name="T20" fmla="*/ 2147483647 w 342"/>
                <a:gd name="T21" fmla="*/ 2147483647 h 342"/>
                <a:gd name="T22" fmla="*/ 2147483647 w 342"/>
                <a:gd name="T23" fmla="*/ 2147483647 h 342"/>
                <a:gd name="T24" fmla="*/ 2147483647 w 342"/>
                <a:gd name="T25" fmla="*/ 2147483647 h 342"/>
                <a:gd name="T26" fmla="*/ 2147483647 w 342"/>
                <a:gd name="T27" fmla="*/ 2147483647 h 342"/>
                <a:gd name="T28" fmla="*/ 2147483647 w 342"/>
                <a:gd name="T29" fmla="*/ 2147483647 h 342"/>
                <a:gd name="T30" fmla="*/ 2147483647 w 342"/>
                <a:gd name="T31" fmla="*/ 2147483647 h 342"/>
                <a:gd name="T32" fmla="*/ 2147483647 w 342"/>
                <a:gd name="T33" fmla="*/ 2147483647 h 342"/>
                <a:gd name="T34" fmla="*/ 2147483647 w 342"/>
                <a:gd name="T35" fmla="*/ 2147483647 h 3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42" h="342">
                  <a:moveTo>
                    <a:pt x="342" y="44"/>
                  </a:moveTo>
                  <a:cubicBezTo>
                    <a:pt x="342" y="20"/>
                    <a:pt x="322" y="0"/>
                    <a:pt x="298" y="0"/>
                  </a:cubicBezTo>
                  <a:cubicBezTo>
                    <a:pt x="44" y="0"/>
                    <a:pt x="44" y="0"/>
                    <a:pt x="44" y="0"/>
                  </a:cubicBezTo>
                  <a:cubicBezTo>
                    <a:pt x="20" y="0"/>
                    <a:pt x="0" y="20"/>
                    <a:pt x="0" y="44"/>
                  </a:cubicBezTo>
                  <a:cubicBezTo>
                    <a:pt x="0" y="298"/>
                    <a:pt x="0" y="298"/>
                    <a:pt x="0" y="298"/>
                  </a:cubicBezTo>
                  <a:cubicBezTo>
                    <a:pt x="0" y="322"/>
                    <a:pt x="20" y="342"/>
                    <a:pt x="44" y="342"/>
                  </a:cubicBezTo>
                  <a:cubicBezTo>
                    <a:pt x="298" y="342"/>
                    <a:pt x="298" y="342"/>
                    <a:pt x="298" y="342"/>
                  </a:cubicBezTo>
                  <a:cubicBezTo>
                    <a:pt x="322" y="342"/>
                    <a:pt x="342" y="322"/>
                    <a:pt x="342" y="298"/>
                  </a:cubicBezTo>
                  <a:lnTo>
                    <a:pt x="342" y="44"/>
                  </a:lnTo>
                  <a:close/>
                  <a:moveTo>
                    <a:pt x="313" y="298"/>
                  </a:moveTo>
                  <a:cubicBezTo>
                    <a:pt x="313" y="306"/>
                    <a:pt x="306" y="313"/>
                    <a:pt x="298" y="313"/>
                  </a:cubicBezTo>
                  <a:cubicBezTo>
                    <a:pt x="44" y="313"/>
                    <a:pt x="44" y="313"/>
                    <a:pt x="44" y="313"/>
                  </a:cubicBezTo>
                  <a:cubicBezTo>
                    <a:pt x="36" y="313"/>
                    <a:pt x="29" y="306"/>
                    <a:pt x="29" y="298"/>
                  </a:cubicBezTo>
                  <a:cubicBezTo>
                    <a:pt x="29" y="44"/>
                    <a:pt x="29" y="44"/>
                    <a:pt x="29" y="44"/>
                  </a:cubicBezTo>
                  <a:cubicBezTo>
                    <a:pt x="29" y="36"/>
                    <a:pt x="36" y="29"/>
                    <a:pt x="44" y="29"/>
                  </a:cubicBezTo>
                  <a:cubicBezTo>
                    <a:pt x="298" y="29"/>
                    <a:pt x="298" y="29"/>
                    <a:pt x="298" y="29"/>
                  </a:cubicBezTo>
                  <a:cubicBezTo>
                    <a:pt x="306" y="29"/>
                    <a:pt x="313" y="36"/>
                    <a:pt x="313" y="44"/>
                  </a:cubicBezTo>
                  <a:lnTo>
                    <a:pt x="313" y="29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949" name="Freeform 130"/>
            <p:cNvSpPr/>
            <p:nvPr/>
          </p:nvSpPr>
          <p:spPr bwMode="auto">
            <a:xfrm>
              <a:off x="314325" y="287338"/>
              <a:ext cx="258763" cy="314325"/>
            </a:xfrm>
            <a:custGeom>
              <a:avLst/>
              <a:gdLst>
                <a:gd name="T0" fmla="*/ 2147483647 w 185"/>
                <a:gd name="T1" fmla="*/ 2147483647 h 225"/>
                <a:gd name="T2" fmla="*/ 2147483647 w 185"/>
                <a:gd name="T3" fmla="*/ 2147483647 h 225"/>
                <a:gd name="T4" fmla="*/ 2147483647 w 185"/>
                <a:gd name="T5" fmla="*/ 0 h 225"/>
                <a:gd name="T6" fmla="*/ 2147483647 w 185"/>
                <a:gd name="T7" fmla="*/ 2147483647 h 225"/>
                <a:gd name="T8" fmla="*/ 2147483647 w 185"/>
                <a:gd name="T9" fmla="*/ 2147483647 h 225"/>
                <a:gd name="T10" fmla="*/ 2147483647 w 185"/>
                <a:gd name="T11" fmla="*/ 2147483647 h 225"/>
                <a:gd name="T12" fmla="*/ 2147483647 w 185"/>
                <a:gd name="T13" fmla="*/ 2147483647 h 225"/>
                <a:gd name="T14" fmla="*/ 2147483647 w 185"/>
                <a:gd name="T15" fmla="*/ 2147483647 h 225"/>
                <a:gd name="T16" fmla="*/ 2147483647 w 185"/>
                <a:gd name="T17" fmla="*/ 2147483647 h 225"/>
                <a:gd name="T18" fmla="*/ 2147483647 w 185"/>
                <a:gd name="T19" fmla="*/ 2147483647 h 225"/>
                <a:gd name="T20" fmla="*/ 2147483647 w 185"/>
                <a:gd name="T21" fmla="*/ 2147483647 h 225"/>
                <a:gd name="T22" fmla="*/ 2147483647 w 185"/>
                <a:gd name="T23" fmla="*/ 2147483647 h 225"/>
                <a:gd name="T24" fmla="*/ 2147483647 w 185"/>
                <a:gd name="T25" fmla="*/ 2147483647 h 225"/>
                <a:gd name="T26" fmla="*/ 2147483647 w 185"/>
                <a:gd name="T27" fmla="*/ 2147483647 h 225"/>
                <a:gd name="T28" fmla="*/ 2147483647 w 185"/>
                <a:gd name="T29" fmla="*/ 2147483647 h 225"/>
                <a:gd name="T30" fmla="*/ 2147483647 w 185"/>
                <a:gd name="T31" fmla="*/ 2147483647 h 225"/>
                <a:gd name="T32" fmla="*/ 2147483647 w 185"/>
                <a:gd name="T33" fmla="*/ 2147483647 h 225"/>
                <a:gd name="T34" fmla="*/ 2147483647 w 185"/>
                <a:gd name="T35" fmla="*/ 2147483647 h 225"/>
                <a:gd name="T36" fmla="*/ 2147483647 w 185"/>
                <a:gd name="T37" fmla="*/ 2147483647 h 225"/>
                <a:gd name="T38" fmla="*/ 2147483647 w 185"/>
                <a:gd name="T39" fmla="*/ 2147483647 h 22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5" h="225">
                  <a:moveTo>
                    <a:pt x="184" y="58"/>
                  </a:moveTo>
                  <a:cubicBezTo>
                    <a:pt x="184" y="26"/>
                    <a:pt x="184" y="26"/>
                    <a:pt x="184" y="26"/>
                  </a:cubicBezTo>
                  <a:cubicBezTo>
                    <a:pt x="184" y="0"/>
                    <a:pt x="184" y="0"/>
                    <a:pt x="184" y="0"/>
                  </a:cubicBezTo>
                  <a:cubicBezTo>
                    <a:pt x="43" y="45"/>
                    <a:pt x="43" y="45"/>
                    <a:pt x="43" y="45"/>
                  </a:cubicBezTo>
                  <a:cubicBezTo>
                    <a:pt x="43" y="52"/>
                    <a:pt x="43" y="52"/>
                    <a:pt x="43" y="52"/>
                  </a:cubicBezTo>
                  <a:cubicBezTo>
                    <a:pt x="43" y="103"/>
                    <a:pt x="43" y="103"/>
                    <a:pt x="43" y="103"/>
                  </a:cubicBezTo>
                  <a:cubicBezTo>
                    <a:pt x="43" y="171"/>
                    <a:pt x="43" y="171"/>
                    <a:pt x="43" y="171"/>
                  </a:cubicBezTo>
                  <a:cubicBezTo>
                    <a:pt x="38" y="170"/>
                    <a:pt x="34" y="171"/>
                    <a:pt x="29" y="172"/>
                  </a:cubicBezTo>
                  <a:cubicBezTo>
                    <a:pt x="11" y="177"/>
                    <a:pt x="0" y="192"/>
                    <a:pt x="4" y="205"/>
                  </a:cubicBezTo>
                  <a:cubicBezTo>
                    <a:pt x="8" y="218"/>
                    <a:pt x="27" y="225"/>
                    <a:pt x="45" y="221"/>
                  </a:cubicBezTo>
                  <a:cubicBezTo>
                    <a:pt x="61" y="217"/>
                    <a:pt x="71" y="206"/>
                    <a:pt x="71" y="194"/>
                  </a:cubicBezTo>
                  <a:cubicBezTo>
                    <a:pt x="71" y="194"/>
                    <a:pt x="71" y="194"/>
                    <a:pt x="71" y="194"/>
                  </a:cubicBezTo>
                  <a:cubicBezTo>
                    <a:pt x="71" y="94"/>
                    <a:pt x="71" y="94"/>
                    <a:pt x="71" y="94"/>
                  </a:cubicBezTo>
                  <a:cubicBezTo>
                    <a:pt x="155" y="67"/>
                    <a:pt x="155" y="67"/>
                    <a:pt x="155" y="67"/>
                  </a:cubicBezTo>
                  <a:cubicBezTo>
                    <a:pt x="155" y="145"/>
                    <a:pt x="155" y="145"/>
                    <a:pt x="155" y="145"/>
                  </a:cubicBezTo>
                  <a:cubicBezTo>
                    <a:pt x="151" y="145"/>
                    <a:pt x="146" y="145"/>
                    <a:pt x="141" y="146"/>
                  </a:cubicBezTo>
                  <a:cubicBezTo>
                    <a:pt x="123" y="151"/>
                    <a:pt x="112" y="166"/>
                    <a:pt x="116" y="179"/>
                  </a:cubicBezTo>
                  <a:cubicBezTo>
                    <a:pt x="121" y="193"/>
                    <a:pt x="139" y="200"/>
                    <a:pt x="158" y="195"/>
                  </a:cubicBezTo>
                  <a:cubicBezTo>
                    <a:pt x="175" y="190"/>
                    <a:pt x="185" y="178"/>
                    <a:pt x="184" y="165"/>
                  </a:cubicBezTo>
                  <a:lnTo>
                    <a:pt x="184" y="5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4837" name="组合 253"/>
          <p:cNvGrpSpPr/>
          <p:nvPr/>
        </p:nvGrpSpPr>
        <p:grpSpPr bwMode="auto">
          <a:xfrm>
            <a:off x="4754167" y="3430059"/>
            <a:ext cx="639365" cy="638372"/>
            <a:chOff x="0" y="0"/>
            <a:chExt cx="884238" cy="882650"/>
          </a:xfrm>
        </p:grpSpPr>
        <p:sp>
          <p:nvSpPr>
            <p:cNvPr id="34939" name="Oval 152"/>
            <p:cNvSpPr>
              <a:spLocks noChangeArrowheads="1"/>
            </p:cNvSpPr>
            <p:nvPr/>
          </p:nvSpPr>
          <p:spPr bwMode="auto">
            <a:xfrm>
              <a:off x="0" y="0"/>
              <a:ext cx="884238" cy="882650"/>
            </a:xfrm>
            <a:prstGeom prst="ellipse">
              <a:avLst/>
            </a:prstGeom>
            <a:solidFill>
              <a:srgbClr val="734002"/>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zh-CN">
                <a:solidFill>
                  <a:srgbClr val="000000"/>
                </a:solidFill>
              </a:endParaRPr>
            </a:p>
          </p:txBody>
        </p:sp>
        <p:sp>
          <p:nvSpPr>
            <p:cNvPr id="34940" name="Freeform 153"/>
            <p:cNvSpPr>
              <a:spLocks noEditPoints="1"/>
            </p:cNvSpPr>
            <p:nvPr/>
          </p:nvSpPr>
          <p:spPr bwMode="auto">
            <a:xfrm>
              <a:off x="882650" y="441325"/>
              <a:ext cx="1588" cy="22225"/>
            </a:xfrm>
            <a:custGeom>
              <a:avLst/>
              <a:gdLst>
                <a:gd name="T0" fmla="*/ 0 w 1"/>
                <a:gd name="T1" fmla="*/ 2147483647 h 16"/>
                <a:gd name="T2" fmla="*/ 0 w 1"/>
                <a:gd name="T3" fmla="*/ 2147483647 h 16"/>
                <a:gd name="T4" fmla="*/ 0 w 1"/>
                <a:gd name="T5" fmla="*/ 2147483647 h 16"/>
                <a:gd name="T6" fmla="*/ 0 w 1"/>
                <a:gd name="T7" fmla="*/ 2147483647 h 16"/>
                <a:gd name="T8" fmla="*/ 0 w 1"/>
                <a:gd name="T9" fmla="*/ 2147483647 h 16"/>
                <a:gd name="T10" fmla="*/ 0 w 1"/>
                <a:gd name="T11" fmla="*/ 2147483647 h 16"/>
                <a:gd name="T12" fmla="*/ 0 w 1"/>
                <a:gd name="T13" fmla="*/ 2147483647 h 16"/>
                <a:gd name="T14" fmla="*/ 0 w 1"/>
                <a:gd name="T15" fmla="*/ 2147483647 h 16"/>
                <a:gd name="T16" fmla="*/ 0 w 1"/>
                <a:gd name="T17" fmla="*/ 2147483647 h 16"/>
                <a:gd name="T18" fmla="*/ 2147483647 w 1"/>
                <a:gd name="T19" fmla="*/ 2147483647 h 16"/>
                <a:gd name="T20" fmla="*/ 2147483647 w 1"/>
                <a:gd name="T21" fmla="*/ 2147483647 h 16"/>
                <a:gd name="T22" fmla="*/ 2147483647 w 1"/>
                <a:gd name="T23" fmla="*/ 2147483647 h 16"/>
                <a:gd name="T24" fmla="*/ 2147483647 w 1"/>
                <a:gd name="T25" fmla="*/ 2147483647 h 16"/>
                <a:gd name="T26" fmla="*/ 2147483647 w 1"/>
                <a:gd name="T27" fmla="*/ 2147483647 h 16"/>
                <a:gd name="T28" fmla="*/ 2147483647 w 1"/>
                <a:gd name="T29" fmla="*/ 2147483647 h 16"/>
                <a:gd name="T30" fmla="*/ 2147483647 w 1"/>
                <a:gd name="T31" fmla="*/ 2147483647 h 16"/>
                <a:gd name="T32" fmla="*/ 2147483647 w 1"/>
                <a:gd name="T33" fmla="*/ 2147483647 h 16"/>
                <a:gd name="T34" fmla="*/ 2147483647 w 1"/>
                <a:gd name="T35" fmla="*/ 2147483647 h 16"/>
                <a:gd name="T36" fmla="*/ 2147483647 w 1"/>
                <a:gd name="T37" fmla="*/ 2147483647 h 16"/>
                <a:gd name="T38" fmla="*/ 2147483647 w 1"/>
                <a:gd name="T39" fmla="*/ 2147483647 h 16"/>
                <a:gd name="T40" fmla="*/ 2147483647 w 1"/>
                <a:gd name="T41" fmla="*/ 2147483647 h 16"/>
                <a:gd name="T42" fmla="*/ 2147483647 w 1"/>
                <a:gd name="T43" fmla="*/ 2147483647 h 16"/>
                <a:gd name="T44" fmla="*/ 2147483647 w 1"/>
                <a:gd name="T45" fmla="*/ 2147483647 h 16"/>
                <a:gd name="T46" fmla="*/ 2147483647 w 1"/>
                <a:gd name="T47" fmla="*/ 2147483647 h 16"/>
                <a:gd name="T48" fmla="*/ 2147483647 w 1"/>
                <a:gd name="T49" fmla="*/ 2147483647 h 16"/>
                <a:gd name="T50" fmla="*/ 2147483647 w 1"/>
                <a:gd name="T51" fmla="*/ 2147483647 h 16"/>
                <a:gd name="T52" fmla="*/ 2147483647 w 1"/>
                <a:gd name="T53" fmla="*/ 2147483647 h 16"/>
                <a:gd name="T54" fmla="*/ 2147483647 w 1"/>
                <a:gd name="T55" fmla="*/ 2147483647 h 16"/>
                <a:gd name="T56" fmla="*/ 2147483647 w 1"/>
                <a:gd name="T57" fmla="*/ 2147483647 h 16"/>
                <a:gd name="T58" fmla="*/ 2147483647 w 1"/>
                <a:gd name="T59" fmla="*/ 2147483647 h 16"/>
                <a:gd name="T60" fmla="*/ 2147483647 w 1"/>
                <a:gd name="T61" fmla="*/ 2147483647 h 16"/>
                <a:gd name="T62" fmla="*/ 2147483647 w 1"/>
                <a:gd name="T63" fmla="*/ 2147483647 h 16"/>
                <a:gd name="T64" fmla="*/ 2147483647 w 1"/>
                <a:gd name="T65" fmla="*/ 2147483647 h 16"/>
                <a:gd name="T66" fmla="*/ 2147483647 w 1"/>
                <a:gd name="T67" fmla="*/ 2147483647 h 16"/>
                <a:gd name="T68" fmla="*/ 2147483647 w 1"/>
                <a:gd name="T69" fmla="*/ 2147483647 h 16"/>
                <a:gd name="T70" fmla="*/ 2147483647 w 1"/>
                <a:gd name="T71" fmla="*/ 2147483647 h 16"/>
                <a:gd name="T72" fmla="*/ 2147483647 w 1"/>
                <a:gd name="T73" fmla="*/ 2147483647 h 16"/>
                <a:gd name="T74" fmla="*/ 2147483647 w 1"/>
                <a:gd name="T75" fmla="*/ 2147483647 h 16"/>
                <a:gd name="T76" fmla="*/ 2147483647 w 1"/>
                <a:gd name="T77" fmla="*/ 2147483647 h 16"/>
                <a:gd name="T78" fmla="*/ 2147483647 w 1"/>
                <a:gd name="T79" fmla="*/ 2147483647 h 16"/>
                <a:gd name="T80" fmla="*/ 2147483647 w 1"/>
                <a:gd name="T81" fmla="*/ 2147483647 h 16"/>
                <a:gd name="T82" fmla="*/ 2147483647 w 1"/>
                <a:gd name="T83" fmla="*/ 2147483647 h 16"/>
                <a:gd name="T84" fmla="*/ 2147483647 w 1"/>
                <a:gd name="T85" fmla="*/ 2147483647 h 16"/>
                <a:gd name="T86" fmla="*/ 2147483647 w 1"/>
                <a:gd name="T87" fmla="*/ 2147483647 h 16"/>
                <a:gd name="T88" fmla="*/ 2147483647 w 1"/>
                <a:gd name="T89" fmla="*/ 2147483647 h 16"/>
                <a:gd name="T90" fmla="*/ 2147483647 w 1"/>
                <a:gd name="T91" fmla="*/ 2147483647 h 1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 h="16">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5"/>
                  </a:cubicBezTo>
                  <a:cubicBezTo>
                    <a:pt x="0" y="15"/>
                    <a:pt x="0" y="15"/>
                    <a:pt x="0" y="15"/>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1" y="13"/>
                  </a:moveTo>
                  <a:cubicBezTo>
                    <a:pt x="1" y="13"/>
                    <a:pt x="1" y="13"/>
                    <a:pt x="1" y="13"/>
                  </a:cubicBezTo>
                  <a:cubicBezTo>
                    <a:pt x="1" y="13"/>
                    <a:pt x="1" y="13"/>
                    <a:pt x="1" y="13"/>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1" y="9"/>
                  </a:moveTo>
                  <a:cubicBezTo>
                    <a:pt x="1" y="9"/>
                    <a:pt x="1" y="9"/>
                    <a:pt x="1" y="9"/>
                  </a:cubicBezTo>
                  <a:cubicBezTo>
                    <a:pt x="1" y="9"/>
                    <a:pt x="1" y="9"/>
                    <a:pt x="1" y="9"/>
                  </a:cubicBezTo>
                  <a:moveTo>
                    <a:pt x="1" y="9"/>
                  </a:moveTo>
                  <a:cubicBezTo>
                    <a:pt x="1" y="9"/>
                    <a:pt x="1" y="9"/>
                    <a:pt x="1" y="9"/>
                  </a:cubicBezTo>
                  <a:cubicBezTo>
                    <a:pt x="1" y="9"/>
                    <a:pt x="1" y="9"/>
                    <a:pt x="1" y="9"/>
                  </a:cubicBezTo>
                  <a:moveTo>
                    <a:pt x="1" y="8"/>
                  </a:moveTo>
                  <a:cubicBezTo>
                    <a:pt x="1" y="8"/>
                    <a:pt x="1" y="8"/>
                    <a:pt x="1" y="8"/>
                  </a:cubicBezTo>
                  <a:cubicBezTo>
                    <a:pt x="1" y="8"/>
                    <a:pt x="1" y="8"/>
                    <a:pt x="1" y="8"/>
                  </a:cubicBezTo>
                  <a:moveTo>
                    <a:pt x="1" y="8"/>
                  </a:moveTo>
                  <a:cubicBezTo>
                    <a:pt x="1" y="8"/>
                    <a:pt x="1" y="8"/>
                    <a:pt x="1" y="8"/>
                  </a:cubicBezTo>
                  <a:cubicBezTo>
                    <a:pt x="1" y="8"/>
                    <a:pt x="1" y="8"/>
                    <a:pt x="1" y="8"/>
                  </a:cubicBezTo>
                  <a:moveTo>
                    <a:pt x="1" y="7"/>
                  </a:moveTo>
                  <a:cubicBezTo>
                    <a:pt x="1" y="7"/>
                    <a:pt x="1" y="7"/>
                    <a:pt x="1" y="7"/>
                  </a:cubicBezTo>
                  <a:cubicBezTo>
                    <a:pt x="1" y="7"/>
                    <a:pt x="1" y="7"/>
                    <a:pt x="1" y="7"/>
                  </a:cubicBezTo>
                  <a:moveTo>
                    <a:pt x="1" y="6"/>
                  </a:moveTo>
                  <a:cubicBezTo>
                    <a:pt x="1" y="7"/>
                    <a:pt x="1" y="7"/>
                    <a:pt x="1" y="7"/>
                  </a:cubicBezTo>
                  <a:cubicBezTo>
                    <a:pt x="1" y="7"/>
                    <a:pt x="1" y="7"/>
                    <a:pt x="1" y="6"/>
                  </a:cubicBezTo>
                  <a:moveTo>
                    <a:pt x="1" y="6"/>
                  </a:moveTo>
                  <a:cubicBezTo>
                    <a:pt x="1" y="6"/>
                    <a:pt x="1" y="6"/>
                    <a:pt x="1" y="6"/>
                  </a:cubicBezTo>
                  <a:cubicBezTo>
                    <a:pt x="1" y="6"/>
                    <a:pt x="1" y="6"/>
                    <a:pt x="1" y="6"/>
                  </a:cubicBezTo>
                  <a:moveTo>
                    <a:pt x="1" y="5"/>
                  </a:moveTo>
                  <a:cubicBezTo>
                    <a:pt x="1" y="6"/>
                    <a:pt x="1" y="6"/>
                    <a:pt x="1" y="6"/>
                  </a:cubicBezTo>
                  <a:cubicBezTo>
                    <a:pt x="1" y="6"/>
                    <a:pt x="1" y="6"/>
                    <a:pt x="1" y="5"/>
                  </a:cubicBezTo>
                  <a:moveTo>
                    <a:pt x="1" y="5"/>
                  </a:moveTo>
                  <a:cubicBezTo>
                    <a:pt x="1" y="5"/>
                    <a:pt x="1" y="5"/>
                    <a:pt x="1" y="5"/>
                  </a:cubicBezTo>
                  <a:cubicBezTo>
                    <a:pt x="1" y="5"/>
                    <a:pt x="1" y="5"/>
                    <a:pt x="1" y="5"/>
                  </a:cubicBezTo>
                  <a:moveTo>
                    <a:pt x="1" y="4"/>
                  </a:moveTo>
                  <a:cubicBezTo>
                    <a:pt x="1" y="5"/>
                    <a:pt x="1" y="5"/>
                    <a:pt x="1" y="5"/>
                  </a:cubicBezTo>
                  <a:cubicBezTo>
                    <a:pt x="1" y="5"/>
                    <a:pt x="1" y="5"/>
                    <a:pt x="1" y="4"/>
                  </a:cubicBezTo>
                  <a:moveTo>
                    <a:pt x="1" y="4"/>
                  </a:moveTo>
                  <a:cubicBezTo>
                    <a:pt x="1" y="4"/>
                    <a:pt x="1" y="4"/>
                    <a:pt x="1" y="4"/>
                  </a:cubicBezTo>
                  <a:cubicBezTo>
                    <a:pt x="1" y="4"/>
                    <a:pt x="1" y="4"/>
                    <a:pt x="1" y="4"/>
                  </a:cubicBezTo>
                  <a:moveTo>
                    <a:pt x="1" y="3"/>
                  </a:moveTo>
                  <a:cubicBezTo>
                    <a:pt x="1" y="4"/>
                    <a:pt x="1" y="4"/>
                    <a:pt x="1" y="4"/>
                  </a:cubicBezTo>
                  <a:cubicBezTo>
                    <a:pt x="1" y="4"/>
                    <a:pt x="1" y="4"/>
                    <a:pt x="1" y="3"/>
                  </a:cubicBezTo>
                  <a:moveTo>
                    <a:pt x="1" y="3"/>
                  </a:moveTo>
                  <a:cubicBezTo>
                    <a:pt x="1" y="3"/>
                    <a:pt x="1" y="3"/>
                    <a:pt x="1" y="3"/>
                  </a:cubicBezTo>
                  <a:cubicBezTo>
                    <a:pt x="1" y="3"/>
                    <a:pt x="1" y="3"/>
                    <a:pt x="1" y="3"/>
                  </a:cubicBezTo>
                  <a:moveTo>
                    <a:pt x="1" y="2"/>
                  </a:moveTo>
                  <a:cubicBezTo>
                    <a:pt x="1" y="2"/>
                    <a:pt x="1" y="3"/>
                    <a:pt x="1" y="3"/>
                  </a:cubicBezTo>
                  <a:cubicBezTo>
                    <a:pt x="1" y="3"/>
                    <a:pt x="1" y="2"/>
                    <a:pt x="1" y="2"/>
                  </a:cubicBezTo>
                  <a:moveTo>
                    <a:pt x="1" y="2"/>
                  </a:moveTo>
                  <a:cubicBezTo>
                    <a:pt x="1" y="2"/>
                    <a:pt x="1" y="2"/>
                    <a:pt x="1" y="2"/>
                  </a:cubicBezTo>
                  <a:cubicBezTo>
                    <a:pt x="1" y="2"/>
                    <a:pt x="1" y="2"/>
                    <a:pt x="1" y="2"/>
                  </a:cubicBezTo>
                  <a:moveTo>
                    <a:pt x="1" y="1"/>
                  </a:moveTo>
                  <a:cubicBezTo>
                    <a:pt x="1" y="1"/>
                    <a:pt x="1" y="1"/>
                    <a:pt x="1" y="2"/>
                  </a:cubicBezTo>
                  <a:cubicBezTo>
                    <a:pt x="1" y="1"/>
                    <a:pt x="1" y="1"/>
                    <a:pt x="1" y="1"/>
                  </a:cubicBezTo>
                  <a:moveTo>
                    <a:pt x="1" y="1"/>
                  </a:moveTo>
                  <a:cubicBezTo>
                    <a:pt x="1" y="1"/>
                    <a:pt x="1" y="1"/>
                    <a:pt x="1" y="1"/>
                  </a:cubicBezTo>
                  <a:cubicBezTo>
                    <a:pt x="1" y="1"/>
                    <a:pt x="1" y="1"/>
                    <a:pt x="1" y="1"/>
                  </a:cubicBezTo>
                  <a:moveTo>
                    <a:pt x="1" y="0"/>
                  </a:moveTo>
                  <a:cubicBezTo>
                    <a:pt x="1" y="0"/>
                    <a:pt x="1" y="0"/>
                    <a:pt x="1" y="1"/>
                  </a:cubicBezTo>
                  <a:cubicBezTo>
                    <a:pt x="1" y="0"/>
                    <a:pt x="1" y="0"/>
                    <a:pt x="1" y="0"/>
                  </a:cubicBezTo>
                </a:path>
              </a:pathLst>
            </a:custGeom>
            <a:solidFill>
              <a:srgbClr val="E3D9C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941" name="Freeform 154"/>
            <p:cNvSpPr/>
            <p:nvPr/>
          </p:nvSpPr>
          <p:spPr bwMode="auto">
            <a:xfrm>
              <a:off x="195262" y="193675"/>
              <a:ext cx="688975" cy="688975"/>
            </a:xfrm>
            <a:custGeom>
              <a:avLst/>
              <a:gdLst>
                <a:gd name="T0" fmla="*/ 2147483647 w 493"/>
                <a:gd name="T1" fmla="*/ 2147483647 h 493"/>
                <a:gd name="T2" fmla="*/ 2147483647 w 493"/>
                <a:gd name="T3" fmla="*/ 2147483647 h 493"/>
                <a:gd name="T4" fmla="*/ 2147483647 w 493"/>
                <a:gd name="T5" fmla="*/ 2147483647 h 493"/>
                <a:gd name="T6" fmla="*/ 2147483647 w 493"/>
                <a:gd name="T7" fmla="*/ 2147483647 h 493"/>
                <a:gd name="T8" fmla="*/ 2147483647 w 493"/>
                <a:gd name="T9" fmla="*/ 2147483647 h 493"/>
                <a:gd name="T10" fmla="*/ 2147483647 w 493"/>
                <a:gd name="T11" fmla="*/ 2147483647 h 493"/>
                <a:gd name="T12" fmla="*/ 2147483647 w 493"/>
                <a:gd name="T13" fmla="*/ 2147483647 h 493"/>
                <a:gd name="T14" fmla="*/ 2147483647 w 493"/>
                <a:gd name="T15" fmla="*/ 2147483647 h 493"/>
                <a:gd name="T16" fmla="*/ 2147483647 w 493"/>
                <a:gd name="T17" fmla="*/ 2147483647 h 493"/>
                <a:gd name="T18" fmla="*/ 2147483647 w 493"/>
                <a:gd name="T19" fmla="*/ 2147483647 h 493"/>
                <a:gd name="T20" fmla="*/ 2147483647 w 493"/>
                <a:gd name="T21" fmla="*/ 2147483647 h 493"/>
                <a:gd name="T22" fmla="*/ 2147483647 w 493"/>
                <a:gd name="T23" fmla="*/ 2147483647 h 493"/>
                <a:gd name="T24" fmla="*/ 2147483647 w 493"/>
                <a:gd name="T25" fmla="*/ 2147483647 h 493"/>
                <a:gd name="T26" fmla="*/ 2147483647 w 493"/>
                <a:gd name="T27" fmla="*/ 2147483647 h 493"/>
                <a:gd name="T28" fmla="*/ 2147483647 w 493"/>
                <a:gd name="T29" fmla="*/ 2147483647 h 493"/>
                <a:gd name="T30" fmla="*/ 2147483647 w 493"/>
                <a:gd name="T31" fmla="*/ 2147483647 h 493"/>
                <a:gd name="T32" fmla="*/ 2147483647 w 493"/>
                <a:gd name="T33" fmla="*/ 2147483647 h 493"/>
                <a:gd name="T34" fmla="*/ 2147483647 w 493"/>
                <a:gd name="T35" fmla="*/ 2147483647 h 493"/>
                <a:gd name="T36" fmla="*/ 2147483647 w 493"/>
                <a:gd name="T37" fmla="*/ 2147483647 h 493"/>
                <a:gd name="T38" fmla="*/ 2147483647 w 493"/>
                <a:gd name="T39" fmla="*/ 2147483647 h 493"/>
                <a:gd name="T40" fmla="*/ 2147483647 w 493"/>
                <a:gd name="T41" fmla="*/ 2147483647 h 493"/>
                <a:gd name="T42" fmla="*/ 2147483647 w 493"/>
                <a:gd name="T43" fmla="*/ 2147483647 h 493"/>
                <a:gd name="T44" fmla="*/ 2147483647 w 493"/>
                <a:gd name="T45" fmla="*/ 2147483647 h 493"/>
                <a:gd name="T46" fmla="*/ 2147483647 w 493"/>
                <a:gd name="T47" fmla="*/ 2147483647 h 493"/>
                <a:gd name="T48" fmla="*/ 2147483647 w 493"/>
                <a:gd name="T49" fmla="*/ 2147483647 h 493"/>
                <a:gd name="T50" fmla="*/ 2147483647 w 493"/>
                <a:gd name="T51" fmla="*/ 2147483647 h 493"/>
                <a:gd name="T52" fmla="*/ 2147483647 w 493"/>
                <a:gd name="T53" fmla="*/ 2147483647 h 493"/>
                <a:gd name="T54" fmla="*/ 2147483647 w 493"/>
                <a:gd name="T55" fmla="*/ 2147483647 h 493"/>
                <a:gd name="T56" fmla="*/ 2147483647 w 493"/>
                <a:gd name="T57" fmla="*/ 2147483647 h 493"/>
                <a:gd name="T58" fmla="*/ 2147483647 w 493"/>
                <a:gd name="T59" fmla="*/ 2147483647 h 493"/>
                <a:gd name="T60" fmla="*/ 2147483647 w 493"/>
                <a:gd name="T61" fmla="*/ 2147483647 h 493"/>
                <a:gd name="T62" fmla="*/ 2147483647 w 493"/>
                <a:gd name="T63" fmla="*/ 2147483647 h 493"/>
                <a:gd name="T64" fmla="*/ 2147483647 w 493"/>
                <a:gd name="T65" fmla="*/ 2147483647 h 493"/>
                <a:gd name="T66" fmla="*/ 2147483647 w 493"/>
                <a:gd name="T67" fmla="*/ 2147483647 h 493"/>
                <a:gd name="T68" fmla="*/ 2147483647 w 493"/>
                <a:gd name="T69" fmla="*/ 2147483647 h 493"/>
                <a:gd name="T70" fmla="*/ 2147483647 w 493"/>
                <a:gd name="T71" fmla="*/ 2147483647 h 493"/>
                <a:gd name="T72" fmla="*/ 2147483647 w 493"/>
                <a:gd name="T73" fmla="*/ 2147483647 h 493"/>
                <a:gd name="T74" fmla="*/ 2147483647 w 493"/>
                <a:gd name="T75" fmla="*/ 0 h 49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93" h="493">
                  <a:moveTo>
                    <a:pt x="69" y="0"/>
                  </a:moveTo>
                  <a:cubicBezTo>
                    <a:pt x="58" y="0"/>
                    <a:pt x="46" y="1"/>
                    <a:pt x="36" y="5"/>
                  </a:cubicBezTo>
                  <a:cubicBezTo>
                    <a:pt x="0" y="17"/>
                    <a:pt x="6" y="57"/>
                    <a:pt x="6" y="87"/>
                  </a:cubicBezTo>
                  <a:cubicBezTo>
                    <a:pt x="6" y="158"/>
                    <a:pt x="6" y="229"/>
                    <a:pt x="6" y="300"/>
                  </a:cubicBezTo>
                  <a:cubicBezTo>
                    <a:pt x="6" y="333"/>
                    <a:pt x="57" y="371"/>
                    <a:pt x="80" y="393"/>
                  </a:cubicBezTo>
                  <a:cubicBezTo>
                    <a:pt x="97" y="411"/>
                    <a:pt x="136" y="450"/>
                    <a:pt x="179" y="493"/>
                  </a:cubicBezTo>
                  <a:cubicBezTo>
                    <a:pt x="347" y="492"/>
                    <a:pt x="484" y="360"/>
                    <a:pt x="492" y="193"/>
                  </a:cubicBezTo>
                  <a:cubicBezTo>
                    <a:pt x="492" y="193"/>
                    <a:pt x="492" y="193"/>
                    <a:pt x="492" y="193"/>
                  </a:cubicBezTo>
                  <a:cubicBezTo>
                    <a:pt x="492" y="193"/>
                    <a:pt x="492" y="193"/>
                    <a:pt x="492" y="193"/>
                  </a:cubicBezTo>
                  <a:cubicBezTo>
                    <a:pt x="492" y="193"/>
                    <a:pt x="492" y="193"/>
                    <a:pt x="492" y="193"/>
                  </a:cubicBezTo>
                  <a:cubicBezTo>
                    <a:pt x="492" y="192"/>
                    <a:pt x="492" y="192"/>
                    <a:pt x="492" y="192"/>
                  </a:cubicBezTo>
                  <a:cubicBezTo>
                    <a:pt x="492" y="192"/>
                    <a:pt x="492" y="192"/>
                    <a:pt x="492" y="192"/>
                  </a:cubicBezTo>
                  <a:cubicBezTo>
                    <a:pt x="492" y="192"/>
                    <a:pt x="492" y="191"/>
                    <a:pt x="492" y="191"/>
                  </a:cubicBezTo>
                  <a:cubicBezTo>
                    <a:pt x="492" y="191"/>
                    <a:pt x="492" y="191"/>
                    <a:pt x="492" y="191"/>
                  </a:cubicBezTo>
                  <a:cubicBezTo>
                    <a:pt x="492" y="191"/>
                    <a:pt x="492" y="191"/>
                    <a:pt x="492" y="191"/>
                  </a:cubicBezTo>
                  <a:cubicBezTo>
                    <a:pt x="492" y="191"/>
                    <a:pt x="492" y="191"/>
                    <a:pt x="492" y="191"/>
                  </a:cubicBezTo>
                  <a:cubicBezTo>
                    <a:pt x="492" y="191"/>
                    <a:pt x="492" y="190"/>
                    <a:pt x="492" y="190"/>
                  </a:cubicBezTo>
                  <a:cubicBezTo>
                    <a:pt x="492" y="190"/>
                    <a:pt x="492" y="190"/>
                    <a:pt x="492" y="190"/>
                  </a:cubicBezTo>
                  <a:cubicBezTo>
                    <a:pt x="492" y="190"/>
                    <a:pt x="493" y="190"/>
                    <a:pt x="493" y="190"/>
                  </a:cubicBezTo>
                  <a:cubicBezTo>
                    <a:pt x="493" y="190"/>
                    <a:pt x="493" y="190"/>
                    <a:pt x="493" y="190"/>
                  </a:cubicBezTo>
                  <a:cubicBezTo>
                    <a:pt x="493" y="190"/>
                    <a:pt x="493" y="189"/>
                    <a:pt x="493" y="189"/>
                  </a:cubicBezTo>
                  <a:cubicBezTo>
                    <a:pt x="493" y="189"/>
                    <a:pt x="493" y="189"/>
                    <a:pt x="493" y="189"/>
                  </a:cubicBezTo>
                  <a:cubicBezTo>
                    <a:pt x="493" y="189"/>
                    <a:pt x="493" y="189"/>
                    <a:pt x="493" y="189"/>
                  </a:cubicBezTo>
                  <a:cubicBezTo>
                    <a:pt x="493" y="189"/>
                    <a:pt x="493" y="189"/>
                    <a:pt x="493" y="189"/>
                  </a:cubicBezTo>
                  <a:cubicBezTo>
                    <a:pt x="493" y="188"/>
                    <a:pt x="493" y="188"/>
                    <a:pt x="493" y="188"/>
                  </a:cubicBezTo>
                  <a:cubicBezTo>
                    <a:pt x="493" y="188"/>
                    <a:pt x="493" y="188"/>
                    <a:pt x="493" y="188"/>
                  </a:cubicBezTo>
                  <a:cubicBezTo>
                    <a:pt x="493" y="188"/>
                    <a:pt x="493" y="188"/>
                    <a:pt x="493" y="188"/>
                  </a:cubicBezTo>
                  <a:cubicBezTo>
                    <a:pt x="493" y="188"/>
                    <a:pt x="493" y="188"/>
                    <a:pt x="493" y="188"/>
                  </a:cubicBezTo>
                  <a:cubicBezTo>
                    <a:pt x="493" y="187"/>
                    <a:pt x="493" y="187"/>
                    <a:pt x="493" y="187"/>
                  </a:cubicBezTo>
                  <a:cubicBezTo>
                    <a:pt x="493" y="187"/>
                    <a:pt x="493" y="187"/>
                    <a:pt x="493" y="187"/>
                  </a:cubicBezTo>
                  <a:cubicBezTo>
                    <a:pt x="493" y="187"/>
                    <a:pt x="493" y="187"/>
                    <a:pt x="493" y="187"/>
                  </a:cubicBezTo>
                  <a:cubicBezTo>
                    <a:pt x="493" y="187"/>
                    <a:pt x="493" y="187"/>
                    <a:pt x="493" y="187"/>
                  </a:cubicBezTo>
                  <a:cubicBezTo>
                    <a:pt x="493" y="186"/>
                    <a:pt x="493" y="186"/>
                    <a:pt x="493" y="186"/>
                  </a:cubicBezTo>
                  <a:cubicBezTo>
                    <a:pt x="493" y="186"/>
                    <a:pt x="493" y="186"/>
                    <a:pt x="493" y="186"/>
                  </a:cubicBezTo>
                  <a:cubicBezTo>
                    <a:pt x="493" y="186"/>
                    <a:pt x="493" y="186"/>
                    <a:pt x="493" y="186"/>
                  </a:cubicBezTo>
                  <a:cubicBezTo>
                    <a:pt x="493" y="186"/>
                    <a:pt x="493" y="186"/>
                    <a:pt x="493" y="186"/>
                  </a:cubicBezTo>
                  <a:cubicBezTo>
                    <a:pt x="493" y="185"/>
                    <a:pt x="493" y="185"/>
                    <a:pt x="493" y="185"/>
                  </a:cubicBezTo>
                  <a:cubicBezTo>
                    <a:pt x="493" y="185"/>
                    <a:pt x="493" y="185"/>
                    <a:pt x="493" y="185"/>
                  </a:cubicBezTo>
                  <a:cubicBezTo>
                    <a:pt x="493" y="185"/>
                    <a:pt x="493" y="185"/>
                    <a:pt x="493" y="185"/>
                  </a:cubicBezTo>
                  <a:cubicBezTo>
                    <a:pt x="493" y="185"/>
                    <a:pt x="493" y="185"/>
                    <a:pt x="493" y="185"/>
                  </a:cubicBezTo>
                  <a:cubicBezTo>
                    <a:pt x="493" y="184"/>
                    <a:pt x="493" y="184"/>
                    <a:pt x="493" y="184"/>
                  </a:cubicBezTo>
                  <a:cubicBezTo>
                    <a:pt x="493" y="184"/>
                    <a:pt x="493" y="184"/>
                    <a:pt x="493" y="184"/>
                  </a:cubicBezTo>
                  <a:cubicBezTo>
                    <a:pt x="493" y="184"/>
                    <a:pt x="493" y="184"/>
                    <a:pt x="493" y="184"/>
                  </a:cubicBezTo>
                  <a:cubicBezTo>
                    <a:pt x="493" y="184"/>
                    <a:pt x="493" y="184"/>
                    <a:pt x="493" y="183"/>
                  </a:cubicBezTo>
                  <a:cubicBezTo>
                    <a:pt x="493" y="183"/>
                    <a:pt x="493" y="183"/>
                    <a:pt x="493" y="183"/>
                  </a:cubicBezTo>
                  <a:cubicBezTo>
                    <a:pt x="493" y="183"/>
                    <a:pt x="493" y="183"/>
                    <a:pt x="493" y="183"/>
                  </a:cubicBezTo>
                  <a:cubicBezTo>
                    <a:pt x="493" y="183"/>
                    <a:pt x="493" y="183"/>
                    <a:pt x="493" y="183"/>
                  </a:cubicBezTo>
                  <a:cubicBezTo>
                    <a:pt x="493" y="183"/>
                    <a:pt x="493" y="183"/>
                    <a:pt x="493" y="182"/>
                  </a:cubicBezTo>
                  <a:cubicBezTo>
                    <a:pt x="493" y="182"/>
                    <a:pt x="493" y="182"/>
                    <a:pt x="493" y="182"/>
                  </a:cubicBezTo>
                  <a:cubicBezTo>
                    <a:pt x="493" y="182"/>
                    <a:pt x="493" y="182"/>
                    <a:pt x="493" y="182"/>
                  </a:cubicBezTo>
                  <a:cubicBezTo>
                    <a:pt x="493" y="182"/>
                    <a:pt x="493" y="182"/>
                    <a:pt x="493" y="182"/>
                  </a:cubicBezTo>
                  <a:cubicBezTo>
                    <a:pt x="493" y="182"/>
                    <a:pt x="493" y="182"/>
                    <a:pt x="493" y="181"/>
                  </a:cubicBezTo>
                  <a:cubicBezTo>
                    <a:pt x="493" y="181"/>
                    <a:pt x="493" y="181"/>
                    <a:pt x="493" y="181"/>
                  </a:cubicBezTo>
                  <a:cubicBezTo>
                    <a:pt x="493" y="181"/>
                    <a:pt x="493" y="181"/>
                    <a:pt x="493" y="181"/>
                  </a:cubicBezTo>
                  <a:cubicBezTo>
                    <a:pt x="493" y="181"/>
                    <a:pt x="493" y="181"/>
                    <a:pt x="493" y="181"/>
                  </a:cubicBezTo>
                  <a:cubicBezTo>
                    <a:pt x="493" y="181"/>
                    <a:pt x="493" y="181"/>
                    <a:pt x="493" y="180"/>
                  </a:cubicBezTo>
                  <a:cubicBezTo>
                    <a:pt x="493" y="180"/>
                    <a:pt x="493" y="180"/>
                    <a:pt x="493" y="180"/>
                  </a:cubicBezTo>
                  <a:cubicBezTo>
                    <a:pt x="493" y="180"/>
                    <a:pt x="493" y="180"/>
                    <a:pt x="493" y="180"/>
                  </a:cubicBezTo>
                  <a:cubicBezTo>
                    <a:pt x="493" y="180"/>
                    <a:pt x="493" y="180"/>
                    <a:pt x="493" y="180"/>
                  </a:cubicBezTo>
                  <a:cubicBezTo>
                    <a:pt x="493" y="180"/>
                    <a:pt x="493" y="179"/>
                    <a:pt x="493" y="179"/>
                  </a:cubicBezTo>
                  <a:cubicBezTo>
                    <a:pt x="493" y="179"/>
                    <a:pt x="493" y="179"/>
                    <a:pt x="493" y="179"/>
                  </a:cubicBezTo>
                  <a:cubicBezTo>
                    <a:pt x="493" y="179"/>
                    <a:pt x="493" y="179"/>
                    <a:pt x="493" y="179"/>
                  </a:cubicBezTo>
                  <a:cubicBezTo>
                    <a:pt x="493" y="179"/>
                    <a:pt x="493" y="179"/>
                    <a:pt x="493" y="179"/>
                  </a:cubicBezTo>
                  <a:cubicBezTo>
                    <a:pt x="493" y="178"/>
                    <a:pt x="493" y="178"/>
                    <a:pt x="493" y="178"/>
                  </a:cubicBezTo>
                  <a:cubicBezTo>
                    <a:pt x="493" y="178"/>
                    <a:pt x="493" y="178"/>
                    <a:pt x="493" y="178"/>
                  </a:cubicBezTo>
                  <a:cubicBezTo>
                    <a:pt x="493" y="178"/>
                    <a:pt x="493" y="178"/>
                    <a:pt x="493" y="178"/>
                  </a:cubicBezTo>
                  <a:cubicBezTo>
                    <a:pt x="493" y="178"/>
                    <a:pt x="493" y="178"/>
                    <a:pt x="493" y="178"/>
                  </a:cubicBezTo>
                  <a:cubicBezTo>
                    <a:pt x="493" y="177"/>
                    <a:pt x="493" y="177"/>
                    <a:pt x="493" y="177"/>
                  </a:cubicBezTo>
                  <a:cubicBezTo>
                    <a:pt x="493" y="177"/>
                    <a:pt x="493" y="177"/>
                    <a:pt x="493" y="177"/>
                  </a:cubicBezTo>
                  <a:cubicBezTo>
                    <a:pt x="493" y="177"/>
                    <a:pt x="493" y="177"/>
                    <a:pt x="493" y="177"/>
                  </a:cubicBezTo>
                  <a:cubicBezTo>
                    <a:pt x="493" y="175"/>
                    <a:pt x="493" y="173"/>
                    <a:pt x="493" y="171"/>
                  </a:cubicBezTo>
                  <a:cubicBezTo>
                    <a:pt x="420" y="98"/>
                    <a:pt x="356" y="35"/>
                    <a:pt x="336" y="16"/>
                  </a:cubicBezTo>
                  <a:cubicBezTo>
                    <a:pt x="324" y="4"/>
                    <a:pt x="305" y="1"/>
                    <a:pt x="286" y="1"/>
                  </a:cubicBezTo>
                  <a:cubicBezTo>
                    <a:pt x="274" y="1"/>
                    <a:pt x="261" y="2"/>
                    <a:pt x="251" y="2"/>
                  </a:cubicBezTo>
                  <a:cubicBezTo>
                    <a:pt x="207" y="2"/>
                    <a:pt x="162" y="2"/>
                    <a:pt x="118" y="2"/>
                  </a:cubicBezTo>
                  <a:cubicBezTo>
                    <a:pt x="103" y="2"/>
                    <a:pt x="86" y="0"/>
                    <a:pt x="69" y="0"/>
                  </a:cubicBezTo>
                </a:path>
              </a:pathLst>
            </a:custGeom>
            <a:solidFill>
              <a:srgbClr val="5C330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942" name="Freeform 155"/>
            <p:cNvSpPr>
              <a:spLocks noEditPoints="1"/>
            </p:cNvSpPr>
            <p:nvPr/>
          </p:nvSpPr>
          <p:spPr bwMode="auto">
            <a:xfrm>
              <a:off x="203200" y="196850"/>
              <a:ext cx="479425" cy="479425"/>
            </a:xfrm>
            <a:custGeom>
              <a:avLst/>
              <a:gdLst>
                <a:gd name="T0" fmla="*/ 2147483647 w 342"/>
                <a:gd name="T1" fmla="*/ 2147483647 h 343"/>
                <a:gd name="T2" fmla="*/ 2147483647 w 342"/>
                <a:gd name="T3" fmla="*/ 0 h 343"/>
                <a:gd name="T4" fmla="*/ 2147483647 w 342"/>
                <a:gd name="T5" fmla="*/ 0 h 343"/>
                <a:gd name="T6" fmla="*/ 0 w 342"/>
                <a:gd name="T7" fmla="*/ 2147483647 h 343"/>
                <a:gd name="T8" fmla="*/ 0 w 342"/>
                <a:gd name="T9" fmla="*/ 2147483647 h 343"/>
                <a:gd name="T10" fmla="*/ 2147483647 w 342"/>
                <a:gd name="T11" fmla="*/ 2147483647 h 343"/>
                <a:gd name="T12" fmla="*/ 2147483647 w 342"/>
                <a:gd name="T13" fmla="*/ 2147483647 h 343"/>
                <a:gd name="T14" fmla="*/ 2147483647 w 342"/>
                <a:gd name="T15" fmla="*/ 2147483647 h 343"/>
                <a:gd name="T16" fmla="*/ 2147483647 w 342"/>
                <a:gd name="T17" fmla="*/ 2147483647 h 343"/>
                <a:gd name="T18" fmla="*/ 2147483647 w 342"/>
                <a:gd name="T19" fmla="*/ 2147483647 h 343"/>
                <a:gd name="T20" fmla="*/ 2147483647 w 342"/>
                <a:gd name="T21" fmla="*/ 2147483647 h 343"/>
                <a:gd name="T22" fmla="*/ 2147483647 w 342"/>
                <a:gd name="T23" fmla="*/ 2147483647 h 343"/>
                <a:gd name="T24" fmla="*/ 2147483647 w 342"/>
                <a:gd name="T25" fmla="*/ 2147483647 h 343"/>
                <a:gd name="T26" fmla="*/ 2147483647 w 342"/>
                <a:gd name="T27" fmla="*/ 2147483647 h 343"/>
                <a:gd name="T28" fmla="*/ 2147483647 w 342"/>
                <a:gd name="T29" fmla="*/ 2147483647 h 343"/>
                <a:gd name="T30" fmla="*/ 2147483647 w 342"/>
                <a:gd name="T31" fmla="*/ 2147483647 h 343"/>
                <a:gd name="T32" fmla="*/ 2147483647 w 342"/>
                <a:gd name="T33" fmla="*/ 2147483647 h 343"/>
                <a:gd name="T34" fmla="*/ 2147483647 w 342"/>
                <a:gd name="T35" fmla="*/ 2147483647 h 3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42" h="343">
                  <a:moveTo>
                    <a:pt x="342" y="45"/>
                  </a:moveTo>
                  <a:cubicBezTo>
                    <a:pt x="342" y="20"/>
                    <a:pt x="322" y="0"/>
                    <a:pt x="298" y="0"/>
                  </a:cubicBezTo>
                  <a:cubicBezTo>
                    <a:pt x="44" y="0"/>
                    <a:pt x="44" y="0"/>
                    <a:pt x="44" y="0"/>
                  </a:cubicBezTo>
                  <a:cubicBezTo>
                    <a:pt x="20" y="0"/>
                    <a:pt x="0" y="20"/>
                    <a:pt x="0" y="45"/>
                  </a:cubicBezTo>
                  <a:cubicBezTo>
                    <a:pt x="0" y="298"/>
                    <a:pt x="0" y="298"/>
                    <a:pt x="0" y="298"/>
                  </a:cubicBezTo>
                  <a:cubicBezTo>
                    <a:pt x="0" y="323"/>
                    <a:pt x="20" y="343"/>
                    <a:pt x="44" y="343"/>
                  </a:cubicBezTo>
                  <a:cubicBezTo>
                    <a:pt x="298" y="343"/>
                    <a:pt x="298" y="343"/>
                    <a:pt x="298" y="343"/>
                  </a:cubicBezTo>
                  <a:cubicBezTo>
                    <a:pt x="322" y="343"/>
                    <a:pt x="342" y="323"/>
                    <a:pt x="342" y="298"/>
                  </a:cubicBezTo>
                  <a:lnTo>
                    <a:pt x="342" y="45"/>
                  </a:lnTo>
                  <a:close/>
                  <a:moveTo>
                    <a:pt x="313" y="298"/>
                  </a:moveTo>
                  <a:cubicBezTo>
                    <a:pt x="313" y="307"/>
                    <a:pt x="306" y="313"/>
                    <a:pt x="298" y="313"/>
                  </a:cubicBezTo>
                  <a:cubicBezTo>
                    <a:pt x="44" y="313"/>
                    <a:pt x="44" y="313"/>
                    <a:pt x="44" y="313"/>
                  </a:cubicBezTo>
                  <a:cubicBezTo>
                    <a:pt x="36" y="313"/>
                    <a:pt x="29" y="307"/>
                    <a:pt x="29" y="298"/>
                  </a:cubicBezTo>
                  <a:cubicBezTo>
                    <a:pt x="29" y="45"/>
                    <a:pt x="29" y="45"/>
                    <a:pt x="29" y="45"/>
                  </a:cubicBezTo>
                  <a:cubicBezTo>
                    <a:pt x="29" y="37"/>
                    <a:pt x="36" y="30"/>
                    <a:pt x="44" y="30"/>
                  </a:cubicBezTo>
                  <a:cubicBezTo>
                    <a:pt x="298" y="30"/>
                    <a:pt x="298" y="30"/>
                    <a:pt x="298" y="30"/>
                  </a:cubicBezTo>
                  <a:cubicBezTo>
                    <a:pt x="306" y="30"/>
                    <a:pt x="313" y="37"/>
                    <a:pt x="313" y="45"/>
                  </a:cubicBezTo>
                  <a:lnTo>
                    <a:pt x="313" y="29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943" name="Freeform 156"/>
            <p:cNvSpPr/>
            <p:nvPr/>
          </p:nvSpPr>
          <p:spPr bwMode="auto">
            <a:xfrm>
              <a:off x="446087" y="309563"/>
              <a:ext cx="133350" cy="215900"/>
            </a:xfrm>
            <a:custGeom>
              <a:avLst/>
              <a:gdLst>
                <a:gd name="T0" fmla="*/ 2147483647 w 96"/>
                <a:gd name="T1" fmla="*/ 2147483647 h 154"/>
                <a:gd name="T2" fmla="*/ 2147483647 w 96"/>
                <a:gd name="T3" fmla="*/ 2147483647 h 154"/>
                <a:gd name="T4" fmla="*/ 2147483647 w 96"/>
                <a:gd name="T5" fmla="*/ 2147483647 h 154"/>
                <a:gd name="T6" fmla="*/ 2147483647 w 96"/>
                <a:gd name="T7" fmla="*/ 2147483647 h 154"/>
                <a:gd name="T8" fmla="*/ 2147483647 w 96"/>
                <a:gd name="T9" fmla="*/ 2147483647 h 154"/>
                <a:gd name="T10" fmla="*/ 2147483647 w 96"/>
                <a:gd name="T11" fmla="*/ 2147483647 h 154"/>
                <a:gd name="T12" fmla="*/ 2147483647 w 96"/>
                <a:gd name="T13" fmla="*/ 2147483647 h 154"/>
                <a:gd name="T14" fmla="*/ 2147483647 w 96"/>
                <a:gd name="T15" fmla="*/ 2147483647 h 154"/>
                <a:gd name="T16" fmla="*/ 2147483647 w 96"/>
                <a:gd name="T17" fmla="*/ 2147483647 h 154"/>
                <a:gd name="T18" fmla="*/ 2147483647 w 96"/>
                <a:gd name="T19" fmla="*/ 2147483647 h 154"/>
                <a:gd name="T20" fmla="*/ 2147483647 w 96"/>
                <a:gd name="T21" fmla="*/ 2147483647 h 154"/>
                <a:gd name="T22" fmla="*/ 2147483647 w 96"/>
                <a:gd name="T23" fmla="*/ 2147483647 h 154"/>
                <a:gd name="T24" fmla="*/ 2147483647 w 96"/>
                <a:gd name="T25" fmla="*/ 2147483647 h 154"/>
                <a:gd name="T26" fmla="*/ 2147483647 w 96"/>
                <a:gd name="T27" fmla="*/ 2147483647 h 154"/>
                <a:gd name="T28" fmla="*/ 2147483647 w 96"/>
                <a:gd name="T29" fmla="*/ 2147483647 h 154"/>
                <a:gd name="T30" fmla="*/ 2147483647 w 96"/>
                <a:gd name="T31" fmla="*/ 2147483647 h 154"/>
                <a:gd name="T32" fmla="*/ 2147483647 w 96"/>
                <a:gd name="T33" fmla="*/ 2147483647 h 154"/>
                <a:gd name="T34" fmla="*/ 2147483647 w 96"/>
                <a:gd name="T35" fmla="*/ 2147483647 h 154"/>
                <a:gd name="T36" fmla="*/ 2147483647 w 96"/>
                <a:gd name="T37" fmla="*/ 2147483647 h 154"/>
                <a:gd name="T38" fmla="*/ 2147483647 w 96"/>
                <a:gd name="T39" fmla="*/ 0 h 154"/>
                <a:gd name="T40" fmla="*/ 2147483647 w 96"/>
                <a:gd name="T41" fmla="*/ 2147483647 h 154"/>
                <a:gd name="T42" fmla="*/ 0 w 96"/>
                <a:gd name="T43" fmla="*/ 2147483647 h 154"/>
                <a:gd name="T44" fmla="*/ 2147483647 w 96"/>
                <a:gd name="T45" fmla="*/ 2147483647 h 154"/>
                <a:gd name="T46" fmla="*/ 2147483647 w 96"/>
                <a:gd name="T47" fmla="*/ 2147483647 h 154"/>
                <a:gd name="T48" fmla="*/ 2147483647 w 96"/>
                <a:gd name="T49" fmla="*/ 2147483647 h 154"/>
                <a:gd name="T50" fmla="*/ 2147483647 w 96"/>
                <a:gd name="T51" fmla="*/ 2147483647 h 154"/>
                <a:gd name="T52" fmla="*/ 2147483647 w 96"/>
                <a:gd name="T53" fmla="*/ 2147483647 h 154"/>
                <a:gd name="T54" fmla="*/ 2147483647 w 96"/>
                <a:gd name="T55" fmla="*/ 2147483647 h 154"/>
                <a:gd name="T56" fmla="*/ 2147483647 w 96"/>
                <a:gd name="T57" fmla="*/ 2147483647 h 154"/>
                <a:gd name="T58" fmla="*/ 2147483647 w 96"/>
                <a:gd name="T59" fmla="*/ 2147483647 h 154"/>
                <a:gd name="T60" fmla="*/ 2147483647 w 96"/>
                <a:gd name="T61" fmla="*/ 2147483647 h 154"/>
                <a:gd name="T62" fmla="*/ 2147483647 w 96"/>
                <a:gd name="T63" fmla="*/ 2147483647 h 154"/>
                <a:gd name="T64" fmla="*/ 2147483647 w 96"/>
                <a:gd name="T65" fmla="*/ 2147483647 h 154"/>
                <a:gd name="T66" fmla="*/ 2147483647 w 96"/>
                <a:gd name="T67" fmla="*/ 2147483647 h 154"/>
                <a:gd name="T68" fmla="*/ 2147483647 w 96"/>
                <a:gd name="T69" fmla="*/ 2147483647 h 154"/>
                <a:gd name="T70" fmla="*/ 2147483647 w 96"/>
                <a:gd name="T71" fmla="*/ 2147483647 h 154"/>
                <a:gd name="T72" fmla="*/ 2147483647 w 96"/>
                <a:gd name="T73" fmla="*/ 2147483647 h 154"/>
                <a:gd name="T74" fmla="*/ 2147483647 w 96"/>
                <a:gd name="T75" fmla="*/ 2147483647 h 154"/>
                <a:gd name="T76" fmla="*/ 2147483647 w 96"/>
                <a:gd name="T77" fmla="*/ 2147483647 h 154"/>
                <a:gd name="T78" fmla="*/ 2147483647 w 96"/>
                <a:gd name="T79" fmla="*/ 2147483647 h 154"/>
                <a:gd name="T80" fmla="*/ 2147483647 w 96"/>
                <a:gd name="T81" fmla="*/ 2147483647 h 154"/>
                <a:gd name="T82" fmla="*/ 2147483647 w 96"/>
                <a:gd name="T83" fmla="*/ 2147483647 h 154"/>
                <a:gd name="T84" fmla="*/ 2147483647 w 96"/>
                <a:gd name="T85" fmla="*/ 2147483647 h 154"/>
                <a:gd name="T86" fmla="*/ 2147483647 w 96"/>
                <a:gd name="T87" fmla="*/ 2147483647 h 15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96" h="154">
                  <a:moveTo>
                    <a:pt x="87" y="97"/>
                  </a:moveTo>
                  <a:cubicBezTo>
                    <a:pt x="83" y="93"/>
                    <a:pt x="77" y="92"/>
                    <a:pt x="72" y="91"/>
                  </a:cubicBezTo>
                  <a:cubicBezTo>
                    <a:pt x="71" y="91"/>
                    <a:pt x="69" y="91"/>
                    <a:pt x="68" y="91"/>
                  </a:cubicBezTo>
                  <a:cubicBezTo>
                    <a:pt x="67" y="91"/>
                    <a:pt x="66" y="91"/>
                    <a:pt x="64" y="91"/>
                  </a:cubicBezTo>
                  <a:cubicBezTo>
                    <a:pt x="63" y="91"/>
                    <a:pt x="62" y="91"/>
                    <a:pt x="60" y="91"/>
                  </a:cubicBezTo>
                  <a:cubicBezTo>
                    <a:pt x="57" y="91"/>
                    <a:pt x="53" y="91"/>
                    <a:pt x="50" y="90"/>
                  </a:cubicBezTo>
                  <a:cubicBezTo>
                    <a:pt x="47" y="89"/>
                    <a:pt x="46" y="88"/>
                    <a:pt x="45" y="85"/>
                  </a:cubicBezTo>
                  <a:cubicBezTo>
                    <a:pt x="44" y="82"/>
                    <a:pt x="44" y="79"/>
                    <a:pt x="44" y="77"/>
                  </a:cubicBezTo>
                  <a:cubicBezTo>
                    <a:pt x="44" y="75"/>
                    <a:pt x="44" y="75"/>
                    <a:pt x="44" y="75"/>
                  </a:cubicBezTo>
                  <a:cubicBezTo>
                    <a:pt x="45" y="74"/>
                    <a:pt x="45" y="74"/>
                    <a:pt x="45" y="74"/>
                  </a:cubicBezTo>
                  <a:cubicBezTo>
                    <a:pt x="46" y="73"/>
                    <a:pt x="46" y="73"/>
                    <a:pt x="46" y="73"/>
                  </a:cubicBezTo>
                  <a:cubicBezTo>
                    <a:pt x="52" y="68"/>
                    <a:pt x="55" y="60"/>
                    <a:pt x="55" y="52"/>
                  </a:cubicBezTo>
                  <a:cubicBezTo>
                    <a:pt x="55" y="52"/>
                    <a:pt x="55" y="52"/>
                    <a:pt x="55" y="52"/>
                  </a:cubicBezTo>
                  <a:cubicBezTo>
                    <a:pt x="55" y="52"/>
                    <a:pt x="55" y="52"/>
                    <a:pt x="55" y="52"/>
                  </a:cubicBezTo>
                  <a:cubicBezTo>
                    <a:pt x="55" y="51"/>
                    <a:pt x="55" y="51"/>
                    <a:pt x="55" y="51"/>
                  </a:cubicBezTo>
                  <a:cubicBezTo>
                    <a:pt x="55" y="32"/>
                    <a:pt x="55" y="32"/>
                    <a:pt x="55" y="32"/>
                  </a:cubicBezTo>
                  <a:cubicBezTo>
                    <a:pt x="55" y="31"/>
                    <a:pt x="55" y="31"/>
                    <a:pt x="55" y="31"/>
                  </a:cubicBezTo>
                  <a:cubicBezTo>
                    <a:pt x="55" y="31"/>
                    <a:pt x="55" y="31"/>
                    <a:pt x="55" y="31"/>
                  </a:cubicBezTo>
                  <a:cubicBezTo>
                    <a:pt x="55" y="22"/>
                    <a:pt x="52" y="15"/>
                    <a:pt x="46" y="9"/>
                  </a:cubicBezTo>
                  <a:cubicBezTo>
                    <a:pt x="40" y="3"/>
                    <a:pt x="33" y="0"/>
                    <a:pt x="24" y="0"/>
                  </a:cubicBezTo>
                  <a:cubicBezTo>
                    <a:pt x="16" y="0"/>
                    <a:pt x="8" y="3"/>
                    <a:pt x="2" y="9"/>
                  </a:cubicBezTo>
                  <a:cubicBezTo>
                    <a:pt x="2" y="10"/>
                    <a:pt x="1" y="11"/>
                    <a:pt x="0" y="12"/>
                  </a:cubicBezTo>
                  <a:cubicBezTo>
                    <a:pt x="2" y="13"/>
                    <a:pt x="4" y="15"/>
                    <a:pt x="6" y="17"/>
                  </a:cubicBezTo>
                  <a:cubicBezTo>
                    <a:pt x="13" y="24"/>
                    <a:pt x="17" y="34"/>
                    <a:pt x="18" y="45"/>
                  </a:cubicBezTo>
                  <a:cubicBezTo>
                    <a:pt x="18" y="45"/>
                    <a:pt x="18" y="45"/>
                    <a:pt x="18" y="45"/>
                  </a:cubicBezTo>
                  <a:cubicBezTo>
                    <a:pt x="17" y="45"/>
                    <a:pt x="17" y="45"/>
                    <a:pt x="17" y="45"/>
                  </a:cubicBezTo>
                  <a:cubicBezTo>
                    <a:pt x="18" y="45"/>
                    <a:pt x="17" y="45"/>
                    <a:pt x="17" y="46"/>
                  </a:cubicBezTo>
                  <a:cubicBezTo>
                    <a:pt x="17" y="67"/>
                    <a:pt x="17" y="67"/>
                    <a:pt x="17" y="67"/>
                  </a:cubicBezTo>
                  <a:cubicBezTo>
                    <a:pt x="18" y="68"/>
                    <a:pt x="18" y="68"/>
                    <a:pt x="18" y="68"/>
                  </a:cubicBezTo>
                  <a:cubicBezTo>
                    <a:pt x="17" y="78"/>
                    <a:pt x="13" y="88"/>
                    <a:pt x="6" y="96"/>
                  </a:cubicBezTo>
                  <a:cubicBezTo>
                    <a:pt x="5" y="96"/>
                    <a:pt x="5" y="96"/>
                    <a:pt x="5" y="96"/>
                  </a:cubicBezTo>
                  <a:cubicBezTo>
                    <a:pt x="5" y="98"/>
                    <a:pt x="5" y="99"/>
                    <a:pt x="6" y="100"/>
                  </a:cubicBezTo>
                  <a:cubicBezTo>
                    <a:pt x="6" y="101"/>
                    <a:pt x="7" y="102"/>
                    <a:pt x="7" y="102"/>
                  </a:cubicBezTo>
                  <a:cubicBezTo>
                    <a:pt x="9" y="102"/>
                    <a:pt x="13" y="102"/>
                    <a:pt x="16" y="102"/>
                  </a:cubicBezTo>
                  <a:cubicBezTo>
                    <a:pt x="17" y="102"/>
                    <a:pt x="19" y="102"/>
                    <a:pt x="20" y="102"/>
                  </a:cubicBezTo>
                  <a:cubicBezTo>
                    <a:pt x="21" y="102"/>
                    <a:pt x="23" y="102"/>
                    <a:pt x="24" y="102"/>
                  </a:cubicBezTo>
                  <a:cubicBezTo>
                    <a:pt x="26" y="102"/>
                    <a:pt x="27" y="102"/>
                    <a:pt x="28" y="103"/>
                  </a:cubicBezTo>
                  <a:cubicBezTo>
                    <a:pt x="34" y="103"/>
                    <a:pt x="44" y="104"/>
                    <a:pt x="50" y="112"/>
                  </a:cubicBezTo>
                  <a:cubicBezTo>
                    <a:pt x="54" y="117"/>
                    <a:pt x="58" y="126"/>
                    <a:pt x="60" y="135"/>
                  </a:cubicBezTo>
                  <a:cubicBezTo>
                    <a:pt x="61" y="142"/>
                    <a:pt x="61" y="148"/>
                    <a:pt x="60" y="154"/>
                  </a:cubicBezTo>
                  <a:cubicBezTo>
                    <a:pt x="68" y="152"/>
                    <a:pt x="74" y="150"/>
                    <a:pt x="80" y="147"/>
                  </a:cubicBezTo>
                  <a:cubicBezTo>
                    <a:pt x="90" y="142"/>
                    <a:pt x="94" y="137"/>
                    <a:pt x="95" y="136"/>
                  </a:cubicBezTo>
                  <a:cubicBezTo>
                    <a:pt x="96" y="131"/>
                    <a:pt x="96" y="123"/>
                    <a:pt x="95" y="116"/>
                  </a:cubicBezTo>
                  <a:cubicBezTo>
                    <a:pt x="93" y="108"/>
                    <a:pt x="91" y="102"/>
                    <a:pt x="87" y="9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944" name="Freeform 157"/>
            <p:cNvSpPr/>
            <p:nvPr/>
          </p:nvSpPr>
          <p:spPr bwMode="auto">
            <a:xfrm>
              <a:off x="306387" y="327025"/>
              <a:ext cx="214313" cy="236538"/>
            </a:xfrm>
            <a:custGeom>
              <a:avLst/>
              <a:gdLst>
                <a:gd name="T0" fmla="*/ 2147483647 w 154"/>
                <a:gd name="T1" fmla="*/ 2147483647 h 169"/>
                <a:gd name="T2" fmla="*/ 2147483647 w 154"/>
                <a:gd name="T3" fmla="*/ 2147483647 h 169"/>
                <a:gd name="T4" fmla="*/ 2147483647 w 154"/>
                <a:gd name="T5" fmla="*/ 2147483647 h 169"/>
                <a:gd name="T6" fmla="*/ 2147483647 w 154"/>
                <a:gd name="T7" fmla="*/ 2147483647 h 169"/>
                <a:gd name="T8" fmla="*/ 2147483647 w 154"/>
                <a:gd name="T9" fmla="*/ 2147483647 h 169"/>
                <a:gd name="T10" fmla="*/ 2147483647 w 154"/>
                <a:gd name="T11" fmla="*/ 2147483647 h 169"/>
                <a:gd name="T12" fmla="*/ 2147483647 w 154"/>
                <a:gd name="T13" fmla="*/ 2147483647 h 169"/>
                <a:gd name="T14" fmla="*/ 2147483647 w 154"/>
                <a:gd name="T15" fmla="*/ 2147483647 h 169"/>
                <a:gd name="T16" fmla="*/ 2147483647 w 154"/>
                <a:gd name="T17" fmla="*/ 2147483647 h 169"/>
                <a:gd name="T18" fmla="*/ 2147483647 w 154"/>
                <a:gd name="T19" fmla="*/ 2147483647 h 169"/>
                <a:gd name="T20" fmla="*/ 2147483647 w 154"/>
                <a:gd name="T21" fmla="*/ 2147483647 h 169"/>
                <a:gd name="T22" fmla="*/ 2147483647 w 154"/>
                <a:gd name="T23" fmla="*/ 2147483647 h 169"/>
                <a:gd name="T24" fmla="*/ 2147483647 w 154"/>
                <a:gd name="T25" fmla="*/ 2147483647 h 169"/>
                <a:gd name="T26" fmla="*/ 2147483647 w 154"/>
                <a:gd name="T27" fmla="*/ 2147483647 h 169"/>
                <a:gd name="T28" fmla="*/ 2147483647 w 154"/>
                <a:gd name="T29" fmla="*/ 2147483647 h 169"/>
                <a:gd name="T30" fmla="*/ 2147483647 w 154"/>
                <a:gd name="T31" fmla="*/ 2147483647 h 169"/>
                <a:gd name="T32" fmla="*/ 2147483647 w 154"/>
                <a:gd name="T33" fmla="*/ 2147483647 h 169"/>
                <a:gd name="T34" fmla="*/ 2147483647 w 154"/>
                <a:gd name="T35" fmla="*/ 2147483647 h 169"/>
                <a:gd name="T36" fmla="*/ 2147483647 w 154"/>
                <a:gd name="T37" fmla="*/ 2147483647 h 169"/>
                <a:gd name="T38" fmla="*/ 2147483647 w 154"/>
                <a:gd name="T39" fmla="*/ 0 h 169"/>
                <a:gd name="T40" fmla="*/ 2147483647 w 154"/>
                <a:gd name="T41" fmla="*/ 2147483647 h 169"/>
                <a:gd name="T42" fmla="*/ 2147483647 w 154"/>
                <a:gd name="T43" fmla="*/ 2147483647 h 169"/>
                <a:gd name="T44" fmla="*/ 2147483647 w 154"/>
                <a:gd name="T45" fmla="*/ 2147483647 h 169"/>
                <a:gd name="T46" fmla="*/ 2147483647 w 154"/>
                <a:gd name="T47" fmla="*/ 2147483647 h 169"/>
                <a:gd name="T48" fmla="*/ 2147483647 w 154"/>
                <a:gd name="T49" fmla="*/ 2147483647 h 169"/>
                <a:gd name="T50" fmla="*/ 2147483647 w 154"/>
                <a:gd name="T51" fmla="*/ 2147483647 h 169"/>
                <a:gd name="T52" fmla="*/ 2147483647 w 154"/>
                <a:gd name="T53" fmla="*/ 2147483647 h 169"/>
                <a:gd name="T54" fmla="*/ 2147483647 w 154"/>
                <a:gd name="T55" fmla="*/ 2147483647 h 169"/>
                <a:gd name="T56" fmla="*/ 2147483647 w 154"/>
                <a:gd name="T57" fmla="*/ 2147483647 h 169"/>
                <a:gd name="T58" fmla="*/ 2147483647 w 154"/>
                <a:gd name="T59" fmla="*/ 2147483647 h 169"/>
                <a:gd name="T60" fmla="*/ 2147483647 w 154"/>
                <a:gd name="T61" fmla="*/ 2147483647 h 169"/>
                <a:gd name="T62" fmla="*/ 2147483647 w 154"/>
                <a:gd name="T63" fmla="*/ 2147483647 h 169"/>
                <a:gd name="T64" fmla="*/ 2147483647 w 154"/>
                <a:gd name="T65" fmla="*/ 2147483647 h 169"/>
                <a:gd name="T66" fmla="*/ 2147483647 w 154"/>
                <a:gd name="T67" fmla="*/ 2147483647 h 169"/>
                <a:gd name="T68" fmla="*/ 2147483647 w 154"/>
                <a:gd name="T69" fmla="*/ 2147483647 h 169"/>
                <a:gd name="T70" fmla="*/ 2147483647 w 154"/>
                <a:gd name="T71" fmla="*/ 2147483647 h 169"/>
                <a:gd name="T72" fmla="*/ 2147483647 w 154"/>
                <a:gd name="T73" fmla="*/ 2147483647 h 169"/>
                <a:gd name="T74" fmla="*/ 2147483647 w 154"/>
                <a:gd name="T75" fmla="*/ 2147483647 h 169"/>
                <a:gd name="T76" fmla="*/ 2147483647 w 154"/>
                <a:gd name="T77" fmla="*/ 2147483647 h 169"/>
                <a:gd name="T78" fmla="*/ 2147483647 w 154"/>
                <a:gd name="T79" fmla="*/ 2147483647 h 169"/>
                <a:gd name="T80" fmla="*/ 2147483647 w 154"/>
                <a:gd name="T81" fmla="*/ 2147483647 h 169"/>
                <a:gd name="T82" fmla="*/ 2147483647 w 154"/>
                <a:gd name="T83" fmla="*/ 2147483647 h 169"/>
                <a:gd name="T84" fmla="*/ 2147483647 w 154"/>
                <a:gd name="T85" fmla="*/ 2147483647 h 169"/>
                <a:gd name="T86" fmla="*/ 2147483647 w 154"/>
                <a:gd name="T87" fmla="*/ 2147483647 h 169"/>
                <a:gd name="T88" fmla="*/ 2147483647 w 154"/>
                <a:gd name="T89" fmla="*/ 2147483647 h 169"/>
                <a:gd name="T90" fmla="*/ 2147483647 w 154"/>
                <a:gd name="T91" fmla="*/ 2147483647 h 169"/>
                <a:gd name="T92" fmla="*/ 2147483647 w 154"/>
                <a:gd name="T93" fmla="*/ 2147483647 h 169"/>
                <a:gd name="T94" fmla="*/ 2147483647 w 154"/>
                <a:gd name="T95" fmla="*/ 2147483647 h 169"/>
                <a:gd name="T96" fmla="*/ 2147483647 w 154"/>
                <a:gd name="T97" fmla="*/ 2147483647 h 169"/>
                <a:gd name="T98" fmla="*/ 2147483647 w 154"/>
                <a:gd name="T99" fmla="*/ 2147483647 h 16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54" h="169">
                  <a:moveTo>
                    <a:pt x="144" y="104"/>
                  </a:moveTo>
                  <a:cubicBezTo>
                    <a:pt x="140" y="99"/>
                    <a:pt x="134" y="98"/>
                    <a:pt x="128" y="98"/>
                  </a:cubicBezTo>
                  <a:cubicBezTo>
                    <a:pt x="127" y="98"/>
                    <a:pt x="125" y="98"/>
                    <a:pt x="124" y="98"/>
                  </a:cubicBezTo>
                  <a:cubicBezTo>
                    <a:pt x="123" y="98"/>
                    <a:pt x="121" y="98"/>
                    <a:pt x="120" y="98"/>
                  </a:cubicBezTo>
                  <a:cubicBezTo>
                    <a:pt x="119" y="98"/>
                    <a:pt x="117" y="98"/>
                    <a:pt x="116" y="98"/>
                  </a:cubicBezTo>
                  <a:cubicBezTo>
                    <a:pt x="112" y="98"/>
                    <a:pt x="108" y="98"/>
                    <a:pt x="105" y="96"/>
                  </a:cubicBezTo>
                  <a:cubicBezTo>
                    <a:pt x="102" y="96"/>
                    <a:pt x="100" y="94"/>
                    <a:pt x="99" y="91"/>
                  </a:cubicBezTo>
                  <a:cubicBezTo>
                    <a:pt x="98" y="88"/>
                    <a:pt x="98" y="85"/>
                    <a:pt x="98" y="83"/>
                  </a:cubicBezTo>
                  <a:cubicBezTo>
                    <a:pt x="98" y="81"/>
                    <a:pt x="98" y="81"/>
                    <a:pt x="98" y="81"/>
                  </a:cubicBezTo>
                  <a:cubicBezTo>
                    <a:pt x="100" y="79"/>
                    <a:pt x="100" y="79"/>
                    <a:pt x="100" y="79"/>
                  </a:cubicBezTo>
                  <a:cubicBezTo>
                    <a:pt x="101" y="79"/>
                    <a:pt x="101" y="79"/>
                    <a:pt x="101" y="79"/>
                  </a:cubicBezTo>
                  <a:cubicBezTo>
                    <a:pt x="107" y="72"/>
                    <a:pt x="110" y="64"/>
                    <a:pt x="110" y="56"/>
                  </a:cubicBezTo>
                  <a:cubicBezTo>
                    <a:pt x="110" y="55"/>
                    <a:pt x="110" y="55"/>
                    <a:pt x="110" y="55"/>
                  </a:cubicBezTo>
                  <a:cubicBezTo>
                    <a:pt x="110" y="55"/>
                    <a:pt x="110" y="55"/>
                    <a:pt x="110" y="55"/>
                  </a:cubicBezTo>
                  <a:cubicBezTo>
                    <a:pt x="110" y="54"/>
                    <a:pt x="110" y="54"/>
                    <a:pt x="110" y="54"/>
                  </a:cubicBezTo>
                  <a:cubicBezTo>
                    <a:pt x="110" y="34"/>
                    <a:pt x="110" y="34"/>
                    <a:pt x="110" y="34"/>
                  </a:cubicBezTo>
                  <a:cubicBezTo>
                    <a:pt x="110" y="33"/>
                    <a:pt x="110" y="33"/>
                    <a:pt x="110" y="33"/>
                  </a:cubicBezTo>
                  <a:cubicBezTo>
                    <a:pt x="110" y="33"/>
                    <a:pt x="110" y="33"/>
                    <a:pt x="110" y="33"/>
                  </a:cubicBezTo>
                  <a:cubicBezTo>
                    <a:pt x="110" y="24"/>
                    <a:pt x="107" y="16"/>
                    <a:pt x="101" y="10"/>
                  </a:cubicBezTo>
                  <a:cubicBezTo>
                    <a:pt x="94" y="4"/>
                    <a:pt x="86" y="0"/>
                    <a:pt x="77" y="0"/>
                  </a:cubicBezTo>
                  <a:cubicBezTo>
                    <a:pt x="68" y="0"/>
                    <a:pt x="60" y="4"/>
                    <a:pt x="54" y="10"/>
                  </a:cubicBezTo>
                  <a:cubicBezTo>
                    <a:pt x="48" y="16"/>
                    <a:pt x="44" y="24"/>
                    <a:pt x="44" y="33"/>
                  </a:cubicBezTo>
                  <a:cubicBezTo>
                    <a:pt x="44" y="33"/>
                    <a:pt x="44" y="33"/>
                    <a:pt x="44" y="33"/>
                  </a:cubicBezTo>
                  <a:cubicBezTo>
                    <a:pt x="44" y="34"/>
                    <a:pt x="44" y="34"/>
                    <a:pt x="44" y="34"/>
                  </a:cubicBezTo>
                  <a:cubicBezTo>
                    <a:pt x="44" y="54"/>
                    <a:pt x="44" y="54"/>
                    <a:pt x="44" y="54"/>
                  </a:cubicBezTo>
                  <a:cubicBezTo>
                    <a:pt x="44" y="55"/>
                    <a:pt x="44" y="55"/>
                    <a:pt x="44" y="55"/>
                  </a:cubicBezTo>
                  <a:cubicBezTo>
                    <a:pt x="44" y="55"/>
                    <a:pt x="44" y="55"/>
                    <a:pt x="44" y="55"/>
                  </a:cubicBezTo>
                  <a:cubicBezTo>
                    <a:pt x="44" y="56"/>
                    <a:pt x="44" y="56"/>
                    <a:pt x="44" y="56"/>
                  </a:cubicBezTo>
                  <a:cubicBezTo>
                    <a:pt x="44" y="64"/>
                    <a:pt x="48" y="72"/>
                    <a:pt x="54" y="79"/>
                  </a:cubicBezTo>
                  <a:cubicBezTo>
                    <a:pt x="55" y="79"/>
                    <a:pt x="55" y="79"/>
                    <a:pt x="55" y="79"/>
                  </a:cubicBezTo>
                  <a:cubicBezTo>
                    <a:pt x="56" y="81"/>
                    <a:pt x="56" y="81"/>
                    <a:pt x="56" y="81"/>
                  </a:cubicBezTo>
                  <a:cubicBezTo>
                    <a:pt x="56" y="83"/>
                    <a:pt x="56" y="83"/>
                    <a:pt x="56" y="83"/>
                  </a:cubicBezTo>
                  <a:cubicBezTo>
                    <a:pt x="57" y="85"/>
                    <a:pt x="57" y="88"/>
                    <a:pt x="56" y="91"/>
                  </a:cubicBezTo>
                  <a:cubicBezTo>
                    <a:pt x="55" y="94"/>
                    <a:pt x="53" y="96"/>
                    <a:pt x="50" y="96"/>
                  </a:cubicBezTo>
                  <a:cubicBezTo>
                    <a:pt x="46" y="98"/>
                    <a:pt x="42" y="98"/>
                    <a:pt x="39" y="98"/>
                  </a:cubicBezTo>
                  <a:cubicBezTo>
                    <a:pt x="37" y="98"/>
                    <a:pt x="36" y="98"/>
                    <a:pt x="34" y="98"/>
                  </a:cubicBezTo>
                  <a:cubicBezTo>
                    <a:pt x="33" y="98"/>
                    <a:pt x="32" y="98"/>
                    <a:pt x="30" y="98"/>
                  </a:cubicBezTo>
                  <a:cubicBezTo>
                    <a:pt x="29" y="98"/>
                    <a:pt x="28" y="98"/>
                    <a:pt x="27" y="98"/>
                  </a:cubicBezTo>
                  <a:cubicBezTo>
                    <a:pt x="20" y="98"/>
                    <a:pt x="14" y="99"/>
                    <a:pt x="10" y="104"/>
                  </a:cubicBezTo>
                  <a:cubicBezTo>
                    <a:pt x="6" y="109"/>
                    <a:pt x="3" y="116"/>
                    <a:pt x="2" y="124"/>
                  </a:cubicBezTo>
                  <a:cubicBezTo>
                    <a:pt x="0" y="132"/>
                    <a:pt x="1" y="140"/>
                    <a:pt x="2" y="146"/>
                  </a:cubicBezTo>
                  <a:cubicBezTo>
                    <a:pt x="3" y="147"/>
                    <a:pt x="8" y="152"/>
                    <a:pt x="18" y="157"/>
                  </a:cubicBezTo>
                  <a:cubicBezTo>
                    <a:pt x="24" y="161"/>
                    <a:pt x="32" y="163"/>
                    <a:pt x="41" y="165"/>
                  </a:cubicBezTo>
                  <a:cubicBezTo>
                    <a:pt x="51" y="168"/>
                    <a:pt x="63" y="169"/>
                    <a:pt x="76" y="169"/>
                  </a:cubicBezTo>
                  <a:cubicBezTo>
                    <a:pt x="78" y="169"/>
                    <a:pt x="78" y="169"/>
                    <a:pt x="78" y="169"/>
                  </a:cubicBezTo>
                  <a:cubicBezTo>
                    <a:pt x="91" y="169"/>
                    <a:pt x="103" y="168"/>
                    <a:pt x="114" y="165"/>
                  </a:cubicBezTo>
                  <a:cubicBezTo>
                    <a:pt x="122" y="163"/>
                    <a:pt x="130" y="161"/>
                    <a:pt x="137" y="157"/>
                  </a:cubicBezTo>
                  <a:cubicBezTo>
                    <a:pt x="147" y="152"/>
                    <a:pt x="151" y="147"/>
                    <a:pt x="152" y="146"/>
                  </a:cubicBezTo>
                  <a:cubicBezTo>
                    <a:pt x="154" y="140"/>
                    <a:pt x="154" y="132"/>
                    <a:pt x="152" y="124"/>
                  </a:cubicBezTo>
                  <a:cubicBezTo>
                    <a:pt x="151" y="116"/>
                    <a:pt x="148" y="109"/>
                    <a:pt x="144" y="10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4838" name="组合 254"/>
          <p:cNvGrpSpPr/>
          <p:nvPr/>
        </p:nvGrpSpPr>
        <p:grpSpPr bwMode="auto">
          <a:xfrm>
            <a:off x="5804297" y="3432441"/>
            <a:ext cx="636984" cy="637181"/>
            <a:chOff x="0" y="0"/>
            <a:chExt cx="882650" cy="882650"/>
          </a:xfrm>
        </p:grpSpPr>
        <p:sp>
          <p:nvSpPr>
            <p:cNvPr id="34923" name="Oval 158"/>
            <p:cNvSpPr>
              <a:spLocks noChangeArrowheads="1"/>
            </p:cNvSpPr>
            <p:nvPr/>
          </p:nvSpPr>
          <p:spPr bwMode="auto">
            <a:xfrm>
              <a:off x="0" y="0"/>
              <a:ext cx="882650" cy="882650"/>
            </a:xfrm>
            <a:prstGeom prst="ellipse">
              <a:avLst/>
            </a:prstGeom>
            <a:solidFill>
              <a:srgbClr val="9AC1C0"/>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zh-CN">
                <a:solidFill>
                  <a:srgbClr val="000000"/>
                </a:solidFill>
              </a:endParaRPr>
            </a:p>
          </p:txBody>
        </p:sp>
        <p:sp>
          <p:nvSpPr>
            <p:cNvPr id="34924" name="Freeform 159"/>
            <p:cNvSpPr>
              <a:spLocks noEditPoints="1"/>
            </p:cNvSpPr>
            <p:nvPr/>
          </p:nvSpPr>
          <p:spPr bwMode="auto">
            <a:xfrm>
              <a:off x="882650" y="442913"/>
              <a:ext cx="0" cy="20638"/>
            </a:xfrm>
            <a:custGeom>
              <a:avLst/>
              <a:gdLst>
                <a:gd name="T0" fmla="*/ 2147483647 h 15"/>
                <a:gd name="T1" fmla="*/ 2147483647 h 15"/>
                <a:gd name="T2" fmla="*/ 2147483647 h 15"/>
                <a:gd name="T3" fmla="*/ 2147483647 h 15"/>
                <a:gd name="T4" fmla="*/ 2147483647 h 15"/>
                <a:gd name="T5" fmla="*/ 2147483647 h 15"/>
                <a:gd name="T6" fmla="*/ 2147483647 h 15"/>
                <a:gd name="T7" fmla="*/ 2147483647 h 15"/>
                <a:gd name="T8" fmla="*/ 2147483647 h 15"/>
                <a:gd name="T9" fmla="*/ 2147483647 h 15"/>
                <a:gd name="T10" fmla="*/ 2147483647 h 15"/>
                <a:gd name="T11" fmla="*/ 2147483647 h 15"/>
                <a:gd name="T12" fmla="*/ 2147483647 h 15"/>
                <a:gd name="T13" fmla="*/ 2147483647 h 15"/>
                <a:gd name="T14" fmla="*/ 2147483647 h 15"/>
                <a:gd name="T15" fmla="*/ 2147483647 h 15"/>
                <a:gd name="T16" fmla="*/ 2147483647 h 15"/>
                <a:gd name="T17" fmla="*/ 2147483647 h 15"/>
                <a:gd name="T18" fmla="*/ 2147483647 h 15"/>
                <a:gd name="T19" fmla="*/ 2147483647 h 15"/>
                <a:gd name="T20" fmla="*/ 2147483647 h 15"/>
                <a:gd name="T21" fmla="*/ 2147483647 h 15"/>
                <a:gd name="T22" fmla="*/ 2147483647 h 15"/>
                <a:gd name="T23" fmla="*/ 2147483647 h 15"/>
                <a:gd name="T24" fmla="*/ 2147483647 h 15"/>
                <a:gd name="T25" fmla="*/ 2147483647 h 15"/>
                <a:gd name="T26" fmla="*/ 2147483647 h 15"/>
                <a:gd name="T27" fmla="*/ 2147483647 h 15"/>
                <a:gd name="T28" fmla="*/ 2147483647 h 15"/>
                <a:gd name="T29" fmla="*/ 2147483647 h 15"/>
                <a:gd name="T30" fmla="*/ 2147483647 h 15"/>
                <a:gd name="T31" fmla="*/ 2147483647 h 15"/>
                <a:gd name="T32" fmla="*/ 2147483647 h 15"/>
                <a:gd name="T33" fmla="*/ 2147483647 h 15"/>
                <a:gd name="T34" fmla="*/ 2147483647 h 15"/>
                <a:gd name="T35" fmla="*/ 2147483647 h 15"/>
                <a:gd name="T36" fmla="*/ 2147483647 h 15"/>
                <a:gd name="T37" fmla="*/ 2147483647 h 15"/>
                <a:gd name="T38" fmla="*/ 2147483647 h 15"/>
                <a:gd name="T39" fmla="*/ 2147483647 h 15"/>
                <a:gd name="T40" fmla="*/ 0 h 15"/>
                <a:gd name="T41" fmla="*/ 0 h 15"/>
                <a:gd name="T42" fmla="*/ 0 h 15"/>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Lst>
              <a:ahLst/>
              <a:cxnLst>
                <a:cxn ang="T43">
                  <a:pos x="0" y="T0"/>
                </a:cxn>
                <a:cxn ang="T44">
                  <a:pos x="0" y="T1"/>
                </a:cxn>
                <a:cxn ang="T45">
                  <a:pos x="0" y="T2"/>
                </a:cxn>
                <a:cxn ang="T46">
                  <a:pos x="0" y="T3"/>
                </a:cxn>
                <a:cxn ang="T47">
                  <a:pos x="0" y="T4"/>
                </a:cxn>
                <a:cxn ang="T48">
                  <a:pos x="0" y="T5"/>
                </a:cxn>
                <a:cxn ang="T49">
                  <a:pos x="0" y="T6"/>
                </a:cxn>
                <a:cxn ang="T50">
                  <a:pos x="0" y="T7"/>
                </a:cxn>
                <a:cxn ang="T51">
                  <a:pos x="0" y="T8"/>
                </a:cxn>
                <a:cxn ang="T52">
                  <a:pos x="0" y="T9"/>
                </a:cxn>
                <a:cxn ang="T53">
                  <a:pos x="0" y="T10"/>
                </a:cxn>
                <a:cxn ang="T54">
                  <a:pos x="0" y="T11"/>
                </a:cxn>
                <a:cxn ang="T55">
                  <a:pos x="0" y="T12"/>
                </a:cxn>
                <a:cxn ang="T56">
                  <a:pos x="0" y="T13"/>
                </a:cxn>
                <a:cxn ang="T57">
                  <a:pos x="0" y="T14"/>
                </a:cxn>
                <a:cxn ang="T58">
                  <a:pos x="0" y="T15"/>
                </a:cxn>
                <a:cxn ang="T59">
                  <a:pos x="0" y="T16"/>
                </a:cxn>
                <a:cxn ang="T60">
                  <a:pos x="0" y="T17"/>
                </a:cxn>
                <a:cxn ang="T61">
                  <a:pos x="0" y="T18"/>
                </a:cxn>
                <a:cxn ang="T62">
                  <a:pos x="0" y="T19"/>
                </a:cxn>
                <a:cxn ang="T63">
                  <a:pos x="0" y="T20"/>
                </a:cxn>
                <a:cxn ang="T64">
                  <a:pos x="0" y="T21"/>
                </a:cxn>
                <a:cxn ang="T65">
                  <a:pos x="0" y="T22"/>
                </a:cxn>
                <a:cxn ang="T66">
                  <a:pos x="0" y="T23"/>
                </a:cxn>
                <a:cxn ang="T67">
                  <a:pos x="0" y="T24"/>
                </a:cxn>
                <a:cxn ang="T68">
                  <a:pos x="0" y="T25"/>
                </a:cxn>
                <a:cxn ang="T69">
                  <a:pos x="0" y="T26"/>
                </a:cxn>
                <a:cxn ang="T70">
                  <a:pos x="0" y="T27"/>
                </a:cxn>
                <a:cxn ang="T71">
                  <a:pos x="0" y="T28"/>
                </a:cxn>
                <a:cxn ang="T72">
                  <a:pos x="0" y="T29"/>
                </a:cxn>
                <a:cxn ang="T73">
                  <a:pos x="0" y="T30"/>
                </a:cxn>
                <a:cxn ang="T74">
                  <a:pos x="0" y="T31"/>
                </a:cxn>
                <a:cxn ang="T75">
                  <a:pos x="0" y="T32"/>
                </a:cxn>
                <a:cxn ang="T76">
                  <a:pos x="0" y="T33"/>
                </a:cxn>
                <a:cxn ang="T77">
                  <a:pos x="0" y="T34"/>
                </a:cxn>
                <a:cxn ang="T78">
                  <a:pos x="0" y="T35"/>
                </a:cxn>
                <a:cxn ang="T79">
                  <a:pos x="0" y="T36"/>
                </a:cxn>
                <a:cxn ang="T80">
                  <a:pos x="0" y="T37"/>
                </a:cxn>
                <a:cxn ang="T81">
                  <a:pos x="0" y="T38"/>
                </a:cxn>
                <a:cxn ang="T82">
                  <a:pos x="0" y="T39"/>
                </a:cxn>
                <a:cxn ang="T83">
                  <a:pos x="0" y="T40"/>
                </a:cxn>
                <a:cxn ang="T84">
                  <a:pos x="0" y="T41"/>
                </a:cxn>
                <a:cxn ang="T85">
                  <a:pos x="0" y="T42"/>
                </a:cxn>
              </a:cxnLst>
              <a:rect l="0" t="0" r="r" b="b"/>
              <a:pathLst>
                <a:path h="15">
                  <a:moveTo>
                    <a:pt x="0" y="15"/>
                  </a:moveTo>
                  <a:cubicBezTo>
                    <a:pt x="0" y="15"/>
                    <a:pt x="0" y="15"/>
                    <a:pt x="0" y="15"/>
                  </a:cubicBezTo>
                  <a:cubicBezTo>
                    <a:pt x="0" y="15"/>
                    <a:pt x="0" y="15"/>
                    <a:pt x="0" y="15"/>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7"/>
                  </a:cubicBezTo>
                  <a:cubicBezTo>
                    <a:pt x="0" y="7"/>
                    <a:pt x="0" y="7"/>
                    <a:pt x="0" y="7"/>
                  </a:cubicBezTo>
                  <a:moveTo>
                    <a:pt x="0" y="6"/>
                  </a:moveTo>
                  <a:cubicBezTo>
                    <a:pt x="0" y="7"/>
                    <a:pt x="0" y="7"/>
                    <a:pt x="0" y="7"/>
                  </a:cubicBezTo>
                  <a:cubicBezTo>
                    <a:pt x="0" y="7"/>
                    <a:pt x="0" y="7"/>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4"/>
                  </a:moveTo>
                  <a:cubicBezTo>
                    <a:pt x="0" y="4"/>
                    <a:pt x="0" y="5"/>
                    <a:pt x="0" y="5"/>
                  </a:cubicBezTo>
                  <a:cubicBezTo>
                    <a:pt x="0" y="5"/>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2"/>
                  </a:moveTo>
                  <a:cubicBezTo>
                    <a:pt x="0" y="3"/>
                    <a:pt x="0" y="3"/>
                    <a:pt x="0" y="3"/>
                  </a:cubicBezTo>
                  <a:cubicBezTo>
                    <a:pt x="0" y="3"/>
                    <a:pt x="0" y="2"/>
                    <a:pt x="0" y="2"/>
                  </a:cubicBezTo>
                  <a:moveTo>
                    <a:pt x="0" y="2"/>
                  </a:moveTo>
                  <a:cubicBezTo>
                    <a:pt x="0" y="2"/>
                    <a:pt x="0" y="2"/>
                    <a:pt x="0" y="2"/>
                  </a:cubicBezTo>
                  <a:cubicBezTo>
                    <a:pt x="0" y="2"/>
                    <a:pt x="0" y="2"/>
                    <a:pt x="0" y="2"/>
                  </a:cubicBezTo>
                  <a:moveTo>
                    <a:pt x="0" y="1"/>
                  </a:moveTo>
                  <a:cubicBezTo>
                    <a:pt x="0" y="1"/>
                    <a:pt x="0" y="1"/>
                    <a:pt x="0" y="2"/>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0"/>
                    <a:pt x="0" y="0"/>
                    <a:pt x="0" y="0"/>
                  </a:cubicBezTo>
                  <a:moveTo>
                    <a:pt x="0" y="0"/>
                  </a:moveTo>
                  <a:cubicBezTo>
                    <a:pt x="0" y="0"/>
                    <a:pt x="0" y="0"/>
                    <a:pt x="0" y="0"/>
                  </a:cubicBezTo>
                  <a:cubicBezTo>
                    <a:pt x="0" y="0"/>
                    <a:pt x="0" y="0"/>
                    <a:pt x="0" y="0"/>
                  </a:cubicBezTo>
                </a:path>
              </a:pathLst>
            </a:custGeom>
            <a:solidFill>
              <a:srgbClr val="EBF3F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925" name="Freeform 160"/>
            <p:cNvSpPr/>
            <p:nvPr/>
          </p:nvSpPr>
          <p:spPr bwMode="auto">
            <a:xfrm>
              <a:off x="192087" y="193675"/>
              <a:ext cx="690563" cy="688975"/>
            </a:xfrm>
            <a:custGeom>
              <a:avLst/>
              <a:gdLst>
                <a:gd name="T0" fmla="*/ 2147483647 w 494"/>
                <a:gd name="T1" fmla="*/ 2147483647 h 493"/>
                <a:gd name="T2" fmla="*/ 2147483647 w 494"/>
                <a:gd name="T3" fmla="*/ 2147483647 h 493"/>
                <a:gd name="T4" fmla="*/ 2147483647 w 494"/>
                <a:gd name="T5" fmla="*/ 2147483647 h 493"/>
                <a:gd name="T6" fmla="*/ 2147483647 w 494"/>
                <a:gd name="T7" fmla="*/ 2147483647 h 493"/>
                <a:gd name="T8" fmla="*/ 2147483647 w 494"/>
                <a:gd name="T9" fmla="*/ 2147483647 h 493"/>
                <a:gd name="T10" fmla="*/ 2147483647 w 494"/>
                <a:gd name="T11" fmla="*/ 2147483647 h 493"/>
                <a:gd name="T12" fmla="*/ 2147483647 w 494"/>
                <a:gd name="T13" fmla="*/ 2147483647 h 493"/>
                <a:gd name="T14" fmla="*/ 2147483647 w 494"/>
                <a:gd name="T15" fmla="*/ 2147483647 h 493"/>
                <a:gd name="T16" fmla="*/ 2147483647 w 494"/>
                <a:gd name="T17" fmla="*/ 2147483647 h 493"/>
                <a:gd name="T18" fmla="*/ 2147483647 w 494"/>
                <a:gd name="T19" fmla="*/ 2147483647 h 493"/>
                <a:gd name="T20" fmla="*/ 2147483647 w 494"/>
                <a:gd name="T21" fmla="*/ 2147483647 h 493"/>
                <a:gd name="T22" fmla="*/ 2147483647 w 494"/>
                <a:gd name="T23" fmla="*/ 2147483647 h 493"/>
                <a:gd name="T24" fmla="*/ 2147483647 w 494"/>
                <a:gd name="T25" fmla="*/ 2147483647 h 493"/>
                <a:gd name="T26" fmla="*/ 2147483647 w 494"/>
                <a:gd name="T27" fmla="*/ 2147483647 h 493"/>
                <a:gd name="T28" fmla="*/ 2147483647 w 494"/>
                <a:gd name="T29" fmla="*/ 2147483647 h 493"/>
                <a:gd name="T30" fmla="*/ 2147483647 w 494"/>
                <a:gd name="T31" fmla="*/ 2147483647 h 493"/>
                <a:gd name="T32" fmla="*/ 2147483647 w 494"/>
                <a:gd name="T33" fmla="*/ 2147483647 h 493"/>
                <a:gd name="T34" fmla="*/ 2147483647 w 494"/>
                <a:gd name="T35" fmla="*/ 2147483647 h 493"/>
                <a:gd name="T36" fmla="*/ 2147483647 w 494"/>
                <a:gd name="T37" fmla="*/ 2147483647 h 493"/>
                <a:gd name="T38" fmla="*/ 2147483647 w 494"/>
                <a:gd name="T39" fmla="*/ 2147483647 h 493"/>
                <a:gd name="T40" fmla="*/ 2147483647 w 494"/>
                <a:gd name="T41" fmla="*/ 2147483647 h 493"/>
                <a:gd name="T42" fmla="*/ 2147483647 w 494"/>
                <a:gd name="T43" fmla="*/ 2147483647 h 493"/>
                <a:gd name="T44" fmla="*/ 2147483647 w 494"/>
                <a:gd name="T45" fmla="*/ 2147483647 h 493"/>
                <a:gd name="T46" fmla="*/ 2147483647 w 494"/>
                <a:gd name="T47" fmla="*/ 2147483647 h 493"/>
                <a:gd name="T48" fmla="*/ 2147483647 w 494"/>
                <a:gd name="T49" fmla="*/ 2147483647 h 493"/>
                <a:gd name="T50" fmla="*/ 2147483647 w 494"/>
                <a:gd name="T51" fmla="*/ 2147483647 h 493"/>
                <a:gd name="T52" fmla="*/ 2147483647 w 494"/>
                <a:gd name="T53" fmla="*/ 2147483647 h 493"/>
                <a:gd name="T54" fmla="*/ 2147483647 w 494"/>
                <a:gd name="T55" fmla="*/ 2147483647 h 493"/>
                <a:gd name="T56" fmla="*/ 2147483647 w 494"/>
                <a:gd name="T57" fmla="*/ 2147483647 h 493"/>
                <a:gd name="T58" fmla="*/ 2147483647 w 494"/>
                <a:gd name="T59" fmla="*/ 2147483647 h 493"/>
                <a:gd name="T60" fmla="*/ 2147483647 w 494"/>
                <a:gd name="T61" fmla="*/ 2147483647 h 493"/>
                <a:gd name="T62" fmla="*/ 2147483647 w 494"/>
                <a:gd name="T63" fmla="*/ 2147483647 h 493"/>
                <a:gd name="T64" fmla="*/ 2147483647 w 494"/>
                <a:gd name="T65" fmla="*/ 2147483647 h 493"/>
                <a:gd name="T66" fmla="*/ 2147483647 w 494"/>
                <a:gd name="T67" fmla="*/ 2147483647 h 493"/>
                <a:gd name="T68" fmla="*/ 2147483647 w 494"/>
                <a:gd name="T69" fmla="*/ 2147483647 h 493"/>
                <a:gd name="T70" fmla="*/ 2147483647 w 494"/>
                <a:gd name="T71" fmla="*/ 0 h 49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94" h="493">
                  <a:moveTo>
                    <a:pt x="69" y="0"/>
                  </a:moveTo>
                  <a:cubicBezTo>
                    <a:pt x="58" y="0"/>
                    <a:pt x="46" y="1"/>
                    <a:pt x="37" y="5"/>
                  </a:cubicBezTo>
                  <a:cubicBezTo>
                    <a:pt x="0" y="17"/>
                    <a:pt x="6" y="57"/>
                    <a:pt x="6" y="87"/>
                  </a:cubicBezTo>
                  <a:cubicBezTo>
                    <a:pt x="6" y="158"/>
                    <a:pt x="6" y="229"/>
                    <a:pt x="6" y="300"/>
                  </a:cubicBezTo>
                  <a:cubicBezTo>
                    <a:pt x="6" y="332"/>
                    <a:pt x="55" y="369"/>
                    <a:pt x="77" y="390"/>
                  </a:cubicBezTo>
                  <a:cubicBezTo>
                    <a:pt x="95" y="408"/>
                    <a:pt x="135" y="449"/>
                    <a:pt x="179" y="493"/>
                  </a:cubicBezTo>
                  <a:cubicBezTo>
                    <a:pt x="348" y="493"/>
                    <a:pt x="486" y="360"/>
                    <a:pt x="494" y="193"/>
                  </a:cubicBezTo>
                  <a:cubicBezTo>
                    <a:pt x="494" y="193"/>
                    <a:pt x="494" y="193"/>
                    <a:pt x="494" y="193"/>
                  </a:cubicBezTo>
                  <a:cubicBezTo>
                    <a:pt x="494" y="193"/>
                    <a:pt x="494" y="192"/>
                    <a:pt x="494" y="192"/>
                  </a:cubicBezTo>
                  <a:cubicBezTo>
                    <a:pt x="494" y="192"/>
                    <a:pt x="494" y="192"/>
                    <a:pt x="494" y="192"/>
                  </a:cubicBezTo>
                  <a:cubicBezTo>
                    <a:pt x="494" y="192"/>
                    <a:pt x="494" y="192"/>
                    <a:pt x="494" y="191"/>
                  </a:cubicBezTo>
                  <a:cubicBezTo>
                    <a:pt x="494" y="191"/>
                    <a:pt x="494" y="191"/>
                    <a:pt x="494" y="191"/>
                  </a:cubicBezTo>
                  <a:cubicBezTo>
                    <a:pt x="494" y="191"/>
                    <a:pt x="494" y="191"/>
                    <a:pt x="494" y="191"/>
                  </a:cubicBezTo>
                  <a:cubicBezTo>
                    <a:pt x="494" y="191"/>
                    <a:pt x="494" y="191"/>
                    <a:pt x="494" y="191"/>
                  </a:cubicBezTo>
                  <a:cubicBezTo>
                    <a:pt x="494" y="191"/>
                    <a:pt x="494" y="190"/>
                    <a:pt x="494" y="190"/>
                  </a:cubicBezTo>
                  <a:cubicBezTo>
                    <a:pt x="494" y="190"/>
                    <a:pt x="494" y="190"/>
                    <a:pt x="494" y="190"/>
                  </a:cubicBezTo>
                  <a:cubicBezTo>
                    <a:pt x="494" y="190"/>
                    <a:pt x="494" y="190"/>
                    <a:pt x="494" y="190"/>
                  </a:cubicBezTo>
                  <a:cubicBezTo>
                    <a:pt x="494" y="190"/>
                    <a:pt x="494" y="190"/>
                    <a:pt x="494" y="190"/>
                  </a:cubicBezTo>
                  <a:cubicBezTo>
                    <a:pt x="494" y="190"/>
                    <a:pt x="494" y="189"/>
                    <a:pt x="494" y="189"/>
                  </a:cubicBezTo>
                  <a:cubicBezTo>
                    <a:pt x="494" y="189"/>
                    <a:pt x="494" y="189"/>
                    <a:pt x="494" y="189"/>
                  </a:cubicBezTo>
                  <a:cubicBezTo>
                    <a:pt x="494" y="189"/>
                    <a:pt x="494" y="189"/>
                    <a:pt x="494" y="189"/>
                  </a:cubicBezTo>
                  <a:cubicBezTo>
                    <a:pt x="494" y="189"/>
                    <a:pt x="494" y="189"/>
                    <a:pt x="494" y="189"/>
                  </a:cubicBezTo>
                  <a:cubicBezTo>
                    <a:pt x="494" y="188"/>
                    <a:pt x="494" y="188"/>
                    <a:pt x="494" y="188"/>
                  </a:cubicBezTo>
                  <a:cubicBezTo>
                    <a:pt x="494" y="188"/>
                    <a:pt x="494" y="188"/>
                    <a:pt x="494" y="188"/>
                  </a:cubicBezTo>
                  <a:cubicBezTo>
                    <a:pt x="494" y="188"/>
                    <a:pt x="494" y="188"/>
                    <a:pt x="494" y="188"/>
                  </a:cubicBezTo>
                  <a:cubicBezTo>
                    <a:pt x="494" y="188"/>
                    <a:pt x="494" y="188"/>
                    <a:pt x="494" y="188"/>
                  </a:cubicBezTo>
                  <a:cubicBezTo>
                    <a:pt x="494" y="187"/>
                    <a:pt x="494" y="187"/>
                    <a:pt x="494" y="187"/>
                  </a:cubicBezTo>
                  <a:cubicBezTo>
                    <a:pt x="494" y="187"/>
                    <a:pt x="494" y="187"/>
                    <a:pt x="494" y="187"/>
                  </a:cubicBezTo>
                  <a:cubicBezTo>
                    <a:pt x="494" y="187"/>
                    <a:pt x="494" y="187"/>
                    <a:pt x="494" y="187"/>
                  </a:cubicBezTo>
                  <a:cubicBezTo>
                    <a:pt x="494" y="187"/>
                    <a:pt x="494" y="187"/>
                    <a:pt x="494" y="187"/>
                  </a:cubicBezTo>
                  <a:cubicBezTo>
                    <a:pt x="494" y="186"/>
                    <a:pt x="494" y="186"/>
                    <a:pt x="494" y="186"/>
                  </a:cubicBezTo>
                  <a:cubicBezTo>
                    <a:pt x="494" y="186"/>
                    <a:pt x="494" y="186"/>
                    <a:pt x="494" y="186"/>
                  </a:cubicBezTo>
                  <a:cubicBezTo>
                    <a:pt x="494" y="186"/>
                    <a:pt x="494" y="186"/>
                    <a:pt x="494" y="186"/>
                  </a:cubicBezTo>
                  <a:cubicBezTo>
                    <a:pt x="494" y="186"/>
                    <a:pt x="494" y="186"/>
                    <a:pt x="494" y="186"/>
                  </a:cubicBezTo>
                  <a:cubicBezTo>
                    <a:pt x="494" y="185"/>
                    <a:pt x="494" y="185"/>
                    <a:pt x="494" y="185"/>
                  </a:cubicBezTo>
                  <a:cubicBezTo>
                    <a:pt x="494" y="185"/>
                    <a:pt x="494" y="185"/>
                    <a:pt x="494" y="185"/>
                  </a:cubicBezTo>
                  <a:cubicBezTo>
                    <a:pt x="494" y="185"/>
                    <a:pt x="494" y="185"/>
                    <a:pt x="494" y="185"/>
                  </a:cubicBezTo>
                  <a:cubicBezTo>
                    <a:pt x="494" y="185"/>
                    <a:pt x="494" y="185"/>
                    <a:pt x="494" y="184"/>
                  </a:cubicBezTo>
                  <a:cubicBezTo>
                    <a:pt x="494" y="184"/>
                    <a:pt x="494" y="184"/>
                    <a:pt x="494" y="184"/>
                  </a:cubicBezTo>
                  <a:cubicBezTo>
                    <a:pt x="494" y="184"/>
                    <a:pt x="494" y="184"/>
                    <a:pt x="494" y="184"/>
                  </a:cubicBezTo>
                  <a:cubicBezTo>
                    <a:pt x="494" y="184"/>
                    <a:pt x="494" y="184"/>
                    <a:pt x="494" y="184"/>
                  </a:cubicBezTo>
                  <a:cubicBezTo>
                    <a:pt x="494" y="184"/>
                    <a:pt x="494" y="184"/>
                    <a:pt x="494" y="184"/>
                  </a:cubicBezTo>
                  <a:cubicBezTo>
                    <a:pt x="494" y="183"/>
                    <a:pt x="494" y="183"/>
                    <a:pt x="494" y="183"/>
                  </a:cubicBezTo>
                  <a:cubicBezTo>
                    <a:pt x="494" y="183"/>
                    <a:pt x="494" y="183"/>
                    <a:pt x="494" y="183"/>
                  </a:cubicBezTo>
                  <a:cubicBezTo>
                    <a:pt x="494" y="183"/>
                    <a:pt x="494" y="183"/>
                    <a:pt x="494" y="183"/>
                  </a:cubicBezTo>
                  <a:cubicBezTo>
                    <a:pt x="494" y="183"/>
                    <a:pt x="494" y="182"/>
                    <a:pt x="494" y="182"/>
                  </a:cubicBezTo>
                  <a:cubicBezTo>
                    <a:pt x="494" y="182"/>
                    <a:pt x="494" y="182"/>
                    <a:pt x="494" y="182"/>
                  </a:cubicBezTo>
                  <a:cubicBezTo>
                    <a:pt x="494" y="182"/>
                    <a:pt x="494" y="182"/>
                    <a:pt x="494" y="182"/>
                  </a:cubicBezTo>
                  <a:cubicBezTo>
                    <a:pt x="494" y="182"/>
                    <a:pt x="494" y="182"/>
                    <a:pt x="494" y="182"/>
                  </a:cubicBezTo>
                  <a:cubicBezTo>
                    <a:pt x="494" y="182"/>
                    <a:pt x="494" y="181"/>
                    <a:pt x="494" y="181"/>
                  </a:cubicBezTo>
                  <a:cubicBezTo>
                    <a:pt x="494" y="181"/>
                    <a:pt x="494" y="181"/>
                    <a:pt x="494" y="181"/>
                  </a:cubicBezTo>
                  <a:cubicBezTo>
                    <a:pt x="494" y="181"/>
                    <a:pt x="494" y="181"/>
                    <a:pt x="494" y="181"/>
                  </a:cubicBezTo>
                  <a:cubicBezTo>
                    <a:pt x="494" y="181"/>
                    <a:pt x="494" y="181"/>
                    <a:pt x="494" y="181"/>
                  </a:cubicBezTo>
                  <a:cubicBezTo>
                    <a:pt x="494" y="181"/>
                    <a:pt x="494" y="181"/>
                    <a:pt x="494" y="180"/>
                  </a:cubicBezTo>
                  <a:cubicBezTo>
                    <a:pt x="494" y="180"/>
                    <a:pt x="494" y="180"/>
                    <a:pt x="494" y="180"/>
                  </a:cubicBezTo>
                  <a:cubicBezTo>
                    <a:pt x="494" y="180"/>
                    <a:pt x="494" y="180"/>
                    <a:pt x="494" y="180"/>
                  </a:cubicBezTo>
                  <a:cubicBezTo>
                    <a:pt x="494" y="180"/>
                    <a:pt x="494" y="180"/>
                    <a:pt x="494" y="180"/>
                  </a:cubicBezTo>
                  <a:cubicBezTo>
                    <a:pt x="494" y="179"/>
                    <a:pt x="494" y="179"/>
                    <a:pt x="494" y="179"/>
                  </a:cubicBezTo>
                  <a:cubicBezTo>
                    <a:pt x="494" y="179"/>
                    <a:pt x="494" y="179"/>
                    <a:pt x="494" y="179"/>
                  </a:cubicBezTo>
                  <a:cubicBezTo>
                    <a:pt x="494" y="179"/>
                    <a:pt x="494" y="179"/>
                    <a:pt x="494" y="179"/>
                  </a:cubicBezTo>
                  <a:cubicBezTo>
                    <a:pt x="494" y="179"/>
                    <a:pt x="494" y="179"/>
                    <a:pt x="494" y="179"/>
                  </a:cubicBezTo>
                  <a:cubicBezTo>
                    <a:pt x="494" y="178"/>
                    <a:pt x="494" y="178"/>
                    <a:pt x="494" y="178"/>
                  </a:cubicBezTo>
                  <a:cubicBezTo>
                    <a:pt x="494" y="178"/>
                    <a:pt x="494" y="178"/>
                    <a:pt x="494" y="178"/>
                  </a:cubicBezTo>
                  <a:cubicBezTo>
                    <a:pt x="494" y="178"/>
                    <a:pt x="494" y="178"/>
                    <a:pt x="494" y="178"/>
                  </a:cubicBezTo>
                  <a:cubicBezTo>
                    <a:pt x="494" y="178"/>
                    <a:pt x="494" y="177"/>
                    <a:pt x="494" y="177"/>
                  </a:cubicBezTo>
                  <a:cubicBezTo>
                    <a:pt x="494" y="177"/>
                    <a:pt x="494" y="177"/>
                    <a:pt x="494" y="177"/>
                  </a:cubicBezTo>
                  <a:cubicBezTo>
                    <a:pt x="494" y="175"/>
                    <a:pt x="494" y="174"/>
                    <a:pt x="494" y="172"/>
                  </a:cubicBezTo>
                  <a:cubicBezTo>
                    <a:pt x="421" y="100"/>
                    <a:pt x="356" y="35"/>
                    <a:pt x="336" y="16"/>
                  </a:cubicBezTo>
                  <a:cubicBezTo>
                    <a:pt x="324" y="4"/>
                    <a:pt x="305" y="1"/>
                    <a:pt x="286" y="1"/>
                  </a:cubicBezTo>
                  <a:cubicBezTo>
                    <a:pt x="274" y="1"/>
                    <a:pt x="261" y="2"/>
                    <a:pt x="251" y="2"/>
                  </a:cubicBezTo>
                  <a:cubicBezTo>
                    <a:pt x="207" y="2"/>
                    <a:pt x="162" y="2"/>
                    <a:pt x="118" y="2"/>
                  </a:cubicBezTo>
                  <a:cubicBezTo>
                    <a:pt x="104" y="2"/>
                    <a:pt x="86" y="0"/>
                    <a:pt x="69" y="0"/>
                  </a:cubicBezTo>
                </a:path>
              </a:pathLst>
            </a:custGeom>
            <a:solidFill>
              <a:srgbClr val="7B9A9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926" name="Freeform 161"/>
            <p:cNvSpPr>
              <a:spLocks noEditPoints="1"/>
            </p:cNvSpPr>
            <p:nvPr/>
          </p:nvSpPr>
          <p:spPr bwMode="auto">
            <a:xfrm>
              <a:off x="201612" y="196850"/>
              <a:ext cx="479425" cy="479425"/>
            </a:xfrm>
            <a:custGeom>
              <a:avLst/>
              <a:gdLst>
                <a:gd name="T0" fmla="*/ 2147483647 w 343"/>
                <a:gd name="T1" fmla="*/ 2147483647 h 343"/>
                <a:gd name="T2" fmla="*/ 2147483647 w 343"/>
                <a:gd name="T3" fmla="*/ 0 h 343"/>
                <a:gd name="T4" fmla="*/ 2147483647 w 343"/>
                <a:gd name="T5" fmla="*/ 0 h 343"/>
                <a:gd name="T6" fmla="*/ 0 w 343"/>
                <a:gd name="T7" fmla="*/ 2147483647 h 343"/>
                <a:gd name="T8" fmla="*/ 0 w 343"/>
                <a:gd name="T9" fmla="*/ 2147483647 h 343"/>
                <a:gd name="T10" fmla="*/ 2147483647 w 343"/>
                <a:gd name="T11" fmla="*/ 2147483647 h 343"/>
                <a:gd name="T12" fmla="*/ 2147483647 w 343"/>
                <a:gd name="T13" fmla="*/ 2147483647 h 343"/>
                <a:gd name="T14" fmla="*/ 2147483647 w 343"/>
                <a:gd name="T15" fmla="*/ 2147483647 h 343"/>
                <a:gd name="T16" fmla="*/ 2147483647 w 343"/>
                <a:gd name="T17" fmla="*/ 2147483647 h 343"/>
                <a:gd name="T18" fmla="*/ 2147483647 w 343"/>
                <a:gd name="T19" fmla="*/ 2147483647 h 343"/>
                <a:gd name="T20" fmla="*/ 2147483647 w 343"/>
                <a:gd name="T21" fmla="*/ 2147483647 h 343"/>
                <a:gd name="T22" fmla="*/ 2147483647 w 343"/>
                <a:gd name="T23" fmla="*/ 2147483647 h 343"/>
                <a:gd name="T24" fmla="*/ 2147483647 w 343"/>
                <a:gd name="T25" fmla="*/ 2147483647 h 343"/>
                <a:gd name="T26" fmla="*/ 2147483647 w 343"/>
                <a:gd name="T27" fmla="*/ 2147483647 h 343"/>
                <a:gd name="T28" fmla="*/ 2147483647 w 343"/>
                <a:gd name="T29" fmla="*/ 2147483647 h 343"/>
                <a:gd name="T30" fmla="*/ 2147483647 w 343"/>
                <a:gd name="T31" fmla="*/ 2147483647 h 343"/>
                <a:gd name="T32" fmla="*/ 2147483647 w 343"/>
                <a:gd name="T33" fmla="*/ 2147483647 h 343"/>
                <a:gd name="T34" fmla="*/ 2147483647 w 343"/>
                <a:gd name="T35" fmla="*/ 2147483647 h 3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43" h="343">
                  <a:moveTo>
                    <a:pt x="343" y="45"/>
                  </a:moveTo>
                  <a:cubicBezTo>
                    <a:pt x="343" y="20"/>
                    <a:pt x="323" y="0"/>
                    <a:pt x="298" y="0"/>
                  </a:cubicBezTo>
                  <a:cubicBezTo>
                    <a:pt x="45" y="0"/>
                    <a:pt x="45" y="0"/>
                    <a:pt x="45" y="0"/>
                  </a:cubicBezTo>
                  <a:cubicBezTo>
                    <a:pt x="20" y="0"/>
                    <a:pt x="0" y="20"/>
                    <a:pt x="0" y="45"/>
                  </a:cubicBezTo>
                  <a:cubicBezTo>
                    <a:pt x="0" y="298"/>
                    <a:pt x="0" y="298"/>
                    <a:pt x="0" y="298"/>
                  </a:cubicBezTo>
                  <a:cubicBezTo>
                    <a:pt x="0" y="323"/>
                    <a:pt x="20" y="343"/>
                    <a:pt x="45" y="343"/>
                  </a:cubicBezTo>
                  <a:cubicBezTo>
                    <a:pt x="298" y="343"/>
                    <a:pt x="298" y="343"/>
                    <a:pt x="298" y="343"/>
                  </a:cubicBezTo>
                  <a:cubicBezTo>
                    <a:pt x="323" y="343"/>
                    <a:pt x="343" y="323"/>
                    <a:pt x="343" y="298"/>
                  </a:cubicBezTo>
                  <a:lnTo>
                    <a:pt x="343" y="45"/>
                  </a:lnTo>
                  <a:close/>
                  <a:moveTo>
                    <a:pt x="313" y="298"/>
                  </a:moveTo>
                  <a:cubicBezTo>
                    <a:pt x="313" y="307"/>
                    <a:pt x="306" y="313"/>
                    <a:pt x="298" y="313"/>
                  </a:cubicBezTo>
                  <a:cubicBezTo>
                    <a:pt x="45" y="313"/>
                    <a:pt x="45" y="313"/>
                    <a:pt x="45" y="313"/>
                  </a:cubicBezTo>
                  <a:cubicBezTo>
                    <a:pt x="36" y="313"/>
                    <a:pt x="29" y="307"/>
                    <a:pt x="29" y="298"/>
                  </a:cubicBezTo>
                  <a:cubicBezTo>
                    <a:pt x="29" y="45"/>
                    <a:pt x="29" y="45"/>
                    <a:pt x="29" y="45"/>
                  </a:cubicBezTo>
                  <a:cubicBezTo>
                    <a:pt x="29" y="37"/>
                    <a:pt x="36" y="30"/>
                    <a:pt x="45" y="30"/>
                  </a:cubicBezTo>
                  <a:cubicBezTo>
                    <a:pt x="298" y="30"/>
                    <a:pt x="298" y="30"/>
                    <a:pt x="298" y="30"/>
                  </a:cubicBezTo>
                  <a:cubicBezTo>
                    <a:pt x="306" y="30"/>
                    <a:pt x="313" y="37"/>
                    <a:pt x="313" y="45"/>
                  </a:cubicBezTo>
                  <a:lnTo>
                    <a:pt x="313" y="29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927" name="Freeform 162"/>
            <p:cNvSpPr/>
            <p:nvPr/>
          </p:nvSpPr>
          <p:spPr bwMode="auto">
            <a:xfrm>
              <a:off x="319087" y="374650"/>
              <a:ext cx="46038" cy="38100"/>
            </a:xfrm>
            <a:custGeom>
              <a:avLst/>
              <a:gdLst>
                <a:gd name="T0" fmla="*/ 2147483647 w 29"/>
                <a:gd name="T1" fmla="*/ 2147483647 h 24"/>
                <a:gd name="T2" fmla="*/ 2147483647 w 29"/>
                <a:gd name="T3" fmla="*/ 2147483647 h 24"/>
                <a:gd name="T4" fmla="*/ 2147483647 w 29"/>
                <a:gd name="T5" fmla="*/ 2147483647 h 24"/>
                <a:gd name="T6" fmla="*/ 2147483647 w 29"/>
                <a:gd name="T7" fmla="*/ 0 h 24"/>
                <a:gd name="T8" fmla="*/ 2147483647 w 29"/>
                <a:gd name="T9" fmla="*/ 0 h 24"/>
                <a:gd name="T10" fmla="*/ 2147483647 w 29"/>
                <a:gd name="T11" fmla="*/ 2147483647 h 24"/>
                <a:gd name="T12" fmla="*/ 2147483647 w 29"/>
                <a:gd name="T13" fmla="*/ 0 h 24"/>
                <a:gd name="T14" fmla="*/ 2147483647 w 29"/>
                <a:gd name="T15" fmla="*/ 0 h 24"/>
                <a:gd name="T16" fmla="*/ 0 w 29"/>
                <a:gd name="T17" fmla="*/ 2147483647 h 24"/>
                <a:gd name="T18" fmla="*/ 2147483647 w 29"/>
                <a:gd name="T19" fmla="*/ 2147483647 h 24"/>
                <a:gd name="T20" fmla="*/ 2147483647 w 29"/>
                <a:gd name="T21" fmla="*/ 2147483647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 h="24">
                  <a:moveTo>
                    <a:pt x="11" y="13"/>
                  </a:moveTo>
                  <a:lnTo>
                    <a:pt x="16" y="24"/>
                  </a:lnTo>
                  <a:lnTo>
                    <a:pt x="24" y="24"/>
                  </a:lnTo>
                  <a:lnTo>
                    <a:pt x="29" y="0"/>
                  </a:lnTo>
                  <a:lnTo>
                    <a:pt x="20" y="0"/>
                  </a:lnTo>
                  <a:lnTo>
                    <a:pt x="19" y="9"/>
                  </a:lnTo>
                  <a:lnTo>
                    <a:pt x="14" y="0"/>
                  </a:lnTo>
                  <a:lnTo>
                    <a:pt x="5" y="0"/>
                  </a:lnTo>
                  <a:lnTo>
                    <a:pt x="0" y="24"/>
                  </a:lnTo>
                  <a:lnTo>
                    <a:pt x="9" y="24"/>
                  </a:lnTo>
                  <a:lnTo>
                    <a:pt x="11" y="1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928" name="Freeform 163"/>
            <p:cNvSpPr/>
            <p:nvPr/>
          </p:nvSpPr>
          <p:spPr bwMode="auto">
            <a:xfrm>
              <a:off x="365125" y="374650"/>
              <a:ext cx="38100" cy="38100"/>
            </a:xfrm>
            <a:custGeom>
              <a:avLst/>
              <a:gdLst>
                <a:gd name="T0" fmla="*/ 0 w 24"/>
                <a:gd name="T1" fmla="*/ 2147483647 h 24"/>
                <a:gd name="T2" fmla="*/ 2147483647 w 24"/>
                <a:gd name="T3" fmla="*/ 2147483647 h 24"/>
                <a:gd name="T4" fmla="*/ 2147483647 w 24"/>
                <a:gd name="T5" fmla="*/ 2147483647 h 24"/>
                <a:gd name="T6" fmla="*/ 2147483647 w 24"/>
                <a:gd name="T7" fmla="*/ 2147483647 h 24"/>
                <a:gd name="T8" fmla="*/ 2147483647 w 24"/>
                <a:gd name="T9" fmla="*/ 2147483647 h 24"/>
                <a:gd name="T10" fmla="*/ 2147483647 w 24"/>
                <a:gd name="T11" fmla="*/ 2147483647 h 24"/>
                <a:gd name="T12" fmla="*/ 2147483647 w 24"/>
                <a:gd name="T13" fmla="*/ 2147483647 h 24"/>
                <a:gd name="T14" fmla="*/ 2147483647 w 24"/>
                <a:gd name="T15" fmla="*/ 2147483647 h 24"/>
                <a:gd name="T16" fmla="*/ 2147483647 w 24"/>
                <a:gd name="T17" fmla="*/ 2147483647 h 24"/>
                <a:gd name="T18" fmla="*/ 2147483647 w 24"/>
                <a:gd name="T19" fmla="*/ 2147483647 h 24"/>
                <a:gd name="T20" fmla="*/ 2147483647 w 24"/>
                <a:gd name="T21" fmla="*/ 0 h 24"/>
                <a:gd name="T22" fmla="*/ 2147483647 w 24"/>
                <a:gd name="T23" fmla="*/ 0 h 24"/>
                <a:gd name="T24" fmla="*/ 0 w 24"/>
                <a:gd name="T25" fmla="*/ 2147483647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 h="24">
                  <a:moveTo>
                    <a:pt x="0" y="24"/>
                  </a:moveTo>
                  <a:lnTo>
                    <a:pt x="20" y="24"/>
                  </a:lnTo>
                  <a:lnTo>
                    <a:pt x="21" y="18"/>
                  </a:lnTo>
                  <a:lnTo>
                    <a:pt x="10" y="18"/>
                  </a:lnTo>
                  <a:lnTo>
                    <a:pt x="11" y="15"/>
                  </a:lnTo>
                  <a:lnTo>
                    <a:pt x="21" y="15"/>
                  </a:lnTo>
                  <a:lnTo>
                    <a:pt x="22" y="8"/>
                  </a:lnTo>
                  <a:lnTo>
                    <a:pt x="12" y="8"/>
                  </a:lnTo>
                  <a:lnTo>
                    <a:pt x="12" y="6"/>
                  </a:lnTo>
                  <a:lnTo>
                    <a:pt x="22" y="6"/>
                  </a:lnTo>
                  <a:lnTo>
                    <a:pt x="24" y="0"/>
                  </a:lnTo>
                  <a:lnTo>
                    <a:pt x="4" y="0"/>
                  </a:lnTo>
                  <a:lnTo>
                    <a:pt x="0" y="2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929" name="Freeform 164"/>
            <p:cNvSpPr/>
            <p:nvPr/>
          </p:nvSpPr>
          <p:spPr bwMode="auto">
            <a:xfrm>
              <a:off x="404812" y="374650"/>
              <a:ext cx="60325" cy="38100"/>
            </a:xfrm>
            <a:custGeom>
              <a:avLst/>
              <a:gdLst>
                <a:gd name="T0" fmla="*/ 2147483647 w 43"/>
                <a:gd name="T1" fmla="*/ 2147483647 h 28"/>
                <a:gd name="T2" fmla="*/ 2147483647 w 43"/>
                <a:gd name="T3" fmla="*/ 2147483647 h 28"/>
                <a:gd name="T4" fmla="*/ 2147483647 w 43"/>
                <a:gd name="T5" fmla="*/ 2147483647 h 28"/>
                <a:gd name="T6" fmla="*/ 2147483647 w 43"/>
                <a:gd name="T7" fmla="*/ 2147483647 h 28"/>
                <a:gd name="T8" fmla="*/ 2147483647 w 43"/>
                <a:gd name="T9" fmla="*/ 2147483647 h 28"/>
                <a:gd name="T10" fmla="*/ 2147483647 w 43"/>
                <a:gd name="T11" fmla="*/ 2147483647 h 28"/>
                <a:gd name="T12" fmla="*/ 2147483647 w 43"/>
                <a:gd name="T13" fmla="*/ 2147483647 h 28"/>
                <a:gd name="T14" fmla="*/ 2147483647 w 43"/>
                <a:gd name="T15" fmla="*/ 0 h 28"/>
                <a:gd name="T16" fmla="*/ 2147483647 w 43"/>
                <a:gd name="T17" fmla="*/ 0 h 28"/>
                <a:gd name="T18" fmla="*/ 2147483647 w 43"/>
                <a:gd name="T19" fmla="*/ 2147483647 h 28"/>
                <a:gd name="T20" fmla="*/ 2147483647 w 43"/>
                <a:gd name="T21" fmla="*/ 2147483647 h 28"/>
                <a:gd name="T22" fmla="*/ 2147483647 w 43"/>
                <a:gd name="T23" fmla="*/ 2147483647 h 28"/>
                <a:gd name="T24" fmla="*/ 2147483647 w 43"/>
                <a:gd name="T25" fmla="*/ 2147483647 h 28"/>
                <a:gd name="T26" fmla="*/ 2147483647 w 43"/>
                <a:gd name="T27" fmla="*/ 2147483647 h 28"/>
                <a:gd name="T28" fmla="*/ 2147483647 w 43"/>
                <a:gd name="T29" fmla="*/ 2147483647 h 28"/>
                <a:gd name="T30" fmla="*/ 2147483647 w 43"/>
                <a:gd name="T31" fmla="*/ 0 h 28"/>
                <a:gd name="T32" fmla="*/ 2147483647 w 43"/>
                <a:gd name="T33" fmla="*/ 0 h 28"/>
                <a:gd name="T34" fmla="*/ 2147483647 w 43"/>
                <a:gd name="T35" fmla="*/ 2147483647 h 28"/>
                <a:gd name="T36" fmla="*/ 2147483647 w 43"/>
                <a:gd name="T37" fmla="*/ 2147483647 h 28"/>
                <a:gd name="T38" fmla="*/ 2147483647 w 43"/>
                <a:gd name="T39" fmla="*/ 0 h 28"/>
                <a:gd name="T40" fmla="*/ 0 w 43"/>
                <a:gd name="T41" fmla="*/ 0 h 28"/>
                <a:gd name="T42" fmla="*/ 2147483647 w 43"/>
                <a:gd name="T43" fmla="*/ 2147483647 h 28"/>
                <a:gd name="T44" fmla="*/ 2147483647 w 43"/>
                <a:gd name="T45" fmla="*/ 2147483647 h 28"/>
                <a:gd name="T46" fmla="*/ 2147483647 w 43"/>
                <a:gd name="T47" fmla="*/ 2147483647 h 2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3" h="28">
                  <a:moveTo>
                    <a:pt x="14" y="26"/>
                  </a:moveTo>
                  <a:cubicBezTo>
                    <a:pt x="15" y="25"/>
                    <a:pt x="15" y="25"/>
                    <a:pt x="15" y="25"/>
                  </a:cubicBezTo>
                  <a:cubicBezTo>
                    <a:pt x="15" y="24"/>
                    <a:pt x="15" y="24"/>
                    <a:pt x="16" y="23"/>
                  </a:cubicBezTo>
                  <a:cubicBezTo>
                    <a:pt x="16" y="22"/>
                    <a:pt x="16" y="21"/>
                    <a:pt x="17" y="20"/>
                  </a:cubicBezTo>
                  <a:cubicBezTo>
                    <a:pt x="18" y="18"/>
                    <a:pt x="18" y="18"/>
                    <a:pt x="18" y="18"/>
                  </a:cubicBezTo>
                  <a:cubicBezTo>
                    <a:pt x="19" y="28"/>
                    <a:pt x="19" y="28"/>
                    <a:pt x="19" y="28"/>
                  </a:cubicBezTo>
                  <a:cubicBezTo>
                    <a:pt x="30" y="28"/>
                    <a:pt x="30" y="28"/>
                    <a:pt x="30" y="28"/>
                  </a:cubicBezTo>
                  <a:cubicBezTo>
                    <a:pt x="43" y="0"/>
                    <a:pt x="43" y="0"/>
                    <a:pt x="43" y="0"/>
                  </a:cubicBezTo>
                  <a:cubicBezTo>
                    <a:pt x="32" y="0"/>
                    <a:pt x="32" y="0"/>
                    <a:pt x="32" y="0"/>
                  </a:cubicBezTo>
                  <a:cubicBezTo>
                    <a:pt x="31" y="2"/>
                    <a:pt x="31" y="2"/>
                    <a:pt x="31" y="2"/>
                  </a:cubicBezTo>
                  <a:cubicBezTo>
                    <a:pt x="30" y="3"/>
                    <a:pt x="30" y="3"/>
                    <a:pt x="30" y="3"/>
                  </a:cubicBezTo>
                  <a:cubicBezTo>
                    <a:pt x="30" y="4"/>
                    <a:pt x="30" y="4"/>
                    <a:pt x="30" y="4"/>
                  </a:cubicBezTo>
                  <a:cubicBezTo>
                    <a:pt x="30" y="5"/>
                    <a:pt x="30" y="5"/>
                    <a:pt x="30" y="5"/>
                  </a:cubicBezTo>
                  <a:cubicBezTo>
                    <a:pt x="29" y="7"/>
                    <a:pt x="28" y="8"/>
                    <a:pt x="28" y="10"/>
                  </a:cubicBezTo>
                  <a:cubicBezTo>
                    <a:pt x="27" y="11"/>
                    <a:pt x="27" y="11"/>
                    <a:pt x="27" y="11"/>
                  </a:cubicBezTo>
                  <a:cubicBezTo>
                    <a:pt x="26" y="0"/>
                    <a:pt x="26" y="0"/>
                    <a:pt x="26" y="0"/>
                  </a:cubicBezTo>
                  <a:cubicBezTo>
                    <a:pt x="16" y="0"/>
                    <a:pt x="16" y="0"/>
                    <a:pt x="16" y="0"/>
                  </a:cubicBezTo>
                  <a:cubicBezTo>
                    <a:pt x="15" y="2"/>
                    <a:pt x="13" y="6"/>
                    <a:pt x="12" y="9"/>
                  </a:cubicBezTo>
                  <a:cubicBezTo>
                    <a:pt x="12" y="9"/>
                    <a:pt x="11" y="10"/>
                    <a:pt x="11" y="11"/>
                  </a:cubicBezTo>
                  <a:cubicBezTo>
                    <a:pt x="11" y="0"/>
                    <a:pt x="11" y="0"/>
                    <a:pt x="11" y="0"/>
                  </a:cubicBezTo>
                  <a:cubicBezTo>
                    <a:pt x="0" y="0"/>
                    <a:pt x="0" y="0"/>
                    <a:pt x="0" y="0"/>
                  </a:cubicBezTo>
                  <a:cubicBezTo>
                    <a:pt x="2" y="28"/>
                    <a:pt x="2" y="28"/>
                    <a:pt x="2" y="28"/>
                  </a:cubicBezTo>
                  <a:cubicBezTo>
                    <a:pt x="13" y="28"/>
                    <a:pt x="13" y="28"/>
                    <a:pt x="13" y="28"/>
                  </a:cubicBezTo>
                  <a:lnTo>
                    <a:pt x="14" y="2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930" name="Freeform 165"/>
            <p:cNvSpPr/>
            <p:nvPr/>
          </p:nvSpPr>
          <p:spPr bwMode="auto">
            <a:xfrm>
              <a:off x="458787" y="373063"/>
              <a:ext cx="41275" cy="41275"/>
            </a:xfrm>
            <a:custGeom>
              <a:avLst/>
              <a:gdLst>
                <a:gd name="T0" fmla="*/ 2147483647 w 29"/>
                <a:gd name="T1" fmla="*/ 2147483647 h 30"/>
                <a:gd name="T2" fmla="*/ 2147483647 w 29"/>
                <a:gd name="T3" fmla="*/ 2147483647 h 30"/>
                <a:gd name="T4" fmla="*/ 2147483647 w 29"/>
                <a:gd name="T5" fmla="*/ 2147483647 h 30"/>
                <a:gd name="T6" fmla="*/ 2147483647 w 29"/>
                <a:gd name="T7" fmla="*/ 2147483647 h 30"/>
                <a:gd name="T8" fmla="*/ 2147483647 w 29"/>
                <a:gd name="T9" fmla="*/ 2147483647 h 30"/>
                <a:gd name="T10" fmla="*/ 2147483647 w 29"/>
                <a:gd name="T11" fmla="*/ 2147483647 h 30"/>
                <a:gd name="T12" fmla="*/ 2147483647 w 29"/>
                <a:gd name="T13" fmla="*/ 2147483647 h 30"/>
                <a:gd name="T14" fmla="*/ 2147483647 w 29"/>
                <a:gd name="T15" fmla="*/ 2147483647 h 30"/>
                <a:gd name="T16" fmla="*/ 2147483647 w 29"/>
                <a:gd name="T17" fmla="*/ 2147483647 h 30"/>
                <a:gd name="T18" fmla="*/ 2147483647 w 29"/>
                <a:gd name="T19" fmla="*/ 2147483647 h 30"/>
                <a:gd name="T20" fmla="*/ 2147483647 w 29"/>
                <a:gd name="T21" fmla="*/ 2147483647 h 30"/>
                <a:gd name="T22" fmla="*/ 2147483647 w 29"/>
                <a:gd name="T23" fmla="*/ 2147483647 h 30"/>
                <a:gd name="T24" fmla="*/ 2147483647 w 29"/>
                <a:gd name="T25" fmla="*/ 2147483647 h 30"/>
                <a:gd name="T26" fmla="*/ 2147483647 w 29"/>
                <a:gd name="T27" fmla="*/ 2147483647 h 30"/>
                <a:gd name="T28" fmla="*/ 2147483647 w 29"/>
                <a:gd name="T29" fmla="*/ 2147483647 h 30"/>
                <a:gd name="T30" fmla="*/ 2147483647 w 29"/>
                <a:gd name="T31" fmla="*/ 2147483647 h 30"/>
                <a:gd name="T32" fmla="*/ 2147483647 w 29"/>
                <a:gd name="T33" fmla="*/ 2147483647 h 30"/>
                <a:gd name="T34" fmla="*/ 0 w 29"/>
                <a:gd name="T35" fmla="*/ 2147483647 h 30"/>
                <a:gd name="T36" fmla="*/ 2147483647 w 29"/>
                <a:gd name="T37" fmla="*/ 2147483647 h 30"/>
                <a:gd name="T38" fmla="*/ 2147483647 w 29"/>
                <a:gd name="T39" fmla="*/ 2147483647 h 30"/>
                <a:gd name="T40" fmla="*/ 2147483647 w 29"/>
                <a:gd name="T41" fmla="*/ 2147483647 h 30"/>
                <a:gd name="T42" fmla="*/ 2147483647 w 29"/>
                <a:gd name="T43" fmla="*/ 2147483647 h 30"/>
                <a:gd name="T44" fmla="*/ 2147483647 w 29"/>
                <a:gd name="T45" fmla="*/ 2147483647 h 30"/>
                <a:gd name="T46" fmla="*/ 2147483647 w 29"/>
                <a:gd name="T47" fmla="*/ 2147483647 h 30"/>
                <a:gd name="T48" fmla="*/ 2147483647 w 29"/>
                <a:gd name="T49" fmla="*/ 2147483647 h 30"/>
                <a:gd name="T50" fmla="*/ 2147483647 w 29"/>
                <a:gd name="T51" fmla="*/ 2147483647 h 30"/>
                <a:gd name="T52" fmla="*/ 2147483647 w 29"/>
                <a:gd name="T53" fmla="*/ 2147483647 h 30"/>
                <a:gd name="T54" fmla="*/ 2147483647 w 29"/>
                <a:gd name="T55" fmla="*/ 2147483647 h 30"/>
                <a:gd name="T56" fmla="*/ 2147483647 w 29"/>
                <a:gd name="T57" fmla="*/ 2147483647 h 30"/>
                <a:gd name="T58" fmla="*/ 2147483647 w 29"/>
                <a:gd name="T59" fmla="*/ 2147483647 h 30"/>
                <a:gd name="T60" fmla="*/ 2147483647 w 29"/>
                <a:gd name="T61" fmla="*/ 2147483647 h 30"/>
                <a:gd name="T62" fmla="*/ 2147483647 w 29"/>
                <a:gd name="T63" fmla="*/ 2147483647 h 30"/>
                <a:gd name="T64" fmla="*/ 2147483647 w 29"/>
                <a:gd name="T65" fmla="*/ 2147483647 h 30"/>
                <a:gd name="T66" fmla="*/ 2147483647 w 29"/>
                <a:gd name="T67" fmla="*/ 2147483647 h 30"/>
                <a:gd name="T68" fmla="*/ 2147483647 w 29"/>
                <a:gd name="T69" fmla="*/ 2147483647 h 30"/>
                <a:gd name="T70" fmla="*/ 2147483647 w 29"/>
                <a:gd name="T71" fmla="*/ 0 h 30"/>
                <a:gd name="T72" fmla="*/ 2147483647 w 29"/>
                <a:gd name="T73" fmla="*/ 2147483647 h 3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9" h="30">
                  <a:moveTo>
                    <a:pt x="8" y="3"/>
                  </a:moveTo>
                  <a:cubicBezTo>
                    <a:pt x="5" y="4"/>
                    <a:pt x="4" y="7"/>
                    <a:pt x="3" y="10"/>
                  </a:cubicBezTo>
                  <a:cubicBezTo>
                    <a:pt x="3" y="14"/>
                    <a:pt x="4" y="16"/>
                    <a:pt x="9" y="19"/>
                  </a:cubicBezTo>
                  <a:cubicBezTo>
                    <a:pt x="9" y="19"/>
                    <a:pt x="9" y="19"/>
                    <a:pt x="9" y="19"/>
                  </a:cubicBezTo>
                  <a:cubicBezTo>
                    <a:pt x="10" y="19"/>
                    <a:pt x="11" y="19"/>
                    <a:pt x="12" y="19"/>
                  </a:cubicBezTo>
                  <a:cubicBezTo>
                    <a:pt x="12" y="19"/>
                    <a:pt x="12" y="19"/>
                    <a:pt x="12" y="19"/>
                  </a:cubicBezTo>
                  <a:cubicBezTo>
                    <a:pt x="13" y="19"/>
                    <a:pt x="13" y="19"/>
                    <a:pt x="13" y="19"/>
                  </a:cubicBezTo>
                  <a:cubicBezTo>
                    <a:pt x="14" y="19"/>
                    <a:pt x="14" y="19"/>
                    <a:pt x="14" y="19"/>
                  </a:cubicBezTo>
                  <a:cubicBezTo>
                    <a:pt x="15" y="20"/>
                    <a:pt x="15" y="20"/>
                    <a:pt x="15" y="20"/>
                  </a:cubicBezTo>
                  <a:cubicBezTo>
                    <a:pt x="15" y="20"/>
                    <a:pt x="15" y="20"/>
                    <a:pt x="15" y="20"/>
                  </a:cubicBezTo>
                  <a:cubicBezTo>
                    <a:pt x="16" y="20"/>
                    <a:pt x="16" y="20"/>
                    <a:pt x="16" y="21"/>
                  </a:cubicBezTo>
                  <a:cubicBezTo>
                    <a:pt x="16" y="22"/>
                    <a:pt x="16" y="22"/>
                    <a:pt x="15" y="22"/>
                  </a:cubicBezTo>
                  <a:cubicBezTo>
                    <a:pt x="15" y="23"/>
                    <a:pt x="15" y="23"/>
                    <a:pt x="14" y="23"/>
                  </a:cubicBezTo>
                  <a:cubicBezTo>
                    <a:pt x="13" y="23"/>
                    <a:pt x="13" y="23"/>
                    <a:pt x="13" y="23"/>
                  </a:cubicBezTo>
                  <a:cubicBezTo>
                    <a:pt x="12" y="23"/>
                    <a:pt x="10" y="22"/>
                    <a:pt x="9" y="22"/>
                  </a:cubicBezTo>
                  <a:cubicBezTo>
                    <a:pt x="7" y="21"/>
                    <a:pt x="6" y="20"/>
                    <a:pt x="5" y="19"/>
                  </a:cubicBezTo>
                  <a:cubicBezTo>
                    <a:pt x="1" y="19"/>
                    <a:pt x="1" y="19"/>
                    <a:pt x="1" y="19"/>
                  </a:cubicBezTo>
                  <a:cubicBezTo>
                    <a:pt x="0" y="27"/>
                    <a:pt x="0" y="27"/>
                    <a:pt x="0" y="27"/>
                  </a:cubicBezTo>
                  <a:cubicBezTo>
                    <a:pt x="3" y="29"/>
                    <a:pt x="7" y="30"/>
                    <a:pt x="12" y="30"/>
                  </a:cubicBezTo>
                  <a:cubicBezTo>
                    <a:pt x="16" y="30"/>
                    <a:pt x="19" y="29"/>
                    <a:pt x="22" y="27"/>
                  </a:cubicBezTo>
                  <a:cubicBezTo>
                    <a:pt x="25" y="25"/>
                    <a:pt x="27" y="23"/>
                    <a:pt x="27" y="20"/>
                  </a:cubicBezTo>
                  <a:cubicBezTo>
                    <a:pt x="28" y="16"/>
                    <a:pt x="26" y="13"/>
                    <a:pt x="22" y="12"/>
                  </a:cubicBezTo>
                  <a:cubicBezTo>
                    <a:pt x="20" y="11"/>
                    <a:pt x="19" y="11"/>
                    <a:pt x="17" y="11"/>
                  </a:cubicBezTo>
                  <a:cubicBezTo>
                    <a:pt x="17" y="11"/>
                    <a:pt x="17" y="11"/>
                    <a:pt x="17" y="11"/>
                  </a:cubicBezTo>
                  <a:cubicBezTo>
                    <a:pt x="17" y="11"/>
                    <a:pt x="17" y="11"/>
                    <a:pt x="17" y="11"/>
                  </a:cubicBezTo>
                  <a:cubicBezTo>
                    <a:pt x="17" y="11"/>
                    <a:pt x="17" y="11"/>
                    <a:pt x="17" y="11"/>
                  </a:cubicBezTo>
                  <a:cubicBezTo>
                    <a:pt x="16" y="11"/>
                    <a:pt x="16" y="11"/>
                    <a:pt x="16" y="11"/>
                  </a:cubicBezTo>
                  <a:cubicBezTo>
                    <a:pt x="15" y="10"/>
                    <a:pt x="15" y="10"/>
                    <a:pt x="14" y="10"/>
                  </a:cubicBezTo>
                  <a:cubicBezTo>
                    <a:pt x="14" y="10"/>
                    <a:pt x="14" y="9"/>
                    <a:pt x="14" y="9"/>
                  </a:cubicBezTo>
                  <a:cubicBezTo>
                    <a:pt x="14" y="8"/>
                    <a:pt x="15" y="8"/>
                    <a:pt x="15" y="8"/>
                  </a:cubicBezTo>
                  <a:cubicBezTo>
                    <a:pt x="16" y="7"/>
                    <a:pt x="17" y="7"/>
                    <a:pt x="18" y="7"/>
                  </a:cubicBezTo>
                  <a:cubicBezTo>
                    <a:pt x="19" y="7"/>
                    <a:pt x="20" y="7"/>
                    <a:pt x="21" y="8"/>
                  </a:cubicBezTo>
                  <a:cubicBezTo>
                    <a:pt x="22" y="8"/>
                    <a:pt x="24" y="9"/>
                    <a:pt x="25" y="10"/>
                  </a:cubicBezTo>
                  <a:cubicBezTo>
                    <a:pt x="28" y="10"/>
                    <a:pt x="28" y="10"/>
                    <a:pt x="28" y="10"/>
                  </a:cubicBezTo>
                  <a:cubicBezTo>
                    <a:pt x="29" y="2"/>
                    <a:pt x="29" y="2"/>
                    <a:pt x="29" y="2"/>
                  </a:cubicBezTo>
                  <a:cubicBezTo>
                    <a:pt x="26" y="1"/>
                    <a:pt x="22" y="0"/>
                    <a:pt x="18" y="0"/>
                  </a:cubicBezTo>
                  <a:cubicBezTo>
                    <a:pt x="15" y="0"/>
                    <a:pt x="11" y="1"/>
                    <a:pt x="8"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931" name="Freeform 166"/>
            <p:cNvSpPr>
              <a:spLocks noEditPoints="1"/>
            </p:cNvSpPr>
            <p:nvPr/>
          </p:nvSpPr>
          <p:spPr bwMode="auto">
            <a:xfrm>
              <a:off x="282575" y="295275"/>
              <a:ext cx="315913" cy="282575"/>
            </a:xfrm>
            <a:custGeom>
              <a:avLst/>
              <a:gdLst>
                <a:gd name="T0" fmla="*/ 2147483647 w 225"/>
                <a:gd name="T1" fmla="*/ 2147483647 h 202"/>
                <a:gd name="T2" fmla="*/ 2147483647 w 225"/>
                <a:gd name="T3" fmla="*/ 2147483647 h 202"/>
                <a:gd name="T4" fmla="*/ 2147483647 w 225"/>
                <a:gd name="T5" fmla="*/ 2147483647 h 202"/>
                <a:gd name="T6" fmla="*/ 2147483647 w 225"/>
                <a:gd name="T7" fmla="*/ 2147483647 h 202"/>
                <a:gd name="T8" fmla="*/ 2147483647 w 225"/>
                <a:gd name="T9" fmla="*/ 2147483647 h 202"/>
                <a:gd name="T10" fmla="*/ 2147483647 w 225"/>
                <a:gd name="T11" fmla="*/ 2147483647 h 202"/>
                <a:gd name="T12" fmla="*/ 2147483647 w 225"/>
                <a:gd name="T13" fmla="*/ 2147483647 h 202"/>
                <a:gd name="T14" fmla="*/ 2147483647 w 225"/>
                <a:gd name="T15" fmla="*/ 2147483647 h 202"/>
                <a:gd name="T16" fmla="*/ 2147483647 w 225"/>
                <a:gd name="T17" fmla="*/ 2147483647 h 202"/>
                <a:gd name="T18" fmla="*/ 2147483647 w 225"/>
                <a:gd name="T19" fmla="*/ 0 h 202"/>
                <a:gd name="T20" fmla="*/ 0 w 225"/>
                <a:gd name="T21" fmla="*/ 0 h 202"/>
                <a:gd name="T22" fmla="*/ 0 w 225"/>
                <a:gd name="T23" fmla="*/ 2147483647 h 202"/>
                <a:gd name="T24" fmla="*/ 2147483647 w 225"/>
                <a:gd name="T25" fmla="*/ 2147483647 h 202"/>
                <a:gd name="T26" fmla="*/ 2147483647 w 225"/>
                <a:gd name="T27" fmla="*/ 2147483647 h 202"/>
                <a:gd name="T28" fmla="*/ 2147483647 w 225"/>
                <a:gd name="T29" fmla="*/ 2147483647 h 202"/>
                <a:gd name="T30" fmla="*/ 2147483647 w 225"/>
                <a:gd name="T31" fmla="*/ 2147483647 h 202"/>
                <a:gd name="T32" fmla="*/ 2147483647 w 225"/>
                <a:gd name="T33" fmla="*/ 2147483647 h 202"/>
                <a:gd name="T34" fmla="*/ 2147483647 w 225"/>
                <a:gd name="T35" fmla="*/ 2147483647 h 202"/>
                <a:gd name="T36" fmla="*/ 2147483647 w 225"/>
                <a:gd name="T37" fmla="*/ 2147483647 h 202"/>
                <a:gd name="T38" fmla="*/ 2147483647 w 225"/>
                <a:gd name="T39" fmla="*/ 2147483647 h 202"/>
                <a:gd name="T40" fmla="*/ 2147483647 w 225"/>
                <a:gd name="T41" fmla="*/ 2147483647 h 202"/>
                <a:gd name="T42" fmla="*/ 2147483647 w 225"/>
                <a:gd name="T43" fmla="*/ 2147483647 h 202"/>
                <a:gd name="T44" fmla="*/ 2147483647 w 225"/>
                <a:gd name="T45" fmla="*/ 2147483647 h 202"/>
                <a:gd name="T46" fmla="*/ 2147483647 w 225"/>
                <a:gd name="T47" fmla="*/ 2147483647 h 202"/>
                <a:gd name="T48" fmla="*/ 2147483647 w 225"/>
                <a:gd name="T49" fmla="*/ 2147483647 h 202"/>
                <a:gd name="T50" fmla="*/ 2147483647 w 225"/>
                <a:gd name="T51" fmla="*/ 2147483647 h 202"/>
                <a:gd name="T52" fmla="*/ 2147483647 w 225"/>
                <a:gd name="T53" fmla="*/ 2147483647 h 202"/>
                <a:gd name="T54" fmla="*/ 2147483647 w 225"/>
                <a:gd name="T55" fmla="*/ 2147483647 h 202"/>
                <a:gd name="T56" fmla="*/ 2147483647 w 225"/>
                <a:gd name="T57" fmla="*/ 2147483647 h 202"/>
                <a:gd name="T58" fmla="*/ 2147483647 w 225"/>
                <a:gd name="T59" fmla="*/ 2147483647 h 20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25" h="202">
                  <a:moveTo>
                    <a:pt x="217" y="31"/>
                  </a:moveTo>
                  <a:cubicBezTo>
                    <a:pt x="213" y="31"/>
                    <a:pt x="209" y="35"/>
                    <a:pt x="209" y="39"/>
                  </a:cubicBezTo>
                  <a:cubicBezTo>
                    <a:pt x="209" y="175"/>
                    <a:pt x="209" y="175"/>
                    <a:pt x="209" y="175"/>
                  </a:cubicBezTo>
                  <a:cubicBezTo>
                    <a:pt x="209" y="179"/>
                    <a:pt x="206" y="186"/>
                    <a:pt x="198" y="186"/>
                  </a:cubicBezTo>
                  <a:cubicBezTo>
                    <a:pt x="196" y="186"/>
                    <a:pt x="196" y="186"/>
                    <a:pt x="196" y="186"/>
                  </a:cubicBezTo>
                  <a:cubicBezTo>
                    <a:pt x="192" y="186"/>
                    <a:pt x="187" y="184"/>
                    <a:pt x="184" y="181"/>
                  </a:cubicBezTo>
                  <a:cubicBezTo>
                    <a:pt x="181" y="179"/>
                    <a:pt x="179" y="176"/>
                    <a:pt x="179" y="175"/>
                  </a:cubicBezTo>
                  <a:cubicBezTo>
                    <a:pt x="179" y="134"/>
                    <a:pt x="179" y="134"/>
                    <a:pt x="179" y="134"/>
                  </a:cubicBezTo>
                  <a:cubicBezTo>
                    <a:pt x="179" y="18"/>
                    <a:pt x="179" y="18"/>
                    <a:pt x="179" y="18"/>
                  </a:cubicBezTo>
                  <a:cubicBezTo>
                    <a:pt x="179" y="0"/>
                    <a:pt x="179" y="0"/>
                    <a:pt x="179" y="0"/>
                  </a:cubicBezTo>
                  <a:cubicBezTo>
                    <a:pt x="0" y="0"/>
                    <a:pt x="0" y="0"/>
                    <a:pt x="0" y="0"/>
                  </a:cubicBezTo>
                  <a:cubicBezTo>
                    <a:pt x="0" y="181"/>
                    <a:pt x="0" y="181"/>
                    <a:pt x="0" y="181"/>
                  </a:cubicBezTo>
                  <a:cubicBezTo>
                    <a:pt x="0" y="186"/>
                    <a:pt x="3" y="191"/>
                    <a:pt x="7" y="195"/>
                  </a:cubicBezTo>
                  <a:cubicBezTo>
                    <a:pt x="11" y="199"/>
                    <a:pt x="17" y="202"/>
                    <a:pt x="21" y="202"/>
                  </a:cubicBezTo>
                  <a:cubicBezTo>
                    <a:pt x="196" y="202"/>
                    <a:pt x="196" y="202"/>
                    <a:pt x="196" y="202"/>
                  </a:cubicBezTo>
                  <a:cubicBezTo>
                    <a:pt x="196" y="202"/>
                    <a:pt x="196" y="202"/>
                    <a:pt x="196" y="202"/>
                  </a:cubicBezTo>
                  <a:cubicBezTo>
                    <a:pt x="198" y="202"/>
                    <a:pt x="198" y="202"/>
                    <a:pt x="198" y="202"/>
                  </a:cubicBezTo>
                  <a:cubicBezTo>
                    <a:pt x="206" y="202"/>
                    <a:pt x="212" y="199"/>
                    <a:pt x="218" y="193"/>
                  </a:cubicBezTo>
                  <a:cubicBezTo>
                    <a:pt x="222" y="188"/>
                    <a:pt x="225" y="181"/>
                    <a:pt x="225" y="175"/>
                  </a:cubicBezTo>
                  <a:cubicBezTo>
                    <a:pt x="225" y="39"/>
                    <a:pt x="225" y="39"/>
                    <a:pt x="225" y="39"/>
                  </a:cubicBezTo>
                  <a:cubicBezTo>
                    <a:pt x="225" y="35"/>
                    <a:pt x="221" y="31"/>
                    <a:pt x="217" y="31"/>
                  </a:cubicBezTo>
                  <a:close/>
                  <a:moveTo>
                    <a:pt x="22" y="186"/>
                  </a:moveTo>
                  <a:cubicBezTo>
                    <a:pt x="20" y="186"/>
                    <a:pt x="17" y="183"/>
                    <a:pt x="17" y="181"/>
                  </a:cubicBezTo>
                  <a:cubicBezTo>
                    <a:pt x="17" y="16"/>
                    <a:pt x="17" y="16"/>
                    <a:pt x="17" y="16"/>
                  </a:cubicBezTo>
                  <a:cubicBezTo>
                    <a:pt x="163" y="16"/>
                    <a:pt x="163" y="16"/>
                    <a:pt x="163" y="16"/>
                  </a:cubicBezTo>
                  <a:cubicBezTo>
                    <a:pt x="163" y="18"/>
                    <a:pt x="163" y="18"/>
                    <a:pt x="163" y="18"/>
                  </a:cubicBezTo>
                  <a:cubicBezTo>
                    <a:pt x="163" y="134"/>
                    <a:pt x="163" y="134"/>
                    <a:pt x="163" y="134"/>
                  </a:cubicBezTo>
                  <a:cubicBezTo>
                    <a:pt x="163" y="175"/>
                    <a:pt x="163" y="175"/>
                    <a:pt x="163" y="175"/>
                  </a:cubicBezTo>
                  <a:cubicBezTo>
                    <a:pt x="163" y="178"/>
                    <a:pt x="165" y="182"/>
                    <a:pt x="167" y="186"/>
                  </a:cubicBezTo>
                  <a:lnTo>
                    <a:pt x="22" y="18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932" name="Freeform 167"/>
            <p:cNvSpPr/>
            <p:nvPr/>
          </p:nvSpPr>
          <p:spPr bwMode="auto">
            <a:xfrm>
              <a:off x="547687" y="352425"/>
              <a:ext cx="15875" cy="176213"/>
            </a:xfrm>
            <a:custGeom>
              <a:avLst/>
              <a:gdLst>
                <a:gd name="T0" fmla="*/ 2147483647 w 12"/>
                <a:gd name="T1" fmla="*/ 2147483647 h 126"/>
                <a:gd name="T2" fmla="*/ 2147483647 w 12"/>
                <a:gd name="T3" fmla="*/ 2147483647 h 126"/>
                <a:gd name="T4" fmla="*/ 2147483647 w 12"/>
                <a:gd name="T5" fmla="*/ 2147483647 h 126"/>
                <a:gd name="T6" fmla="*/ 2147483647 w 12"/>
                <a:gd name="T7" fmla="*/ 0 h 126"/>
                <a:gd name="T8" fmla="*/ 0 w 12"/>
                <a:gd name="T9" fmla="*/ 2147483647 h 126"/>
                <a:gd name="T10" fmla="*/ 0 w 12"/>
                <a:gd name="T11" fmla="*/ 2147483647 h 126"/>
                <a:gd name="T12" fmla="*/ 2147483647 w 12"/>
                <a:gd name="T13" fmla="*/ 2147483647 h 1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26">
                  <a:moveTo>
                    <a:pt x="6" y="126"/>
                  </a:moveTo>
                  <a:cubicBezTo>
                    <a:pt x="9" y="126"/>
                    <a:pt x="12" y="123"/>
                    <a:pt x="12" y="120"/>
                  </a:cubicBezTo>
                  <a:cubicBezTo>
                    <a:pt x="12" y="5"/>
                    <a:pt x="12" y="5"/>
                    <a:pt x="12" y="5"/>
                  </a:cubicBezTo>
                  <a:cubicBezTo>
                    <a:pt x="12" y="2"/>
                    <a:pt x="9" y="0"/>
                    <a:pt x="6" y="0"/>
                  </a:cubicBezTo>
                  <a:cubicBezTo>
                    <a:pt x="3" y="0"/>
                    <a:pt x="0" y="2"/>
                    <a:pt x="0" y="5"/>
                  </a:cubicBezTo>
                  <a:cubicBezTo>
                    <a:pt x="0" y="120"/>
                    <a:pt x="0" y="120"/>
                    <a:pt x="0" y="120"/>
                  </a:cubicBezTo>
                  <a:cubicBezTo>
                    <a:pt x="0" y="123"/>
                    <a:pt x="3" y="126"/>
                    <a:pt x="6" y="12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933" name="Freeform 168"/>
            <p:cNvSpPr/>
            <p:nvPr/>
          </p:nvSpPr>
          <p:spPr bwMode="auto">
            <a:xfrm>
              <a:off x="325437" y="477838"/>
              <a:ext cx="69850" cy="15875"/>
            </a:xfrm>
            <a:custGeom>
              <a:avLst/>
              <a:gdLst>
                <a:gd name="T0" fmla="*/ 2147483647 w 50"/>
                <a:gd name="T1" fmla="*/ 0 h 11"/>
                <a:gd name="T2" fmla="*/ 2147483647 w 50"/>
                <a:gd name="T3" fmla="*/ 0 h 11"/>
                <a:gd name="T4" fmla="*/ 0 w 50"/>
                <a:gd name="T5" fmla="*/ 2147483647 h 11"/>
                <a:gd name="T6" fmla="*/ 2147483647 w 50"/>
                <a:gd name="T7" fmla="*/ 2147483647 h 11"/>
                <a:gd name="T8" fmla="*/ 2147483647 w 50"/>
                <a:gd name="T9" fmla="*/ 2147483647 h 11"/>
                <a:gd name="T10" fmla="*/ 2147483647 w 50"/>
                <a:gd name="T11" fmla="*/ 2147483647 h 11"/>
                <a:gd name="T12" fmla="*/ 2147483647 w 50"/>
                <a:gd name="T13" fmla="*/ 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0" h="11">
                  <a:moveTo>
                    <a:pt x="45" y="0"/>
                  </a:moveTo>
                  <a:cubicBezTo>
                    <a:pt x="6" y="0"/>
                    <a:pt x="6" y="0"/>
                    <a:pt x="6" y="0"/>
                  </a:cubicBezTo>
                  <a:cubicBezTo>
                    <a:pt x="3" y="0"/>
                    <a:pt x="0" y="2"/>
                    <a:pt x="0" y="5"/>
                  </a:cubicBezTo>
                  <a:cubicBezTo>
                    <a:pt x="0" y="8"/>
                    <a:pt x="3" y="11"/>
                    <a:pt x="6" y="11"/>
                  </a:cubicBezTo>
                  <a:cubicBezTo>
                    <a:pt x="45" y="11"/>
                    <a:pt x="45" y="11"/>
                    <a:pt x="45" y="11"/>
                  </a:cubicBezTo>
                  <a:cubicBezTo>
                    <a:pt x="48" y="11"/>
                    <a:pt x="50" y="8"/>
                    <a:pt x="50" y="5"/>
                  </a:cubicBezTo>
                  <a:cubicBezTo>
                    <a:pt x="50" y="2"/>
                    <a:pt x="48" y="0"/>
                    <a:pt x="45"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934" name="Freeform 169"/>
            <p:cNvSpPr/>
            <p:nvPr/>
          </p:nvSpPr>
          <p:spPr bwMode="auto">
            <a:xfrm>
              <a:off x="325437" y="500063"/>
              <a:ext cx="69850" cy="14288"/>
            </a:xfrm>
            <a:custGeom>
              <a:avLst/>
              <a:gdLst>
                <a:gd name="T0" fmla="*/ 2147483647 w 50"/>
                <a:gd name="T1" fmla="*/ 0 h 10"/>
                <a:gd name="T2" fmla="*/ 2147483647 w 50"/>
                <a:gd name="T3" fmla="*/ 0 h 10"/>
                <a:gd name="T4" fmla="*/ 0 w 50"/>
                <a:gd name="T5" fmla="*/ 2147483647 h 10"/>
                <a:gd name="T6" fmla="*/ 2147483647 w 50"/>
                <a:gd name="T7" fmla="*/ 2147483647 h 10"/>
                <a:gd name="T8" fmla="*/ 2147483647 w 50"/>
                <a:gd name="T9" fmla="*/ 2147483647 h 10"/>
                <a:gd name="T10" fmla="*/ 2147483647 w 50"/>
                <a:gd name="T11" fmla="*/ 2147483647 h 10"/>
                <a:gd name="T12" fmla="*/ 2147483647 w 50"/>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0" h="10">
                  <a:moveTo>
                    <a:pt x="45" y="0"/>
                  </a:moveTo>
                  <a:cubicBezTo>
                    <a:pt x="6" y="0"/>
                    <a:pt x="6" y="0"/>
                    <a:pt x="6" y="0"/>
                  </a:cubicBezTo>
                  <a:cubicBezTo>
                    <a:pt x="3" y="0"/>
                    <a:pt x="0" y="2"/>
                    <a:pt x="0" y="5"/>
                  </a:cubicBezTo>
                  <a:cubicBezTo>
                    <a:pt x="0" y="8"/>
                    <a:pt x="3" y="10"/>
                    <a:pt x="6" y="10"/>
                  </a:cubicBezTo>
                  <a:cubicBezTo>
                    <a:pt x="45" y="10"/>
                    <a:pt x="45" y="10"/>
                    <a:pt x="45" y="10"/>
                  </a:cubicBezTo>
                  <a:cubicBezTo>
                    <a:pt x="48" y="10"/>
                    <a:pt x="50" y="8"/>
                    <a:pt x="50" y="5"/>
                  </a:cubicBezTo>
                  <a:cubicBezTo>
                    <a:pt x="50" y="2"/>
                    <a:pt x="48" y="0"/>
                    <a:pt x="45"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935" name="Freeform 170"/>
            <p:cNvSpPr/>
            <p:nvPr/>
          </p:nvSpPr>
          <p:spPr bwMode="auto">
            <a:xfrm>
              <a:off x="325437" y="522288"/>
              <a:ext cx="69850" cy="15875"/>
            </a:xfrm>
            <a:custGeom>
              <a:avLst/>
              <a:gdLst>
                <a:gd name="T0" fmla="*/ 2147483647 w 50"/>
                <a:gd name="T1" fmla="*/ 0 h 11"/>
                <a:gd name="T2" fmla="*/ 2147483647 w 50"/>
                <a:gd name="T3" fmla="*/ 0 h 11"/>
                <a:gd name="T4" fmla="*/ 0 w 50"/>
                <a:gd name="T5" fmla="*/ 2147483647 h 11"/>
                <a:gd name="T6" fmla="*/ 2147483647 w 50"/>
                <a:gd name="T7" fmla="*/ 2147483647 h 11"/>
                <a:gd name="T8" fmla="*/ 2147483647 w 50"/>
                <a:gd name="T9" fmla="*/ 2147483647 h 11"/>
                <a:gd name="T10" fmla="*/ 2147483647 w 50"/>
                <a:gd name="T11" fmla="*/ 2147483647 h 11"/>
                <a:gd name="T12" fmla="*/ 2147483647 w 50"/>
                <a:gd name="T13" fmla="*/ 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0" h="11">
                  <a:moveTo>
                    <a:pt x="45" y="0"/>
                  </a:moveTo>
                  <a:cubicBezTo>
                    <a:pt x="6" y="0"/>
                    <a:pt x="6" y="0"/>
                    <a:pt x="6" y="0"/>
                  </a:cubicBezTo>
                  <a:cubicBezTo>
                    <a:pt x="3" y="0"/>
                    <a:pt x="0" y="3"/>
                    <a:pt x="0" y="6"/>
                  </a:cubicBezTo>
                  <a:cubicBezTo>
                    <a:pt x="0" y="8"/>
                    <a:pt x="3" y="11"/>
                    <a:pt x="6" y="11"/>
                  </a:cubicBezTo>
                  <a:cubicBezTo>
                    <a:pt x="45" y="11"/>
                    <a:pt x="45" y="11"/>
                    <a:pt x="45" y="11"/>
                  </a:cubicBezTo>
                  <a:cubicBezTo>
                    <a:pt x="48" y="11"/>
                    <a:pt x="50" y="8"/>
                    <a:pt x="50" y="6"/>
                  </a:cubicBezTo>
                  <a:cubicBezTo>
                    <a:pt x="50" y="3"/>
                    <a:pt x="48" y="0"/>
                    <a:pt x="45"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936" name="Freeform 171"/>
            <p:cNvSpPr/>
            <p:nvPr/>
          </p:nvSpPr>
          <p:spPr bwMode="auto">
            <a:xfrm>
              <a:off x="415925" y="477838"/>
              <a:ext cx="69850" cy="15875"/>
            </a:xfrm>
            <a:custGeom>
              <a:avLst/>
              <a:gdLst>
                <a:gd name="T0" fmla="*/ 2147483647 w 50"/>
                <a:gd name="T1" fmla="*/ 0 h 11"/>
                <a:gd name="T2" fmla="*/ 2147483647 w 50"/>
                <a:gd name="T3" fmla="*/ 0 h 11"/>
                <a:gd name="T4" fmla="*/ 0 w 50"/>
                <a:gd name="T5" fmla="*/ 2147483647 h 11"/>
                <a:gd name="T6" fmla="*/ 2147483647 w 50"/>
                <a:gd name="T7" fmla="*/ 2147483647 h 11"/>
                <a:gd name="T8" fmla="*/ 2147483647 w 50"/>
                <a:gd name="T9" fmla="*/ 2147483647 h 11"/>
                <a:gd name="T10" fmla="*/ 2147483647 w 50"/>
                <a:gd name="T11" fmla="*/ 2147483647 h 11"/>
                <a:gd name="T12" fmla="*/ 2147483647 w 50"/>
                <a:gd name="T13" fmla="*/ 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0" h="11">
                  <a:moveTo>
                    <a:pt x="45" y="0"/>
                  </a:moveTo>
                  <a:cubicBezTo>
                    <a:pt x="6" y="0"/>
                    <a:pt x="6" y="0"/>
                    <a:pt x="6" y="0"/>
                  </a:cubicBezTo>
                  <a:cubicBezTo>
                    <a:pt x="3" y="0"/>
                    <a:pt x="0" y="2"/>
                    <a:pt x="0" y="5"/>
                  </a:cubicBezTo>
                  <a:cubicBezTo>
                    <a:pt x="0" y="8"/>
                    <a:pt x="3" y="11"/>
                    <a:pt x="6" y="11"/>
                  </a:cubicBezTo>
                  <a:cubicBezTo>
                    <a:pt x="45" y="11"/>
                    <a:pt x="45" y="11"/>
                    <a:pt x="45" y="11"/>
                  </a:cubicBezTo>
                  <a:cubicBezTo>
                    <a:pt x="48" y="11"/>
                    <a:pt x="50" y="8"/>
                    <a:pt x="50" y="5"/>
                  </a:cubicBezTo>
                  <a:cubicBezTo>
                    <a:pt x="50" y="2"/>
                    <a:pt x="48" y="0"/>
                    <a:pt x="45"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937" name="Freeform 172"/>
            <p:cNvSpPr/>
            <p:nvPr/>
          </p:nvSpPr>
          <p:spPr bwMode="auto">
            <a:xfrm>
              <a:off x="415925" y="500063"/>
              <a:ext cx="69850" cy="14288"/>
            </a:xfrm>
            <a:custGeom>
              <a:avLst/>
              <a:gdLst>
                <a:gd name="T0" fmla="*/ 2147483647 w 50"/>
                <a:gd name="T1" fmla="*/ 0 h 10"/>
                <a:gd name="T2" fmla="*/ 2147483647 w 50"/>
                <a:gd name="T3" fmla="*/ 0 h 10"/>
                <a:gd name="T4" fmla="*/ 0 w 50"/>
                <a:gd name="T5" fmla="*/ 2147483647 h 10"/>
                <a:gd name="T6" fmla="*/ 2147483647 w 50"/>
                <a:gd name="T7" fmla="*/ 2147483647 h 10"/>
                <a:gd name="T8" fmla="*/ 2147483647 w 50"/>
                <a:gd name="T9" fmla="*/ 2147483647 h 10"/>
                <a:gd name="T10" fmla="*/ 2147483647 w 50"/>
                <a:gd name="T11" fmla="*/ 2147483647 h 10"/>
                <a:gd name="T12" fmla="*/ 2147483647 w 50"/>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0" h="10">
                  <a:moveTo>
                    <a:pt x="45" y="0"/>
                  </a:moveTo>
                  <a:cubicBezTo>
                    <a:pt x="6" y="0"/>
                    <a:pt x="6" y="0"/>
                    <a:pt x="6" y="0"/>
                  </a:cubicBezTo>
                  <a:cubicBezTo>
                    <a:pt x="3" y="0"/>
                    <a:pt x="0" y="2"/>
                    <a:pt x="0" y="5"/>
                  </a:cubicBezTo>
                  <a:cubicBezTo>
                    <a:pt x="0" y="8"/>
                    <a:pt x="3" y="10"/>
                    <a:pt x="6" y="10"/>
                  </a:cubicBezTo>
                  <a:cubicBezTo>
                    <a:pt x="45" y="10"/>
                    <a:pt x="45" y="10"/>
                    <a:pt x="45" y="10"/>
                  </a:cubicBezTo>
                  <a:cubicBezTo>
                    <a:pt x="48" y="10"/>
                    <a:pt x="50" y="8"/>
                    <a:pt x="50" y="5"/>
                  </a:cubicBezTo>
                  <a:cubicBezTo>
                    <a:pt x="50" y="2"/>
                    <a:pt x="48" y="0"/>
                    <a:pt x="45"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938" name="Freeform 173"/>
            <p:cNvSpPr/>
            <p:nvPr/>
          </p:nvSpPr>
          <p:spPr bwMode="auto">
            <a:xfrm>
              <a:off x="415925" y="522288"/>
              <a:ext cx="69850" cy="15875"/>
            </a:xfrm>
            <a:custGeom>
              <a:avLst/>
              <a:gdLst>
                <a:gd name="T0" fmla="*/ 2147483647 w 50"/>
                <a:gd name="T1" fmla="*/ 0 h 11"/>
                <a:gd name="T2" fmla="*/ 2147483647 w 50"/>
                <a:gd name="T3" fmla="*/ 0 h 11"/>
                <a:gd name="T4" fmla="*/ 0 w 50"/>
                <a:gd name="T5" fmla="*/ 2147483647 h 11"/>
                <a:gd name="T6" fmla="*/ 2147483647 w 50"/>
                <a:gd name="T7" fmla="*/ 2147483647 h 11"/>
                <a:gd name="T8" fmla="*/ 2147483647 w 50"/>
                <a:gd name="T9" fmla="*/ 2147483647 h 11"/>
                <a:gd name="T10" fmla="*/ 2147483647 w 50"/>
                <a:gd name="T11" fmla="*/ 2147483647 h 11"/>
                <a:gd name="T12" fmla="*/ 2147483647 w 50"/>
                <a:gd name="T13" fmla="*/ 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0" h="11">
                  <a:moveTo>
                    <a:pt x="45" y="0"/>
                  </a:moveTo>
                  <a:cubicBezTo>
                    <a:pt x="6" y="0"/>
                    <a:pt x="6" y="0"/>
                    <a:pt x="6" y="0"/>
                  </a:cubicBezTo>
                  <a:cubicBezTo>
                    <a:pt x="3" y="0"/>
                    <a:pt x="0" y="3"/>
                    <a:pt x="0" y="6"/>
                  </a:cubicBezTo>
                  <a:cubicBezTo>
                    <a:pt x="0" y="8"/>
                    <a:pt x="3" y="11"/>
                    <a:pt x="6" y="11"/>
                  </a:cubicBezTo>
                  <a:cubicBezTo>
                    <a:pt x="45" y="11"/>
                    <a:pt x="45" y="11"/>
                    <a:pt x="45" y="11"/>
                  </a:cubicBezTo>
                  <a:cubicBezTo>
                    <a:pt x="48" y="11"/>
                    <a:pt x="50" y="8"/>
                    <a:pt x="50" y="6"/>
                  </a:cubicBezTo>
                  <a:cubicBezTo>
                    <a:pt x="50" y="3"/>
                    <a:pt x="48" y="0"/>
                    <a:pt x="45"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4839" name="组合 255"/>
          <p:cNvGrpSpPr/>
          <p:nvPr/>
        </p:nvGrpSpPr>
        <p:grpSpPr bwMode="auto">
          <a:xfrm>
            <a:off x="6852047" y="3433632"/>
            <a:ext cx="636984" cy="638372"/>
            <a:chOff x="0" y="0"/>
            <a:chExt cx="882650" cy="882650"/>
          </a:xfrm>
        </p:grpSpPr>
        <p:sp>
          <p:nvSpPr>
            <p:cNvPr id="34918" name="Oval 174"/>
            <p:cNvSpPr>
              <a:spLocks noChangeArrowheads="1"/>
            </p:cNvSpPr>
            <p:nvPr/>
          </p:nvSpPr>
          <p:spPr bwMode="auto">
            <a:xfrm>
              <a:off x="0" y="0"/>
              <a:ext cx="882650" cy="882650"/>
            </a:xfrm>
            <a:prstGeom prst="ellipse">
              <a:avLst/>
            </a:prstGeom>
            <a:solidFill>
              <a:srgbClr val="A6A26D"/>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zh-CN">
                <a:solidFill>
                  <a:srgbClr val="000000"/>
                </a:solidFill>
              </a:endParaRPr>
            </a:p>
          </p:txBody>
        </p:sp>
        <p:sp>
          <p:nvSpPr>
            <p:cNvPr id="34919" name="Freeform 175"/>
            <p:cNvSpPr>
              <a:spLocks noEditPoints="1"/>
            </p:cNvSpPr>
            <p:nvPr/>
          </p:nvSpPr>
          <p:spPr bwMode="auto">
            <a:xfrm>
              <a:off x="882650" y="441325"/>
              <a:ext cx="0" cy="25400"/>
            </a:xfrm>
            <a:custGeom>
              <a:avLst/>
              <a:gdLst>
                <a:gd name="T0" fmla="*/ 2147483647 h 18"/>
                <a:gd name="T1" fmla="*/ 2147483647 h 18"/>
                <a:gd name="T2" fmla="*/ 2147483647 h 18"/>
                <a:gd name="T3" fmla="*/ 2147483647 h 18"/>
                <a:gd name="T4" fmla="*/ 2147483647 h 18"/>
                <a:gd name="T5" fmla="*/ 2147483647 h 18"/>
                <a:gd name="T6" fmla="*/ 2147483647 h 18"/>
                <a:gd name="T7" fmla="*/ 2147483647 h 18"/>
                <a:gd name="T8" fmla="*/ 2147483647 h 18"/>
                <a:gd name="T9" fmla="*/ 2147483647 h 18"/>
                <a:gd name="T10" fmla="*/ 2147483647 h 18"/>
                <a:gd name="T11" fmla="*/ 2147483647 h 18"/>
                <a:gd name="T12" fmla="*/ 2147483647 h 18"/>
                <a:gd name="T13" fmla="*/ 2147483647 h 18"/>
                <a:gd name="T14" fmla="*/ 2147483647 h 18"/>
                <a:gd name="T15" fmla="*/ 2147483647 h 18"/>
                <a:gd name="T16" fmla="*/ 2147483647 h 18"/>
                <a:gd name="T17" fmla="*/ 2147483647 h 18"/>
                <a:gd name="T18" fmla="*/ 2147483647 h 18"/>
                <a:gd name="T19" fmla="*/ 2147483647 h 18"/>
                <a:gd name="T20" fmla="*/ 2147483647 h 18"/>
                <a:gd name="T21" fmla="*/ 2147483647 h 18"/>
                <a:gd name="T22" fmla="*/ 2147483647 h 18"/>
                <a:gd name="T23" fmla="*/ 2147483647 h 18"/>
                <a:gd name="T24" fmla="*/ 2147483647 h 18"/>
                <a:gd name="T25" fmla="*/ 2147483647 h 18"/>
                <a:gd name="T26" fmla="*/ 2147483647 h 18"/>
                <a:gd name="T27" fmla="*/ 2147483647 h 18"/>
                <a:gd name="T28" fmla="*/ 2147483647 h 18"/>
                <a:gd name="T29" fmla="*/ 2147483647 h 18"/>
                <a:gd name="T30" fmla="*/ 2147483647 h 18"/>
                <a:gd name="T31" fmla="*/ 2147483647 h 18"/>
                <a:gd name="T32" fmla="*/ 2147483647 h 18"/>
                <a:gd name="T33" fmla="*/ 2147483647 h 18"/>
                <a:gd name="T34" fmla="*/ 2147483647 h 18"/>
                <a:gd name="T35" fmla="*/ 2147483647 h 18"/>
                <a:gd name="T36" fmla="*/ 2147483647 h 18"/>
                <a:gd name="T37" fmla="*/ 2147483647 h 18"/>
                <a:gd name="T38" fmla="*/ 2147483647 h 18"/>
                <a:gd name="T39" fmla="*/ 2147483647 h 18"/>
                <a:gd name="T40" fmla="*/ 2147483647 h 18"/>
                <a:gd name="T41" fmla="*/ 2147483647 h 18"/>
                <a:gd name="T42" fmla="*/ 2147483647 h 18"/>
                <a:gd name="T43" fmla="*/ 2147483647 h 18"/>
                <a:gd name="T44" fmla="*/ 2147483647 h 18"/>
                <a:gd name="T45" fmla="*/ 2147483647 h 18"/>
                <a:gd name="T46" fmla="*/ 2147483647 h 18"/>
                <a:gd name="T47" fmla="*/ 2147483647 h 18"/>
                <a:gd name="T48" fmla="*/ 2147483647 h 18"/>
                <a:gd name="T49" fmla="*/ 2147483647 h 18"/>
                <a:gd name="T50" fmla="*/ 2147483647 h 18"/>
                <a:gd name="T51" fmla="*/ 2147483647 h 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Lst>
              <a:ahLst/>
              <a:cxnLst>
                <a:cxn ang="T52">
                  <a:pos x="0" y="T0"/>
                </a:cxn>
                <a:cxn ang="T53">
                  <a:pos x="0" y="T1"/>
                </a:cxn>
                <a:cxn ang="T54">
                  <a:pos x="0" y="T2"/>
                </a:cxn>
                <a:cxn ang="T55">
                  <a:pos x="0" y="T3"/>
                </a:cxn>
                <a:cxn ang="T56">
                  <a:pos x="0" y="T4"/>
                </a:cxn>
                <a:cxn ang="T57">
                  <a:pos x="0" y="T5"/>
                </a:cxn>
                <a:cxn ang="T58">
                  <a:pos x="0" y="T6"/>
                </a:cxn>
                <a:cxn ang="T59">
                  <a:pos x="0" y="T7"/>
                </a:cxn>
                <a:cxn ang="T60">
                  <a:pos x="0" y="T8"/>
                </a:cxn>
                <a:cxn ang="T61">
                  <a:pos x="0" y="T9"/>
                </a:cxn>
                <a:cxn ang="T62">
                  <a:pos x="0" y="T10"/>
                </a:cxn>
                <a:cxn ang="T63">
                  <a:pos x="0" y="T11"/>
                </a:cxn>
                <a:cxn ang="T64">
                  <a:pos x="0" y="T12"/>
                </a:cxn>
                <a:cxn ang="T65">
                  <a:pos x="0" y="T13"/>
                </a:cxn>
                <a:cxn ang="T66">
                  <a:pos x="0" y="T14"/>
                </a:cxn>
                <a:cxn ang="T67">
                  <a:pos x="0" y="T15"/>
                </a:cxn>
                <a:cxn ang="T68">
                  <a:pos x="0" y="T16"/>
                </a:cxn>
                <a:cxn ang="T69">
                  <a:pos x="0" y="T17"/>
                </a:cxn>
                <a:cxn ang="T70">
                  <a:pos x="0" y="T18"/>
                </a:cxn>
                <a:cxn ang="T71">
                  <a:pos x="0" y="T19"/>
                </a:cxn>
                <a:cxn ang="T72">
                  <a:pos x="0" y="T20"/>
                </a:cxn>
                <a:cxn ang="T73">
                  <a:pos x="0" y="T21"/>
                </a:cxn>
                <a:cxn ang="T74">
                  <a:pos x="0" y="T22"/>
                </a:cxn>
                <a:cxn ang="T75">
                  <a:pos x="0" y="T23"/>
                </a:cxn>
                <a:cxn ang="T76">
                  <a:pos x="0" y="T24"/>
                </a:cxn>
                <a:cxn ang="T77">
                  <a:pos x="0" y="T25"/>
                </a:cxn>
                <a:cxn ang="T78">
                  <a:pos x="0" y="T26"/>
                </a:cxn>
                <a:cxn ang="T79">
                  <a:pos x="0" y="T27"/>
                </a:cxn>
                <a:cxn ang="T80">
                  <a:pos x="0" y="T28"/>
                </a:cxn>
                <a:cxn ang="T81">
                  <a:pos x="0" y="T29"/>
                </a:cxn>
                <a:cxn ang="T82">
                  <a:pos x="0" y="T30"/>
                </a:cxn>
                <a:cxn ang="T83">
                  <a:pos x="0" y="T31"/>
                </a:cxn>
                <a:cxn ang="T84">
                  <a:pos x="0" y="T32"/>
                </a:cxn>
                <a:cxn ang="T85">
                  <a:pos x="0" y="T33"/>
                </a:cxn>
                <a:cxn ang="T86">
                  <a:pos x="0" y="T34"/>
                </a:cxn>
                <a:cxn ang="T87">
                  <a:pos x="0" y="T35"/>
                </a:cxn>
                <a:cxn ang="T88">
                  <a:pos x="0" y="T36"/>
                </a:cxn>
                <a:cxn ang="T89">
                  <a:pos x="0" y="T37"/>
                </a:cxn>
                <a:cxn ang="T90">
                  <a:pos x="0" y="T38"/>
                </a:cxn>
                <a:cxn ang="T91">
                  <a:pos x="0" y="T39"/>
                </a:cxn>
                <a:cxn ang="T92">
                  <a:pos x="0" y="T40"/>
                </a:cxn>
                <a:cxn ang="T93">
                  <a:pos x="0" y="T41"/>
                </a:cxn>
                <a:cxn ang="T94">
                  <a:pos x="0" y="T42"/>
                </a:cxn>
                <a:cxn ang="T95">
                  <a:pos x="0" y="T43"/>
                </a:cxn>
                <a:cxn ang="T96">
                  <a:pos x="0" y="T44"/>
                </a:cxn>
                <a:cxn ang="T97">
                  <a:pos x="0" y="T45"/>
                </a:cxn>
                <a:cxn ang="T98">
                  <a:pos x="0" y="T46"/>
                </a:cxn>
                <a:cxn ang="T99">
                  <a:pos x="0" y="T47"/>
                </a:cxn>
                <a:cxn ang="T100">
                  <a:pos x="0" y="T48"/>
                </a:cxn>
                <a:cxn ang="T101">
                  <a:pos x="0" y="T49"/>
                </a:cxn>
                <a:cxn ang="T102">
                  <a:pos x="0" y="T50"/>
                </a:cxn>
                <a:cxn ang="T103">
                  <a:pos x="0" y="T51"/>
                </a:cxn>
              </a:cxnLst>
              <a:rect l="0" t="0" r="r" b="b"/>
              <a:pathLst>
                <a:path h="18">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8"/>
                  </a:moveTo>
                  <a:cubicBezTo>
                    <a:pt x="0" y="9"/>
                    <a:pt x="0" y="9"/>
                    <a:pt x="0" y="9"/>
                  </a:cubicBezTo>
                  <a:cubicBezTo>
                    <a:pt x="0" y="9"/>
                    <a:pt x="0" y="9"/>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7"/>
                  </a:cubicBezTo>
                  <a:cubicBezTo>
                    <a:pt x="0" y="7"/>
                    <a:pt x="0" y="7"/>
                    <a:pt x="0" y="7"/>
                  </a:cubicBezTo>
                  <a:moveTo>
                    <a:pt x="0" y="6"/>
                  </a:moveTo>
                  <a:cubicBezTo>
                    <a:pt x="0" y="7"/>
                    <a:pt x="0" y="7"/>
                    <a:pt x="0" y="7"/>
                  </a:cubicBezTo>
                  <a:cubicBezTo>
                    <a:pt x="0" y="7"/>
                    <a:pt x="0" y="7"/>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4"/>
                  </a:moveTo>
                  <a:cubicBezTo>
                    <a:pt x="0" y="5"/>
                    <a:pt x="0" y="5"/>
                    <a:pt x="0" y="5"/>
                  </a:cubicBezTo>
                  <a:cubicBezTo>
                    <a:pt x="0" y="5"/>
                    <a:pt x="0" y="5"/>
                    <a:pt x="0" y="4"/>
                  </a:cubicBezTo>
                  <a:moveTo>
                    <a:pt x="0" y="4"/>
                  </a:moveTo>
                  <a:cubicBezTo>
                    <a:pt x="0" y="4"/>
                    <a:pt x="0" y="4"/>
                    <a:pt x="0" y="4"/>
                  </a:cubicBezTo>
                  <a:cubicBezTo>
                    <a:pt x="0" y="4"/>
                    <a:pt x="0" y="4"/>
                    <a:pt x="0" y="4"/>
                  </a:cubicBezTo>
                  <a:moveTo>
                    <a:pt x="0" y="3"/>
                  </a:moveTo>
                  <a:cubicBezTo>
                    <a:pt x="0" y="4"/>
                    <a:pt x="0" y="4"/>
                    <a:pt x="0" y="4"/>
                  </a:cubicBezTo>
                  <a:cubicBezTo>
                    <a:pt x="0" y="4"/>
                    <a:pt x="0" y="4"/>
                    <a:pt x="0" y="3"/>
                  </a:cubicBezTo>
                  <a:moveTo>
                    <a:pt x="0" y="3"/>
                  </a:moveTo>
                  <a:cubicBezTo>
                    <a:pt x="0" y="3"/>
                    <a:pt x="0" y="3"/>
                    <a:pt x="0" y="3"/>
                  </a:cubicBezTo>
                  <a:cubicBezTo>
                    <a:pt x="0" y="3"/>
                    <a:pt x="0" y="3"/>
                    <a:pt x="0" y="3"/>
                  </a:cubicBezTo>
                  <a:moveTo>
                    <a:pt x="0" y="2"/>
                  </a:moveTo>
                  <a:cubicBezTo>
                    <a:pt x="0" y="2"/>
                    <a:pt x="0" y="2"/>
                    <a:pt x="0" y="3"/>
                  </a:cubicBezTo>
                  <a:cubicBezTo>
                    <a:pt x="0" y="2"/>
                    <a:pt x="0" y="2"/>
                    <a:pt x="0" y="2"/>
                  </a:cubicBezTo>
                  <a:moveTo>
                    <a:pt x="0" y="2"/>
                  </a:moveTo>
                  <a:cubicBezTo>
                    <a:pt x="0" y="2"/>
                    <a:pt x="0" y="2"/>
                    <a:pt x="0" y="2"/>
                  </a:cubicBezTo>
                  <a:cubicBezTo>
                    <a:pt x="0" y="2"/>
                    <a:pt x="0" y="2"/>
                    <a:pt x="0" y="2"/>
                  </a:cubicBezTo>
                  <a:moveTo>
                    <a:pt x="0" y="1"/>
                  </a:moveTo>
                  <a:cubicBezTo>
                    <a:pt x="0" y="1"/>
                    <a:pt x="0" y="2"/>
                    <a:pt x="0" y="2"/>
                  </a:cubicBezTo>
                  <a:cubicBezTo>
                    <a:pt x="0" y="2"/>
                    <a:pt x="0" y="1"/>
                    <a:pt x="0" y="1"/>
                  </a:cubicBezTo>
                  <a:moveTo>
                    <a:pt x="0" y="1"/>
                  </a:moveTo>
                  <a:cubicBezTo>
                    <a:pt x="0" y="1"/>
                    <a:pt x="0" y="1"/>
                    <a:pt x="0" y="1"/>
                  </a:cubicBezTo>
                  <a:cubicBezTo>
                    <a:pt x="0" y="1"/>
                    <a:pt x="0" y="1"/>
                    <a:pt x="0" y="1"/>
                  </a:cubicBezTo>
                  <a:moveTo>
                    <a:pt x="0" y="0"/>
                  </a:moveTo>
                  <a:cubicBezTo>
                    <a:pt x="0" y="0"/>
                    <a:pt x="0" y="0"/>
                    <a:pt x="0" y="1"/>
                  </a:cubicBezTo>
                  <a:cubicBezTo>
                    <a:pt x="0" y="0"/>
                    <a:pt x="0" y="0"/>
                    <a:pt x="0" y="0"/>
                  </a:cubicBezTo>
                </a:path>
              </a:pathLst>
            </a:custGeom>
            <a:solidFill>
              <a:srgbClr val="EDECE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920" name="Freeform 176"/>
            <p:cNvSpPr/>
            <p:nvPr/>
          </p:nvSpPr>
          <p:spPr bwMode="auto">
            <a:xfrm>
              <a:off x="193675" y="193675"/>
              <a:ext cx="688975" cy="688975"/>
            </a:xfrm>
            <a:custGeom>
              <a:avLst/>
              <a:gdLst>
                <a:gd name="T0" fmla="*/ 2147483647 w 493"/>
                <a:gd name="T1" fmla="*/ 2147483647 h 493"/>
                <a:gd name="T2" fmla="*/ 2147483647 w 493"/>
                <a:gd name="T3" fmla="*/ 2147483647 h 493"/>
                <a:gd name="T4" fmla="*/ 2147483647 w 493"/>
                <a:gd name="T5" fmla="*/ 2147483647 h 493"/>
                <a:gd name="T6" fmla="*/ 2147483647 w 493"/>
                <a:gd name="T7" fmla="*/ 2147483647 h 493"/>
                <a:gd name="T8" fmla="*/ 2147483647 w 493"/>
                <a:gd name="T9" fmla="*/ 2147483647 h 493"/>
                <a:gd name="T10" fmla="*/ 2147483647 w 493"/>
                <a:gd name="T11" fmla="*/ 2147483647 h 493"/>
                <a:gd name="T12" fmla="*/ 2147483647 w 493"/>
                <a:gd name="T13" fmla="*/ 2147483647 h 493"/>
                <a:gd name="T14" fmla="*/ 2147483647 w 493"/>
                <a:gd name="T15" fmla="*/ 2147483647 h 493"/>
                <a:gd name="T16" fmla="*/ 2147483647 w 493"/>
                <a:gd name="T17" fmla="*/ 2147483647 h 493"/>
                <a:gd name="T18" fmla="*/ 2147483647 w 493"/>
                <a:gd name="T19" fmla="*/ 2147483647 h 493"/>
                <a:gd name="T20" fmla="*/ 2147483647 w 493"/>
                <a:gd name="T21" fmla="*/ 2147483647 h 493"/>
                <a:gd name="T22" fmla="*/ 2147483647 w 493"/>
                <a:gd name="T23" fmla="*/ 2147483647 h 493"/>
                <a:gd name="T24" fmla="*/ 2147483647 w 493"/>
                <a:gd name="T25" fmla="*/ 2147483647 h 493"/>
                <a:gd name="T26" fmla="*/ 2147483647 w 493"/>
                <a:gd name="T27" fmla="*/ 2147483647 h 493"/>
                <a:gd name="T28" fmla="*/ 2147483647 w 493"/>
                <a:gd name="T29" fmla="*/ 2147483647 h 493"/>
                <a:gd name="T30" fmla="*/ 2147483647 w 493"/>
                <a:gd name="T31" fmla="*/ 2147483647 h 493"/>
                <a:gd name="T32" fmla="*/ 2147483647 w 493"/>
                <a:gd name="T33" fmla="*/ 2147483647 h 493"/>
                <a:gd name="T34" fmla="*/ 2147483647 w 493"/>
                <a:gd name="T35" fmla="*/ 2147483647 h 493"/>
                <a:gd name="T36" fmla="*/ 2147483647 w 493"/>
                <a:gd name="T37" fmla="*/ 2147483647 h 493"/>
                <a:gd name="T38" fmla="*/ 2147483647 w 493"/>
                <a:gd name="T39" fmla="*/ 2147483647 h 493"/>
                <a:gd name="T40" fmla="*/ 2147483647 w 493"/>
                <a:gd name="T41" fmla="*/ 2147483647 h 493"/>
                <a:gd name="T42" fmla="*/ 2147483647 w 493"/>
                <a:gd name="T43" fmla="*/ 2147483647 h 493"/>
                <a:gd name="T44" fmla="*/ 2147483647 w 493"/>
                <a:gd name="T45" fmla="*/ 2147483647 h 493"/>
                <a:gd name="T46" fmla="*/ 2147483647 w 493"/>
                <a:gd name="T47" fmla="*/ 2147483647 h 493"/>
                <a:gd name="T48" fmla="*/ 2147483647 w 493"/>
                <a:gd name="T49" fmla="*/ 2147483647 h 493"/>
                <a:gd name="T50" fmla="*/ 2147483647 w 493"/>
                <a:gd name="T51" fmla="*/ 2147483647 h 493"/>
                <a:gd name="T52" fmla="*/ 2147483647 w 493"/>
                <a:gd name="T53" fmla="*/ 2147483647 h 493"/>
                <a:gd name="T54" fmla="*/ 2147483647 w 493"/>
                <a:gd name="T55" fmla="*/ 2147483647 h 493"/>
                <a:gd name="T56" fmla="*/ 2147483647 w 493"/>
                <a:gd name="T57" fmla="*/ 2147483647 h 493"/>
                <a:gd name="T58" fmla="*/ 2147483647 w 493"/>
                <a:gd name="T59" fmla="*/ 2147483647 h 493"/>
                <a:gd name="T60" fmla="*/ 2147483647 w 493"/>
                <a:gd name="T61" fmla="*/ 2147483647 h 493"/>
                <a:gd name="T62" fmla="*/ 2147483647 w 493"/>
                <a:gd name="T63" fmla="*/ 2147483647 h 493"/>
                <a:gd name="T64" fmla="*/ 2147483647 w 493"/>
                <a:gd name="T65" fmla="*/ 2147483647 h 493"/>
                <a:gd name="T66" fmla="*/ 2147483647 w 493"/>
                <a:gd name="T67" fmla="*/ 2147483647 h 493"/>
                <a:gd name="T68" fmla="*/ 2147483647 w 493"/>
                <a:gd name="T69" fmla="*/ 2147483647 h 493"/>
                <a:gd name="T70" fmla="*/ 2147483647 w 493"/>
                <a:gd name="T71" fmla="*/ 2147483647 h 493"/>
                <a:gd name="T72" fmla="*/ 2147483647 w 493"/>
                <a:gd name="T73" fmla="*/ 2147483647 h 493"/>
                <a:gd name="T74" fmla="*/ 2147483647 w 493"/>
                <a:gd name="T75" fmla="*/ 2147483647 h 493"/>
                <a:gd name="T76" fmla="*/ 2147483647 w 493"/>
                <a:gd name="T77" fmla="*/ 2147483647 h 493"/>
                <a:gd name="T78" fmla="*/ 2147483647 w 493"/>
                <a:gd name="T79" fmla="*/ 2147483647 h 493"/>
                <a:gd name="T80" fmla="*/ 2147483647 w 493"/>
                <a:gd name="T81" fmla="*/ 2147483647 h 493"/>
                <a:gd name="T82" fmla="*/ 2147483647 w 493"/>
                <a:gd name="T83" fmla="*/ 0 h 49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93" h="493">
                  <a:moveTo>
                    <a:pt x="69" y="0"/>
                  </a:moveTo>
                  <a:cubicBezTo>
                    <a:pt x="57" y="0"/>
                    <a:pt x="46" y="1"/>
                    <a:pt x="36" y="5"/>
                  </a:cubicBezTo>
                  <a:cubicBezTo>
                    <a:pt x="0" y="17"/>
                    <a:pt x="5" y="57"/>
                    <a:pt x="5" y="87"/>
                  </a:cubicBezTo>
                  <a:cubicBezTo>
                    <a:pt x="5" y="158"/>
                    <a:pt x="5" y="229"/>
                    <a:pt x="5" y="300"/>
                  </a:cubicBezTo>
                  <a:cubicBezTo>
                    <a:pt x="5" y="332"/>
                    <a:pt x="54" y="368"/>
                    <a:pt x="76" y="390"/>
                  </a:cubicBezTo>
                  <a:cubicBezTo>
                    <a:pt x="94" y="408"/>
                    <a:pt x="134" y="449"/>
                    <a:pt x="179" y="493"/>
                  </a:cubicBezTo>
                  <a:cubicBezTo>
                    <a:pt x="346" y="492"/>
                    <a:pt x="483" y="361"/>
                    <a:pt x="493" y="195"/>
                  </a:cubicBezTo>
                  <a:cubicBezTo>
                    <a:pt x="493" y="195"/>
                    <a:pt x="493" y="195"/>
                    <a:pt x="493" y="195"/>
                  </a:cubicBezTo>
                  <a:cubicBezTo>
                    <a:pt x="493" y="195"/>
                    <a:pt x="493" y="194"/>
                    <a:pt x="493" y="194"/>
                  </a:cubicBezTo>
                  <a:cubicBezTo>
                    <a:pt x="493" y="194"/>
                    <a:pt x="493" y="194"/>
                    <a:pt x="493" y="194"/>
                  </a:cubicBezTo>
                  <a:cubicBezTo>
                    <a:pt x="493" y="194"/>
                    <a:pt x="493" y="194"/>
                    <a:pt x="493" y="194"/>
                  </a:cubicBezTo>
                  <a:cubicBezTo>
                    <a:pt x="493" y="194"/>
                    <a:pt x="493" y="194"/>
                    <a:pt x="493" y="194"/>
                  </a:cubicBezTo>
                  <a:cubicBezTo>
                    <a:pt x="493" y="194"/>
                    <a:pt x="493" y="193"/>
                    <a:pt x="493" y="193"/>
                  </a:cubicBezTo>
                  <a:cubicBezTo>
                    <a:pt x="493" y="193"/>
                    <a:pt x="493" y="193"/>
                    <a:pt x="493" y="193"/>
                  </a:cubicBezTo>
                  <a:cubicBezTo>
                    <a:pt x="493" y="193"/>
                    <a:pt x="493" y="193"/>
                    <a:pt x="493" y="193"/>
                  </a:cubicBezTo>
                  <a:cubicBezTo>
                    <a:pt x="493" y="193"/>
                    <a:pt x="493" y="193"/>
                    <a:pt x="493" y="193"/>
                  </a:cubicBezTo>
                  <a:cubicBezTo>
                    <a:pt x="493" y="193"/>
                    <a:pt x="493" y="192"/>
                    <a:pt x="493" y="192"/>
                  </a:cubicBezTo>
                  <a:cubicBezTo>
                    <a:pt x="493" y="192"/>
                    <a:pt x="493" y="192"/>
                    <a:pt x="493" y="192"/>
                  </a:cubicBezTo>
                  <a:cubicBezTo>
                    <a:pt x="493" y="192"/>
                    <a:pt x="493" y="192"/>
                    <a:pt x="493" y="192"/>
                  </a:cubicBezTo>
                  <a:cubicBezTo>
                    <a:pt x="493" y="192"/>
                    <a:pt x="493" y="192"/>
                    <a:pt x="493" y="192"/>
                  </a:cubicBezTo>
                  <a:cubicBezTo>
                    <a:pt x="493" y="192"/>
                    <a:pt x="493" y="191"/>
                    <a:pt x="493" y="191"/>
                  </a:cubicBezTo>
                  <a:cubicBezTo>
                    <a:pt x="493" y="191"/>
                    <a:pt x="493" y="191"/>
                    <a:pt x="493" y="191"/>
                  </a:cubicBezTo>
                  <a:cubicBezTo>
                    <a:pt x="493" y="191"/>
                    <a:pt x="493" y="191"/>
                    <a:pt x="493" y="191"/>
                  </a:cubicBezTo>
                  <a:cubicBezTo>
                    <a:pt x="493" y="191"/>
                    <a:pt x="493" y="191"/>
                    <a:pt x="493" y="191"/>
                  </a:cubicBezTo>
                  <a:cubicBezTo>
                    <a:pt x="493" y="191"/>
                    <a:pt x="493" y="190"/>
                    <a:pt x="493" y="190"/>
                  </a:cubicBezTo>
                  <a:cubicBezTo>
                    <a:pt x="493" y="190"/>
                    <a:pt x="493" y="190"/>
                    <a:pt x="493" y="190"/>
                  </a:cubicBezTo>
                  <a:cubicBezTo>
                    <a:pt x="493" y="190"/>
                    <a:pt x="493" y="190"/>
                    <a:pt x="493" y="190"/>
                  </a:cubicBezTo>
                  <a:cubicBezTo>
                    <a:pt x="493" y="190"/>
                    <a:pt x="493" y="190"/>
                    <a:pt x="493" y="190"/>
                  </a:cubicBezTo>
                  <a:cubicBezTo>
                    <a:pt x="493" y="189"/>
                    <a:pt x="493" y="189"/>
                    <a:pt x="493" y="189"/>
                  </a:cubicBezTo>
                  <a:cubicBezTo>
                    <a:pt x="493" y="189"/>
                    <a:pt x="493" y="189"/>
                    <a:pt x="493" y="189"/>
                  </a:cubicBezTo>
                  <a:cubicBezTo>
                    <a:pt x="493" y="189"/>
                    <a:pt x="493" y="189"/>
                    <a:pt x="493" y="189"/>
                  </a:cubicBezTo>
                  <a:cubicBezTo>
                    <a:pt x="493" y="189"/>
                    <a:pt x="493" y="189"/>
                    <a:pt x="493" y="189"/>
                  </a:cubicBezTo>
                  <a:cubicBezTo>
                    <a:pt x="493" y="188"/>
                    <a:pt x="493" y="188"/>
                    <a:pt x="493" y="188"/>
                  </a:cubicBezTo>
                  <a:cubicBezTo>
                    <a:pt x="493" y="188"/>
                    <a:pt x="493" y="188"/>
                    <a:pt x="493" y="188"/>
                  </a:cubicBezTo>
                  <a:cubicBezTo>
                    <a:pt x="493" y="188"/>
                    <a:pt x="493" y="188"/>
                    <a:pt x="493" y="188"/>
                  </a:cubicBezTo>
                  <a:cubicBezTo>
                    <a:pt x="493" y="188"/>
                    <a:pt x="493" y="188"/>
                    <a:pt x="493" y="188"/>
                  </a:cubicBezTo>
                  <a:cubicBezTo>
                    <a:pt x="493" y="187"/>
                    <a:pt x="493" y="187"/>
                    <a:pt x="493" y="187"/>
                  </a:cubicBezTo>
                  <a:cubicBezTo>
                    <a:pt x="493" y="187"/>
                    <a:pt x="493" y="187"/>
                    <a:pt x="493" y="187"/>
                  </a:cubicBezTo>
                  <a:cubicBezTo>
                    <a:pt x="493" y="187"/>
                    <a:pt x="493" y="187"/>
                    <a:pt x="493" y="187"/>
                  </a:cubicBezTo>
                  <a:cubicBezTo>
                    <a:pt x="493" y="187"/>
                    <a:pt x="493" y="187"/>
                    <a:pt x="493" y="187"/>
                  </a:cubicBezTo>
                  <a:cubicBezTo>
                    <a:pt x="493" y="186"/>
                    <a:pt x="493" y="186"/>
                    <a:pt x="493" y="186"/>
                  </a:cubicBezTo>
                  <a:cubicBezTo>
                    <a:pt x="493" y="186"/>
                    <a:pt x="493" y="186"/>
                    <a:pt x="493" y="186"/>
                  </a:cubicBezTo>
                  <a:cubicBezTo>
                    <a:pt x="493" y="186"/>
                    <a:pt x="493" y="186"/>
                    <a:pt x="493" y="186"/>
                  </a:cubicBezTo>
                  <a:cubicBezTo>
                    <a:pt x="493" y="186"/>
                    <a:pt x="493" y="186"/>
                    <a:pt x="493" y="185"/>
                  </a:cubicBezTo>
                  <a:cubicBezTo>
                    <a:pt x="493" y="185"/>
                    <a:pt x="493" y="185"/>
                    <a:pt x="493" y="185"/>
                  </a:cubicBezTo>
                  <a:cubicBezTo>
                    <a:pt x="493" y="185"/>
                    <a:pt x="493" y="185"/>
                    <a:pt x="493" y="185"/>
                  </a:cubicBezTo>
                  <a:cubicBezTo>
                    <a:pt x="493" y="185"/>
                    <a:pt x="493" y="185"/>
                    <a:pt x="493" y="185"/>
                  </a:cubicBezTo>
                  <a:cubicBezTo>
                    <a:pt x="493" y="185"/>
                    <a:pt x="493" y="185"/>
                    <a:pt x="493" y="185"/>
                  </a:cubicBezTo>
                  <a:cubicBezTo>
                    <a:pt x="493" y="184"/>
                    <a:pt x="493" y="184"/>
                    <a:pt x="493" y="184"/>
                  </a:cubicBezTo>
                  <a:cubicBezTo>
                    <a:pt x="493" y="184"/>
                    <a:pt x="493" y="184"/>
                    <a:pt x="493" y="184"/>
                  </a:cubicBezTo>
                  <a:cubicBezTo>
                    <a:pt x="493" y="184"/>
                    <a:pt x="493" y="184"/>
                    <a:pt x="493" y="184"/>
                  </a:cubicBezTo>
                  <a:cubicBezTo>
                    <a:pt x="493" y="184"/>
                    <a:pt x="493" y="184"/>
                    <a:pt x="493" y="183"/>
                  </a:cubicBezTo>
                  <a:cubicBezTo>
                    <a:pt x="493" y="183"/>
                    <a:pt x="493" y="183"/>
                    <a:pt x="493" y="183"/>
                  </a:cubicBezTo>
                  <a:cubicBezTo>
                    <a:pt x="493" y="183"/>
                    <a:pt x="493" y="183"/>
                    <a:pt x="493" y="183"/>
                  </a:cubicBezTo>
                  <a:cubicBezTo>
                    <a:pt x="493" y="183"/>
                    <a:pt x="493" y="183"/>
                    <a:pt x="493" y="183"/>
                  </a:cubicBezTo>
                  <a:cubicBezTo>
                    <a:pt x="493" y="183"/>
                    <a:pt x="493" y="182"/>
                    <a:pt x="493" y="182"/>
                  </a:cubicBezTo>
                  <a:cubicBezTo>
                    <a:pt x="493" y="182"/>
                    <a:pt x="493" y="182"/>
                    <a:pt x="493" y="182"/>
                  </a:cubicBezTo>
                  <a:cubicBezTo>
                    <a:pt x="493" y="182"/>
                    <a:pt x="493" y="182"/>
                    <a:pt x="493" y="182"/>
                  </a:cubicBezTo>
                  <a:cubicBezTo>
                    <a:pt x="493" y="182"/>
                    <a:pt x="493" y="182"/>
                    <a:pt x="493" y="182"/>
                  </a:cubicBezTo>
                  <a:cubicBezTo>
                    <a:pt x="493" y="182"/>
                    <a:pt x="493" y="182"/>
                    <a:pt x="493" y="181"/>
                  </a:cubicBezTo>
                  <a:cubicBezTo>
                    <a:pt x="493" y="181"/>
                    <a:pt x="493" y="181"/>
                    <a:pt x="493" y="181"/>
                  </a:cubicBezTo>
                  <a:cubicBezTo>
                    <a:pt x="493" y="181"/>
                    <a:pt x="493" y="181"/>
                    <a:pt x="493" y="181"/>
                  </a:cubicBezTo>
                  <a:cubicBezTo>
                    <a:pt x="493" y="181"/>
                    <a:pt x="493" y="181"/>
                    <a:pt x="493" y="181"/>
                  </a:cubicBezTo>
                  <a:cubicBezTo>
                    <a:pt x="493" y="181"/>
                    <a:pt x="493" y="181"/>
                    <a:pt x="493" y="180"/>
                  </a:cubicBezTo>
                  <a:cubicBezTo>
                    <a:pt x="493" y="180"/>
                    <a:pt x="493" y="180"/>
                    <a:pt x="493" y="180"/>
                  </a:cubicBezTo>
                  <a:cubicBezTo>
                    <a:pt x="493" y="180"/>
                    <a:pt x="493" y="180"/>
                    <a:pt x="493" y="180"/>
                  </a:cubicBezTo>
                  <a:cubicBezTo>
                    <a:pt x="493" y="180"/>
                    <a:pt x="493" y="180"/>
                    <a:pt x="493" y="180"/>
                  </a:cubicBezTo>
                  <a:cubicBezTo>
                    <a:pt x="493" y="179"/>
                    <a:pt x="493" y="179"/>
                    <a:pt x="493" y="179"/>
                  </a:cubicBezTo>
                  <a:cubicBezTo>
                    <a:pt x="493" y="179"/>
                    <a:pt x="493" y="179"/>
                    <a:pt x="493" y="179"/>
                  </a:cubicBezTo>
                  <a:cubicBezTo>
                    <a:pt x="493" y="179"/>
                    <a:pt x="493" y="179"/>
                    <a:pt x="493" y="179"/>
                  </a:cubicBezTo>
                  <a:cubicBezTo>
                    <a:pt x="493" y="179"/>
                    <a:pt x="493" y="179"/>
                    <a:pt x="493" y="179"/>
                  </a:cubicBezTo>
                  <a:cubicBezTo>
                    <a:pt x="493" y="179"/>
                    <a:pt x="493" y="178"/>
                    <a:pt x="493" y="178"/>
                  </a:cubicBezTo>
                  <a:cubicBezTo>
                    <a:pt x="493" y="178"/>
                    <a:pt x="493" y="178"/>
                    <a:pt x="493" y="178"/>
                  </a:cubicBezTo>
                  <a:cubicBezTo>
                    <a:pt x="493" y="178"/>
                    <a:pt x="493" y="178"/>
                    <a:pt x="493" y="178"/>
                  </a:cubicBezTo>
                  <a:cubicBezTo>
                    <a:pt x="493" y="178"/>
                    <a:pt x="493" y="178"/>
                    <a:pt x="493" y="178"/>
                  </a:cubicBezTo>
                  <a:cubicBezTo>
                    <a:pt x="493" y="177"/>
                    <a:pt x="493" y="177"/>
                    <a:pt x="493" y="177"/>
                  </a:cubicBezTo>
                  <a:cubicBezTo>
                    <a:pt x="493" y="177"/>
                    <a:pt x="493" y="177"/>
                    <a:pt x="493" y="177"/>
                  </a:cubicBezTo>
                  <a:cubicBezTo>
                    <a:pt x="493" y="177"/>
                    <a:pt x="493" y="177"/>
                    <a:pt x="493" y="177"/>
                  </a:cubicBezTo>
                  <a:cubicBezTo>
                    <a:pt x="493" y="175"/>
                    <a:pt x="493" y="173"/>
                    <a:pt x="493" y="171"/>
                  </a:cubicBezTo>
                  <a:cubicBezTo>
                    <a:pt x="420" y="99"/>
                    <a:pt x="356" y="35"/>
                    <a:pt x="336" y="16"/>
                  </a:cubicBezTo>
                  <a:cubicBezTo>
                    <a:pt x="324" y="4"/>
                    <a:pt x="305" y="1"/>
                    <a:pt x="286" y="1"/>
                  </a:cubicBezTo>
                  <a:cubicBezTo>
                    <a:pt x="273" y="1"/>
                    <a:pt x="261" y="2"/>
                    <a:pt x="251" y="2"/>
                  </a:cubicBezTo>
                  <a:cubicBezTo>
                    <a:pt x="206" y="2"/>
                    <a:pt x="162" y="2"/>
                    <a:pt x="117" y="2"/>
                  </a:cubicBezTo>
                  <a:cubicBezTo>
                    <a:pt x="103" y="2"/>
                    <a:pt x="86" y="0"/>
                    <a:pt x="69" y="0"/>
                  </a:cubicBezTo>
                </a:path>
              </a:pathLst>
            </a:custGeom>
            <a:solidFill>
              <a:srgbClr val="85825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921" name="Freeform 177"/>
            <p:cNvSpPr>
              <a:spLocks noEditPoints="1"/>
            </p:cNvSpPr>
            <p:nvPr/>
          </p:nvSpPr>
          <p:spPr bwMode="auto">
            <a:xfrm>
              <a:off x="200025" y="196850"/>
              <a:ext cx="479425" cy="479425"/>
            </a:xfrm>
            <a:custGeom>
              <a:avLst/>
              <a:gdLst>
                <a:gd name="T0" fmla="*/ 2147483647 w 343"/>
                <a:gd name="T1" fmla="*/ 2147483647 h 343"/>
                <a:gd name="T2" fmla="*/ 2147483647 w 343"/>
                <a:gd name="T3" fmla="*/ 0 h 343"/>
                <a:gd name="T4" fmla="*/ 2147483647 w 343"/>
                <a:gd name="T5" fmla="*/ 0 h 343"/>
                <a:gd name="T6" fmla="*/ 0 w 343"/>
                <a:gd name="T7" fmla="*/ 2147483647 h 343"/>
                <a:gd name="T8" fmla="*/ 0 w 343"/>
                <a:gd name="T9" fmla="*/ 2147483647 h 343"/>
                <a:gd name="T10" fmla="*/ 2147483647 w 343"/>
                <a:gd name="T11" fmla="*/ 2147483647 h 343"/>
                <a:gd name="T12" fmla="*/ 2147483647 w 343"/>
                <a:gd name="T13" fmla="*/ 2147483647 h 343"/>
                <a:gd name="T14" fmla="*/ 2147483647 w 343"/>
                <a:gd name="T15" fmla="*/ 2147483647 h 343"/>
                <a:gd name="T16" fmla="*/ 2147483647 w 343"/>
                <a:gd name="T17" fmla="*/ 2147483647 h 343"/>
                <a:gd name="T18" fmla="*/ 2147483647 w 343"/>
                <a:gd name="T19" fmla="*/ 2147483647 h 343"/>
                <a:gd name="T20" fmla="*/ 2147483647 w 343"/>
                <a:gd name="T21" fmla="*/ 2147483647 h 343"/>
                <a:gd name="T22" fmla="*/ 2147483647 w 343"/>
                <a:gd name="T23" fmla="*/ 2147483647 h 343"/>
                <a:gd name="T24" fmla="*/ 2147483647 w 343"/>
                <a:gd name="T25" fmla="*/ 2147483647 h 343"/>
                <a:gd name="T26" fmla="*/ 2147483647 w 343"/>
                <a:gd name="T27" fmla="*/ 2147483647 h 343"/>
                <a:gd name="T28" fmla="*/ 2147483647 w 343"/>
                <a:gd name="T29" fmla="*/ 2147483647 h 343"/>
                <a:gd name="T30" fmla="*/ 2147483647 w 343"/>
                <a:gd name="T31" fmla="*/ 2147483647 h 343"/>
                <a:gd name="T32" fmla="*/ 2147483647 w 343"/>
                <a:gd name="T33" fmla="*/ 2147483647 h 343"/>
                <a:gd name="T34" fmla="*/ 2147483647 w 343"/>
                <a:gd name="T35" fmla="*/ 2147483647 h 3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43" h="343">
                  <a:moveTo>
                    <a:pt x="343" y="45"/>
                  </a:moveTo>
                  <a:cubicBezTo>
                    <a:pt x="343" y="20"/>
                    <a:pt x="323" y="0"/>
                    <a:pt x="298" y="0"/>
                  </a:cubicBezTo>
                  <a:cubicBezTo>
                    <a:pt x="45" y="0"/>
                    <a:pt x="45" y="0"/>
                    <a:pt x="45" y="0"/>
                  </a:cubicBezTo>
                  <a:cubicBezTo>
                    <a:pt x="20" y="0"/>
                    <a:pt x="0" y="20"/>
                    <a:pt x="0" y="45"/>
                  </a:cubicBezTo>
                  <a:cubicBezTo>
                    <a:pt x="0" y="298"/>
                    <a:pt x="0" y="298"/>
                    <a:pt x="0" y="298"/>
                  </a:cubicBezTo>
                  <a:cubicBezTo>
                    <a:pt x="0" y="323"/>
                    <a:pt x="20" y="343"/>
                    <a:pt x="45" y="343"/>
                  </a:cubicBezTo>
                  <a:cubicBezTo>
                    <a:pt x="298" y="343"/>
                    <a:pt x="298" y="343"/>
                    <a:pt x="298" y="343"/>
                  </a:cubicBezTo>
                  <a:cubicBezTo>
                    <a:pt x="323" y="343"/>
                    <a:pt x="343" y="323"/>
                    <a:pt x="343" y="298"/>
                  </a:cubicBezTo>
                  <a:lnTo>
                    <a:pt x="343" y="45"/>
                  </a:lnTo>
                  <a:close/>
                  <a:moveTo>
                    <a:pt x="314" y="298"/>
                  </a:moveTo>
                  <a:cubicBezTo>
                    <a:pt x="314" y="307"/>
                    <a:pt x="307" y="313"/>
                    <a:pt x="298" y="313"/>
                  </a:cubicBezTo>
                  <a:cubicBezTo>
                    <a:pt x="45" y="313"/>
                    <a:pt x="45" y="313"/>
                    <a:pt x="45" y="313"/>
                  </a:cubicBezTo>
                  <a:cubicBezTo>
                    <a:pt x="37" y="313"/>
                    <a:pt x="30" y="307"/>
                    <a:pt x="30" y="298"/>
                  </a:cubicBezTo>
                  <a:cubicBezTo>
                    <a:pt x="30" y="45"/>
                    <a:pt x="30" y="45"/>
                    <a:pt x="30" y="45"/>
                  </a:cubicBezTo>
                  <a:cubicBezTo>
                    <a:pt x="30" y="37"/>
                    <a:pt x="37" y="30"/>
                    <a:pt x="45" y="30"/>
                  </a:cubicBezTo>
                  <a:cubicBezTo>
                    <a:pt x="298" y="30"/>
                    <a:pt x="298" y="30"/>
                    <a:pt x="298" y="30"/>
                  </a:cubicBezTo>
                  <a:cubicBezTo>
                    <a:pt x="307" y="30"/>
                    <a:pt x="314" y="37"/>
                    <a:pt x="314" y="45"/>
                  </a:cubicBezTo>
                  <a:lnTo>
                    <a:pt x="314" y="29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922" name="Freeform 178"/>
            <p:cNvSpPr>
              <a:spLocks noEditPoints="1"/>
            </p:cNvSpPr>
            <p:nvPr/>
          </p:nvSpPr>
          <p:spPr bwMode="auto">
            <a:xfrm>
              <a:off x="304800" y="277813"/>
              <a:ext cx="271463" cy="317500"/>
            </a:xfrm>
            <a:custGeom>
              <a:avLst/>
              <a:gdLst>
                <a:gd name="T0" fmla="*/ 2147483647 w 194"/>
                <a:gd name="T1" fmla="*/ 0 h 227"/>
                <a:gd name="T2" fmla="*/ 2147483647 w 194"/>
                <a:gd name="T3" fmla="*/ 2147483647 h 227"/>
                <a:gd name="T4" fmla="*/ 2147483647 w 194"/>
                <a:gd name="T5" fmla="*/ 2147483647 h 227"/>
                <a:gd name="T6" fmla="*/ 2147483647 w 194"/>
                <a:gd name="T7" fmla="*/ 2147483647 h 227"/>
                <a:gd name="T8" fmla="*/ 2147483647 w 194"/>
                <a:gd name="T9" fmla="*/ 2147483647 h 227"/>
                <a:gd name="T10" fmla="*/ 2147483647 w 194"/>
                <a:gd name="T11" fmla="*/ 2147483647 h 227"/>
                <a:gd name="T12" fmla="*/ 2147483647 w 194"/>
                <a:gd name="T13" fmla="*/ 2147483647 h 227"/>
                <a:gd name="T14" fmla="*/ 2147483647 w 194"/>
                <a:gd name="T15" fmla="*/ 2147483647 h 227"/>
                <a:gd name="T16" fmla="*/ 2147483647 w 194"/>
                <a:gd name="T17" fmla="*/ 2147483647 h 227"/>
                <a:gd name="T18" fmla="*/ 2147483647 w 194"/>
                <a:gd name="T19" fmla="*/ 2147483647 h 227"/>
                <a:gd name="T20" fmla="*/ 2147483647 w 194"/>
                <a:gd name="T21" fmla="*/ 2147483647 h 227"/>
                <a:gd name="T22" fmla="*/ 2147483647 w 194"/>
                <a:gd name="T23" fmla="*/ 2147483647 h 227"/>
                <a:gd name="T24" fmla="*/ 2147483647 w 194"/>
                <a:gd name="T25" fmla="*/ 2147483647 h 227"/>
                <a:gd name="T26" fmla="*/ 2147483647 w 194"/>
                <a:gd name="T27" fmla="*/ 2147483647 h 227"/>
                <a:gd name="T28" fmla="*/ 2147483647 w 194"/>
                <a:gd name="T29" fmla="*/ 2147483647 h 227"/>
                <a:gd name="T30" fmla="*/ 2147483647 w 194"/>
                <a:gd name="T31" fmla="*/ 2147483647 h 227"/>
                <a:gd name="T32" fmla="*/ 2147483647 w 194"/>
                <a:gd name="T33" fmla="*/ 2147483647 h 227"/>
                <a:gd name="T34" fmla="*/ 2147483647 w 194"/>
                <a:gd name="T35" fmla="*/ 2147483647 h 227"/>
                <a:gd name="T36" fmla="*/ 2147483647 w 194"/>
                <a:gd name="T37" fmla="*/ 2147483647 h 227"/>
                <a:gd name="T38" fmla="*/ 2147483647 w 194"/>
                <a:gd name="T39" fmla="*/ 2147483647 h 227"/>
                <a:gd name="T40" fmla="*/ 2147483647 w 194"/>
                <a:gd name="T41" fmla="*/ 2147483647 h 227"/>
                <a:gd name="T42" fmla="*/ 2147483647 w 194"/>
                <a:gd name="T43" fmla="*/ 2147483647 h 227"/>
                <a:gd name="T44" fmla="*/ 2147483647 w 194"/>
                <a:gd name="T45" fmla="*/ 2147483647 h 227"/>
                <a:gd name="T46" fmla="*/ 2147483647 w 194"/>
                <a:gd name="T47" fmla="*/ 2147483647 h 227"/>
                <a:gd name="T48" fmla="*/ 2147483647 w 194"/>
                <a:gd name="T49" fmla="*/ 2147483647 h 227"/>
                <a:gd name="T50" fmla="*/ 2147483647 w 194"/>
                <a:gd name="T51" fmla="*/ 2147483647 h 227"/>
                <a:gd name="T52" fmla="*/ 2147483647 w 194"/>
                <a:gd name="T53" fmla="*/ 2147483647 h 227"/>
                <a:gd name="T54" fmla="*/ 2147483647 w 194"/>
                <a:gd name="T55" fmla="*/ 2147483647 h 227"/>
                <a:gd name="T56" fmla="*/ 2147483647 w 194"/>
                <a:gd name="T57" fmla="*/ 2147483647 h 227"/>
                <a:gd name="T58" fmla="*/ 2147483647 w 194"/>
                <a:gd name="T59" fmla="*/ 2147483647 h 227"/>
                <a:gd name="T60" fmla="*/ 2147483647 w 194"/>
                <a:gd name="T61" fmla="*/ 2147483647 h 227"/>
                <a:gd name="T62" fmla="*/ 2147483647 w 194"/>
                <a:gd name="T63" fmla="*/ 2147483647 h 227"/>
                <a:gd name="T64" fmla="*/ 2147483647 w 194"/>
                <a:gd name="T65" fmla="*/ 2147483647 h 227"/>
                <a:gd name="T66" fmla="*/ 2147483647 w 194"/>
                <a:gd name="T67" fmla="*/ 2147483647 h 227"/>
                <a:gd name="T68" fmla="*/ 2147483647 w 194"/>
                <a:gd name="T69" fmla="*/ 2147483647 h 227"/>
                <a:gd name="T70" fmla="*/ 2147483647 w 194"/>
                <a:gd name="T71" fmla="*/ 2147483647 h 227"/>
                <a:gd name="T72" fmla="*/ 2147483647 w 194"/>
                <a:gd name="T73" fmla="*/ 2147483647 h 227"/>
                <a:gd name="T74" fmla="*/ 2147483647 w 194"/>
                <a:gd name="T75" fmla="*/ 2147483647 h 22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4" h="227">
                  <a:moveTo>
                    <a:pt x="187" y="34"/>
                  </a:moveTo>
                  <a:cubicBezTo>
                    <a:pt x="177" y="0"/>
                    <a:pt x="177" y="0"/>
                    <a:pt x="177" y="0"/>
                  </a:cubicBezTo>
                  <a:cubicBezTo>
                    <a:pt x="0" y="54"/>
                    <a:pt x="0" y="54"/>
                    <a:pt x="0" y="54"/>
                  </a:cubicBezTo>
                  <a:cubicBezTo>
                    <a:pt x="10" y="88"/>
                    <a:pt x="10" y="88"/>
                    <a:pt x="10" y="88"/>
                  </a:cubicBezTo>
                  <a:cubicBezTo>
                    <a:pt x="10" y="88"/>
                    <a:pt x="10" y="88"/>
                    <a:pt x="10" y="88"/>
                  </a:cubicBezTo>
                  <a:cubicBezTo>
                    <a:pt x="10" y="123"/>
                    <a:pt x="10" y="123"/>
                    <a:pt x="10" y="123"/>
                  </a:cubicBezTo>
                  <a:cubicBezTo>
                    <a:pt x="10" y="227"/>
                    <a:pt x="10" y="227"/>
                    <a:pt x="10" y="227"/>
                  </a:cubicBezTo>
                  <a:cubicBezTo>
                    <a:pt x="194" y="227"/>
                    <a:pt x="194" y="227"/>
                    <a:pt x="194" y="227"/>
                  </a:cubicBezTo>
                  <a:cubicBezTo>
                    <a:pt x="194" y="123"/>
                    <a:pt x="194" y="123"/>
                    <a:pt x="194" y="123"/>
                  </a:cubicBezTo>
                  <a:cubicBezTo>
                    <a:pt x="194" y="88"/>
                    <a:pt x="194" y="88"/>
                    <a:pt x="194" y="88"/>
                  </a:cubicBezTo>
                  <a:cubicBezTo>
                    <a:pt x="10" y="88"/>
                    <a:pt x="10" y="88"/>
                    <a:pt x="10" y="88"/>
                  </a:cubicBezTo>
                  <a:lnTo>
                    <a:pt x="187" y="34"/>
                  </a:lnTo>
                  <a:close/>
                  <a:moveTo>
                    <a:pt x="169" y="10"/>
                  </a:moveTo>
                  <a:cubicBezTo>
                    <a:pt x="175" y="30"/>
                    <a:pt x="175" y="30"/>
                    <a:pt x="175" y="30"/>
                  </a:cubicBezTo>
                  <a:cubicBezTo>
                    <a:pt x="152" y="15"/>
                    <a:pt x="152" y="15"/>
                    <a:pt x="152" y="15"/>
                  </a:cubicBezTo>
                  <a:lnTo>
                    <a:pt x="169" y="10"/>
                  </a:lnTo>
                  <a:close/>
                  <a:moveTo>
                    <a:pt x="117" y="25"/>
                  </a:moveTo>
                  <a:cubicBezTo>
                    <a:pt x="140" y="41"/>
                    <a:pt x="140" y="41"/>
                    <a:pt x="140" y="41"/>
                  </a:cubicBezTo>
                  <a:cubicBezTo>
                    <a:pt x="122" y="47"/>
                    <a:pt x="122" y="47"/>
                    <a:pt x="122" y="47"/>
                  </a:cubicBezTo>
                  <a:cubicBezTo>
                    <a:pt x="100" y="31"/>
                    <a:pt x="100" y="31"/>
                    <a:pt x="100" y="31"/>
                  </a:cubicBezTo>
                  <a:lnTo>
                    <a:pt x="117" y="25"/>
                  </a:lnTo>
                  <a:close/>
                  <a:moveTo>
                    <a:pt x="65" y="41"/>
                  </a:moveTo>
                  <a:cubicBezTo>
                    <a:pt x="87" y="57"/>
                    <a:pt x="87" y="57"/>
                    <a:pt x="87" y="57"/>
                  </a:cubicBezTo>
                  <a:cubicBezTo>
                    <a:pt x="70" y="62"/>
                    <a:pt x="70" y="62"/>
                    <a:pt x="70" y="62"/>
                  </a:cubicBezTo>
                  <a:cubicBezTo>
                    <a:pt x="47" y="46"/>
                    <a:pt x="47" y="46"/>
                    <a:pt x="47" y="46"/>
                  </a:cubicBezTo>
                  <a:lnTo>
                    <a:pt x="65" y="41"/>
                  </a:lnTo>
                  <a:close/>
                  <a:moveTo>
                    <a:pt x="12" y="57"/>
                  </a:moveTo>
                  <a:cubicBezTo>
                    <a:pt x="35" y="73"/>
                    <a:pt x="35" y="73"/>
                    <a:pt x="35" y="73"/>
                  </a:cubicBezTo>
                  <a:cubicBezTo>
                    <a:pt x="18" y="78"/>
                    <a:pt x="18" y="78"/>
                    <a:pt x="18" y="78"/>
                  </a:cubicBezTo>
                  <a:cubicBezTo>
                    <a:pt x="12" y="57"/>
                    <a:pt x="12" y="57"/>
                    <a:pt x="12" y="57"/>
                  </a:cubicBezTo>
                  <a:close/>
                  <a:moveTo>
                    <a:pt x="171" y="186"/>
                  </a:moveTo>
                  <a:cubicBezTo>
                    <a:pt x="171" y="188"/>
                    <a:pt x="170" y="189"/>
                    <a:pt x="169" y="189"/>
                  </a:cubicBezTo>
                  <a:cubicBezTo>
                    <a:pt x="73" y="189"/>
                    <a:pt x="73" y="189"/>
                    <a:pt x="73" y="189"/>
                  </a:cubicBezTo>
                  <a:cubicBezTo>
                    <a:pt x="72" y="189"/>
                    <a:pt x="70" y="188"/>
                    <a:pt x="70" y="186"/>
                  </a:cubicBezTo>
                  <a:cubicBezTo>
                    <a:pt x="70" y="183"/>
                    <a:pt x="70" y="183"/>
                    <a:pt x="70" y="183"/>
                  </a:cubicBezTo>
                  <a:cubicBezTo>
                    <a:pt x="70" y="181"/>
                    <a:pt x="72" y="181"/>
                    <a:pt x="73" y="181"/>
                  </a:cubicBezTo>
                  <a:cubicBezTo>
                    <a:pt x="169" y="181"/>
                    <a:pt x="169" y="181"/>
                    <a:pt x="169" y="181"/>
                  </a:cubicBezTo>
                  <a:cubicBezTo>
                    <a:pt x="170" y="181"/>
                    <a:pt x="171" y="181"/>
                    <a:pt x="171" y="183"/>
                  </a:cubicBezTo>
                  <a:lnTo>
                    <a:pt x="171" y="186"/>
                  </a:lnTo>
                  <a:close/>
                  <a:moveTo>
                    <a:pt x="171" y="163"/>
                  </a:moveTo>
                  <a:cubicBezTo>
                    <a:pt x="171" y="165"/>
                    <a:pt x="170" y="167"/>
                    <a:pt x="169" y="167"/>
                  </a:cubicBezTo>
                  <a:cubicBezTo>
                    <a:pt x="73" y="167"/>
                    <a:pt x="73" y="167"/>
                    <a:pt x="73" y="167"/>
                  </a:cubicBezTo>
                  <a:cubicBezTo>
                    <a:pt x="72" y="167"/>
                    <a:pt x="70" y="165"/>
                    <a:pt x="70" y="163"/>
                  </a:cubicBezTo>
                  <a:cubicBezTo>
                    <a:pt x="70" y="161"/>
                    <a:pt x="70" y="161"/>
                    <a:pt x="70" y="161"/>
                  </a:cubicBezTo>
                  <a:cubicBezTo>
                    <a:pt x="70" y="159"/>
                    <a:pt x="72" y="158"/>
                    <a:pt x="73" y="158"/>
                  </a:cubicBezTo>
                  <a:cubicBezTo>
                    <a:pt x="169" y="158"/>
                    <a:pt x="169" y="158"/>
                    <a:pt x="169" y="158"/>
                  </a:cubicBezTo>
                  <a:cubicBezTo>
                    <a:pt x="170" y="158"/>
                    <a:pt x="171" y="159"/>
                    <a:pt x="171" y="161"/>
                  </a:cubicBezTo>
                  <a:lnTo>
                    <a:pt x="171" y="163"/>
                  </a:lnTo>
                  <a:close/>
                  <a:moveTo>
                    <a:pt x="184" y="94"/>
                  </a:moveTo>
                  <a:cubicBezTo>
                    <a:pt x="184" y="94"/>
                    <a:pt x="184" y="94"/>
                    <a:pt x="184" y="94"/>
                  </a:cubicBezTo>
                  <a:cubicBezTo>
                    <a:pt x="184" y="116"/>
                    <a:pt x="184" y="116"/>
                    <a:pt x="184" y="116"/>
                  </a:cubicBezTo>
                  <a:cubicBezTo>
                    <a:pt x="167" y="116"/>
                    <a:pt x="167" y="116"/>
                    <a:pt x="167" y="116"/>
                  </a:cubicBezTo>
                  <a:lnTo>
                    <a:pt x="184" y="94"/>
                  </a:lnTo>
                  <a:close/>
                  <a:moveTo>
                    <a:pt x="129" y="94"/>
                  </a:moveTo>
                  <a:cubicBezTo>
                    <a:pt x="148" y="94"/>
                    <a:pt x="148" y="94"/>
                    <a:pt x="148" y="94"/>
                  </a:cubicBezTo>
                  <a:cubicBezTo>
                    <a:pt x="130" y="116"/>
                    <a:pt x="130" y="116"/>
                    <a:pt x="130" y="116"/>
                  </a:cubicBezTo>
                  <a:cubicBezTo>
                    <a:pt x="112" y="116"/>
                    <a:pt x="112" y="116"/>
                    <a:pt x="112" y="116"/>
                  </a:cubicBezTo>
                  <a:lnTo>
                    <a:pt x="129" y="94"/>
                  </a:lnTo>
                  <a:close/>
                  <a:moveTo>
                    <a:pt x="74" y="94"/>
                  </a:moveTo>
                  <a:cubicBezTo>
                    <a:pt x="93" y="94"/>
                    <a:pt x="93" y="94"/>
                    <a:pt x="93" y="94"/>
                  </a:cubicBezTo>
                  <a:cubicBezTo>
                    <a:pt x="76" y="116"/>
                    <a:pt x="76" y="116"/>
                    <a:pt x="76" y="116"/>
                  </a:cubicBezTo>
                  <a:cubicBezTo>
                    <a:pt x="57" y="116"/>
                    <a:pt x="57" y="116"/>
                    <a:pt x="57" y="116"/>
                  </a:cubicBezTo>
                  <a:lnTo>
                    <a:pt x="74" y="94"/>
                  </a:lnTo>
                  <a:close/>
                  <a:moveTo>
                    <a:pt x="59" y="140"/>
                  </a:moveTo>
                  <a:cubicBezTo>
                    <a:pt x="59" y="168"/>
                    <a:pt x="59" y="168"/>
                    <a:pt x="59" y="168"/>
                  </a:cubicBezTo>
                  <a:cubicBezTo>
                    <a:pt x="59" y="169"/>
                    <a:pt x="59" y="170"/>
                    <a:pt x="57" y="170"/>
                  </a:cubicBezTo>
                  <a:cubicBezTo>
                    <a:pt x="27" y="170"/>
                    <a:pt x="27" y="170"/>
                    <a:pt x="27" y="170"/>
                  </a:cubicBezTo>
                  <a:cubicBezTo>
                    <a:pt x="25" y="170"/>
                    <a:pt x="23" y="169"/>
                    <a:pt x="23" y="168"/>
                  </a:cubicBezTo>
                  <a:cubicBezTo>
                    <a:pt x="23" y="140"/>
                    <a:pt x="23" y="140"/>
                    <a:pt x="23" y="140"/>
                  </a:cubicBezTo>
                  <a:cubicBezTo>
                    <a:pt x="23" y="138"/>
                    <a:pt x="25" y="137"/>
                    <a:pt x="27" y="137"/>
                  </a:cubicBezTo>
                  <a:cubicBezTo>
                    <a:pt x="57" y="137"/>
                    <a:pt x="57" y="137"/>
                    <a:pt x="57" y="137"/>
                  </a:cubicBezTo>
                  <a:cubicBezTo>
                    <a:pt x="59" y="137"/>
                    <a:pt x="59" y="138"/>
                    <a:pt x="59" y="140"/>
                  </a:cubicBezTo>
                  <a:close/>
                  <a:moveTo>
                    <a:pt x="20" y="94"/>
                  </a:moveTo>
                  <a:cubicBezTo>
                    <a:pt x="38" y="94"/>
                    <a:pt x="38" y="94"/>
                    <a:pt x="38" y="94"/>
                  </a:cubicBezTo>
                  <a:cubicBezTo>
                    <a:pt x="20" y="116"/>
                    <a:pt x="20" y="116"/>
                    <a:pt x="20" y="116"/>
                  </a:cubicBezTo>
                  <a:cubicBezTo>
                    <a:pt x="20" y="116"/>
                    <a:pt x="20" y="116"/>
                    <a:pt x="20" y="116"/>
                  </a:cubicBezTo>
                  <a:lnTo>
                    <a:pt x="20" y="9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4840" name="组合 248"/>
          <p:cNvGrpSpPr/>
          <p:nvPr/>
        </p:nvGrpSpPr>
        <p:grpSpPr bwMode="auto">
          <a:xfrm>
            <a:off x="7899797" y="3419340"/>
            <a:ext cx="638175" cy="637181"/>
            <a:chOff x="0" y="0"/>
            <a:chExt cx="884238" cy="882650"/>
          </a:xfrm>
        </p:grpSpPr>
        <p:sp>
          <p:nvSpPr>
            <p:cNvPr id="34907" name="Oval 179"/>
            <p:cNvSpPr>
              <a:spLocks noChangeArrowheads="1"/>
            </p:cNvSpPr>
            <p:nvPr/>
          </p:nvSpPr>
          <p:spPr bwMode="auto">
            <a:xfrm>
              <a:off x="0" y="0"/>
              <a:ext cx="884238" cy="882650"/>
            </a:xfrm>
            <a:prstGeom prst="ellipse">
              <a:avLst/>
            </a:prstGeom>
            <a:solidFill>
              <a:srgbClr val="379154"/>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zh-CN">
                <a:solidFill>
                  <a:srgbClr val="000000"/>
                </a:solidFill>
              </a:endParaRPr>
            </a:p>
          </p:txBody>
        </p:sp>
        <p:sp>
          <p:nvSpPr>
            <p:cNvPr id="34908" name="Freeform 180"/>
            <p:cNvSpPr>
              <a:spLocks noEditPoints="1"/>
            </p:cNvSpPr>
            <p:nvPr/>
          </p:nvSpPr>
          <p:spPr bwMode="auto">
            <a:xfrm>
              <a:off x="882650" y="441325"/>
              <a:ext cx="1588" cy="23813"/>
            </a:xfrm>
            <a:custGeom>
              <a:avLst/>
              <a:gdLst>
                <a:gd name="T0" fmla="*/ 0 w 1"/>
                <a:gd name="T1" fmla="*/ 2147483647 h 17"/>
                <a:gd name="T2" fmla="*/ 0 w 1"/>
                <a:gd name="T3" fmla="*/ 2147483647 h 17"/>
                <a:gd name="T4" fmla="*/ 0 w 1"/>
                <a:gd name="T5" fmla="*/ 2147483647 h 17"/>
                <a:gd name="T6" fmla="*/ 0 w 1"/>
                <a:gd name="T7" fmla="*/ 2147483647 h 17"/>
                <a:gd name="T8" fmla="*/ 0 w 1"/>
                <a:gd name="T9" fmla="*/ 2147483647 h 17"/>
                <a:gd name="T10" fmla="*/ 0 w 1"/>
                <a:gd name="T11" fmla="*/ 2147483647 h 17"/>
                <a:gd name="T12" fmla="*/ 0 w 1"/>
                <a:gd name="T13" fmla="*/ 2147483647 h 17"/>
                <a:gd name="T14" fmla="*/ 0 w 1"/>
                <a:gd name="T15" fmla="*/ 2147483647 h 17"/>
                <a:gd name="T16" fmla="*/ 0 w 1"/>
                <a:gd name="T17" fmla="*/ 2147483647 h 17"/>
                <a:gd name="T18" fmla="*/ 0 w 1"/>
                <a:gd name="T19" fmla="*/ 2147483647 h 17"/>
                <a:gd name="T20" fmla="*/ 0 w 1"/>
                <a:gd name="T21" fmla="*/ 2147483647 h 17"/>
                <a:gd name="T22" fmla="*/ 0 w 1"/>
                <a:gd name="T23" fmla="*/ 2147483647 h 17"/>
                <a:gd name="T24" fmla="*/ 0 w 1"/>
                <a:gd name="T25" fmla="*/ 2147483647 h 17"/>
                <a:gd name="T26" fmla="*/ 0 w 1"/>
                <a:gd name="T27" fmla="*/ 2147483647 h 17"/>
                <a:gd name="T28" fmla="*/ 0 w 1"/>
                <a:gd name="T29" fmla="*/ 2147483647 h 17"/>
                <a:gd name="T30" fmla="*/ 0 w 1"/>
                <a:gd name="T31" fmla="*/ 2147483647 h 17"/>
                <a:gd name="T32" fmla="*/ 0 w 1"/>
                <a:gd name="T33" fmla="*/ 2147483647 h 17"/>
                <a:gd name="T34" fmla="*/ 0 w 1"/>
                <a:gd name="T35" fmla="*/ 2147483647 h 17"/>
                <a:gd name="T36" fmla="*/ 0 w 1"/>
                <a:gd name="T37" fmla="*/ 2147483647 h 17"/>
                <a:gd name="T38" fmla="*/ 2147483647 w 1"/>
                <a:gd name="T39" fmla="*/ 2147483647 h 17"/>
                <a:gd name="T40" fmla="*/ 2147483647 w 1"/>
                <a:gd name="T41" fmla="*/ 2147483647 h 17"/>
                <a:gd name="T42" fmla="*/ 2147483647 w 1"/>
                <a:gd name="T43" fmla="*/ 2147483647 h 17"/>
                <a:gd name="T44" fmla="*/ 2147483647 w 1"/>
                <a:gd name="T45" fmla="*/ 2147483647 h 17"/>
                <a:gd name="T46" fmla="*/ 2147483647 w 1"/>
                <a:gd name="T47" fmla="*/ 2147483647 h 17"/>
                <a:gd name="T48" fmla="*/ 2147483647 w 1"/>
                <a:gd name="T49" fmla="*/ 2147483647 h 17"/>
                <a:gd name="T50" fmla="*/ 2147483647 w 1"/>
                <a:gd name="T51" fmla="*/ 2147483647 h 17"/>
                <a:gd name="T52" fmla="*/ 2147483647 w 1"/>
                <a:gd name="T53" fmla="*/ 2147483647 h 17"/>
                <a:gd name="T54" fmla="*/ 2147483647 w 1"/>
                <a:gd name="T55" fmla="*/ 2147483647 h 17"/>
                <a:gd name="T56" fmla="*/ 2147483647 w 1"/>
                <a:gd name="T57" fmla="*/ 2147483647 h 17"/>
                <a:gd name="T58" fmla="*/ 2147483647 w 1"/>
                <a:gd name="T59" fmla="*/ 2147483647 h 17"/>
                <a:gd name="T60" fmla="*/ 2147483647 w 1"/>
                <a:gd name="T61" fmla="*/ 2147483647 h 17"/>
                <a:gd name="T62" fmla="*/ 2147483647 w 1"/>
                <a:gd name="T63" fmla="*/ 2147483647 h 17"/>
                <a:gd name="T64" fmla="*/ 2147483647 w 1"/>
                <a:gd name="T65" fmla="*/ 2147483647 h 17"/>
                <a:gd name="T66" fmla="*/ 2147483647 w 1"/>
                <a:gd name="T67" fmla="*/ 2147483647 h 17"/>
                <a:gd name="T68" fmla="*/ 2147483647 w 1"/>
                <a:gd name="T69" fmla="*/ 2147483647 h 17"/>
                <a:gd name="T70" fmla="*/ 2147483647 w 1"/>
                <a:gd name="T71" fmla="*/ 2147483647 h 17"/>
                <a:gd name="T72" fmla="*/ 2147483647 w 1"/>
                <a:gd name="T73" fmla="*/ 2147483647 h 17"/>
                <a:gd name="T74" fmla="*/ 2147483647 w 1"/>
                <a:gd name="T75" fmla="*/ 2147483647 h 17"/>
                <a:gd name="T76" fmla="*/ 2147483647 w 1"/>
                <a:gd name="T77" fmla="*/ 2147483647 h 17"/>
                <a:gd name="T78" fmla="*/ 2147483647 w 1"/>
                <a:gd name="T79" fmla="*/ 2147483647 h 17"/>
                <a:gd name="T80" fmla="*/ 2147483647 w 1"/>
                <a:gd name="T81" fmla="*/ 2147483647 h 17"/>
                <a:gd name="T82" fmla="*/ 2147483647 w 1"/>
                <a:gd name="T83" fmla="*/ 2147483647 h 17"/>
                <a:gd name="T84" fmla="*/ 2147483647 w 1"/>
                <a:gd name="T85" fmla="*/ 2147483647 h 17"/>
                <a:gd name="T86" fmla="*/ 2147483647 w 1"/>
                <a:gd name="T87" fmla="*/ 2147483647 h 17"/>
                <a:gd name="T88" fmla="*/ 2147483647 w 1"/>
                <a:gd name="T89" fmla="*/ 2147483647 h 17"/>
                <a:gd name="T90" fmla="*/ 2147483647 w 1"/>
                <a:gd name="T91" fmla="*/ 2147483647 h 17"/>
                <a:gd name="T92" fmla="*/ 2147483647 w 1"/>
                <a:gd name="T93" fmla="*/ 2147483647 h 17"/>
                <a:gd name="T94" fmla="*/ 2147483647 w 1"/>
                <a:gd name="T95" fmla="*/ 2147483647 h 17"/>
                <a:gd name="T96" fmla="*/ 2147483647 w 1"/>
                <a:gd name="T97" fmla="*/ 2147483647 h 1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 h="17">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1" y="10"/>
                  </a:moveTo>
                  <a:cubicBezTo>
                    <a:pt x="0" y="10"/>
                    <a:pt x="0" y="10"/>
                    <a:pt x="0" y="10"/>
                  </a:cubicBezTo>
                  <a:cubicBezTo>
                    <a:pt x="0" y="10"/>
                    <a:pt x="0" y="10"/>
                    <a:pt x="1" y="10"/>
                  </a:cubicBezTo>
                  <a:moveTo>
                    <a:pt x="1" y="10"/>
                  </a:moveTo>
                  <a:cubicBezTo>
                    <a:pt x="1" y="10"/>
                    <a:pt x="1" y="10"/>
                    <a:pt x="1" y="10"/>
                  </a:cubicBezTo>
                  <a:cubicBezTo>
                    <a:pt x="1" y="10"/>
                    <a:pt x="1" y="10"/>
                    <a:pt x="1" y="10"/>
                  </a:cubicBezTo>
                  <a:moveTo>
                    <a:pt x="1" y="9"/>
                  </a:moveTo>
                  <a:cubicBezTo>
                    <a:pt x="1" y="9"/>
                    <a:pt x="1" y="9"/>
                    <a:pt x="1" y="9"/>
                  </a:cubicBezTo>
                  <a:cubicBezTo>
                    <a:pt x="1" y="9"/>
                    <a:pt x="1" y="9"/>
                    <a:pt x="1" y="9"/>
                  </a:cubicBezTo>
                  <a:moveTo>
                    <a:pt x="1" y="8"/>
                  </a:moveTo>
                  <a:cubicBezTo>
                    <a:pt x="1" y="9"/>
                    <a:pt x="1" y="9"/>
                    <a:pt x="1" y="9"/>
                  </a:cubicBezTo>
                  <a:cubicBezTo>
                    <a:pt x="1" y="9"/>
                    <a:pt x="1" y="9"/>
                    <a:pt x="1" y="8"/>
                  </a:cubicBezTo>
                  <a:moveTo>
                    <a:pt x="1" y="8"/>
                  </a:moveTo>
                  <a:cubicBezTo>
                    <a:pt x="1" y="8"/>
                    <a:pt x="1" y="8"/>
                    <a:pt x="1" y="8"/>
                  </a:cubicBezTo>
                  <a:cubicBezTo>
                    <a:pt x="1" y="8"/>
                    <a:pt x="1" y="8"/>
                    <a:pt x="1" y="8"/>
                  </a:cubicBezTo>
                  <a:moveTo>
                    <a:pt x="1" y="7"/>
                  </a:moveTo>
                  <a:cubicBezTo>
                    <a:pt x="1" y="8"/>
                    <a:pt x="1" y="8"/>
                    <a:pt x="1" y="8"/>
                  </a:cubicBezTo>
                  <a:cubicBezTo>
                    <a:pt x="1" y="8"/>
                    <a:pt x="1" y="8"/>
                    <a:pt x="1" y="7"/>
                  </a:cubicBezTo>
                  <a:moveTo>
                    <a:pt x="1" y="7"/>
                  </a:moveTo>
                  <a:cubicBezTo>
                    <a:pt x="1" y="7"/>
                    <a:pt x="1" y="7"/>
                    <a:pt x="1" y="7"/>
                  </a:cubicBezTo>
                  <a:cubicBezTo>
                    <a:pt x="1" y="7"/>
                    <a:pt x="1" y="7"/>
                    <a:pt x="1" y="7"/>
                  </a:cubicBezTo>
                  <a:moveTo>
                    <a:pt x="1" y="6"/>
                  </a:moveTo>
                  <a:cubicBezTo>
                    <a:pt x="1" y="7"/>
                    <a:pt x="1" y="7"/>
                    <a:pt x="1" y="7"/>
                  </a:cubicBezTo>
                  <a:cubicBezTo>
                    <a:pt x="1" y="7"/>
                    <a:pt x="1" y="7"/>
                    <a:pt x="1" y="6"/>
                  </a:cubicBezTo>
                  <a:moveTo>
                    <a:pt x="1" y="6"/>
                  </a:moveTo>
                  <a:cubicBezTo>
                    <a:pt x="1" y="6"/>
                    <a:pt x="1" y="6"/>
                    <a:pt x="1" y="6"/>
                  </a:cubicBezTo>
                  <a:cubicBezTo>
                    <a:pt x="1" y="6"/>
                    <a:pt x="1" y="6"/>
                    <a:pt x="1" y="6"/>
                  </a:cubicBezTo>
                  <a:moveTo>
                    <a:pt x="1" y="5"/>
                  </a:moveTo>
                  <a:cubicBezTo>
                    <a:pt x="1" y="5"/>
                    <a:pt x="1" y="6"/>
                    <a:pt x="1" y="6"/>
                  </a:cubicBezTo>
                  <a:cubicBezTo>
                    <a:pt x="1" y="6"/>
                    <a:pt x="1" y="5"/>
                    <a:pt x="1" y="5"/>
                  </a:cubicBezTo>
                  <a:moveTo>
                    <a:pt x="1" y="5"/>
                  </a:moveTo>
                  <a:cubicBezTo>
                    <a:pt x="1" y="5"/>
                    <a:pt x="1" y="5"/>
                    <a:pt x="1" y="5"/>
                  </a:cubicBezTo>
                  <a:cubicBezTo>
                    <a:pt x="1" y="5"/>
                    <a:pt x="1" y="5"/>
                    <a:pt x="1" y="5"/>
                  </a:cubicBezTo>
                  <a:moveTo>
                    <a:pt x="1" y="4"/>
                  </a:moveTo>
                  <a:cubicBezTo>
                    <a:pt x="1" y="4"/>
                    <a:pt x="1" y="5"/>
                    <a:pt x="1" y="5"/>
                  </a:cubicBezTo>
                  <a:cubicBezTo>
                    <a:pt x="1" y="5"/>
                    <a:pt x="1" y="4"/>
                    <a:pt x="1" y="4"/>
                  </a:cubicBezTo>
                  <a:moveTo>
                    <a:pt x="1" y="4"/>
                  </a:moveTo>
                  <a:cubicBezTo>
                    <a:pt x="1" y="4"/>
                    <a:pt x="1" y="4"/>
                    <a:pt x="1" y="4"/>
                  </a:cubicBezTo>
                  <a:cubicBezTo>
                    <a:pt x="1" y="4"/>
                    <a:pt x="1" y="4"/>
                    <a:pt x="1" y="4"/>
                  </a:cubicBezTo>
                  <a:moveTo>
                    <a:pt x="1" y="3"/>
                  </a:moveTo>
                  <a:cubicBezTo>
                    <a:pt x="1" y="3"/>
                    <a:pt x="1" y="4"/>
                    <a:pt x="1" y="4"/>
                  </a:cubicBezTo>
                  <a:cubicBezTo>
                    <a:pt x="1" y="4"/>
                    <a:pt x="1" y="3"/>
                    <a:pt x="1" y="3"/>
                  </a:cubicBezTo>
                  <a:moveTo>
                    <a:pt x="1" y="3"/>
                  </a:moveTo>
                  <a:cubicBezTo>
                    <a:pt x="1" y="3"/>
                    <a:pt x="1" y="3"/>
                    <a:pt x="1" y="3"/>
                  </a:cubicBezTo>
                  <a:cubicBezTo>
                    <a:pt x="1" y="3"/>
                    <a:pt x="1" y="3"/>
                    <a:pt x="1" y="3"/>
                  </a:cubicBezTo>
                  <a:moveTo>
                    <a:pt x="1" y="2"/>
                  </a:moveTo>
                  <a:cubicBezTo>
                    <a:pt x="1" y="2"/>
                    <a:pt x="1" y="2"/>
                    <a:pt x="1" y="3"/>
                  </a:cubicBezTo>
                  <a:cubicBezTo>
                    <a:pt x="1" y="2"/>
                    <a:pt x="1" y="2"/>
                    <a:pt x="1" y="2"/>
                  </a:cubicBezTo>
                  <a:moveTo>
                    <a:pt x="1" y="2"/>
                  </a:moveTo>
                  <a:cubicBezTo>
                    <a:pt x="1" y="2"/>
                    <a:pt x="1" y="2"/>
                    <a:pt x="1" y="2"/>
                  </a:cubicBezTo>
                  <a:cubicBezTo>
                    <a:pt x="1" y="2"/>
                    <a:pt x="1" y="2"/>
                    <a:pt x="1" y="2"/>
                  </a:cubicBezTo>
                  <a:moveTo>
                    <a:pt x="1" y="1"/>
                  </a:moveTo>
                  <a:cubicBezTo>
                    <a:pt x="1" y="1"/>
                    <a:pt x="1" y="1"/>
                    <a:pt x="1" y="2"/>
                  </a:cubicBezTo>
                  <a:cubicBezTo>
                    <a:pt x="1" y="1"/>
                    <a:pt x="1" y="1"/>
                    <a:pt x="1" y="1"/>
                  </a:cubicBezTo>
                  <a:moveTo>
                    <a:pt x="1" y="1"/>
                  </a:moveTo>
                  <a:cubicBezTo>
                    <a:pt x="1" y="1"/>
                    <a:pt x="1" y="1"/>
                    <a:pt x="1" y="1"/>
                  </a:cubicBezTo>
                  <a:cubicBezTo>
                    <a:pt x="1" y="1"/>
                    <a:pt x="1" y="1"/>
                    <a:pt x="1" y="1"/>
                  </a:cubicBezTo>
                  <a:moveTo>
                    <a:pt x="1" y="0"/>
                  </a:moveTo>
                  <a:cubicBezTo>
                    <a:pt x="1" y="0"/>
                    <a:pt x="1" y="0"/>
                    <a:pt x="1" y="1"/>
                  </a:cubicBezTo>
                  <a:cubicBezTo>
                    <a:pt x="1" y="0"/>
                    <a:pt x="1" y="0"/>
                    <a:pt x="1" y="0"/>
                  </a:cubicBezTo>
                </a:path>
              </a:pathLst>
            </a:custGeom>
            <a:solidFill>
              <a:srgbClr val="D7E9DD"/>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909" name="Freeform 181"/>
            <p:cNvSpPr/>
            <p:nvPr/>
          </p:nvSpPr>
          <p:spPr bwMode="auto">
            <a:xfrm>
              <a:off x="196850" y="193675"/>
              <a:ext cx="687388" cy="688975"/>
            </a:xfrm>
            <a:custGeom>
              <a:avLst/>
              <a:gdLst>
                <a:gd name="T0" fmla="*/ 2147483647 w 492"/>
                <a:gd name="T1" fmla="*/ 2147483647 h 493"/>
                <a:gd name="T2" fmla="*/ 2147483647 w 492"/>
                <a:gd name="T3" fmla="*/ 2147483647 h 493"/>
                <a:gd name="T4" fmla="*/ 2147483647 w 492"/>
                <a:gd name="T5" fmla="*/ 2147483647 h 493"/>
                <a:gd name="T6" fmla="*/ 2147483647 w 492"/>
                <a:gd name="T7" fmla="*/ 2147483647 h 493"/>
                <a:gd name="T8" fmla="*/ 2147483647 w 492"/>
                <a:gd name="T9" fmla="*/ 2147483647 h 493"/>
                <a:gd name="T10" fmla="*/ 2147483647 w 492"/>
                <a:gd name="T11" fmla="*/ 2147483647 h 493"/>
                <a:gd name="T12" fmla="*/ 2147483647 w 492"/>
                <a:gd name="T13" fmla="*/ 2147483647 h 493"/>
                <a:gd name="T14" fmla="*/ 2147483647 w 492"/>
                <a:gd name="T15" fmla="*/ 2147483647 h 493"/>
                <a:gd name="T16" fmla="*/ 2147483647 w 492"/>
                <a:gd name="T17" fmla="*/ 2147483647 h 493"/>
                <a:gd name="T18" fmla="*/ 2147483647 w 492"/>
                <a:gd name="T19" fmla="*/ 2147483647 h 493"/>
                <a:gd name="T20" fmla="*/ 2147483647 w 492"/>
                <a:gd name="T21" fmla="*/ 2147483647 h 493"/>
                <a:gd name="T22" fmla="*/ 2147483647 w 492"/>
                <a:gd name="T23" fmla="*/ 2147483647 h 493"/>
                <a:gd name="T24" fmla="*/ 2147483647 w 492"/>
                <a:gd name="T25" fmla="*/ 2147483647 h 493"/>
                <a:gd name="T26" fmla="*/ 2147483647 w 492"/>
                <a:gd name="T27" fmla="*/ 2147483647 h 493"/>
                <a:gd name="T28" fmla="*/ 2147483647 w 492"/>
                <a:gd name="T29" fmla="*/ 2147483647 h 493"/>
                <a:gd name="T30" fmla="*/ 2147483647 w 492"/>
                <a:gd name="T31" fmla="*/ 2147483647 h 493"/>
                <a:gd name="T32" fmla="*/ 2147483647 w 492"/>
                <a:gd name="T33" fmla="*/ 2147483647 h 493"/>
                <a:gd name="T34" fmla="*/ 2147483647 w 492"/>
                <a:gd name="T35" fmla="*/ 2147483647 h 493"/>
                <a:gd name="T36" fmla="*/ 2147483647 w 492"/>
                <a:gd name="T37" fmla="*/ 2147483647 h 493"/>
                <a:gd name="T38" fmla="*/ 2147483647 w 492"/>
                <a:gd name="T39" fmla="*/ 2147483647 h 493"/>
                <a:gd name="T40" fmla="*/ 2147483647 w 492"/>
                <a:gd name="T41" fmla="*/ 2147483647 h 493"/>
                <a:gd name="T42" fmla="*/ 2147483647 w 492"/>
                <a:gd name="T43" fmla="*/ 2147483647 h 493"/>
                <a:gd name="T44" fmla="*/ 2147483647 w 492"/>
                <a:gd name="T45" fmla="*/ 2147483647 h 493"/>
                <a:gd name="T46" fmla="*/ 2147483647 w 492"/>
                <a:gd name="T47" fmla="*/ 2147483647 h 493"/>
                <a:gd name="T48" fmla="*/ 2147483647 w 492"/>
                <a:gd name="T49" fmla="*/ 2147483647 h 493"/>
                <a:gd name="T50" fmla="*/ 2147483647 w 492"/>
                <a:gd name="T51" fmla="*/ 2147483647 h 493"/>
                <a:gd name="T52" fmla="*/ 2147483647 w 492"/>
                <a:gd name="T53" fmla="*/ 2147483647 h 493"/>
                <a:gd name="T54" fmla="*/ 2147483647 w 492"/>
                <a:gd name="T55" fmla="*/ 2147483647 h 493"/>
                <a:gd name="T56" fmla="*/ 2147483647 w 492"/>
                <a:gd name="T57" fmla="*/ 2147483647 h 493"/>
                <a:gd name="T58" fmla="*/ 2147483647 w 492"/>
                <a:gd name="T59" fmla="*/ 2147483647 h 493"/>
                <a:gd name="T60" fmla="*/ 2147483647 w 492"/>
                <a:gd name="T61" fmla="*/ 2147483647 h 493"/>
                <a:gd name="T62" fmla="*/ 2147483647 w 492"/>
                <a:gd name="T63" fmla="*/ 2147483647 h 493"/>
                <a:gd name="T64" fmla="*/ 2147483647 w 492"/>
                <a:gd name="T65" fmla="*/ 2147483647 h 493"/>
                <a:gd name="T66" fmla="*/ 2147483647 w 492"/>
                <a:gd name="T67" fmla="*/ 2147483647 h 493"/>
                <a:gd name="T68" fmla="*/ 2147483647 w 492"/>
                <a:gd name="T69" fmla="*/ 2147483647 h 493"/>
                <a:gd name="T70" fmla="*/ 2147483647 w 492"/>
                <a:gd name="T71" fmla="*/ 2147483647 h 493"/>
                <a:gd name="T72" fmla="*/ 2147483647 w 492"/>
                <a:gd name="T73" fmla="*/ 2147483647 h 493"/>
                <a:gd name="T74" fmla="*/ 2147483647 w 492"/>
                <a:gd name="T75" fmla="*/ 2147483647 h 493"/>
                <a:gd name="T76" fmla="*/ 2147483647 w 492"/>
                <a:gd name="T77" fmla="*/ 2147483647 h 493"/>
                <a:gd name="T78" fmla="*/ 2147483647 w 492"/>
                <a:gd name="T79" fmla="*/ 0 h 49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92" h="493">
                  <a:moveTo>
                    <a:pt x="69" y="0"/>
                  </a:moveTo>
                  <a:cubicBezTo>
                    <a:pt x="58" y="0"/>
                    <a:pt x="46" y="1"/>
                    <a:pt x="36" y="5"/>
                  </a:cubicBezTo>
                  <a:cubicBezTo>
                    <a:pt x="0" y="17"/>
                    <a:pt x="6" y="56"/>
                    <a:pt x="6" y="86"/>
                  </a:cubicBezTo>
                  <a:cubicBezTo>
                    <a:pt x="6" y="158"/>
                    <a:pt x="6" y="229"/>
                    <a:pt x="6" y="300"/>
                  </a:cubicBezTo>
                  <a:cubicBezTo>
                    <a:pt x="6" y="332"/>
                    <a:pt x="55" y="369"/>
                    <a:pt x="77" y="390"/>
                  </a:cubicBezTo>
                  <a:cubicBezTo>
                    <a:pt x="95" y="408"/>
                    <a:pt x="135" y="449"/>
                    <a:pt x="179" y="493"/>
                  </a:cubicBezTo>
                  <a:cubicBezTo>
                    <a:pt x="346" y="491"/>
                    <a:pt x="482" y="360"/>
                    <a:pt x="491" y="194"/>
                  </a:cubicBezTo>
                  <a:cubicBezTo>
                    <a:pt x="491" y="194"/>
                    <a:pt x="491" y="194"/>
                    <a:pt x="491" y="194"/>
                  </a:cubicBezTo>
                  <a:cubicBezTo>
                    <a:pt x="491" y="194"/>
                    <a:pt x="491" y="194"/>
                    <a:pt x="491" y="193"/>
                  </a:cubicBezTo>
                  <a:cubicBezTo>
                    <a:pt x="491" y="193"/>
                    <a:pt x="491" y="193"/>
                    <a:pt x="491" y="193"/>
                  </a:cubicBezTo>
                  <a:cubicBezTo>
                    <a:pt x="491" y="193"/>
                    <a:pt x="491" y="193"/>
                    <a:pt x="491" y="193"/>
                  </a:cubicBezTo>
                  <a:cubicBezTo>
                    <a:pt x="491" y="193"/>
                    <a:pt x="491" y="193"/>
                    <a:pt x="491" y="193"/>
                  </a:cubicBezTo>
                  <a:cubicBezTo>
                    <a:pt x="491" y="193"/>
                    <a:pt x="491" y="192"/>
                    <a:pt x="491" y="192"/>
                  </a:cubicBezTo>
                  <a:cubicBezTo>
                    <a:pt x="491" y="192"/>
                    <a:pt x="491" y="192"/>
                    <a:pt x="491" y="192"/>
                  </a:cubicBezTo>
                  <a:cubicBezTo>
                    <a:pt x="491" y="192"/>
                    <a:pt x="491" y="192"/>
                    <a:pt x="491" y="192"/>
                  </a:cubicBezTo>
                  <a:cubicBezTo>
                    <a:pt x="491" y="192"/>
                    <a:pt x="491" y="192"/>
                    <a:pt x="491" y="192"/>
                  </a:cubicBezTo>
                  <a:cubicBezTo>
                    <a:pt x="491" y="192"/>
                    <a:pt x="491" y="191"/>
                    <a:pt x="491" y="191"/>
                  </a:cubicBezTo>
                  <a:cubicBezTo>
                    <a:pt x="491" y="191"/>
                    <a:pt x="491" y="191"/>
                    <a:pt x="491" y="191"/>
                  </a:cubicBezTo>
                  <a:cubicBezTo>
                    <a:pt x="491" y="191"/>
                    <a:pt x="491" y="191"/>
                    <a:pt x="491" y="191"/>
                  </a:cubicBezTo>
                  <a:cubicBezTo>
                    <a:pt x="491" y="191"/>
                    <a:pt x="491" y="191"/>
                    <a:pt x="491" y="191"/>
                  </a:cubicBezTo>
                  <a:cubicBezTo>
                    <a:pt x="491" y="190"/>
                    <a:pt x="491" y="190"/>
                    <a:pt x="491" y="190"/>
                  </a:cubicBezTo>
                  <a:cubicBezTo>
                    <a:pt x="491" y="190"/>
                    <a:pt x="491" y="190"/>
                    <a:pt x="491" y="190"/>
                  </a:cubicBezTo>
                  <a:cubicBezTo>
                    <a:pt x="491" y="190"/>
                    <a:pt x="491" y="190"/>
                    <a:pt x="491" y="190"/>
                  </a:cubicBezTo>
                  <a:cubicBezTo>
                    <a:pt x="491" y="190"/>
                    <a:pt x="491" y="190"/>
                    <a:pt x="491" y="190"/>
                  </a:cubicBezTo>
                  <a:cubicBezTo>
                    <a:pt x="491" y="189"/>
                    <a:pt x="491" y="189"/>
                    <a:pt x="491" y="189"/>
                  </a:cubicBezTo>
                  <a:cubicBezTo>
                    <a:pt x="491" y="189"/>
                    <a:pt x="491" y="189"/>
                    <a:pt x="491" y="189"/>
                  </a:cubicBezTo>
                  <a:cubicBezTo>
                    <a:pt x="491" y="189"/>
                    <a:pt x="491" y="189"/>
                    <a:pt x="491" y="189"/>
                  </a:cubicBezTo>
                  <a:cubicBezTo>
                    <a:pt x="491" y="189"/>
                    <a:pt x="491" y="189"/>
                    <a:pt x="491" y="189"/>
                  </a:cubicBezTo>
                  <a:cubicBezTo>
                    <a:pt x="491" y="188"/>
                    <a:pt x="491" y="188"/>
                    <a:pt x="491" y="188"/>
                  </a:cubicBezTo>
                  <a:cubicBezTo>
                    <a:pt x="491" y="188"/>
                    <a:pt x="491" y="188"/>
                    <a:pt x="491" y="188"/>
                  </a:cubicBezTo>
                  <a:cubicBezTo>
                    <a:pt x="491" y="188"/>
                    <a:pt x="491" y="188"/>
                    <a:pt x="491" y="188"/>
                  </a:cubicBezTo>
                  <a:cubicBezTo>
                    <a:pt x="491" y="188"/>
                    <a:pt x="491" y="188"/>
                    <a:pt x="491" y="188"/>
                  </a:cubicBezTo>
                  <a:cubicBezTo>
                    <a:pt x="491" y="187"/>
                    <a:pt x="491" y="187"/>
                    <a:pt x="491" y="187"/>
                  </a:cubicBezTo>
                  <a:cubicBezTo>
                    <a:pt x="491" y="187"/>
                    <a:pt x="491" y="187"/>
                    <a:pt x="492" y="187"/>
                  </a:cubicBezTo>
                  <a:cubicBezTo>
                    <a:pt x="492" y="187"/>
                    <a:pt x="492" y="187"/>
                    <a:pt x="492" y="187"/>
                  </a:cubicBezTo>
                  <a:cubicBezTo>
                    <a:pt x="492" y="187"/>
                    <a:pt x="492" y="187"/>
                    <a:pt x="492" y="187"/>
                  </a:cubicBezTo>
                  <a:cubicBezTo>
                    <a:pt x="492" y="186"/>
                    <a:pt x="492" y="186"/>
                    <a:pt x="492" y="186"/>
                  </a:cubicBezTo>
                  <a:cubicBezTo>
                    <a:pt x="492" y="186"/>
                    <a:pt x="492" y="186"/>
                    <a:pt x="492" y="186"/>
                  </a:cubicBezTo>
                  <a:cubicBezTo>
                    <a:pt x="492" y="186"/>
                    <a:pt x="492" y="186"/>
                    <a:pt x="492" y="186"/>
                  </a:cubicBezTo>
                  <a:cubicBezTo>
                    <a:pt x="492" y="186"/>
                    <a:pt x="492" y="186"/>
                    <a:pt x="492" y="185"/>
                  </a:cubicBezTo>
                  <a:cubicBezTo>
                    <a:pt x="492" y="185"/>
                    <a:pt x="492" y="185"/>
                    <a:pt x="492" y="185"/>
                  </a:cubicBezTo>
                  <a:cubicBezTo>
                    <a:pt x="492" y="185"/>
                    <a:pt x="492" y="185"/>
                    <a:pt x="492" y="185"/>
                  </a:cubicBezTo>
                  <a:cubicBezTo>
                    <a:pt x="492" y="185"/>
                    <a:pt x="492" y="185"/>
                    <a:pt x="492" y="185"/>
                  </a:cubicBezTo>
                  <a:cubicBezTo>
                    <a:pt x="492" y="185"/>
                    <a:pt x="492" y="185"/>
                    <a:pt x="492" y="184"/>
                  </a:cubicBezTo>
                  <a:cubicBezTo>
                    <a:pt x="492" y="184"/>
                    <a:pt x="492" y="184"/>
                    <a:pt x="492" y="184"/>
                  </a:cubicBezTo>
                  <a:cubicBezTo>
                    <a:pt x="492" y="184"/>
                    <a:pt x="492" y="184"/>
                    <a:pt x="492" y="184"/>
                  </a:cubicBezTo>
                  <a:cubicBezTo>
                    <a:pt x="492" y="184"/>
                    <a:pt x="492" y="184"/>
                    <a:pt x="492" y="184"/>
                  </a:cubicBezTo>
                  <a:cubicBezTo>
                    <a:pt x="492" y="184"/>
                    <a:pt x="492" y="184"/>
                    <a:pt x="492" y="183"/>
                  </a:cubicBezTo>
                  <a:cubicBezTo>
                    <a:pt x="492" y="183"/>
                    <a:pt x="492" y="183"/>
                    <a:pt x="492" y="183"/>
                  </a:cubicBezTo>
                  <a:cubicBezTo>
                    <a:pt x="492" y="183"/>
                    <a:pt x="492" y="183"/>
                    <a:pt x="492" y="183"/>
                  </a:cubicBezTo>
                  <a:cubicBezTo>
                    <a:pt x="492" y="183"/>
                    <a:pt x="492" y="183"/>
                    <a:pt x="492" y="183"/>
                  </a:cubicBezTo>
                  <a:cubicBezTo>
                    <a:pt x="492" y="183"/>
                    <a:pt x="492" y="182"/>
                    <a:pt x="492" y="182"/>
                  </a:cubicBezTo>
                  <a:cubicBezTo>
                    <a:pt x="492" y="182"/>
                    <a:pt x="492" y="182"/>
                    <a:pt x="492" y="182"/>
                  </a:cubicBezTo>
                  <a:cubicBezTo>
                    <a:pt x="492" y="182"/>
                    <a:pt x="492" y="182"/>
                    <a:pt x="492" y="182"/>
                  </a:cubicBezTo>
                  <a:cubicBezTo>
                    <a:pt x="492" y="182"/>
                    <a:pt x="492" y="182"/>
                    <a:pt x="492" y="182"/>
                  </a:cubicBezTo>
                  <a:cubicBezTo>
                    <a:pt x="492" y="182"/>
                    <a:pt x="492" y="181"/>
                    <a:pt x="492" y="181"/>
                  </a:cubicBezTo>
                  <a:cubicBezTo>
                    <a:pt x="492" y="181"/>
                    <a:pt x="492" y="181"/>
                    <a:pt x="492" y="181"/>
                  </a:cubicBezTo>
                  <a:cubicBezTo>
                    <a:pt x="492" y="181"/>
                    <a:pt x="492" y="181"/>
                    <a:pt x="492" y="181"/>
                  </a:cubicBezTo>
                  <a:cubicBezTo>
                    <a:pt x="492" y="181"/>
                    <a:pt x="492" y="181"/>
                    <a:pt x="492" y="181"/>
                  </a:cubicBezTo>
                  <a:cubicBezTo>
                    <a:pt x="492" y="181"/>
                    <a:pt x="492" y="180"/>
                    <a:pt x="492" y="180"/>
                  </a:cubicBezTo>
                  <a:cubicBezTo>
                    <a:pt x="492" y="180"/>
                    <a:pt x="492" y="180"/>
                    <a:pt x="492" y="180"/>
                  </a:cubicBezTo>
                  <a:cubicBezTo>
                    <a:pt x="492" y="180"/>
                    <a:pt x="492" y="180"/>
                    <a:pt x="492" y="180"/>
                  </a:cubicBezTo>
                  <a:cubicBezTo>
                    <a:pt x="492" y="180"/>
                    <a:pt x="492" y="180"/>
                    <a:pt x="492" y="180"/>
                  </a:cubicBezTo>
                  <a:cubicBezTo>
                    <a:pt x="492" y="179"/>
                    <a:pt x="492" y="179"/>
                    <a:pt x="492" y="179"/>
                  </a:cubicBezTo>
                  <a:cubicBezTo>
                    <a:pt x="492" y="179"/>
                    <a:pt x="492" y="179"/>
                    <a:pt x="492" y="179"/>
                  </a:cubicBezTo>
                  <a:cubicBezTo>
                    <a:pt x="492" y="179"/>
                    <a:pt x="492" y="179"/>
                    <a:pt x="492" y="179"/>
                  </a:cubicBezTo>
                  <a:cubicBezTo>
                    <a:pt x="492" y="179"/>
                    <a:pt x="492" y="179"/>
                    <a:pt x="492" y="179"/>
                  </a:cubicBezTo>
                  <a:cubicBezTo>
                    <a:pt x="492" y="178"/>
                    <a:pt x="492" y="178"/>
                    <a:pt x="492" y="178"/>
                  </a:cubicBezTo>
                  <a:cubicBezTo>
                    <a:pt x="492" y="178"/>
                    <a:pt x="492" y="178"/>
                    <a:pt x="492" y="178"/>
                  </a:cubicBezTo>
                  <a:cubicBezTo>
                    <a:pt x="492" y="178"/>
                    <a:pt x="492" y="178"/>
                    <a:pt x="492" y="178"/>
                  </a:cubicBezTo>
                  <a:cubicBezTo>
                    <a:pt x="492" y="178"/>
                    <a:pt x="492" y="178"/>
                    <a:pt x="492" y="178"/>
                  </a:cubicBezTo>
                  <a:cubicBezTo>
                    <a:pt x="492" y="177"/>
                    <a:pt x="492" y="177"/>
                    <a:pt x="492" y="177"/>
                  </a:cubicBezTo>
                  <a:cubicBezTo>
                    <a:pt x="492" y="177"/>
                    <a:pt x="492" y="177"/>
                    <a:pt x="492" y="177"/>
                  </a:cubicBezTo>
                  <a:cubicBezTo>
                    <a:pt x="492" y="177"/>
                    <a:pt x="492" y="177"/>
                    <a:pt x="492" y="177"/>
                  </a:cubicBezTo>
                  <a:cubicBezTo>
                    <a:pt x="492" y="175"/>
                    <a:pt x="492" y="172"/>
                    <a:pt x="491" y="170"/>
                  </a:cubicBezTo>
                  <a:cubicBezTo>
                    <a:pt x="420" y="98"/>
                    <a:pt x="356" y="35"/>
                    <a:pt x="336" y="16"/>
                  </a:cubicBezTo>
                  <a:cubicBezTo>
                    <a:pt x="324" y="4"/>
                    <a:pt x="305" y="1"/>
                    <a:pt x="286" y="1"/>
                  </a:cubicBezTo>
                  <a:cubicBezTo>
                    <a:pt x="274" y="1"/>
                    <a:pt x="261" y="2"/>
                    <a:pt x="251" y="2"/>
                  </a:cubicBezTo>
                  <a:cubicBezTo>
                    <a:pt x="207" y="2"/>
                    <a:pt x="162" y="2"/>
                    <a:pt x="118" y="2"/>
                  </a:cubicBezTo>
                  <a:cubicBezTo>
                    <a:pt x="103" y="2"/>
                    <a:pt x="86" y="0"/>
                    <a:pt x="69" y="0"/>
                  </a:cubicBezTo>
                </a:path>
              </a:pathLst>
            </a:custGeom>
            <a:solidFill>
              <a:srgbClr val="2C744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910" name="Freeform 182"/>
            <p:cNvSpPr>
              <a:spLocks noEditPoints="1"/>
            </p:cNvSpPr>
            <p:nvPr/>
          </p:nvSpPr>
          <p:spPr bwMode="auto">
            <a:xfrm>
              <a:off x="204788" y="196850"/>
              <a:ext cx="477838" cy="479425"/>
            </a:xfrm>
            <a:custGeom>
              <a:avLst/>
              <a:gdLst>
                <a:gd name="T0" fmla="*/ 2147483647 w 342"/>
                <a:gd name="T1" fmla="*/ 0 h 343"/>
                <a:gd name="T2" fmla="*/ 2147483647 w 342"/>
                <a:gd name="T3" fmla="*/ 0 h 343"/>
                <a:gd name="T4" fmla="*/ 0 w 342"/>
                <a:gd name="T5" fmla="*/ 2147483647 h 343"/>
                <a:gd name="T6" fmla="*/ 0 w 342"/>
                <a:gd name="T7" fmla="*/ 2147483647 h 343"/>
                <a:gd name="T8" fmla="*/ 2147483647 w 342"/>
                <a:gd name="T9" fmla="*/ 2147483647 h 343"/>
                <a:gd name="T10" fmla="*/ 2147483647 w 342"/>
                <a:gd name="T11" fmla="*/ 2147483647 h 343"/>
                <a:gd name="T12" fmla="*/ 2147483647 w 342"/>
                <a:gd name="T13" fmla="*/ 2147483647 h 343"/>
                <a:gd name="T14" fmla="*/ 2147483647 w 342"/>
                <a:gd name="T15" fmla="*/ 2147483647 h 343"/>
                <a:gd name="T16" fmla="*/ 2147483647 w 342"/>
                <a:gd name="T17" fmla="*/ 0 h 343"/>
                <a:gd name="T18" fmla="*/ 2147483647 w 342"/>
                <a:gd name="T19" fmla="*/ 2147483647 h 343"/>
                <a:gd name="T20" fmla="*/ 2147483647 w 342"/>
                <a:gd name="T21" fmla="*/ 2147483647 h 343"/>
                <a:gd name="T22" fmla="*/ 2147483647 w 342"/>
                <a:gd name="T23" fmla="*/ 2147483647 h 343"/>
                <a:gd name="T24" fmla="*/ 2147483647 w 342"/>
                <a:gd name="T25" fmla="*/ 2147483647 h 343"/>
                <a:gd name="T26" fmla="*/ 2147483647 w 342"/>
                <a:gd name="T27" fmla="*/ 2147483647 h 343"/>
                <a:gd name="T28" fmla="*/ 2147483647 w 342"/>
                <a:gd name="T29" fmla="*/ 2147483647 h 343"/>
                <a:gd name="T30" fmla="*/ 2147483647 w 342"/>
                <a:gd name="T31" fmla="*/ 2147483647 h 343"/>
                <a:gd name="T32" fmla="*/ 2147483647 w 342"/>
                <a:gd name="T33" fmla="*/ 2147483647 h 343"/>
                <a:gd name="T34" fmla="*/ 2147483647 w 342"/>
                <a:gd name="T35" fmla="*/ 2147483647 h 3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42" h="343">
                  <a:moveTo>
                    <a:pt x="298" y="0"/>
                  </a:moveTo>
                  <a:cubicBezTo>
                    <a:pt x="44" y="0"/>
                    <a:pt x="44" y="0"/>
                    <a:pt x="44" y="0"/>
                  </a:cubicBezTo>
                  <a:cubicBezTo>
                    <a:pt x="20" y="0"/>
                    <a:pt x="0" y="20"/>
                    <a:pt x="0" y="45"/>
                  </a:cubicBezTo>
                  <a:cubicBezTo>
                    <a:pt x="0" y="298"/>
                    <a:pt x="0" y="298"/>
                    <a:pt x="0" y="298"/>
                  </a:cubicBezTo>
                  <a:cubicBezTo>
                    <a:pt x="0" y="323"/>
                    <a:pt x="20" y="343"/>
                    <a:pt x="44" y="343"/>
                  </a:cubicBezTo>
                  <a:cubicBezTo>
                    <a:pt x="298" y="343"/>
                    <a:pt x="298" y="343"/>
                    <a:pt x="298" y="343"/>
                  </a:cubicBezTo>
                  <a:cubicBezTo>
                    <a:pt x="322" y="343"/>
                    <a:pt x="342" y="323"/>
                    <a:pt x="342" y="298"/>
                  </a:cubicBezTo>
                  <a:cubicBezTo>
                    <a:pt x="342" y="45"/>
                    <a:pt x="342" y="45"/>
                    <a:pt x="342" y="45"/>
                  </a:cubicBezTo>
                  <a:cubicBezTo>
                    <a:pt x="342" y="20"/>
                    <a:pt x="322" y="0"/>
                    <a:pt x="298" y="0"/>
                  </a:cubicBezTo>
                  <a:close/>
                  <a:moveTo>
                    <a:pt x="313" y="298"/>
                  </a:moveTo>
                  <a:cubicBezTo>
                    <a:pt x="313" y="307"/>
                    <a:pt x="306" y="313"/>
                    <a:pt x="298" y="313"/>
                  </a:cubicBezTo>
                  <a:cubicBezTo>
                    <a:pt x="44" y="313"/>
                    <a:pt x="44" y="313"/>
                    <a:pt x="44" y="313"/>
                  </a:cubicBezTo>
                  <a:cubicBezTo>
                    <a:pt x="36" y="313"/>
                    <a:pt x="29" y="307"/>
                    <a:pt x="29" y="298"/>
                  </a:cubicBezTo>
                  <a:cubicBezTo>
                    <a:pt x="29" y="45"/>
                    <a:pt x="29" y="45"/>
                    <a:pt x="29" y="45"/>
                  </a:cubicBezTo>
                  <a:cubicBezTo>
                    <a:pt x="29" y="36"/>
                    <a:pt x="36" y="30"/>
                    <a:pt x="44" y="30"/>
                  </a:cubicBezTo>
                  <a:cubicBezTo>
                    <a:pt x="298" y="30"/>
                    <a:pt x="298" y="30"/>
                    <a:pt x="298" y="30"/>
                  </a:cubicBezTo>
                  <a:cubicBezTo>
                    <a:pt x="306" y="30"/>
                    <a:pt x="313" y="36"/>
                    <a:pt x="313" y="45"/>
                  </a:cubicBezTo>
                  <a:lnTo>
                    <a:pt x="313" y="29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911" name="Freeform 183"/>
            <p:cNvSpPr/>
            <p:nvPr/>
          </p:nvSpPr>
          <p:spPr bwMode="auto">
            <a:xfrm>
              <a:off x="447675" y="306388"/>
              <a:ext cx="31750" cy="49213"/>
            </a:xfrm>
            <a:custGeom>
              <a:avLst/>
              <a:gdLst>
                <a:gd name="T0" fmla="*/ 2147483647 w 22"/>
                <a:gd name="T1" fmla="*/ 2147483647 h 36"/>
                <a:gd name="T2" fmla="*/ 2147483647 w 22"/>
                <a:gd name="T3" fmla="*/ 2147483647 h 36"/>
                <a:gd name="T4" fmla="*/ 2147483647 w 22"/>
                <a:gd name="T5" fmla="*/ 2147483647 h 36"/>
                <a:gd name="T6" fmla="*/ 2147483647 w 22"/>
                <a:gd name="T7" fmla="*/ 2147483647 h 36"/>
                <a:gd name="T8" fmla="*/ 2147483647 w 22"/>
                <a:gd name="T9" fmla="*/ 2147483647 h 36"/>
                <a:gd name="T10" fmla="*/ 2147483647 w 22"/>
                <a:gd name="T11" fmla="*/ 2147483647 h 36"/>
                <a:gd name="T12" fmla="*/ 2147483647 w 22"/>
                <a:gd name="T13" fmla="*/ 2147483647 h 36"/>
                <a:gd name="T14" fmla="*/ 2147483647 w 22"/>
                <a:gd name="T15" fmla="*/ 0 h 36"/>
                <a:gd name="T16" fmla="*/ 2147483647 w 22"/>
                <a:gd name="T17" fmla="*/ 0 h 36"/>
                <a:gd name="T18" fmla="*/ 2147483647 w 22"/>
                <a:gd name="T19" fmla="*/ 2147483647 h 36"/>
                <a:gd name="T20" fmla="*/ 0 w 22"/>
                <a:gd name="T21" fmla="*/ 2147483647 h 36"/>
                <a:gd name="T22" fmla="*/ 0 w 22"/>
                <a:gd name="T23" fmla="*/ 2147483647 h 36"/>
                <a:gd name="T24" fmla="*/ 2147483647 w 22"/>
                <a:gd name="T25" fmla="*/ 2147483647 h 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 h="36">
                  <a:moveTo>
                    <a:pt x="7" y="31"/>
                  </a:moveTo>
                  <a:cubicBezTo>
                    <a:pt x="7" y="32"/>
                    <a:pt x="7" y="32"/>
                    <a:pt x="7" y="32"/>
                  </a:cubicBezTo>
                  <a:cubicBezTo>
                    <a:pt x="8" y="34"/>
                    <a:pt x="11" y="36"/>
                    <a:pt x="14" y="36"/>
                  </a:cubicBezTo>
                  <a:cubicBezTo>
                    <a:pt x="15" y="36"/>
                    <a:pt x="16" y="36"/>
                    <a:pt x="16" y="36"/>
                  </a:cubicBezTo>
                  <a:cubicBezTo>
                    <a:pt x="18" y="36"/>
                    <a:pt x="20" y="34"/>
                    <a:pt x="21" y="32"/>
                  </a:cubicBezTo>
                  <a:cubicBezTo>
                    <a:pt x="22" y="31"/>
                    <a:pt x="22" y="29"/>
                    <a:pt x="22" y="27"/>
                  </a:cubicBezTo>
                  <a:cubicBezTo>
                    <a:pt x="15" y="5"/>
                    <a:pt x="15" y="5"/>
                    <a:pt x="15" y="5"/>
                  </a:cubicBezTo>
                  <a:cubicBezTo>
                    <a:pt x="14" y="2"/>
                    <a:pt x="11" y="0"/>
                    <a:pt x="8" y="0"/>
                  </a:cubicBezTo>
                  <a:cubicBezTo>
                    <a:pt x="7" y="0"/>
                    <a:pt x="6" y="0"/>
                    <a:pt x="6" y="0"/>
                  </a:cubicBezTo>
                  <a:cubicBezTo>
                    <a:pt x="4" y="1"/>
                    <a:pt x="2" y="2"/>
                    <a:pt x="1" y="4"/>
                  </a:cubicBezTo>
                  <a:cubicBezTo>
                    <a:pt x="0" y="5"/>
                    <a:pt x="0" y="6"/>
                    <a:pt x="0" y="8"/>
                  </a:cubicBezTo>
                  <a:cubicBezTo>
                    <a:pt x="0" y="8"/>
                    <a:pt x="0" y="9"/>
                    <a:pt x="0" y="9"/>
                  </a:cubicBezTo>
                  <a:lnTo>
                    <a:pt x="7" y="3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912" name="Freeform 184"/>
            <p:cNvSpPr/>
            <p:nvPr/>
          </p:nvSpPr>
          <p:spPr bwMode="auto">
            <a:xfrm>
              <a:off x="374650" y="365125"/>
              <a:ext cx="50800" cy="34925"/>
            </a:xfrm>
            <a:custGeom>
              <a:avLst/>
              <a:gdLst>
                <a:gd name="T0" fmla="*/ 2147483647 w 36"/>
                <a:gd name="T1" fmla="*/ 2147483647 h 26"/>
                <a:gd name="T2" fmla="*/ 2147483647 w 36"/>
                <a:gd name="T3" fmla="*/ 2147483647 h 26"/>
                <a:gd name="T4" fmla="*/ 2147483647 w 36"/>
                <a:gd name="T5" fmla="*/ 2147483647 h 26"/>
                <a:gd name="T6" fmla="*/ 2147483647 w 36"/>
                <a:gd name="T7" fmla="*/ 2147483647 h 26"/>
                <a:gd name="T8" fmla="*/ 2147483647 w 36"/>
                <a:gd name="T9" fmla="*/ 2147483647 h 26"/>
                <a:gd name="T10" fmla="*/ 2147483647 w 36"/>
                <a:gd name="T11" fmla="*/ 2147483647 h 26"/>
                <a:gd name="T12" fmla="*/ 2147483647 w 36"/>
                <a:gd name="T13" fmla="*/ 2147483647 h 26"/>
                <a:gd name="T14" fmla="*/ 2147483647 w 36"/>
                <a:gd name="T15" fmla="*/ 0 h 26"/>
                <a:gd name="T16" fmla="*/ 2147483647 w 36"/>
                <a:gd name="T17" fmla="*/ 2147483647 h 26"/>
                <a:gd name="T18" fmla="*/ 0 w 36"/>
                <a:gd name="T19" fmla="*/ 2147483647 h 26"/>
                <a:gd name="T20" fmla="*/ 2147483647 w 36"/>
                <a:gd name="T21" fmla="*/ 2147483647 h 26"/>
                <a:gd name="T22" fmla="*/ 2147483647 w 36"/>
                <a:gd name="T23" fmla="*/ 2147483647 h 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6" h="26">
                  <a:moveTo>
                    <a:pt x="4" y="14"/>
                  </a:moveTo>
                  <a:cubicBezTo>
                    <a:pt x="24" y="25"/>
                    <a:pt x="24" y="25"/>
                    <a:pt x="24" y="25"/>
                  </a:cubicBezTo>
                  <a:cubicBezTo>
                    <a:pt x="25" y="26"/>
                    <a:pt x="26" y="26"/>
                    <a:pt x="28" y="26"/>
                  </a:cubicBezTo>
                  <a:cubicBezTo>
                    <a:pt x="30" y="26"/>
                    <a:pt x="33" y="24"/>
                    <a:pt x="34" y="22"/>
                  </a:cubicBezTo>
                  <a:cubicBezTo>
                    <a:pt x="35" y="20"/>
                    <a:pt x="36" y="18"/>
                    <a:pt x="35" y="16"/>
                  </a:cubicBezTo>
                  <a:cubicBezTo>
                    <a:pt x="34" y="14"/>
                    <a:pt x="33" y="13"/>
                    <a:pt x="31" y="12"/>
                  </a:cubicBezTo>
                  <a:cubicBezTo>
                    <a:pt x="12" y="1"/>
                    <a:pt x="12" y="1"/>
                    <a:pt x="12" y="1"/>
                  </a:cubicBezTo>
                  <a:cubicBezTo>
                    <a:pt x="11" y="0"/>
                    <a:pt x="9" y="0"/>
                    <a:pt x="8" y="0"/>
                  </a:cubicBezTo>
                  <a:cubicBezTo>
                    <a:pt x="5" y="0"/>
                    <a:pt x="3" y="2"/>
                    <a:pt x="1" y="4"/>
                  </a:cubicBezTo>
                  <a:cubicBezTo>
                    <a:pt x="1" y="5"/>
                    <a:pt x="0" y="7"/>
                    <a:pt x="0" y="8"/>
                  </a:cubicBezTo>
                  <a:cubicBezTo>
                    <a:pt x="0" y="9"/>
                    <a:pt x="1" y="10"/>
                    <a:pt x="1" y="10"/>
                  </a:cubicBezTo>
                  <a:cubicBezTo>
                    <a:pt x="2" y="12"/>
                    <a:pt x="3" y="14"/>
                    <a:pt x="4" y="1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913" name="Freeform 185"/>
            <p:cNvSpPr/>
            <p:nvPr/>
          </p:nvSpPr>
          <p:spPr bwMode="auto">
            <a:xfrm>
              <a:off x="527050" y="315913"/>
              <a:ext cx="36513" cy="49213"/>
            </a:xfrm>
            <a:custGeom>
              <a:avLst/>
              <a:gdLst>
                <a:gd name="T0" fmla="*/ 2147483647 w 27"/>
                <a:gd name="T1" fmla="*/ 2147483647 h 35"/>
                <a:gd name="T2" fmla="*/ 2147483647 w 27"/>
                <a:gd name="T3" fmla="*/ 2147483647 h 35"/>
                <a:gd name="T4" fmla="*/ 2147483647 w 27"/>
                <a:gd name="T5" fmla="*/ 2147483647 h 35"/>
                <a:gd name="T6" fmla="*/ 2147483647 w 27"/>
                <a:gd name="T7" fmla="*/ 2147483647 h 35"/>
                <a:gd name="T8" fmla="*/ 2147483647 w 27"/>
                <a:gd name="T9" fmla="*/ 2147483647 h 35"/>
                <a:gd name="T10" fmla="*/ 2147483647 w 27"/>
                <a:gd name="T11" fmla="*/ 0 h 35"/>
                <a:gd name="T12" fmla="*/ 2147483647 w 27"/>
                <a:gd name="T13" fmla="*/ 2147483647 h 35"/>
                <a:gd name="T14" fmla="*/ 2147483647 w 27"/>
                <a:gd name="T15" fmla="*/ 2147483647 h 35"/>
                <a:gd name="T16" fmla="*/ 0 w 27"/>
                <a:gd name="T17" fmla="*/ 2147483647 h 35"/>
                <a:gd name="T18" fmla="*/ 2147483647 w 27"/>
                <a:gd name="T19" fmla="*/ 2147483647 h 35"/>
                <a:gd name="T20" fmla="*/ 2147483647 w 27"/>
                <a:gd name="T21" fmla="*/ 2147483647 h 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7" h="35">
                  <a:moveTo>
                    <a:pt x="4" y="34"/>
                  </a:moveTo>
                  <a:cubicBezTo>
                    <a:pt x="5" y="34"/>
                    <a:pt x="6" y="35"/>
                    <a:pt x="8" y="35"/>
                  </a:cubicBezTo>
                  <a:cubicBezTo>
                    <a:pt x="11" y="35"/>
                    <a:pt x="13" y="33"/>
                    <a:pt x="14" y="31"/>
                  </a:cubicBezTo>
                  <a:cubicBezTo>
                    <a:pt x="25" y="11"/>
                    <a:pt x="25" y="11"/>
                    <a:pt x="25" y="11"/>
                  </a:cubicBezTo>
                  <a:cubicBezTo>
                    <a:pt x="27" y="7"/>
                    <a:pt x="26" y="3"/>
                    <a:pt x="22" y="1"/>
                  </a:cubicBezTo>
                  <a:cubicBezTo>
                    <a:pt x="21" y="0"/>
                    <a:pt x="20" y="0"/>
                    <a:pt x="18" y="0"/>
                  </a:cubicBezTo>
                  <a:cubicBezTo>
                    <a:pt x="16" y="0"/>
                    <a:pt x="13" y="1"/>
                    <a:pt x="12" y="4"/>
                  </a:cubicBezTo>
                  <a:cubicBezTo>
                    <a:pt x="1" y="23"/>
                    <a:pt x="1" y="23"/>
                    <a:pt x="1" y="23"/>
                  </a:cubicBezTo>
                  <a:cubicBezTo>
                    <a:pt x="0" y="25"/>
                    <a:pt x="0" y="26"/>
                    <a:pt x="0" y="27"/>
                  </a:cubicBezTo>
                  <a:cubicBezTo>
                    <a:pt x="0" y="28"/>
                    <a:pt x="0" y="29"/>
                    <a:pt x="1" y="30"/>
                  </a:cubicBezTo>
                  <a:cubicBezTo>
                    <a:pt x="1" y="31"/>
                    <a:pt x="2" y="33"/>
                    <a:pt x="4" y="3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914" name="Freeform 186"/>
            <p:cNvSpPr/>
            <p:nvPr/>
          </p:nvSpPr>
          <p:spPr bwMode="auto">
            <a:xfrm>
              <a:off x="427038" y="363538"/>
              <a:ext cx="138113" cy="134938"/>
            </a:xfrm>
            <a:custGeom>
              <a:avLst/>
              <a:gdLst>
                <a:gd name="T0" fmla="*/ 2147483647 w 99"/>
                <a:gd name="T1" fmla="*/ 2147483647 h 97"/>
                <a:gd name="T2" fmla="*/ 2147483647 w 99"/>
                <a:gd name="T3" fmla="*/ 2147483647 h 97"/>
                <a:gd name="T4" fmla="*/ 2147483647 w 99"/>
                <a:gd name="T5" fmla="*/ 2147483647 h 97"/>
                <a:gd name="T6" fmla="*/ 2147483647 w 99"/>
                <a:gd name="T7" fmla="*/ 2147483647 h 97"/>
                <a:gd name="T8" fmla="*/ 2147483647 w 99"/>
                <a:gd name="T9" fmla="*/ 2147483647 h 97"/>
                <a:gd name="T10" fmla="*/ 2147483647 w 99"/>
                <a:gd name="T11" fmla="*/ 2147483647 h 97"/>
                <a:gd name="T12" fmla="*/ 2147483647 w 99"/>
                <a:gd name="T13" fmla="*/ 2147483647 h 97"/>
                <a:gd name="T14" fmla="*/ 2147483647 w 99"/>
                <a:gd name="T15" fmla="*/ 2147483647 h 97"/>
                <a:gd name="T16" fmla="*/ 2147483647 w 99"/>
                <a:gd name="T17" fmla="*/ 2147483647 h 97"/>
                <a:gd name="T18" fmla="*/ 2147483647 w 99"/>
                <a:gd name="T19" fmla="*/ 2147483647 h 97"/>
                <a:gd name="T20" fmla="*/ 2147483647 w 99"/>
                <a:gd name="T21" fmla="*/ 2147483647 h 97"/>
                <a:gd name="T22" fmla="*/ 2147483647 w 99"/>
                <a:gd name="T23" fmla="*/ 2147483647 h 97"/>
                <a:gd name="T24" fmla="*/ 2147483647 w 99"/>
                <a:gd name="T25" fmla="*/ 2147483647 h 97"/>
                <a:gd name="T26" fmla="*/ 2147483647 w 99"/>
                <a:gd name="T27" fmla="*/ 2147483647 h 97"/>
                <a:gd name="T28" fmla="*/ 2147483647 w 99"/>
                <a:gd name="T29" fmla="*/ 2147483647 h 97"/>
                <a:gd name="T30" fmla="*/ 2147483647 w 99"/>
                <a:gd name="T31" fmla="*/ 2147483647 h 97"/>
                <a:gd name="T32" fmla="*/ 2147483647 w 99"/>
                <a:gd name="T33" fmla="*/ 2147483647 h 97"/>
                <a:gd name="T34" fmla="*/ 2147483647 w 99"/>
                <a:gd name="T35" fmla="*/ 2147483647 h 97"/>
                <a:gd name="T36" fmla="*/ 2147483647 w 99"/>
                <a:gd name="T37" fmla="*/ 2147483647 h 97"/>
                <a:gd name="T38" fmla="*/ 2147483647 w 99"/>
                <a:gd name="T39" fmla="*/ 2147483647 h 97"/>
                <a:gd name="T40" fmla="*/ 2147483647 w 99"/>
                <a:gd name="T41" fmla="*/ 2147483647 h 97"/>
                <a:gd name="T42" fmla="*/ 2147483647 w 99"/>
                <a:gd name="T43" fmla="*/ 2147483647 h 97"/>
                <a:gd name="T44" fmla="*/ 2147483647 w 99"/>
                <a:gd name="T45" fmla="*/ 2147483647 h 9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9" h="97">
                  <a:moveTo>
                    <a:pt x="96" y="39"/>
                  </a:moveTo>
                  <a:cubicBezTo>
                    <a:pt x="94" y="33"/>
                    <a:pt x="91" y="27"/>
                    <a:pt x="87" y="21"/>
                  </a:cubicBezTo>
                  <a:cubicBezTo>
                    <a:pt x="82" y="16"/>
                    <a:pt x="77" y="11"/>
                    <a:pt x="71" y="8"/>
                  </a:cubicBezTo>
                  <a:cubicBezTo>
                    <a:pt x="60" y="2"/>
                    <a:pt x="47" y="0"/>
                    <a:pt x="34" y="3"/>
                  </a:cubicBezTo>
                  <a:cubicBezTo>
                    <a:pt x="29" y="4"/>
                    <a:pt x="23" y="6"/>
                    <a:pt x="19" y="9"/>
                  </a:cubicBezTo>
                  <a:cubicBezTo>
                    <a:pt x="12" y="13"/>
                    <a:pt x="7" y="17"/>
                    <a:pt x="2" y="23"/>
                  </a:cubicBezTo>
                  <a:cubicBezTo>
                    <a:pt x="1" y="25"/>
                    <a:pt x="0" y="27"/>
                    <a:pt x="1" y="29"/>
                  </a:cubicBezTo>
                  <a:cubicBezTo>
                    <a:pt x="1" y="31"/>
                    <a:pt x="2" y="32"/>
                    <a:pt x="3" y="34"/>
                  </a:cubicBezTo>
                  <a:cubicBezTo>
                    <a:pt x="5" y="35"/>
                    <a:pt x="6" y="35"/>
                    <a:pt x="8" y="35"/>
                  </a:cubicBezTo>
                  <a:cubicBezTo>
                    <a:pt x="10" y="35"/>
                    <a:pt x="12" y="34"/>
                    <a:pt x="14" y="32"/>
                  </a:cubicBezTo>
                  <a:cubicBezTo>
                    <a:pt x="19" y="25"/>
                    <a:pt x="27" y="20"/>
                    <a:pt x="36" y="18"/>
                  </a:cubicBezTo>
                  <a:cubicBezTo>
                    <a:pt x="39" y="18"/>
                    <a:pt x="41" y="17"/>
                    <a:pt x="44" y="17"/>
                  </a:cubicBezTo>
                  <a:cubicBezTo>
                    <a:pt x="51" y="17"/>
                    <a:pt x="57" y="19"/>
                    <a:pt x="63" y="22"/>
                  </a:cubicBezTo>
                  <a:cubicBezTo>
                    <a:pt x="72" y="27"/>
                    <a:pt x="78" y="35"/>
                    <a:pt x="81" y="45"/>
                  </a:cubicBezTo>
                  <a:cubicBezTo>
                    <a:pt x="84" y="55"/>
                    <a:pt x="83" y="65"/>
                    <a:pt x="78" y="74"/>
                  </a:cubicBezTo>
                  <a:cubicBezTo>
                    <a:pt x="76" y="78"/>
                    <a:pt x="74" y="81"/>
                    <a:pt x="70" y="84"/>
                  </a:cubicBezTo>
                  <a:cubicBezTo>
                    <a:pt x="67" y="87"/>
                    <a:pt x="67" y="92"/>
                    <a:pt x="70" y="95"/>
                  </a:cubicBezTo>
                  <a:cubicBezTo>
                    <a:pt x="71" y="96"/>
                    <a:pt x="73" y="97"/>
                    <a:pt x="75" y="97"/>
                  </a:cubicBezTo>
                  <a:cubicBezTo>
                    <a:pt x="77" y="97"/>
                    <a:pt x="79" y="96"/>
                    <a:pt x="81" y="95"/>
                  </a:cubicBezTo>
                  <a:cubicBezTo>
                    <a:pt x="84" y="92"/>
                    <a:pt x="87" y="88"/>
                    <a:pt x="89" y="84"/>
                  </a:cubicBezTo>
                  <a:cubicBezTo>
                    <a:pt x="90" y="83"/>
                    <a:pt x="91" y="81"/>
                    <a:pt x="92" y="80"/>
                  </a:cubicBezTo>
                  <a:cubicBezTo>
                    <a:pt x="96" y="73"/>
                    <a:pt x="98" y="67"/>
                    <a:pt x="98" y="60"/>
                  </a:cubicBezTo>
                  <a:cubicBezTo>
                    <a:pt x="99" y="53"/>
                    <a:pt x="98" y="46"/>
                    <a:pt x="96" y="3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915" name="Freeform 187"/>
            <p:cNvSpPr/>
            <p:nvPr/>
          </p:nvSpPr>
          <p:spPr bwMode="auto">
            <a:xfrm>
              <a:off x="561975" y="465138"/>
              <a:ext cx="50800" cy="36513"/>
            </a:xfrm>
            <a:custGeom>
              <a:avLst/>
              <a:gdLst>
                <a:gd name="T0" fmla="*/ 2147483647 w 36"/>
                <a:gd name="T1" fmla="*/ 2147483647 h 26"/>
                <a:gd name="T2" fmla="*/ 2147483647 w 36"/>
                <a:gd name="T3" fmla="*/ 2147483647 h 26"/>
                <a:gd name="T4" fmla="*/ 2147483647 w 36"/>
                <a:gd name="T5" fmla="*/ 0 h 26"/>
                <a:gd name="T6" fmla="*/ 2147483647 w 36"/>
                <a:gd name="T7" fmla="*/ 2147483647 h 26"/>
                <a:gd name="T8" fmla="*/ 0 w 36"/>
                <a:gd name="T9" fmla="*/ 2147483647 h 26"/>
                <a:gd name="T10" fmla="*/ 2147483647 w 36"/>
                <a:gd name="T11" fmla="*/ 2147483647 h 26"/>
                <a:gd name="T12" fmla="*/ 2147483647 w 36"/>
                <a:gd name="T13" fmla="*/ 2147483647 h 26"/>
                <a:gd name="T14" fmla="*/ 2147483647 w 36"/>
                <a:gd name="T15" fmla="*/ 2147483647 h 26"/>
                <a:gd name="T16" fmla="*/ 2147483647 w 36"/>
                <a:gd name="T17" fmla="*/ 2147483647 h 26"/>
                <a:gd name="T18" fmla="*/ 2147483647 w 36"/>
                <a:gd name="T19" fmla="*/ 2147483647 h 26"/>
                <a:gd name="T20" fmla="*/ 2147483647 w 36"/>
                <a:gd name="T21" fmla="*/ 2147483647 h 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6" h="26">
                  <a:moveTo>
                    <a:pt x="31" y="12"/>
                  </a:moveTo>
                  <a:cubicBezTo>
                    <a:pt x="12" y="1"/>
                    <a:pt x="12" y="1"/>
                    <a:pt x="12" y="1"/>
                  </a:cubicBezTo>
                  <a:cubicBezTo>
                    <a:pt x="11" y="1"/>
                    <a:pt x="9" y="0"/>
                    <a:pt x="8" y="0"/>
                  </a:cubicBezTo>
                  <a:cubicBezTo>
                    <a:pt x="5" y="0"/>
                    <a:pt x="3" y="2"/>
                    <a:pt x="1" y="4"/>
                  </a:cubicBezTo>
                  <a:cubicBezTo>
                    <a:pt x="1" y="6"/>
                    <a:pt x="0" y="7"/>
                    <a:pt x="0" y="8"/>
                  </a:cubicBezTo>
                  <a:cubicBezTo>
                    <a:pt x="0" y="9"/>
                    <a:pt x="1" y="10"/>
                    <a:pt x="1" y="11"/>
                  </a:cubicBezTo>
                  <a:cubicBezTo>
                    <a:pt x="2" y="12"/>
                    <a:pt x="3" y="14"/>
                    <a:pt x="4" y="15"/>
                  </a:cubicBezTo>
                  <a:cubicBezTo>
                    <a:pt x="24" y="25"/>
                    <a:pt x="24" y="25"/>
                    <a:pt x="24" y="25"/>
                  </a:cubicBezTo>
                  <a:cubicBezTo>
                    <a:pt x="25" y="26"/>
                    <a:pt x="26" y="26"/>
                    <a:pt x="28" y="26"/>
                  </a:cubicBezTo>
                  <a:cubicBezTo>
                    <a:pt x="31" y="26"/>
                    <a:pt x="33" y="25"/>
                    <a:pt x="34" y="22"/>
                  </a:cubicBezTo>
                  <a:cubicBezTo>
                    <a:pt x="36" y="19"/>
                    <a:pt x="35" y="14"/>
                    <a:pt x="31" y="1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916" name="Freeform 188"/>
            <p:cNvSpPr/>
            <p:nvPr/>
          </p:nvSpPr>
          <p:spPr bwMode="auto">
            <a:xfrm>
              <a:off x="569913" y="387350"/>
              <a:ext cx="50800" cy="30163"/>
            </a:xfrm>
            <a:custGeom>
              <a:avLst/>
              <a:gdLst>
                <a:gd name="T0" fmla="*/ 2147483647 w 37"/>
                <a:gd name="T1" fmla="*/ 0 h 22"/>
                <a:gd name="T2" fmla="*/ 2147483647 w 37"/>
                <a:gd name="T3" fmla="*/ 2147483647 h 22"/>
                <a:gd name="T4" fmla="*/ 2147483647 w 37"/>
                <a:gd name="T5" fmla="*/ 2147483647 h 22"/>
                <a:gd name="T6" fmla="*/ 2147483647 w 37"/>
                <a:gd name="T7" fmla="*/ 2147483647 h 22"/>
                <a:gd name="T8" fmla="*/ 2147483647 w 37"/>
                <a:gd name="T9" fmla="*/ 2147483647 h 22"/>
                <a:gd name="T10" fmla="*/ 2147483647 w 37"/>
                <a:gd name="T11" fmla="*/ 2147483647 h 22"/>
                <a:gd name="T12" fmla="*/ 2147483647 w 37"/>
                <a:gd name="T13" fmla="*/ 2147483647 h 22"/>
                <a:gd name="T14" fmla="*/ 2147483647 w 37"/>
                <a:gd name="T15" fmla="*/ 2147483647 h 22"/>
                <a:gd name="T16" fmla="*/ 2147483647 w 37"/>
                <a:gd name="T17" fmla="*/ 2147483647 h 22"/>
                <a:gd name="T18" fmla="*/ 2147483647 w 37"/>
                <a:gd name="T19" fmla="*/ 2147483647 h 22"/>
                <a:gd name="T20" fmla="*/ 2147483647 w 37"/>
                <a:gd name="T21" fmla="*/ 2147483647 h 22"/>
                <a:gd name="T22" fmla="*/ 2147483647 w 37"/>
                <a:gd name="T23" fmla="*/ 0 h 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7" h="22">
                  <a:moveTo>
                    <a:pt x="30" y="0"/>
                  </a:moveTo>
                  <a:cubicBezTo>
                    <a:pt x="29" y="0"/>
                    <a:pt x="28" y="1"/>
                    <a:pt x="27" y="1"/>
                  </a:cubicBezTo>
                  <a:cubicBezTo>
                    <a:pt x="6" y="7"/>
                    <a:pt x="6" y="7"/>
                    <a:pt x="6" y="7"/>
                  </a:cubicBezTo>
                  <a:cubicBezTo>
                    <a:pt x="3" y="8"/>
                    <a:pt x="0" y="11"/>
                    <a:pt x="1" y="15"/>
                  </a:cubicBezTo>
                  <a:cubicBezTo>
                    <a:pt x="1" y="15"/>
                    <a:pt x="1" y="16"/>
                    <a:pt x="1" y="17"/>
                  </a:cubicBezTo>
                  <a:cubicBezTo>
                    <a:pt x="1" y="17"/>
                    <a:pt x="1" y="17"/>
                    <a:pt x="1" y="17"/>
                  </a:cubicBezTo>
                  <a:cubicBezTo>
                    <a:pt x="2" y="20"/>
                    <a:pt x="5" y="22"/>
                    <a:pt x="8" y="22"/>
                  </a:cubicBezTo>
                  <a:cubicBezTo>
                    <a:pt x="9" y="22"/>
                    <a:pt x="10" y="22"/>
                    <a:pt x="10" y="22"/>
                  </a:cubicBezTo>
                  <a:cubicBezTo>
                    <a:pt x="32" y="15"/>
                    <a:pt x="32" y="15"/>
                    <a:pt x="32" y="15"/>
                  </a:cubicBezTo>
                  <a:cubicBezTo>
                    <a:pt x="34" y="15"/>
                    <a:pt x="35" y="14"/>
                    <a:pt x="36" y="12"/>
                  </a:cubicBezTo>
                  <a:cubicBezTo>
                    <a:pt x="37" y="10"/>
                    <a:pt x="37" y="8"/>
                    <a:pt x="37" y="6"/>
                  </a:cubicBezTo>
                  <a:cubicBezTo>
                    <a:pt x="36" y="3"/>
                    <a:pt x="33" y="0"/>
                    <a:pt x="3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917" name="Freeform 189"/>
            <p:cNvSpPr>
              <a:spLocks noEditPoints="1"/>
            </p:cNvSpPr>
            <p:nvPr/>
          </p:nvSpPr>
          <p:spPr bwMode="auto">
            <a:xfrm>
              <a:off x="266700" y="411163"/>
              <a:ext cx="249238" cy="155575"/>
            </a:xfrm>
            <a:custGeom>
              <a:avLst/>
              <a:gdLst>
                <a:gd name="T0" fmla="*/ 2147483647 w 179"/>
                <a:gd name="T1" fmla="*/ 2147483647 h 111"/>
                <a:gd name="T2" fmla="*/ 2147483647 w 179"/>
                <a:gd name="T3" fmla="*/ 2147483647 h 111"/>
                <a:gd name="T4" fmla="*/ 2147483647 w 179"/>
                <a:gd name="T5" fmla="*/ 2147483647 h 111"/>
                <a:gd name="T6" fmla="*/ 2147483647 w 179"/>
                <a:gd name="T7" fmla="*/ 2147483647 h 111"/>
                <a:gd name="T8" fmla="*/ 2147483647 w 179"/>
                <a:gd name="T9" fmla="*/ 0 h 111"/>
                <a:gd name="T10" fmla="*/ 2147483647 w 179"/>
                <a:gd name="T11" fmla="*/ 2147483647 h 111"/>
                <a:gd name="T12" fmla="*/ 2147483647 w 179"/>
                <a:gd name="T13" fmla="*/ 2147483647 h 111"/>
                <a:gd name="T14" fmla="*/ 2147483647 w 179"/>
                <a:gd name="T15" fmla="*/ 2147483647 h 111"/>
                <a:gd name="T16" fmla="*/ 2147483647 w 179"/>
                <a:gd name="T17" fmla="*/ 2147483647 h 111"/>
                <a:gd name="T18" fmla="*/ 2147483647 w 179"/>
                <a:gd name="T19" fmla="*/ 2147483647 h 111"/>
                <a:gd name="T20" fmla="*/ 2147483647 w 179"/>
                <a:gd name="T21" fmla="*/ 2147483647 h 111"/>
                <a:gd name="T22" fmla="*/ 0 w 179"/>
                <a:gd name="T23" fmla="*/ 2147483647 h 111"/>
                <a:gd name="T24" fmla="*/ 2147483647 w 179"/>
                <a:gd name="T25" fmla="*/ 2147483647 h 111"/>
                <a:gd name="T26" fmla="*/ 2147483647 w 179"/>
                <a:gd name="T27" fmla="*/ 2147483647 h 111"/>
                <a:gd name="T28" fmla="*/ 2147483647 w 179"/>
                <a:gd name="T29" fmla="*/ 2147483647 h 111"/>
                <a:gd name="T30" fmla="*/ 2147483647 w 179"/>
                <a:gd name="T31" fmla="*/ 2147483647 h 111"/>
                <a:gd name="T32" fmla="*/ 2147483647 w 179"/>
                <a:gd name="T33" fmla="*/ 2147483647 h 111"/>
                <a:gd name="T34" fmla="*/ 2147483647 w 179"/>
                <a:gd name="T35" fmla="*/ 2147483647 h 111"/>
                <a:gd name="T36" fmla="*/ 2147483647 w 179"/>
                <a:gd name="T37" fmla="*/ 2147483647 h 111"/>
                <a:gd name="T38" fmla="*/ 2147483647 w 179"/>
                <a:gd name="T39" fmla="*/ 2147483647 h 111"/>
                <a:gd name="T40" fmla="*/ 2147483647 w 179"/>
                <a:gd name="T41" fmla="*/ 2147483647 h 111"/>
                <a:gd name="T42" fmla="*/ 2147483647 w 179"/>
                <a:gd name="T43" fmla="*/ 2147483647 h 111"/>
                <a:gd name="T44" fmla="*/ 2147483647 w 179"/>
                <a:gd name="T45" fmla="*/ 2147483647 h 111"/>
                <a:gd name="T46" fmla="*/ 2147483647 w 179"/>
                <a:gd name="T47" fmla="*/ 2147483647 h 111"/>
                <a:gd name="T48" fmla="*/ 2147483647 w 179"/>
                <a:gd name="T49" fmla="*/ 2147483647 h 111"/>
                <a:gd name="T50" fmla="*/ 2147483647 w 179"/>
                <a:gd name="T51" fmla="*/ 2147483647 h 111"/>
                <a:gd name="T52" fmla="*/ 2147483647 w 179"/>
                <a:gd name="T53" fmla="*/ 2147483647 h 111"/>
                <a:gd name="T54" fmla="*/ 2147483647 w 179"/>
                <a:gd name="T55" fmla="*/ 2147483647 h 111"/>
                <a:gd name="T56" fmla="*/ 2147483647 w 179"/>
                <a:gd name="T57" fmla="*/ 2147483647 h 111"/>
                <a:gd name="T58" fmla="*/ 2147483647 w 179"/>
                <a:gd name="T59" fmla="*/ 2147483647 h 111"/>
                <a:gd name="T60" fmla="*/ 2147483647 w 179"/>
                <a:gd name="T61" fmla="*/ 2147483647 h 111"/>
                <a:gd name="T62" fmla="*/ 2147483647 w 179"/>
                <a:gd name="T63" fmla="*/ 2147483647 h 111"/>
                <a:gd name="T64" fmla="*/ 2147483647 w 179"/>
                <a:gd name="T65" fmla="*/ 2147483647 h 111"/>
                <a:gd name="T66" fmla="*/ 2147483647 w 179"/>
                <a:gd name="T67" fmla="*/ 2147483647 h 111"/>
                <a:gd name="T68" fmla="*/ 2147483647 w 179"/>
                <a:gd name="T69" fmla="*/ 2147483647 h 111"/>
                <a:gd name="T70" fmla="*/ 2147483647 w 179"/>
                <a:gd name="T71" fmla="*/ 2147483647 h 111"/>
                <a:gd name="T72" fmla="*/ 2147483647 w 179"/>
                <a:gd name="T73" fmla="*/ 2147483647 h 111"/>
                <a:gd name="T74" fmla="*/ 2147483647 w 179"/>
                <a:gd name="T75" fmla="*/ 2147483647 h 111"/>
                <a:gd name="T76" fmla="*/ 2147483647 w 179"/>
                <a:gd name="T77" fmla="*/ 2147483647 h 111"/>
                <a:gd name="T78" fmla="*/ 2147483647 w 179"/>
                <a:gd name="T79" fmla="*/ 2147483647 h 111"/>
                <a:gd name="T80" fmla="*/ 2147483647 w 179"/>
                <a:gd name="T81" fmla="*/ 2147483647 h 111"/>
                <a:gd name="T82" fmla="*/ 2147483647 w 179"/>
                <a:gd name="T83" fmla="*/ 2147483647 h 1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79" h="111">
                  <a:moveTo>
                    <a:pt x="147" y="35"/>
                  </a:moveTo>
                  <a:cubicBezTo>
                    <a:pt x="145" y="31"/>
                    <a:pt x="143" y="28"/>
                    <a:pt x="141" y="24"/>
                  </a:cubicBezTo>
                  <a:cubicBezTo>
                    <a:pt x="138" y="19"/>
                    <a:pt x="134" y="15"/>
                    <a:pt x="129" y="11"/>
                  </a:cubicBezTo>
                  <a:cubicBezTo>
                    <a:pt x="124" y="7"/>
                    <a:pt x="119" y="5"/>
                    <a:pt x="113" y="3"/>
                  </a:cubicBezTo>
                  <a:cubicBezTo>
                    <a:pt x="107" y="1"/>
                    <a:pt x="101" y="0"/>
                    <a:pt x="95" y="0"/>
                  </a:cubicBezTo>
                  <a:cubicBezTo>
                    <a:pt x="86" y="0"/>
                    <a:pt x="77" y="2"/>
                    <a:pt x="70" y="6"/>
                  </a:cubicBezTo>
                  <a:cubicBezTo>
                    <a:pt x="63" y="9"/>
                    <a:pt x="58" y="13"/>
                    <a:pt x="53" y="18"/>
                  </a:cubicBezTo>
                  <a:cubicBezTo>
                    <a:pt x="51" y="18"/>
                    <a:pt x="49" y="18"/>
                    <a:pt x="47" y="18"/>
                  </a:cubicBezTo>
                  <a:cubicBezTo>
                    <a:pt x="40" y="18"/>
                    <a:pt x="34" y="19"/>
                    <a:pt x="29" y="21"/>
                  </a:cubicBezTo>
                  <a:cubicBezTo>
                    <a:pt x="23" y="24"/>
                    <a:pt x="18" y="27"/>
                    <a:pt x="14" y="31"/>
                  </a:cubicBezTo>
                  <a:cubicBezTo>
                    <a:pt x="9" y="36"/>
                    <a:pt x="6" y="41"/>
                    <a:pt x="4" y="46"/>
                  </a:cubicBezTo>
                  <a:cubicBezTo>
                    <a:pt x="1" y="52"/>
                    <a:pt x="0" y="58"/>
                    <a:pt x="0" y="64"/>
                  </a:cubicBezTo>
                  <a:cubicBezTo>
                    <a:pt x="0" y="71"/>
                    <a:pt x="1" y="77"/>
                    <a:pt x="4" y="83"/>
                  </a:cubicBezTo>
                  <a:cubicBezTo>
                    <a:pt x="6" y="88"/>
                    <a:pt x="9" y="93"/>
                    <a:pt x="14" y="97"/>
                  </a:cubicBezTo>
                  <a:cubicBezTo>
                    <a:pt x="22" y="106"/>
                    <a:pt x="34" y="111"/>
                    <a:pt x="46" y="111"/>
                  </a:cubicBezTo>
                  <a:cubicBezTo>
                    <a:pt x="46" y="111"/>
                    <a:pt x="46" y="111"/>
                    <a:pt x="46" y="111"/>
                  </a:cubicBezTo>
                  <a:cubicBezTo>
                    <a:pt x="47" y="111"/>
                    <a:pt x="47" y="111"/>
                    <a:pt x="47" y="111"/>
                  </a:cubicBezTo>
                  <a:cubicBezTo>
                    <a:pt x="47" y="111"/>
                    <a:pt x="47" y="111"/>
                    <a:pt x="47" y="111"/>
                  </a:cubicBezTo>
                  <a:cubicBezTo>
                    <a:pt x="141" y="111"/>
                    <a:pt x="141" y="111"/>
                    <a:pt x="141" y="111"/>
                  </a:cubicBezTo>
                  <a:cubicBezTo>
                    <a:pt x="151" y="111"/>
                    <a:pt x="161" y="107"/>
                    <a:pt x="168" y="100"/>
                  </a:cubicBezTo>
                  <a:cubicBezTo>
                    <a:pt x="175" y="92"/>
                    <a:pt x="179" y="83"/>
                    <a:pt x="179" y="73"/>
                  </a:cubicBezTo>
                  <a:cubicBezTo>
                    <a:pt x="179" y="63"/>
                    <a:pt x="175" y="53"/>
                    <a:pt x="168" y="46"/>
                  </a:cubicBezTo>
                  <a:cubicBezTo>
                    <a:pt x="162" y="40"/>
                    <a:pt x="155" y="37"/>
                    <a:pt x="147" y="35"/>
                  </a:cubicBezTo>
                  <a:close/>
                  <a:moveTo>
                    <a:pt x="141" y="96"/>
                  </a:moveTo>
                  <a:cubicBezTo>
                    <a:pt x="47" y="96"/>
                    <a:pt x="47" y="96"/>
                    <a:pt x="47" y="96"/>
                  </a:cubicBezTo>
                  <a:cubicBezTo>
                    <a:pt x="47" y="96"/>
                    <a:pt x="47" y="96"/>
                    <a:pt x="47" y="96"/>
                  </a:cubicBezTo>
                  <a:cubicBezTo>
                    <a:pt x="47" y="96"/>
                    <a:pt x="47" y="96"/>
                    <a:pt x="47" y="96"/>
                  </a:cubicBezTo>
                  <a:cubicBezTo>
                    <a:pt x="38" y="96"/>
                    <a:pt x="30" y="93"/>
                    <a:pt x="25" y="87"/>
                  </a:cubicBezTo>
                  <a:cubicBezTo>
                    <a:pt x="19" y="81"/>
                    <a:pt x="15" y="73"/>
                    <a:pt x="15" y="64"/>
                  </a:cubicBezTo>
                  <a:cubicBezTo>
                    <a:pt x="15" y="56"/>
                    <a:pt x="19" y="48"/>
                    <a:pt x="25" y="42"/>
                  </a:cubicBezTo>
                  <a:cubicBezTo>
                    <a:pt x="30" y="36"/>
                    <a:pt x="38" y="33"/>
                    <a:pt x="47" y="33"/>
                  </a:cubicBezTo>
                  <a:cubicBezTo>
                    <a:pt x="49" y="33"/>
                    <a:pt x="52" y="33"/>
                    <a:pt x="54" y="34"/>
                  </a:cubicBezTo>
                  <a:cubicBezTo>
                    <a:pt x="55" y="34"/>
                    <a:pt x="56" y="34"/>
                    <a:pt x="56" y="34"/>
                  </a:cubicBezTo>
                  <a:cubicBezTo>
                    <a:pt x="59" y="34"/>
                    <a:pt x="61" y="33"/>
                    <a:pt x="62" y="31"/>
                  </a:cubicBezTo>
                  <a:cubicBezTo>
                    <a:pt x="66" y="26"/>
                    <a:pt x="71" y="22"/>
                    <a:pt x="76" y="19"/>
                  </a:cubicBezTo>
                  <a:cubicBezTo>
                    <a:pt x="82" y="16"/>
                    <a:pt x="88" y="15"/>
                    <a:pt x="95" y="15"/>
                  </a:cubicBezTo>
                  <a:cubicBezTo>
                    <a:pt x="104" y="15"/>
                    <a:pt x="113" y="18"/>
                    <a:pt x="120" y="23"/>
                  </a:cubicBezTo>
                  <a:cubicBezTo>
                    <a:pt x="127" y="28"/>
                    <a:pt x="132" y="36"/>
                    <a:pt x="134" y="44"/>
                  </a:cubicBezTo>
                  <a:cubicBezTo>
                    <a:pt x="135" y="48"/>
                    <a:pt x="138" y="50"/>
                    <a:pt x="141" y="50"/>
                  </a:cubicBezTo>
                  <a:cubicBezTo>
                    <a:pt x="147" y="50"/>
                    <a:pt x="153" y="53"/>
                    <a:pt x="157" y="57"/>
                  </a:cubicBezTo>
                  <a:cubicBezTo>
                    <a:pt x="161" y="61"/>
                    <a:pt x="164" y="67"/>
                    <a:pt x="164" y="73"/>
                  </a:cubicBezTo>
                  <a:cubicBezTo>
                    <a:pt x="164" y="86"/>
                    <a:pt x="153" y="96"/>
                    <a:pt x="141" y="9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4841" name="组合 242"/>
          <p:cNvGrpSpPr/>
          <p:nvPr/>
        </p:nvGrpSpPr>
        <p:grpSpPr bwMode="auto">
          <a:xfrm>
            <a:off x="560785" y="3436014"/>
            <a:ext cx="638175" cy="639563"/>
            <a:chOff x="0" y="0"/>
            <a:chExt cx="884238" cy="884238"/>
          </a:xfrm>
        </p:grpSpPr>
        <p:sp>
          <p:nvSpPr>
            <p:cNvPr id="34898" name="Oval 199"/>
            <p:cNvSpPr>
              <a:spLocks noChangeArrowheads="1"/>
            </p:cNvSpPr>
            <p:nvPr/>
          </p:nvSpPr>
          <p:spPr bwMode="auto">
            <a:xfrm>
              <a:off x="0" y="0"/>
              <a:ext cx="884238" cy="884238"/>
            </a:xfrm>
            <a:prstGeom prst="ellipse">
              <a:avLst/>
            </a:prstGeom>
            <a:solidFill>
              <a:srgbClr val="379154"/>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zh-CN">
                <a:solidFill>
                  <a:srgbClr val="000000"/>
                </a:solidFill>
              </a:endParaRPr>
            </a:p>
          </p:txBody>
        </p:sp>
        <p:sp>
          <p:nvSpPr>
            <p:cNvPr id="34899" name="Freeform 200"/>
            <p:cNvSpPr/>
            <p:nvPr/>
          </p:nvSpPr>
          <p:spPr bwMode="auto">
            <a:xfrm>
              <a:off x="195262" y="200025"/>
              <a:ext cx="688975" cy="684213"/>
            </a:xfrm>
            <a:custGeom>
              <a:avLst/>
              <a:gdLst>
                <a:gd name="T0" fmla="*/ 2147483647 w 493"/>
                <a:gd name="T1" fmla="*/ 0 h 489"/>
                <a:gd name="T2" fmla="*/ 2147483647 w 493"/>
                <a:gd name="T3" fmla="*/ 2147483647 h 489"/>
                <a:gd name="T4" fmla="*/ 2147483647 w 493"/>
                <a:gd name="T5" fmla="*/ 2147483647 h 489"/>
                <a:gd name="T6" fmla="*/ 2147483647 w 493"/>
                <a:gd name="T7" fmla="*/ 2147483647 h 489"/>
                <a:gd name="T8" fmla="*/ 2147483647 w 493"/>
                <a:gd name="T9" fmla="*/ 2147483647 h 489"/>
                <a:gd name="T10" fmla="*/ 2147483647 w 493"/>
                <a:gd name="T11" fmla="*/ 2147483647 h 489"/>
                <a:gd name="T12" fmla="*/ 2147483647 w 493"/>
                <a:gd name="T13" fmla="*/ 2147483647 h 489"/>
                <a:gd name="T14" fmla="*/ 2147483647 w 493"/>
                <a:gd name="T15" fmla="*/ 2147483647 h 489"/>
                <a:gd name="T16" fmla="*/ 2147483647 w 493"/>
                <a:gd name="T17" fmla="*/ 2147483647 h 489"/>
                <a:gd name="T18" fmla="*/ 2147483647 w 493"/>
                <a:gd name="T19" fmla="*/ 2147483647 h 489"/>
                <a:gd name="T20" fmla="*/ 2147483647 w 493"/>
                <a:gd name="T21" fmla="*/ 2147483647 h 489"/>
                <a:gd name="T22" fmla="*/ 2147483647 w 493"/>
                <a:gd name="T23" fmla="*/ 0 h 489"/>
                <a:gd name="T24" fmla="*/ 2147483647 w 493"/>
                <a:gd name="T25" fmla="*/ 2147483647 h 489"/>
                <a:gd name="T26" fmla="*/ 2147483647 w 493"/>
                <a:gd name="T27" fmla="*/ 2147483647 h 489"/>
                <a:gd name="T28" fmla="*/ 2147483647 w 493"/>
                <a:gd name="T29" fmla="*/ 0 h 48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3" h="489">
                  <a:moveTo>
                    <a:pt x="69" y="0"/>
                  </a:moveTo>
                  <a:cubicBezTo>
                    <a:pt x="58" y="0"/>
                    <a:pt x="46" y="1"/>
                    <a:pt x="36" y="4"/>
                  </a:cubicBezTo>
                  <a:cubicBezTo>
                    <a:pt x="0" y="16"/>
                    <a:pt x="6" y="56"/>
                    <a:pt x="6" y="86"/>
                  </a:cubicBezTo>
                  <a:cubicBezTo>
                    <a:pt x="6" y="157"/>
                    <a:pt x="6" y="228"/>
                    <a:pt x="6" y="299"/>
                  </a:cubicBezTo>
                  <a:cubicBezTo>
                    <a:pt x="6" y="332"/>
                    <a:pt x="56" y="369"/>
                    <a:pt x="78" y="390"/>
                  </a:cubicBezTo>
                  <a:cubicBezTo>
                    <a:pt x="92" y="405"/>
                    <a:pt x="130" y="443"/>
                    <a:pt x="176" y="489"/>
                  </a:cubicBezTo>
                  <a:cubicBezTo>
                    <a:pt x="177" y="489"/>
                    <a:pt x="177" y="489"/>
                    <a:pt x="177" y="489"/>
                  </a:cubicBezTo>
                  <a:cubicBezTo>
                    <a:pt x="351" y="489"/>
                    <a:pt x="493" y="348"/>
                    <a:pt x="493" y="173"/>
                  </a:cubicBezTo>
                  <a:cubicBezTo>
                    <a:pt x="493" y="173"/>
                    <a:pt x="493" y="173"/>
                    <a:pt x="493" y="173"/>
                  </a:cubicBezTo>
                  <a:cubicBezTo>
                    <a:pt x="493" y="172"/>
                    <a:pt x="493" y="171"/>
                    <a:pt x="493" y="170"/>
                  </a:cubicBezTo>
                  <a:cubicBezTo>
                    <a:pt x="420" y="98"/>
                    <a:pt x="356" y="35"/>
                    <a:pt x="336" y="15"/>
                  </a:cubicBezTo>
                  <a:cubicBezTo>
                    <a:pt x="324" y="3"/>
                    <a:pt x="305" y="0"/>
                    <a:pt x="286" y="0"/>
                  </a:cubicBezTo>
                  <a:cubicBezTo>
                    <a:pt x="274" y="0"/>
                    <a:pt x="261" y="2"/>
                    <a:pt x="251" y="2"/>
                  </a:cubicBezTo>
                  <a:cubicBezTo>
                    <a:pt x="207" y="2"/>
                    <a:pt x="162" y="2"/>
                    <a:pt x="118" y="2"/>
                  </a:cubicBezTo>
                  <a:cubicBezTo>
                    <a:pt x="103" y="2"/>
                    <a:pt x="86" y="0"/>
                    <a:pt x="69" y="0"/>
                  </a:cubicBezTo>
                </a:path>
              </a:pathLst>
            </a:custGeom>
            <a:solidFill>
              <a:srgbClr val="2C744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900" name="Freeform 201"/>
            <p:cNvSpPr>
              <a:spLocks noEditPoints="1"/>
            </p:cNvSpPr>
            <p:nvPr/>
          </p:nvSpPr>
          <p:spPr bwMode="auto">
            <a:xfrm>
              <a:off x="203200" y="203200"/>
              <a:ext cx="479425" cy="477838"/>
            </a:xfrm>
            <a:custGeom>
              <a:avLst/>
              <a:gdLst>
                <a:gd name="T0" fmla="*/ 2147483647 w 342"/>
                <a:gd name="T1" fmla="*/ 2147483647 h 342"/>
                <a:gd name="T2" fmla="*/ 2147483647 w 342"/>
                <a:gd name="T3" fmla="*/ 0 h 342"/>
                <a:gd name="T4" fmla="*/ 2147483647 w 342"/>
                <a:gd name="T5" fmla="*/ 0 h 342"/>
                <a:gd name="T6" fmla="*/ 0 w 342"/>
                <a:gd name="T7" fmla="*/ 2147483647 h 342"/>
                <a:gd name="T8" fmla="*/ 0 w 342"/>
                <a:gd name="T9" fmla="*/ 2147483647 h 342"/>
                <a:gd name="T10" fmla="*/ 2147483647 w 342"/>
                <a:gd name="T11" fmla="*/ 2147483647 h 342"/>
                <a:gd name="T12" fmla="*/ 2147483647 w 342"/>
                <a:gd name="T13" fmla="*/ 2147483647 h 342"/>
                <a:gd name="T14" fmla="*/ 2147483647 w 342"/>
                <a:gd name="T15" fmla="*/ 2147483647 h 342"/>
                <a:gd name="T16" fmla="*/ 2147483647 w 342"/>
                <a:gd name="T17" fmla="*/ 2147483647 h 342"/>
                <a:gd name="T18" fmla="*/ 2147483647 w 342"/>
                <a:gd name="T19" fmla="*/ 2147483647 h 342"/>
                <a:gd name="T20" fmla="*/ 2147483647 w 342"/>
                <a:gd name="T21" fmla="*/ 2147483647 h 342"/>
                <a:gd name="T22" fmla="*/ 2147483647 w 342"/>
                <a:gd name="T23" fmla="*/ 2147483647 h 342"/>
                <a:gd name="T24" fmla="*/ 2147483647 w 342"/>
                <a:gd name="T25" fmla="*/ 2147483647 h 342"/>
                <a:gd name="T26" fmla="*/ 2147483647 w 342"/>
                <a:gd name="T27" fmla="*/ 2147483647 h 342"/>
                <a:gd name="T28" fmla="*/ 2147483647 w 342"/>
                <a:gd name="T29" fmla="*/ 2147483647 h 342"/>
                <a:gd name="T30" fmla="*/ 2147483647 w 342"/>
                <a:gd name="T31" fmla="*/ 2147483647 h 342"/>
                <a:gd name="T32" fmla="*/ 2147483647 w 342"/>
                <a:gd name="T33" fmla="*/ 2147483647 h 342"/>
                <a:gd name="T34" fmla="*/ 2147483647 w 342"/>
                <a:gd name="T35" fmla="*/ 2147483647 h 3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42" h="342">
                  <a:moveTo>
                    <a:pt x="342" y="44"/>
                  </a:moveTo>
                  <a:cubicBezTo>
                    <a:pt x="342" y="20"/>
                    <a:pt x="322" y="0"/>
                    <a:pt x="298" y="0"/>
                  </a:cubicBezTo>
                  <a:cubicBezTo>
                    <a:pt x="44" y="0"/>
                    <a:pt x="44" y="0"/>
                    <a:pt x="44" y="0"/>
                  </a:cubicBezTo>
                  <a:cubicBezTo>
                    <a:pt x="20" y="0"/>
                    <a:pt x="0" y="20"/>
                    <a:pt x="0" y="44"/>
                  </a:cubicBezTo>
                  <a:cubicBezTo>
                    <a:pt x="0" y="298"/>
                    <a:pt x="0" y="298"/>
                    <a:pt x="0" y="298"/>
                  </a:cubicBezTo>
                  <a:cubicBezTo>
                    <a:pt x="0" y="322"/>
                    <a:pt x="20" y="342"/>
                    <a:pt x="44" y="342"/>
                  </a:cubicBezTo>
                  <a:cubicBezTo>
                    <a:pt x="298" y="342"/>
                    <a:pt x="298" y="342"/>
                    <a:pt x="298" y="342"/>
                  </a:cubicBezTo>
                  <a:cubicBezTo>
                    <a:pt x="322" y="342"/>
                    <a:pt x="342" y="322"/>
                    <a:pt x="342" y="298"/>
                  </a:cubicBezTo>
                  <a:lnTo>
                    <a:pt x="342" y="44"/>
                  </a:lnTo>
                  <a:close/>
                  <a:moveTo>
                    <a:pt x="313" y="298"/>
                  </a:moveTo>
                  <a:cubicBezTo>
                    <a:pt x="313" y="306"/>
                    <a:pt x="306" y="313"/>
                    <a:pt x="298" y="313"/>
                  </a:cubicBezTo>
                  <a:cubicBezTo>
                    <a:pt x="44" y="313"/>
                    <a:pt x="44" y="313"/>
                    <a:pt x="44" y="313"/>
                  </a:cubicBezTo>
                  <a:cubicBezTo>
                    <a:pt x="36" y="313"/>
                    <a:pt x="29" y="306"/>
                    <a:pt x="29" y="298"/>
                  </a:cubicBezTo>
                  <a:cubicBezTo>
                    <a:pt x="29" y="44"/>
                    <a:pt x="29" y="44"/>
                    <a:pt x="29" y="44"/>
                  </a:cubicBezTo>
                  <a:cubicBezTo>
                    <a:pt x="29" y="36"/>
                    <a:pt x="36" y="29"/>
                    <a:pt x="44" y="29"/>
                  </a:cubicBezTo>
                  <a:cubicBezTo>
                    <a:pt x="298" y="29"/>
                    <a:pt x="298" y="29"/>
                    <a:pt x="298" y="29"/>
                  </a:cubicBezTo>
                  <a:cubicBezTo>
                    <a:pt x="306" y="29"/>
                    <a:pt x="313" y="36"/>
                    <a:pt x="313" y="44"/>
                  </a:cubicBezTo>
                  <a:lnTo>
                    <a:pt x="313" y="29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901" name="Freeform 202"/>
            <p:cNvSpPr/>
            <p:nvPr/>
          </p:nvSpPr>
          <p:spPr bwMode="auto">
            <a:xfrm>
              <a:off x="425450" y="303213"/>
              <a:ext cx="117475" cy="127000"/>
            </a:xfrm>
            <a:custGeom>
              <a:avLst/>
              <a:gdLst>
                <a:gd name="T0" fmla="*/ 2147483647 w 85"/>
                <a:gd name="T1" fmla="*/ 2147483647 h 91"/>
                <a:gd name="T2" fmla="*/ 2147483647 w 85"/>
                <a:gd name="T3" fmla="*/ 0 h 91"/>
                <a:gd name="T4" fmla="*/ 0 w 85"/>
                <a:gd name="T5" fmla="*/ 2147483647 h 91"/>
                <a:gd name="T6" fmla="*/ 2147483647 w 85"/>
                <a:gd name="T7" fmla="*/ 2147483647 h 91"/>
                <a:gd name="T8" fmla="*/ 2147483647 w 85"/>
                <a:gd name="T9" fmla="*/ 2147483647 h 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 h="91">
                  <a:moveTo>
                    <a:pt x="85" y="31"/>
                  </a:moveTo>
                  <a:cubicBezTo>
                    <a:pt x="67" y="12"/>
                    <a:pt x="42" y="0"/>
                    <a:pt x="13" y="0"/>
                  </a:cubicBezTo>
                  <a:cubicBezTo>
                    <a:pt x="9" y="0"/>
                    <a:pt x="4" y="0"/>
                    <a:pt x="0" y="1"/>
                  </a:cubicBezTo>
                  <a:cubicBezTo>
                    <a:pt x="51" y="91"/>
                    <a:pt x="51" y="91"/>
                    <a:pt x="51" y="91"/>
                  </a:cubicBezTo>
                  <a:lnTo>
                    <a:pt x="85" y="3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902" name="Freeform 203"/>
            <p:cNvSpPr/>
            <p:nvPr/>
          </p:nvSpPr>
          <p:spPr bwMode="auto">
            <a:xfrm>
              <a:off x="476250" y="355600"/>
              <a:ext cx="104775" cy="130175"/>
            </a:xfrm>
            <a:custGeom>
              <a:avLst/>
              <a:gdLst>
                <a:gd name="T0" fmla="*/ 0 w 75"/>
                <a:gd name="T1" fmla="*/ 2147483647 h 93"/>
                <a:gd name="T2" fmla="*/ 2147483647 w 75"/>
                <a:gd name="T3" fmla="*/ 2147483647 h 93"/>
                <a:gd name="T4" fmla="*/ 2147483647 w 75"/>
                <a:gd name="T5" fmla="*/ 2147483647 h 93"/>
                <a:gd name="T6" fmla="*/ 2147483647 w 75"/>
                <a:gd name="T7" fmla="*/ 0 h 93"/>
                <a:gd name="T8" fmla="*/ 0 w 75"/>
                <a:gd name="T9" fmla="*/ 2147483647 h 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5" h="93">
                  <a:moveTo>
                    <a:pt x="0" y="93"/>
                  </a:moveTo>
                  <a:cubicBezTo>
                    <a:pt x="70" y="93"/>
                    <a:pt x="70" y="93"/>
                    <a:pt x="70" y="93"/>
                  </a:cubicBezTo>
                  <a:cubicBezTo>
                    <a:pt x="73" y="83"/>
                    <a:pt x="75" y="73"/>
                    <a:pt x="75" y="62"/>
                  </a:cubicBezTo>
                  <a:cubicBezTo>
                    <a:pt x="75" y="38"/>
                    <a:pt x="67" y="17"/>
                    <a:pt x="53" y="0"/>
                  </a:cubicBezTo>
                  <a:lnTo>
                    <a:pt x="0" y="9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903" name="Freeform 204"/>
            <p:cNvSpPr/>
            <p:nvPr/>
          </p:nvSpPr>
          <p:spPr bwMode="auto">
            <a:xfrm>
              <a:off x="312737" y="306388"/>
              <a:ext cx="149225" cy="85725"/>
            </a:xfrm>
            <a:custGeom>
              <a:avLst/>
              <a:gdLst>
                <a:gd name="T0" fmla="*/ 2147483647 w 107"/>
                <a:gd name="T1" fmla="*/ 2147483647 h 62"/>
                <a:gd name="T2" fmla="*/ 2147483647 w 107"/>
                <a:gd name="T3" fmla="*/ 2147483647 h 62"/>
                <a:gd name="T4" fmla="*/ 2147483647 w 107"/>
                <a:gd name="T5" fmla="*/ 2147483647 h 62"/>
                <a:gd name="T6" fmla="*/ 2147483647 w 107"/>
                <a:gd name="T7" fmla="*/ 0 h 62"/>
                <a:gd name="T8" fmla="*/ 0 w 107"/>
                <a:gd name="T9" fmla="*/ 2147483647 h 62"/>
                <a:gd name="T10" fmla="*/ 2147483647 w 107"/>
                <a:gd name="T11" fmla="*/ 2147483647 h 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7" h="62">
                  <a:moveTo>
                    <a:pt x="71" y="62"/>
                  </a:moveTo>
                  <a:cubicBezTo>
                    <a:pt x="72" y="62"/>
                    <a:pt x="72" y="62"/>
                    <a:pt x="72" y="62"/>
                  </a:cubicBezTo>
                  <a:cubicBezTo>
                    <a:pt x="107" y="62"/>
                    <a:pt x="107" y="62"/>
                    <a:pt x="107" y="62"/>
                  </a:cubicBezTo>
                  <a:cubicBezTo>
                    <a:pt x="72" y="0"/>
                    <a:pt x="72" y="0"/>
                    <a:pt x="72" y="0"/>
                  </a:cubicBezTo>
                  <a:cubicBezTo>
                    <a:pt x="39" y="7"/>
                    <a:pt x="12" y="31"/>
                    <a:pt x="0" y="62"/>
                  </a:cubicBezTo>
                  <a:cubicBezTo>
                    <a:pt x="71" y="62"/>
                    <a:pt x="71" y="62"/>
                    <a:pt x="71" y="6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904" name="Freeform 205"/>
            <p:cNvSpPr/>
            <p:nvPr/>
          </p:nvSpPr>
          <p:spPr bwMode="auto">
            <a:xfrm>
              <a:off x="427037" y="496888"/>
              <a:ext cx="142875" cy="80963"/>
            </a:xfrm>
            <a:custGeom>
              <a:avLst/>
              <a:gdLst>
                <a:gd name="T0" fmla="*/ 2147483647 w 102"/>
                <a:gd name="T1" fmla="*/ 2147483647 h 58"/>
                <a:gd name="T2" fmla="*/ 2147483647 w 102"/>
                <a:gd name="T3" fmla="*/ 0 h 58"/>
                <a:gd name="T4" fmla="*/ 0 w 102"/>
                <a:gd name="T5" fmla="*/ 0 h 58"/>
                <a:gd name="T6" fmla="*/ 2147483647 w 102"/>
                <a:gd name="T7" fmla="*/ 2147483647 h 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2" h="58">
                  <a:moveTo>
                    <a:pt x="32" y="58"/>
                  </a:moveTo>
                  <a:cubicBezTo>
                    <a:pt x="64" y="51"/>
                    <a:pt x="90" y="29"/>
                    <a:pt x="102" y="0"/>
                  </a:cubicBezTo>
                  <a:cubicBezTo>
                    <a:pt x="0" y="0"/>
                    <a:pt x="0" y="0"/>
                    <a:pt x="0" y="0"/>
                  </a:cubicBezTo>
                  <a:lnTo>
                    <a:pt x="32" y="5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905" name="Freeform 206"/>
            <p:cNvSpPr/>
            <p:nvPr/>
          </p:nvSpPr>
          <p:spPr bwMode="auto">
            <a:xfrm>
              <a:off x="304800" y="404813"/>
              <a:ext cx="100013" cy="122238"/>
            </a:xfrm>
            <a:custGeom>
              <a:avLst/>
              <a:gdLst>
                <a:gd name="T0" fmla="*/ 2147483647 w 72"/>
                <a:gd name="T1" fmla="*/ 0 h 88"/>
                <a:gd name="T2" fmla="*/ 0 w 72"/>
                <a:gd name="T3" fmla="*/ 2147483647 h 88"/>
                <a:gd name="T4" fmla="*/ 2147483647 w 72"/>
                <a:gd name="T5" fmla="*/ 2147483647 h 88"/>
                <a:gd name="T6" fmla="*/ 2147483647 w 72"/>
                <a:gd name="T7" fmla="*/ 0 h 88"/>
                <a:gd name="T8" fmla="*/ 2147483647 w 72"/>
                <a:gd name="T9" fmla="*/ 0 h 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88">
                  <a:moveTo>
                    <a:pt x="4" y="0"/>
                  </a:moveTo>
                  <a:cubicBezTo>
                    <a:pt x="1" y="9"/>
                    <a:pt x="0" y="17"/>
                    <a:pt x="0" y="27"/>
                  </a:cubicBezTo>
                  <a:cubicBezTo>
                    <a:pt x="0" y="50"/>
                    <a:pt x="8" y="71"/>
                    <a:pt x="21" y="88"/>
                  </a:cubicBezTo>
                  <a:cubicBezTo>
                    <a:pt x="72" y="0"/>
                    <a:pt x="72" y="0"/>
                    <a:pt x="72" y="0"/>
                  </a:cubicBez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906" name="Freeform 207"/>
            <p:cNvSpPr/>
            <p:nvPr/>
          </p:nvSpPr>
          <p:spPr bwMode="auto">
            <a:xfrm>
              <a:off x="342900" y="450850"/>
              <a:ext cx="117475" cy="128588"/>
            </a:xfrm>
            <a:custGeom>
              <a:avLst/>
              <a:gdLst>
                <a:gd name="T0" fmla="*/ 0 w 85"/>
                <a:gd name="T1" fmla="*/ 2147483647 h 92"/>
                <a:gd name="T2" fmla="*/ 2147483647 w 85"/>
                <a:gd name="T3" fmla="*/ 2147483647 h 92"/>
                <a:gd name="T4" fmla="*/ 2147483647 w 85"/>
                <a:gd name="T5" fmla="*/ 2147483647 h 92"/>
                <a:gd name="T6" fmla="*/ 2147483647 w 85"/>
                <a:gd name="T7" fmla="*/ 0 h 92"/>
                <a:gd name="T8" fmla="*/ 0 w 85"/>
                <a:gd name="T9" fmla="*/ 2147483647 h 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 h="92">
                  <a:moveTo>
                    <a:pt x="0" y="60"/>
                  </a:moveTo>
                  <a:cubicBezTo>
                    <a:pt x="18" y="80"/>
                    <a:pt x="44" y="92"/>
                    <a:pt x="72" y="92"/>
                  </a:cubicBezTo>
                  <a:cubicBezTo>
                    <a:pt x="77" y="92"/>
                    <a:pt x="81" y="92"/>
                    <a:pt x="85" y="91"/>
                  </a:cubicBezTo>
                  <a:cubicBezTo>
                    <a:pt x="34" y="0"/>
                    <a:pt x="34" y="0"/>
                    <a:pt x="34" y="0"/>
                  </a:cubicBezTo>
                  <a:lnTo>
                    <a:pt x="0" y="6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4842" name="组合 256"/>
          <p:cNvGrpSpPr/>
          <p:nvPr/>
        </p:nvGrpSpPr>
        <p:grpSpPr bwMode="auto">
          <a:xfrm>
            <a:off x="560785" y="4263754"/>
            <a:ext cx="638175" cy="637181"/>
            <a:chOff x="0" y="0"/>
            <a:chExt cx="884238" cy="882650"/>
          </a:xfrm>
        </p:grpSpPr>
        <p:sp>
          <p:nvSpPr>
            <p:cNvPr id="34894" name="Oval 131"/>
            <p:cNvSpPr>
              <a:spLocks noChangeArrowheads="1"/>
            </p:cNvSpPr>
            <p:nvPr/>
          </p:nvSpPr>
          <p:spPr bwMode="auto">
            <a:xfrm>
              <a:off x="0" y="0"/>
              <a:ext cx="884238" cy="882650"/>
            </a:xfrm>
            <a:prstGeom prst="ellipse">
              <a:avLst/>
            </a:prstGeom>
            <a:solidFill>
              <a:srgbClr val="F15A5A"/>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zh-CN">
                <a:solidFill>
                  <a:srgbClr val="000000"/>
                </a:solidFill>
              </a:endParaRPr>
            </a:p>
          </p:txBody>
        </p:sp>
        <p:sp>
          <p:nvSpPr>
            <p:cNvPr id="34895" name="Freeform 132"/>
            <p:cNvSpPr/>
            <p:nvPr/>
          </p:nvSpPr>
          <p:spPr bwMode="auto">
            <a:xfrm>
              <a:off x="195262" y="206375"/>
              <a:ext cx="688975" cy="676275"/>
            </a:xfrm>
            <a:custGeom>
              <a:avLst/>
              <a:gdLst>
                <a:gd name="T0" fmla="*/ 2147483647 w 493"/>
                <a:gd name="T1" fmla="*/ 0 h 484"/>
                <a:gd name="T2" fmla="*/ 2147483647 w 493"/>
                <a:gd name="T3" fmla="*/ 2147483647 h 484"/>
                <a:gd name="T4" fmla="*/ 2147483647 w 493"/>
                <a:gd name="T5" fmla="*/ 2147483647 h 484"/>
                <a:gd name="T6" fmla="*/ 2147483647 w 493"/>
                <a:gd name="T7" fmla="*/ 2147483647 h 484"/>
                <a:gd name="T8" fmla="*/ 2147483647 w 493"/>
                <a:gd name="T9" fmla="*/ 2147483647 h 484"/>
                <a:gd name="T10" fmla="*/ 2147483647 w 493"/>
                <a:gd name="T11" fmla="*/ 2147483647 h 484"/>
                <a:gd name="T12" fmla="*/ 2147483647 w 493"/>
                <a:gd name="T13" fmla="*/ 2147483647 h 484"/>
                <a:gd name="T14" fmla="*/ 2147483647 w 493"/>
                <a:gd name="T15" fmla="*/ 2147483647 h 484"/>
                <a:gd name="T16" fmla="*/ 2147483647 w 493"/>
                <a:gd name="T17" fmla="*/ 2147483647 h 484"/>
                <a:gd name="T18" fmla="*/ 2147483647 w 493"/>
                <a:gd name="T19" fmla="*/ 2147483647 h 484"/>
                <a:gd name="T20" fmla="*/ 2147483647 w 493"/>
                <a:gd name="T21" fmla="*/ 2147483647 h 484"/>
                <a:gd name="T22" fmla="*/ 2147483647 w 493"/>
                <a:gd name="T23" fmla="*/ 2147483647 h 484"/>
                <a:gd name="T24" fmla="*/ 2147483647 w 493"/>
                <a:gd name="T25" fmla="*/ 0 h 4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93" h="484">
                  <a:moveTo>
                    <a:pt x="69" y="0"/>
                  </a:moveTo>
                  <a:cubicBezTo>
                    <a:pt x="58" y="0"/>
                    <a:pt x="46" y="1"/>
                    <a:pt x="36" y="5"/>
                  </a:cubicBezTo>
                  <a:cubicBezTo>
                    <a:pt x="0" y="17"/>
                    <a:pt x="6" y="57"/>
                    <a:pt x="6" y="87"/>
                  </a:cubicBezTo>
                  <a:cubicBezTo>
                    <a:pt x="6" y="158"/>
                    <a:pt x="6" y="229"/>
                    <a:pt x="6" y="300"/>
                  </a:cubicBezTo>
                  <a:cubicBezTo>
                    <a:pt x="6" y="332"/>
                    <a:pt x="55" y="369"/>
                    <a:pt x="77" y="390"/>
                  </a:cubicBezTo>
                  <a:cubicBezTo>
                    <a:pt x="94" y="407"/>
                    <a:pt x="129" y="444"/>
                    <a:pt x="170" y="484"/>
                  </a:cubicBezTo>
                  <a:cubicBezTo>
                    <a:pt x="172" y="484"/>
                    <a:pt x="174" y="484"/>
                    <a:pt x="177" y="484"/>
                  </a:cubicBezTo>
                  <a:cubicBezTo>
                    <a:pt x="350" y="484"/>
                    <a:pt x="491" y="344"/>
                    <a:pt x="493" y="171"/>
                  </a:cubicBezTo>
                  <a:cubicBezTo>
                    <a:pt x="420" y="99"/>
                    <a:pt x="356" y="35"/>
                    <a:pt x="336" y="16"/>
                  </a:cubicBezTo>
                  <a:cubicBezTo>
                    <a:pt x="324" y="4"/>
                    <a:pt x="305" y="1"/>
                    <a:pt x="286" y="1"/>
                  </a:cubicBezTo>
                  <a:cubicBezTo>
                    <a:pt x="274" y="1"/>
                    <a:pt x="261" y="2"/>
                    <a:pt x="251" y="2"/>
                  </a:cubicBezTo>
                  <a:cubicBezTo>
                    <a:pt x="207" y="2"/>
                    <a:pt x="162" y="2"/>
                    <a:pt x="118" y="2"/>
                  </a:cubicBezTo>
                  <a:cubicBezTo>
                    <a:pt x="103" y="2"/>
                    <a:pt x="86" y="0"/>
                    <a:pt x="69" y="0"/>
                  </a:cubicBezTo>
                </a:path>
              </a:pathLst>
            </a:custGeom>
            <a:solidFill>
              <a:srgbClr val="C1484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896" name="Freeform 133"/>
            <p:cNvSpPr>
              <a:spLocks noEditPoints="1"/>
            </p:cNvSpPr>
            <p:nvPr/>
          </p:nvSpPr>
          <p:spPr bwMode="auto">
            <a:xfrm>
              <a:off x="203200" y="209550"/>
              <a:ext cx="479425" cy="479425"/>
            </a:xfrm>
            <a:custGeom>
              <a:avLst/>
              <a:gdLst>
                <a:gd name="T0" fmla="*/ 2147483647 w 342"/>
                <a:gd name="T1" fmla="*/ 2147483647 h 343"/>
                <a:gd name="T2" fmla="*/ 2147483647 w 342"/>
                <a:gd name="T3" fmla="*/ 0 h 343"/>
                <a:gd name="T4" fmla="*/ 2147483647 w 342"/>
                <a:gd name="T5" fmla="*/ 0 h 343"/>
                <a:gd name="T6" fmla="*/ 0 w 342"/>
                <a:gd name="T7" fmla="*/ 2147483647 h 343"/>
                <a:gd name="T8" fmla="*/ 0 w 342"/>
                <a:gd name="T9" fmla="*/ 2147483647 h 343"/>
                <a:gd name="T10" fmla="*/ 2147483647 w 342"/>
                <a:gd name="T11" fmla="*/ 2147483647 h 343"/>
                <a:gd name="T12" fmla="*/ 2147483647 w 342"/>
                <a:gd name="T13" fmla="*/ 2147483647 h 343"/>
                <a:gd name="T14" fmla="*/ 2147483647 w 342"/>
                <a:gd name="T15" fmla="*/ 2147483647 h 343"/>
                <a:gd name="T16" fmla="*/ 2147483647 w 342"/>
                <a:gd name="T17" fmla="*/ 2147483647 h 343"/>
                <a:gd name="T18" fmla="*/ 2147483647 w 342"/>
                <a:gd name="T19" fmla="*/ 2147483647 h 343"/>
                <a:gd name="T20" fmla="*/ 2147483647 w 342"/>
                <a:gd name="T21" fmla="*/ 2147483647 h 343"/>
                <a:gd name="T22" fmla="*/ 2147483647 w 342"/>
                <a:gd name="T23" fmla="*/ 2147483647 h 343"/>
                <a:gd name="T24" fmla="*/ 2147483647 w 342"/>
                <a:gd name="T25" fmla="*/ 2147483647 h 343"/>
                <a:gd name="T26" fmla="*/ 2147483647 w 342"/>
                <a:gd name="T27" fmla="*/ 2147483647 h 343"/>
                <a:gd name="T28" fmla="*/ 2147483647 w 342"/>
                <a:gd name="T29" fmla="*/ 2147483647 h 343"/>
                <a:gd name="T30" fmla="*/ 2147483647 w 342"/>
                <a:gd name="T31" fmla="*/ 2147483647 h 343"/>
                <a:gd name="T32" fmla="*/ 2147483647 w 342"/>
                <a:gd name="T33" fmla="*/ 2147483647 h 343"/>
                <a:gd name="T34" fmla="*/ 2147483647 w 342"/>
                <a:gd name="T35" fmla="*/ 2147483647 h 3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42" h="343">
                  <a:moveTo>
                    <a:pt x="342" y="45"/>
                  </a:moveTo>
                  <a:cubicBezTo>
                    <a:pt x="342" y="20"/>
                    <a:pt x="322" y="0"/>
                    <a:pt x="298" y="0"/>
                  </a:cubicBezTo>
                  <a:cubicBezTo>
                    <a:pt x="44" y="0"/>
                    <a:pt x="44" y="0"/>
                    <a:pt x="44" y="0"/>
                  </a:cubicBezTo>
                  <a:cubicBezTo>
                    <a:pt x="20" y="0"/>
                    <a:pt x="0" y="20"/>
                    <a:pt x="0" y="45"/>
                  </a:cubicBezTo>
                  <a:cubicBezTo>
                    <a:pt x="0" y="298"/>
                    <a:pt x="0" y="298"/>
                    <a:pt x="0" y="298"/>
                  </a:cubicBezTo>
                  <a:cubicBezTo>
                    <a:pt x="0" y="323"/>
                    <a:pt x="20" y="343"/>
                    <a:pt x="44" y="343"/>
                  </a:cubicBezTo>
                  <a:cubicBezTo>
                    <a:pt x="298" y="343"/>
                    <a:pt x="298" y="343"/>
                    <a:pt x="298" y="343"/>
                  </a:cubicBezTo>
                  <a:cubicBezTo>
                    <a:pt x="322" y="343"/>
                    <a:pt x="342" y="323"/>
                    <a:pt x="342" y="298"/>
                  </a:cubicBezTo>
                  <a:lnTo>
                    <a:pt x="342" y="45"/>
                  </a:lnTo>
                  <a:close/>
                  <a:moveTo>
                    <a:pt x="313" y="298"/>
                  </a:moveTo>
                  <a:cubicBezTo>
                    <a:pt x="313" y="307"/>
                    <a:pt x="306" y="313"/>
                    <a:pt x="298" y="313"/>
                  </a:cubicBezTo>
                  <a:cubicBezTo>
                    <a:pt x="44" y="313"/>
                    <a:pt x="44" y="313"/>
                    <a:pt x="44" y="313"/>
                  </a:cubicBezTo>
                  <a:cubicBezTo>
                    <a:pt x="36" y="313"/>
                    <a:pt x="29" y="307"/>
                    <a:pt x="29" y="298"/>
                  </a:cubicBezTo>
                  <a:cubicBezTo>
                    <a:pt x="29" y="45"/>
                    <a:pt x="29" y="45"/>
                    <a:pt x="29" y="45"/>
                  </a:cubicBezTo>
                  <a:cubicBezTo>
                    <a:pt x="29" y="37"/>
                    <a:pt x="36" y="30"/>
                    <a:pt x="44" y="30"/>
                  </a:cubicBezTo>
                  <a:cubicBezTo>
                    <a:pt x="298" y="30"/>
                    <a:pt x="298" y="30"/>
                    <a:pt x="298" y="30"/>
                  </a:cubicBezTo>
                  <a:cubicBezTo>
                    <a:pt x="306" y="30"/>
                    <a:pt x="313" y="37"/>
                    <a:pt x="313" y="45"/>
                  </a:cubicBezTo>
                  <a:lnTo>
                    <a:pt x="313" y="29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897" name="Freeform 134"/>
            <p:cNvSpPr/>
            <p:nvPr/>
          </p:nvSpPr>
          <p:spPr bwMode="auto">
            <a:xfrm>
              <a:off x="287337" y="295275"/>
              <a:ext cx="300038" cy="325438"/>
            </a:xfrm>
            <a:custGeom>
              <a:avLst/>
              <a:gdLst>
                <a:gd name="T0" fmla="*/ 2147483647 w 214"/>
                <a:gd name="T1" fmla="*/ 2147483647 h 233"/>
                <a:gd name="T2" fmla="*/ 2147483647 w 214"/>
                <a:gd name="T3" fmla="*/ 2147483647 h 233"/>
                <a:gd name="T4" fmla="*/ 2147483647 w 214"/>
                <a:gd name="T5" fmla="*/ 2147483647 h 233"/>
                <a:gd name="T6" fmla="*/ 2147483647 w 214"/>
                <a:gd name="T7" fmla="*/ 2147483647 h 233"/>
                <a:gd name="T8" fmla="*/ 2147483647 w 214"/>
                <a:gd name="T9" fmla="*/ 2147483647 h 233"/>
                <a:gd name="T10" fmla="*/ 2147483647 w 214"/>
                <a:gd name="T11" fmla="*/ 2147483647 h 233"/>
                <a:gd name="T12" fmla="*/ 2147483647 w 214"/>
                <a:gd name="T13" fmla="*/ 2147483647 h 233"/>
                <a:gd name="T14" fmla="*/ 2147483647 w 214"/>
                <a:gd name="T15" fmla="*/ 2147483647 h 233"/>
                <a:gd name="T16" fmla="*/ 2147483647 w 214"/>
                <a:gd name="T17" fmla="*/ 2147483647 h 233"/>
                <a:gd name="T18" fmla="*/ 2147483647 w 214"/>
                <a:gd name="T19" fmla="*/ 2147483647 h 233"/>
                <a:gd name="T20" fmla="*/ 2147483647 w 214"/>
                <a:gd name="T21" fmla="*/ 2147483647 h 233"/>
                <a:gd name="T22" fmla="*/ 2147483647 w 214"/>
                <a:gd name="T23" fmla="*/ 2147483647 h 233"/>
                <a:gd name="T24" fmla="*/ 2147483647 w 214"/>
                <a:gd name="T25" fmla="*/ 2147483647 h 233"/>
                <a:gd name="T26" fmla="*/ 2147483647 w 214"/>
                <a:gd name="T27" fmla="*/ 2147483647 h 233"/>
                <a:gd name="T28" fmla="*/ 2147483647 w 214"/>
                <a:gd name="T29" fmla="*/ 2147483647 h 2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4" h="233">
                  <a:moveTo>
                    <a:pt x="187" y="154"/>
                  </a:moveTo>
                  <a:cubicBezTo>
                    <a:pt x="179" y="150"/>
                    <a:pt x="179" y="149"/>
                    <a:pt x="179" y="149"/>
                  </a:cubicBezTo>
                  <a:cubicBezTo>
                    <a:pt x="171" y="144"/>
                    <a:pt x="160" y="145"/>
                    <a:pt x="153" y="150"/>
                  </a:cubicBezTo>
                  <a:cubicBezTo>
                    <a:pt x="153" y="150"/>
                    <a:pt x="151" y="152"/>
                    <a:pt x="144" y="158"/>
                  </a:cubicBezTo>
                  <a:cubicBezTo>
                    <a:pt x="139" y="163"/>
                    <a:pt x="128" y="162"/>
                    <a:pt x="121" y="156"/>
                  </a:cubicBezTo>
                  <a:cubicBezTo>
                    <a:pt x="101" y="138"/>
                    <a:pt x="83" y="117"/>
                    <a:pt x="69" y="94"/>
                  </a:cubicBezTo>
                  <a:cubicBezTo>
                    <a:pt x="64" y="86"/>
                    <a:pt x="65" y="76"/>
                    <a:pt x="70" y="71"/>
                  </a:cubicBezTo>
                  <a:cubicBezTo>
                    <a:pt x="78" y="65"/>
                    <a:pt x="80" y="63"/>
                    <a:pt x="80" y="63"/>
                  </a:cubicBezTo>
                  <a:cubicBezTo>
                    <a:pt x="87" y="58"/>
                    <a:pt x="89" y="46"/>
                    <a:pt x="85" y="38"/>
                  </a:cubicBezTo>
                  <a:cubicBezTo>
                    <a:pt x="85" y="38"/>
                    <a:pt x="85" y="38"/>
                    <a:pt x="82" y="30"/>
                  </a:cubicBezTo>
                  <a:cubicBezTo>
                    <a:pt x="74" y="12"/>
                    <a:pt x="65" y="0"/>
                    <a:pt x="58" y="4"/>
                  </a:cubicBezTo>
                  <a:cubicBezTo>
                    <a:pt x="28" y="23"/>
                    <a:pt x="0" y="36"/>
                    <a:pt x="19" y="77"/>
                  </a:cubicBezTo>
                  <a:cubicBezTo>
                    <a:pt x="44" y="129"/>
                    <a:pt x="83" y="175"/>
                    <a:pt x="130" y="208"/>
                  </a:cubicBezTo>
                  <a:cubicBezTo>
                    <a:pt x="166" y="233"/>
                    <a:pt x="183" y="209"/>
                    <a:pt x="208" y="182"/>
                  </a:cubicBezTo>
                  <a:cubicBezTo>
                    <a:pt x="214" y="176"/>
                    <a:pt x="203" y="165"/>
                    <a:pt x="187" y="15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4843" name="组合 257"/>
          <p:cNvGrpSpPr/>
          <p:nvPr/>
        </p:nvGrpSpPr>
        <p:grpSpPr bwMode="auto">
          <a:xfrm>
            <a:off x="1609725" y="4248271"/>
            <a:ext cx="636985" cy="637181"/>
            <a:chOff x="0" y="0"/>
            <a:chExt cx="882650" cy="882650"/>
          </a:xfrm>
        </p:grpSpPr>
        <p:sp>
          <p:nvSpPr>
            <p:cNvPr id="34890" name="Oval 135"/>
            <p:cNvSpPr>
              <a:spLocks noChangeArrowheads="1"/>
            </p:cNvSpPr>
            <p:nvPr/>
          </p:nvSpPr>
          <p:spPr bwMode="auto">
            <a:xfrm>
              <a:off x="0" y="0"/>
              <a:ext cx="882650" cy="882650"/>
            </a:xfrm>
            <a:prstGeom prst="ellipse">
              <a:avLst/>
            </a:prstGeom>
            <a:solidFill>
              <a:srgbClr val="946FB0"/>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zh-CN">
                <a:solidFill>
                  <a:srgbClr val="000000"/>
                </a:solidFill>
              </a:endParaRPr>
            </a:p>
          </p:txBody>
        </p:sp>
        <p:sp>
          <p:nvSpPr>
            <p:cNvPr id="34891" name="Freeform 136"/>
            <p:cNvSpPr/>
            <p:nvPr/>
          </p:nvSpPr>
          <p:spPr bwMode="auto">
            <a:xfrm>
              <a:off x="192087" y="206375"/>
              <a:ext cx="690563" cy="676275"/>
            </a:xfrm>
            <a:custGeom>
              <a:avLst/>
              <a:gdLst>
                <a:gd name="T0" fmla="*/ 2147483647 w 494"/>
                <a:gd name="T1" fmla="*/ 0 h 484"/>
                <a:gd name="T2" fmla="*/ 2147483647 w 494"/>
                <a:gd name="T3" fmla="*/ 2147483647 h 484"/>
                <a:gd name="T4" fmla="*/ 2147483647 w 494"/>
                <a:gd name="T5" fmla="*/ 2147483647 h 484"/>
                <a:gd name="T6" fmla="*/ 2147483647 w 494"/>
                <a:gd name="T7" fmla="*/ 2147483647 h 484"/>
                <a:gd name="T8" fmla="*/ 2147483647 w 494"/>
                <a:gd name="T9" fmla="*/ 2147483647 h 484"/>
                <a:gd name="T10" fmla="*/ 2147483647 w 494"/>
                <a:gd name="T11" fmla="*/ 2147483647 h 484"/>
                <a:gd name="T12" fmla="*/ 2147483647 w 494"/>
                <a:gd name="T13" fmla="*/ 2147483647 h 484"/>
                <a:gd name="T14" fmla="*/ 2147483647 w 494"/>
                <a:gd name="T15" fmla="*/ 2147483647 h 484"/>
                <a:gd name="T16" fmla="*/ 2147483647 w 494"/>
                <a:gd name="T17" fmla="*/ 2147483647 h 484"/>
                <a:gd name="T18" fmla="*/ 2147483647 w 494"/>
                <a:gd name="T19" fmla="*/ 2147483647 h 484"/>
                <a:gd name="T20" fmla="*/ 2147483647 w 494"/>
                <a:gd name="T21" fmla="*/ 2147483647 h 484"/>
                <a:gd name="T22" fmla="*/ 2147483647 w 494"/>
                <a:gd name="T23" fmla="*/ 2147483647 h 484"/>
                <a:gd name="T24" fmla="*/ 2147483647 w 494"/>
                <a:gd name="T25" fmla="*/ 0 h 4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94" h="484">
                  <a:moveTo>
                    <a:pt x="69" y="0"/>
                  </a:moveTo>
                  <a:cubicBezTo>
                    <a:pt x="58" y="0"/>
                    <a:pt x="46" y="1"/>
                    <a:pt x="37" y="5"/>
                  </a:cubicBezTo>
                  <a:cubicBezTo>
                    <a:pt x="0" y="17"/>
                    <a:pt x="6" y="57"/>
                    <a:pt x="6" y="87"/>
                  </a:cubicBezTo>
                  <a:cubicBezTo>
                    <a:pt x="6" y="158"/>
                    <a:pt x="6" y="229"/>
                    <a:pt x="6" y="300"/>
                  </a:cubicBezTo>
                  <a:cubicBezTo>
                    <a:pt x="6" y="332"/>
                    <a:pt x="54" y="368"/>
                    <a:pt x="76" y="389"/>
                  </a:cubicBezTo>
                  <a:cubicBezTo>
                    <a:pt x="93" y="406"/>
                    <a:pt x="129" y="443"/>
                    <a:pt x="170" y="484"/>
                  </a:cubicBezTo>
                  <a:cubicBezTo>
                    <a:pt x="173" y="484"/>
                    <a:pt x="175" y="484"/>
                    <a:pt x="178" y="484"/>
                  </a:cubicBezTo>
                  <a:cubicBezTo>
                    <a:pt x="351" y="484"/>
                    <a:pt x="492" y="345"/>
                    <a:pt x="494" y="172"/>
                  </a:cubicBezTo>
                  <a:cubicBezTo>
                    <a:pt x="421" y="100"/>
                    <a:pt x="356" y="35"/>
                    <a:pt x="336" y="16"/>
                  </a:cubicBezTo>
                  <a:cubicBezTo>
                    <a:pt x="324" y="4"/>
                    <a:pt x="305" y="1"/>
                    <a:pt x="286" y="1"/>
                  </a:cubicBezTo>
                  <a:cubicBezTo>
                    <a:pt x="274" y="1"/>
                    <a:pt x="261" y="2"/>
                    <a:pt x="251" y="2"/>
                  </a:cubicBezTo>
                  <a:cubicBezTo>
                    <a:pt x="207" y="2"/>
                    <a:pt x="162" y="2"/>
                    <a:pt x="118" y="2"/>
                  </a:cubicBezTo>
                  <a:cubicBezTo>
                    <a:pt x="104" y="2"/>
                    <a:pt x="86" y="0"/>
                    <a:pt x="69" y="0"/>
                  </a:cubicBezTo>
                </a:path>
              </a:pathLst>
            </a:custGeom>
            <a:solidFill>
              <a:srgbClr val="76598D"/>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892" name="Freeform 137"/>
            <p:cNvSpPr>
              <a:spLocks noEditPoints="1"/>
            </p:cNvSpPr>
            <p:nvPr/>
          </p:nvSpPr>
          <p:spPr bwMode="auto">
            <a:xfrm>
              <a:off x="201612" y="209550"/>
              <a:ext cx="479425" cy="479425"/>
            </a:xfrm>
            <a:custGeom>
              <a:avLst/>
              <a:gdLst>
                <a:gd name="T0" fmla="*/ 2147483647 w 343"/>
                <a:gd name="T1" fmla="*/ 2147483647 h 343"/>
                <a:gd name="T2" fmla="*/ 2147483647 w 343"/>
                <a:gd name="T3" fmla="*/ 0 h 343"/>
                <a:gd name="T4" fmla="*/ 2147483647 w 343"/>
                <a:gd name="T5" fmla="*/ 0 h 343"/>
                <a:gd name="T6" fmla="*/ 0 w 343"/>
                <a:gd name="T7" fmla="*/ 2147483647 h 343"/>
                <a:gd name="T8" fmla="*/ 0 w 343"/>
                <a:gd name="T9" fmla="*/ 2147483647 h 343"/>
                <a:gd name="T10" fmla="*/ 2147483647 w 343"/>
                <a:gd name="T11" fmla="*/ 2147483647 h 343"/>
                <a:gd name="T12" fmla="*/ 2147483647 w 343"/>
                <a:gd name="T13" fmla="*/ 2147483647 h 343"/>
                <a:gd name="T14" fmla="*/ 2147483647 w 343"/>
                <a:gd name="T15" fmla="*/ 2147483647 h 343"/>
                <a:gd name="T16" fmla="*/ 2147483647 w 343"/>
                <a:gd name="T17" fmla="*/ 2147483647 h 343"/>
                <a:gd name="T18" fmla="*/ 2147483647 w 343"/>
                <a:gd name="T19" fmla="*/ 2147483647 h 343"/>
                <a:gd name="T20" fmla="*/ 2147483647 w 343"/>
                <a:gd name="T21" fmla="*/ 2147483647 h 343"/>
                <a:gd name="T22" fmla="*/ 2147483647 w 343"/>
                <a:gd name="T23" fmla="*/ 2147483647 h 343"/>
                <a:gd name="T24" fmla="*/ 2147483647 w 343"/>
                <a:gd name="T25" fmla="*/ 2147483647 h 343"/>
                <a:gd name="T26" fmla="*/ 2147483647 w 343"/>
                <a:gd name="T27" fmla="*/ 2147483647 h 343"/>
                <a:gd name="T28" fmla="*/ 2147483647 w 343"/>
                <a:gd name="T29" fmla="*/ 2147483647 h 343"/>
                <a:gd name="T30" fmla="*/ 2147483647 w 343"/>
                <a:gd name="T31" fmla="*/ 2147483647 h 343"/>
                <a:gd name="T32" fmla="*/ 2147483647 w 343"/>
                <a:gd name="T33" fmla="*/ 2147483647 h 343"/>
                <a:gd name="T34" fmla="*/ 2147483647 w 343"/>
                <a:gd name="T35" fmla="*/ 2147483647 h 3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43" h="343">
                  <a:moveTo>
                    <a:pt x="343" y="45"/>
                  </a:moveTo>
                  <a:cubicBezTo>
                    <a:pt x="343" y="20"/>
                    <a:pt x="323" y="0"/>
                    <a:pt x="298" y="0"/>
                  </a:cubicBezTo>
                  <a:cubicBezTo>
                    <a:pt x="45" y="0"/>
                    <a:pt x="45" y="0"/>
                    <a:pt x="45" y="0"/>
                  </a:cubicBezTo>
                  <a:cubicBezTo>
                    <a:pt x="20" y="0"/>
                    <a:pt x="0" y="20"/>
                    <a:pt x="0" y="45"/>
                  </a:cubicBezTo>
                  <a:cubicBezTo>
                    <a:pt x="0" y="298"/>
                    <a:pt x="0" y="298"/>
                    <a:pt x="0" y="298"/>
                  </a:cubicBezTo>
                  <a:cubicBezTo>
                    <a:pt x="0" y="323"/>
                    <a:pt x="20" y="343"/>
                    <a:pt x="45" y="343"/>
                  </a:cubicBezTo>
                  <a:cubicBezTo>
                    <a:pt x="298" y="343"/>
                    <a:pt x="298" y="343"/>
                    <a:pt x="298" y="343"/>
                  </a:cubicBezTo>
                  <a:cubicBezTo>
                    <a:pt x="323" y="343"/>
                    <a:pt x="343" y="323"/>
                    <a:pt x="343" y="298"/>
                  </a:cubicBezTo>
                  <a:lnTo>
                    <a:pt x="343" y="45"/>
                  </a:lnTo>
                  <a:close/>
                  <a:moveTo>
                    <a:pt x="313" y="298"/>
                  </a:moveTo>
                  <a:cubicBezTo>
                    <a:pt x="313" y="307"/>
                    <a:pt x="306" y="313"/>
                    <a:pt x="298" y="313"/>
                  </a:cubicBezTo>
                  <a:cubicBezTo>
                    <a:pt x="45" y="313"/>
                    <a:pt x="45" y="313"/>
                    <a:pt x="45" y="313"/>
                  </a:cubicBezTo>
                  <a:cubicBezTo>
                    <a:pt x="36" y="313"/>
                    <a:pt x="29" y="307"/>
                    <a:pt x="29" y="298"/>
                  </a:cubicBezTo>
                  <a:cubicBezTo>
                    <a:pt x="29" y="45"/>
                    <a:pt x="29" y="45"/>
                    <a:pt x="29" y="45"/>
                  </a:cubicBezTo>
                  <a:cubicBezTo>
                    <a:pt x="29" y="37"/>
                    <a:pt x="36" y="30"/>
                    <a:pt x="45" y="30"/>
                  </a:cubicBezTo>
                  <a:cubicBezTo>
                    <a:pt x="298" y="30"/>
                    <a:pt x="298" y="30"/>
                    <a:pt x="298" y="30"/>
                  </a:cubicBezTo>
                  <a:cubicBezTo>
                    <a:pt x="306" y="30"/>
                    <a:pt x="313" y="37"/>
                    <a:pt x="313" y="45"/>
                  </a:cubicBezTo>
                  <a:lnTo>
                    <a:pt x="313" y="29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893" name="Freeform 138"/>
            <p:cNvSpPr>
              <a:spLocks noEditPoints="1"/>
            </p:cNvSpPr>
            <p:nvPr/>
          </p:nvSpPr>
          <p:spPr bwMode="auto">
            <a:xfrm>
              <a:off x="304800" y="311150"/>
              <a:ext cx="273050" cy="276225"/>
            </a:xfrm>
            <a:custGeom>
              <a:avLst/>
              <a:gdLst>
                <a:gd name="T0" fmla="*/ 2147483647 w 196"/>
                <a:gd name="T1" fmla="*/ 2147483647 h 197"/>
                <a:gd name="T2" fmla="*/ 2147483647 w 196"/>
                <a:gd name="T3" fmla="*/ 2147483647 h 197"/>
                <a:gd name="T4" fmla="*/ 2147483647 w 196"/>
                <a:gd name="T5" fmla="*/ 2147483647 h 197"/>
                <a:gd name="T6" fmla="*/ 2147483647 w 196"/>
                <a:gd name="T7" fmla="*/ 2147483647 h 197"/>
                <a:gd name="T8" fmla="*/ 2147483647 w 196"/>
                <a:gd name="T9" fmla="*/ 2147483647 h 197"/>
                <a:gd name="T10" fmla="*/ 2147483647 w 196"/>
                <a:gd name="T11" fmla="*/ 2147483647 h 197"/>
                <a:gd name="T12" fmla="*/ 2147483647 w 196"/>
                <a:gd name="T13" fmla="*/ 2147483647 h 197"/>
                <a:gd name="T14" fmla="*/ 2147483647 w 196"/>
                <a:gd name="T15" fmla="*/ 2147483647 h 197"/>
                <a:gd name="T16" fmla="*/ 2147483647 w 196"/>
                <a:gd name="T17" fmla="*/ 2147483647 h 197"/>
                <a:gd name="T18" fmla="*/ 2147483647 w 196"/>
                <a:gd name="T19" fmla="*/ 2147483647 h 197"/>
                <a:gd name="T20" fmla="*/ 2147483647 w 196"/>
                <a:gd name="T21" fmla="*/ 2147483647 h 197"/>
                <a:gd name="T22" fmla="*/ 2147483647 w 196"/>
                <a:gd name="T23" fmla="*/ 2147483647 h 197"/>
                <a:gd name="T24" fmla="*/ 2147483647 w 196"/>
                <a:gd name="T25" fmla="*/ 2147483647 h 197"/>
                <a:gd name="T26" fmla="*/ 2147483647 w 196"/>
                <a:gd name="T27" fmla="*/ 2147483647 h 197"/>
                <a:gd name="T28" fmla="*/ 2147483647 w 196"/>
                <a:gd name="T29" fmla="*/ 2147483647 h 197"/>
                <a:gd name="T30" fmla="*/ 2147483647 w 196"/>
                <a:gd name="T31" fmla="*/ 2147483647 h 197"/>
                <a:gd name="T32" fmla="*/ 2147483647 w 196"/>
                <a:gd name="T33" fmla="*/ 2147483647 h 197"/>
                <a:gd name="T34" fmla="*/ 2147483647 w 196"/>
                <a:gd name="T35" fmla="*/ 2147483647 h 197"/>
                <a:gd name="T36" fmla="*/ 2147483647 w 196"/>
                <a:gd name="T37" fmla="*/ 2147483647 h 197"/>
                <a:gd name="T38" fmla="*/ 2147483647 w 196"/>
                <a:gd name="T39" fmla="*/ 2147483647 h 197"/>
                <a:gd name="T40" fmla="*/ 2147483647 w 196"/>
                <a:gd name="T41" fmla="*/ 2147483647 h 197"/>
                <a:gd name="T42" fmla="*/ 2147483647 w 196"/>
                <a:gd name="T43" fmla="*/ 2147483647 h 197"/>
                <a:gd name="T44" fmla="*/ 2147483647 w 196"/>
                <a:gd name="T45" fmla="*/ 2147483647 h 197"/>
                <a:gd name="T46" fmla="*/ 2147483647 w 196"/>
                <a:gd name="T47" fmla="*/ 2147483647 h 197"/>
                <a:gd name="T48" fmla="*/ 2147483647 w 196"/>
                <a:gd name="T49" fmla="*/ 2147483647 h 197"/>
                <a:gd name="T50" fmla="*/ 2147483647 w 196"/>
                <a:gd name="T51" fmla="*/ 2147483647 h 197"/>
                <a:gd name="T52" fmla="*/ 2147483647 w 196"/>
                <a:gd name="T53" fmla="*/ 2147483647 h 197"/>
                <a:gd name="T54" fmla="*/ 2147483647 w 196"/>
                <a:gd name="T55" fmla="*/ 2147483647 h 197"/>
                <a:gd name="T56" fmla="*/ 2147483647 w 196"/>
                <a:gd name="T57" fmla="*/ 2147483647 h 197"/>
                <a:gd name="T58" fmla="*/ 2147483647 w 196"/>
                <a:gd name="T59" fmla="*/ 2147483647 h 197"/>
                <a:gd name="T60" fmla="*/ 2147483647 w 196"/>
                <a:gd name="T61" fmla="*/ 2147483647 h 197"/>
                <a:gd name="T62" fmla="*/ 2147483647 w 196"/>
                <a:gd name="T63" fmla="*/ 2147483647 h 197"/>
                <a:gd name="T64" fmla="*/ 2147483647 w 196"/>
                <a:gd name="T65" fmla="*/ 2147483647 h 197"/>
                <a:gd name="T66" fmla="*/ 2147483647 w 196"/>
                <a:gd name="T67" fmla="*/ 2147483647 h 197"/>
                <a:gd name="T68" fmla="*/ 2147483647 w 196"/>
                <a:gd name="T69" fmla="*/ 2147483647 h 197"/>
                <a:gd name="T70" fmla="*/ 2147483647 w 196"/>
                <a:gd name="T71" fmla="*/ 2147483647 h 197"/>
                <a:gd name="T72" fmla="*/ 2147483647 w 196"/>
                <a:gd name="T73" fmla="*/ 2147483647 h 197"/>
                <a:gd name="T74" fmla="*/ 2147483647 w 196"/>
                <a:gd name="T75" fmla="*/ 2147483647 h 197"/>
                <a:gd name="T76" fmla="*/ 2147483647 w 196"/>
                <a:gd name="T77" fmla="*/ 2147483647 h 197"/>
                <a:gd name="T78" fmla="*/ 2147483647 w 196"/>
                <a:gd name="T79" fmla="*/ 2147483647 h 197"/>
                <a:gd name="T80" fmla="*/ 2147483647 w 196"/>
                <a:gd name="T81" fmla="*/ 2147483647 h 197"/>
                <a:gd name="T82" fmla="*/ 2147483647 w 196"/>
                <a:gd name="T83" fmla="*/ 2147483647 h 197"/>
                <a:gd name="T84" fmla="*/ 2147483647 w 196"/>
                <a:gd name="T85" fmla="*/ 2147483647 h 197"/>
                <a:gd name="T86" fmla="*/ 2147483647 w 196"/>
                <a:gd name="T87" fmla="*/ 2147483647 h 197"/>
                <a:gd name="T88" fmla="*/ 2147483647 w 196"/>
                <a:gd name="T89" fmla="*/ 2147483647 h 197"/>
                <a:gd name="T90" fmla="*/ 2147483647 w 196"/>
                <a:gd name="T91" fmla="*/ 2147483647 h 197"/>
                <a:gd name="T92" fmla="*/ 2147483647 w 196"/>
                <a:gd name="T93" fmla="*/ 2147483647 h 197"/>
                <a:gd name="T94" fmla="*/ 2147483647 w 196"/>
                <a:gd name="T95" fmla="*/ 2147483647 h 197"/>
                <a:gd name="T96" fmla="*/ 2147483647 w 196"/>
                <a:gd name="T97" fmla="*/ 2147483647 h 197"/>
                <a:gd name="T98" fmla="*/ 2147483647 w 196"/>
                <a:gd name="T99" fmla="*/ 2147483647 h 197"/>
                <a:gd name="T100" fmla="*/ 2147483647 w 196"/>
                <a:gd name="T101" fmla="*/ 2147483647 h 197"/>
                <a:gd name="T102" fmla="*/ 2147483647 w 196"/>
                <a:gd name="T103" fmla="*/ 2147483647 h 197"/>
                <a:gd name="T104" fmla="*/ 2147483647 w 196"/>
                <a:gd name="T105" fmla="*/ 2147483647 h 197"/>
                <a:gd name="T106" fmla="*/ 2147483647 w 196"/>
                <a:gd name="T107" fmla="*/ 2147483647 h 197"/>
                <a:gd name="T108" fmla="*/ 2147483647 w 196"/>
                <a:gd name="T109" fmla="*/ 2147483647 h 197"/>
                <a:gd name="T110" fmla="*/ 2147483647 w 196"/>
                <a:gd name="T111" fmla="*/ 2147483647 h 197"/>
                <a:gd name="T112" fmla="*/ 2147483647 w 196"/>
                <a:gd name="T113" fmla="*/ 2147483647 h 19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96" h="197">
                  <a:moveTo>
                    <a:pt x="167" y="29"/>
                  </a:moveTo>
                  <a:cubicBezTo>
                    <a:pt x="158" y="20"/>
                    <a:pt x="148" y="13"/>
                    <a:pt x="136" y="8"/>
                  </a:cubicBezTo>
                  <a:cubicBezTo>
                    <a:pt x="124" y="3"/>
                    <a:pt x="111" y="0"/>
                    <a:pt x="98" y="0"/>
                  </a:cubicBezTo>
                  <a:cubicBezTo>
                    <a:pt x="84" y="0"/>
                    <a:pt x="72" y="3"/>
                    <a:pt x="60" y="8"/>
                  </a:cubicBezTo>
                  <a:cubicBezTo>
                    <a:pt x="48" y="13"/>
                    <a:pt x="37" y="20"/>
                    <a:pt x="28" y="29"/>
                  </a:cubicBezTo>
                  <a:cubicBezTo>
                    <a:pt x="19" y="38"/>
                    <a:pt x="12" y="49"/>
                    <a:pt x="7" y="60"/>
                  </a:cubicBezTo>
                  <a:cubicBezTo>
                    <a:pt x="2" y="72"/>
                    <a:pt x="0" y="85"/>
                    <a:pt x="0" y="99"/>
                  </a:cubicBezTo>
                  <a:cubicBezTo>
                    <a:pt x="0" y="112"/>
                    <a:pt x="2" y="125"/>
                    <a:pt x="7" y="137"/>
                  </a:cubicBezTo>
                  <a:cubicBezTo>
                    <a:pt x="12" y="149"/>
                    <a:pt x="19" y="159"/>
                    <a:pt x="28" y="168"/>
                  </a:cubicBezTo>
                  <a:cubicBezTo>
                    <a:pt x="37" y="177"/>
                    <a:pt x="48" y="184"/>
                    <a:pt x="60" y="189"/>
                  </a:cubicBezTo>
                  <a:cubicBezTo>
                    <a:pt x="72" y="194"/>
                    <a:pt x="84" y="197"/>
                    <a:pt x="98" y="197"/>
                  </a:cubicBezTo>
                  <a:cubicBezTo>
                    <a:pt x="111" y="197"/>
                    <a:pt x="124" y="194"/>
                    <a:pt x="136" y="189"/>
                  </a:cubicBezTo>
                  <a:cubicBezTo>
                    <a:pt x="148" y="184"/>
                    <a:pt x="158" y="177"/>
                    <a:pt x="167" y="168"/>
                  </a:cubicBezTo>
                  <a:cubicBezTo>
                    <a:pt x="176" y="159"/>
                    <a:pt x="183" y="149"/>
                    <a:pt x="188" y="137"/>
                  </a:cubicBezTo>
                  <a:cubicBezTo>
                    <a:pt x="193" y="125"/>
                    <a:pt x="196" y="112"/>
                    <a:pt x="196" y="99"/>
                  </a:cubicBezTo>
                  <a:cubicBezTo>
                    <a:pt x="196" y="85"/>
                    <a:pt x="193" y="72"/>
                    <a:pt x="188" y="60"/>
                  </a:cubicBezTo>
                  <a:cubicBezTo>
                    <a:pt x="183" y="49"/>
                    <a:pt x="176" y="38"/>
                    <a:pt x="167" y="29"/>
                  </a:cubicBezTo>
                  <a:close/>
                  <a:moveTo>
                    <a:pt x="65" y="20"/>
                  </a:moveTo>
                  <a:cubicBezTo>
                    <a:pt x="65" y="20"/>
                    <a:pt x="66" y="20"/>
                    <a:pt x="66" y="19"/>
                  </a:cubicBezTo>
                  <a:cubicBezTo>
                    <a:pt x="64" y="23"/>
                    <a:pt x="61" y="27"/>
                    <a:pt x="59" y="31"/>
                  </a:cubicBezTo>
                  <a:cubicBezTo>
                    <a:pt x="57" y="35"/>
                    <a:pt x="55" y="40"/>
                    <a:pt x="53" y="45"/>
                  </a:cubicBezTo>
                  <a:cubicBezTo>
                    <a:pt x="48" y="43"/>
                    <a:pt x="43" y="40"/>
                    <a:pt x="38" y="38"/>
                  </a:cubicBezTo>
                  <a:cubicBezTo>
                    <a:pt x="46" y="30"/>
                    <a:pt x="55" y="24"/>
                    <a:pt x="65" y="20"/>
                  </a:cubicBezTo>
                  <a:close/>
                  <a:moveTo>
                    <a:pt x="19" y="66"/>
                  </a:moveTo>
                  <a:cubicBezTo>
                    <a:pt x="22" y="59"/>
                    <a:pt x="25" y="53"/>
                    <a:pt x="29" y="48"/>
                  </a:cubicBezTo>
                  <a:cubicBezTo>
                    <a:pt x="35" y="51"/>
                    <a:pt x="42" y="55"/>
                    <a:pt x="50" y="57"/>
                  </a:cubicBezTo>
                  <a:cubicBezTo>
                    <a:pt x="47" y="68"/>
                    <a:pt x="45" y="80"/>
                    <a:pt x="45" y="92"/>
                  </a:cubicBezTo>
                  <a:cubicBezTo>
                    <a:pt x="13" y="92"/>
                    <a:pt x="13" y="92"/>
                    <a:pt x="13" y="92"/>
                  </a:cubicBezTo>
                  <a:cubicBezTo>
                    <a:pt x="13" y="83"/>
                    <a:pt x="16" y="74"/>
                    <a:pt x="19" y="66"/>
                  </a:cubicBezTo>
                  <a:close/>
                  <a:moveTo>
                    <a:pt x="19" y="132"/>
                  </a:moveTo>
                  <a:cubicBezTo>
                    <a:pt x="16" y="124"/>
                    <a:pt x="13" y="115"/>
                    <a:pt x="13" y="106"/>
                  </a:cubicBezTo>
                  <a:cubicBezTo>
                    <a:pt x="45" y="106"/>
                    <a:pt x="45" y="106"/>
                    <a:pt x="45" y="106"/>
                  </a:cubicBezTo>
                  <a:cubicBezTo>
                    <a:pt x="45" y="118"/>
                    <a:pt x="47" y="129"/>
                    <a:pt x="50" y="140"/>
                  </a:cubicBezTo>
                  <a:cubicBezTo>
                    <a:pt x="42" y="143"/>
                    <a:pt x="35" y="146"/>
                    <a:pt x="29" y="150"/>
                  </a:cubicBezTo>
                  <a:cubicBezTo>
                    <a:pt x="25" y="144"/>
                    <a:pt x="22" y="138"/>
                    <a:pt x="19" y="132"/>
                  </a:cubicBezTo>
                  <a:close/>
                  <a:moveTo>
                    <a:pt x="65" y="177"/>
                  </a:moveTo>
                  <a:cubicBezTo>
                    <a:pt x="55" y="173"/>
                    <a:pt x="46" y="167"/>
                    <a:pt x="38" y="159"/>
                  </a:cubicBezTo>
                  <a:cubicBezTo>
                    <a:pt x="43" y="157"/>
                    <a:pt x="48" y="155"/>
                    <a:pt x="53" y="153"/>
                  </a:cubicBezTo>
                  <a:cubicBezTo>
                    <a:pt x="55" y="157"/>
                    <a:pt x="57" y="162"/>
                    <a:pt x="59" y="166"/>
                  </a:cubicBezTo>
                  <a:cubicBezTo>
                    <a:pt x="61" y="171"/>
                    <a:pt x="64" y="174"/>
                    <a:pt x="66" y="178"/>
                  </a:cubicBezTo>
                  <a:cubicBezTo>
                    <a:pt x="66" y="178"/>
                    <a:pt x="65" y="177"/>
                    <a:pt x="65" y="177"/>
                  </a:cubicBezTo>
                  <a:close/>
                  <a:moveTo>
                    <a:pt x="92" y="183"/>
                  </a:moveTo>
                  <a:cubicBezTo>
                    <a:pt x="89" y="182"/>
                    <a:pt x="86" y="181"/>
                    <a:pt x="84" y="178"/>
                  </a:cubicBezTo>
                  <a:cubicBezTo>
                    <a:pt x="79" y="174"/>
                    <a:pt x="75" y="168"/>
                    <a:pt x="71" y="161"/>
                  </a:cubicBezTo>
                  <a:cubicBezTo>
                    <a:pt x="69" y="157"/>
                    <a:pt x="67" y="153"/>
                    <a:pt x="66" y="149"/>
                  </a:cubicBezTo>
                  <a:cubicBezTo>
                    <a:pt x="74" y="147"/>
                    <a:pt x="83" y="146"/>
                    <a:pt x="92" y="145"/>
                  </a:cubicBezTo>
                  <a:lnTo>
                    <a:pt x="92" y="183"/>
                  </a:lnTo>
                  <a:close/>
                  <a:moveTo>
                    <a:pt x="92" y="132"/>
                  </a:moveTo>
                  <a:cubicBezTo>
                    <a:pt x="81" y="133"/>
                    <a:pt x="72" y="134"/>
                    <a:pt x="62" y="136"/>
                  </a:cubicBezTo>
                  <a:cubicBezTo>
                    <a:pt x="62" y="135"/>
                    <a:pt x="62" y="134"/>
                    <a:pt x="61" y="133"/>
                  </a:cubicBezTo>
                  <a:cubicBezTo>
                    <a:pt x="59" y="125"/>
                    <a:pt x="58" y="115"/>
                    <a:pt x="58" y="106"/>
                  </a:cubicBezTo>
                  <a:cubicBezTo>
                    <a:pt x="92" y="106"/>
                    <a:pt x="92" y="106"/>
                    <a:pt x="92" y="106"/>
                  </a:cubicBezTo>
                  <a:lnTo>
                    <a:pt x="92" y="132"/>
                  </a:lnTo>
                  <a:close/>
                  <a:moveTo>
                    <a:pt x="92" y="92"/>
                  </a:moveTo>
                  <a:cubicBezTo>
                    <a:pt x="58" y="92"/>
                    <a:pt x="58" y="92"/>
                    <a:pt x="58" y="92"/>
                  </a:cubicBezTo>
                  <a:cubicBezTo>
                    <a:pt x="58" y="83"/>
                    <a:pt x="59" y="73"/>
                    <a:pt x="61" y="64"/>
                  </a:cubicBezTo>
                  <a:cubicBezTo>
                    <a:pt x="62" y="63"/>
                    <a:pt x="62" y="62"/>
                    <a:pt x="62" y="61"/>
                  </a:cubicBezTo>
                  <a:cubicBezTo>
                    <a:pt x="71" y="63"/>
                    <a:pt x="81" y="65"/>
                    <a:pt x="92" y="65"/>
                  </a:cubicBezTo>
                  <a:lnTo>
                    <a:pt x="92" y="92"/>
                  </a:lnTo>
                  <a:close/>
                  <a:moveTo>
                    <a:pt x="92" y="52"/>
                  </a:moveTo>
                  <a:cubicBezTo>
                    <a:pt x="83" y="52"/>
                    <a:pt x="74" y="50"/>
                    <a:pt x="66" y="48"/>
                  </a:cubicBezTo>
                  <a:cubicBezTo>
                    <a:pt x="67" y="44"/>
                    <a:pt x="69" y="40"/>
                    <a:pt x="71" y="37"/>
                  </a:cubicBezTo>
                  <a:cubicBezTo>
                    <a:pt x="75" y="29"/>
                    <a:pt x="79" y="23"/>
                    <a:pt x="84" y="19"/>
                  </a:cubicBezTo>
                  <a:cubicBezTo>
                    <a:pt x="86" y="17"/>
                    <a:pt x="89" y="15"/>
                    <a:pt x="92" y="14"/>
                  </a:cubicBezTo>
                  <a:lnTo>
                    <a:pt x="92" y="52"/>
                  </a:lnTo>
                  <a:close/>
                  <a:moveTo>
                    <a:pt x="131" y="20"/>
                  </a:moveTo>
                  <a:cubicBezTo>
                    <a:pt x="141" y="24"/>
                    <a:pt x="150" y="30"/>
                    <a:pt x="158" y="38"/>
                  </a:cubicBezTo>
                  <a:cubicBezTo>
                    <a:pt x="158" y="39"/>
                    <a:pt x="159" y="39"/>
                    <a:pt x="159" y="39"/>
                  </a:cubicBezTo>
                  <a:cubicBezTo>
                    <a:pt x="154" y="42"/>
                    <a:pt x="149" y="44"/>
                    <a:pt x="143" y="46"/>
                  </a:cubicBezTo>
                  <a:cubicBezTo>
                    <a:pt x="141" y="41"/>
                    <a:pt x="139" y="36"/>
                    <a:pt x="136" y="31"/>
                  </a:cubicBezTo>
                  <a:cubicBezTo>
                    <a:pt x="134" y="27"/>
                    <a:pt x="132" y="23"/>
                    <a:pt x="129" y="19"/>
                  </a:cubicBezTo>
                  <a:cubicBezTo>
                    <a:pt x="130" y="20"/>
                    <a:pt x="130" y="20"/>
                    <a:pt x="131" y="20"/>
                  </a:cubicBezTo>
                  <a:close/>
                  <a:moveTo>
                    <a:pt x="104" y="15"/>
                  </a:moveTo>
                  <a:cubicBezTo>
                    <a:pt x="107" y="16"/>
                    <a:pt x="109" y="17"/>
                    <a:pt x="111" y="19"/>
                  </a:cubicBezTo>
                  <a:cubicBezTo>
                    <a:pt x="116" y="23"/>
                    <a:pt x="121" y="29"/>
                    <a:pt x="125" y="37"/>
                  </a:cubicBezTo>
                  <a:cubicBezTo>
                    <a:pt x="126" y="40"/>
                    <a:pt x="128" y="45"/>
                    <a:pt x="130" y="49"/>
                  </a:cubicBezTo>
                  <a:cubicBezTo>
                    <a:pt x="122" y="51"/>
                    <a:pt x="113" y="52"/>
                    <a:pt x="104" y="52"/>
                  </a:cubicBezTo>
                  <a:lnTo>
                    <a:pt x="104" y="15"/>
                  </a:lnTo>
                  <a:close/>
                  <a:moveTo>
                    <a:pt x="104" y="65"/>
                  </a:moveTo>
                  <a:cubicBezTo>
                    <a:pt x="114" y="65"/>
                    <a:pt x="124" y="64"/>
                    <a:pt x="133" y="62"/>
                  </a:cubicBezTo>
                  <a:cubicBezTo>
                    <a:pt x="133" y="63"/>
                    <a:pt x="134" y="64"/>
                    <a:pt x="134" y="64"/>
                  </a:cubicBezTo>
                  <a:cubicBezTo>
                    <a:pt x="136" y="73"/>
                    <a:pt x="137" y="83"/>
                    <a:pt x="137" y="92"/>
                  </a:cubicBezTo>
                  <a:cubicBezTo>
                    <a:pt x="104" y="92"/>
                    <a:pt x="104" y="92"/>
                    <a:pt x="104" y="92"/>
                  </a:cubicBezTo>
                  <a:lnTo>
                    <a:pt x="104" y="65"/>
                  </a:lnTo>
                  <a:close/>
                  <a:moveTo>
                    <a:pt x="104" y="106"/>
                  </a:moveTo>
                  <a:cubicBezTo>
                    <a:pt x="137" y="106"/>
                    <a:pt x="137" y="106"/>
                    <a:pt x="137" y="106"/>
                  </a:cubicBezTo>
                  <a:cubicBezTo>
                    <a:pt x="137" y="115"/>
                    <a:pt x="136" y="124"/>
                    <a:pt x="134" y="133"/>
                  </a:cubicBezTo>
                  <a:cubicBezTo>
                    <a:pt x="134" y="134"/>
                    <a:pt x="133" y="135"/>
                    <a:pt x="133" y="135"/>
                  </a:cubicBezTo>
                  <a:cubicBezTo>
                    <a:pt x="124" y="134"/>
                    <a:pt x="114" y="132"/>
                    <a:pt x="104" y="132"/>
                  </a:cubicBezTo>
                  <a:lnTo>
                    <a:pt x="104" y="106"/>
                  </a:lnTo>
                  <a:close/>
                  <a:moveTo>
                    <a:pt x="111" y="178"/>
                  </a:moveTo>
                  <a:cubicBezTo>
                    <a:pt x="109" y="180"/>
                    <a:pt x="107" y="181"/>
                    <a:pt x="104" y="182"/>
                  </a:cubicBezTo>
                  <a:cubicBezTo>
                    <a:pt x="104" y="145"/>
                    <a:pt x="104" y="145"/>
                    <a:pt x="104" y="145"/>
                  </a:cubicBezTo>
                  <a:cubicBezTo>
                    <a:pt x="113" y="145"/>
                    <a:pt x="122" y="146"/>
                    <a:pt x="130" y="148"/>
                  </a:cubicBezTo>
                  <a:cubicBezTo>
                    <a:pt x="128" y="152"/>
                    <a:pt x="126" y="157"/>
                    <a:pt x="124" y="161"/>
                  </a:cubicBezTo>
                  <a:cubicBezTo>
                    <a:pt x="121" y="168"/>
                    <a:pt x="116" y="174"/>
                    <a:pt x="111" y="178"/>
                  </a:cubicBezTo>
                  <a:close/>
                  <a:moveTo>
                    <a:pt x="158" y="159"/>
                  </a:moveTo>
                  <a:cubicBezTo>
                    <a:pt x="150" y="167"/>
                    <a:pt x="141" y="173"/>
                    <a:pt x="131" y="177"/>
                  </a:cubicBezTo>
                  <a:cubicBezTo>
                    <a:pt x="130" y="177"/>
                    <a:pt x="130" y="178"/>
                    <a:pt x="129" y="178"/>
                  </a:cubicBezTo>
                  <a:cubicBezTo>
                    <a:pt x="132" y="174"/>
                    <a:pt x="134" y="171"/>
                    <a:pt x="136" y="166"/>
                  </a:cubicBezTo>
                  <a:cubicBezTo>
                    <a:pt x="139" y="162"/>
                    <a:pt x="141" y="157"/>
                    <a:pt x="143" y="151"/>
                  </a:cubicBezTo>
                  <a:cubicBezTo>
                    <a:pt x="149" y="153"/>
                    <a:pt x="154" y="155"/>
                    <a:pt x="159" y="158"/>
                  </a:cubicBezTo>
                  <a:cubicBezTo>
                    <a:pt x="159" y="158"/>
                    <a:pt x="158" y="159"/>
                    <a:pt x="158" y="159"/>
                  </a:cubicBezTo>
                  <a:close/>
                  <a:moveTo>
                    <a:pt x="176" y="132"/>
                  </a:moveTo>
                  <a:cubicBezTo>
                    <a:pt x="174" y="138"/>
                    <a:pt x="171" y="143"/>
                    <a:pt x="168" y="148"/>
                  </a:cubicBezTo>
                  <a:cubicBezTo>
                    <a:pt x="161" y="144"/>
                    <a:pt x="154" y="141"/>
                    <a:pt x="146" y="139"/>
                  </a:cubicBezTo>
                  <a:cubicBezTo>
                    <a:pt x="149" y="129"/>
                    <a:pt x="150" y="117"/>
                    <a:pt x="150" y="106"/>
                  </a:cubicBezTo>
                  <a:cubicBezTo>
                    <a:pt x="183" y="106"/>
                    <a:pt x="183" y="106"/>
                    <a:pt x="183" y="106"/>
                  </a:cubicBezTo>
                  <a:cubicBezTo>
                    <a:pt x="182" y="115"/>
                    <a:pt x="180" y="124"/>
                    <a:pt x="176" y="132"/>
                  </a:cubicBezTo>
                  <a:close/>
                  <a:moveTo>
                    <a:pt x="150" y="92"/>
                  </a:moveTo>
                  <a:cubicBezTo>
                    <a:pt x="150" y="81"/>
                    <a:pt x="149" y="69"/>
                    <a:pt x="146" y="59"/>
                  </a:cubicBezTo>
                  <a:cubicBezTo>
                    <a:pt x="154" y="56"/>
                    <a:pt x="161" y="53"/>
                    <a:pt x="168" y="50"/>
                  </a:cubicBezTo>
                  <a:cubicBezTo>
                    <a:pt x="171" y="55"/>
                    <a:pt x="174" y="60"/>
                    <a:pt x="176" y="65"/>
                  </a:cubicBezTo>
                  <a:cubicBezTo>
                    <a:pt x="180" y="74"/>
                    <a:pt x="182" y="83"/>
                    <a:pt x="183" y="92"/>
                  </a:cubicBezTo>
                  <a:lnTo>
                    <a:pt x="150" y="9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4844" name="组合 258"/>
          <p:cNvGrpSpPr/>
          <p:nvPr/>
        </p:nvGrpSpPr>
        <p:grpSpPr bwMode="auto">
          <a:xfrm>
            <a:off x="2657475" y="4250653"/>
            <a:ext cx="636985" cy="637181"/>
            <a:chOff x="0" y="0"/>
            <a:chExt cx="882650" cy="882650"/>
          </a:xfrm>
        </p:grpSpPr>
        <p:sp>
          <p:nvSpPr>
            <p:cNvPr id="34881" name="Oval 139"/>
            <p:cNvSpPr>
              <a:spLocks noChangeArrowheads="1"/>
            </p:cNvSpPr>
            <p:nvPr/>
          </p:nvSpPr>
          <p:spPr bwMode="auto">
            <a:xfrm>
              <a:off x="0" y="0"/>
              <a:ext cx="882650" cy="882650"/>
            </a:xfrm>
            <a:prstGeom prst="ellipse">
              <a:avLst/>
            </a:prstGeom>
            <a:solidFill>
              <a:srgbClr val="3A738A"/>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zh-CN">
                <a:solidFill>
                  <a:srgbClr val="000000"/>
                </a:solidFill>
              </a:endParaRPr>
            </a:p>
          </p:txBody>
        </p:sp>
        <p:sp>
          <p:nvSpPr>
            <p:cNvPr id="34882" name="Freeform 140"/>
            <p:cNvSpPr/>
            <p:nvPr/>
          </p:nvSpPr>
          <p:spPr bwMode="auto">
            <a:xfrm>
              <a:off x="193675" y="206375"/>
              <a:ext cx="688975" cy="676275"/>
            </a:xfrm>
            <a:custGeom>
              <a:avLst/>
              <a:gdLst>
                <a:gd name="T0" fmla="*/ 2147483647 w 493"/>
                <a:gd name="T1" fmla="*/ 0 h 484"/>
                <a:gd name="T2" fmla="*/ 2147483647 w 493"/>
                <a:gd name="T3" fmla="*/ 2147483647 h 484"/>
                <a:gd name="T4" fmla="*/ 2147483647 w 493"/>
                <a:gd name="T5" fmla="*/ 2147483647 h 484"/>
                <a:gd name="T6" fmla="*/ 2147483647 w 493"/>
                <a:gd name="T7" fmla="*/ 2147483647 h 484"/>
                <a:gd name="T8" fmla="*/ 2147483647 w 493"/>
                <a:gd name="T9" fmla="*/ 2147483647 h 484"/>
                <a:gd name="T10" fmla="*/ 2147483647 w 493"/>
                <a:gd name="T11" fmla="*/ 2147483647 h 484"/>
                <a:gd name="T12" fmla="*/ 2147483647 w 493"/>
                <a:gd name="T13" fmla="*/ 2147483647 h 484"/>
                <a:gd name="T14" fmla="*/ 2147483647 w 493"/>
                <a:gd name="T15" fmla="*/ 2147483647 h 484"/>
                <a:gd name="T16" fmla="*/ 2147483647 w 493"/>
                <a:gd name="T17" fmla="*/ 2147483647 h 484"/>
                <a:gd name="T18" fmla="*/ 2147483647 w 493"/>
                <a:gd name="T19" fmla="*/ 2147483647 h 484"/>
                <a:gd name="T20" fmla="*/ 2147483647 w 493"/>
                <a:gd name="T21" fmla="*/ 2147483647 h 484"/>
                <a:gd name="T22" fmla="*/ 2147483647 w 493"/>
                <a:gd name="T23" fmla="*/ 2147483647 h 484"/>
                <a:gd name="T24" fmla="*/ 2147483647 w 493"/>
                <a:gd name="T25" fmla="*/ 0 h 4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93" h="484">
                  <a:moveTo>
                    <a:pt x="69" y="0"/>
                  </a:moveTo>
                  <a:cubicBezTo>
                    <a:pt x="57" y="0"/>
                    <a:pt x="46" y="1"/>
                    <a:pt x="36" y="5"/>
                  </a:cubicBezTo>
                  <a:cubicBezTo>
                    <a:pt x="0" y="17"/>
                    <a:pt x="5" y="57"/>
                    <a:pt x="5" y="87"/>
                  </a:cubicBezTo>
                  <a:cubicBezTo>
                    <a:pt x="5" y="158"/>
                    <a:pt x="5" y="229"/>
                    <a:pt x="5" y="300"/>
                  </a:cubicBezTo>
                  <a:cubicBezTo>
                    <a:pt x="5" y="332"/>
                    <a:pt x="53" y="367"/>
                    <a:pt x="75" y="389"/>
                  </a:cubicBezTo>
                  <a:cubicBezTo>
                    <a:pt x="92" y="406"/>
                    <a:pt x="128" y="443"/>
                    <a:pt x="169" y="484"/>
                  </a:cubicBezTo>
                  <a:cubicBezTo>
                    <a:pt x="172" y="484"/>
                    <a:pt x="174" y="484"/>
                    <a:pt x="177" y="484"/>
                  </a:cubicBezTo>
                  <a:cubicBezTo>
                    <a:pt x="350" y="484"/>
                    <a:pt x="491" y="345"/>
                    <a:pt x="493" y="172"/>
                  </a:cubicBezTo>
                  <a:cubicBezTo>
                    <a:pt x="420" y="99"/>
                    <a:pt x="355" y="35"/>
                    <a:pt x="336" y="16"/>
                  </a:cubicBezTo>
                  <a:cubicBezTo>
                    <a:pt x="324" y="4"/>
                    <a:pt x="305" y="1"/>
                    <a:pt x="286" y="1"/>
                  </a:cubicBezTo>
                  <a:cubicBezTo>
                    <a:pt x="273" y="1"/>
                    <a:pt x="261" y="2"/>
                    <a:pt x="251" y="2"/>
                  </a:cubicBezTo>
                  <a:cubicBezTo>
                    <a:pt x="206" y="2"/>
                    <a:pt x="162" y="2"/>
                    <a:pt x="117" y="2"/>
                  </a:cubicBezTo>
                  <a:cubicBezTo>
                    <a:pt x="103" y="2"/>
                    <a:pt x="86" y="0"/>
                    <a:pt x="69" y="0"/>
                  </a:cubicBezTo>
                </a:path>
              </a:pathLst>
            </a:custGeom>
            <a:solidFill>
              <a:srgbClr val="2E5C6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883" name="Freeform 141"/>
            <p:cNvSpPr>
              <a:spLocks noEditPoints="1"/>
            </p:cNvSpPr>
            <p:nvPr/>
          </p:nvSpPr>
          <p:spPr bwMode="auto">
            <a:xfrm>
              <a:off x="200025" y="209550"/>
              <a:ext cx="479425" cy="479425"/>
            </a:xfrm>
            <a:custGeom>
              <a:avLst/>
              <a:gdLst>
                <a:gd name="T0" fmla="*/ 2147483647 w 343"/>
                <a:gd name="T1" fmla="*/ 2147483647 h 343"/>
                <a:gd name="T2" fmla="*/ 2147483647 w 343"/>
                <a:gd name="T3" fmla="*/ 0 h 343"/>
                <a:gd name="T4" fmla="*/ 2147483647 w 343"/>
                <a:gd name="T5" fmla="*/ 0 h 343"/>
                <a:gd name="T6" fmla="*/ 0 w 343"/>
                <a:gd name="T7" fmla="*/ 2147483647 h 343"/>
                <a:gd name="T8" fmla="*/ 0 w 343"/>
                <a:gd name="T9" fmla="*/ 2147483647 h 343"/>
                <a:gd name="T10" fmla="*/ 2147483647 w 343"/>
                <a:gd name="T11" fmla="*/ 2147483647 h 343"/>
                <a:gd name="T12" fmla="*/ 2147483647 w 343"/>
                <a:gd name="T13" fmla="*/ 2147483647 h 343"/>
                <a:gd name="T14" fmla="*/ 2147483647 w 343"/>
                <a:gd name="T15" fmla="*/ 2147483647 h 343"/>
                <a:gd name="T16" fmla="*/ 2147483647 w 343"/>
                <a:gd name="T17" fmla="*/ 2147483647 h 343"/>
                <a:gd name="T18" fmla="*/ 2147483647 w 343"/>
                <a:gd name="T19" fmla="*/ 2147483647 h 343"/>
                <a:gd name="T20" fmla="*/ 2147483647 w 343"/>
                <a:gd name="T21" fmla="*/ 2147483647 h 343"/>
                <a:gd name="T22" fmla="*/ 2147483647 w 343"/>
                <a:gd name="T23" fmla="*/ 2147483647 h 343"/>
                <a:gd name="T24" fmla="*/ 2147483647 w 343"/>
                <a:gd name="T25" fmla="*/ 2147483647 h 343"/>
                <a:gd name="T26" fmla="*/ 2147483647 w 343"/>
                <a:gd name="T27" fmla="*/ 2147483647 h 343"/>
                <a:gd name="T28" fmla="*/ 2147483647 w 343"/>
                <a:gd name="T29" fmla="*/ 2147483647 h 343"/>
                <a:gd name="T30" fmla="*/ 2147483647 w 343"/>
                <a:gd name="T31" fmla="*/ 2147483647 h 343"/>
                <a:gd name="T32" fmla="*/ 2147483647 w 343"/>
                <a:gd name="T33" fmla="*/ 2147483647 h 343"/>
                <a:gd name="T34" fmla="*/ 2147483647 w 343"/>
                <a:gd name="T35" fmla="*/ 2147483647 h 3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43" h="343">
                  <a:moveTo>
                    <a:pt x="343" y="45"/>
                  </a:moveTo>
                  <a:cubicBezTo>
                    <a:pt x="343" y="20"/>
                    <a:pt x="323" y="0"/>
                    <a:pt x="298" y="0"/>
                  </a:cubicBezTo>
                  <a:cubicBezTo>
                    <a:pt x="45" y="0"/>
                    <a:pt x="45" y="0"/>
                    <a:pt x="45" y="0"/>
                  </a:cubicBezTo>
                  <a:cubicBezTo>
                    <a:pt x="20" y="0"/>
                    <a:pt x="0" y="20"/>
                    <a:pt x="0" y="45"/>
                  </a:cubicBezTo>
                  <a:cubicBezTo>
                    <a:pt x="0" y="298"/>
                    <a:pt x="0" y="298"/>
                    <a:pt x="0" y="298"/>
                  </a:cubicBezTo>
                  <a:cubicBezTo>
                    <a:pt x="0" y="323"/>
                    <a:pt x="20" y="343"/>
                    <a:pt x="45" y="343"/>
                  </a:cubicBezTo>
                  <a:cubicBezTo>
                    <a:pt x="298" y="343"/>
                    <a:pt x="298" y="343"/>
                    <a:pt x="298" y="343"/>
                  </a:cubicBezTo>
                  <a:cubicBezTo>
                    <a:pt x="323" y="343"/>
                    <a:pt x="343" y="323"/>
                    <a:pt x="343" y="298"/>
                  </a:cubicBezTo>
                  <a:lnTo>
                    <a:pt x="343" y="45"/>
                  </a:lnTo>
                  <a:close/>
                  <a:moveTo>
                    <a:pt x="314" y="298"/>
                  </a:moveTo>
                  <a:cubicBezTo>
                    <a:pt x="314" y="307"/>
                    <a:pt x="307" y="313"/>
                    <a:pt x="298" y="313"/>
                  </a:cubicBezTo>
                  <a:cubicBezTo>
                    <a:pt x="45" y="313"/>
                    <a:pt x="45" y="313"/>
                    <a:pt x="45" y="313"/>
                  </a:cubicBezTo>
                  <a:cubicBezTo>
                    <a:pt x="37" y="313"/>
                    <a:pt x="30" y="307"/>
                    <a:pt x="30" y="298"/>
                  </a:cubicBezTo>
                  <a:cubicBezTo>
                    <a:pt x="30" y="45"/>
                    <a:pt x="30" y="45"/>
                    <a:pt x="30" y="45"/>
                  </a:cubicBezTo>
                  <a:cubicBezTo>
                    <a:pt x="30" y="37"/>
                    <a:pt x="37" y="30"/>
                    <a:pt x="45" y="30"/>
                  </a:cubicBezTo>
                  <a:cubicBezTo>
                    <a:pt x="298" y="30"/>
                    <a:pt x="298" y="30"/>
                    <a:pt x="298" y="30"/>
                  </a:cubicBezTo>
                  <a:cubicBezTo>
                    <a:pt x="307" y="30"/>
                    <a:pt x="314" y="37"/>
                    <a:pt x="314" y="45"/>
                  </a:cubicBezTo>
                  <a:lnTo>
                    <a:pt x="314" y="29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884" name="Freeform 142"/>
            <p:cNvSpPr>
              <a:spLocks noEditPoints="1"/>
            </p:cNvSpPr>
            <p:nvPr/>
          </p:nvSpPr>
          <p:spPr bwMode="auto">
            <a:xfrm>
              <a:off x="261937" y="342900"/>
              <a:ext cx="358775" cy="211138"/>
            </a:xfrm>
            <a:custGeom>
              <a:avLst/>
              <a:gdLst>
                <a:gd name="T0" fmla="*/ 2147483647 w 256"/>
                <a:gd name="T1" fmla="*/ 2147483647 h 151"/>
                <a:gd name="T2" fmla="*/ 2147483647 w 256"/>
                <a:gd name="T3" fmla="*/ 2147483647 h 151"/>
                <a:gd name="T4" fmla="*/ 2147483647 w 256"/>
                <a:gd name="T5" fmla="*/ 2147483647 h 151"/>
                <a:gd name="T6" fmla="*/ 2147483647 w 256"/>
                <a:gd name="T7" fmla="*/ 2147483647 h 151"/>
                <a:gd name="T8" fmla="*/ 2147483647 w 256"/>
                <a:gd name="T9" fmla="*/ 2147483647 h 151"/>
                <a:gd name="T10" fmla="*/ 2147483647 w 256"/>
                <a:gd name="T11" fmla="*/ 2147483647 h 151"/>
                <a:gd name="T12" fmla="*/ 2147483647 w 256"/>
                <a:gd name="T13" fmla="*/ 2147483647 h 151"/>
                <a:gd name="T14" fmla="*/ 2147483647 w 256"/>
                <a:gd name="T15" fmla="*/ 2147483647 h 151"/>
                <a:gd name="T16" fmla="*/ 2147483647 w 256"/>
                <a:gd name="T17" fmla="*/ 2147483647 h 151"/>
                <a:gd name="T18" fmla="*/ 2147483647 w 256"/>
                <a:gd name="T19" fmla="*/ 2147483647 h 151"/>
                <a:gd name="T20" fmla="*/ 2147483647 w 256"/>
                <a:gd name="T21" fmla="*/ 2147483647 h 151"/>
                <a:gd name="T22" fmla="*/ 2147483647 w 256"/>
                <a:gd name="T23" fmla="*/ 2147483647 h 151"/>
                <a:gd name="T24" fmla="*/ 2147483647 w 256"/>
                <a:gd name="T25" fmla="*/ 2147483647 h 151"/>
                <a:gd name="T26" fmla="*/ 2147483647 w 256"/>
                <a:gd name="T27" fmla="*/ 2147483647 h 151"/>
                <a:gd name="T28" fmla="*/ 2147483647 w 256"/>
                <a:gd name="T29" fmla="*/ 2147483647 h 151"/>
                <a:gd name="T30" fmla="*/ 2147483647 w 256"/>
                <a:gd name="T31" fmla="*/ 2147483647 h 151"/>
                <a:gd name="T32" fmla="*/ 2147483647 w 256"/>
                <a:gd name="T33" fmla="*/ 2147483647 h 151"/>
                <a:gd name="T34" fmla="*/ 2147483647 w 256"/>
                <a:gd name="T35" fmla="*/ 2147483647 h 151"/>
                <a:gd name="T36" fmla="*/ 2147483647 w 256"/>
                <a:gd name="T37" fmla="*/ 2147483647 h 151"/>
                <a:gd name="T38" fmla="*/ 2147483647 w 256"/>
                <a:gd name="T39" fmla="*/ 2147483647 h 151"/>
                <a:gd name="T40" fmla="*/ 2147483647 w 256"/>
                <a:gd name="T41" fmla="*/ 2147483647 h 151"/>
                <a:gd name="T42" fmla="*/ 2147483647 w 256"/>
                <a:gd name="T43" fmla="*/ 2147483647 h 151"/>
                <a:gd name="T44" fmla="*/ 2147483647 w 256"/>
                <a:gd name="T45" fmla="*/ 2147483647 h 151"/>
                <a:gd name="T46" fmla="*/ 2147483647 w 256"/>
                <a:gd name="T47" fmla="*/ 2147483647 h 151"/>
                <a:gd name="T48" fmla="*/ 2147483647 w 256"/>
                <a:gd name="T49" fmla="*/ 2147483647 h 151"/>
                <a:gd name="T50" fmla="*/ 2147483647 w 256"/>
                <a:gd name="T51" fmla="*/ 2147483647 h 151"/>
                <a:gd name="T52" fmla="*/ 2147483647 w 256"/>
                <a:gd name="T53" fmla="*/ 2147483647 h 151"/>
                <a:gd name="T54" fmla="*/ 2147483647 w 256"/>
                <a:gd name="T55" fmla="*/ 2147483647 h 151"/>
                <a:gd name="T56" fmla="*/ 2147483647 w 256"/>
                <a:gd name="T57" fmla="*/ 2147483647 h 151"/>
                <a:gd name="T58" fmla="*/ 2147483647 w 256"/>
                <a:gd name="T59" fmla="*/ 2147483647 h 151"/>
                <a:gd name="T60" fmla="*/ 2147483647 w 256"/>
                <a:gd name="T61" fmla="*/ 2147483647 h 151"/>
                <a:gd name="T62" fmla="*/ 2147483647 w 256"/>
                <a:gd name="T63" fmla="*/ 2147483647 h 151"/>
                <a:gd name="T64" fmla="*/ 2147483647 w 256"/>
                <a:gd name="T65" fmla="*/ 2147483647 h 151"/>
                <a:gd name="T66" fmla="*/ 2147483647 w 256"/>
                <a:gd name="T67" fmla="*/ 2147483647 h 151"/>
                <a:gd name="T68" fmla="*/ 2147483647 w 256"/>
                <a:gd name="T69" fmla="*/ 2147483647 h 151"/>
                <a:gd name="T70" fmla="*/ 2147483647 w 256"/>
                <a:gd name="T71" fmla="*/ 2147483647 h 151"/>
                <a:gd name="T72" fmla="*/ 2147483647 w 256"/>
                <a:gd name="T73" fmla="*/ 2147483647 h 151"/>
                <a:gd name="T74" fmla="*/ 2147483647 w 256"/>
                <a:gd name="T75" fmla="*/ 2147483647 h 151"/>
                <a:gd name="T76" fmla="*/ 2147483647 w 256"/>
                <a:gd name="T77" fmla="*/ 2147483647 h 151"/>
                <a:gd name="T78" fmla="*/ 2147483647 w 256"/>
                <a:gd name="T79" fmla="*/ 2147483647 h 151"/>
                <a:gd name="T80" fmla="*/ 2147483647 w 256"/>
                <a:gd name="T81" fmla="*/ 2147483647 h 151"/>
                <a:gd name="T82" fmla="*/ 2147483647 w 256"/>
                <a:gd name="T83" fmla="*/ 2147483647 h 151"/>
                <a:gd name="T84" fmla="*/ 2147483647 w 256"/>
                <a:gd name="T85" fmla="*/ 2147483647 h 151"/>
                <a:gd name="T86" fmla="*/ 2147483647 w 256"/>
                <a:gd name="T87" fmla="*/ 2147483647 h 151"/>
                <a:gd name="T88" fmla="*/ 2147483647 w 256"/>
                <a:gd name="T89" fmla="*/ 2147483647 h 151"/>
                <a:gd name="T90" fmla="*/ 2147483647 w 256"/>
                <a:gd name="T91" fmla="*/ 2147483647 h 15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56" h="151">
                  <a:moveTo>
                    <a:pt x="239" y="32"/>
                  </a:moveTo>
                  <a:cubicBezTo>
                    <a:pt x="231" y="20"/>
                    <a:pt x="221" y="11"/>
                    <a:pt x="209" y="7"/>
                  </a:cubicBezTo>
                  <a:cubicBezTo>
                    <a:pt x="190" y="0"/>
                    <a:pt x="170" y="1"/>
                    <a:pt x="150" y="3"/>
                  </a:cubicBezTo>
                  <a:cubicBezTo>
                    <a:pt x="142" y="4"/>
                    <a:pt x="135" y="5"/>
                    <a:pt x="128" y="5"/>
                  </a:cubicBezTo>
                  <a:cubicBezTo>
                    <a:pt x="121" y="5"/>
                    <a:pt x="114" y="4"/>
                    <a:pt x="107" y="3"/>
                  </a:cubicBezTo>
                  <a:cubicBezTo>
                    <a:pt x="87" y="1"/>
                    <a:pt x="66" y="0"/>
                    <a:pt x="47" y="7"/>
                  </a:cubicBezTo>
                  <a:cubicBezTo>
                    <a:pt x="36" y="11"/>
                    <a:pt x="26" y="20"/>
                    <a:pt x="18" y="32"/>
                  </a:cubicBezTo>
                  <a:cubicBezTo>
                    <a:pt x="11" y="42"/>
                    <a:pt x="6" y="54"/>
                    <a:pt x="4" y="67"/>
                  </a:cubicBezTo>
                  <a:cubicBezTo>
                    <a:pt x="0" y="86"/>
                    <a:pt x="2" y="105"/>
                    <a:pt x="9" y="120"/>
                  </a:cubicBezTo>
                  <a:cubicBezTo>
                    <a:pt x="13" y="128"/>
                    <a:pt x="18" y="135"/>
                    <a:pt x="24" y="140"/>
                  </a:cubicBezTo>
                  <a:cubicBezTo>
                    <a:pt x="30" y="145"/>
                    <a:pt x="37" y="149"/>
                    <a:pt x="45" y="151"/>
                  </a:cubicBezTo>
                  <a:cubicBezTo>
                    <a:pt x="48" y="151"/>
                    <a:pt x="50" y="151"/>
                    <a:pt x="53" y="151"/>
                  </a:cubicBezTo>
                  <a:cubicBezTo>
                    <a:pt x="64" y="151"/>
                    <a:pt x="74" y="148"/>
                    <a:pt x="84" y="141"/>
                  </a:cubicBezTo>
                  <a:cubicBezTo>
                    <a:pt x="94" y="134"/>
                    <a:pt x="102" y="123"/>
                    <a:pt x="108" y="110"/>
                  </a:cubicBezTo>
                  <a:cubicBezTo>
                    <a:pt x="126" y="110"/>
                    <a:pt x="126" y="110"/>
                    <a:pt x="126" y="110"/>
                  </a:cubicBezTo>
                  <a:cubicBezTo>
                    <a:pt x="131" y="110"/>
                    <a:pt x="131" y="110"/>
                    <a:pt x="131" y="110"/>
                  </a:cubicBezTo>
                  <a:cubicBezTo>
                    <a:pt x="149" y="110"/>
                    <a:pt x="149" y="110"/>
                    <a:pt x="149" y="110"/>
                  </a:cubicBezTo>
                  <a:cubicBezTo>
                    <a:pt x="154" y="123"/>
                    <a:pt x="163" y="134"/>
                    <a:pt x="173" y="141"/>
                  </a:cubicBezTo>
                  <a:cubicBezTo>
                    <a:pt x="182" y="148"/>
                    <a:pt x="193" y="151"/>
                    <a:pt x="203" y="151"/>
                  </a:cubicBezTo>
                  <a:cubicBezTo>
                    <a:pt x="206" y="151"/>
                    <a:pt x="209" y="151"/>
                    <a:pt x="211" y="151"/>
                  </a:cubicBezTo>
                  <a:cubicBezTo>
                    <a:pt x="219" y="149"/>
                    <a:pt x="226" y="145"/>
                    <a:pt x="233" y="140"/>
                  </a:cubicBezTo>
                  <a:cubicBezTo>
                    <a:pt x="238" y="135"/>
                    <a:pt x="243" y="128"/>
                    <a:pt x="247" y="120"/>
                  </a:cubicBezTo>
                  <a:cubicBezTo>
                    <a:pt x="254" y="105"/>
                    <a:pt x="256" y="86"/>
                    <a:pt x="253" y="67"/>
                  </a:cubicBezTo>
                  <a:cubicBezTo>
                    <a:pt x="250" y="54"/>
                    <a:pt x="245" y="42"/>
                    <a:pt x="239" y="32"/>
                  </a:cubicBezTo>
                  <a:close/>
                  <a:moveTo>
                    <a:pt x="232" y="113"/>
                  </a:moveTo>
                  <a:cubicBezTo>
                    <a:pt x="226" y="125"/>
                    <a:pt x="218" y="132"/>
                    <a:pt x="208" y="134"/>
                  </a:cubicBezTo>
                  <a:cubicBezTo>
                    <a:pt x="190" y="138"/>
                    <a:pt x="171" y="123"/>
                    <a:pt x="162" y="99"/>
                  </a:cubicBezTo>
                  <a:cubicBezTo>
                    <a:pt x="161" y="96"/>
                    <a:pt x="158" y="93"/>
                    <a:pt x="154" y="93"/>
                  </a:cubicBezTo>
                  <a:cubicBezTo>
                    <a:pt x="131" y="93"/>
                    <a:pt x="131" y="93"/>
                    <a:pt x="131" y="93"/>
                  </a:cubicBezTo>
                  <a:cubicBezTo>
                    <a:pt x="126" y="93"/>
                    <a:pt x="126" y="93"/>
                    <a:pt x="126" y="93"/>
                  </a:cubicBezTo>
                  <a:cubicBezTo>
                    <a:pt x="102" y="93"/>
                    <a:pt x="102" y="93"/>
                    <a:pt x="102" y="93"/>
                  </a:cubicBezTo>
                  <a:cubicBezTo>
                    <a:pt x="98" y="93"/>
                    <a:pt x="95" y="96"/>
                    <a:pt x="94" y="99"/>
                  </a:cubicBezTo>
                  <a:cubicBezTo>
                    <a:pt x="85" y="123"/>
                    <a:pt x="66" y="138"/>
                    <a:pt x="48" y="134"/>
                  </a:cubicBezTo>
                  <a:cubicBezTo>
                    <a:pt x="38" y="132"/>
                    <a:pt x="30" y="125"/>
                    <a:pt x="25" y="113"/>
                  </a:cubicBezTo>
                  <a:cubicBezTo>
                    <a:pt x="19" y="101"/>
                    <a:pt x="17" y="85"/>
                    <a:pt x="20" y="70"/>
                  </a:cubicBezTo>
                  <a:cubicBezTo>
                    <a:pt x="26" y="42"/>
                    <a:pt x="41" y="27"/>
                    <a:pt x="53" y="22"/>
                  </a:cubicBezTo>
                  <a:cubicBezTo>
                    <a:pt x="68" y="17"/>
                    <a:pt x="86" y="18"/>
                    <a:pt x="105" y="20"/>
                  </a:cubicBezTo>
                  <a:cubicBezTo>
                    <a:pt x="112" y="21"/>
                    <a:pt x="118" y="21"/>
                    <a:pt x="125" y="21"/>
                  </a:cubicBezTo>
                  <a:cubicBezTo>
                    <a:pt x="125" y="21"/>
                    <a:pt x="125" y="21"/>
                    <a:pt x="125" y="21"/>
                  </a:cubicBezTo>
                  <a:cubicBezTo>
                    <a:pt x="126" y="21"/>
                    <a:pt x="127" y="21"/>
                    <a:pt x="127" y="21"/>
                  </a:cubicBezTo>
                  <a:cubicBezTo>
                    <a:pt x="128" y="21"/>
                    <a:pt x="129" y="21"/>
                    <a:pt x="129" y="21"/>
                  </a:cubicBezTo>
                  <a:cubicBezTo>
                    <a:pt x="129" y="21"/>
                    <a:pt x="129" y="21"/>
                    <a:pt x="129" y="21"/>
                  </a:cubicBezTo>
                  <a:cubicBezTo>
                    <a:pt x="136" y="21"/>
                    <a:pt x="144" y="21"/>
                    <a:pt x="151" y="20"/>
                  </a:cubicBezTo>
                  <a:cubicBezTo>
                    <a:pt x="169" y="18"/>
                    <a:pt x="188" y="17"/>
                    <a:pt x="203" y="22"/>
                  </a:cubicBezTo>
                  <a:cubicBezTo>
                    <a:pt x="215" y="27"/>
                    <a:pt x="231" y="42"/>
                    <a:pt x="236" y="70"/>
                  </a:cubicBezTo>
                  <a:cubicBezTo>
                    <a:pt x="239" y="85"/>
                    <a:pt x="238" y="101"/>
                    <a:pt x="232" y="11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885" name="Freeform 143"/>
            <p:cNvSpPr/>
            <p:nvPr/>
          </p:nvSpPr>
          <p:spPr bwMode="auto">
            <a:xfrm>
              <a:off x="312737" y="404813"/>
              <a:ext cx="74613" cy="76200"/>
            </a:xfrm>
            <a:custGeom>
              <a:avLst/>
              <a:gdLst>
                <a:gd name="T0" fmla="*/ 2147483647 w 54"/>
                <a:gd name="T1" fmla="*/ 2147483647 h 54"/>
                <a:gd name="T2" fmla="*/ 2147483647 w 54"/>
                <a:gd name="T3" fmla="*/ 2147483647 h 54"/>
                <a:gd name="T4" fmla="*/ 2147483647 w 54"/>
                <a:gd name="T5" fmla="*/ 2147483647 h 54"/>
                <a:gd name="T6" fmla="*/ 2147483647 w 54"/>
                <a:gd name="T7" fmla="*/ 0 h 54"/>
                <a:gd name="T8" fmla="*/ 2147483647 w 54"/>
                <a:gd name="T9" fmla="*/ 0 h 54"/>
                <a:gd name="T10" fmla="*/ 2147483647 w 54"/>
                <a:gd name="T11" fmla="*/ 2147483647 h 54"/>
                <a:gd name="T12" fmla="*/ 2147483647 w 54"/>
                <a:gd name="T13" fmla="*/ 2147483647 h 54"/>
                <a:gd name="T14" fmla="*/ 2147483647 w 54"/>
                <a:gd name="T15" fmla="*/ 2147483647 h 54"/>
                <a:gd name="T16" fmla="*/ 0 w 54"/>
                <a:gd name="T17" fmla="*/ 2147483647 h 54"/>
                <a:gd name="T18" fmla="*/ 0 w 54"/>
                <a:gd name="T19" fmla="*/ 2147483647 h 54"/>
                <a:gd name="T20" fmla="*/ 2147483647 w 54"/>
                <a:gd name="T21" fmla="*/ 2147483647 h 54"/>
                <a:gd name="T22" fmla="*/ 2147483647 w 54"/>
                <a:gd name="T23" fmla="*/ 2147483647 h 54"/>
                <a:gd name="T24" fmla="*/ 2147483647 w 54"/>
                <a:gd name="T25" fmla="*/ 2147483647 h 54"/>
                <a:gd name="T26" fmla="*/ 2147483647 w 54"/>
                <a:gd name="T27" fmla="*/ 2147483647 h 54"/>
                <a:gd name="T28" fmla="*/ 2147483647 w 54"/>
                <a:gd name="T29" fmla="*/ 2147483647 h 54"/>
                <a:gd name="T30" fmla="*/ 2147483647 w 54"/>
                <a:gd name="T31" fmla="*/ 2147483647 h 54"/>
                <a:gd name="T32" fmla="*/ 2147483647 w 54"/>
                <a:gd name="T33" fmla="*/ 2147483647 h 54"/>
                <a:gd name="T34" fmla="*/ 2147483647 w 54"/>
                <a:gd name="T35" fmla="*/ 2147483647 h 54"/>
                <a:gd name="T36" fmla="*/ 2147483647 w 54"/>
                <a:gd name="T37" fmla="*/ 2147483647 h 54"/>
                <a:gd name="T38" fmla="*/ 2147483647 w 54"/>
                <a:gd name="T39" fmla="*/ 2147483647 h 54"/>
                <a:gd name="T40" fmla="*/ 2147483647 w 54"/>
                <a:gd name="T41" fmla="*/ 2147483647 h 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4" h="54">
                  <a:moveTo>
                    <a:pt x="52" y="16"/>
                  </a:moveTo>
                  <a:cubicBezTo>
                    <a:pt x="37" y="16"/>
                    <a:pt x="37" y="16"/>
                    <a:pt x="37" y="16"/>
                  </a:cubicBezTo>
                  <a:cubicBezTo>
                    <a:pt x="37" y="3"/>
                    <a:pt x="37" y="3"/>
                    <a:pt x="37" y="3"/>
                  </a:cubicBezTo>
                  <a:cubicBezTo>
                    <a:pt x="37" y="1"/>
                    <a:pt x="37" y="0"/>
                    <a:pt x="35" y="0"/>
                  </a:cubicBezTo>
                  <a:cubicBezTo>
                    <a:pt x="21" y="0"/>
                    <a:pt x="21" y="0"/>
                    <a:pt x="21" y="0"/>
                  </a:cubicBezTo>
                  <a:cubicBezTo>
                    <a:pt x="19" y="0"/>
                    <a:pt x="17" y="1"/>
                    <a:pt x="17" y="3"/>
                  </a:cubicBezTo>
                  <a:cubicBezTo>
                    <a:pt x="17" y="16"/>
                    <a:pt x="17" y="16"/>
                    <a:pt x="17" y="16"/>
                  </a:cubicBezTo>
                  <a:cubicBezTo>
                    <a:pt x="4" y="16"/>
                    <a:pt x="4" y="16"/>
                    <a:pt x="4" y="16"/>
                  </a:cubicBezTo>
                  <a:cubicBezTo>
                    <a:pt x="2" y="16"/>
                    <a:pt x="0" y="18"/>
                    <a:pt x="0" y="20"/>
                  </a:cubicBezTo>
                  <a:cubicBezTo>
                    <a:pt x="0" y="34"/>
                    <a:pt x="0" y="34"/>
                    <a:pt x="0" y="34"/>
                  </a:cubicBezTo>
                  <a:cubicBezTo>
                    <a:pt x="0" y="35"/>
                    <a:pt x="2" y="37"/>
                    <a:pt x="4" y="37"/>
                  </a:cubicBezTo>
                  <a:cubicBezTo>
                    <a:pt x="17" y="37"/>
                    <a:pt x="17" y="37"/>
                    <a:pt x="17" y="37"/>
                  </a:cubicBezTo>
                  <a:cubicBezTo>
                    <a:pt x="17" y="50"/>
                    <a:pt x="17" y="50"/>
                    <a:pt x="17" y="50"/>
                  </a:cubicBezTo>
                  <a:cubicBezTo>
                    <a:pt x="17" y="52"/>
                    <a:pt x="19" y="54"/>
                    <a:pt x="21" y="54"/>
                  </a:cubicBezTo>
                  <a:cubicBezTo>
                    <a:pt x="35" y="54"/>
                    <a:pt x="35" y="54"/>
                    <a:pt x="35" y="54"/>
                  </a:cubicBezTo>
                  <a:cubicBezTo>
                    <a:pt x="37" y="54"/>
                    <a:pt x="37" y="52"/>
                    <a:pt x="37" y="50"/>
                  </a:cubicBezTo>
                  <a:cubicBezTo>
                    <a:pt x="37" y="37"/>
                    <a:pt x="37" y="37"/>
                    <a:pt x="37" y="37"/>
                  </a:cubicBezTo>
                  <a:cubicBezTo>
                    <a:pt x="52" y="37"/>
                    <a:pt x="52" y="37"/>
                    <a:pt x="52" y="37"/>
                  </a:cubicBezTo>
                  <a:cubicBezTo>
                    <a:pt x="53" y="37"/>
                    <a:pt x="54" y="35"/>
                    <a:pt x="54" y="34"/>
                  </a:cubicBezTo>
                  <a:cubicBezTo>
                    <a:pt x="54" y="20"/>
                    <a:pt x="54" y="20"/>
                    <a:pt x="54" y="20"/>
                  </a:cubicBezTo>
                  <a:cubicBezTo>
                    <a:pt x="54" y="18"/>
                    <a:pt x="53" y="16"/>
                    <a:pt x="52" y="1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886" name="Oval 144"/>
            <p:cNvSpPr>
              <a:spLocks noChangeArrowheads="1"/>
            </p:cNvSpPr>
            <p:nvPr/>
          </p:nvSpPr>
          <p:spPr bwMode="auto">
            <a:xfrm>
              <a:off x="525462" y="407988"/>
              <a:ext cx="30163" cy="3016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zh-CN">
                <a:solidFill>
                  <a:srgbClr val="000000"/>
                </a:solidFill>
              </a:endParaRPr>
            </a:p>
          </p:txBody>
        </p:sp>
        <p:sp>
          <p:nvSpPr>
            <p:cNvPr id="34887" name="Oval 145"/>
            <p:cNvSpPr>
              <a:spLocks noChangeArrowheads="1"/>
            </p:cNvSpPr>
            <p:nvPr/>
          </p:nvSpPr>
          <p:spPr bwMode="auto">
            <a:xfrm>
              <a:off x="525462" y="457200"/>
              <a:ext cx="30163" cy="3016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zh-CN">
                <a:solidFill>
                  <a:srgbClr val="000000"/>
                </a:solidFill>
              </a:endParaRPr>
            </a:p>
          </p:txBody>
        </p:sp>
        <p:sp>
          <p:nvSpPr>
            <p:cNvPr id="34888" name="Oval 146"/>
            <p:cNvSpPr>
              <a:spLocks noChangeArrowheads="1"/>
            </p:cNvSpPr>
            <p:nvPr/>
          </p:nvSpPr>
          <p:spPr bwMode="auto">
            <a:xfrm>
              <a:off x="501650" y="431800"/>
              <a:ext cx="30163" cy="3016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zh-CN">
                <a:solidFill>
                  <a:srgbClr val="000000"/>
                </a:solidFill>
              </a:endParaRPr>
            </a:p>
          </p:txBody>
        </p:sp>
        <p:sp>
          <p:nvSpPr>
            <p:cNvPr id="34889" name="Oval 147"/>
            <p:cNvSpPr>
              <a:spLocks noChangeArrowheads="1"/>
            </p:cNvSpPr>
            <p:nvPr/>
          </p:nvSpPr>
          <p:spPr bwMode="auto">
            <a:xfrm>
              <a:off x="550862" y="431800"/>
              <a:ext cx="30163" cy="3016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zh-CN">
                <a:solidFill>
                  <a:srgbClr val="000000"/>
                </a:solidFill>
              </a:endParaRPr>
            </a:p>
          </p:txBody>
        </p:sp>
      </p:grpSp>
      <p:grpSp>
        <p:nvGrpSpPr>
          <p:cNvPr id="34845" name="组合 246"/>
          <p:cNvGrpSpPr/>
          <p:nvPr/>
        </p:nvGrpSpPr>
        <p:grpSpPr bwMode="auto">
          <a:xfrm>
            <a:off x="3705225" y="4253035"/>
            <a:ext cx="639366" cy="637181"/>
            <a:chOff x="0" y="0"/>
            <a:chExt cx="884238" cy="882650"/>
          </a:xfrm>
        </p:grpSpPr>
        <p:sp>
          <p:nvSpPr>
            <p:cNvPr id="34877" name="Oval 148"/>
            <p:cNvSpPr>
              <a:spLocks noChangeArrowheads="1"/>
            </p:cNvSpPr>
            <p:nvPr/>
          </p:nvSpPr>
          <p:spPr bwMode="auto">
            <a:xfrm>
              <a:off x="0" y="0"/>
              <a:ext cx="884238" cy="882650"/>
            </a:xfrm>
            <a:prstGeom prst="ellipse">
              <a:avLst/>
            </a:prstGeom>
            <a:solidFill>
              <a:srgbClr val="465A59"/>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zh-CN">
                <a:solidFill>
                  <a:srgbClr val="000000"/>
                </a:solidFill>
              </a:endParaRPr>
            </a:p>
          </p:txBody>
        </p:sp>
        <p:sp>
          <p:nvSpPr>
            <p:cNvPr id="34878" name="Freeform 149"/>
            <p:cNvSpPr/>
            <p:nvPr/>
          </p:nvSpPr>
          <p:spPr bwMode="auto">
            <a:xfrm>
              <a:off x="196850" y="206375"/>
              <a:ext cx="687388" cy="676275"/>
            </a:xfrm>
            <a:custGeom>
              <a:avLst/>
              <a:gdLst>
                <a:gd name="T0" fmla="*/ 2147483647 w 492"/>
                <a:gd name="T1" fmla="*/ 0 h 484"/>
                <a:gd name="T2" fmla="*/ 2147483647 w 492"/>
                <a:gd name="T3" fmla="*/ 2147483647 h 484"/>
                <a:gd name="T4" fmla="*/ 2147483647 w 492"/>
                <a:gd name="T5" fmla="*/ 2147483647 h 484"/>
                <a:gd name="T6" fmla="*/ 2147483647 w 492"/>
                <a:gd name="T7" fmla="*/ 2147483647 h 484"/>
                <a:gd name="T8" fmla="*/ 2147483647 w 492"/>
                <a:gd name="T9" fmla="*/ 2147483647 h 484"/>
                <a:gd name="T10" fmla="*/ 2147483647 w 492"/>
                <a:gd name="T11" fmla="*/ 2147483647 h 484"/>
                <a:gd name="T12" fmla="*/ 2147483647 w 492"/>
                <a:gd name="T13" fmla="*/ 2147483647 h 484"/>
                <a:gd name="T14" fmla="*/ 2147483647 w 492"/>
                <a:gd name="T15" fmla="*/ 2147483647 h 484"/>
                <a:gd name="T16" fmla="*/ 2147483647 w 492"/>
                <a:gd name="T17" fmla="*/ 2147483647 h 484"/>
                <a:gd name="T18" fmla="*/ 2147483647 w 492"/>
                <a:gd name="T19" fmla="*/ 2147483647 h 484"/>
                <a:gd name="T20" fmla="*/ 2147483647 w 492"/>
                <a:gd name="T21" fmla="*/ 2147483647 h 484"/>
                <a:gd name="T22" fmla="*/ 2147483647 w 492"/>
                <a:gd name="T23" fmla="*/ 2147483647 h 484"/>
                <a:gd name="T24" fmla="*/ 2147483647 w 492"/>
                <a:gd name="T25" fmla="*/ 0 h 4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92" h="484">
                  <a:moveTo>
                    <a:pt x="69" y="0"/>
                  </a:moveTo>
                  <a:cubicBezTo>
                    <a:pt x="58" y="0"/>
                    <a:pt x="46" y="1"/>
                    <a:pt x="36" y="5"/>
                  </a:cubicBezTo>
                  <a:cubicBezTo>
                    <a:pt x="0" y="17"/>
                    <a:pt x="6" y="57"/>
                    <a:pt x="6" y="87"/>
                  </a:cubicBezTo>
                  <a:cubicBezTo>
                    <a:pt x="6" y="158"/>
                    <a:pt x="6" y="229"/>
                    <a:pt x="6" y="300"/>
                  </a:cubicBezTo>
                  <a:cubicBezTo>
                    <a:pt x="6" y="332"/>
                    <a:pt x="54" y="368"/>
                    <a:pt x="76" y="389"/>
                  </a:cubicBezTo>
                  <a:cubicBezTo>
                    <a:pt x="92" y="406"/>
                    <a:pt x="129" y="443"/>
                    <a:pt x="170" y="484"/>
                  </a:cubicBezTo>
                  <a:cubicBezTo>
                    <a:pt x="172" y="484"/>
                    <a:pt x="174" y="484"/>
                    <a:pt x="175" y="484"/>
                  </a:cubicBezTo>
                  <a:cubicBezTo>
                    <a:pt x="349" y="484"/>
                    <a:pt x="491" y="344"/>
                    <a:pt x="492" y="170"/>
                  </a:cubicBezTo>
                  <a:cubicBezTo>
                    <a:pt x="420" y="98"/>
                    <a:pt x="356" y="35"/>
                    <a:pt x="336" y="16"/>
                  </a:cubicBezTo>
                  <a:cubicBezTo>
                    <a:pt x="324" y="4"/>
                    <a:pt x="305" y="1"/>
                    <a:pt x="286" y="1"/>
                  </a:cubicBezTo>
                  <a:cubicBezTo>
                    <a:pt x="274" y="1"/>
                    <a:pt x="261" y="2"/>
                    <a:pt x="251" y="2"/>
                  </a:cubicBezTo>
                  <a:cubicBezTo>
                    <a:pt x="207" y="2"/>
                    <a:pt x="162" y="2"/>
                    <a:pt x="118" y="2"/>
                  </a:cubicBezTo>
                  <a:cubicBezTo>
                    <a:pt x="103" y="2"/>
                    <a:pt x="86" y="0"/>
                    <a:pt x="69" y="0"/>
                  </a:cubicBezTo>
                </a:path>
              </a:pathLst>
            </a:custGeom>
            <a:solidFill>
              <a:srgbClr val="38484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879" name="Freeform 150"/>
            <p:cNvSpPr>
              <a:spLocks noEditPoints="1"/>
            </p:cNvSpPr>
            <p:nvPr/>
          </p:nvSpPr>
          <p:spPr bwMode="auto">
            <a:xfrm>
              <a:off x="204788" y="209550"/>
              <a:ext cx="477838" cy="479425"/>
            </a:xfrm>
            <a:custGeom>
              <a:avLst/>
              <a:gdLst>
                <a:gd name="T0" fmla="*/ 2147483647 w 342"/>
                <a:gd name="T1" fmla="*/ 2147483647 h 343"/>
                <a:gd name="T2" fmla="*/ 2147483647 w 342"/>
                <a:gd name="T3" fmla="*/ 0 h 343"/>
                <a:gd name="T4" fmla="*/ 2147483647 w 342"/>
                <a:gd name="T5" fmla="*/ 0 h 343"/>
                <a:gd name="T6" fmla="*/ 0 w 342"/>
                <a:gd name="T7" fmla="*/ 2147483647 h 343"/>
                <a:gd name="T8" fmla="*/ 0 w 342"/>
                <a:gd name="T9" fmla="*/ 2147483647 h 343"/>
                <a:gd name="T10" fmla="*/ 2147483647 w 342"/>
                <a:gd name="T11" fmla="*/ 2147483647 h 343"/>
                <a:gd name="T12" fmla="*/ 2147483647 w 342"/>
                <a:gd name="T13" fmla="*/ 2147483647 h 343"/>
                <a:gd name="T14" fmla="*/ 2147483647 w 342"/>
                <a:gd name="T15" fmla="*/ 2147483647 h 343"/>
                <a:gd name="T16" fmla="*/ 2147483647 w 342"/>
                <a:gd name="T17" fmla="*/ 2147483647 h 343"/>
                <a:gd name="T18" fmla="*/ 2147483647 w 342"/>
                <a:gd name="T19" fmla="*/ 2147483647 h 343"/>
                <a:gd name="T20" fmla="*/ 2147483647 w 342"/>
                <a:gd name="T21" fmla="*/ 2147483647 h 343"/>
                <a:gd name="T22" fmla="*/ 2147483647 w 342"/>
                <a:gd name="T23" fmla="*/ 2147483647 h 343"/>
                <a:gd name="T24" fmla="*/ 2147483647 w 342"/>
                <a:gd name="T25" fmla="*/ 2147483647 h 343"/>
                <a:gd name="T26" fmla="*/ 2147483647 w 342"/>
                <a:gd name="T27" fmla="*/ 2147483647 h 343"/>
                <a:gd name="T28" fmla="*/ 2147483647 w 342"/>
                <a:gd name="T29" fmla="*/ 2147483647 h 343"/>
                <a:gd name="T30" fmla="*/ 2147483647 w 342"/>
                <a:gd name="T31" fmla="*/ 2147483647 h 343"/>
                <a:gd name="T32" fmla="*/ 2147483647 w 342"/>
                <a:gd name="T33" fmla="*/ 2147483647 h 343"/>
                <a:gd name="T34" fmla="*/ 2147483647 w 342"/>
                <a:gd name="T35" fmla="*/ 2147483647 h 3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42" h="343">
                  <a:moveTo>
                    <a:pt x="342" y="45"/>
                  </a:moveTo>
                  <a:cubicBezTo>
                    <a:pt x="342" y="20"/>
                    <a:pt x="322" y="0"/>
                    <a:pt x="298" y="0"/>
                  </a:cubicBezTo>
                  <a:cubicBezTo>
                    <a:pt x="44" y="0"/>
                    <a:pt x="44" y="0"/>
                    <a:pt x="44" y="0"/>
                  </a:cubicBezTo>
                  <a:cubicBezTo>
                    <a:pt x="20" y="0"/>
                    <a:pt x="0" y="20"/>
                    <a:pt x="0" y="45"/>
                  </a:cubicBezTo>
                  <a:cubicBezTo>
                    <a:pt x="0" y="298"/>
                    <a:pt x="0" y="298"/>
                    <a:pt x="0" y="298"/>
                  </a:cubicBezTo>
                  <a:cubicBezTo>
                    <a:pt x="0" y="323"/>
                    <a:pt x="20" y="343"/>
                    <a:pt x="44" y="343"/>
                  </a:cubicBezTo>
                  <a:cubicBezTo>
                    <a:pt x="298" y="343"/>
                    <a:pt x="298" y="343"/>
                    <a:pt x="298" y="343"/>
                  </a:cubicBezTo>
                  <a:cubicBezTo>
                    <a:pt x="322" y="343"/>
                    <a:pt x="342" y="323"/>
                    <a:pt x="342" y="298"/>
                  </a:cubicBezTo>
                  <a:lnTo>
                    <a:pt x="342" y="45"/>
                  </a:lnTo>
                  <a:close/>
                  <a:moveTo>
                    <a:pt x="313" y="298"/>
                  </a:moveTo>
                  <a:cubicBezTo>
                    <a:pt x="313" y="307"/>
                    <a:pt x="306" y="313"/>
                    <a:pt x="298" y="313"/>
                  </a:cubicBezTo>
                  <a:cubicBezTo>
                    <a:pt x="44" y="313"/>
                    <a:pt x="44" y="313"/>
                    <a:pt x="44" y="313"/>
                  </a:cubicBezTo>
                  <a:cubicBezTo>
                    <a:pt x="36" y="313"/>
                    <a:pt x="29" y="307"/>
                    <a:pt x="29" y="298"/>
                  </a:cubicBezTo>
                  <a:cubicBezTo>
                    <a:pt x="29" y="45"/>
                    <a:pt x="29" y="45"/>
                    <a:pt x="29" y="45"/>
                  </a:cubicBezTo>
                  <a:cubicBezTo>
                    <a:pt x="29" y="37"/>
                    <a:pt x="36" y="30"/>
                    <a:pt x="44" y="30"/>
                  </a:cubicBezTo>
                  <a:cubicBezTo>
                    <a:pt x="298" y="30"/>
                    <a:pt x="298" y="30"/>
                    <a:pt x="298" y="30"/>
                  </a:cubicBezTo>
                  <a:cubicBezTo>
                    <a:pt x="306" y="30"/>
                    <a:pt x="313" y="37"/>
                    <a:pt x="313" y="45"/>
                  </a:cubicBezTo>
                  <a:lnTo>
                    <a:pt x="313" y="29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880" name="Freeform 151"/>
            <p:cNvSpPr/>
            <p:nvPr/>
          </p:nvSpPr>
          <p:spPr bwMode="auto">
            <a:xfrm>
              <a:off x="320675" y="312738"/>
              <a:ext cx="247650" cy="273050"/>
            </a:xfrm>
            <a:custGeom>
              <a:avLst/>
              <a:gdLst>
                <a:gd name="T0" fmla="*/ 2147483647 w 177"/>
                <a:gd name="T1" fmla="*/ 2147483647 h 195"/>
                <a:gd name="T2" fmla="*/ 2147483647 w 177"/>
                <a:gd name="T3" fmla="*/ 2147483647 h 195"/>
                <a:gd name="T4" fmla="*/ 2147483647 w 177"/>
                <a:gd name="T5" fmla="*/ 2147483647 h 195"/>
                <a:gd name="T6" fmla="*/ 2147483647 w 177"/>
                <a:gd name="T7" fmla="*/ 2147483647 h 195"/>
                <a:gd name="T8" fmla="*/ 2147483647 w 177"/>
                <a:gd name="T9" fmla="*/ 2147483647 h 195"/>
                <a:gd name="T10" fmla="*/ 2147483647 w 177"/>
                <a:gd name="T11" fmla="*/ 2147483647 h 195"/>
                <a:gd name="T12" fmla="*/ 2147483647 w 177"/>
                <a:gd name="T13" fmla="*/ 2147483647 h 195"/>
                <a:gd name="T14" fmla="*/ 2147483647 w 177"/>
                <a:gd name="T15" fmla="*/ 2147483647 h 195"/>
                <a:gd name="T16" fmla="*/ 2147483647 w 177"/>
                <a:gd name="T17" fmla="*/ 2147483647 h 195"/>
                <a:gd name="T18" fmla="*/ 2147483647 w 177"/>
                <a:gd name="T19" fmla="*/ 2147483647 h 195"/>
                <a:gd name="T20" fmla="*/ 2147483647 w 177"/>
                <a:gd name="T21" fmla="*/ 2147483647 h 195"/>
                <a:gd name="T22" fmla="*/ 2147483647 w 177"/>
                <a:gd name="T23" fmla="*/ 2147483647 h 195"/>
                <a:gd name="T24" fmla="*/ 2147483647 w 177"/>
                <a:gd name="T25" fmla="*/ 2147483647 h 195"/>
                <a:gd name="T26" fmla="*/ 2147483647 w 177"/>
                <a:gd name="T27" fmla="*/ 2147483647 h 195"/>
                <a:gd name="T28" fmla="*/ 2147483647 w 177"/>
                <a:gd name="T29" fmla="*/ 2147483647 h 195"/>
                <a:gd name="T30" fmla="*/ 2147483647 w 177"/>
                <a:gd name="T31" fmla="*/ 2147483647 h 195"/>
                <a:gd name="T32" fmla="*/ 2147483647 w 177"/>
                <a:gd name="T33" fmla="*/ 2147483647 h 195"/>
                <a:gd name="T34" fmla="*/ 2147483647 w 177"/>
                <a:gd name="T35" fmla="*/ 2147483647 h 195"/>
                <a:gd name="T36" fmla="*/ 2147483647 w 177"/>
                <a:gd name="T37" fmla="*/ 2147483647 h 195"/>
                <a:gd name="T38" fmla="*/ 2147483647 w 177"/>
                <a:gd name="T39" fmla="*/ 0 h 195"/>
                <a:gd name="T40" fmla="*/ 2147483647 w 177"/>
                <a:gd name="T41" fmla="*/ 2147483647 h 195"/>
                <a:gd name="T42" fmla="*/ 2147483647 w 177"/>
                <a:gd name="T43" fmla="*/ 2147483647 h 195"/>
                <a:gd name="T44" fmla="*/ 2147483647 w 177"/>
                <a:gd name="T45" fmla="*/ 2147483647 h 195"/>
                <a:gd name="T46" fmla="*/ 2147483647 w 177"/>
                <a:gd name="T47" fmla="*/ 2147483647 h 195"/>
                <a:gd name="T48" fmla="*/ 2147483647 w 177"/>
                <a:gd name="T49" fmla="*/ 2147483647 h 195"/>
                <a:gd name="T50" fmla="*/ 2147483647 w 177"/>
                <a:gd name="T51" fmla="*/ 2147483647 h 195"/>
                <a:gd name="T52" fmla="*/ 2147483647 w 177"/>
                <a:gd name="T53" fmla="*/ 2147483647 h 195"/>
                <a:gd name="T54" fmla="*/ 2147483647 w 177"/>
                <a:gd name="T55" fmla="*/ 2147483647 h 195"/>
                <a:gd name="T56" fmla="*/ 2147483647 w 177"/>
                <a:gd name="T57" fmla="*/ 2147483647 h 195"/>
                <a:gd name="T58" fmla="*/ 2147483647 w 177"/>
                <a:gd name="T59" fmla="*/ 2147483647 h 195"/>
                <a:gd name="T60" fmla="*/ 2147483647 w 177"/>
                <a:gd name="T61" fmla="*/ 2147483647 h 195"/>
                <a:gd name="T62" fmla="*/ 2147483647 w 177"/>
                <a:gd name="T63" fmla="*/ 2147483647 h 195"/>
                <a:gd name="T64" fmla="*/ 2147483647 w 177"/>
                <a:gd name="T65" fmla="*/ 2147483647 h 195"/>
                <a:gd name="T66" fmla="*/ 2147483647 w 177"/>
                <a:gd name="T67" fmla="*/ 2147483647 h 195"/>
                <a:gd name="T68" fmla="*/ 2147483647 w 177"/>
                <a:gd name="T69" fmla="*/ 2147483647 h 195"/>
                <a:gd name="T70" fmla="*/ 2147483647 w 177"/>
                <a:gd name="T71" fmla="*/ 2147483647 h 195"/>
                <a:gd name="T72" fmla="*/ 2147483647 w 177"/>
                <a:gd name="T73" fmla="*/ 2147483647 h 195"/>
                <a:gd name="T74" fmla="*/ 2147483647 w 177"/>
                <a:gd name="T75" fmla="*/ 2147483647 h 195"/>
                <a:gd name="T76" fmla="*/ 2147483647 w 177"/>
                <a:gd name="T77" fmla="*/ 2147483647 h 195"/>
                <a:gd name="T78" fmla="*/ 2147483647 w 177"/>
                <a:gd name="T79" fmla="*/ 2147483647 h 195"/>
                <a:gd name="T80" fmla="*/ 2147483647 w 177"/>
                <a:gd name="T81" fmla="*/ 2147483647 h 195"/>
                <a:gd name="T82" fmla="*/ 2147483647 w 177"/>
                <a:gd name="T83" fmla="*/ 2147483647 h 195"/>
                <a:gd name="T84" fmla="*/ 2147483647 w 177"/>
                <a:gd name="T85" fmla="*/ 2147483647 h 195"/>
                <a:gd name="T86" fmla="*/ 2147483647 w 177"/>
                <a:gd name="T87" fmla="*/ 2147483647 h 195"/>
                <a:gd name="T88" fmla="*/ 2147483647 w 177"/>
                <a:gd name="T89" fmla="*/ 2147483647 h 195"/>
                <a:gd name="T90" fmla="*/ 2147483647 w 177"/>
                <a:gd name="T91" fmla="*/ 2147483647 h 195"/>
                <a:gd name="T92" fmla="*/ 2147483647 w 177"/>
                <a:gd name="T93" fmla="*/ 2147483647 h 195"/>
                <a:gd name="T94" fmla="*/ 2147483647 w 177"/>
                <a:gd name="T95" fmla="*/ 2147483647 h 195"/>
                <a:gd name="T96" fmla="*/ 2147483647 w 177"/>
                <a:gd name="T97" fmla="*/ 2147483647 h 195"/>
                <a:gd name="T98" fmla="*/ 2147483647 w 177"/>
                <a:gd name="T99" fmla="*/ 2147483647 h 19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77" h="195">
                  <a:moveTo>
                    <a:pt x="166" y="120"/>
                  </a:moveTo>
                  <a:cubicBezTo>
                    <a:pt x="161" y="114"/>
                    <a:pt x="154" y="113"/>
                    <a:pt x="146" y="113"/>
                  </a:cubicBezTo>
                  <a:cubicBezTo>
                    <a:pt x="145" y="113"/>
                    <a:pt x="144" y="113"/>
                    <a:pt x="142" y="113"/>
                  </a:cubicBezTo>
                  <a:cubicBezTo>
                    <a:pt x="141" y="113"/>
                    <a:pt x="139" y="113"/>
                    <a:pt x="138" y="113"/>
                  </a:cubicBezTo>
                  <a:cubicBezTo>
                    <a:pt x="136" y="113"/>
                    <a:pt x="134" y="113"/>
                    <a:pt x="133" y="113"/>
                  </a:cubicBezTo>
                  <a:cubicBezTo>
                    <a:pt x="129" y="113"/>
                    <a:pt x="124" y="113"/>
                    <a:pt x="120" y="111"/>
                  </a:cubicBezTo>
                  <a:cubicBezTo>
                    <a:pt x="117" y="110"/>
                    <a:pt x="114" y="108"/>
                    <a:pt x="113" y="104"/>
                  </a:cubicBezTo>
                  <a:cubicBezTo>
                    <a:pt x="112" y="101"/>
                    <a:pt x="112" y="98"/>
                    <a:pt x="112" y="95"/>
                  </a:cubicBezTo>
                  <a:cubicBezTo>
                    <a:pt x="113" y="93"/>
                    <a:pt x="113" y="93"/>
                    <a:pt x="113" y="93"/>
                  </a:cubicBezTo>
                  <a:cubicBezTo>
                    <a:pt x="114" y="92"/>
                    <a:pt x="114" y="92"/>
                    <a:pt x="114" y="92"/>
                  </a:cubicBezTo>
                  <a:cubicBezTo>
                    <a:pt x="115" y="91"/>
                    <a:pt x="115" y="91"/>
                    <a:pt x="115" y="91"/>
                  </a:cubicBezTo>
                  <a:cubicBezTo>
                    <a:pt x="122" y="83"/>
                    <a:pt x="126" y="74"/>
                    <a:pt x="126" y="64"/>
                  </a:cubicBezTo>
                  <a:cubicBezTo>
                    <a:pt x="126" y="64"/>
                    <a:pt x="126" y="64"/>
                    <a:pt x="126" y="64"/>
                  </a:cubicBezTo>
                  <a:cubicBezTo>
                    <a:pt x="126" y="64"/>
                    <a:pt x="126" y="64"/>
                    <a:pt x="126" y="64"/>
                  </a:cubicBezTo>
                  <a:cubicBezTo>
                    <a:pt x="126" y="63"/>
                    <a:pt x="126" y="63"/>
                    <a:pt x="126" y="63"/>
                  </a:cubicBezTo>
                  <a:cubicBezTo>
                    <a:pt x="126" y="39"/>
                    <a:pt x="126" y="39"/>
                    <a:pt x="126" y="39"/>
                  </a:cubicBezTo>
                  <a:cubicBezTo>
                    <a:pt x="126" y="38"/>
                    <a:pt x="126" y="38"/>
                    <a:pt x="126" y="38"/>
                  </a:cubicBezTo>
                  <a:cubicBezTo>
                    <a:pt x="126" y="38"/>
                    <a:pt x="126" y="38"/>
                    <a:pt x="126" y="38"/>
                  </a:cubicBezTo>
                  <a:cubicBezTo>
                    <a:pt x="126" y="28"/>
                    <a:pt x="122" y="18"/>
                    <a:pt x="115" y="11"/>
                  </a:cubicBezTo>
                  <a:cubicBezTo>
                    <a:pt x="108" y="4"/>
                    <a:pt x="99" y="0"/>
                    <a:pt x="88" y="0"/>
                  </a:cubicBezTo>
                  <a:cubicBezTo>
                    <a:pt x="78" y="0"/>
                    <a:pt x="68" y="4"/>
                    <a:pt x="61" y="11"/>
                  </a:cubicBezTo>
                  <a:cubicBezTo>
                    <a:pt x="54" y="18"/>
                    <a:pt x="50" y="28"/>
                    <a:pt x="50" y="38"/>
                  </a:cubicBezTo>
                  <a:cubicBezTo>
                    <a:pt x="50" y="38"/>
                    <a:pt x="50" y="38"/>
                    <a:pt x="50" y="38"/>
                  </a:cubicBezTo>
                  <a:cubicBezTo>
                    <a:pt x="50" y="39"/>
                    <a:pt x="50" y="39"/>
                    <a:pt x="50" y="39"/>
                  </a:cubicBezTo>
                  <a:cubicBezTo>
                    <a:pt x="50" y="63"/>
                    <a:pt x="50" y="63"/>
                    <a:pt x="50" y="63"/>
                  </a:cubicBezTo>
                  <a:cubicBezTo>
                    <a:pt x="50" y="64"/>
                    <a:pt x="50" y="64"/>
                    <a:pt x="50" y="64"/>
                  </a:cubicBezTo>
                  <a:cubicBezTo>
                    <a:pt x="50" y="64"/>
                    <a:pt x="50" y="64"/>
                    <a:pt x="50" y="64"/>
                  </a:cubicBezTo>
                  <a:cubicBezTo>
                    <a:pt x="50" y="64"/>
                    <a:pt x="50" y="64"/>
                    <a:pt x="50" y="64"/>
                  </a:cubicBezTo>
                  <a:cubicBezTo>
                    <a:pt x="50" y="74"/>
                    <a:pt x="54" y="83"/>
                    <a:pt x="61" y="91"/>
                  </a:cubicBezTo>
                  <a:cubicBezTo>
                    <a:pt x="62" y="92"/>
                    <a:pt x="62" y="92"/>
                    <a:pt x="62" y="92"/>
                  </a:cubicBezTo>
                  <a:cubicBezTo>
                    <a:pt x="64" y="93"/>
                    <a:pt x="64" y="93"/>
                    <a:pt x="64" y="93"/>
                  </a:cubicBezTo>
                  <a:cubicBezTo>
                    <a:pt x="64" y="95"/>
                    <a:pt x="64" y="95"/>
                    <a:pt x="64" y="95"/>
                  </a:cubicBezTo>
                  <a:cubicBezTo>
                    <a:pt x="64" y="98"/>
                    <a:pt x="64" y="101"/>
                    <a:pt x="63" y="104"/>
                  </a:cubicBezTo>
                  <a:cubicBezTo>
                    <a:pt x="62" y="108"/>
                    <a:pt x="60" y="110"/>
                    <a:pt x="57" y="111"/>
                  </a:cubicBezTo>
                  <a:cubicBezTo>
                    <a:pt x="53" y="113"/>
                    <a:pt x="48" y="113"/>
                    <a:pt x="44" y="113"/>
                  </a:cubicBezTo>
                  <a:cubicBezTo>
                    <a:pt x="42" y="113"/>
                    <a:pt x="40" y="113"/>
                    <a:pt x="39" y="113"/>
                  </a:cubicBezTo>
                  <a:cubicBezTo>
                    <a:pt x="37" y="113"/>
                    <a:pt x="36" y="113"/>
                    <a:pt x="34" y="113"/>
                  </a:cubicBezTo>
                  <a:cubicBezTo>
                    <a:pt x="33" y="113"/>
                    <a:pt x="31" y="113"/>
                    <a:pt x="30" y="113"/>
                  </a:cubicBezTo>
                  <a:cubicBezTo>
                    <a:pt x="23" y="113"/>
                    <a:pt x="15" y="114"/>
                    <a:pt x="11" y="120"/>
                  </a:cubicBezTo>
                  <a:cubicBezTo>
                    <a:pt x="6" y="126"/>
                    <a:pt x="3" y="134"/>
                    <a:pt x="1" y="143"/>
                  </a:cubicBezTo>
                  <a:cubicBezTo>
                    <a:pt x="0" y="152"/>
                    <a:pt x="0" y="161"/>
                    <a:pt x="1" y="168"/>
                  </a:cubicBezTo>
                  <a:cubicBezTo>
                    <a:pt x="2" y="169"/>
                    <a:pt x="8" y="175"/>
                    <a:pt x="19" y="181"/>
                  </a:cubicBezTo>
                  <a:cubicBezTo>
                    <a:pt x="27" y="185"/>
                    <a:pt x="36" y="189"/>
                    <a:pt x="46" y="191"/>
                  </a:cubicBezTo>
                  <a:cubicBezTo>
                    <a:pt x="58" y="194"/>
                    <a:pt x="72" y="195"/>
                    <a:pt x="87" y="195"/>
                  </a:cubicBezTo>
                  <a:cubicBezTo>
                    <a:pt x="89" y="195"/>
                    <a:pt x="89" y="195"/>
                    <a:pt x="89" y="195"/>
                  </a:cubicBezTo>
                  <a:cubicBezTo>
                    <a:pt x="104" y="195"/>
                    <a:pt x="118" y="194"/>
                    <a:pt x="131" y="191"/>
                  </a:cubicBezTo>
                  <a:cubicBezTo>
                    <a:pt x="140" y="189"/>
                    <a:pt x="149" y="185"/>
                    <a:pt x="157" y="181"/>
                  </a:cubicBezTo>
                  <a:cubicBezTo>
                    <a:pt x="169" y="175"/>
                    <a:pt x="174" y="169"/>
                    <a:pt x="175" y="168"/>
                  </a:cubicBezTo>
                  <a:cubicBezTo>
                    <a:pt x="177" y="161"/>
                    <a:pt x="177" y="152"/>
                    <a:pt x="175" y="143"/>
                  </a:cubicBezTo>
                  <a:cubicBezTo>
                    <a:pt x="173" y="134"/>
                    <a:pt x="170" y="126"/>
                    <a:pt x="166" y="12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4846" name="组合 252"/>
          <p:cNvGrpSpPr/>
          <p:nvPr/>
        </p:nvGrpSpPr>
        <p:grpSpPr bwMode="auto">
          <a:xfrm>
            <a:off x="4754167" y="4255417"/>
            <a:ext cx="639365" cy="638372"/>
            <a:chOff x="0" y="0"/>
            <a:chExt cx="884238" cy="882650"/>
          </a:xfrm>
        </p:grpSpPr>
        <p:sp>
          <p:nvSpPr>
            <p:cNvPr id="34873" name="Oval 190"/>
            <p:cNvSpPr>
              <a:spLocks noChangeArrowheads="1"/>
            </p:cNvSpPr>
            <p:nvPr/>
          </p:nvSpPr>
          <p:spPr bwMode="auto">
            <a:xfrm>
              <a:off x="0" y="0"/>
              <a:ext cx="884238" cy="882650"/>
            </a:xfrm>
            <a:prstGeom prst="ellipse">
              <a:avLst/>
            </a:prstGeom>
            <a:solidFill>
              <a:srgbClr val="E87E30"/>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zh-CN">
                <a:solidFill>
                  <a:srgbClr val="000000"/>
                </a:solidFill>
              </a:endParaRPr>
            </a:p>
          </p:txBody>
        </p:sp>
        <p:sp>
          <p:nvSpPr>
            <p:cNvPr id="34874" name="Freeform 191"/>
            <p:cNvSpPr/>
            <p:nvPr/>
          </p:nvSpPr>
          <p:spPr bwMode="auto">
            <a:xfrm>
              <a:off x="195262" y="200025"/>
              <a:ext cx="688975" cy="682625"/>
            </a:xfrm>
            <a:custGeom>
              <a:avLst/>
              <a:gdLst>
                <a:gd name="T0" fmla="*/ 2147483647 w 493"/>
                <a:gd name="T1" fmla="*/ 0 h 488"/>
                <a:gd name="T2" fmla="*/ 2147483647 w 493"/>
                <a:gd name="T3" fmla="*/ 2147483647 h 488"/>
                <a:gd name="T4" fmla="*/ 2147483647 w 493"/>
                <a:gd name="T5" fmla="*/ 2147483647 h 488"/>
                <a:gd name="T6" fmla="*/ 2147483647 w 493"/>
                <a:gd name="T7" fmla="*/ 2147483647 h 488"/>
                <a:gd name="T8" fmla="*/ 2147483647 w 493"/>
                <a:gd name="T9" fmla="*/ 2147483647 h 488"/>
                <a:gd name="T10" fmla="*/ 2147483647 w 493"/>
                <a:gd name="T11" fmla="*/ 2147483647 h 488"/>
                <a:gd name="T12" fmla="*/ 2147483647 w 493"/>
                <a:gd name="T13" fmla="*/ 2147483647 h 488"/>
                <a:gd name="T14" fmla="*/ 2147483647 w 493"/>
                <a:gd name="T15" fmla="*/ 2147483647 h 488"/>
                <a:gd name="T16" fmla="*/ 2147483647 w 493"/>
                <a:gd name="T17" fmla="*/ 2147483647 h 488"/>
                <a:gd name="T18" fmla="*/ 2147483647 w 493"/>
                <a:gd name="T19" fmla="*/ 2147483647 h 488"/>
                <a:gd name="T20" fmla="*/ 2147483647 w 493"/>
                <a:gd name="T21" fmla="*/ 2147483647 h 488"/>
                <a:gd name="T22" fmla="*/ 2147483647 w 493"/>
                <a:gd name="T23" fmla="*/ 2147483647 h 488"/>
                <a:gd name="T24" fmla="*/ 2147483647 w 493"/>
                <a:gd name="T25" fmla="*/ 2147483647 h 488"/>
                <a:gd name="T26" fmla="*/ 2147483647 w 493"/>
                <a:gd name="T27" fmla="*/ 2147483647 h 488"/>
                <a:gd name="T28" fmla="*/ 2147483647 w 493"/>
                <a:gd name="T29" fmla="*/ 0 h 4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3" h="488">
                  <a:moveTo>
                    <a:pt x="69" y="0"/>
                  </a:moveTo>
                  <a:cubicBezTo>
                    <a:pt x="58" y="0"/>
                    <a:pt x="46" y="1"/>
                    <a:pt x="36" y="4"/>
                  </a:cubicBezTo>
                  <a:cubicBezTo>
                    <a:pt x="0" y="16"/>
                    <a:pt x="6" y="56"/>
                    <a:pt x="6" y="86"/>
                  </a:cubicBezTo>
                  <a:cubicBezTo>
                    <a:pt x="6" y="157"/>
                    <a:pt x="6" y="229"/>
                    <a:pt x="6" y="300"/>
                  </a:cubicBezTo>
                  <a:cubicBezTo>
                    <a:pt x="6" y="332"/>
                    <a:pt x="55" y="369"/>
                    <a:pt x="77" y="390"/>
                  </a:cubicBezTo>
                  <a:cubicBezTo>
                    <a:pt x="94" y="408"/>
                    <a:pt x="132" y="446"/>
                    <a:pt x="174" y="488"/>
                  </a:cubicBezTo>
                  <a:cubicBezTo>
                    <a:pt x="175" y="488"/>
                    <a:pt x="176" y="488"/>
                    <a:pt x="177" y="488"/>
                  </a:cubicBezTo>
                  <a:cubicBezTo>
                    <a:pt x="351" y="488"/>
                    <a:pt x="493" y="347"/>
                    <a:pt x="493" y="172"/>
                  </a:cubicBezTo>
                  <a:cubicBezTo>
                    <a:pt x="493" y="172"/>
                    <a:pt x="493" y="172"/>
                    <a:pt x="493" y="172"/>
                  </a:cubicBezTo>
                  <a:cubicBezTo>
                    <a:pt x="493" y="172"/>
                    <a:pt x="493" y="171"/>
                    <a:pt x="493" y="170"/>
                  </a:cubicBezTo>
                  <a:cubicBezTo>
                    <a:pt x="420" y="98"/>
                    <a:pt x="356" y="35"/>
                    <a:pt x="336" y="16"/>
                  </a:cubicBezTo>
                  <a:cubicBezTo>
                    <a:pt x="324" y="3"/>
                    <a:pt x="305" y="1"/>
                    <a:pt x="286" y="1"/>
                  </a:cubicBezTo>
                  <a:cubicBezTo>
                    <a:pt x="274" y="1"/>
                    <a:pt x="261" y="2"/>
                    <a:pt x="251" y="2"/>
                  </a:cubicBezTo>
                  <a:cubicBezTo>
                    <a:pt x="207" y="2"/>
                    <a:pt x="162" y="2"/>
                    <a:pt x="118" y="2"/>
                  </a:cubicBezTo>
                  <a:cubicBezTo>
                    <a:pt x="103" y="2"/>
                    <a:pt x="86" y="0"/>
                    <a:pt x="69" y="0"/>
                  </a:cubicBezTo>
                </a:path>
              </a:pathLst>
            </a:custGeom>
            <a:solidFill>
              <a:srgbClr val="BA65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875" name="Freeform 192"/>
            <p:cNvSpPr>
              <a:spLocks noEditPoints="1"/>
            </p:cNvSpPr>
            <p:nvPr/>
          </p:nvSpPr>
          <p:spPr bwMode="auto">
            <a:xfrm>
              <a:off x="203200" y="203200"/>
              <a:ext cx="479425" cy="479425"/>
            </a:xfrm>
            <a:custGeom>
              <a:avLst/>
              <a:gdLst>
                <a:gd name="T0" fmla="*/ 2147483647 w 342"/>
                <a:gd name="T1" fmla="*/ 2147483647 h 343"/>
                <a:gd name="T2" fmla="*/ 2147483647 w 342"/>
                <a:gd name="T3" fmla="*/ 0 h 343"/>
                <a:gd name="T4" fmla="*/ 2147483647 w 342"/>
                <a:gd name="T5" fmla="*/ 0 h 343"/>
                <a:gd name="T6" fmla="*/ 0 w 342"/>
                <a:gd name="T7" fmla="*/ 2147483647 h 343"/>
                <a:gd name="T8" fmla="*/ 0 w 342"/>
                <a:gd name="T9" fmla="*/ 2147483647 h 343"/>
                <a:gd name="T10" fmla="*/ 2147483647 w 342"/>
                <a:gd name="T11" fmla="*/ 2147483647 h 343"/>
                <a:gd name="T12" fmla="*/ 2147483647 w 342"/>
                <a:gd name="T13" fmla="*/ 2147483647 h 343"/>
                <a:gd name="T14" fmla="*/ 2147483647 w 342"/>
                <a:gd name="T15" fmla="*/ 2147483647 h 343"/>
                <a:gd name="T16" fmla="*/ 2147483647 w 342"/>
                <a:gd name="T17" fmla="*/ 2147483647 h 343"/>
                <a:gd name="T18" fmla="*/ 2147483647 w 342"/>
                <a:gd name="T19" fmla="*/ 2147483647 h 343"/>
                <a:gd name="T20" fmla="*/ 2147483647 w 342"/>
                <a:gd name="T21" fmla="*/ 2147483647 h 343"/>
                <a:gd name="T22" fmla="*/ 2147483647 w 342"/>
                <a:gd name="T23" fmla="*/ 2147483647 h 343"/>
                <a:gd name="T24" fmla="*/ 2147483647 w 342"/>
                <a:gd name="T25" fmla="*/ 2147483647 h 343"/>
                <a:gd name="T26" fmla="*/ 2147483647 w 342"/>
                <a:gd name="T27" fmla="*/ 2147483647 h 343"/>
                <a:gd name="T28" fmla="*/ 2147483647 w 342"/>
                <a:gd name="T29" fmla="*/ 2147483647 h 343"/>
                <a:gd name="T30" fmla="*/ 2147483647 w 342"/>
                <a:gd name="T31" fmla="*/ 2147483647 h 343"/>
                <a:gd name="T32" fmla="*/ 2147483647 w 342"/>
                <a:gd name="T33" fmla="*/ 2147483647 h 343"/>
                <a:gd name="T34" fmla="*/ 2147483647 w 342"/>
                <a:gd name="T35" fmla="*/ 2147483647 h 3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42" h="343">
                  <a:moveTo>
                    <a:pt x="342" y="45"/>
                  </a:moveTo>
                  <a:cubicBezTo>
                    <a:pt x="342" y="20"/>
                    <a:pt x="322" y="0"/>
                    <a:pt x="298" y="0"/>
                  </a:cubicBezTo>
                  <a:cubicBezTo>
                    <a:pt x="44" y="0"/>
                    <a:pt x="44" y="0"/>
                    <a:pt x="44" y="0"/>
                  </a:cubicBezTo>
                  <a:cubicBezTo>
                    <a:pt x="20" y="0"/>
                    <a:pt x="0" y="20"/>
                    <a:pt x="0" y="45"/>
                  </a:cubicBezTo>
                  <a:cubicBezTo>
                    <a:pt x="0" y="298"/>
                    <a:pt x="0" y="298"/>
                    <a:pt x="0" y="298"/>
                  </a:cubicBezTo>
                  <a:cubicBezTo>
                    <a:pt x="0" y="323"/>
                    <a:pt x="20" y="343"/>
                    <a:pt x="44" y="343"/>
                  </a:cubicBezTo>
                  <a:cubicBezTo>
                    <a:pt x="298" y="343"/>
                    <a:pt x="298" y="343"/>
                    <a:pt x="298" y="343"/>
                  </a:cubicBezTo>
                  <a:cubicBezTo>
                    <a:pt x="322" y="343"/>
                    <a:pt x="342" y="323"/>
                    <a:pt x="342" y="298"/>
                  </a:cubicBezTo>
                  <a:lnTo>
                    <a:pt x="342" y="45"/>
                  </a:lnTo>
                  <a:close/>
                  <a:moveTo>
                    <a:pt x="313" y="298"/>
                  </a:moveTo>
                  <a:cubicBezTo>
                    <a:pt x="313" y="306"/>
                    <a:pt x="306" y="313"/>
                    <a:pt x="298" y="313"/>
                  </a:cubicBezTo>
                  <a:cubicBezTo>
                    <a:pt x="44" y="313"/>
                    <a:pt x="44" y="313"/>
                    <a:pt x="44" y="313"/>
                  </a:cubicBezTo>
                  <a:cubicBezTo>
                    <a:pt x="36" y="313"/>
                    <a:pt x="29" y="306"/>
                    <a:pt x="29" y="298"/>
                  </a:cubicBezTo>
                  <a:cubicBezTo>
                    <a:pt x="29" y="45"/>
                    <a:pt x="29" y="45"/>
                    <a:pt x="29" y="45"/>
                  </a:cubicBezTo>
                  <a:cubicBezTo>
                    <a:pt x="29" y="36"/>
                    <a:pt x="36" y="29"/>
                    <a:pt x="44" y="29"/>
                  </a:cubicBezTo>
                  <a:cubicBezTo>
                    <a:pt x="298" y="29"/>
                    <a:pt x="298" y="29"/>
                    <a:pt x="298" y="29"/>
                  </a:cubicBezTo>
                  <a:cubicBezTo>
                    <a:pt x="306" y="29"/>
                    <a:pt x="313" y="36"/>
                    <a:pt x="313" y="45"/>
                  </a:cubicBezTo>
                  <a:lnTo>
                    <a:pt x="313" y="29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876" name="Freeform 193"/>
            <p:cNvSpPr>
              <a:spLocks noEditPoints="1"/>
            </p:cNvSpPr>
            <p:nvPr/>
          </p:nvSpPr>
          <p:spPr bwMode="auto">
            <a:xfrm>
              <a:off x="341312" y="295275"/>
              <a:ext cx="204788" cy="293688"/>
            </a:xfrm>
            <a:custGeom>
              <a:avLst/>
              <a:gdLst>
                <a:gd name="T0" fmla="*/ 2147483647 w 147"/>
                <a:gd name="T1" fmla="*/ 0 h 210"/>
                <a:gd name="T2" fmla="*/ 0 w 147"/>
                <a:gd name="T3" fmla="*/ 2147483647 h 210"/>
                <a:gd name="T4" fmla="*/ 2147483647 w 147"/>
                <a:gd name="T5" fmla="*/ 2147483647 h 210"/>
                <a:gd name="T6" fmla="*/ 2147483647 w 147"/>
                <a:gd name="T7" fmla="*/ 2147483647 h 210"/>
                <a:gd name="T8" fmla="*/ 2147483647 w 147"/>
                <a:gd name="T9" fmla="*/ 2147483647 h 210"/>
                <a:gd name="T10" fmla="*/ 2147483647 w 147"/>
                <a:gd name="T11" fmla="*/ 2147483647 h 210"/>
                <a:gd name="T12" fmla="*/ 2147483647 w 147"/>
                <a:gd name="T13" fmla="*/ 2147483647 h 210"/>
                <a:gd name="T14" fmla="*/ 2147483647 w 147"/>
                <a:gd name="T15" fmla="*/ 2147483647 h 210"/>
                <a:gd name="T16" fmla="*/ 2147483647 w 147"/>
                <a:gd name="T17" fmla="*/ 0 h 210"/>
                <a:gd name="T18" fmla="*/ 2147483647 w 147"/>
                <a:gd name="T19" fmla="*/ 2147483647 h 210"/>
                <a:gd name="T20" fmla="*/ 2147483647 w 147"/>
                <a:gd name="T21" fmla="*/ 2147483647 h 210"/>
                <a:gd name="T22" fmla="*/ 2147483647 w 147"/>
                <a:gd name="T23" fmla="*/ 2147483647 h 210"/>
                <a:gd name="T24" fmla="*/ 2147483647 w 147"/>
                <a:gd name="T25" fmla="*/ 2147483647 h 210"/>
                <a:gd name="T26" fmla="*/ 2147483647 w 147"/>
                <a:gd name="T27" fmla="*/ 2147483647 h 2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7" h="210">
                  <a:moveTo>
                    <a:pt x="73" y="0"/>
                  </a:moveTo>
                  <a:cubicBezTo>
                    <a:pt x="33" y="0"/>
                    <a:pt x="0" y="33"/>
                    <a:pt x="0" y="74"/>
                  </a:cubicBezTo>
                  <a:cubicBezTo>
                    <a:pt x="0" y="82"/>
                    <a:pt x="1" y="90"/>
                    <a:pt x="4" y="98"/>
                  </a:cubicBezTo>
                  <a:cubicBezTo>
                    <a:pt x="11" y="124"/>
                    <a:pt x="28" y="165"/>
                    <a:pt x="70" y="209"/>
                  </a:cubicBezTo>
                  <a:cubicBezTo>
                    <a:pt x="71" y="210"/>
                    <a:pt x="72" y="210"/>
                    <a:pt x="73" y="210"/>
                  </a:cubicBezTo>
                  <a:cubicBezTo>
                    <a:pt x="74" y="210"/>
                    <a:pt x="75" y="210"/>
                    <a:pt x="76" y="209"/>
                  </a:cubicBezTo>
                  <a:cubicBezTo>
                    <a:pt x="119" y="165"/>
                    <a:pt x="136" y="124"/>
                    <a:pt x="143" y="98"/>
                  </a:cubicBezTo>
                  <a:cubicBezTo>
                    <a:pt x="145" y="90"/>
                    <a:pt x="147" y="82"/>
                    <a:pt x="147" y="74"/>
                  </a:cubicBezTo>
                  <a:cubicBezTo>
                    <a:pt x="147" y="33"/>
                    <a:pt x="114" y="0"/>
                    <a:pt x="73" y="0"/>
                  </a:cubicBezTo>
                  <a:close/>
                  <a:moveTo>
                    <a:pt x="74" y="114"/>
                  </a:moveTo>
                  <a:cubicBezTo>
                    <a:pt x="51" y="114"/>
                    <a:pt x="32" y="95"/>
                    <a:pt x="32" y="73"/>
                  </a:cubicBezTo>
                  <a:cubicBezTo>
                    <a:pt x="32" y="50"/>
                    <a:pt x="51" y="31"/>
                    <a:pt x="74" y="31"/>
                  </a:cubicBezTo>
                  <a:cubicBezTo>
                    <a:pt x="97" y="31"/>
                    <a:pt x="115" y="50"/>
                    <a:pt x="115" y="73"/>
                  </a:cubicBezTo>
                  <a:cubicBezTo>
                    <a:pt x="115" y="95"/>
                    <a:pt x="97" y="114"/>
                    <a:pt x="74" y="11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4847" name="组合 250"/>
          <p:cNvGrpSpPr/>
          <p:nvPr/>
        </p:nvGrpSpPr>
        <p:grpSpPr bwMode="auto">
          <a:xfrm>
            <a:off x="6852047" y="4257799"/>
            <a:ext cx="636984" cy="638372"/>
            <a:chOff x="0" y="0"/>
            <a:chExt cx="882650" cy="882650"/>
          </a:xfrm>
        </p:grpSpPr>
        <p:sp>
          <p:nvSpPr>
            <p:cNvPr id="34868" name="Oval 194"/>
            <p:cNvSpPr>
              <a:spLocks noChangeArrowheads="1"/>
            </p:cNvSpPr>
            <p:nvPr/>
          </p:nvSpPr>
          <p:spPr bwMode="auto">
            <a:xfrm>
              <a:off x="0" y="0"/>
              <a:ext cx="882650" cy="882650"/>
            </a:xfrm>
            <a:prstGeom prst="ellipse">
              <a:avLst/>
            </a:prstGeom>
            <a:solidFill>
              <a:srgbClr val="9AC1C0"/>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zh-CN">
                <a:solidFill>
                  <a:srgbClr val="000000"/>
                </a:solidFill>
              </a:endParaRPr>
            </a:p>
          </p:txBody>
        </p:sp>
        <p:sp>
          <p:nvSpPr>
            <p:cNvPr id="34869" name="Freeform 195"/>
            <p:cNvSpPr/>
            <p:nvPr/>
          </p:nvSpPr>
          <p:spPr bwMode="auto">
            <a:xfrm>
              <a:off x="193675" y="200025"/>
              <a:ext cx="688975" cy="682625"/>
            </a:xfrm>
            <a:custGeom>
              <a:avLst/>
              <a:gdLst>
                <a:gd name="T0" fmla="*/ 2147483647 w 493"/>
                <a:gd name="T1" fmla="*/ 0 h 488"/>
                <a:gd name="T2" fmla="*/ 2147483647 w 493"/>
                <a:gd name="T3" fmla="*/ 2147483647 h 488"/>
                <a:gd name="T4" fmla="*/ 2147483647 w 493"/>
                <a:gd name="T5" fmla="*/ 2147483647 h 488"/>
                <a:gd name="T6" fmla="*/ 2147483647 w 493"/>
                <a:gd name="T7" fmla="*/ 2147483647 h 488"/>
                <a:gd name="T8" fmla="*/ 2147483647 w 493"/>
                <a:gd name="T9" fmla="*/ 2147483647 h 488"/>
                <a:gd name="T10" fmla="*/ 2147483647 w 493"/>
                <a:gd name="T11" fmla="*/ 2147483647 h 488"/>
                <a:gd name="T12" fmla="*/ 2147483647 w 493"/>
                <a:gd name="T13" fmla="*/ 2147483647 h 488"/>
                <a:gd name="T14" fmla="*/ 2147483647 w 493"/>
                <a:gd name="T15" fmla="*/ 2147483647 h 488"/>
                <a:gd name="T16" fmla="*/ 2147483647 w 493"/>
                <a:gd name="T17" fmla="*/ 2147483647 h 488"/>
                <a:gd name="T18" fmla="*/ 2147483647 w 493"/>
                <a:gd name="T19" fmla="*/ 2147483647 h 488"/>
                <a:gd name="T20" fmla="*/ 2147483647 w 493"/>
                <a:gd name="T21" fmla="*/ 2147483647 h 488"/>
                <a:gd name="T22" fmla="*/ 2147483647 w 493"/>
                <a:gd name="T23" fmla="*/ 2147483647 h 488"/>
                <a:gd name="T24" fmla="*/ 2147483647 w 493"/>
                <a:gd name="T25" fmla="*/ 2147483647 h 488"/>
                <a:gd name="T26" fmla="*/ 2147483647 w 493"/>
                <a:gd name="T27" fmla="*/ 2147483647 h 488"/>
                <a:gd name="T28" fmla="*/ 2147483647 w 493"/>
                <a:gd name="T29" fmla="*/ 0 h 4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3" h="488">
                  <a:moveTo>
                    <a:pt x="69" y="0"/>
                  </a:moveTo>
                  <a:cubicBezTo>
                    <a:pt x="58" y="0"/>
                    <a:pt x="46" y="1"/>
                    <a:pt x="36" y="4"/>
                  </a:cubicBezTo>
                  <a:cubicBezTo>
                    <a:pt x="0" y="16"/>
                    <a:pt x="5" y="56"/>
                    <a:pt x="5" y="86"/>
                  </a:cubicBezTo>
                  <a:cubicBezTo>
                    <a:pt x="5" y="157"/>
                    <a:pt x="5" y="229"/>
                    <a:pt x="5" y="300"/>
                  </a:cubicBezTo>
                  <a:cubicBezTo>
                    <a:pt x="5" y="331"/>
                    <a:pt x="54" y="368"/>
                    <a:pt x="76" y="388"/>
                  </a:cubicBezTo>
                  <a:cubicBezTo>
                    <a:pt x="93" y="406"/>
                    <a:pt x="132" y="445"/>
                    <a:pt x="174" y="488"/>
                  </a:cubicBezTo>
                  <a:cubicBezTo>
                    <a:pt x="175" y="488"/>
                    <a:pt x="176" y="488"/>
                    <a:pt x="177" y="488"/>
                  </a:cubicBezTo>
                  <a:cubicBezTo>
                    <a:pt x="351" y="488"/>
                    <a:pt x="493" y="347"/>
                    <a:pt x="493" y="172"/>
                  </a:cubicBezTo>
                  <a:cubicBezTo>
                    <a:pt x="493" y="172"/>
                    <a:pt x="493" y="172"/>
                    <a:pt x="493" y="172"/>
                  </a:cubicBezTo>
                  <a:cubicBezTo>
                    <a:pt x="493" y="172"/>
                    <a:pt x="493" y="171"/>
                    <a:pt x="493" y="171"/>
                  </a:cubicBezTo>
                  <a:cubicBezTo>
                    <a:pt x="420" y="99"/>
                    <a:pt x="356" y="35"/>
                    <a:pt x="336" y="16"/>
                  </a:cubicBezTo>
                  <a:cubicBezTo>
                    <a:pt x="324" y="3"/>
                    <a:pt x="305" y="1"/>
                    <a:pt x="286" y="1"/>
                  </a:cubicBezTo>
                  <a:cubicBezTo>
                    <a:pt x="274" y="1"/>
                    <a:pt x="261" y="2"/>
                    <a:pt x="251" y="2"/>
                  </a:cubicBezTo>
                  <a:cubicBezTo>
                    <a:pt x="207" y="2"/>
                    <a:pt x="162" y="2"/>
                    <a:pt x="118" y="2"/>
                  </a:cubicBezTo>
                  <a:cubicBezTo>
                    <a:pt x="103" y="2"/>
                    <a:pt x="86" y="0"/>
                    <a:pt x="69" y="0"/>
                  </a:cubicBezTo>
                </a:path>
              </a:pathLst>
            </a:custGeom>
            <a:solidFill>
              <a:srgbClr val="7B9A9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870" name="Freeform 196"/>
            <p:cNvSpPr>
              <a:spLocks noEditPoints="1"/>
            </p:cNvSpPr>
            <p:nvPr/>
          </p:nvSpPr>
          <p:spPr bwMode="auto">
            <a:xfrm>
              <a:off x="200025" y="203200"/>
              <a:ext cx="479425" cy="479425"/>
            </a:xfrm>
            <a:custGeom>
              <a:avLst/>
              <a:gdLst>
                <a:gd name="T0" fmla="*/ 2147483647 w 343"/>
                <a:gd name="T1" fmla="*/ 0 h 343"/>
                <a:gd name="T2" fmla="*/ 2147483647 w 343"/>
                <a:gd name="T3" fmla="*/ 0 h 343"/>
                <a:gd name="T4" fmla="*/ 0 w 343"/>
                <a:gd name="T5" fmla="*/ 2147483647 h 343"/>
                <a:gd name="T6" fmla="*/ 0 w 343"/>
                <a:gd name="T7" fmla="*/ 2147483647 h 343"/>
                <a:gd name="T8" fmla="*/ 2147483647 w 343"/>
                <a:gd name="T9" fmla="*/ 2147483647 h 343"/>
                <a:gd name="T10" fmla="*/ 2147483647 w 343"/>
                <a:gd name="T11" fmla="*/ 2147483647 h 343"/>
                <a:gd name="T12" fmla="*/ 2147483647 w 343"/>
                <a:gd name="T13" fmla="*/ 2147483647 h 343"/>
                <a:gd name="T14" fmla="*/ 2147483647 w 343"/>
                <a:gd name="T15" fmla="*/ 2147483647 h 343"/>
                <a:gd name="T16" fmla="*/ 2147483647 w 343"/>
                <a:gd name="T17" fmla="*/ 0 h 343"/>
                <a:gd name="T18" fmla="*/ 2147483647 w 343"/>
                <a:gd name="T19" fmla="*/ 2147483647 h 343"/>
                <a:gd name="T20" fmla="*/ 2147483647 w 343"/>
                <a:gd name="T21" fmla="*/ 2147483647 h 343"/>
                <a:gd name="T22" fmla="*/ 2147483647 w 343"/>
                <a:gd name="T23" fmla="*/ 2147483647 h 343"/>
                <a:gd name="T24" fmla="*/ 2147483647 w 343"/>
                <a:gd name="T25" fmla="*/ 2147483647 h 343"/>
                <a:gd name="T26" fmla="*/ 2147483647 w 343"/>
                <a:gd name="T27" fmla="*/ 2147483647 h 343"/>
                <a:gd name="T28" fmla="*/ 2147483647 w 343"/>
                <a:gd name="T29" fmla="*/ 2147483647 h 343"/>
                <a:gd name="T30" fmla="*/ 2147483647 w 343"/>
                <a:gd name="T31" fmla="*/ 2147483647 h 343"/>
                <a:gd name="T32" fmla="*/ 2147483647 w 343"/>
                <a:gd name="T33" fmla="*/ 2147483647 h 343"/>
                <a:gd name="T34" fmla="*/ 2147483647 w 343"/>
                <a:gd name="T35" fmla="*/ 2147483647 h 3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43" h="343">
                  <a:moveTo>
                    <a:pt x="299" y="0"/>
                  </a:moveTo>
                  <a:cubicBezTo>
                    <a:pt x="46" y="0"/>
                    <a:pt x="46" y="0"/>
                    <a:pt x="46" y="0"/>
                  </a:cubicBezTo>
                  <a:cubicBezTo>
                    <a:pt x="21" y="0"/>
                    <a:pt x="0" y="20"/>
                    <a:pt x="0" y="45"/>
                  </a:cubicBezTo>
                  <a:cubicBezTo>
                    <a:pt x="0" y="298"/>
                    <a:pt x="0" y="298"/>
                    <a:pt x="0" y="298"/>
                  </a:cubicBezTo>
                  <a:cubicBezTo>
                    <a:pt x="0" y="323"/>
                    <a:pt x="21" y="343"/>
                    <a:pt x="46" y="343"/>
                  </a:cubicBezTo>
                  <a:cubicBezTo>
                    <a:pt x="299" y="343"/>
                    <a:pt x="299" y="343"/>
                    <a:pt x="299" y="343"/>
                  </a:cubicBezTo>
                  <a:cubicBezTo>
                    <a:pt x="324" y="343"/>
                    <a:pt x="343" y="323"/>
                    <a:pt x="343" y="298"/>
                  </a:cubicBezTo>
                  <a:cubicBezTo>
                    <a:pt x="343" y="45"/>
                    <a:pt x="343" y="45"/>
                    <a:pt x="343" y="45"/>
                  </a:cubicBezTo>
                  <a:cubicBezTo>
                    <a:pt x="343" y="20"/>
                    <a:pt x="324" y="0"/>
                    <a:pt x="299" y="0"/>
                  </a:cubicBezTo>
                  <a:close/>
                  <a:moveTo>
                    <a:pt x="314" y="298"/>
                  </a:moveTo>
                  <a:cubicBezTo>
                    <a:pt x="314" y="306"/>
                    <a:pt x="307" y="313"/>
                    <a:pt x="299" y="313"/>
                  </a:cubicBezTo>
                  <a:cubicBezTo>
                    <a:pt x="46" y="313"/>
                    <a:pt x="46" y="313"/>
                    <a:pt x="46" y="313"/>
                  </a:cubicBezTo>
                  <a:cubicBezTo>
                    <a:pt x="37" y="313"/>
                    <a:pt x="30" y="306"/>
                    <a:pt x="30" y="298"/>
                  </a:cubicBezTo>
                  <a:cubicBezTo>
                    <a:pt x="30" y="45"/>
                    <a:pt x="30" y="45"/>
                    <a:pt x="30" y="45"/>
                  </a:cubicBezTo>
                  <a:cubicBezTo>
                    <a:pt x="30" y="36"/>
                    <a:pt x="37" y="29"/>
                    <a:pt x="46" y="29"/>
                  </a:cubicBezTo>
                  <a:cubicBezTo>
                    <a:pt x="299" y="29"/>
                    <a:pt x="299" y="29"/>
                    <a:pt x="299" y="29"/>
                  </a:cubicBezTo>
                  <a:cubicBezTo>
                    <a:pt x="307" y="29"/>
                    <a:pt x="314" y="36"/>
                    <a:pt x="314" y="45"/>
                  </a:cubicBezTo>
                  <a:lnTo>
                    <a:pt x="314" y="29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871" name="Freeform 197"/>
            <p:cNvSpPr/>
            <p:nvPr/>
          </p:nvSpPr>
          <p:spPr bwMode="auto">
            <a:xfrm>
              <a:off x="304800" y="323850"/>
              <a:ext cx="273050" cy="115888"/>
            </a:xfrm>
            <a:custGeom>
              <a:avLst/>
              <a:gdLst>
                <a:gd name="T0" fmla="*/ 2147483647 w 172"/>
                <a:gd name="T1" fmla="*/ 0 h 73"/>
                <a:gd name="T2" fmla="*/ 2147483647 w 172"/>
                <a:gd name="T3" fmla="*/ 0 h 73"/>
                <a:gd name="T4" fmla="*/ 0 w 172"/>
                <a:gd name="T5" fmla="*/ 2147483647 h 73"/>
                <a:gd name="T6" fmla="*/ 2147483647 w 172"/>
                <a:gd name="T7" fmla="*/ 2147483647 h 73"/>
                <a:gd name="T8" fmla="*/ 2147483647 w 172"/>
                <a:gd name="T9" fmla="*/ 2147483647 h 73"/>
                <a:gd name="T10" fmla="*/ 2147483647 w 172"/>
                <a:gd name="T11" fmla="*/ 2147483647 h 73"/>
                <a:gd name="T12" fmla="*/ 2147483647 w 172"/>
                <a:gd name="T13" fmla="*/ 2147483647 h 73"/>
                <a:gd name="T14" fmla="*/ 2147483647 w 172"/>
                <a:gd name="T15" fmla="*/ 0 h 73"/>
                <a:gd name="T16" fmla="*/ 2147483647 w 172"/>
                <a:gd name="T17" fmla="*/ 0 h 7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2" h="73">
                  <a:moveTo>
                    <a:pt x="86" y="0"/>
                  </a:moveTo>
                  <a:lnTo>
                    <a:pt x="86" y="0"/>
                  </a:lnTo>
                  <a:lnTo>
                    <a:pt x="0" y="59"/>
                  </a:lnTo>
                  <a:lnTo>
                    <a:pt x="10" y="73"/>
                  </a:lnTo>
                  <a:lnTo>
                    <a:pt x="86" y="20"/>
                  </a:lnTo>
                  <a:lnTo>
                    <a:pt x="162" y="73"/>
                  </a:lnTo>
                  <a:lnTo>
                    <a:pt x="172" y="59"/>
                  </a:lnTo>
                  <a:lnTo>
                    <a:pt x="87" y="0"/>
                  </a:lnTo>
                  <a:lnTo>
                    <a:pt x="86"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872" name="Freeform 198"/>
            <p:cNvSpPr/>
            <p:nvPr/>
          </p:nvSpPr>
          <p:spPr bwMode="auto">
            <a:xfrm>
              <a:off x="352425" y="366713"/>
              <a:ext cx="177800" cy="195263"/>
            </a:xfrm>
            <a:custGeom>
              <a:avLst/>
              <a:gdLst>
                <a:gd name="T0" fmla="*/ 2147483647 w 128"/>
                <a:gd name="T1" fmla="*/ 0 h 140"/>
                <a:gd name="T2" fmla="*/ 0 w 128"/>
                <a:gd name="T3" fmla="*/ 2147483647 h 140"/>
                <a:gd name="T4" fmla="*/ 0 w 128"/>
                <a:gd name="T5" fmla="*/ 2147483647 h 140"/>
                <a:gd name="T6" fmla="*/ 2147483647 w 128"/>
                <a:gd name="T7" fmla="*/ 2147483647 h 140"/>
                <a:gd name="T8" fmla="*/ 2147483647 w 128"/>
                <a:gd name="T9" fmla="*/ 2147483647 h 140"/>
                <a:gd name="T10" fmla="*/ 2147483647 w 128"/>
                <a:gd name="T11" fmla="*/ 2147483647 h 140"/>
                <a:gd name="T12" fmla="*/ 2147483647 w 128"/>
                <a:gd name="T13" fmla="*/ 2147483647 h 140"/>
                <a:gd name="T14" fmla="*/ 2147483647 w 128"/>
                <a:gd name="T15" fmla="*/ 2147483647 h 140"/>
                <a:gd name="T16" fmla="*/ 2147483647 w 128"/>
                <a:gd name="T17" fmla="*/ 2147483647 h 140"/>
                <a:gd name="T18" fmla="*/ 2147483647 w 128"/>
                <a:gd name="T19" fmla="*/ 2147483647 h 140"/>
                <a:gd name="T20" fmla="*/ 2147483647 w 128"/>
                <a:gd name="T21" fmla="*/ 2147483647 h 140"/>
                <a:gd name="T22" fmla="*/ 2147483647 w 128"/>
                <a:gd name="T23" fmla="*/ 2147483647 h 140"/>
                <a:gd name="T24" fmla="*/ 2147483647 w 128"/>
                <a:gd name="T25" fmla="*/ 0 h 140"/>
                <a:gd name="T26" fmla="*/ 2147483647 w 128"/>
                <a:gd name="T27" fmla="*/ 0 h 1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8" h="140">
                  <a:moveTo>
                    <a:pt x="64" y="0"/>
                  </a:moveTo>
                  <a:cubicBezTo>
                    <a:pt x="0" y="44"/>
                    <a:pt x="0" y="44"/>
                    <a:pt x="0" y="44"/>
                  </a:cubicBezTo>
                  <a:cubicBezTo>
                    <a:pt x="0" y="132"/>
                    <a:pt x="0" y="132"/>
                    <a:pt x="0" y="132"/>
                  </a:cubicBezTo>
                  <a:cubicBezTo>
                    <a:pt x="0" y="137"/>
                    <a:pt x="3" y="140"/>
                    <a:pt x="6" y="140"/>
                  </a:cubicBezTo>
                  <a:cubicBezTo>
                    <a:pt x="46" y="140"/>
                    <a:pt x="46" y="140"/>
                    <a:pt x="46" y="140"/>
                  </a:cubicBezTo>
                  <a:cubicBezTo>
                    <a:pt x="46" y="102"/>
                    <a:pt x="46" y="102"/>
                    <a:pt x="46" y="102"/>
                  </a:cubicBezTo>
                  <a:cubicBezTo>
                    <a:pt x="46" y="92"/>
                    <a:pt x="54" y="84"/>
                    <a:pt x="64" y="84"/>
                  </a:cubicBezTo>
                  <a:cubicBezTo>
                    <a:pt x="74" y="84"/>
                    <a:pt x="82" y="92"/>
                    <a:pt x="82" y="102"/>
                  </a:cubicBezTo>
                  <a:cubicBezTo>
                    <a:pt x="82" y="140"/>
                    <a:pt x="82" y="140"/>
                    <a:pt x="82" y="140"/>
                  </a:cubicBezTo>
                  <a:cubicBezTo>
                    <a:pt x="122" y="140"/>
                    <a:pt x="122" y="140"/>
                    <a:pt x="122" y="140"/>
                  </a:cubicBezTo>
                  <a:cubicBezTo>
                    <a:pt x="126" y="140"/>
                    <a:pt x="128" y="137"/>
                    <a:pt x="128" y="132"/>
                  </a:cubicBezTo>
                  <a:cubicBezTo>
                    <a:pt x="128" y="44"/>
                    <a:pt x="128" y="44"/>
                    <a:pt x="128" y="44"/>
                  </a:cubicBezTo>
                  <a:cubicBezTo>
                    <a:pt x="65" y="0"/>
                    <a:pt x="65" y="0"/>
                    <a:pt x="65" y="0"/>
                  </a:cubicBezTo>
                  <a:lnTo>
                    <a:pt x="64"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4848" name="组合 249"/>
          <p:cNvGrpSpPr/>
          <p:nvPr/>
        </p:nvGrpSpPr>
        <p:grpSpPr bwMode="auto">
          <a:xfrm>
            <a:off x="7899797" y="4244698"/>
            <a:ext cx="638175" cy="638372"/>
            <a:chOff x="0" y="0"/>
            <a:chExt cx="884238" cy="882650"/>
          </a:xfrm>
        </p:grpSpPr>
        <p:sp>
          <p:nvSpPr>
            <p:cNvPr id="34861" name="Oval 208"/>
            <p:cNvSpPr>
              <a:spLocks noChangeArrowheads="1"/>
            </p:cNvSpPr>
            <p:nvPr/>
          </p:nvSpPr>
          <p:spPr bwMode="auto">
            <a:xfrm>
              <a:off x="0" y="0"/>
              <a:ext cx="884238" cy="882650"/>
            </a:xfrm>
            <a:prstGeom prst="ellipse">
              <a:avLst/>
            </a:prstGeom>
            <a:solidFill>
              <a:srgbClr val="F0C419"/>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zh-CN">
                <a:solidFill>
                  <a:srgbClr val="000000"/>
                </a:solidFill>
              </a:endParaRPr>
            </a:p>
          </p:txBody>
        </p:sp>
        <p:sp>
          <p:nvSpPr>
            <p:cNvPr id="34862" name="Freeform 209"/>
            <p:cNvSpPr/>
            <p:nvPr/>
          </p:nvSpPr>
          <p:spPr bwMode="auto">
            <a:xfrm>
              <a:off x="196850" y="200025"/>
              <a:ext cx="687388" cy="682625"/>
            </a:xfrm>
            <a:custGeom>
              <a:avLst/>
              <a:gdLst>
                <a:gd name="T0" fmla="*/ 2147483647 w 492"/>
                <a:gd name="T1" fmla="*/ 0 h 488"/>
                <a:gd name="T2" fmla="*/ 2147483647 w 492"/>
                <a:gd name="T3" fmla="*/ 2147483647 h 488"/>
                <a:gd name="T4" fmla="*/ 2147483647 w 492"/>
                <a:gd name="T5" fmla="*/ 2147483647 h 488"/>
                <a:gd name="T6" fmla="*/ 2147483647 w 492"/>
                <a:gd name="T7" fmla="*/ 2147483647 h 488"/>
                <a:gd name="T8" fmla="*/ 2147483647 w 492"/>
                <a:gd name="T9" fmla="*/ 2147483647 h 488"/>
                <a:gd name="T10" fmla="*/ 2147483647 w 492"/>
                <a:gd name="T11" fmla="*/ 2147483647 h 488"/>
                <a:gd name="T12" fmla="*/ 2147483647 w 492"/>
                <a:gd name="T13" fmla="*/ 2147483647 h 488"/>
                <a:gd name="T14" fmla="*/ 2147483647 w 492"/>
                <a:gd name="T15" fmla="*/ 2147483647 h 488"/>
                <a:gd name="T16" fmla="*/ 2147483647 w 492"/>
                <a:gd name="T17" fmla="*/ 2147483647 h 488"/>
                <a:gd name="T18" fmla="*/ 2147483647 w 492"/>
                <a:gd name="T19" fmla="*/ 2147483647 h 488"/>
                <a:gd name="T20" fmla="*/ 2147483647 w 492"/>
                <a:gd name="T21" fmla="*/ 2147483647 h 488"/>
                <a:gd name="T22" fmla="*/ 2147483647 w 492"/>
                <a:gd name="T23" fmla="*/ 2147483647 h 488"/>
                <a:gd name="T24" fmla="*/ 2147483647 w 492"/>
                <a:gd name="T25" fmla="*/ 2147483647 h 488"/>
                <a:gd name="T26" fmla="*/ 2147483647 w 492"/>
                <a:gd name="T27" fmla="*/ 2147483647 h 488"/>
                <a:gd name="T28" fmla="*/ 2147483647 w 492"/>
                <a:gd name="T29" fmla="*/ 0 h 4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2" h="488">
                  <a:moveTo>
                    <a:pt x="69" y="0"/>
                  </a:moveTo>
                  <a:cubicBezTo>
                    <a:pt x="58" y="0"/>
                    <a:pt x="46" y="1"/>
                    <a:pt x="36" y="4"/>
                  </a:cubicBezTo>
                  <a:cubicBezTo>
                    <a:pt x="0" y="16"/>
                    <a:pt x="6" y="56"/>
                    <a:pt x="6" y="86"/>
                  </a:cubicBezTo>
                  <a:cubicBezTo>
                    <a:pt x="6" y="157"/>
                    <a:pt x="6" y="229"/>
                    <a:pt x="6" y="300"/>
                  </a:cubicBezTo>
                  <a:cubicBezTo>
                    <a:pt x="6" y="331"/>
                    <a:pt x="54" y="367"/>
                    <a:pt x="76" y="389"/>
                  </a:cubicBezTo>
                  <a:cubicBezTo>
                    <a:pt x="93" y="406"/>
                    <a:pt x="132" y="445"/>
                    <a:pt x="174" y="488"/>
                  </a:cubicBezTo>
                  <a:cubicBezTo>
                    <a:pt x="175" y="488"/>
                    <a:pt x="175" y="488"/>
                    <a:pt x="175" y="488"/>
                  </a:cubicBezTo>
                  <a:cubicBezTo>
                    <a:pt x="350" y="488"/>
                    <a:pt x="492" y="347"/>
                    <a:pt x="492" y="172"/>
                  </a:cubicBezTo>
                  <a:cubicBezTo>
                    <a:pt x="492" y="172"/>
                    <a:pt x="492" y="172"/>
                    <a:pt x="492" y="172"/>
                  </a:cubicBezTo>
                  <a:cubicBezTo>
                    <a:pt x="492" y="171"/>
                    <a:pt x="492" y="170"/>
                    <a:pt x="492" y="169"/>
                  </a:cubicBezTo>
                  <a:cubicBezTo>
                    <a:pt x="420" y="98"/>
                    <a:pt x="356" y="35"/>
                    <a:pt x="336" y="16"/>
                  </a:cubicBezTo>
                  <a:cubicBezTo>
                    <a:pt x="324" y="3"/>
                    <a:pt x="305" y="1"/>
                    <a:pt x="286" y="1"/>
                  </a:cubicBezTo>
                  <a:cubicBezTo>
                    <a:pt x="274" y="1"/>
                    <a:pt x="261" y="2"/>
                    <a:pt x="251" y="2"/>
                  </a:cubicBezTo>
                  <a:cubicBezTo>
                    <a:pt x="207" y="2"/>
                    <a:pt x="162" y="2"/>
                    <a:pt x="118" y="2"/>
                  </a:cubicBezTo>
                  <a:cubicBezTo>
                    <a:pt x="103" y="2"/>
                    <a:pt x="86" y="0"/>
                    <a:pt x="69" y="0"/>
                  </a:cubicBezTo>
                </a:path>
              </a:pathLst>
            </a:custGeom>
            <a:solidFill>
              <a:srgbClr val="C09D1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863" name="Freeform 210"/>
            <p:cNvSpPr>
              <a:spLocks noEditPoints="1"/>
            </p:cNvSpPr>
            <p:nvPr/>
          </p:nvSpPr>
          <p:spPr bwMode="auto">
            <a:xfrm>
              <a:off x="204788" y="203200"/>
              <a:ext cx="477838" cy="479425"/>
            </a:xfrm>
            <a:custGeom>
              <a:avLst/>
              <a:gdLst>
                <a:gd name="T0" fmla="*/ 2147483647 w 342"/>
                <a:gd name="T1" fmla="*/ 2147483647 h 343"/>
                <a:gd name="T2" fmla="*/ 2147483647 w 342"/>
                <a:gd name="T3" fmla="*/ 0 h 343"/>
                <a:gd name="T4" fmla="*/ 2147483647 w 342"/>
                <a:gd name="T5" fmla="*/ 0 h 343"/>
                <a:gd name="T6" fmla="*/ 0 w 342"/>
                <a:gd name="T7" fmla="*/ 2147483647 h 343"/>
                <a:gd name="T8" fmla="*/ 0 w 342"/>
                <a:gd name="T9" fmla="*/ 2147483647 h 343"/>
                <a:gd name="T10" fmla="*/ 2147483647 w 342"/>
                <a:gd name="T11" fmla="*/ 2147483647 h 343"/>
                <a:gd name="T12" fmla="*/ 2147483647 w 342"/>
                <a:gd name="T13" fmla="*/ 2147483647 h 343"/>
                <a:gd name="T14" fmla="*/ 2147483647 w 342"/>
                <a:gd name="T15" fmla="*/ 2147483647 h 343"/>
                <a:gd name="T16" fmla="*/ 2147483647 w 342"/>
                <a:gd name="T17" fmla="*/ 2147483647 h 343"/>
                <a:gd name="T18" fmla="*/ 2147483647 w 342"/>
                <a:gd name="T19" fmla="*/ 2147483647 h 343"/>
                <a:gd name="T20" fmla="*/ 2147483647 w 342"/>
                <a:gd name="T21" fmla="*/ 2147483647 h 343"/>
                <a:gd name="T22" fmla="*/ 2147483647 w 342"/>
                <a:gd name="T23" fmla="*/ 2147483647 h 343"/>
                <a:gd name="T24" fmla="*/ 2147483647 w 342"/>
                <a:gd name="T25" fmla="*/ 2147483647 h 343"/>
                <a:gd name="T26" fmla="*/ 2147483647 w 342"/>
                <a:gd name="T27" fmla="*/ 2147483647 h 343"/>
                <a:gd name="T28" fmla="*/ 2147483647 w 342"/>
                <a:gd name="T29" fmla="*/ 2147483647 h 343"/>
                <a:gd name="T30" fmla="*/ 2147483647 w 342"/>
                <a:gd name="T31" fmla="*/ 2147483647 h 343"/>
                <a:gd name="T32" fmla="*/ 2147483647 w 342"/>
                <a:gd name="T33" fmla="*/ 2147483647 h 343"/>
                <a:gd name="T34" fmla="*/ 2147483647 w 342"/>
                <a:gd name="T35" fmla="*/ 2147483647 h 3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42" h="343">
                  <a:moveTo>
                    <a:pt x="342" y="45"/>
                  </a:moveTo>
                  <a:cubicBezTo>
                    <a:pt x="342" y="20"/>
                    <a:pt x="322" y="0"/>
                    <a:pt x="298" y="0"/>
                  </a:cubicBezTo>
                  <a:cubicBezTo>
                    <a:pt x="44" y="0"/>
                    <a:pt x="44" y="0"/>
                    <a:pt x="44" y="0"/>
                  </a:cubicBezTo>
                  <a:cubicBezTo>
                    <a:pt x="20" y="0"/>
                    <a:pt x="0" y="20"/>
                    <a:pt x="0" y="45"/>
                  </a:cubicBezTo>
                  <a:cubicBezTo>
                    <a:pt x="0" y="298"/>
                    <a:pt x="0" y="298"/>
                    <a:pt x="0" y="298"/>
                  </a:cubicBezTo>
                  <a:cubicBezTo>
                    <a:pt x="0" y="323"/>
                    <a:pt x="20" y="343"/>
                    <a:pt x="44" y="343"/>
                  </a:cubicBezTo>
                  <a:cubicBezTo>
                    <a:pt x="298" y="343"/>
                    <a:pt x="298" y="343"/>
                    <a:pt x="298" y="343"/>
                  </a:cubicBezTo>
                  <a:cubicBezTo>
                    <a:pt x="322" y="343"/>
                    <a:pt x="342" y="323"/>
                    <a:pt x="342" y="298"/>
                  </a:cubicBezTo>
                  <a:lnTo>
                    <a:pt x="342" y="45"/>
                  </a:lnTo>
                  <a:close/>
                  <a:moveTo>
                    <a:pt x="313" y="298"/>
                  </a:moveTo>
                  <a:cubicBezTo>
                    <a:pt x="313" y="306"/>
                    <a:pt x="306" y="313"/>
                    <a:pt x="298" y="313"/>
                  </a:cubicBezTo>
                  <a:cubicBezTo>
                    <a:pt x="44" y="313"/>
                    <a:pt x="44" y="313"/>
                    <a:pt x="44" y="313"/>
                  </a:cubicBezTo>
                  <a:cubicBezTo>
                    <a:pt x="36" y="313"/>
                    <a:pt x="29" y="306"/>
                    <a:pt x="29" y="298"/>
                  </a:cubicBezTo>
                  <a:cubicBezTo>
                    <a:pt x="29" y="45"/>
                    <a:pt x="29" y="45"/>
                    <a:pt x="29" y="45"/>
                  </a:cubicBezTo>
                  <a:cubicBezTo>
                    <a:pt x="29" y="36"/>
                    <a:pt x="36" y="29"/>
                    <a:pt x="44" y="29"/>
                  </a:cubicBezTo>
                  <a:cubicBezTo>
                    <a:pt x="298" y="29"/>
                    <a:pt x="298" y="29"/>
                    <a:pt x="298" y="29"/>
                  </a:cubicBezTo>
                  <a:cubicBezTo>
                    <a:pt x="306" y="29"/>
                    <a:pt x="313" y="36"/>
                    <a:pt x="313" y="45"/>
                  </a:cubicBezTo>
                  <a:lnTo>
                    <a:pt x="313" y="29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864" name="Freeform 211"/>
            <p:cNvSpPr>
              <a:spLocks noEditPoints="1"/>
            </p:cNvSpPr>
            <p:nvPr/>
          </p:nvSpPr>
          <p:spPr bwMode="auto">
            <a:xfrm>
              <a:off x="282575" y="290513"/>
              <a:ext cx="322263" cy="304800"/>
            </a:xfrm>
            <a:custGeom>
              <a:avLst/>
              <a:gdLst>
                <a:gd name="T0" fmla="*/ 2147483647 w 230"/>
                <a:gd name="T1" fmla="*/ 2147483647 h 218"/>
                <a:gd name="T2" fmla="*/ 2147483647 w 230"/>
                <a:gd name="T3" fmla="*/ 0 h 218"/>
                <a:gd name="T4" fmla="*/ 2147483647 w 230"/>
                <a:gd name="T5" fmla="*/ 2147483647 h 218"/>
                <a:gd name="T6" fmla="*/ 0 w 230"/>
                <a:gd name="T7" fmla="*/ 2147483647 h 218"/>
                <a:gd name="T8" fmla="*/ 2147483647 w 230"/>
                <a:gd name="T9" fmla="*/ 2147483647 h 218"/>
                <a:gd name="T10" fmla="*/ 2147483647 w 230"/>
                <a:gd name="T11" fmla="*/ 2147483647 h 218"/>
                <a:gd name="T12" fmla="*/ 2147483647 w 230"/>
                <a:gd name="T13" fmla="*/ 2147483647 h 218"/>
                <a:gd name="T14" fmla="*/ 2147483647 w 230"/>
                <a:gd name="T15" fmla="*/ 2147483647 h 218"/>
                <a:gd name="T16" fmla="*/ 2147483647 w 230"/>
                <a:gd name="T17" fmla="*/ 2147483647 h 218"/>
                <a:gd name="T18" fmla="*/ 2147483647 w 230"/>
                <a:gd name="T19" fmla="*/ 2147483647 h 218"/>
                <a:gd name="T20" fmla="*/ 2147483647 w 230"/>
                <a:gd name="T21" fmla="*/ 2147483647 h 218"/>
                <a:gd name="T22" fmla="*/ 2147483647 w 230"/>
                <a:gd name="T23" fmla="*/ 2147483647 h 218"/>
                <a:gd name="T24" fmla="*/ 2147483647 w 230"/>
                <a:gd name="T25" fmla="*/ 2147483647 h 218"/>
                <a:gd name="T26" fmla="*/ 2147483647 w 230"/>
                <a:gd name="T27" fmla="*/ 2147483647 h 218"/>
                <a:gd name="T28" fmla="*/ 2147483647 w 230"/>
                <a:gd name="T29" fmla="*/ 2147483647 h 218"/>
                <a:gd name="T30" fmla="*/ 2147483647 w 230"/>
                <a:gd name="T31" fmla="*/ 2147483647 h 218"/>
                <a:gd name="T32" fmla="*/ 2147483647 w 230"/>
                <a:gd name="T33" fmla="*/ 2147483647 h 218"/>
                <a:gd name="T34" fmla="*/ 2147483647 w 230"/>
                <a:gd name="T35" fmla="*/ 2147483647 h 218"/>
                <a:gd name="T36" fmla="*/ 2147483647 w 230"/>
                <a:gd name="T37" fmla="*/ 2147483647 h 218"/>
                <a:gd name="T38" fmla="*/ 2147483647 w 230"/>
                <a:gd name="T39" fmla="*/ 2147483647 h 218"/>
                <a:gd name="T40" fmla="*/ 2147483647 w 230"/>
                <a:gd name="T41" fmla="*/ 2147483647 h 218"/>
                <a:gd name="T42" fmla="*/ 2147483647 w 230"/>
                <a:gd name="T43" fmla="*/ 2147483647 h 218"/>
                <a:gd name="T44" fmla="*/ 2147483647 w 230"/>
                <a:gd name="T45" fmla="*/ 2147483647 h 218"/>
                <a:gd name="T46" fmla="*/ 2147483647 w 230"/>
                <a:gd name="T47" fmla="*/ 2147483647 h 218"/>
                <a:gd name="T48" fmla="*/ 2147483647 w 230"/>
                <a:gd name="T49" fmla="*/ 2147483647 h 21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30" h="218">
                  <a:moveTo>
                    <a:pt x="196" y="29"/>
                  </a:moveTo>
                  <a:cubicBezTo>
                    <a:pt x="174" y="11"/>
                    <a:pt x="146" y="0"/>
                    <a:pt x="115" y="0"/>
                  </a:cubicBezTo>
                  <a:cubicBezTo>
                    <a:pt x="85" y="0"/>
                    <a:pt x="56" y="11"/>
                    <a:pt x="34" y="29"/>
                  </a:cubicBezTo>
                  <a:cubicBezTo>
                    <a:pt x="12" y="49"/>
                    <a:pt x="0" y="74"/>
                    <a:pt x="0" y="102"/>
                  </a:cubicBezTo>
                  <a:cubicBezTo>
                    <a:pt x="0" y="129"/>
                    <a:pt x="12" y="154"/>
                    <a:pt x="34" y="174"/>
                  </a:cubicBezTo>
                  <a:cubicBezTo>
                    <a:pt x="56" y="192"/>
                    <a:pt x="85" y="203"/>
                    <a:pt x="115" y="203"/>
                  </a:cubicBezTo>
                  <a:cubicBezTo>
                    <a:pt x="131" y="203"/>
                    <a:pt x="147" y="200"/>
                    <a:pt x="162" y="194"/>
                  </a:cubicBezTo>
                  <a:cubicBezTo>
                    <a:pt x="192" y="216"/>
                    <a:pt x="192" y="216"/>
                    <a:pt x="192" y="216"/>
                  </a:cubicBezTo>
                  <a:cubicBezTo>
                    <a:pt x="194" y="218"/>
                    <a:pt x="196" y="218"/>
                    <a:pt x="198" y="218"/>
                  </a:cubicBezTo>
                  <a:cubicBezTo>
                    <a:pt x="200" y="218"/>
                    <a:pt x="202" y="218"/>
                    <a:pt x="204" y="217"/>
                  </a:cubicBezTo>
                  <a:cubicBezTo>
                    <a:pt x="207" y="215"/>
                    <a:pt x="209" y="211"/>
                    <a:pt x="208" y="207"/>
                  </a:cubicBezTo>
                  <a:cubicBezTo>
                    <a:pt x="203" y="166"/>
                    <a:pt x="203" y="166"/>
                    <a:pt x="203" y="166"/>
                  </a:cubicBezTo>
                  <a:cubicBezTo>
                    <a:pt x="221" y="148"/>
                    <a:pt x="230" y="125"/>
                    <a:pt x="230" y="102"/>
                  </a:cubicBezTo>
                  <a:cubicBezTo>
                    <a:pt x="230" y="74"/>
                    <a:pt x="218" y="49"/>
                    <a:pt x="196" y="29"/>
                  </a:cubicBezTo>
                  <a:close/>
                  <a:moveTo>
                    <a:pt x="186" y="156"/>
                  </a:moveTo>
                  <a:cubicBezTo>
                    <a:pt x="184" y="158"/>
                    <a:pt x="182" y="161"/>
                    <a:pt x="183" y="164"/>
                  </a:cubicBezTo>
                  <a:cubicBezTo>
                    <a:pt x="186" y="186"/>
                    <a:pt x="186" y="186"/>
                    <a:pt x="186" y="186"/>
                  </a:cubicBezTo>
                  <a:cubicBezTo>
                    <a:pt x="169" y="174"/>
                    <a:pt x="169" y="174"/>
                    <a:pt x="169" y="174"/>
                  </a:cubicBezTo>
                  <a:cubicBezTo>
                    <a:pt x="167" y="173"/>
                    <a:pt x="165" y="173"/>
                    <a:pt x="163" y="173"/>
                  </a:cubicBezTo>
                  <a:cubicBezTo>
                    <a:pt x="162" y="173"/>
                    <a:pt x="160" y="173"/>
                    <a:pt x="159" y="173"/>
                  </a:cubicBezTo>
                  <a:cubicBezTo>
                    <a:pt x="145" y="179"/>
                    <a:pt x="131" y="183"/>
                    <a:pt x="115" y="183"/>
                  </a:cubicBezTo>
                  <a:cubicBezTo>
                    <a:pt x="63" y="183"/>
                    <a:pt x="20" y="146"/>
                    <a:pt x="20" y="102"/>
                  </a:cubicBezTo>
                  <a:cubicBezTo>
                    <a:pt x="20" y="57"/>
                    <a:pt x="63" y="21"/>
                    <a:pt x="115" y="21"/>
                  </a:cubicBezTo>
                  <a:cubicBezTo>
                    <a:pt x="167" y="21"/>
                    <a:pt x="210" y="57"/>
                    <a:pt x="210" y="102"/>
                  </a:cubicBezTo>
                  <a:cubicBezTo>
                    <a:pt x="210" y="121"/>
                    <a:pt x="201" y="141"/>
                    <a:pt x="186" y="15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865" name="Oval 212"/>
            <p:cNvSpPr>
              <a:spLocks noChangeArrowheads="1"/>
            </p:cNvSpPr>
            <p:nvPr/>
          </p:nvSpPr>
          <p:spPr bwMode="auto">
            <a:xfrm>
              <a:off x="347663" y="415925"/>
              <a:ext cx="46038" cy="4762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zh-CN">
                <a:solidFill>
                  <a:srgbClr val="000000"/>
                </a:solidFill>
              </a:endParaRPr>
            </a:p>
          </p:txBody>
        </p:sp>
        <p:sp>
          <p:nvSpPr>
            <p:cNvPr id="34866" name="Oval 213"/>
            <p:cNvSpPr>
              <a:spLocks noChangeArrowheads="1"/>
            </p:cNvSpPr>
            <p:nvPr/>
          </p:nvSpPr>
          <p:spPr bwMode="auto">
            <a:xfrm>
              <a:off x="422275" y="415925"/>
              <a:ext cx="46038" cy="4762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zh-CN">
                <a:solidFill>
                  <a:srgbClr val="000000"/>
                </a:solidFill>
              </a:endParaRPr>
            </a:p>
          </p:txBody>
        </p:sp>
        <p:sp>
          <p:nvSpPr>
            <p:cNvPr id="34867" name="Oval 214"/>
            <p:cNvSpPr>
              <a:spLocks noChangeArrowheads="1"/>
            </p:cNvSpPr>
            <p:nvPr/>
          </p:nvSpPr>
          <p:spPr bwMode="auto">
            <a:xfrm>
              <a:off x="496888" y="415925"/>
              <a:ext cx="47625" cy="4762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zh-CN">
                <a:solidFill>
                  <a:srgbClr val="000000"/>
                </a:solidFill>
              </a:endParaRPr>
            </a:p>
          </p:txBody>
        </p:sp>
      </p:grpSp>
      <p:grpSp>
        <p:nvGrpSpPr>
          <p:cNvPr id="34849" name="组合 251"/>
          <p:cNvGrpSpPr/>
          <p:nvPr/>
        </p:nvGrpSpPr>
        <p:grpSpPr bwMode="auto">
          <a:xfrm>
            <a:off x="5804297" y="4261372"/>
            <a:ext cx="636984" cy="637181"/>
            <a:chOff x="0" y="0"/>
            <a:chExt cx="882650" cy="882650"/>
          </a:xfrm>
        </p:grpSpPr>
        <p:sp>
          <p:nvSpPr>
            <p:cNvPr id="34853" name="Oval 215"/>
            <p:cNvSpPr>
              <a:spLocks noChangeArrowheads="1"/>
            </p:cNvSpPr>
            <p:nvPr/>
          </p:nvSpPr>
          <p:spPr bwMode="auto">
            <a:xfrm>
              <a:off x="0" y="0"/>
              <a:ext cx="882650" cy="882650"/>
            </a:xfrm>
            <a:prstGeom prst="ellipse">
              <a:avLst/>
            </a:prstGeom>
            <a:solidFill>
              <a:srgbClr val="F15A5A"/>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zh-CN">
                <a:solidFill>
                  <a:srgbClr val="000000"/>
                </a:solidFill>
              </a:endParaRPr>
            </a:p>
          </p:txBody>
        </p:sp>
        <p:sp>
          <p:nvSpPr>
            <p:cNvPr id="34854" name="Freeform 216"/>
            <p:cNvSpPr/>
            <p:nvPr/>
          </p:nvSpPr>
          <p:spPr bwMode="auto">
            <a:xfrm>
              <a:off x="192087" y="200025"/>
              <a:ext cx="690563" cy="682625"/>
            </a:xfrm>
            <a:custGeom>
              <a:avLst/>
              <a:gdLst>
                <a:gd name="T0" fmla="*/ 2147483647 w 494"/>
                <a:gd name="T1" fmla="*/ 0 h 488"/>
                <a:gd name="T2" fmla="*/ 2147483647 w 494"/>
                <a:gd name="T3" fmla="*/ 2147483647 h 488"/>
                <a:gd name="T4" fmla="*/ 2147483647 w 494"/>
                <a:gd name="T5" fmla="*/ 2147483647 h 488"/>
                <a:gd name="T6" fmla="*/ 2147483647 w 494"/>
                <a:gd name="T7" fmla="*/ 2147483647 h 488"/>
                <a:gd name="T8" fmla="*/ 2147483647 w 494"/>
                <a:gd name="T9" fmla="*/ 2147483647 h 488"/>
                <a:gd name="T10" fmla="*/ 2147483647 w 494"/>
                <a:gd name="T11" fmla="*/ 2147483647 h 488"/>
                <a:gd name="T12" fmla="*/ 2147483647 w 494"/>
                <a:gd name="T13" fmla="*/ 2147483647 h 488"/>
                <a:gd name="T14" fmla="*/ 2147483647 w 494"/>
                <a:gd name="T15" fmla="*/ 2147483647 h 488"/>
                <a:gd name="T16" fmla="*/ 2147483647 w 494"/>
                <a:gd name="T17" fmla="*/ 2147483647 h 488"/>
                <a:gd name="T18" fmla="*/ 2147483647 w 494"/>
                <a:gd name="T19" fmla="*/ 2147483647 h 488"/>
                <a:gd name="T20" fmla="*/ 2147483647 w 494"/>
                <a:gd name="T21" fmla="*/ 2147483647 h 488"/>
                <a:gd name="T22" fmla="*/ 2147483647 w 494"/>
                <a:gd name="T23" fmla="*/ 2147483647 h 488"/>
                <a:gd name="T24" fmla="*/ 2147483647 w 494"/>
                <a:gd name="T25" fmla="*/ 2147483647 h 488"/>
                <a:gd name="T26" fmla="*/ 2147483647 w 494"/>
                <a:gd name="T27" fmla="*/ 2147483647 h 488"/>
                <a:gd name="T28" fmla="*/ 2147483647 w 494"/>
                <a:gd name="T29" fmla="*/ 0 h 4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4" h="488">
                  <a:moveTo>
                    <a:pt x="69" y="0"/>
                  </a:moveTo>
                  <a:cubicBezTo>
                    <a:pt x="58" y="0"/>
                    <a:pt x="46" y="1"/>
                    <a:pt x="37" y="4"/>
                  </a:cubicBezTo>
                  <a:cubicBezTo>
                    <a:pt x="0" y="16"/>
                    <a:pt x="6" y="56"/>
                    <a:pt x="6" y="86"/>
                  </a:cubicBezTo>
                  <a:cubicBezTo>
                    <a:pt x="6" y="157"/>
                    <a:pt x="6" y="229"/>
                    <a:pt x="6" y="300"/>
                  </a:cubicBezTo>
                  <a:cubicBezTo>
                    <a:pt x="6" y="332"/>
                    <a:pt x="55" y="369"/>
                    <a:pt x="78" y="390"/>
                  </a:cubicBezTo>
                  <a:cubicBezTo>
                    <a:pt x="95" y="408"/>
                    <a:pt x="132" y="446"/>
                    <a:pt x="175" y="488"/>
                  </a:cubicBezTo>
                  <a:cubicBezTo>
                    <a:pt x="176" y="488"/>
                    <a:pt x="177" y="488"/>
                    <a:pt x="178" y="488"/>
                  </a:cubicBezTo>
                  <a:cubicBezTo>
                    <a:pt x="353" y="488"/>
                    <a:pt x="494" y="347"/>
                    <a:pt x="494" y="172"/>
                  </a:cubicBezTo>
                  <a:cubicBezTo>
                    <a:pt x="494" y="172"/>
                    <a:pt x="494" y="172"/>
                    <a:pt x="494" y="172"/>
                  </a:cubicBezTo>
                  <a:cubicBezTo>
                    <a:pt x="494" y="172"/>
                    <a:pt x="494" y="172"/>
                    <a:pt x="494" y="172"/>
                  </a:cubicBezTo>
                  <a:cubicBezTo>
                    <a:pt x="421" y="99"/>
                    <a:pt x="356" y="35"/>
                    <a:pt x="336" y="16"/>
                  </a:cubicBezTo>
                  <a:cubicBezTo>
                    <a:pt x="324" y="3"/>
                    <a:pt x="305" y="1"/>
                    <a:pt x="286" y="1"/>
                  </a:cubicBezTo>
                  <a:cubicBezTo>
                    <a:pt x="274" y="1"/>
                    <a:pt x="261" y="2"/>
                    <a:pt x="251" y="2"/>
                  </a:cubicBezTo>
                  <a:cubicBezTo>
                    <a:pt x="207" y="2"/>
                    <a:pt x="162" y="2"/>
                    <a:pt x="118" y="2"/>
                  </a:cubicBezTo>
                  <a:cubicBezTo>
                    <a:pt x="104" y="2"/>
                    <a:pt x="86" y="0"/>
                    <a:pt x="69" y="0"/>
                  </a:cubicBezTo>
                </a:path>
              </a:pathLst>
            </a:custGeom>
            <a:solidFill>
              <a:srgbClr val="C1484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855" name="Freeform 217"/>
            <p:cNvSpPr>
              <a:spLocks noEditPoints="1"/>
            </p:cNvSpPr>
            <p:nvPr/>
          </p:nvSpPr>
          <p:spPr bwMode="auto">
            <a:xfrm>
              <a:off x="201612" y="203200"/>
              <a:ext cx="479425" cy="479425"/>
            </a:xfrm>
            <a:custGeom>
              <a:avLst/>
              <a:gdLst>
                <a:gd name="T0" fmla="*/ 2147483647 w 343"/>
                <a:gd name="T1" fmla="*/ 2147483647 h 343"/>
                <a:gd name="T2" fmla="*/ 2147483647 w 343"/>
                <a:gd name="T3" fmla="*/ 0 h 343"/>
                <a:gd name="T4" fmla="*/ 2147483647 w 343"/>
                <a:gd name="T5" fmla="*/ 0 h 343"/>
                <a:gd name="T6" fmla="*/ 0 w 343"/>
                <a:gd name="T7" fmla="*/ 2147483647 h 343"/>
                <a:gd name="T8" fmla="*/ 0 w 343"/>
                <a:gd name="T9" fmla="*/ 2147483647 h 343"/>
                <a:gd name="T10" fmla="*/ 2147483647 w 343"/>
                <a:gd name="T11" fmla="*/ 2147483647 h 343"/>
                <a:gd name="T12" fmla="*/ 2147483647 w 343"/>
                <a:gd name="T13" fmla="*/ 2147483647 h 343"/>
                <a:gd name="T14" fmla="*/ 2147483647 w 343"/>
                <a:gd name="T15" fmla="*/ 2147483647 h 343"/>
                <a:gd name="T16" fmla="*/ 2147483647 w 343"/>
                <a:gd name="T17" fmla="*/ 2147483647 h 343"/>
                <a:gd name="T18" fmla="*/ 2147483647 w 343"/>
                <a:gd name="T19" fmla="*/ 2147483647 h 343"/>
                <a:gd name="T20" fmla="*/ 2147483647 w 343"/>
                <a:gd name="T21" fmla="*/ 2147483647 h 343"/>
                <a:gd name="T22" fmla="*/ 2147483647 w 343"/>
                <a:gd name="T23" fmla="*/ 2147483647 h 343"/>
                <a:gd name="T24" fmla="*/ 2147483647 w 343"/>
                <a:gd name="T25" fmla="*/ 2147483647 h 343"/>
                <a:gd name="T26" fmla="*/ 2147483647 w 343"/>
                <a:gd name="T27" fmla="*/ 2147483647 h 343"/>
                <a:gd name="T28" fmla="*/ 2147483647 w 343"/>
                <a:gd name="T29" fmla="*/ 2147483647 h 343"/>
                <a:gd name="T30" fmla="*/ 2147483647 w 343"/>
                <a:gd name="T31" fmla="*/ 2147483647 h 343"/>
                <a:gd name="T32" fmla="*/ 2147483647 w 343"/>
                <a:gd name="T33" fmla="*/ 2147483647 h 343"/>
                <a:gd name="T34" fmla="*/ 2147483647 w 343"/>
                <a:gd name="T35" fmla="*/ 2147483647 h 3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43" h="343">
                  <a:moveTo>
                    <a:pt x="343" y="45"/>
                  </a:moveTo>
                  <a:cubicBezTo>
                    <a:pt x="343" y="20"/>
                    <a:pt x="323" y="0"/>
                    <a:pt x="298" y="0"/>
                  </a:cubicBezTo>
                  <a:cubicBezTo>
                    <a:pt x="45" y="0"/>
                    <a:pt x="45" y="0"/>
                    <a:pt x="45" y="0"/>
                  </a:cubicBezTo>
                  <a:cubicBezTo>
                    <a:pt x="20" y="0"/>
                    <a:pt x="0" y="20"/>
                    <a:pt x="0" y="45"/>
                  </a:cubicBezTo>
                  <a:cubicBezTo>
                    <a:pt x="0" y="298"/>
                    <a:pt x="0" y="298"/>
                    <a:pt x="0" y="298"/>
                  </a:cubicBezTo>
                  <a:cubicBezTo>
                    <a:pt x="0" y="323"/>
                    <a:pt x="20" y="343"/>
                    <a:pt x="45" y="343"/>
                  </a:cubicBezTo>
                  <a:cubicBezTo>
                    <a:pt x="298" y="343"/>
                    <a:pt x="298" y="343"/>
                    <a:pt x="298" y="343"/>
                  </a:cubicBezTo>
                  <a:cubicBezTo>
                    <a:pt x="323" y="343"/>
                    <a:pt x="343" y="323"/>
                    <a:pt x="343" y="298"/>
                  </a:cubicBezTo>
                  <a:lnTo>
                    <a:pt x="343" y="45"/>
                  </a:lnTo>
                  <a:close/>
                  <a:moveTo>
                    <a:pt x="313" y="298"/>
                  </a:moveTo>
                  <a:cubicBezTo>
                    <a:pt x="313" y="306"/>
                    <a:pt x="306" y="313"/>
                    <a:pt x="298" y="313"/>
                  </a:cubicBezTo>
                  <a:cubicBezTo>
                    <a:pt x="45" y="313"/>
                    <a:pt x="45" y="313"/>
                    <a:pt x="45" y="313"/>
                  </a:cubicBezTo>
                  <a:cubicBezTo>
                    <a:pt x="36" y="313"/>
                    <a:pt x="29" y="306"/>
                    <a:pt x="29" y="298"/>
                  </a:cubicBezTo>
                  <a:cubicBezTo>
                    <a:pt x="29" y="45"/>
                    <a:pt x="29" y="45"/>
                    <a:pt x="29" y="45"/>
                  </a:cubicBezTo>
                  <a:cubicBezTo>
                    <a:pt x="29" y="36"/>
                    <a:pt x="36" y="29"/>
                    <a:pt x="45" y="29"/>
                  </a:cubicBezTo>
                  <a:cubicBezTo>
                    <a:pt x="298" y="29"/>
                    <a:pt x="298" y="29"/>
                    <a:pt x="298" y="29"/>
                  </a:cubicBezTo>
                  <a:cubicBezTo>
                    <a:pt x="306" y="29"/>
                    <a:pt x="313" y="36"/>
                    <a:pt x="313" y="45"/>
                  </a:cubicBezTo>
                  <a:lnTo>
                    <a:pt x="313" y="29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856" name="Freeform 218"/>
            <p:cNvSpPr/>
            <p:nvPr/>
          </p:nvSpPr>
          <p:spPr bwMode="auto">
            <a:xfrm>
              <a:off x="368300" y="307975"/>
              <a:ext cx="17463" cy="41275"/>
            </a:xfrm>
            <a:custGeom>
              <a:avLst/>
              <a:gdLst>
                <a:gd name="T0" fmla="*/ 2147483647 w 12"/>
                <a:gd name="T1" fmla="*/ 2147483647 h 29"/>
                <a:gd name="T2" fmla="*/ 2147483647 w 12"/>
                <a:gd name="T3" fmla="*/ 2147483647 h 29"/>
                <a:gd name="T4" fmla="*/ 2147483647 w 12"/>
                <a:gd name="T5" fmla="*/ 2147483647 h 29"/>
                <a:gd name="T6" fmla="*/ 2147483647 w 12"/>
                <a:gd name="T7" fmla="*/ 2147483647 h 29"/>
                <a:gd name="T8" fmla="*/ 2147483647 w 12"/>
                <a:gd name="T9" fmla="*/ 0 h 29"/>
                <a:gd name="T10" fmla="*/ 2147483647 w 12"/>
                <a:gd name="T11" fmla="*/ 0 h 29"/>
                <a:gd name="T12" fmla="*/ 0 w 12"/>
                <a:gd name="T13" fmla="*/ 2147483647 h 29"/>
                <a:gd name="T14" fmla="*/ 0 w 12"/>
                <a:gd name="T15" fmla="*/ 2147483647 h 29"/>
                <a:gd name="T16" fmla="*/ 2147483647 w 12"/>
                <a:gd name="T17" fmla="*/ 2147483647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29">
                  <a:moveTo>
                    <a:pt x="6" y="29"/>
                  </a:moveTo>
                  <a:cubicBezTo>
                    <a:pt x="6" y="29"/>
                    <a:pt x="6" y="29"/>
                    <a:pt x="6" y="29"/>
                  </a:cubicBezTo>
                  <a:cubicBezTo>
                    <a:pt x="9" y="29"/>
                    <a:pt x="12" y="26"/>
                    <a:pt x="12" y="23"/>
                  </a:cubicBezTo>
                  <a:cubicBezTo>
                    <a:pt x="12" y="7"/>
                    <a:pt x="12" y="7"/>
                    <a:pt x="12" y="7"/>
                  </a:cubicBezTo>
                  <a:cubicBezTo>
                    <a:pt x="12" y="3"/>
                    <a:pt x="9" y="0"/>
                    <a:pt x="6" y="0"/>
                  </a:cubicBezTo>
                  <a:cubicBezTo>
                    <a:pt x="6" y="0"/>
                    <a:pt x="6" y="0"/>
                    <a:pt x="6" y="0"/>
                  </a:cubicBezTo>
                  <a:cubicBezTo>
                    <a:pt x="3" y="0"/>
                    <a:pt x="0" y="3"/>
                    <a:pt x="0" y="7"/>
                  </a:cubicBezTo>
                  <a:cubicBezTo>
                    <a:pt x="0" y="23"/>
                    <a:pt x="0" y="23"/>
                    <a:pt x="0" y="23"/>
                  </a:cubicBezTo>
                  <a:cubicBezTo>
                    <a:pt x="0" y="26"/>
                    <a:pt x="3" y="29"/>
                    <a:pt x="6" y="2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857" name="Freeform 219"/>
            <p:cNvSpPr/>
            <p:nvPr/>
          </p:nvSpPr>
          <p:spPr bwMode="auto">
            <a:xfrm>
              <a:off x="496887" y="307975"/>
              <a:ext cx="17463" cy="41275"/>
            </a:xfrm>
            <a:custGeom>
              <a:avLst/>
              <a:gdLst>
                <a:gd name="T0" fmla="*/ 2147483647 w 12"/>
                <a:gd name="T1" fmla="*/ 2147483647 h 29"/>
                <a:gd name="T2" fmla="*/ 2147483647 w 12"/>
                <a:gd name="T3" fmla="*/ 2147483647 h 29"/>
                <a:gd name="T4" fmla="*/ 2147483647 w 12"/>
                <a:gd name="T5" fmla="*/ 2147483647 h 29"/>
                <a:gd name="T6" fmla="*/ 2147483647 w 12"/>
                <a:gd name="T7" fmla="*/ 2147483647 h 29"/>
                <a:gd name="T8" fmla="*/ 2147483647 w 12"/>
                <a:gd name="T9" fmla="*/ 0 h 29"/>
                <a:gd name="T10" fmla="*/ 2147483647 w 12"/>
                <a:gd name="T11" fmla="*/ 0 h 29"/>
                <a:gd name="T12" fmla="*/ 0 w 12"/>
                <a:gd name="T13" fmla="*/ 2147483647 h 29"/>
                <a:gd name="T14" fmla="*/ 0 w 12"/>
                <a:gd name="T15" fmla="*/ 2147483647 h 29"/>
                <a:gd name="T16" fmla="*/ 2147483647 w 12"/>
                <a:gd name="T17" fmla="*/ 2147483647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29">
                  <a:moveTo>
                    <a:pt x="6" y="29"/>
                  </a:moveTo>
                  <a:cubicBezTo>
                    <a:pt x="6" y="29"/>
                    <a:pt x="6" y="29"/>
                    <a:pt x="6" y="29"/>
                  </a:cubicBezTo>
                  <a:cubicBezTo>
                    <a:pt x="10" y="29"/>
                    <a:pt x="12" y="26"/>
                    <a:pt x="12" y="23"/>
                  </a:cubicBezTo>
                  <a:cubicBezTo>
                    <a:pt x="12" y="7"/>
                    <a:pt x="12" y="7"/>
                    <a:pt x="12" y="7"/>
                  </a:cubicBezTo>
                  <a:cubicBezTo>
                    <a:pt x="12" y="3"/>
                    <a:pt x="10" y="0"/>
                    <a:pt x="6" y="0"/>
                  </a:cubicBezTo>
                  <a:cubicBezTo>
                    <a:pt x="6" y="0"/>
                    <a:pt x="6" y="0"/>
                    <a:pt x="6" y="0"/>
                  </a:cubicBezTo>
                  <a:cubicBezTo>
                    <a:pt x="3" y="0"/>
                    <a:pt x="0" y="3"/>
                    <a:pt x="0" y="7"/>
                  </a:cubicBezTo>
                  <a:cubicBezTo>
                    <a:pt x="0" y="23"/>
                    <a:pt x="0" y="23"/>
                    <a:pt x="0" y="23"/>
                  </a:cubicBezTo>
                  <a:cubicBezTo>
                    <a:pt x="0" y="26"/>
                    <a:pt x="3" y="29"/>
                    <a:pt x="6" y="2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858" name="Freeform 220"/>
            <p:cNvSpPr>
              <a:spLocks noEditPoints="1"/>
            </p:cNvSpPr>
            <p:nvPr/>
          </p:nvSpPr>
          <p:spPr bwMode="auto">
            <a:xfrm>
              <a:off x="304800" y="320675"/>
              <a:ext cx="271463" cy="255588"/>
            </a:xfrm>
            <a:custGeom>
              <a:avLst/>
              <a:gdLst>
                <a:gd name="T0" fmla="*/ 2147483647 w 195"/>
                <a:gd name="T1" fmla="*/ 0 h 183"/>
                <a:gd name="T2" fmla="*/ 2147483647 w 195"/>
                <a:gd name="T3" fmla="*/ 0 h 183"/>
                <a:gd name="T4" fmla="*/ 2147483647 w 195"/>
                <a:gd name="T5" fmla="*/ 2147483647 h 183"/>
                <a:gd name="T6" fmla="*/ 2147483647 w 195"/>
                <a:gd name="T7" fmla="*/ 2147483647 h 183"/>
                <a:gd name="T8" fmla="*/ 2147483647 w 195"/>
                <a:gd name="T9" fmla="*/ 2147483647 h 183"/>
                <a:gd name="T10" fmla="*/ 2147483647 w 195"/>
                <a:gd name="T11" fmla="*/ 0 h 183"/>
                <a:gd name="T12" fmla="*/ 2147483647 w 195"/>
                <a:gd name="T13" fmla="*/ 0 h 183"/>
                <a:gd name="T14" fmla="*/ 2147483647 w 195"/>
                <a:gd name="T15" fmla="*/ 2147483647 h 183"/>
                <a:gd name="T16" fmla="*/ 2147483647 w 195"/>
                <a:gd name="T17" fmla="*/ 2147483647 h 183"/>
                <a:gd name="T18" fmla="*/ 2147483647 w 195"/>
                <a:gd name="T19" fmla="*/ 2147483647 h 183"/>
                <a:gd name="T20" fmla="*/ 2147483647 w 195"/>
                <a:gd name="T21" fmla="*/ 0 h 183"/>
                <a:gd name="T22" fmla="*/ 2147483647 w 195"/>
                <a:gd name="T23" fmla="*/ 0 h 183"/>
                <a:gd name="T24" fmla="*/ 0 w 195"/>
                <a:gd name="T25" fmla="*/ 2147483647 h 183"/>
                <a:gd name="T26" fmla="*/ 0 w 195"/>
                <a:gd name="T27" fmla="*/ 2147483647 h 183"/>
                <a:gd name="T28" fmla="*/ 2147483647 w 195"/>
                <a:gd name="T29" fmla="*/ 2147483647 h 183"/>
                <a:gd name="T30" fmla="*/ 2147483647 w 195"/>
                <a:gd name="T31" fmla="*/ 2147483647 h 183"/>
                <a:gd name="T32" fmla="*/ 2147483647 w 195"/>
                <a:gd name="T33" fmla="*/ 2147483647 h 183"/>
                <a:gd name="T34" fmla="*/ 2147483647 w 195"/>
                <a:gd name="T35" fmla="*/ 2147483647 h 183"/>
                <a:gd name="T36" fmla="*/ 2147483647 w 195"/>
                <a:gd name="T37" fmla="*/ 0 h 183"/>
                <a:gd name="T38" fmla="*/ 2147483647 w 195"/>
                <a:gd name="T39" fmla="*/ 2147483647 h 183"/>
                <a:gd name="T40" fmla="*/ 2147483647 w 195"/>
                <a:gd name="T41" fmla="*/ 2147483647 h 183"/>
                <a:gd name="T42" fmla="*/ 2147483647 w 195"/>
                <a:gd name="T43" fmla="*/ 2147483647 h 183"/>
                <a:gd name="T44" fmla="*/ 2147483647 w 195"/>
                <a:gd name="T45" fmla="*/ 2147483647 h 183"/>
                <a:gd name="T46" fmla="*/ 2147483647 w 195"/>
                <a:gd name="T47" fmla="*/ 2147483647 h 183"/>
                <a:gd name="T48" fmla="*/ 2147483647 w 195"/>
                <a:gd name="T49" fmla="*/ 2147483647 h 183"/>
                <a:gd name="T50" fmla="*/ 2147483647 w 195"/>
                <a:gd name="T51" fmla="*/ 2147483647 h 18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5" h="183">
                  <a:moveTo>
                    <a:pt x="160" y="0"/>
                  </a:moveTo>
                  <a:cubicBezTo>
                    <a:pt x="152" y="0"/>
                    <a:pt x="152" y="0"/>
                    <a:pt x="152" y="0"/>
                  </a:cubicBezTo>
                  <a:cubicBezTo>
                    <a:pt x="152" y="14"/>
                    <a:pt x="152" y="14"/>
                    <a:pt x="152" y="14"/>
                  </a:cubicBezTo>
                  <a:cubicBezTo>
                    <a:pt x="152" y="19"/>
                    <a:pt x="149" y="23"/>
                    <a:pt x="144" y="23"/>
                  </a:cubicBezTo>
                  <a:cubicBezTo>
                    <a:pt x="139" y="23"/>
                    <a:pt x="135" y="19"/>
                    <a:pt x="135" y="14"/>
                  </a:cubicBezTo>
                  <a:cubicBezTo>
                    <a:pt x="135" y="0"/>
                    <a:pt x="135" y="0"/>
                    <a:pt x="135" y="0"/>
                  </a:cubicBezTo>
                  <a:cubicBezTo>
                    <a:pt x="60" y="0"/>
                    <a:pt x="60" y="0"/>
                    <a:pt x="60" y="0"/>
                  </a:cubicBezTo>
                  <a:cubicBezTo>
                    <a:pt x="60" y="14"/>
                    <a:pt x="60" y="14"/>
                    <a:pt x="60" y="14"/>
                  </a:cubicBezTo>
                  <a:cubicBezTo>
                    <a:pt x="60" y="19"/>
                    <a:pt x="56" y="23"/>
                    <a:pt x="51" y="23"/>
                  </a:cubicBezTo>
                  <a:cubicBezTo>
                    <a:pt x="46" y="23"/>
                    <a:pt x="43" y="19"/>
                    <a:pt x="43" y="14"/>
                  </a:cubicBezTo>
                  <a:cubicBezTo>
                    <a:pt x="43" y="0"/>
                    <a:pt x="43" y="0"/>
                    <a:pt x="43" y="0"/>
                  </a:cubicBezTo>
                  <a:cubicBezTo>
                    <a:pt x="36" y="0"/>
                    <a:pt x="36" y="0"/>
                    <a:pt x="36" y="0"/>
                  </a:cubicBezTo>
                  <a:cubicBezTo>
                    <a:pt x="16" y="0"/>
                    <a:pt x="0" y="16"/>
                    <a:pt x="0" y="36"/>
                  </a:cubicBezTo>
                  <a:cubicBezTo>
                    <a:pt x="0" y="148"/>
                    <a:pt x="0" y="148"/>
                    <a:pt x="0" y="148"/>
                  </a:cubicBezTo>
                  <a:cubicBezTo>
                    <a:pt x="0" y="168"/>
                    <a:pt x="16" y="183"/>
                    <a:pt x="36" y="183"/>
                  </a:cubicBezTo>
                  <a:cubicBezTo>
                    <a:pt x="160" y="183"/>
                    <a:pt x="160" y="183"/>
                    <a:pt x="160" y="183"/>
                  </a:cubicBezTo>
                  <a:cubicBezTo>
                    <a:pt x="180" y="183"/>
                    <a:pt x="195" y="168"/>
                    <a:pt x="195" y="148"/>
                  </a:cubicBezTo>
                  <a:cubicBezTo>
                    <a:pt x="195" y="36"/>
                    <a:pt x="195" y="36"/>
                    <a:pt x="195" y="36"/>
                  </a:cubicBezTo>
                  <a:cubicBezTo>
                    <a:pt x="195" y="16"/>
                    <a:pt x="180" y="0"/>
                    <a:pt x="160" y="0"/>
                  </a:cubicBezTo>
                  <a:close/>
                  <a:moveTo>
                    <a:pt x="182" y="139"/>
                  </a:moveTo>
                  <a:cubicBezTo>
                    <a:pt x="182" y="153"/>
                    <a:pt x="169" y="164"/>
                    <a:pt x="154" y="164"/>
                  </a:cubicBezTo>
                  <a:cubicBezTo>
                    <a:pt x="42" y="164"/>
                    <a:pt x="42" y="164"/>
                    <a:pt x="42" y="164"/>
                  </a:cubicBezTo>
                  <a:cubicBezTo>
                    <a:pt x="27" y="164"/>
                    <a:pt x="13" y="153"/>
                    <a:pt x="13" y="139"/>
                  </a:cubicBezTo>
                  <a:cubicBezTo>
                    <a:pt x="13" y="69"/>
                    <a:pt x="13" y="69"/>
                    <a:pt x="13" y="69"/>
                  </a:cubicBezTo>
                  <a:cubicBezTo>
                    <a:pt x="182" y="69"/>
                    <a:pt x="182" y="69"/>
                    <a:pt x="182" y="69"/>
                  </a:cubicBezTo>
                  <a:lnTo>
                    <a:pt x="182" y="13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859" name="Freeform 221"/>
            <p:cNvSpPr/>
            <p:nvPr/>
          </p:nvSpPr>
          <p:spPr bwMode="auto">
            <a:xfrm>
              <a:off x="363537" y="433388"/>
              <a:ext cx="71438" cy="87313"/>
            </a:xfrm>
            <a:custGeom>
              <a:avLst/>
              <a:gdLst>
                <a:gd name="T0" fmla="*/ 2147483647 w 52"/>
                <a:gd name="T1" fmla="*/ 2147483647 h 63"/>
                <a:gd name="T2" fmla="*/ 2147483647 w 52"/>
                <a:gd name="T3" fmla="*/ 2147483647 h 63"/>
                <a:gd name="T4" fmla="*/ 2147483647 w 52"/>
                <a:gd name="T5" fmla="*/ 2147483647 h 63"/>
                <a:gd name="T6" fmla="*/ 2147483647 w 52"/>
                <a:gd name="T7" fmla="*/ 2147483647 h 63"/>
                <a:gd name="T8" fmla="*/ 2147483647 w 52"/>
                <a:gd name="T9" fmla="*/ 2147483647 h 63"/>
                <a:gd name="T10" fmla="*/ 2147483647 w 52"/>
                <a:gd name="T11" fmla="*/ 2147483647 h 63"/>
                <a:gd name="T12" fmla="*/ 2147483647 w 52"/>
                <a:gd name="T13" fmla="*/ 0 h 63"/>
                <a:gd name="T14" fmla="*/ 2147483647 w 52"/>
                <a:gd name="T15" fmla="*/ 2147483647 h 63"/>
                <a:gd name="T16" fmla="*/ 2147483647 w 52"/>
                <a:gd name="T17" fmla="*/ 2147483647 h 63"/>
                <a:gd name="T18" fmla="*/ 2147483647 w 52"/>
                <a:gd name="T19" fmla="*/ 2147483647 h 63"/>
                <a:gd name="T20" fmla="*/ 2147483647 w 52"/>
                <a:gd name="T21" fmla="*/ 2147483647 h 63"/>
                <a:gd name="T22" fmla="*/ 2147483647 w 52"/>
                <a:gd name="T23" fmla="*/ 2147483647 h 63"/>
                <a:gd name="T24" fmla="*/ 2147483647 w 52"/>
                <a:gd name="T25" fmla="*/ 2147483647 h 63"/>
                <a:gd name="T26" fmla="*/ 2147483647 w 52"/>
                <a:gd name="T27" fmla="*/ 2147483647 h 63"/>
                <a:gd name="T28" fmla="*/ 2147483647 w 52"/>
                <a:gd name="T29" fmla="*/ 2147483647 h 63"/>
                <a:gd name="T30" fmla="*/ 2147483647 w 52"/>
                <a:gd name="T31" fmla="*/ 2147483647 h 63"/>
                <a:gd name="T32" fmla="*/ 2147483647 w 52"/>
                <a:gd name="T33" fmla="*/ 2147483647 h 63"/>
                <a:gd name="T34" fmla="*/ 2147483647 w 52"/>
                <a:gd name="T35" fmla="*/ 2147483647 h 63"/>
                <a:gd name="T36" fmla="*/ 2147483647 w 52"/>
                <a:gd name="T37" fmla="*/ 2147483647 h 63"/>
                <a:gd name="T38" fmla="*/ 2147483647 w 52"/>
                <a:gd name="T39" fmla="*/ 2147483647 h 63"/>
                <a:gd name="T40" fmla="*/ 0 w 52"/>
                <a:gd name="T41" fmla="*/ 2147483647 h 63"/>
                <a:gd name="T42" fmla="*/ 0 w 52"/>
                <a:gd name="T43" fmla="*/ 2147483647 h 63"/>
                <a:gd name="T44" fmla="*/ 2147483647 w 52"/>
                <a:gd name="T45" fmla="*/ 2147483647 h 63"/>
                <a:gd name="T46" fmla="*/ 2147483647 w 52"/>
                <a:gd name="T47" fmla="*/ 2147483647 h 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2" h="63">
                  <a:moveTo>
                    <a:pt x="52" y="48"/>
                  </a:moveTo>
                  <a:cubicBezTo>
                    <a:pt x="31" y="48"/>
                    <a:pt x="31" y="48"/>
                    <a:pt x="31" y="48"/>
                  </a:cubicBezTo>
                  <a:cubicBezTo>
                    <a:pt x="35" y="45"/>
                    <a:pt x="35" y="45"/>
                    <a:pt x="35" y="45"/>
                  </a:cubicBezTo>
                  <a:cubicBezTo>
                    <a:pt x="39" y="42"/>
                    <a:pt x="39" y="42"/>
                    <a:pt x="39" y="42"/>
                  </a:cubicBezTo>
                  <a:cubicBezTo>
                    <a:pt x="43" y="38"/>
                    <a:pt x="46" y="34"/>
                    <a:pt x="48" y="31"/>
                  </a:cubicBezTo>
                  <a:cubicBezTo>
                    <a:pt x="49" y="27"/>
                    <a:pt x="50" y="23"/>
                    <a:pt x="50" y="20"/>
                  </a:cubicBezTo>
                  <a:cubicBezTo>
                    <a:pt x="50" y="7"/>
                    <a:pt x="42" y="0"/>
                    <a:pt x="25" y="0"/>
                  </a:cubicBezTo>
                  <a:cubicBezTo>
                    <a:pt x="21" y="0"/>
                    <a:pt x="16" y="0"/>
                    <a:pt x="13" y="1"/>
                  </a:cubicBezTo>
                  <a:cubicBezTo>
                    <a:pt x="8" y="2"/>
                    <a:pt x="5" y="3"/>
                    <a:pt x="1" y="5"/>
                  </a:cubicBezTo>
                  <a:cubicBezTo>
                    <a:pt x="1" y="21"/>
                    <a:pt x="1" y="21"/>
                    <a:pt x="1" y="21"/>
                  </a:cubicBezTo>
                  <a:cubicBezTo>
                    <a:pt x="9" y="21"/>
                    <a:pt x="9" y="21"/>
                    <a:pt x="9" y="21"/>
                  </a:cubicBezTo>
                  <a:cubicBezTo>
                    <a:pt x="9" y="21"/>
                    <a:pt x="9" y="21"/>
                    <a:pt x="9" y="21"/>
                  </a:cubicBezTo>
                  <a:cubicBezTo>
                    <a:pt x="10" y="20"/>
                    <a:pt x="10" y="20"/>
                    <a:pt x="10" y="20"/>
                  </a:cubicBezTo>
                  <a:cubicBezTo>
                    <a:pt x="11" y="19"/>
                    <a:pt x="13" y="18"/>
                    <a:pt x="15" y="17"/>
                  </a:cubicBezTo>
                  <a:cubicBezTo>
                    <a:pt x="15" y="17"/>
                    <a:pt x="15" y="17"/>
                    <a:pt x="15" y="17"/>
                  </a:cubicBezTo>
                  <a:cubicBezTo>
                    <a:pt x="17" y="16"/>
                    <a:pt x="19" y="16"/>
                    <a:pt x="21" y="16"/>
                  </a:cubicBezTo>
                  <a:cubicBezTo>
                    <a:pt x="25" y="16"/>
                    <a:pt x="27" y="18"/>
                    <a:pt x="27" y="22"/>
                  </a:cubicBezTo>
                  <a:cubicBezTo>
                    <a:pt x="27" y="24"/>
                    <a:pt x="26" y="26"/>
                    <a:pt x="25" y="27"/>
                  </a:cubicBezTo>
                  <a:cubicBezTo>
                    <a:pt x="24" y="30"/>
                    <a:pt x="22" y="32"/>
                    <a:pt x="19" y="35"/>
                  </a:cubicBezTo>
                  <a:cubicBezTo>
                    <a:pt x="19" y="35"/>
                    <a:pt x="19" y="35"/>
                    <a:pt x="19" y="35"/>
                  </a:cubicBezTo>
                  <a:cubicBezTo>
                    <a:pt x="15" y="39"/>
                    <a:pt x="8" y="45"/>
                    <a:pt x="0" y="51"/>
                  </a:cubicBezTo>
                  <a:cubicBezTo>
                    <a:pt x="0" y="63"/>
                    <a:pt x="0" y="63"/>
                    <a:pt x="0" y="63"/>
                  </a:cubicBezTo>
                  <a:cubicBezTo>
                    <a:pt x="52" y="63"/>
                    <a:pt x="52" y="63"/>
                    <a:pt x="52" y="63"/>
                  </a:cubicBezTo>
                  <a:lnTo>
                    <a:pt x="52" y="4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860" name="Freeform 222"/>
            <p:cNvSpPr/>
            <p:nvPr/>
          </p:nvSpPr>
          <p:spPr bwMode="auto">
            <a:xfrm>
              <a:off x="444500" y="433388"/>
              <a:ext cx="73025" cy="88900"/>
            </a:xfrm>
            <a:custGeom>
              <a:avLst/>
              <a:gdLst>
                <a:gd name="T0" fmla="*/ 2147483647 w 53"/>
                <a:gd name="T1" fmla="*/ 2147483647 h 63"/>
                <a:gd name="T2" fmla="*/ 2147483647 w 53"/>
                <a:gd name="T3" fmla="*/ 2147483647 h 63"/>
                <a:gd name="T4" fmla="*/ 2147483647 w 53"/>
                <a:gd name="T5" fmla="*/ 2147483647 h 63"/>
                <a:gd name="T6" fmla="*/ 2147483647 w 53"/>
                <a:gd name="T7" fmla="*/ 2147483647 h 63"/>
                <a:gd name="T8" fmla="*/ 2147483647 w 53"/>
                <a:gd name="T9" fmla="*/ 2147483647 h 63"/>
                <a:gd name="T10" fmla="*/ 2147483647 w 53"/>
                <a:gd name="T11" fmla="*/ 2147483647 h 63"/>
                <a:gd name="T12" fmla="*/ 2147483647 w 53"/>
                <a:gd name="T13" fmla="*/ 2147483647 h 63"/>
                <a:gd name="T14" fmla="*/ 2147483647 w 53"/>
                <a:gd name="T15" fmla="*/ 0 h 63"/>
                <a:gd name="T16" fmla="*/ 2147483647 w 53"/>
                <a:gd name="T17" fmla="*/ 0 h 63"/>
                <a:gd name="T18" fmla="*/ 2147483647 w 53"/>
                <a:gd name="T19" fmla="*/ 2147483647 h 63"/>
                <a:gd name="T20" fmla="*/ 2147483647 w 53"/>
                <a:gd name="T21" fmla="*/ 2147483647 h 63"/>
                <a:gd name="T22" fmla="*/ 2147483647 w 53"/>
                <a:gd name="T23" fmla="*/ 2147483647 h 63"/>
                <a:gd name="T24" fmla="*/ 2147483647 w 53"/>
                <a:gd name="T25" fmla="*/ 2147483647 h 63"/>
                <a:gd name="T26" fmla="*/ 2147483647 w 53"/>
                <a:gd name="T27" fmla="*/ 2147483647 h 63"/>
                <a:gd name="T28" fmla="*/ 2147483647 w 53"/>
                <a:gd name="T29" fmla="*/ 2147483647 h 63"/>
                <a:gd name="T30" fmla="*/ 2147483647 w 53"/>
                <a:gd name="T31" fmla="*/ 2147483647 h 63"/>
                <a:gd name="T32" fmla="*/ 2147483647 w 53"/>
                <a:gd name="T33" fmla="*/ 2147483647 h 63"/>
                <a:gd name="T34" fmla="*/ 2147483647 w 53"/>
                <a:gd name="T35" fmla="*/ 2147483647 h 63"/>
                <a:gd name="T36" fmla="*/ 2147483647 w 53"/>
                <a:gd name="T37" fmla="*/ 2147483647 h 63"/>
                <a:gd name="T38" fmla="*/ 2147483647 w 53"/>
                <a:gd name="T39" fmla="*/ 2147483647 h 63"/>
                <a:gd name="T40" fmla="*/ 2147483647 w 53"/>
                <a:gd name="T41" fmla="*/ 2147483647 h 63"/>
                <a:gd name="T42" fmla="*/ 2147483647 w 53"/>
                <a:gd name="T43" fmla="*/ 2147483647 h 63"/>
                <a:gd name="T44" fmla="*/ 2147483647 w 53"/>
                <a:gd name="T45" fmla="*/ 2147483647 h 63"/>
                <a:gd name="T46" fmla="*/ 0 w 53"/>
                <a:gd name="T47" fmla="*/ 2147483647 h 63"/>
                <a:gd name="T48" fmla="*/ 0 w 53"/>
                <a:gd name="T49" fmla="*/ 2147483647 h 63"/>
                <a:gd name="T50" fmla="*/ 2147483647 w 53"/>
                <a:gd name="T51" fmla="*/ 2147483647 h 63"/>
                <a:gd name="T52" fmla="*/ 2147483647 w 53"/>
                <a:gd name="T53" fmla="*/ 2147483647 h 6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3" h="63">
                  <a:moveTo>
                    <a:pt x="45" y="57"/>
                  </a:moveTo>
                  <a:cubicBezTo>
                    <a:pt x="50" y="53"/>
                    <a:pt x="53" y="47"/>
                    <a:pt x="53" y="40"/>
                  </a:cubicBezTo>
                  <a:cubicBezTo>
                    <a:pt x="53" y="33"/>
                    <a:pt x="49" y="27"/>
                    <a:pt x="44" y="24"/>
                  </a:cubicBezTo>
                  <a:cubicBezTo>
                    <a:pt x="39" y="22"/>
                    <a:pt x="34" y="20"/>
                    <a:pt x="27" y="20"/>
                  </a:cubicBezTo>
                  <a:cubicBezTo>
                    <a:pt x="25" y="20"/>
                    <a:pt x="25" y="20"/>
                    <a:pt x="25" y="20"/>
                  </a:cubicBezTo>
                  <a:cubicBezTo>
                    <a:pt x="25" y="16"/>
                    <a:pt x="25" y="16"/>
                    <a:pt x="25" y="16"/>
                  </a:cubicBezTo>
                  <a:cubicBezTo>
                    <a:pt x="51" y="16"/>
                    <a:pt x="51" y="16"/>
                    <a:pt x="51" y="16"/>
                  </a:cubicBezTo>
                  <a:cubicBezTo>
                    <a:pt x="51" y="0"/>
                    <a:pt x="51" y="0"/>
                    <a:pt x="51" y="0"/>
                  </a:cubicBezTo>
                  <a:cubicBezTo>
                    <a:pt x="3" y="0"/>
                    <a:pt x="3" y="0"/>
                    <a:pt x="3" y="0"/>
                  </a:cubicBezTo>
                  <a:cubicBezTo>
                    <a:pt x="3" y="37"/>
                    <a:pt x="3" y="37"/>
                    <a:pt x="3" y="37"/>
                  </a:cubicBezTo>
                  <a:cubicBezTo>
                    <a:pt x="9" y="37"/>
                    <a:pt x="9" y="37"/>
                    <a:pt x="9" y="37"/>
                  </a:cubicBezTo>
                  <a:cubicBezTo>
                    <a:pt x="12" y="36"/>
                    <a:pt x="16" y="35"/>
                    <a:pt x="20" y="35"/>
                  </a:cubicBezTo>
                  <a:cubicBezTo>
                    <a:pt x="21" y="35"/>
                    <a:pt x="23" y="36"/>
                    <a:pt x="25" y="36"/>
                  </a:cubicBezTo>
                  <a:cubicBezTo>
                    <a:pt x="26" y="36"/>
                    <a:pt x="27" y="36"/>
                    <a:pt x="28" y="37"/>
                  </a:cubicBezTo>
                  <a:cubicBezTo>
                    <a:pt x="29" y="38"/>
                    <a:pt x="30" y="39"/>
                    <a:pt x="30" y="41"/>
                  </a:cubicBezTo>
                  <a:cubicBezTo>
                    <a:pt x="30" y="43"/>
                    <a:pt x="29" y="45"/>
                    <a:pt x="28" y="46"/>
                  </a:cubicBezTo>
                  <a:cubicBezTo>
                    <a:pt x="27" y="46"/>
                    <a:pt x="27" y="46"/>
                    <a:pt x="27" y="46"/>
                  </a:cubicBezTo>
                  <a:cubicBezTo>
                    <a:pt x="26" y="47"/>
                    <a:pt x="26" y="47"/>
                    <a:pt x="26" y="47"/>
                  </a:cubicBezTo>
                  <a:cubicBezTo>
                    <a:pt x="24" y="47"/>
                    <a:pt x="22" y="47"/>
                    <a:pt x="21" y="47"/>
                  </a:cubicBezTo>
                  <a:cubicBezTo>
                    <a:pt x="19" y="47"/>
                    <a:pt x="16" y="47"/>
                    <a:pt x="14" y="46"/>
                  </a:cubicBezTo>
                  <a:cubicBezTo>
                    <a:pt x="12" y="45"/>
                    <a:pt x="11" y="45"/>
                    <a:pt x="10" y="44"/>
                  </a:cubicBezTo>
                  <a:cubicBezTo>
                    <a:pt x="9" y="44"/>
                    <a:pt x="9" y="44"/>
                    <a:pt x="9" y="43"/>
                  </a:cubicBezTo>
                  <a:cubicBezTo>
                    <a:pt x="8" y="43"/>
                    <a:pt x="8" y="43"/>
                    <a:pt x="7" y="43"/>
                  </a:cubicBezTo>
                  <a:cubicBezTo>
                    <a:pt x="0" y="43"/>
                    <a:pt x="0" y="43"/>
                    <a:pt x="0" y="43"/>
                  </a:cubicBezTo>
                  <a:cubicBezTo>
                    <a:pt x="0" y="59"/>
                    <a:pt x="0" y="59"/>
                    <a:pt x="0" y="59"/>
                  </a:cubicBezTo>
                  <a:cubicBezTo>
                    <a:pt x="5" y="61"/>
                    <a:pt x="14" y="63"/>
                    <a:pt x="24" y="63"/>
                  </a:cubicBezTo>
                  <a:cubicBezTo>
                    <a:pt x="34" y="63"/>
                    <a:pt x="41" y="61"/>
                    <a:pt x="45" y="5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4850" name="组合 264"/>
          <p:cNvGrpSpPr/>
          <p:nvPr/>
        </p:nvGrpSpPr>
        <p:grpSpPr bwMode="auto">
          <a:xfrm>
            <a:off x="559594" y="334670"/>
            <a:ext cx="7975997" cy="1376787"/>
            <a:chOff x="0" y="0"/>
            <a:chExt cx="10635290" cy="1835106"/>
          </a:xfrm>
        </p:grpSpPr>
        <p:sp>
          <p:nvSpPr>
            <p:cNvPr id="34851" name="矩形 51"/>
            <p:cNvSpPr>
              <a:spLocks noChangeArrowheads="1"/>
            </p:cNvSpPr>
            <p:nvPr/>
          </p:nvSpPr>
          <p:spPr bwMode="auto">
            <a:xfrm>
              <a:off x="0" y="0"/>
              <a:ext cx="10635290" cy="1835106"/>
            </a:xfrm>
            <a:prstGeom prst="rect">
              <a:avLst/>
            </a:prstGeom>
            <a:solidFill>
              <a:srgbClr val="6FB0A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sp>
          <p:nvSpPr>
            <p:cNvPr id="34852" name="文本框 266"/>
            <p:cNvSpPr txBox="1">
              <a:spLocks noChangeArrowheads="1"/>
            </p:cNvSpPr>
            <p:nvPr/>
          </p:nvSpPr>
          <p:spPr bwMode="auto">
            <a:xfrm>
              <a:off x="1231023" y="206497"/>
              <a:ext cx="8173243" cy="147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r>
                <a:rPr lang="zh-CN" altLang="en-US" sz="6600" b="1">
                  <a:solidFill>
                    <a:srgbClr val="FFFFFF"/>
                  </a:solidFill>
                  <a:latin typeface="微软雅黑" panose="020B0503020204020204" pitchFamily="34" charset="-122"/>
                  <a:ea typeface="微软雅黑" panose="020B0503020204020204" pitchFamily="34" charset="-122"/>
                </a:rPr>
                <a:t>赠送可编辑图标</a:t>
              </a:r>
              <a:endParaRPr lang="zh-CN" altLang="en-US" sz="6600" b="1">
                <a:solidFill>
                  <a:srgbClr val="FFFFFF"/>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2000" advClick="0" advTm="2000"/>
    </mc:Choice>
    <mc:Fallback>
      <p:transition spd="slow" advClick="0" advTm="2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0"/>
          <p:cNvSpPr txBox="1"/>
          <p:nvPr/>
        </p:nvSpPr>
        <p:spPr>
          <a:xfrm>
            <a:off x="179512" y="193867"/>
            <a:ext cx="1107996" cy="369332"/>
          </a:xfrm>
          <a:prstGeom prst="rect">
            <a:avLst/>
          </a:prstGeom>
          <a:noFill/>
        </p:spPr>
        <p:txBody>
          <a:bodyPr wrap="none" rtlCol="0">
            <a:spAutoFit/>
          </a:bodyPr>
          <a:lstStyle/>
          <a:p>
            <a:r>
              <a:rPr lang="zh-CN" altLang="en-US" dirty="0">
                <a:solidFill>
                  <a:schemeClr val="bg1"/>
                </a:solidFill>
                <a:latin typeface="Adobe 黑体 Std R" panose="020B0400000000000000" pitchFamily="34" charset="-122"/>
                <a:ea typeface="Adobe 黑体 Std R" panose="020B0400000000000000" pitchFamily="34" charset="-122"/>
              </a:rPr>
              <a:t>选题意义</a:t>
            </a:r>
            <a:endParaRPr lang="zh-CN" altLang="en-US" dirty="0">
              <a:solidFill>
                <a:schemeClr val="bg1"/>
              </a:solidFill>
              <a:latin typeface="Adobe 黑体 Std R" panose="020B0400000000000000" pitchFamily="34" charset="-122"/>
              <a:ea typeface="Adobe 黑体 Std R" panose="020B0400000000000000" pitchFamily="34" charset="-122"/>
            </a:endParaRPr>
          </a:p>
        </p:txBody>
      </p:sp>
      <p:cxnSp>
        <p:nvCxnSpPr>
          <p:cNvPr id="52" name="直接连接符 51"/>
          <p:cNvCxnSpPr/>
          <p:nvPr/>
        </p:nvCxnSpPr>
        <p:spPr>
          <a:xfrm>
            <a:off x="251520" y="556320"/>
            <a:ext cx="85689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椭圆 1"/>
          <p:cNvSpPr/>
          <p:nvPr/>
        </p:nvSpPr>
        <p:spPr bwMode="auto">
          <a:xfrm>
            <a:off x="2461151" y="1492424"/>
            <a:ext cx="2535654" cy="2527605"/>
          </a:xfrm>
          <a:prstGeom prst="ellipse">
            <a:avLst/>
          </a:prstGeom>
          <a:noFill/>
          <a:ln w="25400" cap="flat" cmpd="sng" algn="ctr">
            <a:solidFill>
              <a:schemeClr val="bg1"/>
            </a:solidFill>
            <a:prstDash val="solid"/>
          </a:ln>
          <a:effectLst/>
        </p:spPr>
        <p:txBody>
          <a:bodyPr lIns="75520" tIns="37760" rIns="75520" bIns="37760" anchor="ctr"/>
          <a:lstStyle/>
          <a:p>
            <a:pPr algn="ctr">
              <a:defRPr/>
            </a:pPr>
            <a:endParaRPr lang="zh-CN" altLang="en-US" kern="0" dirty="0">
              <a:solidFill>
                <a:sysClr val="window" lastClr="FFFFFF"/>
              </a:solidFill>
              <a:latin typeface="Calibri" panose="020F0502020204030204"/>
            </a:endParaRPr>
          </a:p>
        </p:txBody>
      </p:sp>
      <p:sp>
        <p:nvSpPr>
          <p:cNvPr id="3" name="椭圆 2"/>
          <p:cNvSpPr/>
          <p:nvPr/>
        </p:nvSpPr>
        <p:spPr bwMode="auto">
          <a:xfrm>
            <a:off x="3978350" y="1492424"/>
            <a:ext cx="2536758" cy="2527605"/>
          </a:xfrm>
          <a:prstGeom prst="ellipse">
            <a:avLst/>
          </a:prstGeom>
          <a:noFill/>
          <a:ln w="25400" cap="flat" cmpd="sng" algn="ctr">
            <a:solidFill>
              <a:schemeClr val="bg1"/>
            </a:solidFill>
            <a:prstDash val="solid"/>
          </a:ln>
          <a:effectLst/>
        </p:spPr>
        <p:txBody>
          <a:bodyPr lIns="75520" tIns="37760" rIns="75520" bIns="37760" anchor="ctr"/>
          <a:lstStyle/>
          <a:p>
            <a:pPr algn="ctr">
              <a:defRPr/>
            </a:pPr>
            <a:endParaRPr lang="zh-CN" altLang="en-US" kern="0" dirty="0">
              <a:solidFill>
                <a:sysClr val="window" lastClr="FFFFFF"/>
              </a:solidFill>
              <a:latin typeface="Calibri" panose="020F0502020204030204"/>
            </a:endParaRPr>
          </a:p>
        </p:txBody>
      </p:sp>
      <p:cxnSp>
        <p:nvCxnSpPr>
          <p:cNvPr id="4" name="直接连接符 3"/>
          <p:cNvCxnSpPr>
            <a:cxnSpLocks noChangeShapeType="1"/>
          </p:cNvCxnSpPr>
          <p:nvPr/>
        </p:nvCxnSpPr>
        <p:spPr bwMode="auto">
          <a:xfrm>
            <a:off x="3157407" y="2109477"/>
            <a:ext cx="397231" cy="185885"/>
          </a:xfrm>
          <a:prstGeom prst="line">
            <a:avLst/>
          </a:prstGeom>
          <a:noFill/>
          <a:ln w="28575" algn="ctr">
            <a:solidFill>
              <a:schemeClr val="bg1"/>
            </a:solidFill>
            <a:round/>
            <a:headEnd type="none" w="med" len="med"/>
            <a:tailEnd type="arrow" w="med" len="med"/>
          </a:ln>
        </p:spPr>
      </p:cxnSp>
      <p:cxnSp>
        <p:nvCxnSpPr>
          <p:cNvPr id="5" name="直接连接符 4"/>
          <p:cNvCxnSpPr>
            <a:cxnSpLocks noChangeShapeType="1"/>
          </p:cNvCxnSpPr>
          <p:nvPr/>
        </p:nvCxnSpPr>
        <p:spPr bwMode="auto">
          <a:xfrm>
            <a:off x="2945550" y="2680332"/>
            <a:ext cx="410472" cy="0"/>
          </a:xfrm>
          <a:prstGeom prst="line">
            <a:avLst/>
          </a:prstGeom>
          <a:noFill/>
          <a:ln w="28575" algn="ctr">
            <a:solidFill>
              <a:schemeClr val="bg1"/>
            </a:solidFill>
            <a:round/>
            <a:headEnd type="none" w="med" len="med"/>
            <a:tailEnd type="arrow" w="med" len="med"/>
          </a:ln>
        </p:spPr>
      </p:cxnSp>
      <p:cxnSp>
        <p:nvCxnSpPr>
          <p:cNvPr id="6" name="直接连接符 5"/>
          <p:cNvCxnSpPr>
            <a:cxnSpLocks noChangeShapeType="1"/>
          </p:cNvCxnSpPr>
          <p:nvPr/>
        </p:nvCxnSpPr>
        <p:spPr bwMode="auto">
          <a:xfrm flipV="1">
            <a:off x="3157407" y="3049903"/>
            <a:ext cx="410472" cy="216684"/>
          </a:xfrm>
          <a:prstGeom prst="line">
            <a:avLst/>
          </a:prstGeom>
          <a:noFill/>
          <a:ln w="28575" algn="ctr">
            <a:solidFill>
              <a:schemeClr val="bg1"/>
            </a:solidFill>
            <a:round/>
            <a:headEnd type="none" w="med" len="med"/>
            <a:tailEnd type="arrow" w="med" len="med"/>
          </a:ln>
        </p:spPr>
      </p:cxnSp>
      <p:cxnSp>
        <p:nvCxnSpPr>
          <p:cNvPr id="7" name="直接连接符 6"/>
          <p:cNvCxnSpPr>
            <a:cxnSpLocks noChangeShapeType="1"/>
          </p:cNvCxnSpPr>
          <p:nvPr/>
        </p:nvCxnSpPr>
        <p:spPr bwMode="auto">
          <a:xfrm flipH="1" flipV="1">
            <a:off x="5473480" y="3041104"/>
            <a:ext cx="410472" cy="216684"/>
          </a:xfrm>
          <a:prstGeom prst="line">
            <a:avLst/>
          </a:prstGeom>
          <a:noFill/>
          <a:ln w="28575" algn="ctr">
            <a:solidFill>
              <a:schemeClr val="bg1"/>
            </a:solidFill>
            <a:round/>
            <a:headEnd type="none" w="med" len="med"/>
            <a:tailEnd type="arrow" w="med" len="med"/>
          </a:ln>
        </p:spPr>
      </p:cxnSp>
      <p:cxnSp>
        <p:nvCxnSpPr>
          <p:cNvPr id="8" name="直接连接符 7"/>
          <p:cNvCxnSpPr>
            <a:cxnSpLocks noChangeShapeType="1"/>
          </p:cNvCxnSpPr>
          <p:nvPr/>
        </p:nvCxnSpPr>
        <p:spPr bwMode="auto">
          <a:xfrm flipH="1">
            <a:off x="5678716" y="2678133"/>
            <a:ext cx="410472" cy="0"/>
          </a:xfrm>
          <a:prstGeom prst="line">
            <a:avLst/>
          </a:prstGeom>
          <a:noFill/>
          <a:ln w="28575" algn="ctr">
            <a:solidFill>
              <a:schemeClr val="bg1"/>
            </a:solidFill>
            <a:round/>
            <a:headEnd type="none" w="med" len="med"/>
            <a:tailEnd type="arrow" w="med" len="med"/>
          </a:ln>
        </p:spPr>
      </p:cxnSp>
      <p:cxnSp>
        <p:nvCxnSpPr>
          <p:cNvPr id="9" name="直接连接符 8"/>
          <p:cNvCxnSpPr>
            <a:cxnSpLocks noChangeShapeType="1"/>
          </p:cNvCxnSpPr>
          <p:nvPr/>
        </p:nvCxnSpPr>
        <p:spPr bwMode="auto">
          <a:xfrm flipH="1">
            <a:off x="5486721" y="2109477"/>
            <a:ext cx="397231" cy="185885"/>
          </a:xfrm>
          <a:prstGeom prst="line">
            <a:avLst/>
          </a:prstGeom>
          <a:noFill/>
          <a:ln w="28575" algn="ctr">
            <a:solidFill>
              <a:schemeClr val="bg1"/>
            </a:solidFill>
            <a:round/>
            <a:headEnd type="none" w="med" len="med"/>
            <a:tailEnd type="arrow" w="med" len="med"/>
          </a:ln>
        </p:spPr>
      </p:cxnSp>
      <p:sp>
        <p:nvSpPr>
          <p:cNvPr id="10" name="Oval 19"/>
          <p:cNvSpPr>
            <a:spLocks noChangeArrowheads="1"/>
          </p:cNvSpPr>
          <p:nvPr/>
        </p:nvSpPr>
        <p:spPr bwMode="auto">
          <a:xfrm>
            <a:off x="2473287" y="1551820"/>
            <a:ext cx="689637" cy="687446"/>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微软雅黑" panose="020B0503020204020204" pitchFamily="34" charset="-122"/>
            </a:endParaRPr>
          </a:p>
        </p:txBody>
      </p:sp>
      <p:sp>
        <p:nvSpPr>
          <p:cNvPr id="11" name="Oval 19"/>
          <p:cNvSpPr>
            <a:spLocks noChangeArrowheads="1"/>
          </p:cNvSpPr>
          <p:nvPr/>
        </p:nvSpPr>
        <p:spPr bwMode="auto">
          <a:xfrm>
            <a:off x="5848643" y="1562819"/>
            <a:ext cx="689636" cy="688547"/>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微软雅黑" panose="020B0503020204020204" pitchFamily="34" charset="-122"/>
            </a:endParaRPr>
          </a:p>
        </p:txBody>
      </p:sp>
      <p:sp>
        <p:nvSpPr>
          <p:cNvPr id="12" name="Oval 19"/>
          <p:cNvSpPr>
            <a:spLocks noChangeArrowheads="1"/>
          </p:cNvSpPr>
          <p:nvPr/>
        </p:nvSpPr>
        <p:spPr bwMode="auto">
          <a:xfrm>
            <a:off x="6162014" y="2361357"/>
            <a:ext cx="690740" cy="688547"/>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微软雅黑" panose="020B0503020204020204" pitchFamily="34" charset="-122"/>
            </a:endParaRPr>
          </a:p>
        </p:txBody>
      </p:sp>
      <p:sp>
        <p:nvSpPr>
          <p:cNvPr id="13" name="Oval 19"/>
          <p:cNvSpPr>
            <a:spLocks noChangeArrowheads="1"/>
          </p:cNvSpPr>
          <p:nvPr/>
        </p:nvSpPr>
        <p:spPr bwMode="auto">
          <a:xfrm>
            <a:off x="5882848" y="3151096"/>
            <a:ext cx="690740" cy="688547"/>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微软雅黑" panose="020B0503020204020204" pitchFamily="34" charset="-122"/>
            </a:endParaRPr>
          </a:p>
        </p:txBody>
      </p:sp>
      <p:sp>
        <p:nvSpPr>
          <p:cNvPr id="14" name="Oval 19"/>
          <p:cNvSpPr>
            <a:spLocks noChangeArrowheads="1"/>
          </p:cNvSpPr>
          <p:nvPr/>
        </p:nvSpPr>
        <p:spPr bwMode="auto">
          <a:xfrm>
            <a:off x="2164331" y="2334960"/>
            <a:ext cx="690740" cy="688547"/>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微软雅黑" panose="020B0503020204020204" pitchFamily="34" charset="-122"/>
            </a:endParaRPr>
          </a:p>
        </p:txBody>
      </p:sp>
      <p:sp>
        <p:nvSpPr>
          <p:cNvPr id="15" name="Oval 19"/>
          <p:cNvSpPr>
            <a:spLocks noChangeArrowheads="1"/>
          </p:cNvSpPr>
          <p:nvPr/>
        </p:nvSpPr>
        <p:spPr bwMode="auto">
          <a:xfrm>
            <a:off x="2446806" y="3146696"/>
            <a:ext cx="690740" cy="688547"/>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微软雅黑" panose="020B0503020204020204" pitchFamily="34" charset="-122"/>
            </a:endParaRPr>
          </a:p>
        </p:txBody>
      </p:sp>
      <p:grpSp>
        <p:nvGrpSpPr>
          <p:cNvPr id="16" name="组合 15"/>
          <p:cNvGrpSpPr/>
          <p:nvPr/>
        </p:nvGrpSpPr>
        <p:grpSpPr>
          <a:xfrm>
            <a:off x="3757666" y="1955488"/>
            <a:ext cx="1463132" cy="1458487"/>
            <a:chOff x="3757666" y="2046036"/>
            <a:chExt cx="1463132" cy="1458487"/>
          </a:xfrm>
        </p:grpSpPr>
        <p:sp>
          <p:nvSpPr>
            <p:cNvPr id="17" name="Oval 19"/>
            <p:cNvSpPr>
              <a:spLocks noChangeArrowheads="1"/>
            </p:cNvSpPr>
            <p:nvPr/>
          </p:nvSpPr>
          <p:spPr bwMode="auto">
            <a:xfrm>
              <a:off x="3757666" y="2046036"/>
              <a:ext cx="1463132" cy="1458487"/>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微软雅黑" panose="020B0503020204020204" pitchFamily="34" charset="-122"/>
              </a:endParaRPr>
            </a:p>
          </p:txBody>
        </p:sp>
        <p:sp>
          <p:nvSpPr>
            <p:cNvPr id="18" name="Oval 19"/>
            <p:cNvSpPr>
              <a:spLocks noChangeArrowheads="1"/>
            </p:cNvSpPr>
            <p:nvPr/>
          </p:nvSpPr>
          <p:spPr bwMode="auto">
            <a:xfrm>
              <a:off x="3853663" y="2136525"/>
              <a:ext cx="1271137" cy="1267102"/>
            </a:xfrm>
            <a:prstGeom prst="ellipse">
              <a:avLst/>
            </a:prstGeom>
            <a:solidFill>
              <a:srgbClr val="00206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dirty="0">
                <a:solidFill>
                  <a:srgbClr val="7F7F7F"/>
                </a:solidFill>
              </a:endParaRPr>
            </a:p>
          </p:txBody>
        </p:sp>
      </p:grpSp>
      <p:sp>
        <p:nvSpPr>
          <p:cNvPr id="31" name="TextBox 30"/>
          <p:cNvSpPr txBox="1"/>
          <p:nvPr/>
        </p:nvSpPr>
        <p:spPr>
          <a:xfrm>
            <a:off x="4139952" y="2337980"/>
            <a:ext cx="720936" cy="719541"/>
          </a:xfrm>
          <a:prstGeom prst="rect">
            <a:avLst/>
          </a:prstGeom>
          <a:noFill/>
        </p:spPr>
        <p:txBody>
          <a:bodyPr wrap="none" lIns="102982" tIns="51491" rIns="102982" bIns="51491" rtlCol="0">
            <a:spAutoFit/>
          </a:bodyPr>
          <a:lstStyle/>
          <a:p>
            <a:r>
              <a:rPr lang="zh-CN" altLang="en-US" sz="2000" dirty="0">
                <a:solidFill>
                  <a:schemeClr val="bg1"/>
                </a:solidFill>
                <a:latin typeface="Adobe 黑体 Std R" panose="020B0400000000000000" pitchFamily="34" charset="-122"/>
                <a:ea typeface="Adobe 黑体 Std R" panose="020B0400000000000000" pitchFamily="34" charset="-122"/>
              </a:rPr>
              <a:t>添加</a:t>
            </a:r>
            <a:endParaRPr lang="en-US" altLang="zh-CN" sz="2000" dirty="0">
              <a:solidFill>
                <a:schemeClr val="bg1"/>
              </a:solidFill>
              <a:latin typeface="Adobe 黑体 Std R" panose="020B0400000000000000" pitchFamily="34" charset="-122"/>
              <a:ea typeface="Adobe 黑体 Std R" panose="020B0400000000000000" pitchFamily="34" charset="-122"/>
            </a:endParaRPr>
          </a:p>
          <a:p>
            <a:r>
              <a:rPr lang="zh-CN" altLang="en-US" sz="2000" dirty="0">
                <a:solidFill>
                  <a:schemeClr val="bg1"/>
                </a:solidFill>
                <a:latin typeface="Adobe 黑体 Std R" panose="020B0400000000000000" pitchFamily="34" charset="-122"/>
                <a:ea typeface="Adobe 黑体 Std R" panose="020B0400000000000000" pitchFamily="34" charset="-122"/>
              </a:rPr>
              <a:t>标题</a:t>
            </a:r>
            <a:endParaRPr lang="zh-CN" altLang="en-US" sz="2000" dirty="0">
              <a:solidFill>
                <a:schemeClr val="bg1"/>
              </a:solidFill>
              <a:latin typeface="Adobe 黑体 Std R" panose="020B0400000000000000" pitchFamily="34" charset="-122"/>
              <a:ea typeface="Adobe 黑体 Std R" panose="020B0400000000000000" pitchFamily="34" charset="-122"/>
            </a:endParaRPr>
          </a:p>
        </p:txBody>
      </p:sp>
      <p:sp>
        <p:nvSpPr>
          <p:cNvPr id="32" name="TextBox 31"/>
          <p:cNvSpPr txBox="1"/>
          <p:nvPr/>
        </p:nvSpPr>
        <p:spPr>
          <a:xfrm>
            <a:off x="2566807" y="1668501"/>
            <a:ext cx="525370" cy="473320"/>
          </a:xfrm>
          <a:prstGeom prst="rect">
            <a:avLst/>
          </a:prstGeom>
          <a:noFill/>
        </p:spPr>
        <p:txBody>
          <a:bodyPr wrap="none" lIns="102982" tIns="51491" rIns="102982" bIns="51491" rtlCol="0">
            <a:spAutoFit/>
          </a:bodyPr>
          <a:lstStyle/>
          <a:p>
            <a:r>
              <a:rPr lang="zh-CN" altLang="en-US" sz="1200" b="1" dirty="0" smtClean="0">
                <a:latin typeface="Adobe 黑体 Std R" panose="020B0400000000000000" pitchFamily="34" charset="-122"/>
                <a:ea typeface="Adobe 黑体 Std R" panose="020B0400000000000000" pitchFamily="34" charset="-122"/>
              </a:rPr>
              <a:t>添加</a:t>
            </a:r>
            <a:endParaRPr lang="en-US" altLang="zh-CN" sz="1200" b="1" dirty="0" smtClean="0">
              <a:latin typeface="Adobe 黑体 Std R" panose="020B0400000000000000" pitchFamily="34" charset="-122"/>
              <a:ea typeface="Adobe 黑体 Std R" panose="020B0400000000000000" pitchFamily="34" charset="-122"/>
            </a:endParaRPr>
          </a:p>
          <a:p>
            <a:r>
              <a:rPr lang="zh-CN" altLang="en-US" sz="1200" b="1" dirty="0" smtClean="0">
                <a:latin typeface="Adobe 黑体 Std R" panose="020B0400000000000000" pitchFamily="34" charset="-122"/>
                <a:ea typeface="Adobe 黑体 Std R" panose="020B0400000000000000" pitchFamily="34" charset="-122"/>
              </a:rPr>
              <a:t>标题</a:t>
            </a:r>
            <a:endParaRPr lang="zh-CN" altLang="en-US" sz="1200" b="1" dirty="0">
              <a:latin typeface="Adobe 黑体 Std R" panose="020B0400000000000000" pitchFamily="34" charset="-122"/>
              <a:ea typeface="Adobe 黑体 Std R" panose="020B0400000000000000" pitchFamily="34" charset="-122"/>
            </a:endParaRPr>
          </a:p>
        </p:txBody>
      </p:sp>
      <p:sp>
        <p:nvSpPr>
          <p:cNvPr id="33" name="TextBox 32"/>
          <p:cNvSpPr txBox="1"/>
          <p:nvPr/>
        </p:nvSpPr>
        <p:spPr>
          <a:xfrm>
            <a:off x="2232091" y="2448071"/>
            <a:ext cx="525370" cy="473320"/>
          </a:xfrm>
          <a:prstGeom prst="rect">
            <a:avLst/>
          </a:prstGeom>
          <a:noFill/>
        </p:spPr>
        <p:txBody>
          <a:bodyPr wrap="none" lIns="102982" tIns="51491" rIns="102982" bIns="51491" rtlCol="0">
            <a:spAutoFit/>
          </a:bodyPr>
          <a:lstStyle/>
          <a:p>
            <a:r>
              <a:rPr lang="zh-CN" altLang="en-US" sz="1200" b="1" dirty="0">
                <a:latin typeface="Adobe 黑体 Std R" panose="020B0400000000000000" pitchFamily="34" charset="-122"/>
                <a:ea typeface="Adobe 黑体 Std R" panose="020B0400000000000000" pitchFamily="34" charset="-122"/>
              </a:rPr>
              <a:t>添加</a:t>
            </a:r>
            <a:endParaRPr lang="en-US" altLang="zh-CN" sz="1200" b="1" dirty="0">
              <a:latin typeface="Adobe 黑体 Std R" panose="020B0400000000000000" pitchFamily="34" charset="-122"/>
              <a:ea typeface="Adobe 黑体 Std R" panose="020B0400000000000000" pitchFamily="34" charset="-122"/>
            </a:endParaRPr>
          </a:p>
          <a:p>
            <a:r>
              <a:rPr lang="zh-CN" altLang="en-US" sz="1200" b="1" dirty="0">
                <a:latin typeface="Adobe 黑体 Std R" panose="020B0400000000000000" pitchFamily="34" charset="-122"/>
                <a:ea typeface="Adobe 黑体 Std R" panose="020B0400000000000000" pitchFamily="34" charset="-122"/>
              </a:rPr>
              <a:t>标题</a:t>
            </a:r>
            <a:endParaRPr lang="zh-CN" altLang="en-US" sz="1200" b="1" dirty="0">
              <a:latin typeface="Adobe 黑体 Std R" panose="020B0400000000000000" pitchFamily="34" charset="-122"/>
              <a:ea typeface="Adobe 黑体 Std R" panose="020B0400000000000000" pitchFamily="34" charset="-122"/>
            </a:endParaRPr>
          </a:p>
        </p:txBody>
      </p:sp>
      <p:sp>
        <p:nvSpPr>
          <p:cNvPr id="34" name="TextBox 33"/>
          <p:cNvSpPr txBox="1"/>
          <p:nvPr/>
        </p:nvSpPr>
        <p:spPr>
          <a:xfrm>
            <a:off x="2514183" y="3266587"/>
            <a:ext cx="525370" cy="473320"/>
          </a:xfrm>
          <a:prstGeom prst="rect">
            <a:avLst/>
          </a:prstGeom>
          <a:noFill/>
        </p:spPr>
        <p:txBody>
          <a:bodyPr wrap="none" lIns="102982" tIns="51491" rIns="102982" bIns="51491" rtlCol="0">
            <a:spAutoFit/>
          </a:bodyPr>
          <a:lstStyle/>
          <a:p>
            <a:r>
              <a:rPr lang="zh-CN" altLang="en-US" sz="1200" b="1" dirty="0">
                <a:latin typeface="Adobe 黑体 Std R" panose="020B0400000000000000" pitchFamily="34" charset="-122"/>
                <a:ea typeface="Adobe 黑体 Std R" panose="020B0400000000000000" pitchFamily="34" charset="-122"/>
              </a:rPr>
              <a:t>添加</a:t>
            </a:r>
            <a:endParaRPr lang="en-US" altLang="zh-CN" sz="1200" b="1" dirty="0">
              <a:latin typeface="Adobe 黑体 Std R" panose="020B0400000000000000" pitchFamily="34" charset="-122"/>
              <a:ea typeface="Adobe 黑体 Std R" panose="020B0400000000000000" pitchFamily="34" charset="-122"/>
            </a:endParaRPr>
          </a:p>
          <a:p>
            <a:r>
              <a:rPr lang="zh-CN" altLang="en-US" sz="1200" b="1" dirty="0">
                <a:latin typeface="Adobe 黑体 Std R" panose="020B0400000000000000" pitchFamily="34" charset="-122"/>
                <a:ea typeface="Adobe 黑体 Std R" panose="020B0400000000000000" pitchFamily="34" charset="-122"/>
              </a:rPr>
              <a:t>标题</a:t>
            </a:r>
            <a:endParaRPr lang="zh-CN" altLang="en-US" sz="1200" b="1" dirty="0">
              <a:latin typeface="Adobe 黑体 Std R" panose="020B0400000000000000" pitchFamily="34" charset="-122"/>
              <a:ea typeface="Adobe 黑体 Std R" panose="020B0400000000000000" pitchFamily="34" charset="-122"/>
            </a:endParaRPr>
          </a:p>
        </p:txBody>
      </p:sp>
      <p:sp>
        <p:nvSpPr>
          <p:cNvPr id="35" name="TextBox 34"/>
          <p:cNvSpPr txBox="1"/>
          <p:nvPr/>
        </p:nvSpPr>
        <p:spPr>
          <a:xfrm>
            <a:off x="5935585" y="1668501"/>
            <a:ext cx="525370" cy="473320"/>
          </a:xfrm>
          <a:prstGeom prst="rect">
            <a:avLst/>
          </a:prstGeom>
          <a:noFill/>
        </p:spPr>
        <p:txBody>
          <a:bodyPr wrap="none" lIns="102982" tIns="51491" rIns="102982" bIns="51491" rtlCol="0">
            <a:spAutoFit/>
          </a:bodyPr>
          <a:lstStyle/>
          <a:p>
            <a:r>
              <a:rPr lang="zh-CN" altLang="en-US" sz="1200" b="1" dirty="0">
                <a:latin typeface="Adobe 黑体 Std R" panose="020B0400000000000000" pitchFamily="34" charset="-122"/>
                <a:ea typeface="Adobe 黑体 Std R" panose="020B0400000000000000" pitchFamily="34" charset="-122"/>
              </a:rPr>
              <a:t>添加</a:t>
            </a:r>
            <a:endParaRPr lang="en-US" altLang="zh-CN" sz="1200" b="1" dirty="0">
              <a:latin typeface="Adobe 黑体 Std R" panose="020B0400000000000000" pitchFamily="34" charset="-122"/>
              <a:ea typeface="Adobe 黑体 Std R" panose="020B0400000000000000" pitchFamily="34" charset="-122"/>
            </a:endParaRPr>
          </a:p>
          <a:p>
            <a:r>
              <a:rPr lang="zh-CN" altLang="en-US" sz="1200" b="1" dirty="0">
                <a:latin typeface="Adobe 黑体 Std R" panose="020B0400000000000000" pitchFamily="34" charset="-122"/>
                <a:ea typeface="Adobe 黑体 Std R" panose="020B0400000000000000" pitchFamily="34" charset="-122"/>
              </a:rPr>
              <a:t>标题</a:t>
            </a:r>
            <a:endParaRPr lang="zh-CN" altLang="en-US" sz="1200" b="1" dirty="0">
              <a:latin typeface="Adobe 黑体 Std R" panose="020B0400000000000000" pitchFamily="34" charset="-122"/>
              <a:ea typeface="Adobe 黑体 Std R" panose="020B0400000000000000" pitchFamily="34" charset="-122"/>
            </a:endParaRPr>
          </a:p>
        </p:txBody>
      </p:sp>
      <p:sp>
        <p:nvSpPr>
          <p:cNvPr id="36" name="TextBox 35"/>
          <p:cNvSpPr txBox="1"/>
          <p:nvPr/>
        </p:nvSpPr>
        <p:spPr>
          <a:xfrm>
            <a:off x="6260669" y="2448071"/>
            <a:ext cx="525370" cy="473320"/>
          </a:xfrm>
          <a:prstGeom prst="rect">
            <a:avLst/>
          </a:prstGeom>
          <a:noFill/>
        </p:spPr>
        <p:txBody>
          <a:bodyPr wrap="none" lIns="102982" tIns="51491" rIns="102982" bIns="51491" rtlCol="0">
            <a:spAutoFit/>
          </a:bodyPr>
          <a:lstStyle/>
          <a:p>
            <a:r>
              <a:rPr lang="zh-CN" altLang="en-US" sz="1200" b="1" dirty="0">
                <a:latin typeface="Adobe 黑体 Std R" panose="020B0400000000000000" pitchFamily="34" charset="-122"/>
                <a:ea typeface="Adobe 黑体 Std R" panose="020B0400000000000000" pitchFamily="34" charset="-122"/>
              </a:rPr>
              <a:t>添加</a:t>
            </a:r>
            <a:endParaRPr lang="en-US" altLang="zh-CN" sz="1200" b="1" dirty="0">
              <a:latin typeface="Adobe 黑体 Std R" panose="020B0400000000000000" pitchFamily="34" charset="-122"/>
              <a:ea typeface="Adobe 黑体 Std R" panose="020B0400000000000000" pitchFamily="34" charset="-122"/>
            </a:endParaRPr>
          </a:p>
          <a:p>
            <a:r>
              <a:rPr lang="zh-CN" altLang="en-US" sz="1200" b="1" dirty="0">
                <a:latin typeface="Adobe 黑体 Std R" panose="020B0400000000000000" pitchFamily="34" charset="-122"/>
                <a:ea typeface="Adobe 黑体 Std R" panose="020B0400000000000000" pitchFamily="34" charset="-122"/>
              </a:rPr>
              <a:t>标题</a:t>
            </a:r>
            <a:endParaRPr lang="zh-CN" altLang="en-US" sz="1200" b="1" dirty="0">
              <a:latin typeface="Adobe 黑体 Std R" panose="020B0400000000000000" pitchFamily="34" charset="-122"/>
              <a:ea typeface="Adobe 黑体 Std R" panose="020B0400000000000000" pitchFamily="34" charset="-122"/>
            </a:endParaRPr>
          </a:p>
        </p:txBody>
      </p:sp>
      <p:sp>
        <p:nvSpPr>
          <p:cNvPr id="37" name="TextBox 36"/>
          <p:cNvSpPr txBox="1"/>
          <p:nvPr/>
        </p:nvSpPr>
        <p:spPr>
          <a:xfrm>
            <a:off x="5979622" y="3266587"/>
            <a:ext cx="525370" cy="473320"/>
          </a:xfrm>
          <a:prstGeom prst="rect">
            <a:avLst/>
          </a:prstGeom>
          <a:noFill/>
        </p:spPr>
        <p:txBody>
          <a:bodyPr wrap="none" lIns="102982" tIns="51491" rIns="102982" bIns="51491" rtlCol="0">
            <a:spAutoFit/>
          </a:bodyPr>
          <a:lstStyle/>
          <a:p>
            <a:r>
              <a:rPr lang="zh-CN" altLang="en-US" sz="1200" b="1" dirty="0">
                <a:latin typeface="Adobe 黑体 Std R" panose="020B0400000000000000" pitchFamily="34" charset="-122"/>
                <a:ea typeface="Adobe 黑体 Std R" panose="020B0400000000000000" pitchFamily="34" charset="-122"/>
              </a:rPr>
              <a:t>添加</a:t>
            </a:r>
            <a:endParaRPr lang="en-US" altLang="zh-CN" sz="1200" b="1" dirty="0">
              <a:latin typeface="Adobe 黑体 Std R" panose="020B0400000000000000" pitchFamily="34" charset="-122"/>
              <a:ea typeface="Adobe 黑体 Std R" panose="020B0400000000000000" pitchFamily="34" charset="-122"/>
            </a:endParaRPr>
          </a:p>
          <a:p>
            <a:r>
              <a:rPr lang="zh-CN" altLang="en-US" sz="1200" b="1" dirty="0">
                <a:latin typeface="Adobe 黑体 Std R" panose="020B0400000000000000" pitchFamily="34" charset="-122"/>
                <a:ea typeface="Adobe 黑体 Std R" panose="020B0400000000000000" pitchFamily="34" charset="-122"/>
              </a:rPr>
              <a:t>标题</a:t>
            </a:r>
            <a:endParaRPr lang="zh-CN" altLang="en-US" sz="1200" b="1" dirty="0">
              <a:latin typeface="Adobe 黑体 Std R" panose="020B0400000000000000" pitchFamily="34" charset="-122"/>
              <a:ea typeface="Adobe 黑体 Std R" panose="020B0400000000000000" pitchFamily="34" charset="-122"/>
            </a:endParaRPr>
          </a:p>
        </p:txBody>
      </p:sp>
      <p:sp>
        <p:nvSpPr>
          <p:cNvPr id="39" name="矩形 47"/>
          <p:cNvSpPr>
            <a:spLocks noChangeArrowheads="1"/>
          </p:cNvSpPr>
          <p:nvPr/>
        </p:nvSpPr>
        <p:spPr bwMode="auto">
          <a:xfrm>
            <a:off x="323528" y="1689906"/>
            <a:ext cx="2113163" cy="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2112" tIns="31056" rIns="62112" bIns="3105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a:lnSpc>
                <a:spcPct val="120000"/>
              </a:lnSpc>
              <a:spcBef>
                <a:spcPct val="0"/>
              </a:spcBef>
              <a:buNone/>
            </a:pPr>
            <a:r>
              <a:rPr lang="zh-CN" altLang="en-US" sz="1000" dirty="0">
                <a:solidFill>
                  <a:schemeClr val="bg1">
                    <a:lumMod val="95000"/>
                  </a:schemeClr>
                </a:solidFill>
                <a:sym typeface="微软雅黑" panose="020B0503020204020204" pitchFamily="34" charset="-122"/>
              </a:rPr>
              <a:t>您的内容打在这里，或者通过复制您的文本后，在此框中选择粘贴</a:t>
            </a:r>
            <a:endParaRPr lang="zh-CN" altLang="en-US" sz="1000" dirty="0">
              <a:solidFill>
                <a:schemeClr val="bg1">
                  <a:lumMod val="95000"/>
                </a:schemeClr>
              </a:solidFill>
              <a:sym typeface="微软雅黑" panose="020B0503020204020204" pitchFamily="34" charset="-122"/>
            </a:endParaRPr>
          </a:p>
        </p:txBody>
      </p:sp>
      <p:sp>
        <p:nvSpPr>
          <p:cNvPr id="41" name="矩形 47"/>
          <p:cNvSpPr>
            <a:spLocks noChangeArrowheads="1"/>
          </p:cNvSpPr>
          <p:nvPr/>
        </p:nvSpPr>
        <p:spPr bwMode="auto">
          <a:xfrm>
            <a:off x="22364" y="2481996"/>
            <a:ext cx="2113163" cy="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2112" tIns="31056" rIns="62112" bIns="3105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a:lnSpc>
                <a:spcPct val="120000"/>
              </a:lnSpc>
              <a:spcBef>
                <a:spcPct val="0"/>
              </a:spcBef>
              <a:buNone/>
            </a:pPr>
            <a:r>
              <a:rPr lang="zh-CN" altLang="en-US" sz="1000" dirty="0">
                <a:solidFill>
                  <a:schemeClr val="bg1">
                    <a:lumMod val="95000"/>
                  </a:schemeClr>
                </a:solidFill>
                <a:sym typeface="微软雅黑" panose="020B0503020204020204" pitchFamily="34" charset="-122"/>
              </a:rPr>
              <a:t>您的内容打在这里，或者通过复制您的文本后，在此框中选择粘贴</a:t>
            </a:r>
            <a:endParaRPr lang="zh-CN" altLang="en-US" sz="1000" dirty="0">
              <a:solidFill>
                <a:schemeClr val="bg1">
                  <a:lumMod val="95000"/>
                </a:schemeClr>
              </a:solidFill>
              <a:sym typeface="微软雅黑" panose="020B0503020204020204" pitchFamily="34" charset="-122"/>
            </a:endParaRPr>
          </a:p>
        </p:txBody>
      </p:sp>
      <p:sp>
        <p:nvSpPr>
          <p:cNvPr id="43" name="矩形 47"/>
          <p:cNvSpPr>
            <a:spLocks noChangeArrowheads="1"/>
          </p:cNvSpPr>
          <p:nvPr/>
        </p:nvSpPr>
        <p:spPr bwMode="auto">
          <a:xfrm>
            <a:off x="232736" y="3418098"/>
            <a:ext cx="2113163" cy="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2112" tIns="31056" rIns="62112" bIns="3105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a:lnSpc>
                <a:spcPct val="120000"/>
              </a:lnSpc>
              <a:spcBef>
                <a:spcPct val="0"/>
              </a:spcBef>
              <a:buNone/>
            </a:pPr>
            <a:r>
              <a:rPr lang="zh-CN" altLang="en-US" sz="1000" dirty="0">
                <a:solidFill>
                  <a:schemeClr val="bg1">
                    <a:lumMod val="95000"/>
                  </a:schemeClr>
                </a:solidFill>
                <a:sym typeface="微软雅黑" panose="020B0503020204020204" pitchFamily="34" charset="-122"/>
              </a:rPr>
              <a:t>您的内容打在这里，或者通过复制您的文本后，在此框中选择粘贴</a:t>
            </a:r>
            <a:endParaRPr lang="zh-CN" altLang="en-US" sz="1000" dirty="0">
              <a:solidFill>
                <a:schemeClr val="bg1">
                  <a:lumMod val="95000"/>
                </a:schemeClr>
              </a:solidFill>
              <a:sym typeface="微软雅黑" panose="020B0503020204020204" pitchFamily="34" charset="-122"/>
            </a:endParaRPr>
          </a:p>
        </p:txBody>
      </p:sp>
      <p:sp>
        <p:nvSpPr>
          <p:cNvPr id="45" name="矩形 47"/>
          <p:cNvSpPr>
            <a:spLocks noChangeArrowheads="1"/>
          </p:cNvSpPr>
          <p:nvPr/>
        </p:nvSpPr>
        <p:spPr bwMode="auto">
          <a:xfrm>
            <a:off x="6566891" y="1617900"/>
            <a:ext cx="2113163" cy="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2112" tIns="31056" rIns="62112" bIns="3105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a:lnSpc>
                <a:spcPct val="120000"/>
              </a:lnSpc>
              <a:spcBef>
                <a:spcPct val="0"/>
              </a:spcBef>
              <a:buNone/>
            </a:pPr>
            <a:r>
              <a:rPr lang="zh-CN" altLang="en-US" sz="1000" dirty="0">
                <a:solidFill>
                  <a:schemeClr val="bg1">
                    <a:lumMod val="95000"/>
                  </a:schemeClr>
                </a:solidFill>
                <a:sym typeface="微软雅黑" panose="020B0503020204020204" pitchFamily="34" charset="-122"/>
              </a:rPr>
              <a:t>您的内容打在这里，或者通过复制您的文本后，在此框中选择粘贴</a:t>
            </a:r>
            <a:endParaRPr lang="zh-CN" altLang="en-US" sz="1000" dirty="0">
              <a:solidFill>
                <a:schemeClr val="bg1">
                  <a:lumMod val="95000"/>
                </a:schemeClr>
              </a:solidFill>
              <a:sym typeface="微软雅黑" panose="020B0503020204020204" pitchFamily="34" charset="-122"/>
            </a:endParaRPr>
          </a:p>
        </p:txBody>
      </p:sp>
      <p:sp>
        <p:nvSpPr>
          <p:cNvPr id="47" name="矩形 47"/>
          <p:cNvSpPr>
            <a:spLocks noChangeArrowheads="1"/>
          </p:cNvSpPr>
          <p:nvPr/>
        </p:nvSpPr>
        <p:spPr bwMode="auto">
          <a:xfrm>
            <a:off x="6773717" y="2481996"/>
            <a:ext cx="2113163" cy="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2112" tIns="31056" rIns="62112" bIns="3105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a:lnSpc>
                <a:spcPct val="120000"/>
              </a:lnSpc>
              <a:spcBef>
                <a:spcPct val="0"/>
              </a:spcBef>
              <a:buNone/>
            </a:pPr>
            <a:r>
              <a:rPr lang="zh-CN" altLang="en-US" sz="1000" dirty="0">
                <a:solidFill>
                  <a:schemeClr val="bg1">
                    <a:lumMod val="95000"/>
                  </a:schemeClr>
                </a:solidFill>
                <a:sym typeface="微软雅黑" panose="020B0503020204020204" pitchFamily="34" charset="-122"/>
              </a:rPr>
              <a:t>您的内容打在这里，或者通过复制您的文本后，在此框中选择粘贴</a:t>
            </a:r>
            <a:endParaRPr lang="zh-CN" altLang="en-US" sz="1000" dirty="0">
              <a:solidFill>
                <a:schemeClr val="bg1">
                  <a:lumMod val="95000"/>
                </a:schemeClr>
              </a:solidFill>
              <a:sym typeface="微软雅黑" panose="020B0503020204020204" pitchFamily="34" charset="-122"/>
            </a:endParaRPr>
          </a:p>
        </p:txBody>
      </p:sp>
      <p:sp>
        <p:nvSpPr>
          <p:cNvPr id="49" name="矩形 47"/>
          <p:cNvSpPr>
            <a:spLocks noChangeArrowheads="1"/>
          </p:cNvSpPr>
          <p:nvPr/>
        </p:nvSpPr>
        <p:spPr bwMode="auto">
          <a:xfrm>
            <a:off x="6516216" y="3274084"/>
            <a:ext cx="2113163" cy="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2112" tIns="31056" rIns="62112" bIns="3105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a:lnSpc>
                <a:spcPct val="120000"/>
              </a:lnSpc>
              <a:spcBef>
                <a:spcPct val="0"/>
              </a:spcBef>
              <a:buNone/>
            </a:pPr>
            <a:r>
              <a:rPr lang="zh-CN" altLang="en-US" sz="1000" dirty="0">
                <a:solidFill>
                  <a:schemeClr val="bg1">
                    <a:lumMod val="95000"/>
                  </a:schemeClr>
                </a:solidFill>
                <a:sym typeface="微软雅黑" panose="020B0503020204020204" pitchFamily="34" charset="-122"/>
              </a:rPr>
              <a:t>您的内容打在这里，或者通过复制您的文本后，在此框中选择粘贴</a:t>
            </a:r>
            <a:endParaRPr lang="zh-CN" altLang="en-US" sz="1000" dirty="0">
              <a:solidFill>
                <a:schemeClr val="bg1">
                  <a:lumMod val="95000"/>
                </a:schemeClr>
              </a:solidFill>
              <a:sym typeface="微软雅黑" panose="020B0503020204020204" pitchFamily="34" charset="-122"/>
            </a:endParaRPr>
          </a:p>
        </p:txBody>
      </p:sp>
    </p:spTree>
  </p:cSld>
  <p:clrMapOvr>
    <a:masterClrMapping/>
  </p:clrMapOvr>
  <p:transition spd="slow" advClick="0" advTm="14638">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Effect transition="in" filter="fade">
                                      <p:cBhvr>
                                        <p:cTn id="27" dur="500"/>
                                        <p:tgtEl>
                                          <p:spTgt spid="12"/>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animEffect transition="in" filter="fade">
                                      <p:cBhvr>
                                        <p:cTn id="33" dur="500"/>
                                        <p:tgtEl>
                                          <p:spTgt spid="13"/>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fltVal val="0"/>
                                          </p:val>
                                        </p:tav>
                                        <p:tav tm="100000">
                                          <p:val>
                                            <p:strVal val="#ppt_h"/>
                                          </p:val>
                                        </p:tav>
                                      </p:tavLst>
                                    </p:anim>
                                    <p:animEffect transition="in" filter="fade">
                                      <p:cBhvr>
                                        <p:cTn id="39" dur="500"/>
                                        <p:tgtEl>
                                          <p:spTgt spid="14"/>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ppt_w</p:attrName>
                                        </p:attrNameLst>
                                      </p:cBhvr>
                                      <p:tavLst>
                                        <p:tav tm="0">
                                          <p:val>
                                            <p:fltVal val="0"/>
                                          </p:val>
                                        </p:tav>
                                        <p:tav tm="100000">
                                          <p:val>
                                            <p:strVal val="#ppt_w"/>
                                          </p:val>
                                        </p:tav>
                                      </p:tavLst>
                                    </p:anim>
                                    <p:anim calcmode="lin" valueType="num">
                                      <p:cBhvr>
                                        <p:cTn id="44" dur="500" fill="hold"/>
                                        <p:tgtEl>
                                          <p:spTgt spid="15"/>
                                        </p:tgtEl>
                                        <p:attrNameLst>
                                          <p:attrName>ppt_h</p:attrName>
                                        </p:attrNameLst>
                                      </p:cBhvr>
                                      <p:tavLst>
                                        <p:tav tm="0">
                                          <p:val>
                                            <p:fltVal val="0"/>
                                          </p:val>
                                        </p:tav>
                                        <p:tav tm="100000">
                                          <p:val>
                                            <p:strVal val="#ppt_h"/>
                                          </p:val>
                                        </p:tav>
                                      </p:tavLst>
                                    </p:anim>
                                    <p:animEffect transition="in" filter="fade">
                                      <p:cBhvr>
                                        <p:cTn id="45" dur="500"/>
                                        <p:tgtEl>
                                          <p:spTgt spid="15"/>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32"/>
                                        </p:tgtEl>
                                        <p:attrNameLst>
                                          <p:attrName>style.visibility</p:attrName>
                                        </p:attrNameLst>
                                      </p:cBhvr>
                                      <p:to>
                                        <p:strVal val="visible"/>
                                      </p:to>
                                    </p:set>
                                    <p:anim calcmode="lin" valueType="num">
                                      <p:cBhvr>
                                        <p:cTn id="49" dur="500" fill="hold"/>
                                        <p:tgtEl>
                                          <p:spTgt spid="32"/>
                                        </p:tgtEl>
                                        <p:attrNameLst>
                                          <p:attrName>ppt_w</p:attrName>
                                        </p:attrNameLst>
                                      </p:cBhvr>
                                      <p:tavLst>
                                        <p:tav tm="0">
                                          <p:val>
                                            <p:fltVal val="0"/>
                                          </p:val>
                                        </p:tav>
                                        <p:tav tm="100000">
                                          <p:val>
                                            <p:strVal val="#ppt_w"/>
                                          </p:val>
                                        </p:tav>
                                      </p:tavLst>
                                    </p:anim>
                                    <p:anim calcmode="lin" valueType="num">
                                      <p:cBhvr>
                                        <p:cTn id="50" dur="500" fill="hold"/>
                                        <p:tgtEl>
                                          <p:spTgt spid="32"/>
                                        </p:tgtEl>
                                        <p:attrNameLst>
                                          <p:attrName>ppt_h</p:attrName>
                                        </p:attrNameLst>
                                      </p:cBhvr>
                                      <p:tavLst>
                                        <p:tav tm="0">
                                          <p:val>
                                            <p:fltVal val="0"/>
                                          </p:val>
                                        </p:tav>
                                        <p:tav tm="100000">
                                          <p:val>
                                            <p:strVal val="#ppt_h"/>
                                          </p:val>
                                        </p:tav>
                                      </p:tavLst>
                                    </p:anim>
                                    <p:animEffect transition="in" filter="fade">
                                      <p:cBhvr>
                                        <p:cTn id="51" dur="500"/>
                                        <p:tgtEl>
                                          <p:spTgt spid="32"/>
                                        </p:tgtEl>
                                      </p:cBhvr>
                                    </p:animEffect>
                                  </p:childTnLst>
                                </p:cTn>
                              </p:par>
                            </p:childTnLst>
                          </p:cTn>
                        </p:par>
                        <p:par>
                          <p:cTn id="52" fill="hold">
                            <p:stCondLst>
                              <p:cond delay="4000"/>
                            </p:stCondLst>
                            <p:childTnLst>
                              <p:par>
                                <p:cTn id="53" presetID="53" presetClass="entr" presetSubtype="16" fill="hold" grpId="0" nodeType="after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p:cTn id="55" dur="500" fill="hold"/>
                                        <p:tgtEl>
                                          <p:spTgt spid="33"/>
                                        </p:tgtEl>
                                        <p:attrNameLst>
                                          <p:attrName>ppt_w</p:attrName>
                                        </p:attrNameLst>
                                      </p:cBhvr>
                                      <p:tavLst>
                                        <p:tav tm="0">
                                          <p:val>
                                            <p:fltVal val="0"/>
                                          </p:val>
                                        </p:tav>
                                        <p:tav tm="100000">
                                          <p:val>
                                            <p:strVal val="#ppt_w"/>
                                          </p:val>
                                        </p:tav>
                                      </p:tavLst>
                                    </p:anim>
                                    <p:anim calcmode="lin" valueType="num">
                                      <p:cBhvr>
                                        <p:cTn id="56" dur="500" fill="hold"/>
                                        <p:tgtEl>
                                          <p:spTgt spid="33"/>
                                        </p:tgtEl>
                                        <p:attrNameLst>
                                          <p:attrName>ppt_h</p:attrName>
                                        </p:attrNameLst>
                                      </p:cBhvr>
                                      <p:tavLst>
                                        <p:tav tm="0">
                                          <p:val>
                                            <p:fltVal val="0"/>
                                          </p:val>
                                        </p:tav>
                                        <p:tav tm="100000">
                                          <p:val>
                                            <p:strVal val="#ppt_h"/>
                                          </p:val>
                                        </p:tav>
                                      </p:tavLst>
                                    </p:anim>
                                    <p:animEffect transition="in" filter="fade">
                                      <p:cBhvr>
                                        <p:cTn id="57" dur="500"/>
                                        <p:tgtEl>
                                          <p:spTgt spid="33"/>
                                        </p:tgtEl>
                                      </p:cBhvr>
                                    </p:animEffect>
                                  </p:childTnLst>
                                </p:cTn>
                              </p:par>
                            </p:childTnLst>
                          </p:cTn>
                        </p:par>
                        <p:par>
                          <p:cTn id="58" fill="hold">
                            <p:stCondLst>
                              <p:cond delay="4500"/>
                            </p:stCondLst>
                            <p:childTnLst>
                              <p:par>
                                <p:cTn id="59" presetID="53" presetClass="entr" presetSubtype="16" fill="hold" grpId="0" nodeType="afterEffect">
                                  <p:stCondLst>
                                    <p:cond delay="0"/>
                                  </p:stCondLst>
                                  <p:childTnLst>
                                    <p:set>
                                      <p:cBhvr>
                                        <p:cTn id="60" dur="1" fill="hold">
                                          <p:stCondLst>
                                            <p:cond delay="0"/>
                                          </p:stCondLst>
                                        </p:cTn>
                                        <p:tgtEl>
                                          <p:spTgt spid="34"/>
                                        </p:tgtEl>
                                        <p:attrNameLst>
                                          <p:attrName>style.visibility</p:attrName>
                                        </p:attrNameLst>
                                      </p:cBhvr>
                                      <p:to>
                                        <p:strVal val="visible"/>
                                      </p:to>
                                    </p:set>
                                    <p:anim calcmode="lin" valueType="num">
                                      <p:cBhvr>
                                        <p:cTn id="61" dur="500" fill="hold"/>
                                        <p:tgtEl>
                                          <p:spTgt spid="34"/>
                                        </p:tgtEl>
                                        <p:attrNameLst>
                                          <p:attrName>ppt_w</p:attrName>
                                        </p:attrNameLst>
                                      </p:cBhvr>
                                      <p:tavLst>
                                        <p:tav tm="0">
                                          <p:val>
                                            <p:fltVal val="0"/>
                                          </p:val>
                                        </p:tav>
                                        <p:tav tm="100000">
                                          <p:val>
                                            <p:strVal val="#ppt_w"/>
                                          </p:val>
                                        </p:tav>
                                      </p:tavLst>
                                    </p:anim>
                                    <p:anim calcmode="lin" valueType="num">
                                      <p:cBhvr>
                                        <p:cTn id="62" dur="500" fill="hold"/>
                                        <p:tgtEl>
                                          <p:spTgt spid="34"/>
                                        </p:tgtEl>
                                        <p:attrNameLst>
                                          <p:attrName>ppt_h</p:attrName>
                                        </p:attrNameLst>
                                      </p:cBhvr>
                                      <p:tavLst>
                                        <p:tav tm="0">
                                          <p:val>
                                            <p:fltVal val="0"/>
                                          </p:val>
                                        </p:tav>
                                        <p:tav tm="100000">
                                          <p:val>
                                            <p:strVal val="#ppt_h"/>
                                          </p:val>
                                        </p:tav>
                                      </p:tavLst>
                                    </p:anim>
                                    <p:animEffect transition="in" filter="fade">
                                      <p:cBhvr>
                                        <p:cTn id="63" dur="500"/>
                                        <p:tgtEl>
                                          <p:spTgt spid="34"/>
                                        </p:tgtEl>
                                      </p:cBhvr>
                                    </p:animEffect>
                                  </p:childTnLst>
                                </p:cTn>
                              </p:par>
                            </p:childTnLst>
                          </p:cTn>
                        </p:par>
                        <p:par>
                          <p:cTn id="64" fill="hold">
                            <p:stCondLst>
                              <p:cond delay="5000"/>
                            </p:stCondLst>
                            <p:childTnLst>
                              <p:par>
                                <p:cTn id="65" presetID="53" presetClass="entr" presetSubtype="16" fill="hold" grpId="0" nodeType="afterEffect">
                                  <p:stCondLst>
                                    <p:cond delay="0"/>
                                  </p:stCondLst>
                                  <p:childTnLst>
                                    <p:set>
                                      <p:cBhvr>
                                        <p:cTn id="66" dur="1" fill="hold">
                                          <p:stCondLst>
                                            <p:cond delay="0"/>
                                          </p:stCondLst>
                                        </p:cTn>
                                        <p:tgtEl>
                                          <p:spTgt spid="35"/>
                                        </p:tgtEl>
                                        <p:attrNameLst>
                                          <p:attrName>style.visibility</p:attrName>
                                        </p:attrNameLst>
                                      </p:cBhvr>
                                      <p:to>
                                        <p:strVal val="visible"/>
                                      </p:to>
                                    </p:set>
                                    <p:anim calcmode="lin" valueType="num">
                                      <p:cBhvr>
                                        <p:cTn id="67" dur="500" fill="hold"/>
                                        <p:tgtEl>
                                          <p:spTgt spid="35"/>
                                        </p:tgtEl>
                                        <p:attrNameLst>
                                          <p:attrName>ppt_w</p:attrName>
                                        </p:attrNameLst>
                                      </p:cBhvr>
                                      <p:tavLst>
                                        <p:tav tm="0">
                                          <p:val>
                                            <p:fltVal val="0"/>
                                          </p:val>
                                        </p:tav>
                                        <p:tav tm="100000">
                                          <p:val>
                                            <p:strVal val="#ppt_w"/>
                                          </p:val>
                                        </p:tav>
                                      </p:tavLst>
                                    </p:anim>
                                    <p:anim calcmode="lin" valueType="num">
                                      <p:cBhvr>
                                        <p:cTn id="68" dur="500" fill="hold"/>
                                        <p:tgtEl>
                                          <p:spTgt spid="35"/>
                                        </p:tgtEl>
                                        <p:attrNameLst>
                                          <p:attrName>ppt_h</p:attrName>
                                        </p:attrNameLst>
                                      </p:cBhvr>
                                      <p:tavLst>
                                        <p:tav tm="0">
                                          <p:val>
                                            <p:fltVal val="0"/>
                                          </p:val>
                                        </p:tav>
                                        <p:tav tm="100000">
                                          <p:val>
                                            <p:strVal val="#ppt_h"/>
                                          </p:val>
                                        </p:tav>
                                      </p:tavLst>
                                    </p:anim>
                                    <p:animEffect transition="in" filter="fade">
                                      <p:cBhvr>
                                        <p:cTn id="69" dur="500"/>
                                        <p:tgtEl>
                                          <p:spTgt spid="35"/>
                                        </p:tgtEl>
                                      </p:cBhvr>
                                    </p:animEffect>
                                  </p:childTnLst>
                                </p:cTn>
                              </p:par>
                            </p:childTnLst>
                          </p:cTn>
                        </p:par>
                        <p:par>
                          <p:cTn id="70" fill="hold">
                            <p:stCondLst>
                              <p:cond delay="5500"/>
                            </p:stCondLst>
                            <p:childTnLst>
                              <p:par>
                                <p:cTn id="71" presetID="53" presetClass="entr" presetSubtype="16" fill="hold" grpId="0" nodeType="afterEffect">
                                  <p:stCondLst>
                                    <p:cond delay="0"/>
                                  </p:stCondLst>
                                  <p:childTnLst>
                                    <p:set>
                                      <p:cBhvr>
                                        <p:cTn id="72" dur="1" fill="hold">
                                          <p:stCondLst>
                                            <p:cond delay="0"/>
                                          </p:stCondLst>
                                        </p:cTn>
                                        <p:tgtEl>
                                          <p:spTgt spid="36"/>
                                        </p:tgtEl>
                                        <p:attrNameLst>
                                          <p:attrName>style.visibility</p:attrName>
                                        </p:attrNameLst>
                                      </p:cBhvr>
                                      <p:to>
                                        <p:strVal val="visible"/>
                                      </p:to>
                                    </p:set>
                                    <p:anim calcmode="lin" valueType="num">
                                      <p:cBhvr>
                                        <p:cTn id="73" dur="500" fill="hold"/>
                                        <p:tgtEl>
                                          <p:spTgt spid="36"/>
                                        </p:tgtEl>
                                        <p:attrNameLst>
                                          <p:attrName>ppt_w</p:attrName>
                                        </p:attrNameLst>
                                      </p:cBhvr>
                                      <p:tavLst>
                                        <p:tav tm="0">
                                          <p:val>
                                            <p:fltVal val="0"/>
                                          </p:val>
                                        </p:tav>
                                        <p:tav tm="100000">
                                          <p:val>
                                            <p:strVal val="#ppt_w"/>
                                          </p:val>
                                        </p:tav>
                                      </p:tavLst>
                                    </p:anim>
                                    <p:anim calcmode="lin" valueType="num">
                                      <p:cBhvr>
                                        <p:cTn id="74" dur="500" fill="hold"/>
                                        <p:tgtEl>
                                          <p:spTgt spid="36"/>
                                        </p:tgtEl>
                                        <p:attrNameLst>
                                          <p:attrName>ppt_h</p:attrName>
                                        </p:attrNameLst>
                                      </p:cBhvr>
                                      <p:tavLst>
                                        <p:tav tm="0">
                                          <p:val>
                                            <p:fltVal val="0"/>
                                          </p:val>
                                        </p:tav>
                                        <p:tav tm="100000">
                                          <p:val>
                                            <p:strVal val="#ppt_h"/>
                                          </p:val>
                                        </p:tav>
                                      </p:tavLst>
                                    </p:anim>
                                    <p:animEffect transition="in" filter="fade">
                                      <p:cBhvr>
                                        <p:cTn id="75" dur="500"/>
                                        <p:tgtEl>
                                          <p:spTgt spid="36"/>
                                        </p:tgtEl>
                                      </p:cBhvr>
                                    </p:animEffect>
                                  </p:childTnLst>
                                </p:cTn>
                              </p:par>
                            </p:childTnLst>
                          </p:cTn>
                        </p:par>
                        <p:par>
                          <p:cTn id="76" fill="hold">
                            <p:stCondLst>
                              <p:cond delay="6000"/>
                            </p:stCondLst>
                            <p:childTnLst>
                              <p:par>
                                <p:cTn id="77" presetID="53" presetClass="entr" presetSubtype="16" fill="hold" grpId="0" nodeType="afterEffect">
                                  <p:stCondLst>
                                    <p:cond delay="0"/>
                                  </p:stCondLst>
                                  <p:childTnLst>
                                    <p:set>
                                      <p:cBhvr>
                                        <p:cTn id="78" dur="1" fill="hold">
                                          <p:stCondLst>
                                            <p:cond delay="0"/>
                                          </p:stCondLst>
                                        </p:cTn>
                                        <p:tgtEl>
                                          <p:spTgt spid="37"/>
                                        </p:tgtEl>
                                        <p:attrNameLst>
                                          <p:attrName>style.visibility</p:attrName>
                                        </p:attrNameLst>
                                      </p:cBhvr>
                                      <p:to>
                                        <p:strVal val="visible"/>
                                      </p:to>
                                    </p:set>
                                    <p:anim calcmode="lin" valueType="num">
                                      <p:cBhvr>
                                        <p:cTn id="79" dur="500" fill="hold"/>
                                        <p:tgtEl>
                                          <p:spTgt spid="37"/>
                                        </p:tgtEl>
                                        <p:attrNameLst>
                                          <p:attrName>ppt_w</p:attrName>
                                        </p:attrNameLst>
                                      </p:cBhvr>
                                      <p:tavLst>
                                        <p:tav tm="0">
                                          <p:val>
                                            <p:fltVal val="0"/>
                                          </p:val>
                                        </p:tav>
                                        <p:tav tm="100000">
                                          <p:val>
                                            <p:strVal val="#ppt_w"/>
                                          </p:val>
                                        </p:tav>
                                      </p:tavLst>
                                    </p:anim>
                                    <p:anim calcmode="lin" valueType="num">
                                      <p:cBhvr>
                                        <p:cTn id="80" dur="500" fill="hold"/>
                                        <p:tgtEl>
                                          <p:spTgt spid="37"/>
                                        </p:tgtEl>
                                        <p:attrNameLst>
                                          <p:attrName>ppt_h</p:attrName>
                                        </p:attrNameLst>
                                      </p:cBhvr>
                                      <p:tavLst>
                                        <p:tav tm="0">
                                          <p:val>
                                            <p:fltVal val="0"/>
                                          </p:val>
                                        </p:tav>
                                        <p:tav tm="100000">
                                          <p:val>
                                            <p:strVal val="#ppt_h"/>
                                          </p:val>
                                        </p:tav>
                                      </p:tavLst>
                                    </p:anim>
                                    <p:animEffect transition="in" filter="fade">
                                      <p:cBhvr>
                                        <p:cTn id="81" dur="500"/>
                                        <p:tgtEl>
                                          <p:spTgt spid="37"/>
                                        </p:tgtEl>
                                      </p:cBhvr>
                                    </p:animEffect>
                                  </p:childTnLst>
                                </p:cTn>
                              </p:par>
                            </p:childTnLst>
                          </p:cTn>
                        </p:par>
                        <p:par>
                          <p:cTn id="82" fill="hold">
                            <p:stCondLst>
                              <p:cond delay="6500"/>
                            </p:stCondLst>
                            <p:childTnLst>
                              <p:par>
                                <p:cTn id="83" presetID="53" presetClass="entr" presetSubtype="16" fill="hold" grpId="0" nodeType="afterEffect">
                                  <p:stCondLst>
                                    <p:cond delay="0"/>
                                  </p:stCondLst>
                                  <p:childTnLst>
                                    <p:set>
                                      <p:cBhvr>
                                        <p:cTn id="84" dur="1" fill="hold">
                                          <p:stCondLst>
                                            <p:cond delay="0"/>
                                          </p:stCondLst>
                                        </p:cTn>
                                        <p:tgtEl>
                                          <p:spTgt spid="2"/>
                                        </p:tgtEl>
                                        <p:attrNameLst>
                                          <p:attrName>style.visibility</p:attrName>
                                        </p:attrNameLst>
                                      </p:cBhvr>
                                      <p:to>
                                        <p:strVal val="visible"/>
                                      </p:to>
                                    </p:set>
                                    <p:anim calcmode="lin" valueType="num">
                                      <p:cBhvr>
                                        <p:cTn id="85" dur="500" fill="hold"/>
                                        <p:tgtEl>
                                          <p:spTgt spid="2"/>
                                        </p:tgtEl>
                                        <p:attrNameLst>
                                          <p:attrName>ppt_w</p:attrName>
                                        </p:attrNameLst>
                                      </p:cBhvr>
                                      <p:tavLst>
                                        <p:tav tm="0">
                                          <p:val>
                                            <p:fltVal val="0"/>
                                          </p:val>
                                        </p:tav>
                                        <p:tav tm="100000">
                                          <p:val>
                                            <p:strVal val="#ppt_w"/>
                                          </p:val>
                                        </p:tav>
                                      </p:tavLst>
                                    </p:anim>
                                    <p:anim calcmode="lin" valueType="num">
                                      <p:cBhvr>
                                        <p:cTn id="86" dur="500" fill="hold"/>
                                        <p:tgtEl>
                                          <p:spTgt spid="2"/>
                                        </p:tgtEl>
                                        <p:attrNameLst>
                                          <p:attrName>ppt_h</p:attrName>
                                        </p:attrNameLst>
                                      </p:cBhvr>
                                      <p:tavLst>
                                        <p:tav tm="0">
                                          <p:val>
                                            <p:fltVal val="0"/>
                                          </p:val>
                                        </p:tav>
                                        <p:tav tm="100000">
                                          <p:val>
                                            <p:strVal val="#ppt_h"/>
                                          </p:val>
                                        </p:tav>
                                      </p:tavLst>
                                    </p:anim>
                                    <p:animEffect transition="in" filter="fade">
                                      <p:cBhvr>
                                        <p:cTn id="87" dur="500"/>
                                        <p:tgtEl>
                                          <p:spTgt spid="2"/>
                                        </p:tgtEl>
                                      </p:cBhvr>
                                    </p:animEffect>
                                  </p:childTnLst>
                                </p:cTn>
                              </p:par>
                            </p:childTnLst>
                          </p:cTn>
                        </p:par>
                        <p:par>
                          <p:cTn id="88" fill="hold">
                            <p:stCondLst>
                              <p:cond delay="7000"/>
                            </p:stCondLst>
                            <p:childTnLst>
                              <p:par>
                                <p:cTn id="89" presetID="53" presetClass="entr" presetSubtype="16" fill="hold" grpId="0" nodeType="afterEffect">
                                  <p:stCondLst>
                                    <p:cond delay="0"/>
                                  </p:stCondLst>
                                  <p:childTnLst>
                                    <p:set>
                                      <p:cBhvr>
                                        <p:cTn id="90" dur="1" fill="hold">
                                          <p:stCondLst>
                                            <p:cond delay="0"/>
                                          </p:stCondLst>
                                        </p:cTn>
                                        <p:tgtEl>
                                          <p:spTgt spid="3"/>
                                        </p:tgtEl>
                                        <p:attrNameLst>
                                          <p:attrName>style.visibility</p:attrName>
                                        </p:attrNameLst>
                                      </p:cBhvr>
                                      <p:to>
                                        <p:strVal val="visible"/>
                                      </p:to>
                                    </p:set>
                                    <p:anim calcmode="lin" valueType="num">
                                      <p:cBhvr>
                                        <p:cTn id="91" dur="500" fill="hold"/>
                                        <p:tgtEl>
                                          <p:spTgt spid="3"/>
                                        </p:tgtEl>
                                        <p:attrNameLst>
                                          <p:attrName>ppt_w</p:attrName>
                                        </p:attrNameLst>
                                      </p:cBhvr>
                                      <p:tavLst>
                                        <p:tav tm="0">
                                          <p:val>
                                            <p:fltVal val="0"/>
                                          </p:val>
                                        </p:tav>
                                        <p:tav tm="100000">
                                          <p:val>
                                            <p:strVal val="#ppt_w"/>
                                          </p:val>
                                        </p:tav>
                                      </p:tavLst>
                                    </p:anim>
                                    <p:anim calcmode="lin" valueType="num">
                                      <p:cBhvr>
                                        <p:cTn id="92" dur="500" fill="hold"/>
                                        <p:tgtEl>
                                          <p:spTgt spid="3"/>
                                        </p:tgtEl>
                                        <p:attrNameLst>
                                          <p:attrName>ppt_h</p:attrName>
                                        </p:attrNameLst>
                                      </p:cBhvr>
                                      <p:tavLst>
                                        <p:tav tm="0">
                                          <p:val>
                                            <p:fltVal val="0"/>
                                          </p:val>
                                        </p:tav>
                                        <p:tav tm="100000">
                                          <p:val>
                                            <p:strVal val="#ppt_h"/>
                                          </p:val>
                                        </p:tav>
                                      </p:tavLst>
                                    </p:anim>
                                    <p:animEffect transition="in" filter="fade">
                                      <p:cBhvr>
                                        <p:cTn id="93" dur="500"/>
                                        <p:tgtEl>
                                          <p:spTgt spid="3"/>
                                        </p:tgtEl>
                                      </p:cBhvr>
                                    </p:animEffect>
                                  </p:childTnLst>
                                </p:cTn>
                              </p:par>
                            </p:childTnLst>
                          </p:cTn>
                        </p:par>
                        <p:par>
                          <p:cTn id="94" fill="hold">
                            <p:stCondLst>
                              <p:cond delay="7500"/>
                            </p:stCondLst>
                            <p:childTnLst>
                              <p:par>
                                <p:cTn id="95" presetID="53" presetClass="entr" presetSubtype="16" fill="hold" nodeType="afterEffect">
                                  <p:stCondLst>
                                    <p:cond delay="0"/>
                                  </p:stCondLst>
                                  <p:childTnLst>
                                    <p:set>
                                      <p:cBhvr>
                                        <p:cTn id="96" dur="1" fill="hold">
                                          <p:stCondLst>
                                            <p:cond delay="0"/>
                                          </p:stCondLst>
                                        </p:cTn>
                                        <p:tgtEl>
                                          <p:spTgt spid="4"/>
                                        </p:tgtEl>
                                        <p:attrNameLst>
                                          <p:attrName>style.visibility</p:attrName>
                                        </p:attrNameLst>
                                      </p:cBhvr>
                                      <p:to>
                                        <p:strVal val="visible"/>
                                      </p:to>
                                    </p:set>
                                    <p:anim calcmode="lin" valueType="num">
                                      <p:cBhvr>
                                        <p:cTn id="97" dur="500" fill="hold"/>
                                        <p:tgtEl>
                                          <p:spTgt spid="4"/>
                                        </p:tgtEl>
                                        <p:attrNameLst>
                                          <p:attrName>ppt_w</p:attrName>
                                        </p:attrNameLst>
                                      </p:cBhvr>
                                      <p:tavLst>
                                        <p:tav tm="0">
                                          <p:val>
                                            <p:fltVal val="0"/>
                                          </p:val>
                                        </p:tav>
                                        <p:tav tm="100000">
                                          <p:val>
                                            <p:strVal val="#ppt_w"/>
                                          </p:val>
                                        </p:tav>
                                      </p:tavLst>
                                    </p:anim>
                                    <p:anim calcmode="lin" valueType="num">
                                      <p:cBhvr>
                                        <p:cTn id="98" dur="500" fill="hold"/>
                                        <p:tgtEl>
                                          <p:spTgt spid="4"/>
                                        </p:tgtEl>
                                        <p:attrNameLst>
                                          <p:attrName>ppt_h</p:attrName>
                                        </p:attrNameLst>
                                      </p:cBhvr>
                                      <p:tavLst>
                                        <p:tav tm="0">
                                          <p:val>
                                            <p:fltVal val="0"/>
                                          </p:val>
                                        </p:tav>
                                        <p:tav tm="100000">
                                          <p:val>
                                            <p:strVal val="#ppt_h"/>
                                          </p:val>
                                        </p:tav>
                                      </p:tavLst>
                                    </p:anim>
                                    <p:animEffect transition="in" filter="fade">
                                      <p:cBhvr>
                                        <p:cTn id="99" dur="500"/>
                                        <p:tgtEl>
                                          <p:spTgt spid="4"/>
                                        </p:tgtEl>
                                      </p:cBhvr>
                                    </p:animEffect>
                                  </p:childTnLst>
                                </p:cTn>
                              </p:par>
                            </p:childTnLst>
                          </p:cTn>
                        </p:par>
                        <p:par>
                          <p:cTn id="100" fill="hold">
                            <p:stCondLst>
                              <p:cond delay="8000"/>
                            </p:stCondLst>
                            <p:childTnLst>
                              <p:par>
                                <p:cTn id="101" presetID="53" presetClass="entr" presetSubtype="16" fill="hold" nodeType="afterEffect">
                                  <p:stCondLst>
                                    <p:cond delay="0"/>
                                  </p:stCondLst>
                                  <p:childTnLst>
                                    <p:set>
                                      <p:cBhvr>
                                        <p:cTn id="102" dur="1" fill="hold">
                                          <p:stCondLst>
                                            <p:cond delay="0"/>
                                          </p:stCondLst>
                                        </p:cTn>
                                        <p:tgtEl>
                                          <p:spTgt spid="5"/>
                                        </p:tgtEl>
                                        <p:attrNameLst>
                                          <p:attrName>style.visibility</p:attrName>
                                        </p:attrNameLst>
                                      </p:cBhvr>
                                      <p:to>
                                        <p:strVal val="visible"/>
                                      </p:to>
                                    </p:set>
                                    <p:anim calcmode="lin" valueType="num">
                                      <p:cBhvr>
                                        <p:cTn id="103" dur="500" fill="hold"/>
                                        <p:tgtEl>
                                          <p:spTgt spid="5"/>
                                        </p:tgtEl>
                                        <p:attrNameLst>
                                          <p:attrName>ppt_w</p:attrName>
                                        </p:attrNameLst>
                                      </p:cBhvr>
                                      <p:tavLst>
                                        <p:tav tm="0">
                                          <p:val>
                                            <p:fltVal val="0"/>
                                          </p:val>
                                        </p:tav>
                                        <p:tav tm="100000">
                                          <p:val>
                                            <p:strVal val="#ppt_w"/>
                                          </p:val>
                                        </p:tav>
                                      </p:tavLst>
                                    </p:anim>
                                    <p:anim calcmode="lin" valueType="num">
                                      <p:cBhvr>
                                        <p:cTn id="104" dur="500" fill="hold"/>
                                        <p:tgtEl>
                                          <p:spTgt spid="5"/>
                                        </p:tgtEl>
                                        <p:attrNameLst>
                                          <p:attrName>ppt_h</p:attrName>
                                        </p:attrNameLst>
                                      </p:cBhvr>
                                      <p:tavLst>
                                        <p:tav tm="0">
                                          <p:val>
                                            <p:fltVal val="0"/>
                                          </p:val>
                                        </p:tav>
                                        <p:tav tm="100000">
                                          <p:val>
                                            <p:strVal val="#ppt_h"/>
                                          </p:val>
                                        </p:tav>
                                      </p:tavLst>
                                    </p:anim>
                                    <p:animEffect transition="in" filter="fade">
                                      <p:cBhvr>
                                        <p:cTn id="105" dur="500"/>
                                        <p:tgtEl>
                                          <p:spTgt spid="5"/>
                                        </p:tgtEl>
                                      </p:cBhvr>
                                    </p:animEffect>
                                  </p:childTnLst>
                                </p:cTn>
                              </p:par>
                            </p:childTnLst>
                          </p:cTn>
                        </p:par>
                        <p:par>
                          <p:cTn id="106" fill="hold">
                            <p:stCondLst>
                              <p:cond delay="8500"/>
                            </p:stCondLst>
                            <p:childTnLst>
                              <p:par>
                                <p:cTn id="107" presetID="53" presetClass="entr" presetSubtype="16" fill="hold" nodeType="afterEffect">
                                  <p:stCondLst>
                                    <p:cond delay="0"/>
                                  </p:stCondLst>
                                  <p:childTnLst>
                                    <p:set>
                                      <p:cBhvr>
                                        <p:cTn id="108" dur="1" fill="hold">
                                          <p:stCondLst>
                                            <p:cond delay="0"/>
                                          </p:stCondLst>
                                        </p:cTn>
                                        <p:tgtEl>
                                          <p:spTgt spid="6"/>
                                        </p:tgtEl>
                                        <p:attrNameLst>
                                          <p:attrName>style.visibility</p:attrName>
                                        </p:attrNameLst>
                                      </p:cBhvr>
                                      <p:to>
                                        <p:strVal val="visible"/>
                                      </p:to>
                                    </p:set>
                                    <p:anim calcmode="lin" valueType="num">
                                      <p:cBhvr>
                                        <p:cTn id="109" dur="500" fill="hold"/>
                                        <p:tgtEl>
                                          <p:spTgt spid="6"/>
                                        </p:tgtEl>
                                        <p:attrNameLst>
                                          <p:attrName>ppt_w</p:attrName>
                                        </p:attrNameLst>
                                      </p:cBhvr>
                                      <p:tavLst>
                                        <p:tav tm="0">
                                          <p:val>
                                            <p:fltVal val="0"/>
                                          </p:val>
                                        </p:tav>
                                        <p:tav tm="100000">
                                          <p:val>
                                            <p:strVal val="#ppt_w"/>
                                          </p:val>
                                        </p:tav>
                                      </p:tavLst>
                                    </p:anim>
                                    <p:anim calcmode="lin" valueType="num">
                                      <p:cBhvr>
                                        <p:cTn id="110" dur="500" fill="hold"/>
                                        <p:tgtEl>
                                          <p:spTgt spid="6"/>
                                        </p:tgtEl>
                                        <p:attrNameLst>
                                          <p:attrName>ppt_h</p:attrName>
                                        </p:attrNameLst>
                                      </p:cBhvr>
                                      <p:tavLst>
                                        <p:tav tm="0">
                                          <p:val>
                                            <p:fltVal val="0"/>
                                          </p:val>
                                        </p:tav>
                                        <p:tav tm="100000">
                                          <p:val>
                                            <p:strVal val="#ppt_h"/>
                                          </p:val>
                                        </p:tav>
                                      </p:tavLst>
                                    </p:anim>
                                    <p:animEffect transition="in" filter="fade">
                                      <p:cBhvr>
                                        <p:cTn id="111" dur="500"/>
                                        <p:tgtEl>
                                          <p:spTgt spid="6"/>
                                        </p:tgtEl>
                                      </p:cBhvr>
                                    </p:animEffect>
                                  </p:childTnLst>
                                </p:cTn>
                              </p:par>
                            </p:childTnLst>
                          </p:cTn>
                        </p:par>
                        <p:par>
                          <p:cTn id="112" fill="hold">
                            <p:stCondLst>
                              <p:cond delay="9000"/>
                            </p:stCondLst>
                            <p:childTnLst>
                              <p:par>
                                <p:cTn id="113" presetID="53" presetClass="entr" presetSubtype="16" fill="hold" nodeType="afterEffect">
                                  <p:stCondLst>
                                    <p:cond delay="0"/>
                                  </p:stCondLst>
                                  <p:childTnLst>
                                    <p:set>
                                      <p:cBhvr>
                                        <p:cTn id="114" dur="1" fill="hold">
                                          <p:stCondLst>
                                            <p:cond delay="0"/>
                                          </p:stCondLst>
                                        </p:cTn>
                                        <p:tgtEl>
                                          <p:spTgt spid="7"/>
                                        </p:tgtEl>
                                        <p:attrNameLst>
                                          <p:attrName>style.visibility</p:attrName>
                                        </p:attrNameLst>
                                      </p:cBhvr>
                                      <p:to>
                                        <p:strVal val="visible"/>
                                      </p:to>
                                    </p:set>
                                    <p:anim calcmode="lin" valueType="num">
                                      <p:cBhvr>
                                        <p:cTn id="115" dur="500" fill="hold"/>
                                        <p:tgtEl>
                                          <p:spTgt spid="7"/>
                                        </p:tgtEl>
                                        <p:attrNameLst>
                                          <p:attrName>ppt_w</p:attrName>
                                        </p:attrNameLst>
                                      </p:cBhvr>
                                      <p:tavLst>
                                        <p:tav tm="0">
                                          <p:val>
                                            <p:fltVal val="0"/>
                                          </p:val>
                                        </p:tav>
                                        <p:tav tm="100000">
                                          <p:val>
                                            <p:strVal val="#ppt_w"/>
                                          </p:val>
                                        </p:tav>
                                      </p:tavLst>
                                    </p:anim>
                                    <p:anim calcmode="lin" valueType="num">
                                      <p:cBhvr>
                                        <p:cTn id="116" dur="500" fill="hold"/>
                                        <p:tgtEl>
                                          <p:spTgt spid="7"/>
                                        </p:tgtEl>
                                        <p:attrNameLst>
                                          <p:attrName>ppt_h</p:attrName>
                                        </p:attrNameLst>
                                      </p:cBhvr>
                                      <p:tavLst>
                                        <p:tav tm="0">
                                          <p:val>
                                            <p:fltVal val="0"/>
                                          </p:val>
                                        </p:tav>
                                        <p:tav tm="100000">
                                          <p:val>
                                            <p:strVal val="#ppt_h"/>
                                          </p:val>
                                        </p:tav>
                                      </p:tavLst>
                                    </p:anim>
                                    <p:animEffect transition="in" filter="fade">
                                      <p:cBhvr>
                                        <p:cTn id="117" dur="500"/>
                                        <p:tgtEl>
                                          <p:spTgt spid="7"/>
                                        </p:tgtEl>
                                      </p:cBhvr>
                                    </p:animEffect>
                                  </p:childTnLst>
                                </p:cTn>
                              </p:par>
                            </p:childTnLst>
                          </p:cTn>
                        </p:par>
                        <p:par>
                          <p:cTn id="118" fill="hold">
                            <p:stCondLst>
                              <p:cond delay="9500"/>
                            </p:stCondLst>
                            <p:childTnLst>
                              <p:par>
                                <p:cTn id="119" presetID="53" presetClass="entr" presetSubtype="16" fill="hold" nodeType="afterEffect">
                                  <p:stCondLst>
                                    <p:cond delay="0"/>
                                  </p:stCondLst>
                                  <p:childTnLst>
                                    <p:set>
                                      <p:cBhvr>
                                        <p:cTn id="120" dur="1" fill="hold">
                                          <p:stCondLst>
                                            <p:cond delay="0"/>
                                          </p:stCondLst>
                                        </p:cTn>
                                        <p:tgtEl>
                                          <p:spTgt spid="8"/>
                                        </p:tgtEl>
                                        <p:attrNameLst>
                                          <p:attrName>style.visibility</p:attrName>
                                        </p:attrNameLst>
                                      </p:cBhvr>
                                      <p:to>
                                        <p:strVal val="visible"/>
                                      </p:to>
                                    </p:set>
                                    <p:anim calcmode="lin" valueType="num">
                                      <p:cBhvr>
                                        <p:cTn id="121" dur="500" fill="hold"/>
                                        <p:tgtEl>
                                          <p:spTgt spid="8"/>
                                        </p:tgtEl>
                                        <p:attrNameLst>
                                          <p:attrName>ppt_w</p:attrName>
                                        </p:attrNameLst>
                                      </p:cBhvr>
                                      <p:tavLst>
                                        <p:tav tm="0">
                                          <p:val>
                                            <p:fltVal val="0"/>
                                          </p:val>
                                        </p:tav>
                                        <p:tav tm="100000">
                                          <p:val>
                                            <p:strVal val="#ppt_w"/>
                                          </p:val>
                                        </p:tav>
                                      </p:tavLst>
                                    </p:anim>
                                    <p:anim calcmode="lin" valueType="num">
                                      <p:cBhvr>
                                        <p:cTn id="122" dur="500" fill="hold"/>
                                        <p:tgtEl>
                                          <p:spTgt spid="8"/>
                                        </p:tgtEl>
                                        <p:attrNameLst>
                                          <p:attrName>ppt_h</p:attrName>
                                        </p:attrNameLst>
                                      </p:cBhvr>
                                      <p:tavLst>
                                        <p:tav tm="0">
                                          <p:val>
                                            <p:fltVal val="0"/>
                                          </p:val>
                                        </p:tav>
                                        <p:tav tm="100000">
                                          <p:val>
                                            <p:strVal val="#ppt_h"/>
                                          </p:val>
                                        </p:tav>
                                      </p:tavLst>
                                    </p:anim>
                                    <p:animEffect transition="in" filter="fade">
                                      <p:cBhvr>
                                        <p:cTn id="123" dur="500"/>
                                        <p:tgtEl>
                                          <p:spTgt spid="8"/>
                                        </p:tgtEl>
                                      </p:cBhvr>
                                    </p:animEffect>
                                  </p:childTnLst>
                                </p:cTn>
                              </p:par>
                            </p:childTnLst>
                          </p:cTn>
                        </p:par>
                        <p:par>
                          <p:cTn id="124" fill="hold">
                            <p:stCondLst>
                              <p:cond delay="10000"/>
                            </p:stCondLst>
                            <p:childTnLst>
                              <p:par>
                                <p:cTn id="125" presetID="53" presetClass="entr" presetSubtype="16" fill="hold" nodeType="afterEffect">
                                  <p:stCondLst>
                                    <p:cond delay="0"/>
                                  </p:stCondLst>
                                  <p:childTnLst>
                                    <p:set>
                                      <p:cBhvr>
                                        <p:cTn id="126" dur="1" fill="hold">
                                          <p:stCondLst>
                                            <p:cond delay="0"/>
                                          </p:stCondLst>
                                        </p:cTn>
                                        <p:tgtEl>
                                          <p:spTgt spid="9"/>
                                        </p:tgtEl>
                                        <p:attrNameLst>
                                          <p:attrName>style.visibility</p:attrName>
                                        </p:attrNameLst>
                                      </p:cBhvr>
                                      <p:to>
                                        <p:strVal val="visible"/>
                                      </p:to>
                                    </p:set>
                                    <p:anim calcmode="lin" valueType="num">
                                      <p:cBhvr>
                                        <p:cTn id="127" dur="500" fill="hold"/>
                                        <p:tgtEl>
                                          <p:spTgt spid="9"/>
                                        </p:tgtEl>
                                        <p:attrNameLst>
                                          <p:attrName>ppt_w</p:attrName>
                                        </p:attrNameLst>
                                      </p:cBhvr>
                                      <p:tavLst>
                                        <p:tav tm="0">
                                          <p:val>
                                            <p:fltVal val="0"/>
                                          </p:val>
                                        </p:tav>
                                        <p:tav tm="100000">
                                          <p:val>
                                            <p:strVal val="#ppt_w"/>
                                          </p:val>
                                        </p:tav>
                                      </p:tavLst>
                                    </p:anim>
                                    <p:anim calcmode="lin" valueType="num">
                                      <p:cBhvr>
                                        <p:cTn id="128" dur="500" fill="hold"/>
                                        <p:tgtEl>
                                          <p:spTgt spid="9"/>
                                        </p:tgtEl>
                                        <p:attrNameLst>
                                          <p:attrName>ppt_h</p:attrName>
                                        </p:attrNameLst>
                                      </p:cBhvr>
                                      <p:tavLst>
                                        <p:tav tm="0">
                                          <p:val>
                                            <p:fltVal val="0"/>
                                          </p:val>
                                        </p:tav>
                                        <p:tav tm="100000">
                                          <p:val>
                                            <p:strVal val="#ppt_h"/>
                                          </p:val>
                                        </p:tav>
                                      </p:tavLst>
                                    </p:anim>
                                    <p:animEffect transition="in" filter="fade">
                                      <p:cBhvr>
                                        <p:cTn id="129" dur="500"/>
                                        <p:tgtEl>
                                          <p:spTgt spid="9"/>
                                        </p:tgtEl>
                                      </p:cBhvr>
                                    </p:animEffect>
                                  </p:childTnLst>
                                </p:cTn>
                              </p:par>
                            </p:childTnLst>
                          </p:cTn>
                        </p:par>
                        <p:par>
                          <p:cTn id="130" fill="hold">
                            <p:stCondLst>
                              <p:cond delay="10500"/>
                            </p:stCondLst>
                            <p:childTnLst>
                              <p:par>
                                <p:cTn id="131" presetID="53" presetClass="entr" presetSubtype="16" fill="hold" nodeType="afterEffect">
                                  <p:stCondLst>
                                    <p:cond delay="0"/>
                                  </p:stCondLst>
                                  <p:childTnLst>
                                    <p:set>
                                      <p:cBhvr>
                                        <p:cTn id="132" dur="1" fill="hold">
                                          <p:stCondLst>
                                            <p:cond delay="0"/>
                                          </p:stCondLst>
                                        </p:cTn>
                                        <p:tgtEl>
                                          <p:spTgt spid="16"/>
                                        </p:tgtEl>
                                        <p:attrNameLst>
                                          <p:attrName>style.visibility</p:attrName>
                                        </p:attrNameLst>
                                      </p:cBhvr>
                                      <p:to>
                                        <p:strVal val="visible"/>
                                      </p:to>
                                    </p:set>
                                    <p:anim calcmode="lin" valueType="num">
                                      <p:cBhvr>
                                        <p:cTn id="133" dur="500" fill="hold"/>
                                        <p:tgtEl>
                                          <p:spTgt spid="16"/>
                                        </p:tgtEl>
                                        <p:attrNameLst>
                                          <p:attrName>ppt_w</p:attrName>
                                        </p:attrNameLst>
                                      </p:cBhvr>
                                      <p:tavLst>
                                        <p:tav tm="0">
                                          <p:val>
                                            <p:fltVal val="0"/>
                                          </p:val>
                                        </p:tav>
                                        <p:tav tm="100000">
                                          <p:val>
                                            <p:strVal val="#ppt_w"/>
                                          </p:val>
                                        </p:tav>
                                      </p:tavLst>
                                    </p:anim>
                                    <p:anim calcmode="lin" valueType="num">
                                      <p:cBhvr>
                                        <p:cTn id="134" dur="500" fill="hold"/>
                                        <p:tgtEl>
                                          <p:spTgt spid="16"/>
                                        </p:tgtEl>
                                        <p:attrNameLst>
                                          <p:attrName>ppt_h</p:attrName>
                                        </p:attrNameLst>
                                      </p:cBhvr>
                                      <p:tavLst>
                                        <p:tav tm="0">
                                          <p:val>
                                            <p:fltVal val="0"/>
                                          </p:val>
                                        </p:tav>
                                        <p:tav tm="100000">
                                          <p:val>
                                            <p:strVal val="#ppt_h"/>
                                          </p:val>
                                        </p:tav>
                                      </p:tavLst>
                                    </p:anim>
                                    <p:animEffect transition="in" filter="fade">
                                      <p:cBhvr>
                                        <p:cTn id="135" dur="500"/>
                                        <p:tgtEl>
                                          <p:spTgt spid="16"/>
                                        </p:tgtEl>
                                      </p:cBhvr>
                                    </p:animEffect>
                                  </p:childTnLst>
                                </p:cTn>
                              </p:par>
                            </p:childTnLst>
                          </p:cTn>
                        </p:par>
                        <p:par>
                          <p:cTn id="136" fill="hold">
                            <p:stCondLst>
                              <p:cond delay="11000"/>
                            </p:stCondLst>
                            <p:childTnLst>
                              <p:par>
                                <p:cTn id="137" presetID="22" presetClass="entr" presetSubtype="2" fill="hold" grpId="0" nodeType="afterEffect">
                                  <p:stCondLst>
                                    <p:cond delay="0"/>
                                  </p:stCondLst>
                                  <p:childTnLst>
                                    <p:set>
                                      <p:cBhvr>
                                        <p:cTn id="138" dur="1" fill="hold">
                                          <p:stCondLst>
                                            <p:cond delay="0"/>
                                          </p:stCondLst>
                                        </p:cTn>
                                        <p:tgtEl>
                                          <p:spTgt spid="39"/>
                                        </p:tgtEl>
                                        <p:attrNameLst>
                                          <p:attrName>style.visibility</p:attrName>
                                        </p:attrNameLst>
                                      </p:cBhvr>
                                      <p:to>
                                        <p:strVal val="visible"/>
                                      </p:to>
                                    </p:set>
                                    <p:animEffect transition="in" filter="wipe(right)">
                                      <p:cBhvr>
                                        <p:cTn id="139" dur="500"/>
                                        <p:tgtEl>
                                          <p:spTgt spid="39"/>
                                        </p:tgtEl>
                                      </p:cBhvr>
                                    </p:animEffect>
                                  </p:childTnLst>
                                </p:cTn>
                              </p:par>
                            </p:childTnLst>
                          </p:cTn>
                        </p:par>
                        <p:par>
                          <p:cTn id="140" fill="hold">
                            <p:stCondLst>
                              <p:cond delay="11500"/>
                            </p:stCondLst>
                            <p:childTnLst>
                              <p:par>
                                <p:cTn id="141" presetID="22" presetClass="entr" presetSubtype="2" fill="hold" grpId="0" nodeType="afterEffect">
                                  <p:stCondLst>
                                    <p:cond delay="0"/>
                                  </p:stCondLst>
                                  <p:childTnLst>
                                    <p:set>
                                      <p:cBhvr>
                                        <p:cTn id="142" dur="1" fill="hold">
                                          <p:stCondLst>
                                            <p:cond delay="0"/>
                                          </p:stCondLst>
                                        </p:cTn>
                                        <p:tgtEl>
                                          <p:spTgt spid="41"/>
                                        </p:tgtEl>
                                        <p:attrNameLst>
                                          <p:attrName>style.visibility</p:attrName>
                                        </p:attrNameLst>
                                      </p:cBhvr>
                                      <p:to>
                                        <p:strVal val="visible"/>
                                      </p:to>
                                    </p:set>
                                    <p:animEffect transition="in" filter="wipe(right)">
                                      <p:cBhvr>
                                        <p:cTn id="143" dur="500"/>
                                        <p:tgtEl>
                                          <p:spTgt spid="41"/>
                                        </p:tgtEl>
                                      </p:cBhvr>
                                    </p:animEffect>
                                  </p:childTnLst>
                                </p:cTn>
                              </p:par>
                            </p:childTnLst>
                          </p:cTn>
                        </p:par>
                        <p:par>
                          <p:cTn id="144" fill="hold">
                            <p:stCondLst>
                              <p:cond delay="12000"/>
                            </p:stCondLst>
                            <p:childTnLst>
                              <p:par>
                                <p:cTn id="145" presetID="22" presetClass="entr" presetSubtype="2" fill="hold" grpId="0" nodeType="afterEffect">
                                  <p:stCondLst>
                                    <p:cond delay="0"/>
                                  </p:stCondLst>
                                  <p:childTnLst>
                                    <p:set>
                                      <p:cBhvr>
                                        <p:cTn id="146" dur="1" fill="hold">
                                          <p:stCondLst>
                                            <p:cond delay="0"/>
                                          </p:stCondLst>
                                        </p:cTn>
                                        <p:tgtEl>
                                          <p:spTgt spid="43"/>
                                        </p:tgtEl>
                                        <p:attrNameLst>
                                          <p:attrName>style.visibility</p:attrName>
                                        </p:attrNameLst>
                                      </p:cBhvr>
                                      <p:to>
                                        <p:strVal val="visible"/>
                                      </p:to>
                                    </p:set>
                                    <p:animEffect transition="in" filter="wipe(right)">
                                      <p:cBhvr>
                                        <p:cTn id="147" dur="500"/>
                                        <p:tgtEl>
                                          <p:spTgt spid="43"/>
                                        </p:tgtEl>
                                      </p:cBhvr>
                                    </p:animEffect>
                                  </p:childTnLst>
                                </p:cTn>
                              </p:par>
                            </p:childTnLst>
                          </p:cTn>
                        </p:par>
                        <p:par>
                          <p:cTn id="148" fill="hold">
                            <p:stCondLst>
                              <p:cond delay="12500"/>
                            </p:stCondLst>
                            <p:childTnLst>
                              <p:par>
                                <p:cTn id="149" presetID="22" presetClass="entr" presetSubtype="2" fill="hold" grpId="0" nodeType="afterEffect">
                                  <p:stCondLst>
                                    <p:cond delay="0"/>
                                  </p:stCondLst>
                                  <p:childTnLst>
                                    <p:set>
                                      <p:cBhvr>
                                        <p:cTn id="150" dur="1" fill="hold">
                                          <p:stCondLst>
                                            <p:cond delay="0"/>
                                          </p:stCondLst>
                                        </p:cTn>
                                        <p:tgtEl>
                                          <p:spTgt spid="45"/>
                                        </p:tgtEl>
                                        <p:attrNameLst>
                                          <p:attrName>style.visibility</p:attrName>
                                        </p:attrNameLst>
                                      </p:cBhvr>
                                      <p:to>
                                        <p:strVal val="visible"/>
                                      </p:to>
                                    </p:set>
                                    <p:animEffect transition="in" filter="wipe(right)">
                                      <p:cBhvr>
                                        <p:cTn id="151" dur="500"/>
                                        <p:tgtEl>
                                          <p:spTgt spid="45"/>
                                        </p:tgtEl>
                                      </p:cBhvr>
                                    </p:animEffect>
                                  </p:childTnLst>
                                </p:cTn>
                              </p:par>
                            </p:childTnLst>
                          </p:cTn>
                        </p:par>
                        <p:par>
                          <p:cTn id="152" fill="hold">
                            <p:stCondLst>
                              <p:cond delay="13000"/>
                            </p:stCondLst>
                            <p:childTnLst>
                              <p:par>
                                <p:cTn id="153" presetID="22" presetClass="entr" presetSubtype="2" fill="hold" grpId="0" nodeType="afterEffect">
                                  <p:stCondLst>
                                    <p:cond delay="0"/>
                                  </p:stCondLst>
                                  <p:childTnLst>
                                    <p:set>
                                      <p:cBhvr>
                                        <p:cTn id="154" dur="1" fill="hold">
                                          <p:stCondLst>
                                            <p:cond delay="0"/>
                                          </p:stCondLst>
                                        </p:cTn>
                                        <p:tgtEl>
                                          <p:spTgt spid="47"/>
                                        </p:tgtEl>
                                        <p:attrNameLst>
                                          <p:attrName>style.visibility</p:attrName>
                                        </p:attrNameLst>
                                      </p:cBhvr>
                                      <p:to>
                                        <p:strVal val="visible"/>
                                      </p:to>
                                    </p:set>
                                    <p:animEffect transition="in" filter="wipe(right)">
                                      <p:cBhvr>
                                        <p:cTn id="155" dur="500"/>
                                        <p:tgtEl>
                                          <p:spTgt spid="47"/>
                                        </p:tgtEl>
                                      </p:cBhvr>
                                    </p:animEffect>
                                  </p:childTnLst>
                                </p:cTn>
                              </p:par>
                            </p:childTnLst>
                          </p:cTn>
                        </p:par>
                        <p:par>
                          <p:cTn id="156" fill="hold">
                            <p:stCondLst>
                              <p:cond delay="13500"/>
                            </p:stCondLst>
                            <p:childTnLst>
                              <p:par>
                                <p:cTn id="157" presetID="22" presetClass="entr" presetSubtype="2" fill="hold" grpId="0" nodeType="afterEffect">
                                  <p:stCondLst>
                                    <p:cond delay="0"/>
                                  </p:stCondLst>
                                  <p:childTnLst>
                                    <p:set>
                                      <p:cBhvr>
                                        <p:cTn id="158" dur="1" fill="hold">
                                          <p:stCondLst>
                                            <p:cond delay="0"/>
                                          </p:stCondLst>
                                        </p:cTn>
                                        <p:tgtEl>
                                          <p:spTgt spid="49"/>
                                        </p:tgtEl>
                                        <p:attrNameLst>
                                          <p:attrName>style.visibility</p:attrName>
                                        </p:attrNameLst>
                                      </p:cBhvr>
                                      <p:to>
                                        <p:strVal val="visible"/>
                                      </p:to>
                                    </p:set>
                                    <p:animEffect transition="in" filter="wipe(right)">
                                      <p:cBhvr>
                                        <p:cTn id="15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0" grpId="0" animBg="1"/>
      <p:bldP spid="11" grpId="0" animBg="1"/>
      <p:bldP spid="12" grpId="0" animBg="1"/>
      <p:bldP spid="13" grpId="0" animBg="1"/>
      <p:bldP spid="14" grpId="0" animBg="1"/>
      <p:bldP spid="15" grpId="0" animBg="1"/>
      <p:bldP spid="31" grpId="0"/>
      <p:bldP spid="32" grpId="0"/>
      <p:bldP spid="33" grpId="0"/>
      <p:bldP spid="34" grpId="0"/>
      <p:bldP spid="35" grpId="0"/>
      <p:bldP spid="36" grpId="0"/>
      <p:bldP spid="37" grpId="0"/>
      <p:bldP spid="39" grpId="0"/>
      <p:bldP spid="41" grpId="0"/>
      <p:bldP spid="43" grpId="0"/>
      <p:bldP spid="45" grpId="0"/>
      <p:bldP spid="47" grpId="0"/>
      <p:bldP spid="49" grpId="0"/>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5842" name="组合 6"/>
          <p:cNvPicPr>
            <a:picLocks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582842" y="2840518"/>
            <a:ext cx="383381" cy="37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组合 9"/>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8191" y="2840518"/>
            <a:ext cx="379809" cy="37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Freeform 101"/>
          <p:cNvSpPr>
            <a:spLocks noEditPoints="1"/>
          </p:cNvSpPr>
          <p:nvPr/>
        </p:nvSpPr>
        <p:spPr bwMode="auto">
          <a:xfrm>
            <a:off x="8062913" y="1986576"/>
            <a:ext cx="439341" cy="437095"/>
          </a:xfrm>
          <a:custGeom>
            <a:avLst/>
            <a:gdLst>
              <a:gd name="T0" fmla="*/ 2147483647 w 88"/>
              <a:gd name="T1" fmla="*/ 0 h 88"/>
              <a:gd name="T2" fmla="*/ 0 w 88"/>
              <a:gd name="T3" fmla="*/ 2147483647 h 88"/>
              <a:gd name="T4" fmla="*/ 2147483647 w 88"/>
              <a:gd name="T5" fmla="*/ 2147483647 h 88"/>
              <a:gd name="T6" fmla="*/ 2147483647 w 88"/>
              <a:gd name="T7" fmla="*/ 2147483647 h 88"/>
              <a:gd name="T8" fmla="*/ 2147483647 w 88"/>
              <a:gd name="T9" fmla="*/ 0 h 88"/>
              <a:gd name="T10" fmla="*/ 2147483647 w 88"/>
              <a:gd name="T11" fmla="*/ 2147483647 h 88"/>
              <a:gd name="T12" fmla="*/ 2147483647 w 88"/>
              <a:gd name="T13" fmla="*/ 2147483647 h 88"/>
              <a:gd name="T14" fmla="*/ 2147483647 w 88"/>
              <a:gd name="T15" fmla="*/ 2147483647 h 88"/>
              <a:gd name="T16" fmla="*/ 2147483647 w 88"/>
              <a:gd name="T17" fmla="*/ 2147483647 h 88"/>
              <a:gd name="T18" fmla="*/ 2147483647 w 88"/>
              <a:gd name="T19" fmla="*/ 2147483647 h 88"/>
              <a:gd name="T20" fmla="*/ 2147483647 w 88"/>
              <a:gd name="T21" fmla="*/ 2147483647 h 88"/>
              <a:gd name="T22" fmla="*/ 2147483647 w 88"/>
              <a:gd name="T23" fmla="*/ 2147483647 h 88"/>
              <a:gd name="T24" fmla="*/ 2147483647 w 88"/>
              <a:gd name="T25" fmla="*/ 2147483647 h 88"/>
              <a:gd name="T26" fmla="*/ 2147483647 w 88"/>
              <a:gd name="T27" fmla="*/ 2147483647 h 88"/>
              <a:gd name="T28" fmla="*/ 2147483647 w 88"/>
              <a:gd name="T29" fmla="*/ 2147483647 h 88"/>
              <a:gd name="T30" fmla="*/ 2147483647 w 88"/>
              <a:gd name="T31" fmla="*/ 2147483647 h 88"/>
              <a:gd name="T32" fmla="*/ 2147483647 w 88"/>
              <a:gd name="T33" fmla="*/ 2147483647 h 88"/>
              <a:gd name="T34" fmla="*/ 2147483647 w 88"/>
              <a:gd name="T35" fmla="*/ 2147483647 h 88"/>
              <a:gd name="T36" fmla="*/ 2147483647 w 88"/>
              <a:gd name="T37" fmla="*/ 2147483647 h 88"/>
              <a:gd name="T38" fmla="*/ 2147483647 w 88"/>
              <a:gd name="T39" fmla="*/ 2147483647 h 88"/>
              <a:gd name="T40" fmla="*/ 2147483647 w 88"/>
              <a:gd name="T41" fmla="*/ 2147483647 h 88"/>
              <a:gd name="T42" fmla="*/ 2147483647 w 88"/>
              <a:gd name="T43" fmla="*/ 2147483647 h 8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8" h="88">
                <a:moveTo>
                  <a:pt x="44" y="0"/>
                </a:moveTo>
                <a:cubicBezTo>
                  <a:pt x="20" y="0"/>
                  <a:pt x="0" y="20"/>
                  <a:pt x="0" y="44"/>
                </a:cubicBezTo>
                <a:cubicBezTo>
                  <a:pt x="0" y="69"/>
                  <a:pt x="20" y="88"/>
                  <a:pt x="44" y="88"/>
                </a:cubicBezTo>
                <a:cubicBezTo>
                  <a:pt x="69" y="88"/>
                  <a:pt x="88" y="69"/>
                  <a:pt x="88" y="44"/>
                </a:cubicBezTo>
                <a:cubicBezTo>
                  <a:pt x="88" y="20"/>
                  <a:pt x="69" y="0"/>
                  <a:pt x="44" y="0"/>
                </a:cubicBezTo>
                <a:close/>
                <a:moveTo>
                  <a:pt x="61" y="52"/>
                </a:moveTo>
                <a:cubicBezTo>
                  <a:pt x="52" y="52"/>
                  <a:pt x="52" y="52"/>
                  <a:pt x="52" y="52"/>
                </a:cubicBezTo>
                <a:cubicBezTo>
                  <a:pt x="52" y="61"/>
                  <a:pt x="52" y="61"/>
                  <a:pt x="52" y="61"/>
                </a:cubicBezTo>
                <a:cubicBezTo>
                  <a:pt x="52" y="65"/>
                  <a:pt x="49" y="69"/>
                  <a:pt x="44" y="69"/>
                </a:cubicBezTo>
                <a:cubicBezTo>
                  <a:pt x="40" y="69"/>
                  <a:pt x="36" y="65"/>
                  <a:pt x="36" y="61"/>
                </a:cubicBezTo>
                <a:cubicBezTo>
                  <a:pt x="36" y="52"/>
                  <a:pt x="36" y="52"/>
                  <a:pt x="36" y="52"/>
                </a:cubicBezTo>
                <a:cubicBezTo>
                  <a:pt x="28" y="52"/>
                  <a:pt x="28" y="52"/>
                  <a:pt x="28" y="52"/>
                </a:cubicBezTo>
                <a:cubicBezTo>
                  <a:pt x="23" y="52"/>
                  <a:pt x="20" y="49"/>
                  <a:pt x="20" y="44"/>
                </a:cubicBezTo>
                <a:cubicBezTo>
                  <a:pt x="20" y="40"/>
                  <a:pt x="23" y="36"/>
                  <a:pt x="28" y="36"/>
                </a:cubicBezTo>
                <a:cubicBezTo>
                  <a:pt x="36" y="36"/>
                  <a:pt x="36" y="36"/>
                  <a:pt x="36" y="36"/>
                </a:cubicBezTo>
                <a:cubicBezTo>
                  <a:pt x="36" y="28"/>
                  <a:pt x="36" y="28"/>
                  <a:pt x="36" y="28"/>
                </a:cubicBezTo>
                <a:cubicBezTo>
                  <a:pt x="36" y="23"/>
                  <a:pt x="40" y="20"/>
                  <a:pt x="44" y="20"/>
                </a:cubicBezTo>
                <a:cubicBezTo>
                  <a:pt x="49" y="20"/>
                  <a:pt x="52" y="23"/>
                  <a:pt x="52" y="28"/>
                </a:cubicBezTo>
                <a:cubicBezTo>
                  <a:pt x="52" y="36"/>
                  <a:pt x="52" y="36"/>
                  <a:pt x="52" y="36"/>
                </a:cubicBezTo>
                <a:cubicBezTo>
                  <a:pt x="61" y="36"/>
                  <a:pt x="61" y="36"/>
                  <a:pt x="61" y="36"/>
                </a:cubicBezTo>
                <a:cubicBezTo>
                  <a:pt x="65" y="36"/>
                  <a:pt x="69" y="40"/>
                  <a:pt x="69" y="44"/>
                </a:cubicBezTo>
                <a:cubicBezTo>
                  <a:pt x="69" y="49"/>
                  <a:pt x="65" y="52"/>
                  <a:pt x="61" y="52"/>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sp>
        <p:nvSpPr>
          <p:cNvPr id="35845" name="Freeform 102"/>
          <p:cNvSpPr>
            <a:spLocks noEditPoints="1"/>
          </p:cNvSpPr>
          <p:nvPr/>
        </p:nvSpPr>
        <p:spPr bwMode="auto">
          <a:xfrm>
            <a:off x="6367462" y="1967520"/>
            <a:ext cx="482204" cy="481161"/>
          </a:xfrm>
          <a:custGeom>
            <a:avLst/>
            <a:gdLst>
              <a:gd name="T0" fmla="*/ 2147483647 w 97"/>
              <a:gd name="T1" fmla="*/ 2147483647 h 97"/>
              <a:gd name="T2" fmla="*/ 2147483647 w 97"/>
              <a:gd name="T3" fmla="*/ 2147483647 h 97"/>
              <a:gd name="T4" fmla="*/ 2147483647 w 97"/>
              <a:gd name="T5" fmla="*/ 2147483647 h 97"/>
              <a:gd name="T6" fmla="*/ 2147483647 w 97"/>
              <a:gd name="T7" fmla="*/ 2147483647 h 97"/>
              <a:gd name="T8" fmla="*/ 2147483647 w 97"/>
              <a:gd name="T9" fmla="*/ 2147483647 h 97"/>
              <a:gd name="T10" fmla="*/ 2147483647 w 97"/>
              <a:gd name="T11" fmla="*/ 2147483647 h 97"/>
              <a:gd name="T12" fmla="*/ 2147483647 w 97"/>
              <a:gd name="T13" fmla="*/ 2147483647 h 97"/>
              <a:gd name="T14" fmla="*/ 2147483647 w 97"/>
              <a:gd name="T15" fmla="*/ 2147483647 h 97"/>
              <a:gd name="T16" fmla="*/ 2147483647 w 97"/>
              <a:gd name="T17" fmla="*/ 2147483647 h 97"/>
              <a:gd name="T18" fmla="*/ 2147483647 w 97"/>
              <a:gd name="T19" fmla="*/ 2147483647 h 97"/>
              <a:gd name="T20" fmla="*/ 2147483647 w 97"/>
              <a:gd name="T21" fmla="*/ 2147483647 h 97"/>
              <a:gd name="T22" fmla="*/ 2147483647 w 97"/>
              <a:gd name="T23" fmla="*/ 2147483647 h 97"/>
              <a:gd name="T24" fmla="*/ 2147483647 w 97"/>
              <a:gd name="T25" fmla="*/ 2147483647 h 97"/>
              <a:gd name="T26" fmla="*/ 2147483647 w 97"/>
              <a:gd name="T27" fmla="*/ 2147483647 h 97"/>
              <a:gd name="T28" fmla="*/ 2147483647 w 97"/>
              <a:gd name="T29" fmla="*/ 2147483647 h 97"/>
              <a:gd name="T30" fmla="*/ 2147483647 w 97"/>
              <a:gd name="T31" fmla="*/ 2147483647 h 97"/>
              <a:gd name="T32" fmla="*/ 2147483647 w 97"/>
              <a:gd name="T33" fmla="*/ 2147483647 h 97"/>
              <a:gd name="T34" fmla="*/ 2147483647 w 97"/>
              <a:gd name="T35" fmla="*/ 2147483647 h 97"/>
              <a:gd name="T36" fmla="*/ 2147483647 w 97"/>
              <a:gd name="T37" fmla="*/ 2147483647 h 97"/>
              <a:gd name="T38" fmla="*/ 2147483647 w 97"/>
              <a:gd name="T39" fmla="*/ 2147483647 h 97"/>
              <a:gd name="T40" fmla="*/ 2147483647 w 97"/>
              <a:gd name="T41" fmla="*/ 2147483647 h 97"/>
              <a:gd name="T42" fmla="*/ 2147483647 w 97"/>
              <a:gd name="T43" fmla="*/ 2147483647 h 9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7" h="97">
                <a:moveTo>
                  <a:pt x="17" y="17"/>
                </a:moveTo>
                <a:cubicBezTo>
                  <a:pt x="0" y="34"/>
                  <a:pt x="0" y="62"/>
                  <a:pt x="17" y="79"/>
                </a:cubicBezTo>
                <a:cubicBezTo>
                  <a:pt x="35" y="97"/>
                  <a:pt x="62" y="97"/>
                  <a:pt x="80" y="79"/>
                </a:cubicBezTo>
                <a:cubicBezTo>
                  <a:pt x="97" y="62"/>
                  <a:pt x="97" y="34"/>
                  <a:pt x="80" y="17"/>
                </a:cubicBezTo>
                <a:cubicBezTo>
                  <a:pt x="62" y="0"/>
                  <a:pt x="35" y="0"/>
                  <a:pt x="17" y="17"/>
                </a:cubicBezTo>
                <a:close/>
                <a:moveTo>
                  <a:pt x="66" y="42"/>
                </a:moveTo>
                <a:cubicBezTo>
                  <a:pt x="60" y="48"/>
                  <a:pt x="60" y="48"/>
                  <a:pt x="60" y="48"/>
                </a:cubicBezTo>
                <a:cubicBezTo>
                  <a:pt x="66" y="54"/>
                  <a:pt x="66" y="54"/>
                  <a:pt x="66" y="54"/>
                </a:cubicBezTo>
                <a:cubicBezTo>
                  <a:pt x="69" y="58"/>
                  <a:pt x="69" y="63"/>
                  <a:pt x="66" y="66"/>
                </a:cubicBezTo>
                <a:cubicBezTo>
                  <a:pt x="63" y="69"/>
                  <a:pt x="58" y="69"/>
                  <a:pt x="55" y="66"/>
                </a:cubicBezTo>
                <a:cubicBezTo>
                  <a:pt x="49" y="59"/>
                  <a:pt x="49" y="59"/>
                  <a:pt x="49" y="59"/>
                </a:cubicBezTo>
                <a:cubicBezTo>
                  <a:pt x="42" y="66"/>
                  <a:pt x="42" y="66"/>
                  <a:pt x="42" y="66"/>
                </a:cubicBezTo>
                <a:cubicBezTo>
                  <a:pt x="39" y="69"/>
                  <a:pt x="34" y="69"/>
                  <a:pt x="31" y="66"/>
                </a:cubicBezTo>
                <a:cubicBezTo>
                  <a:pt x="28" y="63"/>
                  <a:pt x="28" y="58"/>
                  <a:pt x="31" y="54"/>
                </a:cubicBezTo>
                <a:cubicBezTo>
                  <a:pt x="37" y="48"/>
                  <a:pt x="37" y="48"/>
                  <a:pt x="37" y="48"/>
                </a:cubicBezTo>
                <a:cubicBezTo>
                  <a:pt x="31" y="42"/>
                  <a:pt x="31" y="42"/>
                  <a:pt x="31" y="42"/>
                </a:cubicBezTo>
                <a:cubicBezTo>
                  <a:pt x="28" y="39"/>
                  <a:pt x="28" y="34"/>
                  <a:pt x="31" y="31"/>
                </a:cubicBezTo>
                <a:cubicBezTo>
                  <a:pt x="34" y="28"/>
                  <a:pt x="39" y="28"/>
                  <a:pt x="42" y="31"/>
                </a:cubicBezTo>
                <a:cubicBezTo>
                  <a:pt x="49" y="37"/>
                  <a:pt x="49" y="37"/>
                  <a:pt x="49" y="37"/>
                </a:cubicBezTo>
                <a:cubicBezTo>
                  <a:pt x="55" y="31"/>
                  <a:pt x="55" y="31"/>
                  <a:pt x="55" y="31"/>
                </a:cubicBezTo>
                <a:cubicBezTo>
                  <a:pt x="58" y="28"/>
                  <a:pt x="63" y="28"/>
                  <a:pt x="66" y="31"/>
                </a:cubicBezTo>
                <a:cubicBezTo>
                  <a:pt x="69" y="34"/>
                  <a:pt x="69" y="39"/>
                  <a:pt x="66" y="42"/>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sp>
        <p:nvSpPr>
          <p:cNvPr id="35846" name="Freeform 103"/>
          <p:cNvSpPr>
            <a:spLocks noEditPoints="1"/>
          </p:cNvSpPr>
          <p:nvPr/>
        </p:nvSpPr>
        <p:spPr bwMode="auto">
          <a:xfrm>
            <a:off x="8079582" y="2808361"/>
            <a:ext cx="436960" cy="437095"/>
          </a:xfrm>
          <a:custGeom>
            <a:avLst/>
            <a:gdLst>
              <a:gd name="T0" fmla="*/ 2147483647 w 88"/>
              <a:gd name="T1" fmla="*/ 0 h 88"/>
              <a:gd name="T2" fmla="*/ 0 w 88"/>
              <a:gd name="T3" fmla="*/ 2147483647 h 88"/>
              <a:gd name="T4" fmla="*/ 2147483647 w 88"/>
              <a:gd name="T5" fmla="*/ 2147483647 h 88"/>
              <a:gd name="T6" fmla="*/ 2147483647 w 88"/>
              <a:gd name="T7" fmla="*/ 2147483647 h 88"/>
              <a:gd name="T8" fmla="*/ 2147483647 w 88"/>
              <a:gd name="T9" fmla="*/ 0 h 88"/>
              <a:gd name="T10" fmla="*/ 2147483647 w 88"/>
              <a:gd name="T11" fmla="*/ 2147483647 h 88"/>
              <a:gd name="T12" fmla="*/ 2147483647 w 88"/>
              <a:gd name="T13" fmla="*/ 2147483647 h 88"/>
              <a:gd name="T14" fmla="*/ 2147483647 w 88"/>
              <a:gd name="T15" fmla="*/ 2147483647 h 88"/>
              <a:gd name="T16" fmla="*/ 2147483647 w 88"/>
              <a:gd name="T17" fmla="*/ 2147483647 h 88"/>
              <a:gd name="T18" fmla="*/ 2147483647 w 88"/>
              <a:gd name="T19" fmla="*/ 2147483647 h 88"/>
              <a:gd name="T20" fmla="*/ 2147483647 w 88"/>
              <a:gd name="T21" fmla="*/ 2147483647 h 88"/>
              <a:gd name="T22" fmla="*/ 2147483647 w 88"/>
              <a:gd name="T23" fmla="*/ 2147483647 h 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8" h="88">
                <a:moveTo>
                  <a:pt x="44" y="0"/>
                </a:moveTo>
                <a:cubicBezTo>
                  <a:pt x="20" y="0"/>
                  <a:pt x="0" y="20"/>
                  <a:pt x="0" y="44"/>
                </a:cubicBezTo>
                <a:cubicBezTo>
                  <a:pt x="0" y="68"/>
                  <a:pt x="20" y="88"/>
                  <a:pt x="44" y="88"/>
                </a:cubicBezTo>
                <a:cubicBezTo>
                  <a:pt x="68" y="88"/>
                  <a:pt x="88" y="68"/>
                  <a:pt x="88" y="44"/>
                </a:cubicBezTo>
                <a:cubicBezTo>
                  <a:pt x="88" y="20"/>
                  <a:pt x="68" y="0"/>
                  <a:pt x="44" y="0"/>
                </a:cubicBezTo>
                <a:close/>
                <a:moveTo>
                  <a:pt x="61" y="52"/>
                </a:moveTo>
                <a:cubicBezTo>
                  <a:pt x="27" y="52"/>
                  <a:pt x="27" y="52"/>
                  <a:pt x="27" y="52"/>
                </a:cubicBezTo>
                <a:cubicBezTo>
                  <a:pt x="23" y="52"/>
                  <a:pt x="19" y="48"/>
                  <a:pt x="19" y="44"/>
                </a:cubicBezTo>
                <a:cubicBezTo>
                  <a:pt x="19" y="39"/>
                  <a:pt x="23" y="36"/>
                  <a:pt x="27" y="36"/>
                </a:cubicBezTo>
                <a:cubicBezTo>
                  <a:pt x="61" y="36"/>
                  <a:pt x="61" y="36"/>
                  <a:pt x="61" y="36"/>
                </a:cubicBezTo>
                <a:cubicBezTo>
                  <a:pt x="65" y="36"/>
                  <a:pt x="68" y="39"/>
                  <a:pt x="68" y="44"/>
                </a:cubicBezTo>
                <a:cubicBezTo>
                  <a:pt x="68" y="48"/>
                  <a:pt x="65" y="52"/>
                  <a:pt x="61" y="52"/>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sp>
        <p:nvSpPr>
          <p:cNvPr id="35847" name="Freeform 104"/>
          <p:cNvSpPr>
            <a:spLocks noEditPoints="1"/>
          </p:cNvSpPr>
          <p:nvPr/>
        </p:nvSpPr>
        <p:spPr bwMode="auto">
          <a:xfrm>
            <a:off x="7187804" y="1967520"/>
            <a:ext cx="483394" cy="481161"/>
          </a:xfrm>
          <a:custGeom>
            <a:avLst/>
            <a:gdLst>
              <a:gd name="T0" fmla="*/ 2147483647 w 97"/>
              <a:gd name="T1" fmla="*/ 2147483647 h 97"/>
              <a:gd name="T2" fmla="*/ 2147483647 w 97"/>
              <a:gd name="T3" fmla="*/ 2147483647 h 97"/>
              <a:gd name="T4" fmla="*/ 2147483647 w 97"/>
              <a:gd name="T5" fmla="*/ 2147483647 h 97"/>
              <a:gd name="T6" fmla="*/ 2147483647 w 97"/>
              <a:gd name="T7" fmla="*/ 2147483647 h 97"/>
              <a:gd name="T8" fmla="*/ 2147483647 w 97"/>
              <a:gd name="T9" fmla="*/ 2147483647 h 97"/>
              <a:gd name="T10" fmla="*/ 2147483647 w 97"/>
              <a:gd name="T11" fmla="*/ 2147483647 h 97"/>
              <a:gd name="T12" fmla="*/ 2147483647 w 97"/>
              <a:gd name="T13" fmla="*/ 2147483647 h 97"/>
              <a:gd name="T14" fmla="*/ 2147483647 w 97"/>
              <a:gd name="T15" fmla="*/ 2147483647 h 97"/>
              <a:gd name="T16" fmla="*/ 2147483647 w 97"/>
              <a:gd name="T17" fmla="*/ 2147483647 h 97"/>
              <a:gd name="T18" fmla="*/ 2147483647 w 97"/>
              <a:gd name="T19" fmla="*/ 2147483647 h 97"/>
              <a:gd name="T20" fmla="*/ 2147483647 w 97"/>
              <a:gd name="T21" fmla="*/ 2147483647 h 97"/>
              <a:gd name="T22" fmla="*/ 2147483647 w 97"/>
              <a:gd name="T23" fmla="*/ 2147483647 h 97"/>
              <a:gd name="T24" fmla="*/ 2147483647 w 97"/>
              <a:gd name="T25" fmla="*/ 2147483647 h 97"/>
              <a:gd name="T26" fmla="*/ 2147483647 w 97"/>
              <a:gd name="T27" fmla="*/ 2147483647 h 97"/>
              <a:gd name="T28" fmla="*/ 2147483647 w 97"/>
              <a:gd name="T29" fmla="*/ 2147483647 h 97"/>
              <a:gd name="T30" fmla="*/ 2147483647 w 97"/>
              <a:gd name="T31" fmla="*/ 2147483647 h 97"/>
              <a:gd name="T32" fmla="*/ 2147483647 w 97"/>
              <a:gd name="T33" fmla="*/ 2147483647 h 97"/>
              <a:gd name="T34" fmla="*/ 2147483647 w 97"/>
              <a:gd name="T35" fmla="*/ 2147483647 h 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7" h="97">
                <a:moveTo>
                  <a:pt x="80" y="17"/>
                </a:moveTo>
                <a:cubicBezTo>
                  <a:pt x="62" y="0"/>
                  <a:pt x="34" y="0"/>
                  <a:pt x="17" y="17"/>
                </a:cubicBezTo>
                <a:cubicBezTo>
                  <a:pt x="0" y="34"/>
                  <a:pt x="0" y="62"/>
                  <a:pt x="17" y="79"/>
                </a:cubicBezTo>
                <a:cubicBezTo>
                  <a:pt x="34" y="97"/>
                  <a:pt x="62" y="97"/>
                  <a:pt x="80" y="79"/>
                </a:cubicBezTo>
                <a:cubicBezTo>
                  <a:pt x="97" y="62"/>
                  <a:pt x="97" y="34"/>
                  <a:pt x="80" y="17"/>
                </a:cubicBezTo>
                <a:close/>
                <a:moveTo>
                  <a:pt x="79" y="43"/>
                </a:moveTo>
                <a:cubicBezTo>
                  <a:pt x="50" y="72"/>
                  <a:pt x="50" y="72"/>
                  <a:pt x="50" y="72"/>
                </a:cubicBezTo>
                <a:cubicBezTo>
                  <a:pt x="50" y="72"/>
                  <a:pt x="50" y="72"/>
                  <a:pt x="50" y="72"/>
                </a:cubicBezTo>
                <a:cubicBezTo>
                  <a:pt x="48" y="74"/>
                  <a:pt x="46" y="75"/>
                  <a:pt x="44" y="75"/>
                </a:cubicBezTo>
                <a:cubicBezTo>
                  <a:pt x="42" y="75"/>
                  <a:pt x="40" y="74"/>
                  <a:pt x="38" y="72"/>
                </a:cubicBezTo>
                <a:cubicBezTo>
                  <a:pt x="38" y="72"/>
                  <a:pt x="38" y="72"/>
                  <a:pt x="38" y="72"/>
                </a:cubicBezTo>
                <a:cubicBezTo>
                  <a:pt x="21" y="55"/>
                  <a:pt x="21" y="55"/>
                  <a:pt x="21" y="55"/>
                </a:cubicBezTo>
                <a:cubicBezTo>
                  <a:pt x="18" y="52"/>
                  <a:pt x="18" y="47"/>
                  <a:pt x="21" y="44"/>
                </a:cubicBezTo>
                <a:cubicBezTo>
                  <a:pt x="24" y="41"/>
                  <a:pt x="29" y="41"/>
                  <a:pt x="32" y="44"/>
                </a:cubicBezTo>
                <a:cubicBezTo>
                  <a:pt x="44" y="55"/>
                  <a:pt x="44" y="55"/>
                  <a:pt x="44" y="55"/>
                </a:cubicBezTo>
                <a:cubicBezTo>
                  <a:pt x="68" y="32"/>
                  <a:pt x="68" y="32"/>
                  <a:pt x="68" y="32"/>
                </a:cubicBezTo>
                <a:cubicBezTo>
                  <a:pt x="71" y="29"/>
                  <a:pt x="76" y="29"/>
                  <a:pt x="79" y="32"/>
                </a:cubicBezTo>
                <a:cubicBezTo>
                  <a:pt x="82" y="35"/>
                  <a:pt x="82" y="40"/>
                  <a:pt x="79" y="43"/>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sp>
        <p:nvSpPr>
          <p:cNvPr id="35848" name="Freeform 105"/>
          <p:cNvSpPr>
            <a:spLocks noEditPoints="1"/>
          </p:cNvSpPr>
          <p:nvPr/>
        </p:nvSpPr>
        <p:spPr bwMode="auto">
          <a:xfrm>
            <a:off x="4741069" y="2838136"/>
            <a:ext cx="398860" cy="378736"/>
          </a:xfrm>
          <a:custGeom>
            <a:avLst/>
            <a:gdLst>
              <a:gd name="T0" fmla="*/ 2147483647 w 80"/>
              <a:gd name="T1" fmla="*/ 2147483647 h 76"/>
              <a:gd name="T2" fmla="*/ 2147483647 w 80"/>
              <a:gd name="T3" fmla="*/ 0 h 76"/>
              <a:gd name="T4" fmla="*/ 2147483647 w 80"/>
              <a:gd name="T5" fmla="*/ 2147483647 h 76"/>
              <a:gd name="T6" fmla="*/ 2147483647 w 80"/>
              <a:gd name="T7" fmla="*/ 2147483647 h 76"/>
              <a:gd name="T8" fmla="*/ 2147483647 w 80"/>
              <a:gd name="T9" fmla="*/ 2147483647 h 76"/>
              <a:gd name="T10" fmla="*/ 2147483647 w 80"/>
              <a:gd name="T11" fmla="*/ 2147483647 h 76"/>
              <a:gd name="T12" fmla="*/ 2147483647 w 80"/>
              <a:gd name="T13" fmla="*/ 2147483647 h 76"/>
              <a:gd name="T14" fmla="*/ 2147483647 w 80"/>
              <a:gd name="T15" fmla="*/ 2147483647 h 76"/>
              <a:gd name="T16" fmla="*/ 2147483647 w 80"/>
              <a:gd name="T17" fmla="*/ 2147483647 h 76"/>
              <a:gd name="T18" fmla="*/ 2147483647 w 80"/>
              <a:gd name="T19" fmla="*/ 2147483647 h 76"/>
              <a:gd name="T20" fmla="*/ 2147483647 w 80"/>
              <a:gd name="T21" fmla="*/ 2147483647 h 76"/>
              <a:gd name="T22" fmla="*/ 2147483647 w 80"/>
              <a:gd name="T23" fmla="*/ 2147483647 h 76"/>
              <a:gd name="T24" fmla="*/ 2147483647 w 80"/>
              <a:gd name="T25" fmla="*/ 2147483647 h 76"/>
              <a:gd name="T26" fmla="*/ 2147483647 w 80"/>
              <a:gd name="T27" fmla="*/ 2147483647 h 76"/>
              <a:gd name="T28" fmla="*/ 2147483647 w 80"/>
              <a:gd name="T29" fmla="*/ 2147483647 h 76"/>
              <a:gd name="T30" fmla="*/ 2147483647 w 80"/>
              <a:gd name="T31" fmla="*/ 2147483647 h 76"/>
              <a:gd name="T32" fmla="*/ 2147483647 w 80"/>
              <a:gd name="T33" fmla="*/ 2147483647 h 76"/>
              <a:gd name="T34" fmla="*/ 2147483647 w 80"/>
              <a:gd name="T35" fmla="*/ 2147483647 h 76"/>
              <a:gd name="T36" fmla="*/ 2147483647 w 80"/>
              <a:gd name="T37" fmla="*/ 2147483647 h 76"/>
              <a:gd name="T38" fmla="*/ 2147483647 w 80"/>
              <a:gd name="T39" fmla="*/ 2147483647 h 76"/>
              <a:gd name="T40" fmla="*/ 2147483647 w 80"/>
              <a:gd name="T41" fmla="*/ 2147483647 h 76"/>
              <a:gd name="T42" fmla="*/ 2147483647 w 80"/>
              <a:gd name="T43" fmla="*/ 2147483647 h 76"/>
              <a:gd name="T44" fmla="*/ 2147483647 w 80"/>
              <a:gd name="T45" fmla="*/ 2147483647 h 7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80" h="76">
                <a:moveTo>
                  <a:pt x="68" y="9"/>
                </a:moveTo>
                <a:cubicBezTo>
                  <a:pt x="62" y="3"/>
                  <a:pt x="53" y="0"/>
                  <a:pt x="45" y="0"/>
                </a:cubicBezTo>
                <a:cubicBezTo>
                  <a:pt x="36" y="0"/>
                  <a:pt x="28" y="3"/>
                  <a:pt x="22" y="9"/>
                </a:cubicBezTo>
                <a:cubicBezTo>
                  <a:pt x="16" y="15"/>
                  <a:pt x="13" y="23"/>
                  <a:pt x="13" y="32"/>
                </a:cubicBezTo>
                <a:cubicBezTo>
                  <a:pt x="13" y="37"/>
                  <a:pt x="14" y="42"/>
                  <a:pt x="16" y="47"/>
                </a:cubicBezTo>
                <a:cubicBezTo>
                  <a:pt x="16" y="47"/>
                  <a:pt x="16" y="47"/>
                  <a:pt x="16" y="47"/>
                </a:cubicBezTo>
                <a:cubicBezTo>
                  <a:pt x="4" y="59"/>
                  <a:pt x="4" y="59"/>
                  <a:pt x="4" y="59"/>
                </a:cubicBezTo>
                <a:cubicBezTo>
                  <a:pt x="0" y="63"/>
                  <a:pt x="0" y="69"/>
                  <a:pt x="4" y="73"/>
                </a:cubicBezTo>
                <a:cubicBezTo>
                  <a:pt x="6" y="75"/>
                  <a:pt x="8" y="76"/>
                  <a:pt x="11" y="76"/>
                </a:cubicBezTo>
                <a:cubicBezTo>
                  <a:pt x="13" y="76"/>
                  <a:pt x="16" y="75"/>
                  <a:pt x="18" y="73"/>
                </a:cubicBezTo>
                <a:cubicBezTo>
                  <a:pt x="30" y="61"/>
                  <a:pt x="30" y="61"/>
                  <a:pt x="30" y="61"/>
                </a:cubicBezTo>
                <a:cubicBezTo>
                  <a:pt x="30" y="61"/>
                  <a:pt x="30" y="61"/>
                  <a:pt x="30" y="61"/>
                </a:cubicBezTo>
                <a:cubicBezTo>
                  <a:pt x="35" y="63"/>
                  <a:pt x="40" y="64"/>
                  <a:pt x="45" y="64"/>
                </a:cubicBezTo>
                <a:cubicBezTo>
                  <a:pt x="53" y="64"/>
                  <a:pt x="62" y="61"/>
                  <a:pt x="68" y="55"/>
                </a:cubicBezTo>
                <a:cubicBezTo>
                  <a:pt x="80" y="42"/>
                  <a:pt x="80" y="22"/>
                  <a:pt x="68" y="9"/>
                </a:cubicBezTo>
                <a:close/>
                <a:moveTo>
                  <a:pt x="59" y="46"/>
                </a:moveTo>
                <a:cubicBezTo>
                  <a:pt x="55" y="50"/>
                  <a:pt x="50" y="52"/>
                  <a:pt x="45" y="52"/>
                </a:cubicBezTo>
                <a:cubicBezTo>
                  <a:pt x="39" y="52"/>
                  <a:pt x="34" y="50"/>
                  <a:pt x="30" y="46"/>
                </a:cubicBezTo>
                <a:cubicBezTo>
                  <a:pt x="27" y="43"/>
                  <a:pt x="24" y="37"/>
                  <a:pt x="24" y="32"/>
                </a:cubicBezTo>
                <a:cubicBezTo>
                  <a:pt x="24" y="27"/>
                  <a:pt x="27" y="21"/>
                  <a:pt x="30" y="18"/>
                </a:cubicBezTo>
                <a:cubicBezTo>
                  <a:pt x="34" y="14"/>
                  <a:pt x="39" y="12"/>
                  <a:pt x="45" y="12"/>
                </a:cubicBezTo>
                <a:cubicBezTo>
                  <a:pt x="50" y="12"/>
                  <a:pt x="55" y="14"/>
                  <a:pt x="59" y="18"/>
                </a:cubicBezTo>
                <a:cubicBezTo>
                  <a:pt x="67" y="26"/>
                  <a:pt x="67" y="38"/>
                  <a:pt x="59" y="46"/>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pic>
        <p:nvPicPr>
          <p:cNvPr id="35849" name="组合 1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6031" y="4454313"/>
            <a:ext cx="544116" cy="512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0" name="Freeform 115"/>
          <p:cNvSpPr>
            <a:spLocks noEditPoints="1"/>
          </p:cNvSpPr>
          <p:nvPr/>
        </p:nvSpPr>
        <p:spPr bwMode="auto">
          <a:xfrm>
            <a:off x="7212807" y="2816698"/>
            <a:ext cx="411956" cy="418038"/>
          </a:xfrm>
          <a:custGeom>
            <a:avLst/>
            <a:gdLst>
              <a:gd name="T0" fmla="*/ 2147483647 w 83"/>
              <a:gd name="T1" fmla="*/ 0 h 84"/>
              <a:gd name="T2" fmla="*/ 0 w 83"/>
              <a:gd name="T3" fmla="*/ 2147483647 h 84"/>
              <a:gd name="T4" fmla="*/ 2147483647 w 83"/>
              <a:gd name="T5" fmla="*/ 2147483647 h 84"/>
              <a:gd name="T6" fmla="*/ 2147483647 w 83"/>
              <a:gd name="T7" fmla="*/ 2147483647 h 84"/>
              <a:gd name="T8" fmla="*/ 2147483647 w 83"/>
              <a:gd name="T9" fmla="*/ 0 h 84"/>
              <a:gd name="T10" fmla="*/ 2147483647 w 83"/>
              <a:gd name="T11" fmla="*/ 2147483647 h 84"/>
              <a:gd name="T12" fmla="*/ 2147483647 w 83"/>
              <a:gd name="T13" fmla="*/ 2147483647 h 84"/>
              <a:gd name="T14" fmla="*/ 2147483647 w 83"/>
              <a:gd name="T15" fmla="*/ 2147483647 h 84"/>
              <a:gd name="T16" fmla="*/ 2147483647 w 83"/>
              <a:gd name="T17" fmla="*/ 2147483647 h 84"/>
              <a:gd name="T18" fmla="*/ 2147483647 w 83"/>
              <a:gd name="T19" fmla="*/ 2147483647 h 84"/>
              <a:gd name="T20" fmla="*/ 2147483647 w 83"/>
              <a:gd name="T21" fmla="*/ 2147483647 h 84"/>
              <a:gd name="T22" fmla="*/ 2147483647 w 83"/>
              <a:gd name="T23" fmla="*/ 2147483647 h 84"/>
              <a:gd name="T24" fmla="*/ 2147483647 w 83"/>
              <a:gd name="T25" fmla="*/ 2147483647 h 84"/>
              <a:gd name="T26" fmla="*/ 2147483647 w 83"/>
              <a:gd name="T27" fmla="*/ 2147483647 h 84"/>
              <a:gd name="T28" fmla="*/ 2147483647 w 83"/>
              <a:gd name="T29" fmla="*/ 2147483647 h 84"/>
              <a:gd name="T30" fmla="*/ 2147483647 w 83"/>
              <a:gd name="T31" fmla="*/ 2147483647 h 84"/>
              <a:gd name="T32" fmla="*/ 2147483647 w 83"/>
              <a:gd name="T33" fmla="*/ 2147483647 h 84"/>
              <a:gd name="T34" fmla="*/ 2147483647 w 83"/>
              <a:gd name="T35" fmla="*/ 2147483647 h 84"/>
              <a:gd name="T36" fmla="*/ 2147483647 w 83"/>
              <a:gd name="T37" fmla="*/ 2147483647 h 84"/>
              <a:gd name="T38" fmla="*/ 2147483647 w 83"/>
              <a:gd name="T39" fmla="*/ 2147483647 h 84"/>
              <a:gd name="T40" fmla="*/ 2147483647 w 83"/>
              <a:gd name="T41" fmla="*/ 2147483647 h 84"/>
              <a:gd name="T42" fmla="*/ 2147483647 w 83"/>
              <a:gd name="T43" fmla="*/ 2147483647 h 84"/>
              <a:gd name="T44" fmla="*/ 2147483647 w 83"/>
              <a:gd name="T45" fmla="*/ 2147483647 h 84"/>
              <a:gd name="T46" fmla="*/ 2147483647 w 83"/>
              <a:gd name="T47" fmla="*/ 2147483647 h 84"/>
              <a:gd name="T48" fmla="*/ 2147483647 w 83"/>
              <a:gd name="T49" fmla="*/ 2147483647 h 84"/>
              <a:gd name="T50" fmla="*/ 2147483647 w 83"/>
              <a:gd name="T51" fmla="*/ 2147483647 h 84"/>
              <a:gd name="T52" fmla="*/ 2147483647 w 83"/>
              <a:gd name="T53" fmla="*/ 2147483647 h 84"/>
              <a:gd name="T54" fmla="*/ 2147483647 w 83"/>
              <a:gd name="T55" fmla="*/ 2147483647 h 84"/>
              <a:gd name="T56" fmla="*/ 2147483647 w 83"/>
              <a:gd name="T57" fmla="*/ 2147483647 h 84"/>
              <a:gd name="T58" fmla="*/ 2147483647 w 83"/>
              <a:gd name="T59" fmla="*/ 2147483647 h 84"/>
              <a:gd name="T60" fmla="*/ 2147483647 w 83"/>
              <a:gd name="T61" fmla="*/ 2147483647 h 84"/>
              <a:gd name="T62" fmla="*/ 2147483647 w 83"/>
              <a:gd name="T63" fmla="*/ 2147483647 h 84"/>
              <a:gd name="T64" fmla="*/ 2147483647 w 83"/>
              <a:gd name="T65" fmla="*/ 2147483647 h 84"/>
              <a:gd name="T66" fmla="*/ 2147483647 w 83"/>
              <a:gd name="T67" fmla="*/ 2147483647 h 84"/>
              <a:gd name="T68" fmla="*/ 2147483647 w 83"/>
              <a:gd name="T69" fmla="*/ 2147483647 h 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83" h="84">
                <a:moveTo>
                  <a:pt x="42" y="0"/>
                </a:moveTo>
                <a:cubicBezTo>
                  <a:pt x="19" y="0"/>
                  <a:pt x="0" y="19"/>
                  <a:pt x="0" y="42"/>
                </a:cubicBezTo>
                <a:cubicBezTo>
                  <a:pt x="0" y="65"/>
                  <a:pt x="19" y="84"/>
                  <a:pt x="42" y="84"/>
                </a:cubicBezTo>
                <a:cubicBezTo>
                  <a:pt x="65" y="84"/>
                  <a:pt x="83" y="65"/>
                  <a:pt x="83" y="42"/>
                </a:cubicBezTo>
                <a:cubicBezTo>
                  <a:pt x="83" y="19"/>
                  <a:pt x="65" y="0"/>
                  <a:pt x="42" y="0"/>
                </a:cubicBezTo>
                <a:close/>
                <a:moveTo>
                  <a:pt x="40" y="71"/>
                </a:moveTo>
                <a:cubicBezTo>
                  <a:pt x="38" y="72"/>
                  <a:pt x="36" y="73"/>
                  <a:pt x="35" y="73"/>
                </a:cubicBezTo>
                <a:cubicBezTo>
                  <a:pt x="33" y="73"/>
                  <a:pt x="32" y="72"/>
                  <a:pt x="32" y="71"/>
                </a:cubicBezTo>
                <a:cubicBezTo>
                  <a:pt x="31" y="71"/>
                  <a:pt x="31" y="69"/>
                  <a:pt x="31" y="68"/>
                </a:cubicBezTo>
                <a:cubicBezTo>
                  <a:pt x="31" y="64"/>
                  <a:pt x="33" y="52"/>
                  <a:pt x="39" y="35"/>
                </a:cubicBezTo>
                <a:cubicBezTo>
                  <a:pt x="39" y="34"/>
                  <a:pt x="39" y="33"/>
                  <a:pt x="39" y="33"/>
                </a:cubicBezTo>
                <a:cubicBezTo>
                  <a:pt x="39" y="32"/>
                  <a:pt x="39" y="32"/>
                  <a:pt x="38" y="32"/>
                </a:cubicBezTo>
                <a:cubicBezTo>
                  <a:pt x="37" y="32"/>
                  <a:pt x="37" y="32"/>
                  <a:pt x="36" y="33"/>
                </a:cubicBezTo>
                <a:cubicBezTo>
                  <a:pt x="35" y="33"/>
                  <a:pt x="33" y="35"/>
                  <a:pt x="29" y="38"/>
                </a:cubicBezTo>
                <a:cubicBezTo>
                  <a:pt x="27" y="36"/>
                  <a:pt x="27" y="36"/>
                  <a:pt x="27" y="36"/>
                </a:cubicBezTo>
                <a:cubicBezTo>
                  <a:pt x="31" y="32"/>
                  <a:pt x="34" y="29"/>
                  <a:pt x="37" y="28"/>
                </a:cubicBezTo>
                <a:cubicBezTo>
                  <a:pt x="40" y="26"/>
                  <a:pt x="42" y="25"/>
                  <a:pt x="45" y="25"/>
                </a:cubicBezTo>
                <a:cubicBezTo>
                  <a:pt x="46" y="25"/>
                  <a:pt x="47" y="25"/>
                  <a:pt x="47" y="26"/>
                </a:cubicBezTo>
                <a:cubicBezTo>
                  <a:pt x="48" y="26"/>
                  <a:pt x="48" y="27"/>
                  <a:pt x="48" y="28"/>
                </a:cubicBezTo>
                <a:cubicBezTo>
                  <a:pt x="48" y="29"/>
                  <a:pt x="47" y="33"/>
                  <a:pt x="45" y="41"/>
                </a:cubicBezTo>
                <a:cubicBezTo>
                  <a:pt x="41" y="54"/>
                  <a:pt x="39" y="62"/>
                  <a:pt x="39" y="65"/>
                </a:cubicBezTo>
                <a:cubicBezTo>
                  <a:pt x="39" y="65"/>
                  <a:pt x="39" y="65"/>
                  <a:pt x="39" y="66"/>
                </a:cubicBezTo>
                <a:cubicBezTo>
                  <a:pt x="39" y="66"/>
                  <a:pt x="40" y="66"/>
                  <a:pt x="40" y="66"/>
                </a:cubicBezTo>
                <a:cubicBezTo>
                  <a:pt x="41" y="66"/>
                  <a:pt x="44" y="64"/>
                  <a:pt x="49" y="60"/>
                </a:cubicBezTo>
                <a:cubicBezTo>
                  <a:pt x="51" y="62"/>
                  <a:pt x="51" y="62"/>
                  <a:pt x="51" y="62"/>
                </a:cubicBezTo>
                <a:cubicBezTo>
                  <a:pt x="46" y="66"/>
                  <a:pt x="42" y="69"/>
                  <a:pt x="40" y="71"/>
                </a:cubicBezTo>
                <a:close/>
                <a:moveTo>
                  <a:pt x="51" y="17"/>
                </a:moveTo>
                <a:cubicBezTo>
                  <a:pt x="50" y="18"/>
                  <a:pt x="49" y="19"/>
                  <a:pt x="47" y="19"/>
                </a:cubicBezTo>
                <a:cubicBezTo>
                  <a:pt x="46" y="19"/>
                  <a:pt x="45" y="18"/>
                  <a:pt x="45" y="18"/>
                </a:cubicBezTo>
                <a:cubicBezTo>
                  <a:pt x="44" y="17"/>
                  <a:pt x="44" y="16"/>
                  <a:pt x="44" y="15"/>
                </a:cubicBezTo>
                <a:cubicBezTo>
                  <a:pt x="44" y="13"/>
                  <a:pt x="44" y="12"/>
                  <a:pt x="45" y="11"/>
                </a:cubicBezTo>
                <a:cubicBezTo>
                  <a:pt x="46" y="9"/>
                  <a:pt x="47" y="9"/>
                  <a:pt x="49" y="9"/>
                </a:cubicBezTo>
                <a:cubicBezTo>
                  <a:pt x="50" y="9"/>
                  <a:pt x="51" y="9"/>
                  <a:pt x="52" y="10"/>
                </a:cubicBezTo>
                <a:cubicBezTo>
                  <a:pt x="52" y="11"/>
                  <a:pt x="53" y="12"/>
                  <a:pt x="53" y="13"/>
                </a:cubicBezTo>
                <a:cubicBezTo>
                  <a:pt x="53" y="14"/>
                  <a:pt x="52" y="16"/>
                  <a:pt x="51" y="17"/>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pic>
        <p:nvPicPr>
          <p:cNvPr id="35851" name="组合 2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5656" y="3558686"/>
            <a:ext cx="534591" cy="580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2" name="Freeform 120"/>
          <p:cNvSpPr>
            <a:spLocks noEditPoints="1"/>
          </p:cNvSpPr>
          <p:nvPr/>
        </p:nvSpPr>
        <p:spPr bwMode="auto">
          <a:xfrm>
            <a:off x="5537597" y="4455504"/>
            <a:ext cx="461963" cy="531183"/>
          </a:xfrm>
          <a:custGeom>
            <a:avLst/>
            <a:gdLst>
              <a:gd name="T0" fmla="*/ 2147483647 w 93"/>
              <a:gd name="T1" fmla="*/ 2147483647 h 107"/>
              <a:gd name="T2" fmla="*/ 2147483647 w 93"/>
              <a:gd name="T3" fmla="*/ 2147483647 h 107"/>
              <a:gd name="T4" fmla="*/ 2147483647 w 93"/>
              <a:gd name="T5" fmla="*/ 2147483647 h 107"/>
              <a:gd name="T6" fmla="*/ 2147483647 w 93"/>
              <a:gd name="T7" fmla="*/ 2147483647 h 107"/>
              <a:gd name="T8" fmla="*/ 2147483647 w 93"/>
              <a:gd name="T9" fmla="*/ 2147483647 h 107"/>
              <a:gd name="T10" fmla="*/ 2147483647 w 93"/>
              <a:gd name="T11" fmla="*/ 0 h 107"/>
              <a:gd name="T12" fmla="*/ 2147483647 w 93"/>
              <a:gd name="T13" fmla="*/ 2147483647 h 107"/>
              <a:gd name="T14" fmla="*/ 2147483647 w 93"/>
              <a:gd name="T15" fmla="*/ 2147483647 h 107"/>
              <a:gd name="T16" fmla="*/ 2147483647 w 93"/>
              <a:gd name="T17" fmla="*/ 2147483647 h 107"/>
              <a:gd name="T18" fmla="*/ 2147483647 w 93"/>
              <a:gd name="T19" fmla="*/ 2147483647 h 107"/>
              <a:gd name="T20" fmla="*/ 2147483647 w 93"/>
              <a:gd name="T21" fmla="*/ 2147483647 h 107"/>
              <a:gd name="T22" fmla="*/ 0 w 93"/>
              <a:gd name="T23" fmla="*/ 2147483647 h 107"/>
              <a:gd name="T24" fmla="*/ 2147483647 w 93"/>
              <a:gd name="T25" fmla="*/ 2147483647 h 107"/>
              <a:gd name="T26" fmla="*/ 2147483647 w 93"/>
              <a:gd name="T27" fmla="*/ 2147483647 h 107"/>
              <a:gd name="T28" fmla="*/ 2147483647 w 93"/>
              <a:gd name="T29" fmla="*/ 2147483647 h 107"/>
              <a:gd name="T30" fmla="*/ 2147483647 w 93"/>
              <a:gd name="T31" fmla="*/ 2147483647 h 107"/>
              <a:gd name="T32" fmla="*/ 2147483647 w 93"/>
              <a:gd name="T33" fmla="*/ 2147483647 h 107"/>
              <a:gd name="T34" fmla="*/ 2147483647 w 93"/>
              <a:gd name="T35" fmla="*/ 2147483647 h 107"/>
              <a:gd name="T36" fmla="*/ 2147483647 w 93"/>
              <a:gd name="T37" fmla="*/ 2147483647 h 107"/>
              <a:gd name="T38" fmla="*/ 2147483647 w 93"/>
              <a:gd name="T39" fmla="*/ 2147483647 h 107"/>
              <a:gd name="T40" fmla="*/ 2147483647 w 93"/>
              <a:gd name="T41" fmla="*/ 2147483647 h 107"/>
              <a:gd name="T42" fmla="*/ 2147483647 w 93"/>
              <a:gd name="T43" fmla="*/ 2147483647 h 107"/>
              <a:gd name="T44" fmla="*/ 2147483647 w 93"/>
              <a:gd name="T45" fmla="*/ 2147483647 h 107"/>
              <a:gd name="T46" fmla="*/ 2147483647 w 93"/>
              <a:gd name="T47" fmla="*/ 2147483647 h 107"/>
              <a:gd name="T48" fmla="*/ 2147483647 w 93"/>
              <a:gd name="T49" fmla="*/ 2147483647 h 107"/>
              <a:gd name="T50" fmla="*/ 2147483647 w 93"/>
              <a:gd name="T51" fmla="*/ 2147483647 h 107"/>
              <a:gd name="T52" fmla="*/ 2147483647 w 93"/>
              <a:gd name="T53" fmla="*/ 2147483647 h 107"/>
              <a:gd name="T54" fmla="*/ 2147483647 w 93"/>
              <a:gd name="T55" fmla="*/ 2147483647 h 107"/>
              <a:gd name="T56" fmla="*/ 2147483647 w 93"/>
              <a:gd name="T57" fmla="*/ 2147483647 h 107"/>
              <a:gd name="T58" fmla="*/ 2147483647 w 93"/>
              <a:gd name="T59" fmla="*/ 2147483647 h 107"/>
              <a:gd name="T60" fmla="*/ 2147483647 w 93"/>
              <a:gd name="T61" fmla="*/ 2147483647 h 107"/>
              <a:gd name="T62" fmla="*/ 2147483647 w 93"/>
              <a:gd name="T63" fmla="*/ 2147483647 h 107"/>
              <a:gd name="T64" fmla="*/ 2147483647 w 93"/>
              <a:gd name="T65" fmla="*/ 2147483647 h 107"/>
              <a:gd name="T66" fmla="*/ 2147483647 w 93"/>
              <a:gd name="T67" fmla="*/ 2147483647 h 107"/>
              <a:gd name="T68" fmla="*/ 2147483647 w 93"/>
              <a:gd name="T69" fmla="*/ 2147483647 h 107"/>
              <a:gd name="T70" fmla="*/ 2147483647 w 93"/>
              <a:gd name="T71" fmla="*/ 2147483647 h 1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3" h="107">
                <a:moveTo>
                  <a:pt x="74" y="51"/>
                </a:moveTo>
                <a:cubicBezTo>
                  <a:pt x="70" y="48"/>
                  <a:pt x="67" y="46"/>
                  <a:pt x="67" y="46"/>
                </a:cubicBezTo>
                <a:cubicBezTo>
                  <a:pt x="63" y="45"/>
                  <a:pt x="62" y="41"/>
                  <a:pt x="65" y="38"/>
                </a:cubicBezTo>
                <a:cubicBezTo>
                  <a:pt x="65" y="38"/>
                  <a:pt x="67" y="37"/>
                  <a:pt x="68" y="33"/>
                </a:cubicBezTo>
                <a:cubicBezTo>
                  <a:pt x="70" y="30"/>
                  <a:pt x="70" y="27"/>
                  <a:pt x="70" y="24"/>
                </a:cubicBezTo>
                <a:cubicBezTo>
                  <a:pt x="70" y="11"/>
                  <a:pt x="60" y="0"/>
                  <a:pt x="46" y="0"/>
                </a:cubicBezTo>
                <a:cubicBezTo>
                  <a:pt x="33" y="0"/>
                  <a:pt x="23" y="11"/>
                  <a:pt x="23" y="24"/>
                </a:cubicBezTo>
                <a:cubicBezTo>
                  <a:pt x="23" y="27"/>
                  <a:pt x="23" y="31"/>
                  <a:pt x="25" y="34"/>
                </a:cubicBezTo>
                <a:cubicBezTo>
                  <a:pt x="27" y="38"/>
                  <a:pt x="27" y="39"/>
                  <a:pt x="27" y="39"/>
                </a:cubicBezTo>
                <a:cubicBezTo>
                  <a:pt x="31" y="41"/>
                  <a:pt x="30" y="45"/>
                  <a:pt x="26" y="46"/>
                </a:cubicBezTo>
                <a:cubicBezTo>
                  <a:pt x="26" y="46"/>
                  <a:pt x="23" y="48"/>
                  <a:pt x="18" y="51"/>
                </a:cubicBezTo>
                <a:cubicBezTo>
                  <a:pt x="7" y="60"/>
                  <a:pt x="0" y="73"/>
                  <a:pt x="0" y="88"/>
                </a:cubicBezTo>
                <a:cubicBezTo>
                  <a:pt x="0" y="106"/>
                  <a:pt x="93" y="107"/>
                  <a:pt x="93" y="88"/>
                </a:cubicBezTo>
                <a:cubicBezTo>
                  <a:pt x="93" y="73"/>
                  <a:pt x="86" y="59"/>
                  <a:pt x="74" y="51"/>
                </a:cubicBezTo>
                <a:close/>
                <a:moveTo>
                  <a:pt x="57" y="91"/>
                </a:moveTo>
                <a:cubicBezTo>
                  <a:pt x="55" y="93"/>
                  <a:pt x="53" y="95"/>
                  <a:pt x="51" y="96"/>
                </a:cubicBezTo>
                <a:cubicBezTo>
                  <a:pt x="49" y="97"/>
                  <a:pt x="48" y="98"/>
                  <a:pt x="48" y="98"/>
                </a:cubicBezTo>
                <a:cubicBezTo>
                  <a:pt x="45" y="98"/>
                  <a:pt x="45" y="98"/>
                  <a:pt x="45" y="98"/>
                </a:cubicBezTo>
                <a:cubicBezTo>
                  <a:pt x="45" y="98"/>
                  <a:pt x="44" y="97"/>
                  <a:pt x="42" y="96"/>
                </a:cubicBezTo>
                <a:cubicBezTo>
                  <a:pt x="40" y="95"/>
                  <a:pt x="38" y="93"/>
                  <a:pt x="36" y="91"/>
                </a:cubicBezTo>
                <a:cubicBezTo>
                  <a:pt x="35" y="89"/>
                  <a:pt x="33" y="87"/>
                  <a:pt x="33" y="84"/>
                </a:cubicBezTo>
                <a:cubicBezTo>
                  <a:pt x="33" y="82"/>
                  <a:pt x="35" y="79"/>
                  <a:pt x="36" y="76"/>
                </a:cubicBezTo>
                <a:cubicBezTo>
                  <a:pt x="37" y="74"/>
                  <a:pt x="38" y="71"/>
                  <a:pt x="39" y="68"/>
                </a:cubicBezTo>
                <a:cubicBezTo>
                  <a:pt x="40" y="66"/>
                  <a:pt x="41" y="63"/>
                  <a:pt x="42" y="61"/>
                </a:cubicBezTo>
                <a:cubicBezTo>
                  <a:pt x="43" y="60"/>
                  <a:pt x="43" y="58"/>
                  <a:pt x="44" y="57"/>
                </a:cubicBezTo>
                <a:cubicBezTo>
                  <a:pt x="43" y="56"/>
                  <a:pt x="43" y="56"/>
                  <a:pt x="42" y="55"/>
                </a:cubicBezTo>
                <a:cubicBezTo>
                  <a:pt x="40" y="54"/>
                  <a:pt x="38" y="53"/>
                  <a:pt x="36" y="51"/>
                </a:cubicBezTo>
                <a:cubicBezTo>
                  <a:pt x="35" y="49"/>
                  <a:pt x="42" y="46"/>
                  <a:pt x="46" y="46"/>
                </a:cubicBezTo>
                <a:cubicBezTo>
                  <a:pt x="51" y="46"/>
                  <a:pt x="58" y="49"/>
                  <a:pt x="57" y="51"/>
                </a:cubicBezTo>
                <a:cubicBezTo>
                  <a:pt x="55" y="53"/>
                  <a:pt x="53" y="54"/>
                  <a:pt x="51" y="55"/>
                </a:cubicBezTo>
                <a:cubicBezTo>
                  <a:pt x="50" y="56"/>
                  <a:pt x="49" y="56"/>
                  <a:pt x="49" y="57"/>
                </a:cubicBezTo>
                <a:cubicBezTo>
                  <a:pt x="49" y="58"/>
                  <a:pt x="50" y="60"/>
                  <a:pt x="51" y="61"/>
                </a:cubicBezTo>
                <a:cubicBezTo>
                  <a:pt x="52" y="63"/>
                  <a:pt x="53" y="66"/>
                  <a:pt x="54" y="68"/>
                </a:cubicBezTo>
                <a:cubicBezTo>
                  <a:pt x="55" y="71"/>
                  <a:pt x="56" y="74"/>
                  <a:pt x="57" y="76"/>
                </a:cubicBezTo>
                <a:cubicBezTo>
                  <a:pt x="57" y="79"/>
                  <a:pt x="60" y="82"/>
                  <a:pt x="60" y="84"/>
                </a:cubicBezTo>
                <a:cubicBezTo>
                  <a:pt x="60" y="87"/>
                  <a:pt x="58" y="89"/>
                  <a:pt x="57" y="91"/>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pic>
        <p:nvPicPr>
          <p:cNvPr id="35853" name="组合 2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69956" y="4468605"/>
            <a:ext cx="360760" cy="475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4" name="组合 3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73629" y="4404291"/>
            <a:ext cx="361950" cy="603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5" name="Freeform 133"/>
          <p:cNvSpPr/>
          <p:nvPr/>
        </p:nvSpPr>
        <p:spPr bwMode="auto">
          <a:xfrm>
            <a:off x="6338887" y="3618235"/>
            <a:ext cx="585788" cy="439477"/>
          </a:xfrm>
          <a:custGeom>
            <a:avLst/>
            <a:gdLst>
              <a:gd name="T0" fmla="*/ 2147483647 w 118"/>
              <a:gd name="T1" fmla="*/ 2147483647 h 88"/>
              <a:gd name="T2" fmla="*/ 2147483647 w 118"/>
              <a:gd name="T3" fmla="*/ 2147483647 h 88"/>
              <a:gd name="T4" fmla="*/ 2147483647 w 118"/>
              <a:gd name="T5" fmla="*/ 2147483647 h 88"/>
              <a:gd name="T6" fmla="*/ 2147483647 w 118"/>
              <a:gd name="T7" fmla="*/ 2147483647 h 88"/>
              <a:gd name="T8" fmla="*/ 2147483647 w 118"/>
              <a:gd name="T9" fmla="*/ 2147483647 h 88"/>
              <a:gd name="T10" fmla="*/ 2147483647 w 118"/>
              <a:gd name="T11" fmla="*/ 2147483647 h 88"/>
              <a:gd name="T12" fmla="*/ 2147483647 w 118"/>
              <a:gd name="T13" fmla="*/ 2147483647 h 88"/>
              <a:gd name="T14" fmla="*/ 2147483647 w 118"/>
              <a:gd name="T15" fmla="*/ 2147483647 h 88"/>
              <a:gd name="T16" fmla="*/ 2147483647 w 118"/>
              <a:gd name="T17" fmla="*/ 2147483647 h 88"/>
              <a:gd name="T18" fmla="*/ 2147483647 w 118"/>
              <a:gd name="T19" fmla="*/ 2147483647 h 88"/>
              <a:gd name="T20" fmla="*/ 2147483647 w 118"/>
              <a:gd name="T21" fmla="*/ 2147483647 h 88"/>
              <a:gd name="T22" fmla="*/ 2147483647 w 118"/>
              <a:gd name="T23" fmla="*/ 2147483647 h 88"/>
              <a:gd name="T24" fmla="*/ 2147483647 w 118"/>
              <a:gd name="T25" fmla="*/ 2147483647 h 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8" h="88">
                <a:moveTo>
                  <a:pt x="112" y="20"/>
                </a:moveTo>
                <a:cubicBezTo>
                  <a:pt x="106" y="0"/>
                  <a:pt x="87" y="1"/>
                  <a:pt x="73" y="10"/>
                </a:cubicBezTo>
                <a:cubicBezTo>
                  <a:pt x="67" y="14"/>
                  <a:pt x="67" y="14"/>
                  <a:pt x="67" y="14"/>
                </a:cubicBezTo>
                <a:cubicBezTo>
                  <a:pt x="65" y="16"/>
                  <a:pt x="62" y="17"/>
                  <a:pt x="59" y="17"/>
                </a:cubicBezTo>
                <a:cubicBezTo>
                  <a:pt x="56" y="17"/>
                  <a:pt x="54" y="16"/>
                  <a:pt x="51" y="14"/>
                </a:cubicBezTo>
                <a:cubicBezTo>
                  <a:pt x="51" y="14"/>
                  <a:pt x="51" y="14"/>
                  <a:pt x="45" y="10"/>
                </a:cubicBezTo>
                <a:cubicBezTo>
                  <a:pt x="32" y="1"/>
                  <a:pt x="13" y="0"/>
                  <a:pt x="7" y="20"/>
                </a:cubicBezTo>
                <a:cubicBezTo>
                  <a:pt x="0" y="42"/>
                  <a:pt x="24" y="61"/>
                  <a:pt x="45" y="80"/>
                </a:cubicBezTo>
                <a:cubicBezTo>
                  <a:pt x="50" y="84"/>
                  <a:pt x="51" y="85"/>
                  <a:pt x="51" y="85"/>
                </a:cubicBezTo>
                <a:cubicBezTo>
                  <a:pt x="53" y="87"/>
                  <a:pt x="56" y="88"/>
                  <a:pt x="59" y="88"/>
                </a:cubicBezTo>
                <a:cubicBezTo>
                  <a:pt x="62" y="88"/>
                  <a:pt x="65" y="87"/>
                  <a:pt x="68" y="85"/>
                </a:cubicBezTo>
                <a:cubicBezTo>
                  <a:pt x="68" y="85"/>
                  <a:pt x="68" y="84"/>
                  <a:pt x="73" y="80"/>
                </a:cubicBezTo>
                <a:cubicBezTo>
                  <a:pt x="95" y="61"/>
                  <a:pt x="118" y="42"/>
                  <a:pt x="112" y="20"/>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pic>
        <p:nvPicPr>
          <p:cNvPr id="35856" name="组合 42"/>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91062" y="3631337"/>
            <a:ext cx="548879" cy="429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7" name="组合 45"/>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00687" y="3631337"/>
            <a:ext cx="547688" cy="429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8" name="组合 48"/>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33148" y="3594416"/>
            <a:ext cx="502444" cy="503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9" name="Freeform 148"/>
          <p:cNvSpPr>
            <a:spLocks noEditPoints="1"/>
          </p:cNvSpPr>
          <p:nvPr/>
        </p:nvSpPr>
        <p:spPr bwMode="auto">
          <a:xfrm>
            <a:off x="4706542" y="4440020"/>
            <a:ext cx="458390" cy="562149"/>
          </a:xfrm>
          <a:custGeom>
            <a:avLst/>
            <a:gdLst>
              <a:gd name="T0" fmla="*/ 2147483647 w 92"/>
              <a:gd name="T1" fmla="*/ 2147483647 h 113"/>
              <a:gd name="T2" fmla="*/ 2147483647 w 92"/>
              <a:gd name="T3" fmla="*/ 2147483647 h 113"/>
              <a:gd name="T4" fmla="*/ 2147483647 w 92"/>
              <a:gd name="T5" fmla="*/ 2147483647 h 113"/>
              <a:gd name="T6" fmla="*/ 2147483647 w 92"/>
              <a:gd name="T7" fmla="*/ 2147483647 h 113"/>
              <a:gd name="T8" fmla="*/ 2147483647 w 92"/>
              <a:gd name="T9" fmla="*/ 2147483647 h 113"/>
              <a:gd name="T10" fmla="*/ 2147483647 w 92"/>
              <a:gd name="T11" fmla="*/ 2147483647 h 113"/>
              <a:gd name="T12" fmla="*/ 2147483647 w 92"/>
              <a:gd name="T13" fmla="*/ 2147483647 h 113"/>
              <a:gd name="T14" fmla="*/ 2147483647 w 92"/>
              <a:gd name="T15" fmla="*/ 0 h 113"/>
              <a:gd name="T16" fmla="*/ 2147483647 w 92"/>
              <a:gd name="T17" fmla="*/ 2147483647 h 113"/>
              <a:gd name="T18" fmla="*/ 2147483647 w 92"/>
              <a:gd name="T19" fmla="*/ 2147483647 h 113"/>
              <a:gd name="T20" fmla="*/ 2147483647 w 92"/>
              <a:gd name="T21" fmla="*/ 2147483647 h 113"/>
              <a:gd name="T22" fmla="*/ 2147483647 w 92"/>
              <a:gd name="T23" fmla="*/ 2147483647 h 113"/>
              <a:gd name="T24" fmla="*/ 2147483647 w 92"/>
              <a:gd name="T25" fmla="*/ 2147483647 h 113"/>
              <a:gd name="T26" fmla="*/ 2147483647 w 92"/>
              <a:gd name="T27" fmla="*/ 2147483647 h 113"/>
              <a:gd name="T28" fmla="*/ 2147483647 w 92"/>
              <a:gd name="T29" fmla="*/ 2147483647 h 113"/>
              <a:gd name="T30" fmla="*/ 0 w 92"/>
              <a:gd name="T31" fmla="*/ 2147483647 h 113"/>
              <a:gd name="T32" fmla="*/ 2147483647 w 92"/>
              <a:gd name="T33" fmla="*/ 2147483647 h 113"/>
              <a:gd name="T34" fmla="*/ 2147483647 w 92"/>
              <a:gd name="T35" fmla="*/ 2147483647 h 113"/>
              <a:gd name="T36" fmla="*/ 2147483647 w 92"/>
              <a:gd name="T37" fmla="*/ 2147483647 h 113"/>
              <a:gd name="T38" fmla="*/ 2147483647 w 92"/>
              <a:gd name="T39" fmla="*/ 2147483647 h 113"/>
              <a:gd name="T40" fmla="*/ 2147483647 w 92"/>
              <a:gd name="T41" fmla="*/ 2147483647 h 113"/>
              <a:gd name="T42" fmla="*/ 2147483647 w 92"/>
              <a:gd name="T43" fmla="*/ 2147483647 h 113"/>
              <a:gd name="T44" fmla="*/ 2147483647 w 92"/>
              <a:gd name="T45" fmla="*/ 2147483647 h 113"/>
              <a:gd name="T46" fmla="*/ 2147483647 w 92"/>
              <a:gd name="T47" fmla="*/ 2147483647 h 11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2" h="113">
                <a:moveTo>
                  <a:pt x="74" y="57"/>
                </a:moveTo>
                <a:cubicBezTo>
                  <a:pt x="69" y="54"/>
                  <a:pt x="66" y="53"/>
                  <a:pt x="66" y="53"/>
                </a:cubicBezTo>
                <a:cubicBezTo>
                  <a:pt x="62" y="51"/>
                  <a:pt x="62" y="48"/>
                  <a:pt x="65" y="45"/>
                </a:cubicBezTo>
                <a:cubicBezTo>
                  <a:pt x="65" y="45"/>
                  <a:pt x="66" y="44"/>
                  <a:pt x="68" y="39"/>
                </a:cubicBezTo>
                <a:cubicBezTo>
                  <a:pt x="69" y="36"/>
                  <a:pt x="70" y="33"/>
                  <a:pt x="70" y="30"/>
                </a:cubicBezTo>
                <a:cubicBezTo>
                  <a:pt x="70" y="21"/>
                  <a:pt x="64" y="12"/>
                  <a:pt x="56" y="9"/>
                </a:cubicBezTo>
                <a:cubicBezTo>
                  <a:pt x="57" y="8"/>
                  <a:pt x="57" y="7"/>
                  <a:pt x="57" y="6"/>
                </a:cubicBezTo>
                <a:cubicBezTo>
                  <a:pt x="57" y="3"/>
                  <a:pt x="52" y="0"/>
                  <a:pt x="46" y="0"/>
                </a:cubicBezTo>
                <a:cubicBezTo>
                  <a:pt x="40" y="0"/>
                  <a:pt x="35" y="3"/>
                  <a:pt x="35" y="6"/>
                </a:cubicBezTo>
                <a:cubicBezTo>
                  <a:pt x="35" y="7"/>
                  <a:pt x="35" y="8"/>
                  <a:pt x="36" y="9"/>
                </a:cubicBezTo>
                <a:cubicBezTo>
                  <a:pt x="28" y="12"/>
                  <a:pt x="22" y="21"/>
                  <a:pt x="22" y="30"/>
                </a:cubicBezTo>
                <a:cubicBezTo>
                  <a:pt x="22" y="34"/>
                  <a:pt x="23" y="37"/>
                  <a:pt x="24" y="40"/>
                </a:cubicBezTo>
                <a:cubicBezTo>
                  <a:pt x="26" y="44"/>
                  <a:pt x="27" y="45"/>
                  <a:pt x="27" y="45"/>
                </a:cubicBezTo>
                <a:cubicBezTo>
                  <a:pt x="30" y="48"/>
                  <a:pt x="29" y="51"/>
                  <a:pt x="26" y="53"/>
                </a:cubicBezTo>
                <a:cubicBezTo>
                  <a:pt x="26" y="53"/>
                  <a:pt x="22" y="54"/>
                  <a:pt x="18" y="58"/>
                </a:cubicBezTo>
                <a:cubicBezTo>
                  <a:pt x="7" y="66"/>
                  <a:pt x="0" y="79"/>
                  <a:pt x="0" y="94"/>
                </a:cubicBezTo>
                <a:cubicBezTo>
                  <a:pt x="0" y="112"/>
                  <a:pt x="92" y="113"/>
                  <a:pt x="92" y="94"/>
                </a:cubicBezTo>
                <a:cubicBezTo>
                  <a:pt x="92" y="79"/>
                  <a:pt x="85" y="66"/>
                  <a:pt x="74" y="57"/>
                </a:cubicBezTo>
                <a:close/>
                <a:moveTo>
                  <a:pt x="46" y="48"/>
                </a:moveTo>
                <a:cubicBezTo>
                  <a:pt x="36" y="48"/>
                  <a:pt x="28" y="40"/>
                  <a:pt x="28" y="30"/>
                </a:cubicBezTo>
                <a:cubicBezTo>
                  <a:pt x="28" y="24"/>
                  <a:pt x="31" y="18"/>
                  <a:pt x="36" y="15"/>
                </a:cubicBezTo>
                <a:cubicBezTo>
                  <a:pt x="37" y="23"/>
                  <a:pt x="44" y="24"/>
                  <a:pt x="52" y="24"/>
                </a:cubicBezTo>
                <a:cubicBezTo>
                  <a:pt x="60" y="24"/>
                  <a:pt x="61" y="29"/>
                  <a:pt x="64" y="33"/>
                </a:cubicBezTo>
                <a:cubicBezTo>
                  <a:pt x="62" y="42"/>
                  <a:pt x="55" y="48"/>
                  <a:pt x="46" y="48"/>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sp>
        <p:nvSpPr>
          <p:cNvPr id="35860" name="Freeform 152"/>
          <p:cNvSpPr>
            <a:spLocks noEditPoints="1"/>
          </p:cNvSpPr>
          <p:nvPr/>
        </p:nvSpPr>
        <p:spPr bwMode="auto">
          <a:xfrm>
            <a:off x="4702969" y="1967520"/>
            <a:ext cx="481013" cy="481161"/>
          </a:xfrm>
          <a:custGeom>
            <a:avLst/>
            <a:gdLst>
              <a:gd name="T0" fmla="*/ 2147483647 w 97"/>
              <a:gd name="T1" fmla="*/ 2147483647 h 97"/>
              <a:gd name="T2" fmla="*/ 2147483647 w 97"/>
              <a:gd name="T3" fmla="*/ 2147483647 h 97"/>
              <a:gd name="T4" fmla="*/ 2147483647 w 97"/>
              <a:gd name="T5" fmla="*/ 2147483647 h 97"/>
              <a:gd name="T6" fmla="*/ 2147483647 w 97"/>
              <a:gd name="T7" fmla="*/ 2147483647 h 97"/>
              <a:gd name="T8" fmla="*/ 2147483647 w 97"/>
              <a:gd name="T9" fmla="*/ 2147483647 h 97"/>
              <a:gd name="T10" fmla="*/ 2147483647 w 97"/>
              <a:gd name="T11" fmla="*/ 2147483647 h 97"/>
              <a:gd name="T12" fmla="*/ 2147483647 w 97"/>
              <a:gd name="T13" fmla="*/ 2147483647 h 97"/>
              <a:gd name="T14" fmla="*/ 2147483647 w 97"/>
              <a:gd name="T15" fmla="*/ 2147483647 h 97"/>
              <a:gd name="T16" fmla="*/ 2147483647 w 97"/>
              <a:gd name="T17" fmla="*/ 2147483647 h 97"/>
              <a:gd name="T18" fmla="*/ 2147483647 w 97"/>
              <a:gd name="T19" fmla="*/ 2147483647 h 97"/>
              <a:gd name="T20" fmla="*/ 2147483647 w 97"/>
              <a:gd name="T21" fmla="*/ 2147483647 h 97"/>
              <a:gd name="T22" fmla="*/ 2147483647 w 97"/>
              <a:gd name="T23" fmla="*/ 2147483647 h 97"/>
              <a:gd name="T24" fmla="*/ 2147483647 w 97"/>
              <a:gd name="T25" fmla="*/ 2147483647 h 97"/>
              <a:gd name="T26" fmla="*/ 2147483647 w 97"/>
              <a:gd name="T27" fmla="*/ 2147483647 h 97"/>
              <a:gd name="T28" fmla="*/ 2147483647 w 97"/>
              <a:gd name="T29" fmla="*/ 2147483647 h 97"/>
              <a:gd name="T30" fmla="*/ 2147483647 w 97"/>
              <a:gd name="T31" fmla="*/ 2147483647 h 97"/>
              <a:gd name="T32" fmla="*/ 2147483647 w 97"/>
              <a:gd name="T33" fmla="*/ 2147483647 h 97"/>
              <a:gd name="T34" fmla="*/ 2147483647 w 97"/>
              <a:gd name="T35" fmla="*/ 2147483647 h 97"/>
              <a:gd name="T36" fmla="*/ 2147483647 w 97"/>
              <a:gd name="T37" fmla="*/ 2147483647 h 9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7" h="97">
                <a:moveTo>
                  <a:pt x="79" y="17"/>
                </a:moveTo>
                <a:cubicBezTo>
                  <a:pt x="62" y="0"/>
                  <a:pt x="34" y="0"/>
                  <a:pt x="17" y="17"/>
                </a:cubicBezTo>
                <a:cubicBezTo>
                  <a:pt x="0" y="34"/>
                  <a:pt x="0" y="62"/>
                  <a:pt x="17" y="80"/>
                </a:cubicBezTo>
                <a:cubicBezTo>
                  <a:pt x="34" y="97"/>
                  <a:pt x="62" y="97"/>
                  <a:pt x="79" y="80"/>
                </a:cubicBezTo>
                <a:cubicBezTo>
                  <a:pt x="97" y="62"/>
                  <a:pt x="97" y="34"/>
                  <a:pt x="79" y="17"/>
                </a:cubicBezTo>
                <a:close/>
                <a:moveTo>
                  <a:pt x="75" y="53"/>
                </a:moveTo>
                <a:cubicBezTo>
                  <a:pt x="59" y="66"/>
                  <a:pt x="59" y="66"/>
                  <a:pt x="59" y="66"/>
                </a:cubicBezTo>
                <a:cubicBezTo>
                  <a:pt x="56" y="68"/>
                  <a:pt x="54" y="67"/>
                  <a:pt x="54" y="63"/>
                </a:cubicBezTo>
                <a:cubicBezTo>
                  <a:pt x="54" y="63"/>
                  <a:pt x="54" y="59"/>
                  <a:pt x="53" y="58"/>
                </a:cubicBezTo>
                <a:cubicBezTo>
                  <a:pt x="52" y="57"/>
                  <a:pt x="48" y="57"/>
                  <a:pt x="48" y="57"/>
                </a:cubicBezTo>
                <a:cubicBezTo>
                  <a:pt x="27" y="57"/>
                  <a:pt x="27" y="57"/>
                  <a:pt x="27" y="57"/>
                </a:cubicBezTo>
                <a:cubicBezTo>
                  <a:pt x="22" y="57"/>
                  <a:pt x="18" y="53"/>
                  <a:pt x="18" y="48"/>
                </a:cubicBezTo>
                <a:cubicBezTo>
                  <a:pt x="18" y="43"/>
                  <a:pt x="22" y="39"/>
                  <a:pt x="27" y="39"/>
                </a:cubicBezTo>
                <a:cubicBezTo>
                  <a:pt x="49" y="39"/>
                  <a:pt x="49" y="39"/>
                  <a:pt x="49" y="39"/>
                </a:cubicBezTo>
                <a:cubicBezTo>
                  <a:pt x="49" y="39"/>
                  <a:pt x="52" y="40"/>
                  <a:pt x="53" y="39"/>
                </a:cubicBezTo>
                <a:cubicBezTo>
                  <a:pt x="54" y="38"/>
                  <a:pt x="54" y="34"/>
                  <a:pt x="54" y="34"/>
                </a:cubicBezTo>
                <a:cubicBezTo>
                  <a:pt x="54" y="30"/>
                  <a:pt x="56" y="29"/>
                  <a:pt x="59" y="31"/>
                </a:cubicBezTo>
                <a:cubicBezTo>
                  <a:pt x="75" y="44"/>
                  <a:pt x="75" y="44"/>
                  <a:pt x="75" y="44"/>
                </a:cubicBezTo>
                <a:cubicBezTo>
                  <a:pt x="79" y="46"/>
                  <a:pt x="79" y="50"/>
                  <a:pt x="75" y="53"/>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sp>
        <p:nvSpPr>
          <p:cNvPr id="35861" name="Freeform 153"/>
          <p:cNvSpPr>
            <a:spLocks noEditPoints="1"/>
          </p:cNvSpPr>
          <p:nvPr/>
        </p:nvSpPr>
        <p:spPr bwMode="auto">
          <a:xfrm>
            <a:off x="5562600" y="1967520"/>
            <a:ext cx="477441" cy="481161"/>
          </a:xfrm>
          <a:custGeom>
            <a:avLst/>
            <a:gdLst>
              <a:gd name="T0" fmla="*/ 2147483647 w 96"/>
              <a:gd name="T1" fmla="*/ 2147483647 h 97"/>
              <a:gd name="T2" fmla="*/ 2147483647 w 96"/>
              <a:gd name="T3" fmla="*/ 2147483647 h 97"/>
              <a:gd name="T4" fmla="*/ 2147483647 w 96"/>
              <a:gd name="T5" fmla="*/ 2147483647 h 97"/>
              <a:gd name="T6" fmla="*/ 2147483647 w 96"/>
              <a:gd name="T7" fmla="*/ 2147483647 h 97"/>
              <a:gd name="T8" fmla="*/ 2147483647 w 96"/>
              <a:gd name="T9" fmla="*/ 2147483647 h 97"/>
              <a:gd name="T10" fmla="*/ 2147483647 w 96"/>
              <a:gd name="T11" fmla="*/ 2147483647 h 97"/>
              <a:gd name="T12" fmla="*/ 2147483647 w 96"/>
              <a:gd name="T13" fmla="*/ 2147483647 h 97"/>
              <a:gd name="T14" fmla="*/ 2147483647 w 96"/>
              <a:gd name="T15" fmla="*/ 2147483647 h 97"/>
              <a:gd name="T16" fmla="*/ 2147483647 w 96"/>
              <a:gd name="T17" fmla="*/ 2147483647 h 97"/>
              <a:gd name="T18" fmla="*/ 2147483647 w 96"/>
              <a:gd name="T19" fmla="*/ 2147483647 h 97"/>
              <a:gd name="T20" fmla="*/ 2147483647 w 96"/>
              <a:gd name="T21" fmla="*/ 2147483647 h 97"/>
              <a:gd name="T22" fmla="*/ 2147483647 w 96"/>
              <a:gd name="T23" fmla="*/ 2147483647 h 97"/>
              <a:gd name="T24" fmla="*/ 2147483647 w 96"/>
              <a:gd name="T25" fmla="*/ 2147483647 h 97"/>
              <a:gd name="T26" fmla="*/ 2147483647 w 96"/>
              <a:gd name="T27" fmla="*/ 2147483647 h 97"/>
              <a:gd name="T28" fmla="*/ 2147483647 w 96"/>
              <a:gd name="T29" fmla="*/ 2147483647 h 97"/>
              <a:gd name="T30" fmla="*/ 2147483647 w 96"/>
              <a:gd name="T31" fmla="*/ 2147483647 h 97"/>
              <a:gd name="T32" fmla="*/ 2147483647 w 96"/>
              <a:gd name="T33" fmla="*/ 2147483647 h 97"/>
              <a:gd name="T34" fmla="*/ 2147483647 w 96"/>
              <a:gd name="T35" fmla="*/ 2147483647 h 97"/>
              <a:gd name="T36" fmla="*/ 2147483647 w 96"/>
              <a:gd name="T37" fmla="*/ 2147483647 h 9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6" h="97">
                <a:moveTo>
                  <a:pt x="79" y="17"/>
                </a:moveTo>
                <a:cubicBezTo>
                  <a:pt x="62" y="0"/>
                  <a:pt x="34" y="0"/>
                  <a:pt x="17" y="17"/>
                </a:cubicBezTo>
                <a:cubicBezTo>
                  <a:pt x="0" y="34"/>
                  <a:pt x="0" y="62"/>
                  <a:pt x="17" y="80"/>
                </a:cubicBezTo>
                <a:cubicBezTo>
                  <a:pt x="34" y="97"/>
                  <a:pt x="62" y="97"/>
                  <a:pt x="79" y="80"/>
                </a:cubicBezTo>
                <a:cubicBezTo>
                  <a:pt x="96" y="62"/>
                  <a:pt x="96" y="34"/>
                  <a:pt x="79" y="17"/>
                </a:cubicBezTo>
                <a:close/>
                <a:moveTo>
                  <a:pt x="69" y="57"/>
                </a:moveTo>
                <a:cubicBezTo>
                  <a:pt x="47" y="57"/>
                  <a:pt x="47" y="57"/>
                  <a:pt x="47" y="57"/>
                </a:cubicBezTo>
                <a:cubicBezTo>
                  <a:pt x="47" y="57"/>
                  <a:pt x="44" y="57"/>
                  <a:pt x="43" y="58"/>
                </a:cubicBezTo>
                <a:cubicBezTo>
                  <a:pt x="42" y="59"/>
                  <a:pt x="42" y="63"/>
                  <a:pt x="42" y="63"/>
                </a:cubicBezTo>
                <a:cubicBezTo>
                  <a:pt x="42" y="67"/>
                  <a:pt x="40" y="68"/>
                  <a:pt x="37" y="66"/>
                </a:cubicBezTo>
                <a:cubicBezTo>
                  <a:pt x="21" y="53"/>
                  <a:pt x="21" y="53"/>
                  <a:pt x="21" y="53"/>
                </a:cubicBezTo>
                <a:cubicBezTo>
                  <a:pt x="18" y="50"/>
                  <a:pt x="18" y="46"/>
                  <a:pt x="21" y="44"/>
                </a:cubicBezTo>
                <a:cubicBezTo>
                  <a:pt x="37" y="31"/>
                  <a:pt x="37" y="31"/>
                  <a:pt x="37" y="31"/>
                </a:cubicBezTo>
                <a:cubicBezTo>
                  <a:pt x="40" y="29"/>
                  <a:pt x="42" y="30"/>
                  <a:pt x="42" y="34"/>
                </a:cubicBezTo>
                <a:cubicBezTo>
                  <a:pt x="42" y="34"/>
                  <a:pt x="42" y="37"/>
                  <a:pt x="43" y="39"/>
                </a:cubicBezTo>
                <a:cubicBezTo>
                  <a:pt x="44" y="40"/>
                  <a:pt x="48" y="39"/>
                  <a:pt x="48" y="39"/>
                </a:cubicBezTo>
                <a:cubicBezTo>
                  <a:pt x="69" y="39"/>
                  <a:pt x="69" y="39"/>
                  <a:pt x="69" y="39"/>
                </a:cubicBezTo>
                <a:cubicBezTo>
                  <a:pt x="74" y="39"/>
                  <a:pt x="78" y="43"/>
                  <a:pt x="78" y="48"/>
                </a:cubicBezTo>
                <a:cubicBezTo>
                  <a:pt x="78" y="53"/>
                  <a:pt x="74" y="57"/>
                  <a:pt x="69" y="57"/>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pic>
        <p:nvPicPr>
          <p:cNvPr id="35862" name="组合 60"/>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40756" y="3750437"/>
            <a:ext cx="534591" cy="19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3" name="组合 64"/>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68354" y="3636101"/>
            <a:ext cx="392906" cy="42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4" name="组合 69"/>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0557" y="1929408"/>
            <a:ext cx="402431" cy="55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5" name="组合 73"/>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86100" y="4481706"/>
            <a:ext cx="370285" cy="457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6" name="组合 77"/>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81125" y="4459077"/>
            <a:ext cx="552450" cy="4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67" name="Freeform 261"/>
          <p:cNvSpPr>
            <a:spLocks noEditPoints="1"/>
          </p:cNvSpPr>
          <p:nvPr/>
        </p:nvSpPr>
        <p:spPr bwMode="auto">
          <a:xfrm>
            <a:off x="2518172" y="4440020"/>
            <a:ext cx="219075" cy="219143"/>
          </a:xfrm>
          <a:custGeom>
            <a:avLst/>
            <a:gdLst>
              <a:gd name="T0" fmla="*/ 2147483647 w 44"/>
              <a:gd name="T1" fmla="*/ 2147483647 h 44"/>
              <a:gd name="T2" fmla="*/ 2147483647 w 44"/>
              <a:gd name="T3" fmla="*/ 2147483647 h 44"/>
              <a:gd name="T4" fmla="*/ 2147483647 w 44"/>
              <a:gd name="T5" fmla="*/ 2147483647 h 44"/>
              <a:gd name="T6" fmla="*/ 2147483647 w 44"/>
              <a:gd name="T7" fmla="*/ 2147483647 h 44"/>
              <a:gd name="T8" fmla="*/ 2147483647 w 44"/>
              <a:gd name="T9" fmla="*/ 2147483647 h 44"/>
              <a:gd name="T10" fmla="*/ 2147483647 w 44"/>
              <a:gd name="T11" fmla="*/ 2147483647 h 44"/>
              <a:gd name="T12" fmla="*/ 2147483647 w 44"/>
              <a:gd name="T13" fmla="*/ 2147483647 h 44"/>
              <a:gd name="T14" fmla="*/ 2147483647 w 44"/>
              <a:gd name="T15" fmla="*/ 2147483647 h 44"/>
              <a:gd name="T16" fmla="*/ 2147483647 w 44"/>
              <a:gd name="T17" fmla="*/ 2147483647 h 44"/>
              <a:gd name="T18" fmla="*/ 2147483647 w 44"/>
              <a:gd name="T19" fmla="*/ 2147483647 h 44"/>
              <a:gd name="T20" fmla="*/ 2147483647 w 44"/>
              <a:gd name="T21" fmla="*/ 2147483647 h 44"/>
              <a:gd name="T22" fmla="*/ 2147483647 w 44"/>
              <a:gd name="T23" fmla="*/ 2147483647 h 44"/>
              <a:gd name="T24" fmla="*/ 2147483647 w 44"/>
              <a:gd name="T25" fmla="*/ 2147483647 h 44"/>
              <a:gd name="T26" fmla="*/ 2147483647 w 44"/>
              <a:gd name="T27" fmla="*/ 2147483647 h 44"/>
              <a:gd name="T28" fmla="*/ 2147483647 w 44"/>
              <a:gd name="T29" fmla="*/ 2147483647 h 44"/>
              <a:gd name="T30" fmla="*/ 0 w 44"/>
              <a:gd name="T31" fmla="*/ 2147483647 h 44"/>
              <a:gd name="T32" fmla="*/ 2147483647 w 44"/>
              <a:gd name="T33" fmla="*/ 2147483647 h 44"/>
              <a:gd name="T34" fmla="*/ 2147483647 w 44"/>
              <a:gd name="T35" fmla="*/ 2147483647 h 44"/>
              <a:gd name="T36" fmla="*/ 2147483647 w 44"/>
              <a:gd name="T37" fmla="*/ 2147483647 h 44"/>
              <a:gd name="T38" fmla="*/ 2147483647 w 44"/>
              <a:gd name="T39" fmla="*/ 2147483647 h 44"/>
              <a:gd name="T40" fmla="*/ 2147483647 w 44"/>
              <a:gd name="T41" fmla="*/ 2147483647 h 44"/>
              <a:gd name="T42" fmla="*/ 2147483647 w 44"/>
              <a:gd name="T43" fmla="*/ 2147483647 h 44"/>
              <a:gd name="T44" fmla="*/ 2147483647 w 44"/>
              <a:gd name="T45" fmla="*/ 2147483647 h 44"/>
              <a:gd name="T46" fmla="*/ 2147483647 w 44"/>
              <a:gd name="T47" fmla="*/ 2147483647 h 44"/>
              <a:gd name="T48" fmla="*/ 2147483647 w 44"/>
              <a:gd name="T49" fmla="*/ 2147483647 h 44"/>
              <a:gd name="T50" fmla="*/ 2147483647 w 44"/>
              <a:gd name="T51" fmla="*/ 2147483647 h 44"/>
              <a:gd name="T52" fmla="*/ 2147483647 w 44"/>
              <a:gd name="T53" fmla="*/ 2147483647 h 44"/>
              <a:gd name="T54" fmla="*/ 2147483647 w 44"/>
              <a:gd name="T55" fmla="*/ 2147483647 h 44"/>
              <a:gd name="T56" fmla="*/ 2147483647 w 44"/>
              <a:gd name="T57" fmla="*/ 2147483647 h 44"/>
              <a:gd name="T58" fmla="*/ 2147483647 w 44"/>
              <a:gd name="T59" fmla="*/ 2147483647 h 44"/>
              <a:gd name="T60" fmla="*/ 2147483647 w 44"/>
              <a:gd name="T61" fmla="*/ 2147483647 h 44"/>
              <a:gd name="T62" fmla="*/ 2147483647 w 44"/>
              <a:gd name="T63" fmla="*/ 2147483647 h 44"/>
              <a:gd name="T64" fmla="*/ 2147483647 w 44"/>
              <a:gd name="T65" fmla="*/ 2147483647 h 44"/>
              <a:gd name="T66" fmla="*/ 2147483647 w 44"/>
              <a:gd name="T67" fmla="*/ 2147483647 h 44"/>
              <a:gd name="T68" fmla="*/ 2147483647 w 44"/>
              <a:gd name="T69" fmla="*/ 2147483647 h 44"/>
              <a:gd name="T70" fmla="*/ 2147483647 w 44"/>
              <a:gd name="T71" fmla="*/ 2147483647 h 44"/>
              <a:gd name="T72" fmla="*/ 2147483647 w 44"/>
              <a:gd name="T73" fmla="*/ 2147483647 h 44"/>
              <a:gd name="T74" fmla="*/ 2147483647 w 44"/>
              <a:gd name="T75" fmla="*/ 2147483647 h 4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4" h="44">
                <a:moveTo>
                  <a:pt x="42" y="22"/>
                </a:moveTo>
                <a:cubicBezTo>
                  <a:pt x="39" y="21"/>
                  <a:pt x="39" y="21"/>
                  <a:pt x="39" y="21"/>
                </a:cubicBezTo>
                <a:cubicBezTo>
                  <a:pt x="38" y="21"/>
                  <a:pt x="36" y="20"/>
                  <a:pt x="36" y="18"/>
                </a:cubicBezTo>
                <a:cubicBezTo>
                  <a:pt x="34" y="14"/>
                  <a:pt x="34" y="14"/>
                  <a:pt x="34" y="14"/>
                </a:cubicBezTo>
                <a:cubicBezTo>
                  <a:pt x="33" y="13"/>
                  <a:pt x="33" y="11"/>
                  <a:pt x="33" y="10"/>
                </a:cubicBezTo>
                <a:cubicBezTo>
                  <a:pt x="34" y="6"/>
                  <a:pt x="34" y="6"/>
                  <a:pt x="34" y="6"/>
                </a:cubicBezTo>
                <a:cubicBezTo>
                  <a:pt x="35" y="5"/>
                  <a:pt x="34" y="4"/>
                  <a:pt x="33" y="3"/>
                </a:cubicBezTo>
                <a:cubicBezTo>
                  <a:pt x="25" y="1"/>
                  <a:pt x="25" y="1"/>
                  <a:pt x="25" y="1"/>
                </a:cubicBezTo>
                <a:cubicBezTo>
                  <a:pt x="24" y="0"/>
                  <a:pt x="22" y="1"/>
                  <a:pt x="22" y="2"/>
                </a:cubicBezTo>
                <a:cubicBezTo>
                  <a:pt x="21" y="5"/>
                  <a:pt x="21" y="5"/>
                  <a:pt x="21" y="5"/>
                </a:cubicBezTo>
                <a:cubicBezTo>
                  <a:pt x="20" y="7"/>
                  <a:pt x="19" y="8"/>
                  <a:pt x="18" y="8"/>
                </a:cubicBezTo>
                <a:cubicBezTo>
                  <a:pt x="13" y="11"/>
                  <a:pt x="13" y="11"/>
                  <a:pt x="13" y="11"/>
                </a:cubicBezTo>
                <a:cubicBezTo>
                  <a:pt x="12" y="11"/>
                  <a:pt x="10" y="11"/>
                  <a:pt x="9" y="11"/>
                </a:cubicBezTo>
                <a:cubicBezTo>
                  <a:pt x="6" y="10"/>
                  <a:pt x="6" y="10"/>
                  <a:pt x="6" y="10"/>
                </a:cubicBezTo>
                <a:cubicBezTo>
                  <a:pt x="5" y="10"/>
                  <a:pt x="3" y="10"/>
                  <a:pt x="3" y="11"/>
                </a:cubicBezTo>
                <a:cubicBezTo>
                  <a:pt x="0" y="19"/>
                  <a:pt x="0" y="19"/>
                  <a:pt x="0" y="19"/>
                </a:cubicBezTo>
                <a:cubicBezTo>
                  <a:pt x="0" y="20"/>
                  <a:pt x="1" y="22"/>
                  <a:pt x="2" y="22"/>
                </a:cubicBezTo>
                <a:cubicBezTo>
                  <a:pt x="5" y="23"/>
                  <a:pt x="5" y="23"/>
                  <a:pt x="5" y="23"/>
                </a:cubicBezTo>
                <a:cubicBezTo>
                  <a:pt x="6" y="24"/>
                  <a:pt x="7" y="25"/>
                  <a:pt x="8" y="26"/>
                </a:cubicBezTo>
                <a:cubicBezTo>
                  <a:pt x="10" y="31"/>
                  <a:pt x="10" y="31"/>
                  <a:pt x="10" y="31"/>
                </a:cubicBezTo>
                <a:cubicBezTo>
                  <a:pt x="11" y="32"/>
                  <a:pt x="11" y="34"/>
                  <a:pt x="11" y="35"/>
                </a:cubicBezTo>
                <a:cubicBezTo>
                  <a:pt x="10" y="38"/>
                  <a:pt x="10" y="38"/>
                  <a:pt x="10" y="38"/>
                </a:cubicBezTo>
                <a:cubicBezTo>
                  <a:pt x="9" y="39"/>
                  <a:pt x="10" y="41"/>
                  <a:pt x="11" y="41"/>
                </a:cubicBezTo>
                <a:cubicBezTo>
                  <a:pt x="19" y="44"/>
                  <a:pt x="19" y="44"/>
                  <a:pt x="19" y="44"/>
                </a:cubicBezTo>
                <a:cubicBezTo>
                  <a:pt x="20" y="44"/>
                  <a:pt x="21" y="44"/>
                  <a:pt x="22" y="42"/>
                </a:cubicBezTo>
                <a:cubicBezTo>
                  <a:pt x="23" y="39"/>
                  <a:pt x="23" y="39"/>
                  <a:pt x="23" y="39"/>
                </a:cubicBezTo>
                <a:cubicBezTo>
                  <a:pt x="23" y="38"/>
                  <a:pt x="25" y="37"/>
                  <a:pt x="26" y="36"/>
                </a:cubicBezTo>
                <a:cubicBezTo>
                  <a:pt x="31" y="34"/>
                  <a:pt x="31" y="34"/>
                  <a:pt x="31" y="34"/>
                </a:cubicBezTo>
                <a:cubicBezTo>
                  <a:pt x="32" y="33"/>
                  <a:pt x="33" y="33"/>
                  <a:pt x="35" y="33"/>
                </a:cubicBezTo>
                <a:cubicBezTo>
                  <a:pt x="38" y="35"/>
                  <a:pt x="38" y="35"/>
                  <a:pt x="38" y="35"/>
                </a:cubicBezTo>
                <a:cubicBezTo>
                  <a:pt x="39" y="35"/>
                  <a:pt x="40" y="34"/>
                  <a:pt x="41" y="33"/>
                </a:cubicBezTo>
                <a:cubicBezTo>
                  <a:pt x="43" y="25"/>
                  <a:pt x="43" y="25"/>
                  <a:pt x="43" y="25"/>
                </a:cubicBezTo>
                <a:cubicBezTo>
                  <a:pt x="44" y="24"/>
                  <a:pt x="43" y="23"/>
                  <a:pt x="42" y="22"/>
                </a:cubicBezTo>
                <a:close/>
                <a:moveTo>
                  <a:pt x="28" y="29"/>
                </a:moveTo>
                <a:cubicBezTo>
                  <a:pt x="25" y="32"/>
                  <a:pt x="19" y="32"/>
                  <a:pt x="15" y="29"/>
                </a:cubicBezTo>
                <a:cubicBezTo>
                  <a:pt x="12" y="25"/>
                  <a:pt x="12" y="19"/>
                  <a:pt x="15" y="16"/>
                </a:cubicBezTo>
                <a:cubicBezTo>
                  <a:pt x="19" y="12"/>
                  <a:pt x="25" y="12"/>
                  <a:pt x="28" y="16"/>
                </a:cubicBezTo>
                <a:cubicBezTo>
                  <a:pt x="32" y="19"/>
                  <a:pt x="32" y="25"/>
                  <a:pt x="28" y="29"/>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sp>
        <p:nvSpPr>
          <p:cNvPr id="35868" name="Freeform 262"/>
          <p:cNvSpPr>
            <a:spLocks noEditPoints="1"/>
          </p:cNvSpPr>
          <p:nvPr/>
        </p:nvSpPr>
        <p:spPr bwMode="auto">
          <a:xfrm>
            <a:off x="2205037" y="4538873"/>
            <a:ext cx="433388" cy="433521"/>
          </a:xfrm>
          <a:custGeom>
            <a:avLst/>
            <a:gdLst>
              <a:gd name="T0" fmla="*/ 2147483647 w 87"/>
              <a:gd name="T1" fmla="*/ 2147483647 h 87"/>
              <a:gd name="T2" fmla="*/ 2147483647 w 87"/>
              <a:gd name="T3" fmla="*/ 2147483647 h 87"/>
              <a:gd name="T4" fmla="*/ 2147483647 w 87"/>
              <a:gd name="T5" fmla="*/ 2147483647 h 87"/>
              <a:gd name="T6" fmla="*/ 2147483647 w 87"/>
              <a:gd name="T7" fmla="*/ 2147483647 h 87"/>
              <a:gd name="T8" fmla="*/ 2147483647 w 87"/>
              <a:gd name="T9" fmla="*/ 2147483647 h 87"/>
              <a:gd name="T10" fmla="*/ 2147483647 w 87"/>
              <a:gd name="T11" fmla="*/ 2147483647 h 87"/>
              <a:gd name="T12" fmla="*/ 2147483647 w 87"/>
              <a:gd name="T13" fmla="*/ 2147483647 h 87"/>
              <a:gd name="T14" fmla="*/ 2147483647 w 87"/>
              <a:gd name="T15" fmla="*/ 2147483647 h 87"/>
              <a:gd name="T16" fmla="*/ 2147483647 w 87"/>
              <a:gd name="T17" fmla="*/ 2147483647 h 87"/>
              <a:gd name="T18" fmla="*/ 2147483647 w 87"/>
              <a:gd name="T19" fmla="*/ 2147483647 h 87"/>
              <a:gd name="T20" fmla="*/ 2147483647 w 87"/>
              <a:gd name="T21" fmla="*/ 2147483647 h 87"/>
              <a:gd name="T22" fmla="*/ 2147483647 w 87"/>
              <a:gd name="T23" fmla="*/ 2147483647 h 87"/>
              <a:gd name="T24" fmla="*/ 2147483647 w 87"/>
              <a:gd name="T25" fmla="*/ 2147483647 h 87"/>
              <a:gd name="T26" fmla="*/ 2147483647 w 87"/>
              <a:gd name="T27" fmla="*/ 2147483647 h 87"/>
              <a:gd name="T28" fmla="*/ 2147483647 w 87"/>
              <a:gd name="T29" fmla="*/ 2147483647 h 87"/>
              <a:gd name="T30" fmla="*/ 2147483647 w 87"/>
              <a:gd name="T31" fmla="*/ 2147483647 h 87"/>
              <a:gd name="T32" fmla="*/ 2147483647 w 87"/>
              <a:gd name="T33" fmla="*/ 2147483647 h 87"/>
              <a:gd name="T34" fmla="*/ 2147483647 w 87"/>
              <a:gd name="T35" fmla="*/ 2147483647 h 87"/>
              <a:gd name="T36" fmla="*/ 2147483647 w 87"/>
              <a:gd name="T37" fmla="*/ 2147483647 h 87"/>
              <a:gd name="T38" fmla="*/ 2147483647 w 87"/>
              <a:gd name="T39" fmla="*/ 2147483647 h 87"/>
              <a:gd name="T40" fmla="*/ 2147483647 w 87"/>
              <a:gd name="T41" fmla="*/ 2147483647 h 87"/>
              <a:gd name="T42" fmla="*/ 2147483647 w 87"/>
              <a:gd name="T43" fmla="*/ 2147483647 h 87"/>
              <a:gd name="T44" fmla="*/ 2147483647 w 87"/>
              <a:gd name="T45" fmla="*/ 2147483647 h 87"/>
              <a:gd name="T46" fmla="*/ 2147483647 w 87"/>
              <a:gd name="T47" fmla="*/ 2147483647 h 87"/>
              <a:gd name="T48" fmla="*/ 2147483647 w 87"/>
              <a:gd name="T49" fmla="*/ 2147483647 h 87"/>
              <a:gd name="T50" fmla="*/ 2147483647 w 87"/>
              <a:gd name="T51" fmla="*/ 2147483647 h 87"/>
              <a:gd name="T52" fmla="*/ 2147483647 w 87"/>
              <a:gd name="T53" fmla="*/ 2147483647 h 87"/>
              <a:gd name="T54" fmla="*/ 2147483647 w 87"/>
              <a:gd name="T55" fmla="*/ 2147483647 h 87"/>
              <a:gd name="T56" fmla="*/ 2147483647 w 87"/>
              <a:gd name="T57" fmla="*/ 2147483647 h 87"/>
              <a:gd name="T58" fmla="*/ 2147483647 w 87"/>
              <a:gd name="T59" fmla="*/ 2147483647 h 87"/>
              <a:gd name="T60" fmla="*/ 2147483647 w 87"/>
              <a:gd name="T61" fmla="*/ 2147483647 h 87"/>
              <a:gd name="T62" fmla="*/ 2147483647 w 87"/>
              <a:gd name="T63" fmla="*/ 2147483647 h 87"/>
              <a:gd name="T64" fmla="*/ 2147483647 w 87"/>
              <a:gd name="T65" fmla="*/ 2147483647 h 87"/>
              <a:gd name="T66" fmla="*/ 2147483647 w 87"/>
              <a:gd name="T67" fmla="*/ 2147483647 h 87"/>
              <a:gd name="T68" fmla="*/ 2147483647 w 87"/>
              <a:gd name="T69" fmla="*/ 2147483647 h 87"/>
              <a:gd name="T70" fmla="*/ 2147483647 w 87"/>
              <a:gd name="T71" fmla="*/ 2147483647 h 87"/>
              <a:gd name="T72" fmla="*/ 2147483647 w 87"/>
              <a:gd name="T73" fmla="*/ 2147483647 h 87"/>
              <a:gd name="T74" fmla="*/ 2147483647 w 87"/>
              <a:gd name="T75" fmla="*/ 2147483647 h 87"/>
              <a:gd name="T76" fmla="*/ 2147483647 w 87"/>
              <a:gd name="T77" fmla="*/ 2147483647 h 87"/>
              <a:gd name="T78" fmla="*/ 2147483647 w 87"/>
              <a:gd name="T79" fmla="*/ 2147483647 h 87"/>
              <a:gd name="T80" fmla="*/ 2147483647 w 87"/>
              <a:gd name="T81" fmla="*/ 2147483647 h 87"/>
              <a:gd name="T82" fmla="*/ 2147483647 w 87"/>
              <a:gd name="T83" fmla="*/ 2147483647 h 87"/>
              <a:gd name="T84" fmla="*/ 2147483647 w 87"/>
              <a:gd name="T85" fmla="*/ 2147483647 h 87"/>
              <a:gd name="T86" fmla="*/ 2147483647 w 87"/>
              <a:gd name="T87" fmla="*/ 2147483647 h 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87" h="87">
                <a:moveTo>
                  <a:pt x="85" y="30"/>
                </a:moveTo>
                <a:cubicBezTo>
                  <a:pt x="84" y="28"/>
                  <a:pt x="82" y="27"/>
                  <a:pt x="81" y="28"/>
                </a:cubicBezTo>
                <a:cubicBezTo>
                  <a:pt x="79" y="29"/>
                  <a:pt x="79" y="29"/>
                  <a:pt x="79" y="29"/>
                </a:cubicBezTo>
                <a:cubicBezTo>
                  <a:pt x="77" y="29"/>
                  <a:pt x="76" y="29"/>
                  <a:pt x="75" y="27"/>
                </a:cubicBezTo>
                <a:cubicBezTo>
                  <a:pt x="71" y="21"/>
                  <a:pt x="71" y="21"/>
                  <a:pt x="71" y="21"/>
                </a:cubicBezTo>
                <a:cubicBezTo>
                  <a:pt x="69" y="20"/>
                  <a:pt x="70" y="18"/>
                  <a:pt x="71" y="16"/>
                </a:cubicBezTo>
                <a:cubicBezTo>
                  <a:pt x="72" y="15"/>
                  <a:pt x="72" y="15"/>
                  <a:pt x="72" y="15"/>
                </a:cubicBezTo>
                <a:cubicBezTo>
                  <a:pt x="73" y="14"/>
                  <a:pt x="73" y="12"/>
                  <a:pt x="72" y="11"/>
                </a:cubicBezTo>
                <a:cubicBezTo>
                  <a:pt x="63" y="5"/>
                  <a:pt x="63" y="5"/>
                  <a:pt x="63" y="5"/>
                </a:cubicBezTo>
                <a:cubicBezTo>
                  <a:pt x="61" y="4"/>
                  <a:pt x="59" y="4"/>
                  <a:pt x="59" y="6"/>
                </a:cubicBezTo>
                <a:cubicBezTo>
                  <a:pt x="58" y="8"/>
                  <a:pt x="58" y="8"/>
                  <a:pt x="58" y="8"/>
                </a:cubicBezTo>
                <a:cubicBezTo>
                  <a:pt x="57" y="9"/>
                  <a:pt x="56" y="10"/>
                  <a:pt x="54" y="10"/>
                </a:cubicBezTo>
                <a:cubicBezTo>
                  <a:pt x="47" y="8"/>
                  <a:pt x="47" y="8"/>
                  <a:pt x="47" y="8"/>
                </a:cubicBezTo>
                <a:cubicBezTo>
                  <a:pt x="45" y="8"/>
                  <a:pt x="43" y="7"/>
                  <a:pt x="43" y="5"/>
                </a:cubicBezTo>
                <a:cubicBezTo>
                  <a:pt x="43" y="3"/>
                  <a:pt x="43" y="3"/>
                  <a:pt x="43" y="3"/>
                </a:cubicBezTo>
                <a:cubicBezTo>
                  <a:pt x="43" y="1"/>
                  <a:pt x="42" y="0"/>
                  <a:pt x="40" y="0"/>
                </a:cubicBezTo>
                <a:cubicBezTo>
                  <a:pt x="29" y="2"/>
                  <a:pt x="29" y="2"/>
                  <a:pt x="29" y="2"/>
                </a:cubicBezTo>
                <a:cubicBezTo>
                  <a:pt x="28" y="3"/>
                  <a:pt x="27" y="5"/>
                  <a:pt x="28" y="6"/>
                </a:cubicBezTo>
                <a:cubicBezTo>
                  <a:pt x="28" y="8"/>
                  <a:pt x="28" y="8"/>
                  <a:pt x="28" y="8"/>
                </a:cubicBezTo>
                <a:cubicBezTo>
                  <a:pt x="29" y="10"/>
                  <a:pt x="28" y="12"/>
                  <a:pt x="27" y="12"/>
                </a:cubicBezTo>
                <a:cubicBezTo>
                  <a:pt x="21" y="17"/>
                  <a:pt x="21" y="17"/>
                  <a:pt x="21" y="17"/>
                </a:cubicBezTo>
                <a:cubicBezTo>
                  <a:pt x="19" y="18"/>
                  <a:pt x="17" y="18"/>
                  <a:pt x="16" y="16"/>
                </a:cubicBezTo>
                <a:cubicBezTo>
                  <a:pt x="15" y="15"/>
                  <a:pt x="15" y="15"/>
                  <a:pt x="15" y="15"/>
                </a:cubicBezTo>
                <a:cubicBezTo>
                  <a:pt x="14" y="14"/>
                  <a:pt x="12" y="14"/>
                  <a:pt x="11" y="15"/>
                </a:cubicBezTo>
                <a:cubicBezTo>
                  <a:pt x="4" y="24"/>
                  <a:pt x="4" y="24"/>
                  <a:pt x="4" y="24"/>
                </a:cubicBezTo>
                <a:cubicBezTo>
                  <a:pt x="4" y="26"/>
                  <a:pt x="4" y="28"/>
                  <a:pt x="6" y="28"/>
                </a:cubicBezTo>
                <a:cubicBezTo>
                  <a:pt x="8" y="29"/>
                  <a:pt x="8" y="29"/>
                  <a:pt x="8" y="29"/>
                </a:cubicBezTo>
                <a:cubicBezTo>
                  <a:pt x="9" y="30"/>
                  <a:pt x="10" y="32"/>
                  <a:pt x="10" y="33"/>
                </a:cubicBezTo>
                <a:cubicBezTo>
                  <a:pt x="8" y="41"/>
                  <a:pt x="8" y="41"/>
                  <a:pt x="8" y="41"/>
                </a:cubicBezTo>
                <a:cubicBezTo>
                  <a:pt x="8" y="42"/>
                  <a:pt x="7" y="44"/>
                  <a:pt x="5" y="44"/>
                </a:cubicBezTo>
                <a:cubicBezTo>
                  <a:pt x="3" y="44"/>
                  <a:pt x="3" y="44"/>
                  <a:pt x="3" y="44"/>
                </a:cubicBezTo>
                <a:cubicBezTo>
                  <a:pt x="1" y="44"/>
                  <a:pt x="0" y="45"/>
                  <a:pt x="0" y="47"/>
                </a:cubicBezTo>
                <a:cubicBezTo>
                  <a:pt x="2" y="58"/>
                  <a:pt x="2" y="58"/>
                  <a:pt x="2" y="58"/>
                </a:cubicBezTo>
                <a:cubicBezTo>
                  <a:pt x="3" y="59"/>
                  <a:pt x="4" y="60"/>
                  <a:pt x="6" y="59"/>
                </a:cubicBezTo>
                <a:cubicBezTo>
                  <a:pt x="8" y="59"/>
                  <a:pt x="8" y="59"/>
                  <a:pt x="8" y="59"/>
                </a:cubicBezTo>
                <a:cubicBezTo>
                  <a:pt x="9" y="58"/>
                  <a:pt x="11" y="57"/>
                  <a:pt x="11" y="57"/>
                </a:cubicBezTo>
                <a:cubicBezTo>
                  <a:pt x="11" y="57"/>
                  <a:pt x="11" y="59"/>
                  <a:pt x="12" y="60"/>
                </a:cubicBezTo>
                <a:cubicBezTo>
                  <a:pt x="16" y="66"/>
                  <a:pt x="16" y="66"/>
                  <a:pt x="16" y="66"/>
                </a:cubicBezTo>
                <a:cubicBezTo>
                  <a:pt x="17" y="68"/>
                  <a:pt x="17" y="70"/>
                  <a:pt x="16" y="71"/>
                </a:cubicBezTo>
                <a:cubicBezTo>
                  <a:pt x="15" y="72"/>
                  <a:pt x="15" y="72"/>
                  <a:pt x="15" y="72"/>
                </a:cubicBezTo>
                <a:cubicBezTo>
                  <a:pt x="14" y="74"/>
                  <a:pt x="14" y="75"/>
                  <a:pt x="15" y="76"/>
                </a:cubicBezTo>
                <a:cubicBezTo>
                  <a:pt x="24" y="83"/>
                  <a:pt x="24" y="83"/>
                  <a:pt x="24" y="83"/>
                </a:cubicBezTo>
                <a:cubicBezTo>
                  <a:pt x="26" y="84"/>
                  <a:pt x="28" y="83"/>
                  <a:pt x="28" y="81"/>
                </a:cubicBezTo>
                <a:cubicBezTo>
                  <a:pt x="29" y="79"/>
                  <a:pt x="29" y="79"/>
                  <a:pt x="29" y="79"/>
                </a:cubicBezTo>
                <a:cubicBezTo>
                  <a:pt x="30" y="78"/>
                  <a:pt x="31" y="77"/>
                  <a:pt x="33" y="77"/>
                </a:cubicBezTo>
                <a:cubicBezTo>
                  <a:pt x="40" y="79"/>
                  <a:pt x="40" y="79"/>
                  <a:pt x="40" y="79"/>
                </a:cubicBezTo>
                <a:cubicBezTo>
                  <a:pt x="42" y="79"/>
                  <a:pt x="43" y="81"/>
                  <a:pt x="43" y="82"/>
                </a:cubicBezTo>
                <a:cubicBezTo>
                  <a:pt x="43" y="84"/>
                  <a:pt x="43" y="84"/>
                  <a:pt x="43" y="84"/>
                </a:cubicBezTo>
                <a:cubicBezTo>
                  <a:pt x="43" y="86"/>
                  <a:pt x="45" y="87"/>
                  <a:pt x="47" y="87"/>
                </a:cubicBezTo>
                <a:cubicBezTo>
                  <a:pt x="58" y="85"/>
                  <a:pt x="58" y="85"/>
                  <a:pt x="58" y="85"/>
                </a:cubicBezTo>
                <a:cubicBezTo>
                  <a:pt x="59" y="84"/>
                  <a:pt x="60" y="83"/>
                  <a:pt x="59" y="81"/>
                </a:cubicBezTo>
                <a:cubicBezTo>
                  <a:pt x="59" y="79"/>
                  <a:pt x="59" y="79"/>
                  <a:pt x="59" y="79"/>
                </a:cubicBezTo>
                <a:cubicBezTo>
                  <a:pt x="58" y="78"/>
                  <a:pt x="57" y="76"/>
                  <a:pt x="57" y="76"/>
                </a:cubicBezTo>
                <a:cubicBezTo>
                  <a:pt x="57" y="76"/>
                  <a:pt x="59" y="76"/>
                  <a:pt x="60" y="75"/>
                </a:cubicBezTo>
                <a:cubicBezTo>
                  <a:pt x="66" y="71"/>
                  <a:pt x="66" y="71"/>
                  <a:pt x="66" y="71"/>
                </a:cubicBezTo>
                <a:cubicBezTo>
                  <a:pt x="68" y="70"/>
                  <a:pt x="70" y="70"/>
                  <a:pt x="71" y="71"/>
                </a:cubicBezTo>
                <a:cubicBezTo>
                  <a:pt x="72" y="72"/>
                  <a:pt x="72" y="72"/>
                  <a:pt x="72" y="72"/>
                </a:cubicBezTo>
                <a:cubicBezTo>
                  <a:pt x="73" y="74"/>
                  <a:pt x="75" y="73"/>
                  <a:pt x="76" y="72"/>
                </a:cubicBezTo>
                <a:cubicBezTo>
                  <a:pt x="83" y="63"/>
                  <a:pt x="83" y="63"/>
                  <a:pt x="83" y="63"/>
                </a:cubicBezTo>
                <a:cubicBezTo>
                  <a:pt x="83" y="61"/>
                  <a:pt x="83" y="60"/>
                  <a:pt x="81" y="59"/>
                </a:cubicBezTo>
                <a:cubicBezTo>
                  <a:pt x="79" y="58"/>
                  <a:pt x="79" y="58"/>
                  <a:pt x="79" y="58"/>
                </a:cubicBezTo>
                <a:cubicBezTo>
                  <a:pt x="78" y="58"/>
                  <a:pt x="77" y="56"/>
                  <a:pt x="77" y="54"/>
                </a:cubicBezTo>
                <a:cubicBezTo>
                  <a:pt x="79" y="47"/>
                  <a:pt x="79" y="47"/>
                  <a:pt x="79" y="47"/>
                </a:cubicBezTo>
                <a:cubicBezTo>
                  <a:pt x="79" y="45"/>
                  <a:pt x="80" y="44"/>
                  <a:pt x="82" y="44"/>
                </a:cubicBezTo>
                <a:cubicBezTo>
                  <a:pt x="84" y="44"/>
                  <a:pt x="84" y="44"/>
                  <a:pt x="84" y="44"/>
                </a:cubicBezTo>
                <a:cubicBezTo>
                  <a:pt x="86" y="44"/>
                  <a:pt x="87" y="42"/>
                  <a:pt x="87" y="41"/>
                </a:cubicBezTo>
                <a:lnTo>
                  <a:pt x="85" y="30"/>
                </a:lnTo>
                <a:close/>
                <a:moveTo>
                  <a:pt x="68" y="52"/>
                </a:moveTo>
                <a:cubicBezTo>
                  <a:pt x="68" y="53"/>
                  <a:pt x="67" y="54"/>
                  <a:pt x="66" y="53"/>
                </a:cubicBezTo>
                <a:cubicBezTo>
                  <a:pt x="65" y="53"/>
                  <a:pt x="65" y="53"/>
                  <a:pt x="65" y="53"/>
                </a:cubicBezTo>
                <a:cubicBezTo>
                  <a:pt x="64" y="52"/>
                  <a:pt x="63" y="53"/>
                  <a:pt x="62" y="54"/>
                </a:cubicBezTo>
                <a:cubicBezTo>
                  <a:pt x="60" y="57"/>
                  <a:pt x="60" y="57"/>
                  <a:pt x="60" y="57"/>
                </a:cubicBezTo>
                <a:cubicBezTo>
                  <a:pt x="59" y="58"/>
                  <a:pt x="59" y="59"/>
                  <a:pt x="59" y="59"/>
                </a:cubicBezTo>
                <a:cubicBezTo>
                  <a:pt x="59" y="59"/>
                  <a:pt x="59" y="59"/>
                  <a:pt x="60" y="60"/>
                </a:cubicBezTo>
                <a:cubicBezTo>
                  <a:pt x="61" y="61"/>
                  <a:pt x="61" y="61"/>
                  <a:pt x="61" y="61"/>
                </a:cubicBezTo>
                <a:cubicBezTo>
                  <a:pt x="62" y="62"/>
                  <a:pt x="62" y="63"/>
                  <a:pt x="61" y="64"/>
                </a:cubicBezTo>
                <a:cubicBezTo>
                  <a:pt x="55" y="67"/>
                  <a:pt x="55" y="67"/>
                  <a:pt x="55" y="67"/>
                </a:cubicBezTo>
                <a:cubicBezTo>
                  <a:pt x="54" y="68"/>
                  <a:pt x="53" y="67"/>
                  <a:pt x="53" y="66"/>
                </a:cubicBezTo>
                <a:cubicBezTo>
                  <a:pt x="52" y="65"/>
                  <a:pt x="52" y="65"/>
                  <a:pt x="52" y="65"/>
                </a:cubicBezTo>
                <a:cubicBezTo>
                  <a:pt x="52" y="64"/>
                  <a:pt x="51" y="64"/>
                  <a:pt x="50" y="64"/>
                </a:cubicBezTo>
                <a:cubicBezTo>
                  <a:pt x="45" y="65"/>
                  <a:pt x="45" y="65"/>
                  <a:pt x="45" y="65"/>
                </a:cubicBezTo>
                <a:cubicBezTo>
                  <a:pt x="44" y="65"/>
                  <a:pt x="43" y="66"/>
                  <a:pt x="43" y="67"/>
                </a:cubicBezTo>
                <a:cubicBezTo>
                  <a:pt x="43" y="68"/>
                  <a:pt x="43" y="68"/>
                  <a:pt x="43" y="68"/>
                </a:cubicBezTo>
                <a:cubicBezTo>
                  <a:pt x="43" y="69"/>
                  <a:pt x="43" y="70"/>
                  <a:pt x="42" y="70"/>
                </a:cubicBezTo>
                <a:cubicBezTo>
                  <a:pt x="35" y="69"/>
                  <a:pt x="35" y="69"/>
                  <a:pt x="35" y="69"/>
                </a:cubicBezTo>
                <a:cubicBezTo>
                  <a:pt x="34" y="68"/>
                  <a:pt x="33" y="67"/>
                  <a:pt x="34" y="66"/>
                </a:cubicBezTo>
                <a:cubicBezTo>
                  <a:pt x="34" y="65"/>
                  <a:pt x="34" y="65"/>
                  <a:pt x="34" y="65"/>
                </a:cubicBezTo>
                <a:cubicBezTo>
                  <a:pt x="35" y="64"/>
                  <a:pt x="34" y="63"/>
                  <a:pt x="33" y="63"/>
                </a:cubicBezTo>
                <a:cubicBezTo>
                  <a:pt x="30" y="60"/>
                  <a:pt x="30" y="60"/>
                  <a:pt x="30" y="60"/>
                </a:cubicBezTo>
                <a:cubicBezTo>
                  <a:pt x="29" y="59"/>
                  <a:pt x="28" y="59"/>
                  <a:pt x="28" y="59"/>
                </a:cubicBezTo>
                <a:cubicBezTo>
                  <a:pt x="28" y="59"/>
                  <a:pt x="28" y="59"/>
                  <a:pt x="27" y="60"/>
                </a:cubicBezTo>
                <a:cubicBezTo>
                  <a:pt x="26" y="61"/>
                  <a:pt x="26" y="61"/>
                  <a:pt x="26" y="61"/>
                </a:cubicBezTo>
                <a:cubicBezTo>
                  <a:pt x="25" y="62"/>
                  <a:pt x="24" y="62"/>
                  <a:pt x="24" y="61"/>
                </a:cubicBezTo>
                <a:cubicBezTo>
                  <a:pt x="20" y="55"/>
                  <a:pt x="20" y="55"/>
                  <a:pt x="20" y="55"/>
                </a:cubicBezTo>
                <a:cubicBezTo>
                  <a:pt x="19" y="54"/>
                  <a:pt x="20" y="53"/>
                  <a:pt x="21" y="53"/>
                </a:cubicBezTo>
                <a:cubicBezTo>
                  <a:pt x="22" y="52"/>
                  <a:pt x="22" y="52"/>
                  <a:pt x="22" y="52"/>
                </a:cubicBezTo>
                <a:cubicBezTo>
                  <a:pt x="23" y="52"/>
                  <a:pt x="23" y="51"/>
                  <a:pt x="23" y="50"/>
                </a:cubicBezTo>
                <a:cubicBezTo>
                  <a:pt x="22" y="46"/>
                  <a:pt x="22" y="46"/>
                  <a:pt x="22" y="46"/>
                </a:cubicBezTo>
                <a:cubicBezTo>
                  <a:pt x="22" y="44"/>
                  <a:pt x="21" y="44"/>
                  <a:pt x="20" y="44"/>
                </a:cubicBezTo>
                <a:cubicBezTo>
                  <a:pt x="19" y="44"/>
                  <a:pt x="19" y="44"/>
                  <a:pt x="19" y="44"/>
                </a:cubicBezTo>
                <a:cubicBezTo>
                  <a:pt x="18" y="44"/>
                  <a:pt x="17" y="43"/>
                  <a:pt x="17" y="42"/>
                </a:cubicBezTo>
                <a:cubicBezTo>
                  <a:pt x="19" y="35"/>
                  <a:pt x="19" y="35"/>
                  <a:pt x="19" y="35"/>
                </a:cubicBezTo>
                <a:cubicBezTo>
                  <a:pt x="19" y="34"/>
                  <a:pt x="20" y="34"/>
                  <a:pt x="21" y="34"/>
                </a:cubicBezTo>
                <a:cubicBezTo>
                  <a:pt x="22" y="35"/>
                  <a:pt x="22" y="35"/>
                  <a:pt x="22" y="35"/>
                </a:cubicBezTo>
                <a:cubicBezTo>
                  <a:pt x="23" y="35"/>
                  <a:pt x="24" y="35"/>
                  <a:pt x="25" y="34"/>
                </a:cubicBezTo>
                <a:cubicBezTo>
                  <a:pt x="27" y="30"/>
                  <a:pt x="27" y="30"/>
                  <a:pt x="27" y="30"/>
                </a:cubicBezTo>
                <a:cubicBezTo>
                  <a:pt x="28" y="29"/>
                  <a:pt x="28" y="28"/>
                  <a:pt x="27" y="27"/>
                </a:cubicBezTo>
                <a:cubicBezTo>
                  <a:pt x="26" y="26"/>
                  <a:pt x="26" y="26"/>
                  <a:pt x="26" y="26"/>
                </a:cubicBezTo>
                <a:cubicBezTo>
                  <a:pt x="25" y="25"/>
                  <a:pt x="25" y="24"/>
                  <a:pt x="26" y="24"/>
                </a:cubicBezTo>
                <a:cubicBezTo>
                  <a:pt x="32" y="20"/>
                  <a:pt x="32" y="20"/>
                  <a:pt x="32" y="20"/>
                </a:cubicBezTo>
                <a:cubicBezTo>
                  <a:pt x="33" y="19"/>
                  <a:pt x="34" y="20"/>
                  <a:pt x="34" y="21"/>
                </a:cubicBezTo>
                <a:cubicBezTo>
                  <a:pt x="35" y="22"/>
                  <a:pt x="35" y="22"/>
                  <a:pt x="35" y="22"/>
                </a:cubicBezTo>
                <a:cubicBezTo>
                  <a:pt x="35" y="23"/>
                  <a:pt x="36" y="23"/>
                  <a:pt x="37" y="23"/>
                </a:cubicBezTo>
                <a:cubicBezTo>
                  <a:pt x="42" y="22"/>
                  <a:pt x="42" y="22"/>
                  <a:pt x="42" y="22"/>
                </a:cubicBezTo>
                <a:cubicBezTo>
                  <a:pt x="43" y="22"/>
                  <a:pt x="43" y="21"/>
                  <a:pt x="43" y="20"/>
                </a:cubicBezTo>
                <a:cubicBezTo>
                  <a:pt x="43" y="19"/>
                  <a:pt x="43" y="19"/>
                  <a:pt x="43" y="19"/>
                </a:cubicBezTo>
                <a:cubicBezTo>
                  <a:pt x="43" y="18"/>
                  <a:pt x="44" y="17"/>
                  <a:pt x="45" y="17"/>
                </a:cubicBezTo>
                <a:cubicBezTo>
                  <a:pt x="52" y="19"/>
                  <a:pt x="52" y="19"/>
                  <a:pt x="52" y="19"/>
                </a:cubicBezTo>
                <a:cubicBezTo>
                  <a:pt x="53" y="19"/>
                  <a:pt x="53" y="20"/>
                  <a:pt x="53" y="21"/>
                </a:cubicBezTo>
                <a:cubicBezTo>
                  <a:pt x="53" y="22"/>
                  <a:pt x="53" y="22"/>
                  <a:pt x="53" y="22"/>
                </a:cubicBezTo>
                <a:cubicBezTo>
                  <a:pt x="52" y="23"/>
                  <a:pt x="53" y="24"/>
                  <a:pt x="54" y="25"/>
                </a:cubicBezTo>
                <a:cubicBezTo>
                  <a:pt x="57" y="27"/>
                  <a:pt x="57" y="27"/>
                  <a:pt x="57" y="27"/>
                </a:cubicBezTo>
                <a:cubicBezTo>
                  <a:pt x="58" y="28"/>
                  <a:pt x="59" y="28"/>
                  <a:pt x="60" y="27"/>
                </a:cubicBezTo>
                <a:cubicBezTo>
                  <a:pt x="61" y="26"/>
                  <a:pt x="61" y="26"/>
                  <a:pt x="61" y="26"/>
                </a:cubicBezTo>
                <a:cubicBezTo>
                  <a:pt x="62" y="25"/>
                  <a:pt x="63" y="26"/>
                  <a:pt x="63" y="26"/>
                </a:cubicBezTo>
                <a:cubicBezTo>
                  <a:pt x="67" y="32"/>
                  <a:pt x="67" y="32"/>
                  <a:pt x="67" y="32"/>
                </a:cubicBezTo>
                <a:cubicBezTo>
                  <a:pt x="68" y="33"/>
                  <a:pt x="67" y="34"/>
                  <a:pt x="66" y="34"/>
                </a:cubicBezTo>
                <a:cubicBezTo>
                  <a:pt x="65" y="35"/>
                  <a:pt x="65" y="35"/>
                  <a:pt x="65" y="35"/>
                </a:cubicBezTo>
                <a:cubicBezTo>
                  <a:pt x="64" y="35"/>
                  <a:pt x="64" y="36"/>
                  <a:pt x="64" y="37"/>
                </a:cubicBezTo>
                <a:cubicBezTo>
                  <a:pt x="65" y="42"/>
                  <a:pt x="65" y="42"/>
                  <a:pt x="65" y="42"/>
                </a:cubicBezTo>
                <a:cubicBezTo>
                  <a:pt x="65" y="43"/>
                  <a:pt x="66" y="44"/>
                  <a:pt x="67" y="44"/>
                </a:cubicBezTo>
                <a:cubicBezTo>
                  <a:pt x="68" y="44"/>
                  <a:pt x="68" y="44"/>
                  <a:pt x="68" y="44"/>
                </a:cubicBezTo>
                <a:cubicBezTo>
                  <a:pt x="69" y="44"/>
                  <a:pt x="70" y="44"/>
                  <a:pt x="70" y="46"/>
                </a:cubicBezTo>
                <a:lnTo>
                  <a:pt x="68" y="52"/>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pic>
        <p:nvPicPr>
          <p:cNvPr id="35869" name="组合 93"/>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08810" y="2721419"/>
            <a:ext cx="648890" cy="621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0" name="组合 102"/>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923110" y="4426920"/>
            <a:ext cx="497681" cy="5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1" name="组合 107"/>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21806" y="3521766"/>
            <a:ext cx="576263" cy="64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2" name="组合 113"/>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353741" y="3581316"/>
            <a:ext cx="607219" cy="529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3" name="组合 116"/>
          <p:cNvPicPr>
            <a:picLocks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063479" y="2785732"/>
            <a:ext cx="516731" cy="484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4" name="组合 122"/>
          <p:cNvPicPr>
            <a:picLocks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181225" y="2816698"/>
            <a:ext cx="579835" cy="416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5" name="组合 125"/>
          <p:cNvPicPr>
            <a:picLocks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61975" y="3571788"/>
            <a:ext cx="608410" cy="553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6" name="组合 133"/>
          <p:cNvPicPr>
            <a:picLocks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94123" y="4486470"/>
            <a:ext cx="548878" cy="444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7" name="组合 137"/>
          <p:cNvPicPr>
            <a:picLocks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453753" y="2766676"/>
            <a:ext cx="585788" cy="516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8" name="组合 146"/>
          <p:cNvPicPr>
            <a:picLocks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89360" y="2684497"/>
            <a:ext cx="558403" cy="68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9" name="组合 150"/>
          <p:cNvPicPr>
            <a:picLocks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226469" y="1911543"/>
            <a:ext cx="484585" cy="589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80" name="组合 155"/>
          <p:cNvPicPr>
            <a:picLocks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008710" y="2030643"/>
            <a:ext cx="584597" cy="356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81" name="组合 160"/>
          <p:cNvPicPr>
            <a:picLocks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918347" y="1921072"/>
            <a:ext cx="576263" cy="5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82" name="组合 167"/>
          <p:cNvPicPr>
            <a:picLocks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440657" y="1866286"/>
            <a:ext cx="365522" cy="68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883" name="组合 264"/>
          <p:cNvGrpSpPr/>
          <p:nvPr/>
        </p:nvGrpSpPr>
        <p:grpSpPr bwMode="auto">
          <a:xfrm>
            <a:off x="559594" y="334670"/>
            <a:ext cx="7975997" cy="1376787"/>
            <a:chOff x="0" y="0"/>
            <a:chExt cx="10635290" cy="1835106"/>
          </a:xfrm>
        </p:grpSpPr>
        <p:sp>
          <p:nvSpPr>
            <p:cNvPr id="35884" name="矩形 51"/>
            <p:cNvSpPr>
              <a:spLocks noChangeArrowheads="1"/>
            </p:cNvSpPr>
            <p:nvPr/>
          </p:nvSpPr>
          <p:spPr bwMode="auto">
            <a:xfrm>
              <a:off x="0" y="0"/>
              <a:ext cx="10635290" cy="1835106"/>
            </a:xfrm>
            <a:prstGeom prst="rect">
              <a:avLst/>
            </a:prstGeom>
            <a:solidFill>
              <a:srgbClr val="6FB0A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sp>
          <p:nvSpPr>
            <p:cNvPr id="35885" name="文本框 266"/>
            <p:cNvSpPr txBox="1">
              <a:spLocks noChangeArrowheads="1"/>
            </p:cNvSpPr>
            <p:nvPr/>
          </p:nvSpPr>
          <p:spPr bwMode="auto">
            <a:xfrm>
              <a:off x="1231023" y="206497"/>
              <a:ext cx="8173243" cy="147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r>
                <a:rPr lang="zh-CN" altLang="en-US" sz="6600" b="1">
                  <a:solidFill>
                    <a:srgbClr val="FFFFFF"/>
                  </a:solidFill>
                  <a:latin typeface="微软雅黑" panose="020B0503020204020204" pitchFamily="34" charset="-122"/>
                  <a:ea typeface="微软雅黑" panose="020B0503020204020204" pitchFamily="34" charset="-122"/>
                </a:rPr>
                <a:t>赠送可编辑图标</a:t>
              </a:r>
              <a:endParaRPr lang="zh-CN" altLang="en-US" sz="6600" b="1">
                <a:solidFill>
                  <a:srgbClr val="FFFFFF"/>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2000" advClick="0" advTm="2000"/>
    </mc:Choice>
    <mc:Fallback>
      <p:transition spd="slow" advClick="0" advTm="2000"/>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6866" name="组合 6"/>
          <p:cNvGrpSpPr/>
          <p:nvPr/>
        </p:nvGrpSpPr>
        <p:grpSpPr bwMode="auto">
          <a:xfrm>
            <a:off x="7160419" y="2006823"/>
            <a:ext cx="542925" cy="543093"/>
            <a:chOff x="0" y="0"/>
            <a:chExt cx="723900" cy="723900"/>
          </a:xfrm>
        </p:grpSpPr>
        <p:sp>
          <p:nvSpPr>
            <p:cNvPr id="37414" name="Freeform 451"/>
            <p:cNvSpPr/>
            <p:nvPr/>
          </p:nvSpPr>
          <p:spPr bwMode="auto">
            <a:xfrm>
              <a:off x="0" y="0"/>
              <a:ext cx="723900" cy="723900"/>
            </a:xfrm>
            <a:custGeom>
              <a:avLst/>
              <a:gdLst>
                <a:gd name="T0" fmla="*/ 2147483647 w 1632"/>
                <a:gd name="T1" fmla="*/ 2147483647 h 1632"/>
                <a:gd name="T2" fmla="*/ 2147483647 w 1632"/>
                <a:gd name="T3" fmla="*/ 2147483647 h 1632"/>
                <a:gd name="T4" fmla="*/ 2147483647 w 1632"/>
                <a:gd name="T5" fmla="*/ 2147483647 h 1632"/>
                <a:gd name="T6" fmla="*/ 0 w 1632"/>
                <a:gd name="T7" fmla="*/ 2147483647 h 1632"/>
                <a:gd name="T8" fmla="*/ 0 w 1632"/>
                <a:gd name="T9" fmla="*/ 2147483647 h 1632"/>
                <a:gd name="T10" fmla="*/ 2147483647 w 1632"/>
                <a:gd name="T11" fmla="*/ 0 h 1632"/>
                <a:gd name="T12" fmla="*/ 2147483647 w 1632"/>
                <a:gd name="T13" fmla="*/ 0 h 1632"/>
                <a:gd name="T14" fmla="*/ 2147483647 w 1632"/>
                <a:gd name="T15" fmla="*/ 2147483647 h 1632"/>
                <a:gd name="T16" fmla="*/ 2147483647 w 1632"/>
                <a:gd name="T17" fmla="*/ 2147483647 h 16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32" h="1632">
                  <a:moveTo>
                    <a:pt x="1632" y="1518"/>
                  </a:moveTo>
                  <a:cubicBezTo>
                    <a:pt x="1632" y="1581"/>
                    <a:pt x="1581" y="1632"/>
                    <a:pt x="1519" y="1632"/>
                  </a:cubicBezTo>
                  <a:cubicBezTo>
                    <a:pt x="114" y="1632"/>
                    <a:pt x="114" y="1632"/>
                    <a:pt x="114" y="1632"/>
                  </a:cubicBezTo>
                  <a:cubicBezTo>
                    <a:pt x="51" y="1632"/>
                    <a:pt x="0" y="1581"/>
                    <a:pt x="0" y="1518"/>
                  </a:cubicBezTo>
                  <a:cubicBezTo>
                    <a:pt x="0" y="114"/>
                    <a:pt x="0" y="114"/>
                    <a:pt x="0" y="114"/>
                  </a:cubicBezTo>
                  <a:cubicBezTo>
                    <a:pt x="0" y="51"/>
                    <a:pt x="51" y="0"/>
                    <a:pt x="114" y="0"/>
                  </a:cubicBezTo>
                  <a:cubicBezTo>
                    <a:pt x="1519" y="0"/>
                    <a:pt x="1519" y="0"/>
                    <a:pt x="1519" y="0"/>
                  </a:cubicBezTo>
                  <a:cubicBezTo>
                    <a:pt x="1581" y="0"/>
                    <a:pt x="1632" y="51"/>
                    <a:pt x="1632" y="114"/>
                  </a:cubicBezTo>
                  <a:lnTo>
                    <a:pt x="1632" y="1518"/>
                  </a:lnTo>
                  <a:close/>
                </a:path>
              </a:pathLst>
            </a:custGeom>
            <a:solidFill>
              <a:srgbClr val="E8C04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415" name="Freeform 452"/>
            <p:cNvSpPr/>
            <p:nvPr/>
          </p:nvSpPr>
          <p:spPr bwMode="auto">
            <a:xfrm>
              <a:off x="246063" y="177800"/>
              <a:ext cx="231775" cy="444500"/>
            </a:xfrm>
            <a:custGeom>
              <a:avLst/>
              <a:gdLst>
                <a:gd name="T0" fmla="*/ 2147483647 w 523"/>
                <a:gd name="T1" fmla="*/ 0 h 1000"/>
                <a:gd name="T2" fmla="*/ 2147483647 w 523"/>
                <a:gd name="T3" fmla="*/ 2147483647 h 1000"/>
                <a:gd name="T4" fmla="*/ 2147483647 w 523"/>
                <a:gd name="T5" fmla="*/ 2147483647 h 1000"/>
                <a:gd name="T6" fmla="*/ 2147483647 w 523"/>
                <a:gd name="T7" fmla="*/ 2147483647 h 1000"/>
                <a:gd name="T8" fmla="*/ 2147483647 w 523"/>
                <a:gd name="T9" fmla="*/ 2147483647 h 1000"/>
                <a:gd name="T10" fmla="*/ 2147483647 w 523"/>
                <a:gd name="T11" fmla="*/ 2147483647 h 1000"/>
                <a:gd name="T12" fmla="*/ 0 w 523"/>
                <a:gd name="T13" fmla="*/ 2147483647 h 1000"/>
                <a:gd name="T14" fmla="*/ 0 w 523"/>
                <a:gd name="T15" fmla="*/ 2147483647 h 1000"/>
                <a:gd name="T16" fmla="*/ 2147483647 w 523"/>
                <a:gd name="T17" fmla="*/ 2147483647 h 1000"/>
                <a:gd name="T18" fmla="*/ 2147483647 w 523"/>
                <a:gd name="T19" fmla="*/ 2147483647 h 1000"/>
                <a:gd name="T20" fmla="*/ 2147483647 w 523"/>
                <a:gd name="T21" fmla="*/ 2147483647 h 1000"/>
                <a:gd name="T22" fmla="*/ 2147483647 w 523"/>
                <a:gd name="T23" fmla="*/ 2147483647 h 1000"/>
                <a:gd name="T24" fmla="*/ 2147483647 w 523"/>
                <a:gd name="T25" fmla="*/ 2147483647 h 1000"/>
                <a:gd name="T26" fmla="*/ 2147483647 w 523"/>
                <a:gd name="T27" fmla="*/ 2147483647 h 1000"/>
                <a:gd name="T28" fmla="*/ 2147483647 w 523"/>
                <a:gd name="T29" fmla="*/ 2147483647 h 1000"/>
                <a:gd name="T30" fmla="*/ 2147483647 w 523"/>
                <a:gd name="T31" fmla="*/ 2147483647 h 1000"/>
                <a:gd name="T32" fmla="*/ 2147483647 w 523"/>
                <a:gd name="T33" fmla="*/ 2147483647 h 1000"/>
                <a:gd name="T34" fmla="*/ 2147483647 w 523"/>
                <a:gd name="T35" fmla="*/ 2147483647 h 1000"/>
                <a:gd name="T36" fmla="*/ 2147483647 w 523"/>
                <a:gd name="T37" fmla="*/ 2147483647 h 1000"/>
                <a:gd name="T38" fmla="*/ 2147483647 w 523"/>
                <a:gd name="T39" fmla="*/ 2147483647 h 1000"/>
                <a:gd name="T40" fmla="*/ 2147483647 w 523"/>
                <a:gd name="T41" fmla="*/ 2147483647 h 1000"/>
                <a:gd name="T42" fmla="*/ 2147483647 w 523"/>
                <a:gd name="T43" fmla="*/ 2147483647 h 1000"/>
                <a:gd name="T44" fmla="*/ 2147483647 w 523"/>
                <a:gd name="T45" fmla="*/ 2147483647 h 1000"/>
                <a:gd name="T46" fmla="*/ 2147483647 w 523"/>
                <a:gd name="T47" fmla="*/ 2147483647 h 1000"/>
                <a:gd name="T48" fmla="*/ 2147483647 w 523"/>
                <a:gd name="T49" fmla="*/ 2147483647 h 1000"/>
                <a:gd name="T50" fmla="*/ 2147483647 w 523"/>
                <a:gd name="T51" fmla="*/ 2147483647 h 1000"/>
                <a:gd name="T52" fmla="*/ 2147483647 w 523"/>
                <a:gd name="T53" fmla="*/ 2147483647 h 1000"/>
                <a:gd name="T54" fmla="*/ 2147483647 w 523"/>
                <a:gd name="T55" fmla="*/ 2147483647 h 1000"/>
                <a:gd name="T56" fmla="*/ 2147483647 w 523"/>
                <a:gd name="T57" fmla="*/ 2147483647 h 1000"/>
                <a:gd name="T58" fmla="*/ 2147483647 w 523"/>
                <a:gd name="T59" fmla="*/ 2147483647 h 1000"/>
                <a:gd name="T60" fmla="*/ 2147483647 w 523"/>
                <a:gd name="T61" fmla="*/ 2147483647 h 1000"/>
                <a:gd name="T62" fmla="*/ 2147483647 w 523"/>
                <a:gd name="T63" fmla="*/ 2147483647 h 1000"/>
                <a:gd name="T64" fmla="*/ 2147483647 w 523"/>
                <a:gd name="T65" fmla="*/ 2147483647 h 1000"/>
                <a:gd name="T66" fmla="*/ 2147483647 w 523"/>
                <a:gd name="T67" fmla="*/ 2147483647 h 1000"/>
                <a:gd name="T68" fmla="*/ 2147483647 w 523"/>
                <a:gd name="T69" fmla="*/ 2147483647 h 1000"/>
                <a:gd name="T70" fmla="*/ 2147483647 w 523"/>
                <a:gd name="T71" fmla="*/ 2147483647 h 1000"/>
                <a:gd name="T72" fmla="*/ 2147483647 w 523"/>
                <a:gd name="T73" fmla="*/ 0 h 1000"/>
                <a:gd name="T74" fmla="*/ 2147483647 w 523"/>
                <a:gd name="T75" fmla="*/ 0 h 100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23" h="1000">
                  <a:moveTo>
                    <a:pt x="262" y="0"/>
                  </a:moveTo>
                  <a:cubicBezTo>
                    <a:pt x="262" y="0"/>
                    <a:pt x="143" y="19"/>
                    <a:pt x="125" y="75"/>
                  </a:cubicBezTo>
                  <a:cubicBezTo>
                    <a:pt x="107" y="130"/>
                    <a:pt x="102" y="325"/>
                    <a:pt x="102" y="325"/>
                  </a:cubicBezTo>
                  <a:cubicBezTo>
                    <a:pt x="70" y="339"/>
                    <a:pt x="70" y="339"/>
                    <a:pt x="70" y="339"/>
                  </a:cubicBezTo>
                  <a:cubicBezTo>
                    <a:pt x="43" y="297"/>
                    <a:pt x="43" y="297"/>
                    <a:pt x="43" y="297"/>
                  </a:cubicBezTo>
                  <a:cubicBezTo>
                    <a:pt x="19" y="288"/>
                    <a:pt x="19" y="288"/>
                    <a:pt x="19" y="288"/>
                  </a:cubicBezTo>
                  <a:cubicBezTo>
                    <a:pt x="0" y="339"/>
                    <a:pt x="0" y="339"/>
                    <a:pt x="0" y="339"/>
                  </a:cubicBezTo>
                  <a:cubicBezTo>
                    <a:pt x="0" y="480"/>
                    <a:pt x="0" y="480"/>
                    <a:pt x="0" y="480"/>
                  </a:cubicBezTo>
                  <a:cubicBezTo>
                    <a:pt x="26" y="576"/>
                    <a:pt x="26" y="576"/>
                    <a:pt x="26" y="576"/>
                  </a:cubicBezTo>
                  <a:cubicBezTo>
                    <a:pt x="90" y="655"/>
                    <a:pt x="90" y="655"/>
                    <a:pt x="90" y="655"/>
                  </a:cubicBezTo>
                  <a:cubicBezTo>
                    <a:pt x="204" y="714"/>
                    <a:pt x="204" y="714"/>
                    <a:pt x="204" y="714"/>
                  </a:cubicBezTo>
                  <a:cubicBezTo>
                    <a:pt x="253" y="728"/>
                    <a:pt x="253" y="728"/>
                    <a:pt x="253" y="728"/>
                  </a:cubicBezTo>
                  <a:cubicBezTo>
                    <a:pt x="251" y="845"/>
                    <a:pt x="251" y="845"/>
                    <a:pt x="251" y="845"/>
                  </a:cubicBezTo>
                  <a:cubicBezTo>
                    <a:pt x="245" y="942"/>
                    <a:pt x="245" y="942"/>
                    <a:pt x="245" y="942"/>
                  </a:cubicBezTo>
                  <a:cubicBezTo>
                    <a:pt x="123" y="942"/>
                    <a:pt x="123" y="942"/>
                    <a:pt x="123" y="942"/>
                  </a:cubicBezTo>
                  <a:cubicBezTo>
                    <a:pt x="60" y="949"/>
                    <a:pt x="60" y="949"/>
                    <a:pt x="60" y="949"/>
                  </a:cubicBezTo>
                  <a:cubicBezTo>
                    <a:pt x="51" y="979"/>
                    <a:pt x="51" y="979"/>
                    <a:pt x="51" y="979"/>
                  </a:cubicBezTo>
                  <a:cubicBezTo>
                    <a:pt x="140" y="1000"/>
                    <a:pt x="140" y="1000"/>
                    <a:pt x="140" y="1000"/>
                  </a:cubicBezTo>
                  <a:cubicBezTo>
                    <a:pt x="471" y="1000"/>
                    <a:pt x="471" y="1000"/>
                    <a:pt x="471" y="1000"/>
                  </a:cubicBezTo>
                  <a:cubicBezTo>
                    <a:pt x="477" y="965"/>
                    <a:pt x="477" y="965"/>
                    <a:pt x="477" y="965"/>
                  </a:cubicBezTo>
                  <a:cubicBezTo>
                    <a:pt x="440" y="939"/>
                    <a:pt x="440" y="939"/>
                    <a:pt x="440" y="939"/>
                  </a:cubicBezTo>
                  <a:cubicBezTo>
                    <a:pt x="348" y="943"/>
                    <a:pt x="348" y="943"/>
                    <a:pt x="348" y="943"/>
                  </a:cubicBezTo>
                  <a:cubicBezTo>
                    <a:pt x="314" y="943"/>
                    <a:pt x="314" y="943"/>
                    <a:pt x="314" y="943"/>
                  </a:cubicBezTo>
                  <a:cubicBezTo>
                    <a:pt x="300" y="881"/>
                    <a:pt x="300" y="881"/>
                    <a:pt x="300" y="881"/>
                  </a:cubicBezTo>
                  <a:cubicBezTo>
                    <a:pt x="299" y="777"/>
                    <a:pt x="299" y="777"/>
                    <a:pt x="299" y="777"/>
                  </a:cubicBezTo>
                  <a:cubicBezTo>
                    <a:pt x="298" y="721"/>
                    <a:pt x="298" y="721"/>
                    <a:pt x="298" y="721"/>
                  </a:cubicBezTo>
                  <a:cubicBezTo>
                    <a:pt x="408" y="680"/>
                    <a:pt x="408" y="680"/>
                    <a:pt x="408" y="680"/>
                  </a:cubicBezTo>
                  <a:cubicBezTo>
                    <a:pt x="495" y="581"/>
                    <a:pt x="495" y="581"/>
                    <a:pt x="495" y="581"/>
                  </a:cubicBezTo>
                  <a:cubicBezTo>
                    <a:pt x="516" y="513"/>
                    <a:pt x="516" y="513"/>
                    <a:pt x="516" y="513"/>
                  </a:cubicBezTo>
                  <a:cubicBezTo>
                    <a:pt x="523" y="306"/>
                    <a:pt x="523" y="306"/>
                    <a:pt x="523" y="306"/>
                  </a:cubicBezTo>
                  <a:cubicBezTo>
                    <a:pt x="499" y="289"/>
                    <a:pt x="499" y="289"/>
                    <a:pt x="499" y="289"/>
                  </a:cubicBezTo>
                  <a:cubicBezTo>
                    <a:pt x="476" y="307"/>
                    <a:pt x="476" y="307"/>
                    <a:pt x="476" y="307"/>
                  </a:cubicBezTo>
                  <a:cubicBezTo>
                    <a:pt x="464" y="333"/>
                    <a:pt x="464" y="333"/>
                    <a:pt x="464" y="333"/>
                  </a:cubicBezTo>
                  <a:cubicBezTo>
                    <a:pt x="424" y="332"/>
                    <a:pt x="424" y="332"/>
                    <a:pt x="424" y="332"/>
                  </a:cubicBezTo>
                  <a:cubicBezTo>
                    <a:pt x="416" y="124"/>
                    <a:pt x="416" y="124"/>
                    <a:pt x="416" y="124"/>
                  </a:cubicBezTo>
                  <a:cubicBezTo>
                    <a:pt x="373" y="40"/>
                    <a:pt x="373" y="40"/>
                    <a:pt x="373" y="40"/>
                  </a:cubicBezTo>
                  <a:cubicBezTo>
                    <a:pt x="297" y="0"/>
                    <a:pt x="297" y="0"/>
                    <a:pt x="297" y="0"/>
                  </a:cubicBezTo>
                  <a:lnTo>
                    <a:pt x="262" y="0"/>
                  </a:lnTo>
                  <a:close/>
                </a:path>
              </a:pathLst>
            </a:custGeom>
            <a:solidFill>
              <a:srgbClr val="C9C8D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416" name="Freeform 453"/>
            <p:cNvSpPr>
              <a:spLocks noEditPoints="1"/>
            </p:cNvSpPr>
            <p:nvPr/>
          </p:nvSpPr>
          <p:spPr bwMode="auto">
            <a:xfrm>
              <a:off x="241300" y="171450"/>
              <a:ext cx="242888" cy="454025"/>
            </a:xfrm>
            <a:custGeom>
              <a:avLst/>
              <a:gdLst>
                <a:gd name="T0" fmla="*/ 2147483647 w 549"/>
                <a:gd name="T1" fmla="*/ 2147483647 h 1022"/>
                <a:gd name="T2" fmla="*/ 2147483647 w 549"/>
                <a:gd name="T3" fmla="*/ 2147483647 h 1022"/>
                <a:gd name="T4" fmla="*/ 2147483647 w 549"/>
                <a:gd name="T5" fmla="*/ 2147483647 h 1022"/>
                <a:gd name="T6" fmla="*/ 2147483647 w 549"/>
                <a:gd name="T7" fmla="*/ 2147483647 h 1022"/>
                <a:gd name="T8" fmla="*/ 2147483647 w 549"/>
                <a:gd name="T9" fmla="*/ 2147483647 h 1022"/>
                <a:gd name="T10" fmla="*/ 2147483647 w 549"/>
                <a:gd name="T11" fmla="*/ 2147483647 h 1022"/>
                <a:gd name="T12" fmla="*/ 2147483647 w 549"/>
                <a:gd name="T13" fmla="*/ 2147483647 h 1022"/>
                <a:gd name="T14" fmla="*/ 2147483647 w 549"/>
                <a:gd name="T15" fmla="*/ 2147483647 h 1022"/>
                <a:gd name="T16" fmla="*/ 2147483647 w 549"/>
                <a:gd name="T17" fmla="*/ 2147483647 h 1022"/>
                <a:gd name="T18" fmla="*/ 2147483647 w 549"/>
                <a:gd name="T19" fmla="*/ 2147483647 h 1022"/>
                <a:gd name="T20" fmla="*/ 2147483647 w 549"/>
                <a:gd name="T21" fmla="*/ 2147483647 h 1022"/>
                <a:gd name="T22" fmla="*/ 2147483647 w 549"/>
                <a:gd name="T23" fmla="*/ 2147483647 h 1022"/>
                <a:gd name="T24" fmla="*/ 2147483647 w 549"/>
                <a:gd name="T25" fmla="*/ 2147483647 h 1022"/>
                <a:gd name="T26" fmla="*/ 2147483647 w 549"/>
                <a:gd name="T27" fmla="*/ 2147483647 h 1022"/>
                <a:gd name="T28" fmla="*/ 2147483647 w 549"/>
                <a:gd name="T29" fmla="*/ 2147483647 h 1022"/>
                <a:gd name="T30" fmla="*/ 2147483647 w 549"/>
                <a:gd name="T31" fmla="*/ 2147483647 h 1022"/>
                <a:gd name="T32" fmla="*/ 2147483647 w 549"/>
                <a:gd name="T33" fmla="*/ 2147483647 h 1022"/>
                <a:gd name="T34" fmla="*/ 2147483647 w 549"/>
                <a:gd name="T35" fmla="*/ 2147483647 h 1022"/>
                <a:gd name="T36" fmla="*/ 2147483647 w 549"/>
                <a:gd name="T37" fmla="*/ 2147483647 h 1022"/>
                <a:gd name="T38" fmla="*/ 2147483647 w 549"/>
                <a:gd name="T39" fmla="*/ 2147483647 h 1022"/>
                <a:gd name="T40" fmla="*/ 2147483647 w 549"/>
                <a:gd name="T41" fmla="*/ 2147483647 h 1022"/>
                <a:gd name="T42" fmla="*/ 2147483647 w 549"/>
                <a:gd name="T43" fmla="*/ 2147483647 h 1022"/>
                <a:gd name="T44" fmla="*/ 2147483647 w 549"/>
                <a:gd name="T45" fmla="*/ 2147483647 h 1022"/>
                <a:gd name="T46" fmla="*/ 2147483647 w 549"/>
                <a:gd name="T47" fmla="*/ 2147483647 h 1022"/>
                <a:gd name="T48" fmla="*/ 2147483647 w 549"/>
                <a:gd name="T49" fmla="*/ 2147483647 h 1022"/>
                <a:gd name="T50" fmla="*/ 2147483647 w 549"/>
                <a:gd name="T51" fmla="*/ 2147483647 h 1022"/>
                <a:gd name="T52" fmla="*/ 2147483647 w 549"/>
                <a:gd name="T53" fmla="*/ 2147483647 h 1022"/>
                <a:gd name="T54" fmla="*/ 2147483647 w 549"/>
                <a:gd name="T55" fmla="*/ 2147483647 h 1022"/>
                <a:gd name="T56" fmla="*/ 2147483647 w 549"/>
                <a:gd name="T57" fmla="*/ 2147483647 h 1022"/>
                <a:gd name="T58" fmla="*/ 2147483647 w 549"/>
                <a:gd name="T59" fmla="*/ 2147483647 h 1022"/>
                <a:gd name="T60" fmla="*/ 2147483647 w 549"/>
                <a:gd name="T61" fmla="*/ 2147483647 h 1022"/>
                <a:gd name="T62" fmla="*/ 2147483647 w 549"/>
                <a:gd name="T63" fmla="*/ 2147483647 h 1022"/>
                <a:gd name="T64" fmla="*/ 2147483647 w 549"/>
                <a:gd name="T65" fmla="*/ 2147483647 h 1022"/>
                <a:gd name="T66" fmla="*/ 2147483647 w 549"/>
                <a:gd name="T67" fmla="*/ 2147483647 h 1022"/>
                <a:gd name="T68" fmla="*/ 2147483647 w 549"/>
                <a:gd name="T69" fmla="*/ 2147483647 h 1022"/>
                <a:gd name="T70" fmla="*/ 2147483647 w 549"/>
                <a:gd name="T71" fmla="*/ 2147483647 h 1022"/>
                <a:gd name="T72" fmla="*/ 2147483647 w 549"/>
                <a:gd name="T73" fmla="*/ 2147483647 h 1022"/>
                <a:gd name="T74" fmla="*/ 2147483647 w 549"/>
                <a:gd name="T75" fmla="*/ 2147483647 h 1022"/>
                <a:gd name="T76" fmla="*/ 2147483647 w 549"/>
                <a:gd name="T77" fmla="*/ 2147483647 h 1022"/>
                <a:gd name="T78" fmla="*/ 2147483647 w 549"/>
                <a:gd name="T79" fmla="*/ 2147483647 h 1022"/>
                <a:gd name="T80" fmla="*/ 2147483647 w 549"/>
                <a:gd name="T81" fmla="*/ 2147483647 h 1022"/>
                <a:gd name="T82" fmla="*/ 2147483647 w 549"/>
                <a:gd name="T83" fmla="*/ 2147483647 h 1022"/>
                <a:gd name="T84" fmla="*/ 2147483647 w 549"/>
                <a:gd name="T85" fmla="*/ 2147483647 h 1022"/>
                <a:gd name="T86" fmla="*/ 2147483647 w 549"/>
                <a:gd name="T87" fmla="*/ 2147483647 h 1022"/>
                <a:gd name="T88" fmla="*/ 2147483647 w 549"/>
                <a:gd name="T89" fmla="*/ 2147483647 h 1022"/>
                <a:gd name="T90" fmla="*/ 2147483647 w 549"/>
                <a:gd name="T91" fmla="*/ 2147483647 h 1022"/>
                <a:gd name="T92" fmla="*/ 2147483647 w 549"/>
                <a:gd name="T93" fmla="*/ 2147483647 h 1022"/>
                <a:gd name="T94" fmla="*/ 2147483647 w 549"/>
                <a:gd name="T95" fmla="*/ 2147483647 h 1022"/>
                <a:gd name="T96" fmla="*/ 0 w 549"/>
                <a:gd name="T97" fmla="*/ 2147483647 h 1022"/>
                <a:gd name="T98" fmla="*/ 2147483647 w 549"/>
                <a:gd name="T99" fmla="*/ 2147483647 h 1022"/>
                <a:gd name="T100" fmla="*/ 2147483647 w 549"/>
                <a:gd name="T101" fmla="*/ 2147483647 h 1022"/>
                <a:gd name="T102" fmla="*/ 2147483647 w 549"/>
                <a:gd name="T103" fmla="*/ 2147483647 h 1022"/>
                <a:gd name="T104" fmla="*/ 2147483647 w 549"/>
                <a:gd name="T105" fmla="*/ 2147483647 h 1022"/>
                <a:gd name="T106" fmla="*/ 2147483647 w 549"/>
                <a:gd name="T107" fmla="*/ 2147483647 h 1022"/>
                <a:gd name="T108" fmla="*/ 2147483647 w 549"/>
                <a:gd name="T109" fmla="*/ 2147483647 h 1022"/>
                <a:gd name="T110" fmla="*/ 2147483647 w 549"/>
                <a:gd name="T111" fmla="*/ 2147483647 h 1022"/>
                <a:gd name="T112" fmla="*/ 2147483647 w 549"/>
                <a:gd name="T113" fmla="*/ 2147483647 h 1022"/>
                <a:gd name="T114" fmla="*/ 2147483647 w 549"/>
                <a:gd name="T115" fmla="*/ 2147483647 h 1022"/>
                <a:gd name="T116" fmla="*/ 2147483647 w 549"/>
                <a:gd name="T117" fmla="*/ 2147483647 h 1022"/>
                <a:gd name="T118" fmla="*/ 2147483647 w 549"/>
                <a:gd name="T119" fmla="*/ 2147483647 h 1022"/>
                <a:gd name="T120" fmla="*/ 2147483647 w 549"/>
                <a:gd name="T121" fmla="*/ 2147483647 h 1022"/>
                <a:gd name="T122" fmla="*/ 2147483647 w 549"/>
                <a:gd name="T123" fmla="*/ 0 h 1022"/>
                <a:gd name="T124" fmla="*/ 2147483647 w 549"/>
                <a:gd name="T125" fmla="*/ 2147483647 h 10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49" h="1022">
                  <a:moveTo>
                    <a:pt x="100" y="380"/>
                  </a:moveTo>
                  <a:cubicBezTo>
                    <a:pt x="100" y="475"/>
                    <a:pt x="100" y="475"/>
                    <a:pt x="100" y="475"/>
                  </a:cubicBezTo>
                  <a:cubicBezTo>
                    <a:pt x="100" y="567"/>
                    <a:pt x="183" y="642"/>
                    <a:pt x="274" y="642"/>
                  </a:cubicBezTo>
                  <a:cubicBezTo>
                    <a:pt x="366" y="642"/>
                    <a:pt x="449" y="567"/>
                    <a:pt x="449" y="475"/>
                  </a:cubicBezTo>
                  <a:cubicBezTo>
                    <a:pt x="449" y="380"/>
                    <a:pt x="449" y="380"/>
                    <a:pt x="449" y="380"/>
                  </a:cubicBezTo>
                  <a:cubicBezTo>
                    <a:pt x="449" y="372"/>
                    <a:pt x="454" y="366"/>
                    <a:pt x="462" y="366"/>
                  </a:cubicBezTo>
                  <a:cubicBezTo>
                    <a:pt x="469" y="366"/>
                    <a:pt x="474" y="372"/>
                    <a:pt x="474" y="380"/>
                  </a:cubicBezTo>
                  <a:cubicBezTo>
                    <a:pt x="474" y="475"/>
                    <a:pt x="474" y="475"/>
                    <a:pt x="474" y="475"/>
                  </a:cubicBezTo>
                  <a:cubicBezTo>
                    <a:pt x="474" y="582"/>
                    <a:pt x="381" y="669"/>
                    <a:pt x="274" y="669"/>
                  </a:cubicBezTo>
                  <a:cubicBezTo>
                    <a:pt x="168" y="669"/>
                    <a:pt x="75" y="582"/>
                    <a:pt x="75" y="475"/>
                  </a:cubicBezTo>
                  <a:cubicBezTo>
                    <a:pt x="75" y="380"/>
                    <a:pt x="75" y="380"/>
                    <a:pt x="75" y="380"/>
                  </a:cubicBezTo>
                  <a:cubicBezTo>
                    <a:pt x="75" y="372"/>
                    <a:pt x="80" y="366"/>
                    <a:pt x="87" y="366"/>
                  </a:cubicBezTo>
                  <a:cubicBezTo>
                    <a:pt x="95" y="366"/>
                    <a:pt x="100" y="372"/>
                    <a:pt x="100" y="380"/>
                  </a:cubicBezTo>
                  <a:close/>
                  <a:moveTo>
                    <a:pt x="227" y="374"/>
                  </a:moveTo>
                  <a:cubicBezTo>
                    <a:pt x="154" y="374"/>
                    <a:pt x="154" y="374"/>
                    <a:pt x="154" y="374"/>
                  </a:cubicBezTo>
                  <a:cubicBezTo>
                    <a:pt x="142" y="374"/>
                    <a:pt x="133" y="360"/>
                    <a:pt x="133" y="349"/>
                  </a:cubicBezTo>
                  <a:cubicBezTo>
                    <a:pt x="133" y="338"/>
                    <a:pt x="142" y="324"/>
                    <a:pt x="154" y="324"/>
                  </a:cubicBezTo>
                  <a:cubicBezTo>
                    <a:pt x="227" y="324"/>
                    <a:pt x="227" y="324"/>
                    <a:pt x="227" y="324"/>
                  </a:cubicBezTo>
                  <a:cubicBezTo>
                    <a:pt x="235" y="324"/>
                    <a:pt x="240" y="319"/>
                    <a:pt x="240" y="312"/>
                  </a:cubicBezTo>
                  <a:cubicBezTo>
                    <a:pt x="240" y="304"/>
                    <a:pt x="235" y="299"/>
                    <a:pt x="227" y="299"/>
                  </a:cubicBezTo>
                  <a:cubicBezTo>
                    <a:pt x="154" y="299"/>
                    <a:pt x="154" y="299"/>
                    <a:pt x="154" y="299"/>
                  </a:cubicBezTo>
                  <a:cubicBezTo>
                    <a:pt x="142" y="299"/>
                    <a:pt x="133" y="298"/>
                    <a:pt x="133" y="287"/>
                  </a:cubicBezTo>
                  <a:cubicBezTo>
                    <a:pt x="133" y="275"/>
                    <a:pt x="142" y="274"/>
                    <a:pt x="154" y="274"/>
                  </a:cubicBezTo>
                  <a:cubicBezTo>
                    <a:pt x="227" y="274"/>
                    <a:pt x="227" y="274"/>
                    <a:pt x="227" y="274"/>
                  </a:cubicBezTo>
                  <a:cubicBezTo>
                    <a:pt x="235" y="274"/>
                    <a:pt x="240" y="269"/>
                    <a:pt x="240" y="262"/>
                  </a:cubicBezTo>
                  <a:cubicBezTo>
                    <a:pt x="240" y="255"/>
                    <a:pt x="235" y="249"/>
                    <a:pt x="227" y="249"/>
                  </a:cubicBezTo>
                  <a:cubicBezTo>
                    <a:pt x="154" y="249"/>
                    <a:pt x="154" y="249"/>
                    <a:pt x="154" y="249"/>
                  </a:cubicBezTo>
                  <a:cubicBezTo>
                    <a:pt x="142" y="249"/>
                    <a:pt x="133" y="235"/>
                    <a:pt x="133" y="224"/>
                  </a:cubicBezTo>
                  <a:cubicBezTo>
                    <a:pt x="133" y="213"/>
                    <a:pt x="142" y="199"/>
                    <a:pt x="154" y="199"/>
                  </a:cubicBezTo>
                  <a:cubicBezTo>
                    <a:pt x="227" y="199"/>
                    <a:pt x="227" y="199"/>
                    <a:pt x="227" y="199"/>
                  </a:cubicBezTo>
                  <a:cubicBezTo>
                    <a:pt x="235" y="199"/>
                    <a:pt x="240" y="194"/>
                    <a:pt x="240" y="187"/>
                  </a:cubicBezTo>
                  <a:cubicBezTo>
                    <a:pt x="240" y="180"/>
                    <a:pt x="235" y="174"/>
                    <a:pt x="227" y="174"/>
                  </a:cubicBezTo>
                  <a:cubicBezTo>
                    <a:pt x="143" y="174"/>
                    <a:pt x="143" y="174"/>
                    <a:pt x="143" y="174"/>
                  </a:cubicBezTo>
                  <a:cubicBezTo>
                    <a:pt x="138" y="174"/>
                    <a:pt x="133" y="171"/>
                    <a:pt x="133" y="166"/>
                  </a:cubicBezTo>
                  <a:cubicBezTo>
                    <a:pt x="133" y="108"/>
                    <a:pt x="174" y="65"/>
                    <a:pt x="185" y="65"/>
                  </a:cubicBezTo>
                  <a:cubicBezTo>
                    <a:pt x="191" y="65"/>
                    <a:pt x="200" y="70"/>
                    <a:pt x="200" y="76"/>
                  </a:cubicBezTo>
                  <a:cubicBezTo>
                    <a:pt x="200" y="107"/>
                    <a:pt x="200" y="107"/>
                    <a:pt x="200" y="107"/>
                  </a:cubicBezTo>
                  <a:cubicBezTo>
                    <a:pt x="200" y="114"/>
                    <a:pt x="205" y="120"/>
                    <a:pt x="212" y="120"/>
                  </a:cubicBezTo>
                  <a:cubicBezTo>
                    <a:pt x="219" y="120"/>
                    <a:pt x="225" y="114"/>
                    <a:pt x="225" y="107"/>
                  </a:cubicBezTo>
                  <a:cubicBezTo>
                    <a:pt x="225" y="53"/>
                    <a:pt x="225" y="53"/>
                    <a:pt x="225" y="53"/>
                  </a:cubicBezTo>
                  <a:cubicBezTo>
                    <a:pt x="225" y="44"/>
                    <a:pt x="228" y="35"/>
                    <a:pt x="237" y="32"/>
                  </a:cubicBezTo>
                  <a:cubicBezTo>
                    <a:pt x="239" y="32"/>
                    <a:pt x="233" y="31"/>
                    <a:pt x="236" y="31"/>
                  </a:cubicBezTo>
                  <a:cubicBezTo>
                    <a:pt x="248" y="31"/>
                    <a:pt x="250" y="41"/>
                    <a:pt x="250" y="53"/>
                  </a:cubicBezTo>
                  <a:cubicBezTo>
                    <a:pt x="250" y="107"/>
                    <a:pt x="250" y="107"/>
                    <a:pt x="250" y="107"/>
                  </a:cubicBezTo>
                  <a:cubicBezTo>
                    <a:pt x="250" y="115"/>
                    <a:pt x="267" y="120"/>
                    <a:pt x="275" y="120"/>
                  </a:cubicBezTo>
                  <a:cubicBezTo>
                    <a:pt x="282" y="120"/>
                    <a:pt x="299" y="115"/>
                    <a:pt x="299" y="107"/>
                  </a:cubicBezTo>
                  <a:cubicBezTo>
                    <a:pt x="299" y="53"/>
                    <a:pt x="299" y="53"/>
                    <a:pt x="299" y="53"/>
                  </a:cubicBezTo>
                  <a:cubicBezTo>
                    <a:pt x="299" y="41"/>
                    <a:pt x="300" y="31"/>
                    <a:pt x="311" y="31"/>
                  </a:cubicBezTo>
                  <a:cubicBezTo>
                    <a:pt x="323" y="31"/>
                    <a:pt x="324" y="40"/>
                    <a:pt x="324" y="53"/>
                  </a:cubicBezTo>
                  <a:cubicBezTo>
                    <a:pt x="324" y="107"/>
                    <a:pt x="324" y="107"/>
                    <a:pt x="324" y="107"/>
                  </a:cubicBezTo>
                  <a:cubicBezTo>
                    <a:pt x="324" y="114"/>
                    <a:pt x="330" y="120"/>
                    <a:pt x="337" y="120"/>
                  </a:cubicBezTo>
                  <a:cubicBezTo>
                    <a:pt x="344" y="120"/>
                    <a:pt x="349" y="114"/>
                    <a:pt x="349" y="107"/>
                  </a:cubicBezTo>
                  <a:cubicBezTo>
                    <a:pt x="349" y="77"/>
                    <a:pt x="349" y="77"/>
                    <a:pt x="349" y="77"/>
                  </a:cubicBezTo>
                  <a:cubicBezTo>
                    <a:pt x="349" y="71"/>
                    <a:pt x="358" y="66"/>
                    <a:pt x="364" y="66"/>
                  </a:cubicBezTo>
                  <a:cubicBezTo>
                    <a:pt x="375" y="66"/>
                    <a:pt x="414" y="109"/>
                    <a:pt x="414" y="166"/>
                  </a:cubicBezTo>
                  <a:cubicBezTo>
                    <a:pt x="414" y="171"/>
                    <a:pt x="411" y="174"/>
                    <a:pt x="406" y="174"/>
                  </a:cubicBezTo>
                  <a:cubicBezTo>
                    <a:pt x="322" y="174"/>
                    <a:pt x="322" y="174"/>
                    <a:pt x="322" y="174"/>
                  </a:cubicBezTo>
                  <a:cubicBezTo>
                    <a:pt x="315" y="174"/>
                    <a:pt x="309" y="180"/>
                    <a:pt x="309" y="187"/>
                  </a:cubicBezTo>
                  <a:cubicBezTo>
                    <a:pt x="309" y="194"/>
                    <a:pt x="315" y="199"/>
                    <a:pt x="322" y="199"/>
                  </a:cubicBezTo>
                  <a:cubicBezTo>
                    <a:pt x="395" y="199"/>
                    <a:pt x="395" y="199"/>
                    <a:pt x="395" y="199"/>
                  </a:cubicBezTo>
                  <a:cubicBezTo>
                    <a:pt x="407" y="199"/>
                    <a:pt x="416" y="213"/>
                    <a:pt x="416" y="224"/>
                  </a:cubicBezTo>
                  <a:cubicBezTo>
                    <a:pt x="416" y="235"/>
                    <a:pt x="407" y="249"/>
                    <a:pt x="395" y="249"/>
                  </a:cubicBezTo>
                  <a:cubicBezTo>
                    <a:pt x="322" y="249"/>
                    <a:pt x="322" y="249"/>
                    <a:pt x="322" y="249"/>
                  </a:cubicBezTo>
                  <a:cubicBezTo>
                    <a:pt x="315" y="249"/>
                    <a:pt x="309" y="255"/>
                    <a:pt x="309" y="262"/>
                  </a:cubicBezTo>
                  <a:cubicBezTo>
                    <a:pt x="309" y="269"/>
                    <a:pt x="315" y="274"/>
                    <a:pt x="322" y="274"/>
                  </a:cubicBezTo>
                  <a:cubicBezTo>
                    <a:pt x="395" y="274"/>
                    <a:pt x="395" y="274"/>
                    <a:pt x="395" y="274"/>
                  </a:cubicBezTo>
                  <a:cubicBezTo>
                    <a:pt x="407" y="274"/>
                    <a:pt x="416" y="275"/>
                    <a:pt x="416" y="287"/>
                  </a:cubicBezTo>
                  <a:cubicBezTo>
                    <a:pt x="416" y="298"/>
                    <a:pt x="407" y="299"/>
                    <a:pt x="395" y="299"/>
                  </a:cubicBezTo>
                  <a:cubicBezTo>
                    <a:pt x="322" y="299"/>
                    <a:pt x="322" y="299"/>
                    <a:pt x="322" y="299"/>
                  </a:cubicBezTo>
                  <a:cubicBezTo>
                    <a:pt x="315" y="299"/>
                    <a:pt x="309" y="304"/>
                    <a:pt x="309" y="312"/>
                  </a:cubicBezTo>
                  <a:cubicBezTo>
                    <a:pt x="309" y="319"/>
                    <a:pt x="315" y="324"/>
                    <a:pt x="322" y="324"/>
                  </a:cubicBezTo>
                  <a:cubicBezTo>
                    <a:pt x="395" y="324"/>
                    <a:pt x="395" y="324"/>
                    <a:pt x="395" y="324"/>
                  </a:cubicBezTo>
                  <a:cubicBezTo>
                    <a:pt x="407" y="324"/>
                    <a:pt x="416" y="338"/>
                    <a:pt x="416" y="349"/>
                  </a:cubicBezTo>
                  <a:cubicBezTo>
                    <a:pt x="416" y="360"/>
                    <a:pt x="407" y="374"/>
                    <a:pt x="395" y="374"/>
                  </a:cubicBezTo>
                  <a:cubicBezTo>
                    <a:pt x="322" y="374"/>
                    <a:pt x="322" y="374"/>
                    <a:pt x="322" y="374"/>
                  </a:cubicBezTo>
                  <a:cubicBezTo>
                    <a:pt x="315" y="374"/>
                    <a:pt x="309" y="379"/>
                    <a:pt x="309" y="386"/>
                  </a:cubicBezTo>
                  <a:cubicBezTo>
                    <a:pt x="309" y="393"/>
                    <a:pt x="315" y="399"/>
                    <a:pt x="322" y="399"/>
                  </a:cubicBezTo>
                  <a:cubicBezTo>
                    <a:pt x="395" y="399"/>
                    <a:pt x="395" y="399"/>
                    <a:pt x="395" y="399"/>
                  </a:cubicBezTo>
                  <a:cubicBezTo>
                    <a:pt x="407" y="399"/>
                    <a:pt x="416" y="413"/>
                    <a:pt x="416" y="424"/>
                  </a:cubicBezTo>
                  <a:cubicBezTo>
                    <a:pt x="416" y="435"/>
                    <a:pt x="407" y="449"/>
                    <a:pt x="395" y="449"/>
                  </a:cubicBezTo>
                  <a:cubicBezTo>
                    <a:pt x="322" y="449"/>
                    <a:pt x="322" y="449"/>
                    <a:pt x="322" y="449"/>
                  </a:cubicBezTo>
                  <a:cubicBezTo>
                    <a:pt x="315" y="449"/>
                    <a:pt x="309" y="454"/>
                    <a:pt x="309" y="461"/>
                  </a:cubicBezTo>
                  <a:cubicBezTo>
                    <a:pt x="309" y="468"/>
                    <a:pt x="315" y="474"/>
                    <a:pt x="322" y="474"/>
                  </a:cubicBezTo>
                  <a:cubicBezTo>
                    <a:pt x="406" y="474"/>
                    <a:pt x="406" y="474"/>
                    <a:pt x="406" y="474"/>
                  </a:cubicBezTo>
                  <a:cubicBezTo>
                    <a:pt x="411" y="474"/>
                    <a:pt x="416" y="474"/>
                    <a:pt x="416" y="479"/>
                  </a:cubicBezTo>
                  <a:cubicBezTo>
                    <a:pt x="416" y="537"/>
                    <a:pt x="375" y="579"/>
                    <a:pt x="364" y="579"/>
                  </a:cubicBezTo>
                  <a:cubicBezTo>
                    <a:pt x="358" y="579"/>
                    <a:pt x="349" y="572"/>
                    <a:pt x="349" y="566"/>
                  </a:cubicBezTo>
                  <a:cubicBezTo>
                    <a:pt x="349" y="534"/>
                    <a:pt x="349" y="534"/>
                    <a:pt x="349" y="534"/>
                  </a:cubicBezTo>
                  <a:cubicBezTo>
                    <a:pt x="349" y="527"/>
                    <a:pt x="344" y="522"/>
                    <a:pt x="337" y="522"/>
                  </a:cubicBezTo>
                  <a:cubicBezTo>
                    <a:pt x="330" y="522"/>
                    <a:pt x="324" y="527"/>
                    <a:pt x="324" y="534"/>
                  </a:cubicBezTo>
                  <a:cubicBezTo>
                    <a:pt x="324" y="589"/>
                    <a:pt x="324" y="589"/>
                    <a:pt x="324" y="589"/>
                  </a:cubicBezTo>
                  <a:cubicBezTo>
                    <a:pt x="324" y="599"/>
                    <a:pt x="322" y="607"/>
                    <a:pt x="313" y="610"/>
                  </a:cubicBezTo>
                  <a:cubicBezTo>
                    <a:pt x="310" y="611"/>
                    <a:pt x="316" y="611"/>
                    <a:pt x="314" y="611"/>
                  </a:cubicBezTo>
                  <a:cubicBezTo>
                    <a:pt x="302" y="611"/>
                    <a:pt x="299" y="601"/>
                    <a:pt x="299" y="589"/>
                  </a:cubicBezTo>
                  <a:cubicBezTo>
                    <a:pt x="299" y="534"/>
                    <a:pt x="299" y="534"/>
                    <a:pt x="299" y="534"/>
                  </a:cubicBezTo>
                  <a:cubicBezTo>
                    <a:pt x="299" y="527"/>
                    <a:pt x="282" y="521"/>
                    <a:pt x="275" y="521"/>
                  </a:cubicBezTo>
                  <a:cubicBezTo>
                    <a:pt x="267" y="521"/>
                    <a:pt x="250" y="527"/>
                    <a:pt x="250" y="534"/>
                  </a:cubicBezTo>
                  <a:cubicBezTo>
                    <a:pt x="250" y="589"/>
                    <a:pt x="250" y="589"/>
                    <a:pt x="250" y="589"/>
                  </a:cubicBezTo>
                  <a:cubicBezTo>
                    <a:pt x="250" y="595"/>
                    <a:pt x="249" y="600"/>
                    <a:pt x="247" y="604"/>
                  </a:cubicBezTo>
                  <a:cubicBezTo>
                    <a:pt x="243" y="611"/>
                    <a:pt x="228" y="609"/>
                    <a:pt x="226" y="602"/>
                  </a:cubicBezTo>
                  <a:cubicBezTo>
                    <a:pt x="225" y="598"/>
                    <a:pt x="225" y="594"/>
                    <a:pt x="225" y="589"/>
                  </a:cubicBezTo>
                  <a:cubicBezTo>
                    <a:pt x="225" y="534"/>
                    <a:pt x="225" y="534"/>
                    <a:pt x="225" y="534"/>
                  </a:cubicBezTo>
                  <a:cubicBezTo>
                    <a:pt x="225" y="527"/>
                    <a:pt x="219" y="522"/>
                    <a:pt x="212" y="522"/>
                  </a:cubicBezTo>
                  <a:cubicBezTo>
                    <a:pt x="205" y="522"/>
                    <a:pt x="200" y="527"/>
                    <a:pt x="200" y="534"/>
                  </a:cubicBezTo>
                  <a:cubicBezTo>
                    <a:pt x="200" y="566"/>
                    <a:pt x="200" y="566"/>
                    <a:pt x="200" y="566"/>
                  </a:cubicBezTo>
                  <a:cubicBezTo>
                    <a:pt x="200" y="572"/>
                    <a:pt x="191" y="577"/>
                    <a:pt x="185" y="577"/>
                  </a:cubicBezTo>
                  <a:cubicBezTo>
                    <a:pt x="175" y="577"/>
                    <a:pt x="135" y="537"/>
                    <a:pt x="135" y="479"/>
                  </a:cubicBezTo>
                  <a:cubicBezTo>
                    <a:pt x="135" y="474"/>
                    <a:pt x="138" y="474"/>
                    <a:pt x="143" y="474"/>
                  </a:cubicBezTo>
                  <a:cubicBezTo>
                    <a:pt x="228" y="474"/>
                    <a:pt x="228" y="474"/>
                    <a:pt x="228" y="474"/>
                  </a:cubicBezTo>
                  <a:cubicBezTo>
                    <a:pt x="235" y="474"/>
                    <a:pt x="240" y="468"/>
                    <a:pt x="240" y="461"/>
                  </a:cubicBezTo>
                  <a:cubicBezTo>
                    <a:pt x="240" y="454"/>
                    <a:pt x="235" y="449"/>
                    <a:pt x="228" y="449"/>
                  </a:cubicBezTo>
                  <a:cubicBezTo>
                    <a:pt x="154" y="449"/>
                    <a:pt x="154" y="449"/>
                    <a:pt x="154" y="449"/>
                  </a:cubicBezTo>
                  <a:cubicBezTo>
                    <a:pt x="142" y="449"/>
                    <a:pt x="133" y="435"/>
                    <a:pt x="133" y="424"/>
                  </a:cubicBezTo>
                  <a:cubicBezTo>
                    <a:pt x="133" y="413"/>
                    <a:pt x="142" y="399"/>
                    <a:pt x="154" y="399"/>
                  </a:cubicBezTo>
                  <a:cubicBezTo>
                    <a:pt x="227" y="399"/>
                    <a:pt x="227" y="399"/>
                    <a:pt x="227" y="399"/>
                  </a:cubicBezTo>
                  <a:cubicBezTo>
                    <a:pt x="235" y="399"/>
                    <a:pt x="240" y="393"/>
                    <a:pt x="240" y="386"/>
                  </a:cubicBezTo>
                  <a:cubicBezTo>
                    <a:pt x="240" y="379"/>
                    <a:pt x="235" y="374"/>
                    <a:pt x="227" y="374"/>
                  </a:cubicBezTo>
                  <a:close/>
                  <a:moveTo>
                    <a:pt x="499" y="475"/>
                  </a:moveTo>
                  <a:cubicBezTo>
                    <a:pt x="499" y="329"/>
                    <a:pt x="499" y="329"/>
                    <a:pt x="499" y="329"/>
                  </a:cubicBezTo>
                  <a:cubicBezTo>
                    <a:pt x="499" y="321"/>
                    <a:pt x="504" y="315"/>
                    <a:pt x="511" y="315"/>
                  </a:cubicBezTo>
                  <a:cubicBezTo>
                    <a:pt x="519" y="315"/>
                    <a:pt x="524" y="321"/>
                    <a:pt x="524" y="329"/>
                  </a:cubicBezTo>
                  <a:cubicBezTo>
                    <a:pt x="524" y="475"/>
                    <a:pt x="524" y="475"/>
                    <a:pt x="524" y="475"/>
                  </a:cubicBezTo>
                  <a:cubicBezTo>
                    <a:pt x="524" y="611"/>
                    <a:pt x="410" y="722"/>
                    <a:pt x="274" y="722"/>
                  </a:cubicBezTo>
                  <a:cubicBezTo>
                    <a:pt x="138" y="722"/>
                    <a:pt x="25" y="611"/>
                    <a:pt x="25" y="475"/>
                  </a:cubicBezTo>
                  <a:cubicBezTo>
                    <a:pt x="25" y="329"/>
                    <a:pt x="25" y="329"/>
                    <a:pt x="25" y="329"/>
                  </a:cubicBezTo>
                  <a:cubicBezTo>
                    <a:pt x="25" y="321"/>
                    <a:pt x="30" y="315"/>
                    <a:pt x="38" y="315"/>
                  </a:cubicBezTo>
                  <a:cubicBezTo>
                    <a:pt x="45" y="315"/>
                    <a:pt x="50" y="321"/>
                    <a:pt x="50" y="329"/>
                  </a:cubicBezTo>
                  <a:cubicBezTo>
                    <a:pt x="50" y="475"/>
                    <a:pt x="50" y="475"/>
                    <a:pt x="50" y="475"/>
                  </a:cubicBezTo>
                  <a:cubicBezTo>
                    <a:pt x="50" y="596"/>
                    <a:pt x="153" y="694"/>
                    <a:pt x="274" y="694"/>
                  </a:cubicBezTo>
                  <a:cubicBezTo>
                    <a:pt x="395" y="694"/>
                    <a:pt x="499" y="596"/>
                    <a:pt x="499" y="475"/>
                  </a:cubicBezTo>
                  <a:close/>
                  <a:moveTo>
                    <a:pt x="274" y="928"/>
                  </a:moveTo>
                  <a:cubicBezTo>
                    <a:pt x="274" y="759"/>
                    <a:pt x="274" y="759"/>
                    <a:pt x="274" y="759"/>
                  </a:cubicBezTo>
                  <a:cubicBezTo>
                    <a:pt x="274" y="752"/>
                    <a:pt x="278" y="747"/>
                    <a:pt x="285" y="747"/>
                  </a:cubicBezTo>
                  <a:cubicBezTo>
                    <a:pt x="293" y="747"/>
                    <a:pt x="299" y="754"/>
                    <a:pt x="299" y="763"/>
                  </a:cubicBezTo>
                  <a:cubicBezTo>
                    <a:pt x="299" y="928"/>
                    <a:pt x="299" y="928"/>
                    <a:pt x="299" y="928"/>
                  </a:cubicBezTo>
                  <a:cubicBezTo>
                    <a:pt x="299" y="936"/>
                    <a:pt x="294" y="942"/>
                    <a:pt x="287" y="942"/>
                  </a:cubicBezTo>
                  <a:cubicBezTo>
                    <a:pt x="279" y="942"/>
                    <a:pt x="274" y="936"/>
                    <a:pt x="274" y="928"/>
                  </a:cubicBezTo>
                  <a:close/>
                  <a:moveTo>
                    <a:pt x="463" y="973"/>
                  </a:moveTo>
                  <a:cubicBezTo>
                    <a:pt x="470" y="973"/>
                    <a:pt x="476" y="978"/>
                    <a:pt x="476" y="985"/>
                  </a:cubicBezTo>
                  <a:cubicBezTo>
                    <a:pt x="476" y="993"/>
                    <a:pt x="470" y="997"/>
                    <a:pt x="463" y="997"/>
                  </a:cubicBezTo>
                  <a:cubicBezTo>
                    <a:pt x="93" y="997"/>
                    <a:pt x="93" y="997"/>
                    <a:pt x="93" y="997"/>
                  </a:cubicBezTo>
                  <a:cubicBezTo>
                    <a:pt x="85" y="997"/>
                    <a:pt x="79" y="993"/>
                    <a:pt x="79" y="985"/>
                  </a:cubicBezTo>
                  <a:cubicBezTo>
                    <a:pt x="79" y="978"/>
                    <a:pt x="85" y="973"/>
                    <a:pt x="92" y="973"/>
                  </a:cubicBezTo>
                  <a:lnTo>
                    <a:pt x="463" y="973"/>
                  </a:lnTo>
                  <a:close/>
                  <a:moveTo>
                    <a:pt x="81" y="329"/>
                  </a:moveTo>
                  <a:cubicBezTo>
                    <a:pt x="81" y="307"/>
                    <a:pt x="62" y="290"/>
                    <a:pt x="40" y="290"/>
                  </a:cubicBezTo>
                  <a:cubicBezTo>
                    <a:pt x="19" y="290"/>
                    <a:pt x="0" y="307"/>
                    <a:pt x="0" y="329"/>
                  </a:cubicBezTo>
                  <a:cubicBezTo>
                    <a:pt x="0" y="475"/>
                    <a:pt x="0" y="475"/>
                    <a:pt x="0" y="475"/>
                  </a:cubicBezTo>
                  <a:cubicBezTo>
                    <a:pt x="0" y="610"/>
                    <a:pt x="106" y="722"/>
                    <a:pt x="234" y="743"/>
                  </a:cubicBezTo>
                  <a:cubicBezTo>
                    <a:pt x="239" y="744"/>
                    <a:pt x="250" y="748"/>
                    <a:pt x="250" y="753"/>
                  </a:cubicBezTo>
                  <a:cubicBezTo>
                    <a:pt x="250" y="765"/>
                    <a:pt x="228" y="773"/>
                    <a:pt x="216" y="773"/>
                  </a:cubicBezTo>
                  <a:cubicBezTo>
                    <a:pt x="208" y="773"/>
                    <a:pt x="202" y="778"/>
                    <a:pt x="202" y="785"/>
                  </a:cubicBezTo>
                  <a:cubicBezTo>
                    <a:pt x="202" y="793"/>
                    <a:pt x="208" y="798"/>
                    <a:pt x="215" y="798"/>
                  </a:cubicBezTo>
                  <a:cubicBezTo>
                    <a:pt x="228" y="798"/>
                    <a:pt x="250" y="810"/>
                    <a:pt x="250" y="822"/>
                  </a:cubicBezTo>
                  <a:cubicBezTo>
                    <a:pt x="250" y="920"/>
                    <a:pt x="250" y="920"/>
                    <a:pt x="250" y="920"/>
                  </a:cubicBezTo>
                  <a:cubicBezTo>
                    <a:pt x="250" y="932"/>
                    <a:pt x="228" y="948"/>
                    <a:pt x="216" y="948"/>
                  </a:cubicBezTo>
                  <a:cubicBezTo>
                    <a:pt x="92" y="948"/>
                    <a:pt x="92" y="948"/>
                    <a:pt x="92" y="948"/>
                  </a:cubicBezTo>
                  <a:cubicBezTo>
                    <a:pt x="70" y="948"/>
                    <a:pt x="53" y="964"/>
                    <a:pt x="53" y="985"/>
                  </a:cubicBezTo>
                  <a:cubicBezTo>
                    <a:pt x="53" y="993"/>
                    <a:pt x="47" y="997"/>
                    <a:pt x="39" y="997"/>
                  </a:cubicBezTo>
                  <a:cubicBezTo>
                    <a:pt x="22" y="997"/>
                    <a:pt x="22" y="997"/>
                    <a:pt x="22" y="997"/>
                  </a:cubicBezTo>
                  <a:cubicBezTo>
                    <a:pt x="15" y="997"/>
                    <a:pt x="9" y="1003"/>
                    <a:pt x="9" y="1010"/>
                  </a:cubicBezTo>
                  <a:cubicBezTo>
                    <a:pt x="9" y="1017"/>
                    <a:pt x="15" y="1022"/>
                    <a:pt x="22" y="1022"/>
                  </a:cubicBezTo>
                  <a:cubicBezTo>
                    <a:pt x="92" y="1022"/>
                    <a:pt x="92" y="1022"/>
                    <a:pt x="92" y="1022"/>
                  </a:cubicBezTo>
                  <a:cubicBezTo>
                    <a:pt x="93" y="1022"/>
                    <a:pt x="463" y="1022"/>
                    <a:pt x="463" y="1022"/>
                  </a:cubicBezTo>
                  <a:cubicBezTo>
                    <a:pt x="533" y="1022"/>
                    <a:pt x="533" y="1022"/>
                    <a:pt x="533" y="1022"/>
                  </a:cubicBezTo>
                  <a:cubicBezTo>
                    <a:pt x="540" y="1022"/>
                    <a:pt x="546" y="1017"/>
                    <a:pt x="546" y="1010"/>
                  </a:cubicBezTo>
                  <a:cubicBezTo>
                    <a:pt x="546" y="1003"/>
                    <a:pt x="540" y="997"/>
                    <a:pt x="533" y="997"/>
                  </a:cubicBezTo>
                  <a:cubicBezTo>
                    <a:pt x="516" y="997"/>
                    <a:pt x="516" y="997"/>
                    <a:pt x="516" y="997"/>
                  </a:cubicBezTo>
                  <a:cubicBezTo>
                    <a:pt x="508" y="997"/>
                    <a:pt x="502" y="993"/>
                    <a:pt x="502" y="985"/>
                  </a:cubicBezTo>
                  <a:cubicBezTo>
                    <a:pt x="502" y="964"/>
                    <a:pt x="484" y="948"/>
                    <a:pt x="463" y="948"/>
                  </a:cubicBezTo>
                  <a:cubicBezTo>
                    <a:pt x="338" y="948"/>
                    <a:pt x="338" y="948"/>
                    <a:pt x="338" y="948"/>
                  </a:cubicBezTo>
                  <a:cubicBezTo>
                    <a:pt x="326" y="948"/>
                    <a:pt x="324" y="932"/>
                    <a:pt x="324" y="920"/>
                  </a:cubicBezTo>
                  <a:cubicBezTo>
                    <a:pt x="324" y="822"/>
                    <a:pt x="324" y="822"/>
                    <a:pt x="324" y="822"/>
                  </a:cubicBezTo>
                  <a:cubicBezTo>
                    <a:pt x="324" y="810"/>
                    <a:pt x="326" y="798"/>
                    <a:pt x="338" y="798"/>
                  </a:cubicBezTo>
                  <a:cubicBezTo>
                    <a:pt x="345" y="798"/>
                    <a:pt x="351" y="793"/>
                    <a:pt x="351" y="785"/>
                  </a:cubicBezTo>
                  <a:cubicBezTo>
                    <a:pt x="351" y="778"/>
                    <a:pt x="345" y="773"/>
                    <a:pt x="338" y="773"/>
                  </a:cubicBezTo>
                  <a:cubicBezTo>
                    <a:pt x="326" y="773"/>
                    <a:pt x="316" y="764"/>
                    <a:pt x="316" y="752"/>
                  </a:cubicBezTo>
                  <a:cubicBezTo>
                    <a:pt x="316" y="747"/>
                    <a:pt x="320" y="743"/>
                    <a:pt x="326" y="742"/>
                  </a:cubicBezTo>
                  <a:cubicBezTo>
                    <a:pt x="452" y="718"/>
                    <a:pt x="549" y="608"/>
                    <a:pt x="549" y="475"/>
                  </a:cubicBezTo>
                  <a:cubicBezTo>
                    <a:pt x="549" y="329"/>
                    <a:pt x="549" y="329"/>
                    <a:pt x="549" y="329"/>
                  </a:cubicBezTo>
                  <a:cubicBezTo>
                    <a:pt x="549" y="307"/>
                    <a:pt x="530" y="290"/>
                    <a:pt x="509" y="290"/>
                  </a:cubicBezTo>
                  <a:cubicBezTo>
                    <a:pt x="487" y="290"/>
                    <a:pt x="469" y="307"/>
                    <a:pt x="469" y="329"/>
                  </a:cubicBezTo>
                  <a:cubicBezTo>
                    <a:pt x="469" y="335"/>
                    <a:pt x="467" y="340"/>
                    <a:pt x="461" y="340"/>
                  </a:cubicBezTo>
                  <a:cubicBezTo>
                    <a:pt x="452" y="340"/>
                    <a:pt x="449" y="334"/>
                    <a:pt x="449" y="325"/>
                  </a:cubicBezTo>
                  <a:cubicBezTo>
                    <a:pt x="449" y="167"/>
                    <a:pt x="449" y="167"/>
                    <a:pt x="449" y="167"/>
                  </a:cubicBezTo>
                  <a:cubicBezTo>
                    <a:pt x="449" y="75"/>
                    <a:pt x="366" y="0"/>
                    <a:pt x="275" y="0"/>
                  </a:cubicBezTo>
                  <a:cubicBezTo>
                    <a:pt x="182" y="0"/>
                    <a:pt x="100" y="76"/>
                    <a:pt x="100" y="167"/>
                  </a:cubicBezTo>
                  <a:cubicBezTo>
                    <a:pt x="100" y="325"/>
                    <a:pt x="100" y="325"/>
                    <a:pt x="100" y="325"/>
                  </a:cubicBezTo>
                  <a:cubicBezTo>
                    <a:pt x="100" y="334"/>
                    <a:pt x="97" y="340"/>
                    <a:pt x="88" y="340"/>
                  </a:cubicBezTo>
                  <a:cubicBezTo>
                    <a:pt x="82" y="340"/>
                    <a:pt x="81" y="335"/>
                    <a:pt x="81" y="329"/>
                  </a:cubicBezTo>
                </a:path>
              </a:pathLst>
            </a:custGeom>
            <a:solidFill>
              <a:srgbClr val="21212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417" name="Freeform 454"/>
            <p:cNvSpPr/>
            <p:nvPr/>
          </p:nvSpPr>
          <p:spPr bwMode="auto">
            <a:xfrm>
              <a:off x="352425" y="98425"/>
              <a:ext cx="20638" cy="50800"/>
            </a:xfrm>
            <a:custGeom>
              <a:avLst/>
              <a:gdLst>
                <a:gd name="T0" fmla="*/ 2147483647 w 49"/>
                <a:gd name="T1" fmla="*/ 2147483647 h 114"/>
                <a:gd name="T2" fmla="*/ 2147483647 w 49"/>
                <a:gd name="T3" fmla="*/ 2147483647 h 114"/>
                <a:gd name="T4" fmla="*/ 2147483647 w 49"/>
                <a:gd name="T5" fmla="*/ 0 h 114"/>
                <a:gd name="T6" fmla="*/ 0 w 49"/>
                <a:gd name="T7" fmla="*/ 2147483647 h 114"/>
                <a:gd name="T8" fmla="*/ 0 w 49"/>
                <a:gd name="T9" fmla="*/ 2147483647 h 114"/>
                <a:gd name="T10" fmla="*/ 2147483647 w 49"/>
                <a:gd name="T11" fmla="*/ 2147483647 h 114"/>
                <a:gd name="T12" fmla="*/ 2147483647 w 49"/>
                <a:gd name="T13" fmla="*/ 2147483647 h 1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9" h="114">
                  <a:moveTo>
                    <a:pt x="49" y="101"/>
                  </a:moveTo>
                  <a:cubicBezTo>
                    <a:pt x="49" y="12"/>
                    <a:pt x="49" y="12"/>
                    <a:pt x="49" y="12"/>
                  </a:cubicBezTo>
                  <a:cubicBezTo>
                    <a:pt x="49" y="5"/>
                    <a:pt x="32" y="0"/>
                    <a:pt x="24" y="0"/>
                  </a:cubicBezTo>
                  <a:cubicBezTo>
                    <a:pt x="17" y="0"/>
                    <a:pt x="0" y="5"/>
                    <a:pt x="0" y="12"/>
                  </a:cubicBezTo>
                  <a:cubicBezTo>
                    <a:pt x="0" y="101"/>
                    <a:pt x="0" y="101"/>
                    <a:pt x="0" y="101"/>
                  </a:cubicBezTo>
                  <a:cubicBezTo>
                    <a:pt x="0" y="108"/>
                    <a:pt x="17" y="114"/>
                    <a:pt x="24" y="114"/>
                  </a:cubicBezTo>
                  <a:cubicBezTo>
                    <a:pt x="32" y="114"/>
                    <a:pt x="49" y="108"/>
                    <a:pt x="49" y="101"/>
                  </a:cubicBezTo>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418" name="Freeform 455"/>
            <p:cNvSpPr/>
            <p:nvPr/>
          </p:nvSpPr>
          <p:spPr bwMode="auto">
            <a:xfrm>
              <a:off x="282575" y="119063"/>
              <a:ext cx="31750" cy="46038"/>
            </a:xfrm>
            <a:custGeom>
              <a:avLst/>
              <a:gdLst>
                <a:gd name="T0" fmla="*/ 2147483647 w 70"/>
                <a:gd name="T1" fmla="*/ 2147483647 h 103"/>
                <a:gd name="T2" fmla="*/ 2147483647 w 70"/>
                <a:gd name="T3" fmla="*/ 2147483647 h 103"/>
                <a:gd name="T4" fmla="*/ 2147483647 w 70"/>
                <a:gd name="T5" fmla="*/ 2147483647 h 103"/>
                <a:gd name="T6" fmla="*/ 2147483647 w 70"/>
                <a:gd name="T7" fmla="*/ 2147483647 h 103"/>
                <a:gd name="T8" fmla="*/ 2147483647 w 70"/>
                <a:gd name="T9" fmla="*/ 0 h 103"/>
                <a:gd name="T10" fmla="*/ 0 w 70"/>
                <a:gd name="T11" fmla="*/ 2147483647 h 103"/>
                <a:gd name="T12" fmla="*/ 2147483647 w 70"/>
                <a:gd name="T13" fmla="*/ 2147483647 h 103"/>
                <a:gd name="T14" fmla="*/ 2147483647 w 70"/>
                <a:gd name="T15" fmla="*/ 2147483647 h 103"/>
                <a:gd name="T16" fmla="*/ 2147483647 w 70"/>
                <a:gd name="T17" fmla="*/ 2147483647 h 1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0" h="103">
                  <a:moveTo>
                    <a:pt x="57" y="103"/>
                  </a:moveTo>
                  <a:cubicBezTo>
                    <a:pt x="64" y="103"/>
                    <a:pt x="70" y="97"/>
                    <a:pt x="70" y="90"/>
                  </a:cubicBezTo>
                  <a:cubicBezTo>
                    <a:pt x="70" y="88"/>
                    <a:pt x="70" y="85"/>
                    <a:pt x="68" y="83"/>
                  </a:cubicBezTo>
                  <a:cubicBezTo>
                    <a:pt x="24" y="7"/>
                    <a:pt x="24" y="7"/>
                    <a:pt x="24" y="7"/>
                  </a:cubicBezTo>
                  <a:cubicBezTo>
                    <a:pt x="22" y="3"/>
                    <a:pt x="17" y="0"/>
                    <a:pt x="13" y="0"/>
                  </a:cubicBezTo>
                  <a:cubicBezTo>
                    <a:pt x="6" y="0"/>
                    <a:pt x="0" y="6"/>
                    <a:pt x="0" y="13"/>
                  </a:cubicBezTo>
                  <a:cubicBezTo>
                    <a:pt x="0" y="15"/>
                    <a:pt x="1" y="18"/>
                    <a:pt x="2" y="20"/>
                  </a:cubicBezTo>
                  <a:cubicBezTo>
                    <a:pt x="46" y="96"/>
                    <a:pt x="46" y="96"/>
                    <a:pt x="46" y="96"/>
                  </a:cubicBezTo>
                  <a:cubicBezTo>
                    <a:pt x="49" y="100"/>
                    <a:pt x="53" y="103"/>
                    <a:pt x="57" y="103"/>
                  </a:cubicBezTo>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419" name="Freeform 456"/>
            <p:cNvSpPr/>
            <p:nvPr/>
          </p:nvSpPr>
          <p:spPr bwMode="auto">
            <a:xfrm>
              <a:off x="231775" y="173038"/>
              <a:ext cx="46038" cy="30163"/>
            </a:xfrm>
            <a:custGeom>
              <a:avLst/>
              <a:gdLst>
                <a:gd name="T0" fmla="*/ 2147483647 w 102"/>
                <a:gd name="T1" fmla="*/ 2147483647 h 70"/>
                <a:gd name="T2" fmla="*/ 2147483647 w 102"/>
                <a:gd name="T3" fmla="*/ 0 h 70"/>
                <a:gd name="T4" fmla="*/ 0 w 102"/>
                <a:gd name="T5" fmla="*/ 2147483647 h 70"/>
                <a:gd name="T6" fmla="*/ 2147483647 w 102"/>
                <a:gd name="T7" fmla="*/ 2147483647 h 70"/>
                <a:gd name="T8" fmla="*/ 2147483647 w 102"/>
                <a:gd name="T9" fmla="*/ 2147483647 h 70"/>
                <a:gd name="T10" fmla="*/ 2147483647 w 102"/>
                <a:gd name="T11" fmla="*/ 2147483647 h 70"/>
                <a:gd name="T12" fmla="*/ 2147483647 w 102"/>
                <a:gd name="T13" fmla="*/ 2147483647 h 70"/>
                <a:gd name="T14" fmla="*/ 2147483647 w 102"/>
                <a:gd name="T15" fmla="*/ 2147483647 h 70"/>
                <a:gd name="T16" fmla="*/ 2147483647 w 102"/>
                <a:gd name="T17" fmla="*/ 2147483647 h 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2" h="70">
                  <a:moveTo>
                    <a:pt x="19" y="2"/>
                  </a:moveTo>
                  <a:cubicBezTo>
                    <a:pt x="17" y="1"/>
                    <a:pt x="15" y="0"/>
                    <a:pt x="13" y="0"/>
                  </a:cubicBezTo>
                  <a:cubicBezTo>
                    <a:pt x="6" y="0"/>
                    <a:pt x="0" y="6"/>
                    <a:pt x="0" y="13"/>
                  </a:cubicBezTo>
                  <a:cubicBezTo>
                    <a:pt x="0" y="17"/>
                    <a:pt x="2" y="22"/>
                    <a:pt x="6" y="24"/>
                  </a:cubicBezTo>
                  <a:cubicBezTo>
                    <a:pt x="83" y="68"/>
                    <a:pt x="83" y="68"/>
                    <a:pt x="83" y="68"/>
                  </a:cubicBezTo>
                  <a:cubicBezTo>
                    <a:pt x="85" y="69"/>
                    <a:pt x="87" y="70"/>
                    <a:pt x="89" y="70"/>
                  </a:cubicBezTo>
                  <a:cubicBezTo>
                    <a:pt x="97" y="70"/>
                    <a:pt x="102" y="64"/>
                    <a:pt x="102" y="57"/>
                  </a:cubicBezTo>
                  <a:cubicBezTo>
                    <a:pt x="102" y="53"/>
                    <a:pt x="100" y="48"/>
                    <a:pt x="96" y="46"/>
                  </a:cubicBezTo>
                  <a:cubicBezTo>
                    <a:pt x="19" y="2"/>
                    <a:pt x="19" y="2"/>
                    <a:pt x="19" y="2"/>
                  </a:cubicBezTo>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420" name="Freeform 457"/>
            <p:cNvSpPr/>
            <p:nvPr/>
          </p:nvSpPr>
          <p:spPr bwMode="auto">
            <a:xfrm>
              <a:off x="411163" y="119063"/>
              <a:ext cx="31750" cy="46038"/>
            </a:xfrm>
            <a:custGeom>
              <a:avLst/>
              <a:gdLst>
                <a:gd name="T0" fmla="*/ 2147483647 w 70"/>
                <a:gd name="T1" fmla="*/ 2147483647 h 103"/>
                <a:gd name="T2" fmla="*/ 2147483647 w 70"/>
                <a:gd name="T3" fmla="*/ 2147483647 h 103"/>
                <a:gd name="T4" fmla="*/ 2147483647 w 70"/>
                <a:gd name="T5" fmla="*/ 2147483647 h 103"/>
                <a:gd name="T6" fmla="*/ 2147483647 w 70"/>
                <a:gd name="T7" fmla="*/ 0 h 103"/>
                <a:gd name="T8" fmla="*/ 2147483647 w 70"/>
                <a:gd name="T9" fmla="*/ 2147483647 h 103"/>
                <a:gd name="T10" fmla="*/ 2147483647 w 70"/>
                <a:gd name="T11" fmla="*/ 2147483647 h 103"/>
                <a:gd name="T12" fmla="*/ 0 w 70"/>
                <a:gd name="T13" fmla="*/ 2147483647 h 103"/>
                <a:gd name="T14" fmla="*/ 2147483647 w 70"/>
                <a:gd name="T15" fmla="*/ 2147483647 h 103"/>
                <a:gd name="T16" fmla="*/ 2147483647 w 70"/>
                <a:gd name="T17" fmla="*/ 2147483647 h 1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0" h="103">
                  <a:moveTo>
                    <a:pt x="24" y="96"/>
                  </a:moveTo>
                  <a:cubicBezTo>
                    <a:pt x="68" y="20"/>
                    <a:pt x="68" y="20"/>
                    <a:pt x="68" y="20"/>
                  </a:cubicBezTo>
                  <a:cubicBezTo>
                    <a:pt x="69" y="18"/>
                    <a:pt x="70" y="15"/>
                    <a:pt x="70" y="13"/>
                  </a:cubicBezTo>
                  <a:cubicBezTo>
                    <a:pt x="70" y="6"/>
                    <a:pt x="64" y="0"/>
                    <a:pt x="57" y="0"/>
                  </a:cubicBezTo>
                  <a:cubicBezTo>
                    <a:pt x="53" y="0"/>
                    <a:pt x="48" y="3"/>
                    <a:pt x="46" y="7"/>
                  </a:cubicBezTo>
                  <a:cubicBezTo>
                    <a:pt x="2" y="83"/>
                    <a:pt x="2" y="83"/>
                    <a:pt x="2" y="83"/>
                  </a:cubicBezTo>
                  <a:cubicBezTo>
                    <a:pt x="0" y="86"/>
                    <a:pt x="0" y="88"/>
                    <a:pt x="0" y="90"/>
                  </a:cubicBezTo>
                  <a:cubicBezTo>
                    <a:pt x="0" y="97"/>
                    <a:pt x="6" y="103"/>
                    <a:pt x="13" y="103"/>
                  </a:cubicBezTo>
                  <a:cubicBezTo>
                    <a:pt x="17" y="103"/>
                    <a:pt x="21" y="100"/>
                    <a:pt x="24" y="96"/>
                  </a:cubicBezTo>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421" name="Freeform 458"/>
            <p:cNvSpPr/>
            <p:nvPr/>
          </p:nvSpPr>
          <p:spPr bwMode="auto">
            <a:xfrm>
              <a:off x="447675" y="173038"/>
              <a:ext cx="46038" cy="30163"/>
            </a:xfrm>
            <a:custGeom>
              <a:avLst/>
              <a:gdLst>
                <a:gd name="T0" fmla="*/ 2147483647 w 102"/>
                <a:gd name="T1" fmla="*/ 2147483647 h 70"/>
                <a:gd name="T2" fmla="*/ 2147483647 w 102"/>
                <a:gd name="T3" fmla="*/ 2147483647 h 70"/>
                <a:gd name="T4" fmla="*/ 2147483647 w 102"/>
                <a:gd name="T5" fmla="*/ 2147483647 h 70"/>
                <a:gd name="T6" fmla="*/ 2147483647 w 102"/>
                <a:gd name="T7" fmla="*/ 2147483647 h 70"/>
                <a:gd name="T8" fmla="*/ 2147483647 w 102"/>
                <a:gd name="T9" fmla="*/ 0 h 70"/>
                <a:gd name="T10" fmla="*/ 2147483647 w 102"/>
                <a:gd name="T11" fmla="*/ 2147483647 h 70"/>
                <a:gd name="T12" fmla="*/ 2147483647 w 102"/>
                <a:gd name="T13" fmla="*/ 2147483647 h 70"/>
                <a:gd name="T14" fmla="*/ 0 w 102"/>
                <a:gd name="T15" fmla="*/ 2147483647 h 70"/>
                <a:gd name="T16" fmla="*/ 2147483647 w 102"/>
                <a:gd name="T17" fmla="*/ 2147483647 h 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2" h="70">
                  <a:moveTo>
                    <a:pt x="12" y="70"/>
                  </a:moveTo>
                  <a:cubicBezTo>
                    <a:pt x="15" y="70"/>
                    <a:pt x="17" y="69"/>
                    <a:pt x="19" y="68"/>
                  </a:cubicBezTo>
                  <a:cubicBezTo>
                    <a:pt x="96" y="24"/>
                    <a:pt x="96" y="24"/>
                    <a:pt x="96" y="24"/>
                  </a:cubicBezTo>
                  <a:cubicBezTo>
                    <a:pt x="100" y="22"/>
                    <a:pt x="102" y="17"/>
                    <a:pt x="102" y="13"/>
                  </a:cubicBezTo>
                  <a:cubicBezTo>
                    <a:pt x="102" y="6"/>
                    <a:pt x="96" y="0"/>
                    <a:pt x="89" y="0"/>
                  </a:cubicBezTo>
                  <a:cubicBezTo>
                    <a:pt x="87" y="0"/>
                    <a:pt x="85" y="1"/>
                    <a:pt x="83" y="2"/>
                  </a:cubicBezTo>
                  <a:cubicBezTo>
                    <a:pt x="6" y="46"/>
                    <a:pt x="6" y="46"/>
                    <a:pt x="6" y="46"/>
                  </a:cubicBezTo>
                  <a:cubicBezTo>
                    <a:pt x="2" y="48"/>
                    <a:pt x="0" y="53"/>
                    <a:pt x="0" y="57"/>
                  </a:cubicBezTo>
                  <a:cubicBezTo>
                    <a:pt x="0" y="64"/>
                    <a:pt x="5" y="70"/>
                    <a:pt x="12" y="70"/>
                  </a:cubicBezTo>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6867" name="组合 15"/>
          <p:cNvGrpSpPr/>
          <p:nvPr/>
        </p:nvGrpSpPr>
        <p:grpSpPr bwMode="auto">
          <a:xfrm>
            <a:off x="7986713" y="2006823"/>
            <a:ext cx="542925" cy="543093"/>
            <a:chOff x="0" y="0"/>
            <a:chExt cx="723900" cy="723900"/>
          </a:xfrm>
        </p:grpSpPr>
        <p:sp>
          <p:nvSpPr>
            <p:cNvPr id="37394" name="Freeform 459"/>
            <p:cNvSpPr/>
            <p:nvPr/>
          </p:nvSpPr>
          <p:spPr bwMode="auto">
            <a:xfrm>
              <a:off x="0" y="0"/>
              <a:ext cx="723900" cy="723900"/>
            </a:xfrm>
            <a:custGeom>
              <a:avLst/>
              <a:gdLst>
                <a:gd name="T0" fmla="*/ 2147483647 w 1632"/>
                <a:gd name="T1" fmla="*/ 2147483647 h 1632"/>
                <a:gd name="T2" fmla="*/ 2147483647 w 1632"/>
                <a:gd name="T3" fmla="*/ 2147483647 h 1632"/>
                <a:gd name="T4" fmla="*/ 2147483647 w 1632"/>
                <a:gd name="T5" fmla="*/ 2147483647 h 1632"/>
                <a:gd name="T6" fmla="*/ 0 w 1632"/>
                <a:gd name="T7" fmla="*/ 2147483647 h 1632"/>
                <a:gd name="T8" fmla="*/ 0 w 1632"/>
                <a:gd name="T9" fmla="*/ 2147483647 h 1632"/>
                <a:gd name="T10" fmla="*/ 2147483647 w 1632"/>
                <a:gd name="T11" fmla="*/ 0 h 1632"/>
                <a:gd name="T12" fmla="*/ 2147483647 w 1632"/>
                <a:gd name="T13" fmla="*/ 0 h 1632"/>
                <a:gd name="T14" fmla="*/ 2147483647 w 1632"/>
                <a:gd name="T15" fmla="*/ 2147483647 h 1632"/>
                <a:gd name="T16" fmla="*/ 2147483647 w 1632"/>
                <a:gd name="T17" fmla="*/ 2147483647 h 16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32" h="1632">
                  <a:moveTo>
                    <a:pt x="1632" y="1518"/>
                  </a:moveTo>
                  <a:cubicBezTo>
                    <a:pt x="1632" y="1581"/>
                    <a:pt x="1581" y="1632"/>
                    <a:pt x="1518" y="1632"/>
                  </a:cubicBezTo>
                  <a:cubicBezTo>
                    <a:pt x="113" y="1632"/>
                    <a:pt x="113" y="1632"/>
                    <a:pt x="113" y="1632"/>
                  </a:cubicBezTo>
                  <a:cubicBezTo>
                    <a:pt x="51" y="1632"/>
                    <a:pt x="0" y="1581"/>
                    <a:pt x="0" y="1518"/>
                  </a:cubicBezTo>
                  <a:cubicBezTo>
                    <a:pt x="0" y="114"/>
                    <a:pt x="0" y="114"/>
                    <a:pt x="0" y="114"/>
                  </a:cubicBezTo>
                  <a:cubicBezTo>
                    <a:pt x="0" y="51"/>
                    <a:pt x="51" y="0"/>
                    <a:pt x="113" y="0"/>
                  </a:cubicBezTo>
                  <a:cubicBezTo>
                    <a:pt x="1518" y="0"/>
                    <a:pt x="1518" y="0"/>
                    <a:pt x="1518" y="0"/>
                  </a:cubicBezTo>
                  <a:cubicBezTo>
                    <a:pt x="1581" y="0"/>
                    <a:pt x="1632" y="51"/>
                    <a:pt x="1632" y="114"/>
                  </a:cubicBezTo>
                  <a:lnTo>
                    <a:pt x="1632" y="1518"/>
                  </a:lnTo>
                  <a:close/>
                </a:path>
              </a:pathLst>
            </a:custGeom>
            <a:solidFill>
              <a:srgbClr val="D2514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395" name="Freeform 460"/>
            <p:cNvSpPr/>
            <p:nvPr/>
          </p:nvSpPr>
          <p:spPr bwMode="auto">
            <a:xfrm>
              <a:off x="158750" y="258763"/>
              <a:ext cx="47625" cy="12700"/>
            </a:xfrm>
            <a:custGeom>
              <a:avLst/>
              <a:gdLst>
                <a:gd name="T0" fmla="*/ 2147483647 w 30"/>
                <a:gd name="T1" fmla="*/ 0 h 8"/>
                <a:gd name="T2" fmla="*/ 0 w 30"/>
                <a:gd name="T3" fmla="*/ 2147483647 h 8"/>
                <a:gd name="T4" fmla="*/ 2147483647 w 30"/>
                <a:gd name="T5" fmla="*/ 2147483647 h 8"/>
                <a:gd name="T6" fmla="*/ 2147483647 w 30"/>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8">
                  <a:moveTo>
                    <a:pt x="30" y="0"/>
                  </a:moveTo>
                  <a:lnTo>
                    <a:pt x="0" y="8"/>
                  </a:lnTo>
                  <a:lnTo>
                    <a:pt x="30" y="8"/>
                  </a:lnTo>
                  <a:lnTo>
                    <a:pt x="30" y="0"/>
                  </a:lnTo>
                  <a:close/>
                </a:path>
              </a:pathLst>
            </a:custGeom>
            <a:solidFill>
              <a:srgbClr val="A3BE5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396" name="Rectangle 461"/>
            <p:cNvSpPr>
              <a:spLocks noChangeArrowheads="1"/>
            </p:cNvSpPr>
            <p:nvPr/>
          </p:nvSpPr>
          <p:spPr bwMode="auto">
            <a:xfrm>
              <a:off x="244475" y="249238"/>
              <a:ext cx="225425" cy="22225"/>
            </a:xfrm>
            <a:prstGeom prst="rect">
              <a:avLst/>
            </a:prstGeom>
            <a:solidFill>
              <a:srgbClr val="A3BE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7397" name="Freeform 462"/>
            <p:cNvSpPr/>
            <p:nvPr/>
          </p:nvSpPr>
          <p:spPr bwMode="auto">
            <a:xfrm>
              <a:off x="31750" y="249238"/>
              <a:ext cx="63500" cy="22225"/>
            </a:xfrm>
            <a:custGeom>
              <a:avLst/>
              <a:gdLst>
                <a:gd name="T0" fmla="*/ 0 w 144"/>
                <a:gd name="T1" fmla="*/ 2147483647 h 51"/>
                <a:gd name="T2" fmla="*/ 2147483647 w 144"/>
                <a:gd name="T3" fmla="*/ 2147483647 h 51"/>
                <a:gd name="T4" fmla="*/ 2147483647 w 144"/>
                <a:gd name="T5" fmla="*/ 2147483647 h 51"/>
                <a:gd name="T6" fmla="*/ 2147483647 w 144"/>
                <a:gd name="T7" fmla="*/ 2147483647 h 51"/>
                <a:gd name="T8" fmla="*/ 2147483647 w 144"/>
                <a:gd name="T9" fmla="*/ 0 h 51"/>
                <a:gd name="T10" fmla="*/ 2147483647 w 144"/>
                <a:gd name="T11" fmla="*/ 0 h 51"/>
                <a:gd name="T12" fmla="*/ 0 w 144"/>
                <a:gd name="T13" fmla="*/ 2147483647 h 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 h="51">
                  <a:moveTo>
                    <a:pt x="0" y="25"/>
                  </a:moveTo>
                  <a:cubicBezTo>
                    <a:pt x="0" y="40"/>
                    <a:pt x="12" y="51"/>
                    <a:pt x="26" y="51"/>
                  </a:cubicBezTo>
                  <a:cubicBezTo>
                    <a:pt x="144" y="51"/>
                    <a:pt x="144" y="51"/>
                    <a:pt x="144" y="51"/>
                  </a:cubicBezTo>
                  <a:cubicBezTo>
                    <a:pt x="144" y="46"/>
                    <a:pt x="144" y="46"/>
                    <a:pt x="144" y="46"/>
                  </a:cubicBezTo>
                  <a:cubicBezTo>
                    <a:pt x="144" y="0"/>
                    <a:pt x="144" y="0"/>
                    <a:pt x="144" y="0"/>
                  </a:cubicBezTo>
                  <a:cubicBezTo>
                    <a:pt x="26" y="0"/>
                    <a:pt x="26" y="0"/>
                    <a:pt x="26" y="0"/>
                  </a:cubicBezTo>
                  <a:cubicBezTo>
                    <a:pt x="12" y="0"/>
                    <a:pt x="0" y="11"/>
                    <a:pt x="0" y="25"/>
                  </a:cubicBezTo>
                  <a:close/>
                </a:path>
              </a:pathLst>
            </a:custGeom>
            <a:solidFill>
              <a:srgbClr val="A3BE5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398" name="Freeform 463"/>
            <p:cNvSpPr/>
            <p:nvPr/>
          </p:nvSpPr>
          <p:spPr bwMode="auto">
            <a:xfrm>
              <a:off x="517525" y="249238"/>
              <a:ext cx="174625" cy="22225"/>
            </a:xfrm>
            <a:custGeom>
              <a:avLst/>
              <a:gdLst>
                <a:gd name="T0" fmla="*/ 2147483647 w 394"/>
                <a:gd name="T1" fmla="*/ 0 h 51"/>
                <a:gd name="T2" fmla="*/ 0 w 394"/>
                <a:gd name="T3" fmla="*/ 0 h 51"/>
                <a:gd name="T4" fmla="*/ 0 w 394"/>
                <a:gd name="T5" fmla="*/ 2147483647 h 51"/>
                <a:gd name="T6" fmla="*/ 2147483647 w 394"/>
                <a:gd name="T7" fmla="*/ 2147483647 h 51"/>
                <a:gd name="T8" fmla="*/ 2147483647 w 394"/>
                <a:gd name="T9" fmla="*/ 2147483647 h 51"/>
                <a:gd name="T10" fmla="*/ 2147483647 w 394"/>
                <a:gd name="T11" fmla="*/ 0 h 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94" h="51">
                  <a:moveTo>
                    <a:pt x="368" y="0"/>
                  </a:moveTo>
                  <a:cubicBezTo>
                    <a:pt x="0" y="0"/>
                    <a:pt x="0" y="0"/>
                    <a:pt x="0" y="0"/>
                  </a:cubicBezTo>
                  <a:cubicBezTo>
                    <a:pt x="0" y="51"/>
                    <a:pt x="0" y="51"/>
                    <a:pt x="0" y="51"/>
                  </a:cubicBezTo>
                  <a:cubicBezTo>
                    <a:pt x="368" y="51"/>
                    <a:pt x="368" y="51"/>
                    <a:pt x="368" y="51"/>
                  </a:cubicBezTo>
                  <a:cubicBezTo>
                    <a:pt x="382" y="51"/>
                    <a:pt x="394" y="40"/>
                    <a:pt x="394" y="25"/>
                  </a:cubicBezTo>
                  <a:cubicBezTo>
                    <a:pt x="394" y="11"/>
                    <a:pt x="382" y="0"/>
                    <a:pt x="368" y="0"/>
                  </a:cubicBezTo>
                  <a:close/>
                </a:path>
              </a:pathLst>
            </a:custGeom>
            <a:solidFill>
              <a:srgbClr val="A3BE5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399" name="Freeform 464"/>
            <p:cNvSpPr/>
            <p:nvPr/>
          </p:nvSpPr>
          <p:spPr bwMode="auto">
            <a:xfrm>
              <a:off x="517525" y="317500"/>
              <a:ext cx="174625" cy="22225"/>
            </a:xfrm>
            <a:custGeom>
              <a:avLst/>
              <a:gdLst>
                <a:gd name="T0" fmla="*/ 2147483647 w 394"/>
                <a:gd name="T1" fmla="*/ 0 h 51"/>
                <a:gd name="T2" fmla="*/ 0 w 394"/>
                <a:gd name="T3" fmla="*/ 0 h 51"/>
                <a:gd name="T4" fmla="*/ 0 w 394"/>
                <a:gd name="T5" fmla="*/ 2147483647 h 51"/>
                <a:gd name="T6" fmla="*/ 2147483647 w 394"/>
                <a:gd name="T7" fmla="*/ 2147483647 h 51"/>
                <a:gd name="T8" fmla="*/ 2147483647 w 394"/>
                <a:gd name="T9" fmla="*/ 2147483647 h 51"/>
                <a:gd name="T10" fmla="*/ 2147483647 w 394"/>
                <a:gd name="T11" fmla="*/ 0 h 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94" h="51">
                  <a:moveTo>
                    <a:pt x="368" y="0"/>
                  </a:moveTo>
                  <a:cubicBezTo>
                    <a:pt x="0" y="0"/>
                    <a:pt x="0" y="0"/>
                    <a:pt x="0" y="0"/>
                  </a:cubicBezTo>
                  <a:cubicBezTo>
                    <a:pt x="0" y="51"/>
                    <a:pt x="0" y="51"/>
                    <a:pt x="0" y="51"/>
                  </a:cubicBezTo>
                  <a:cubicBezTo>
                    <a:pt x="368" y="51"/>
                    <a:pt x="368" y="51"/>
                    <a:pt x="368" y="51"/>
                  </a:cubicBezTo>
                  <a:cubicBezTo>
                    <a:pt x="382" y="51"/>
                    <a:pt x="394" y="40"/>
                    <a:pt x="394" y="26"/>
                  </a:cubicBezTo>
                  <a:cubicBezTo>
                    <a:pt x="394" y="12"/>
                    <a:pt x="382" y="0"/>
                    <a:pt x="368" y="0"/>
                  </a:cubicBezTo>
                  <a:close/>
                </a:path>
              </a:pathLst>
            </a:custGeom>
            <a:solidFill>
              <a:srgbClr val="A3BE5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400" name="Freeform 465"/>
            <p:cNvSpPr/>
            <p:nvPr/>
          </p:nvSpPr>
          <p:spPr bwMode="auto">
            <a:xfrm>
              <a:off x="31750" y="317500"/>
              <a:ext cx="44450" cy="22225"/>
            </a:xfrm>
            <a:custGeom>
              <a:avLst/>
              <a:gdLst>
                <a:gd name="T0" fmla="*/ 2147483647 w 101"/>
                <a:gd name="T1" fmla="*/ 2147483647 h 51"/>
                <a:gd name="T2" fmla="*/ 2147483647 w 101"/>
                <a:gd name="T3" fmla="*/ 2147483647 h 51"/>
                <a:gd name="T4" fmla="*/ 2147483647 w 101"/>
                <a:gd name="T5" fmla="*/ 2147483647 h 51"/>
                <a:gd name="T6" fmla="*/ 2147483647 w 101"/>
                <a:gd name="T7" fmla="*/ 0 h 51"/>
                <a:gd name="T8" fmla="*/ 2147483647 w 101"/>
                <a:gd name="T9" fmla="*/ 0 h 51"/>
                <a:gd name="T10" fmla="*/ 0 w 101"/>
                <a:gd name="T11" fmla="*/ 2147483647 h 51"/>
                <a:gd name="T12" fmla="*/ 2147483647 w 101"/>
                <a:gd name="T13" fmla="*/ 2147483647 h 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1" h="51">
                  <a:moveTo>
                    <a:pt x="26" y="51"/>
                  </a:moveTo>
                  <a:cubicBezTo>
                    <a:pt x="39" y="51"/>
                    <a:pt x="39" y="51"/>
                    <a:pt x="39" y="51"/>
                  </a:cubicBezTo>
                  <a:cubicBezTo>
                    <a:pt x="44" y="43"/>
                    <a:pt x="50" y="36"/>
                    <a:pt x="57" y="29"/>
                  </a:cubicBezTo>
                  <a:cubicBezTo>
                    <a:pt x="70" y="16"/>
                    <a:pt x="85" y="7"/>
                    <a:pt x="101" y="0"/>
                  </a:cubicBezTo>
                  <a:cubicBezTo>
                    <a:pt x="26" y="0"/>
                    <a:pt x="26" y="0"/>
                    <a:pt x="26" y="0"/>
                  </a:cubicBezTo>
                  <a:cubicBezTo>
                    <a:pt x="12" y="0"/>
                    <a:pt x="0" y="12"/>
                    <a:pt x="0" y="26"/>
                  </a:cubicBezTo>
                  <a:cubicBezTo>
                    <a:pt x="0" y="40"/>
                    <a:pt x="12" y="51"/>
                    <a:pt x="26" y="51"/>
                  </a:cubicBezTo>
                  <a:close/>
                </a:path>
              </a:pathLst>
            </a:custGeom>
            <a:solidFill>
              <a:srgbClr val="A3BE5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401" name="Freeform 466"/>
            <p:cNvSpPr/>
            <p:nvPr/>
          </p:nvSpPr>
          <p:spPr bwMode="auto">
            <a:xfrm>
              <a:off x="133350" y="317500"/>
              <a:ext cx="28575" cy="22225"/>
            </a:xfrm>
            <a:custGeom>
              <a:avLst/>
              <a:gdLst>
                <a:gd name="T0" fmla="*/ 0 w 66"/>
                <a:gd name="T1" fmla="*/ 2147483647 h 51"/>
                <a:gd name="T2" fmla="*/ 2147483647 w 66"/>
                <a:gd name="T3" fmla="*/ 2147483647 h 51"/>
                <a:gd name="T4" fmla="*/ 2147483647 w 66"/>
                <a:gd name="T5" fmla="*/ 0 h 51"/>
                <a:gd name="T6" fmla="*/ 0 w 66"/>
                <a:gd name="T7" fmla="*/ 0 h 51"/>
                <a:gd name="T8" fmla="*/ 0 w 66"/>
                <a:gd name="T9" fmla="*/ 2147483647 h 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6" h="51">
                  <a:moveTo>
                    <a:pt x="0" y="51"/>
                  </a:moveTo>
                  <a:cubicBezTo>
                    <a:pt x="44" y="51"/>
                    <a:pt x="44" y="51"/>
                    <a:pt x="44" y="51"/>
                  </a:cubicBezTo>
                  <a:cubicBezTo>
                    <a:pt x="47" y="34"/>
                    <a:pt x="54" y="16"/>
                    <a:pt x="66" y="0"/>
                  </a:cubicBezTo>
                  <a:cubicBezTo>
                    <a:pt x="0" y="0"/>
                    <a:pt x="0" y="0"/>
                    <a:pt x="0" y="0"/>
                  </a:cubicBezTo>
                  <a:lnTo>
                    <a:pt x="0" y="51"/>
                  </a:lnTo>
                  <a:close/>
                </a:path>
              </a:pathLst>
            </a:custGeom>
            <a:solidFill>
              <a:srgbClr val="A3BE5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402" name="Freeform 467"/>
            <p:cNvSpPr/>
            <p:nvPr/>
          </p:nvSpPr>
          <p:spPr bwMode="auto">
            <a:xfrm>
              <a:off x="244475" y="317500"/>
              <a:ext cx="225425" cy="22225"/>
            </a:xfrm>
            <a:custGeom>
              <a:avLst/>
              <a:gdLst>
                <a:gd name="T0" fmla="*/ 0 w 507"/>
                <a:gd name="T1" fmla="*/ 2147483647 h 51"/>
                <a:gd name="T2" fmla="*/ 0 w 507"/>
                <a:gd name="T3" fmla="*/ 2147483647 h 51"/>
                <a:gd name="T4" fmla="*/ 2147483647 w 507"/>
                <a:gd name="T5" fmla="*/ 2147483647 h 51"/>
                <a:gd name="T6" fmla="*/ 2147483647 w 507"/>
                <a:gd name="T7" fmla="*/ 2147483647 h 51"/>
                <a:gd name="T8" fmla="*/ 2147483647 w 507"/>
                <a:gd name="T9" fmla="*/ 0 h 51"/>
                <a:gd name="T10" fmla="*/ 0 w 507"/>
                <a:gd name="T11" fmla="*/ 0 h 51"/>
                <a:gd name="T12" fmla="*/ 0 w 507"/>
                <a:gd name="T13" fmla="*/ 2147483647 h 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07" h="51">
                  <a:moveTo>
                    <a:pt x="0" y="30"/>
                  </a:moveTo>
                  <a:cubicBezTo>
                    <a:pt x="0" y="51"/>
                    <a:pt x="0" y="51"/>
                    <a:pt x="0" y="51"/>
                  </a:cubicBezTo>
                  <a:cubicBezTo>
                    <a:pt x="425" y="51"/>
                    <a:pt x="425" y="51"/>
                    <a:pt x="425" y="51"/>
                  </a:cubicBezTo>
                  <a:cubicBezTo>
                    <a:pt x="448" y="29"/>
                    <a:pt x="478" y="15"/>
                    <a:pt x="507" y="12"/>
                  </a:cubicBezTo>
                  <a:cubicBezTo>
                    <a:pt x="507" y="0"/>
                    <a:pt x="507" y="0"/>
                    <a:pt x="507" y="0"/>
                  </a:cubicBezTo>
                  <a:cubicBezTo>
                    <a:pt x="0" y="0"/>
                    <a:pt x="0" y="0"/>
                    <a:pt x="0" y="0"/>
                  </a:cubicBezTo>
                  <a:cubicBezTo>
                    <a:pt x="0" y="30"/>
                    <a:pt x="0" y="30"/>
                    <a:pt x="0" y="30"/>
                  </a:cubicBezTo>
                  <a:close/>
                </a:path>
              </a:pathLst>
            </a:custGeom>
            <a:solidFill>
              <a:srgbClr val="A3BE5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403" name="Freeform 468"/>
            <p:cNvSpPr/>
            <p:nvPr/>
          </p:nvSpPr>
          <p:spPr bwMode="auto">
            <a:xfrm>
              <a:off x="498475" y="385763"/>
              <a:ext cx="76200" cy="22225"/>
            </a:xfrm>
            <a:custGeom>
              <a:avLst/>
              <a:gdLst>
                <a:gd name="T0" fmla="*/ 0 w 172"/>
                <a:gd name="T1" fmla="*/ 2147483647 h 52"/>
                <a:gd name="T2" fmla="*/ 2147483647 w 172"/>
                <a:gd name="T3" fmla="*/ 2147483647 h 52"/>
                <a:gd name="T4" fmla="*/ 2147483647 w 172"/>
                <a:gd name="T5" fmla="*/ 0 h 52"/>
                <a:gd name="T6" fmla="*/ 2147483647 w 172"/>
                <a:gd name="T7" fmla="*/ 0 h 52"/>
                <a:gd name="T8" fmla="*/ 0 w 172"/>
                <a:gd name="T9" fmla="*/ 2147483647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2" h="52">
                  <a:moveTo>
                    <a:pt x="0" y="52"/>
                  </a:moveTo>
                  <a:cubicBezTo>
                    <a:pt x="126" y="52"/>
                    <a:pt x="126" y="52"/>
                    <a:pt x="126" y="52"/>
                  </a:cubicBezTo>
                  <a:cubicBezTo>
                    <a:pt x="137" y="31"/>
                    <a:pt x="153" y="13"/>
                    <a:pt x="172" y="0"/>
                  </a:cubicBezTo>
                  <a:cubicBezTo>
                    <a:pt x="33" y="0"/>
                    <a:pt x="33" y="0"/>
                    <a:pt x="33" y="0"/>
                  </a:cubicBezTo>
                  <a:cubicBezTo>
                    <a:pt x="26" y="19"/>
                    <a:pt x="15" y="36"/>
                    <a:pt x="0" y="52"/>
                  </a:cubicBezTo>
                  <a:close/>
                </a:path>
              </a:pathLst>
            </a:custGeom>
            <a:solidFill>
              <a:srgbClr val="A3BE5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404" name="Freeform 469"/>
            <p:cNvSpPr/>
            <p:nvPr/>
          </p:nvSpPr>
          <p:spPr bwMode="auto">
            <a:xfrm>
              <a:off x="647700" y="385763"/>
              <a:ext cx="44450" cy="22225"/>
            </a:xfrm>
            <a:custGeom>
              <a:avLst/>
              <a:gdLst>
                <a:gd name="T0" fmla="*/ 2147483647 w 102"/>
                <a:gd name="T1" fmla="*/ 0 h 52"/>
                <a:gd name="T2" fmla="*/ 0 w 102"/>
                <a:gd name="T3" fmla="*/ 0 h 52"/>
                <a:gd name="T4" fmla="*/ 2147483647 w 102"/>
                <a:gd name="T5" fmla="*/ 2147483647 h 52"/>
                <a:gd name="T6" fmla="*/ 2147483647 w 102"/>
                <a:gd name="T7" fmla="*/ 2147483647 h 52"/>
                <a:gd name="T8" fmla="*/ 2147483647 w 102"/>
                <a:gd name="T9" fmla="*/ 2147483647 h 52"/>
                <a:gd name="T10" fmla="*/ 2147483647 w 102"/>
                <a:gd name="T11" fmla="*/ 0 h 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2" h="52">
                  <a:moveTo>
                    <a:pt x="76" y="0"/>
                  </a:moveTo>
                  <a:cubicBezTo>
                    <a:pt x="0" y="0"/>
                    <a:pt x="0" y="0"/>
                    <a:pt x="0" y="0"/>
                  </a:cubicBezTo>
                  <a:cubicBezTo>
                    <a:pt x="19" y="13"/>
                    <a:pt x="35" y="31"/>
                    <a:pt x="46" y="52"/>
                  </a:cubicBezTo>
                  <a:cubicBezTo>
                    <a:pt x="76" y="52"/>
                    <a:pt x="76" y="52"/>
                    <a:pt x="76" y="52"/>
                  </a:cubicBezTo>
                  <a:cubicBezTo>
                    <a:pt x="90" y="52"/>
                    <a:pt x="102" y="40"/>
                    <a:pt x="102" y="26"/>
                  </a:cubicBezTo>
                  <a:cubicBezTo>
                    <a:pt x="102" y="12"/>
                    <a:pt x="90" y="0"/>
                    <a:pt x="76" y="0"/>
                  </a:cubicBezTo>
                  <a:close/>
                </a:path>
              </a:pathLst>
            </a:custGeom>
            <a:solidFill>
              <a:srgbClr val="A3BE5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405" name="Freeform 470"/>
            <p:cNvSpPr/>
            <p:nvPr/>
          </p:nvSpPr>
          <p:spPr bwMode="auto">
            <a:xfrm>
              <a:off x="31750" y="385763"/>
              <a:ext cx="217488" cy="22225"/>
            </a:xfrm>
            <a:custGeom>
              <a:avLst/>
              <a:gdLst>
                <a:gd name="T0" fmla="*/ 2147483647 w 492"/>
                <a:gd name="T1" fmla="*/ 2147483647 h 52"/>
                <a:gd name="T2" fmla="*/ 2147483647 w 492"/>
                <a:gd name="T3" fmla="*/ 2147483647 h 52"/>
                <a:gd name="T4" fmla="*/ 2147483647 w 492"/>
                <a:gd name="T5" fmla="*/ 0 h 52"/>
                <a:gd name="T6" fmla="*/ 2147483647 w 492"/>
                <a:gd name="T7" fmla="*/ 0 h 52"/>
                <a:gd name="T8" fmla="*/ 2147483647 w 492"/>
                <a:gd name="T9" fmla="*/ 2147483647 h 52"/>
                <a:gd name="T10" fmla="*/ 2147483647 w 492"/>
                <a:gd name="T11" fmla="*/ 0 h 52"/>
                <a:gd name="T12" fmla="*/ 2147483647 w 492"/>
                <a:gd name="T13" fmla="*/ 0 h 52"/>
                <a:gd name="T14" fmla="*/ 2147483647 w 492"/>
                <a:gd name="T15" fmla="*/ 2147483647 h 52"/>
                <a:gd name="T16" fmla="*/ 2147483647 w 492"/>
                <a:gd name="T17" fmla="*/ 2147483647 h 52"/>
                <a:gd name="T18" fmla="*/ 2147483647 w 492"/>
                <a:gd name="T19" fmla="*/ 2147483647 h 52"/>
                <a:gd name="T20" fmla="*/ 2147483647 w 492"/>
                <a:gd name="T21" fmla="*/ 0 h 52"/>
                <a:gd name="T22" fmla="*/ 2147483647 w 492"/>
                <a:gd name="T23" fmla="*/ 0 h 52"/>
                <a:gd name="T24" fmla="*/ 0 w 492"/>
                <a:gd name="T25" fmla="*/ 2147483647 h 52"/>
                <a:gd name="T26" fmla="*/ 2147483647 w 492"/>
                <a:gd name="T27" fmla="*/ 2147483647 h 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92" h="52">
                  <a:moveTo>
                    <a:pt x="26" y="52"/>
                  </a:moveTo>
                  <a:cubicBezTo>
                    <a:pt x="492" y="52"/>
                    <a:pt x="492" y="52"/>
                    <a:pt x="492" y="52"/>
                  </a:cubicBezTo>
                  <a:cubicBezTo>
                    <a:pt x="492" y="0"/>
                    <a:pt x="492" y="0"/>
                    <a:pt x="492" y="0"/>
                  </a:cubicBezTo>
                  <a:cubicBezTo>
                    <a:pt x="384" y="0"/>
                    <a:pt x="384" y="0"/>
                    <a:pt x="384" y="0"/>
                  </a:cubicBezTo>
                  <a:cubicBezTo>
                    <a:pt x="375" y="3"/>
                    <a:pt x="366" y="4"/>
                    <a:pt x="357" y="4"/>
                  </a:cubicBezTo>
                  <a:cubicBezTo>
                    <a:pt x="348" y="4"/>
                    <a:pt x="339" y="3"/>
                    <a:pt x="331" y="0"/>
                  </a:cubicBezTo>
                  <a:cubicBezTo>
                    <a:pt x="200" y="0"/>
                    <a:pt x="200" y="0"/>
                    <a:pt x="200" y="0"/>
                  </a:cubicBezTo>
                  <a:cubicBezTo>
                    <a:pt x="197" y="4"/>
                    <a:pt x="195" y="8"/>
                    <a:pt x="191" y="11"/>
                  </a:cubicBezTo>
                  <a:cubicBezTo>
                    <a:pt x="167" y="35"/>
                    <a:pt x="136" y="49"/>
                    <a:pt x="105" y="49"/>
                  </a:cubicBezTo>
                  <a:cubicBezTo>
                    <a:pt x="81" y="49"/>
                    <a:pt x="59" y="40"/>
                    <a:pt x="43" y="24"/>
                  </a:cubicBezTo>
                  <a:cubicBezTo>
                    <a:pt x="36" y="18"/>
                    <a:pt x="31" y="9"/>
                    <a:pt x="27" y="0"/>
                  </a:cubicBezTo>
                  <a:cubicBezTo>
                    <a:pt x="26" y="0"/>
                    <a:pt x="26" y="0"/>
                    <a:pt x="26" y="0"/>
                  </a:cubicBezTo>
                  <a:cubicBezTo>
                    <a:pt x="12" y="0"/>
                    <a:pt x="0" y="12"/>
                    <a:pt x="0" y="26"/>
                  </a:cubicBezTo>
                  <a:cubicBezTo>
                    <a:pt x="0" y="40"/>
                    <a:pt x="12" y="52"/>
                    <a:pt x="26" y="52"/>
                  </a:cubicBezTo>
                  <a:close/>
                </a:path>
              </a:pathLst>
            </a:custGeom>
            <a:solidFill>
              <a:srgbClr val="A3BE5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406" name="Freeform 471"/>
            <p:cNvSpPr/>
            <p:nvPr/>
          </p:nvSpPr>
          <p:spPr bwMode="auto">
            <a:xfrm>
              <a:off x="365125" y="385763"/>
              <a:ext cx="52388" cy="22225"/>
            </a:xfrm>
            <a:custGeom>
              <a:avLst/>
              <a:gdLst>
                <a:gd name="T0" fmla="*/ 2147483647 w 117"/>
                <a:gd name="T1" fmla="*/ 2147483647 h 52"/>
                <a:gd name="T2" fmla="*/ 2147483647 w 117"/>
                <a:gd name="T3" fmla="*/ 2147483647 h 52"/>
                <a:gd name="T4" fmla="*/ 2147483647 w 117"/>
                <a:gd name="T5" fmla="*/ 0 h 52"/>
                <a:gd name="T6" fmla="*/ 0 w 117"/>
                <a:gd name="T7" fmla="*/ 0 h 52"/>
                <a:gd name="T8" fmla="*/ 2147483647 w 117"/>
                <a:gd name="T9" fmla="*/ 2147483647 h 52"/>
                <a:gd name="T10" fmla="*/ 2147483647 w 117"/>
                <a:gd name="T11" fmla="*/ 2147483647 h 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7" h="52">
                  <a:moveTo>
                    <a:pt x="15" y="52"/>
                  </a:moveTo>
                  <a:cubicBezTo>
                    <a:pt x="117" y="52"/>
                    <a:pt x="117" y="52"/>
                    <a:pt x="117" y="52"/>
                  </a:cubicBezTo>
                  <a:cubicBezTo>
                    <a:pt x="109" y="36"/>
                    <a:pt x="105" y="19"/>
                    <a:pt x="105" y="0"/>
                  </a:cubicBezTo>
                  <a:cubicBezTo>
                    <a:pt x="0" y="0"/>
                    <a:pt x="0" y="0"/>
                    <a:pt x="0" y="0"/>
                  </a:cubicBezTo>
                  <a:cubicBezTo>
                    <a:pt x="4" y="7"/>
                    <a:pt x="7" y="14"/>
                    <a:pt x="10" y="21"/>
                  </a:cubicBezTo>
                  <a:cubicBezTo>
                    <a:pt x="13" y="31"/>
                    <a:pt x="15" y="41"/>
                    <a:pt x="15" y="52"/>
                  </a:cubicBezTo>
                  <a:close/>
                </a:path>
              </a:pathLst>
            </a:custGeom>
            <a:solidFill>
              <a:srgbClr val="A3BE5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407" name="Freeform 472"/>
            <p:cNvSpPr/>
            <p:nvPr/>
          </p:nvSpPr>
          <p:spPr bwMode="auto">
            <a:xfrm>
              <a:off x="304800" y="454025"/>
              <a:ext cx="255588" cy="22225"/>
            </a:xfrm>
            <a:custGeom>
              <a:avLst/>
              <a:gdLst>
                <a:gd name="T0" fmla="*/ 2147483647 w 576"/>
                <a:gd name="T1" fmla="*/ 2147483647 h 51"/>
                <a:gd name="T2" fmla="*/ 2147483647 w 576"/>
                <a:gd name="T3" fmla="*/ 2147483647 h 51"/>
                <a:gd name="T4" fmla="*/ 2147483647 w 576"/>
                <a:gd name="T5" fmla="*/ 2147483647 h 51"/>
                <a:gd name="T6" fmla="*/ 2147483647 w 576"/>
                <a:gd name="T7" fmla="*/ 0 h 51"/>
                <a:gd name="T8" fmla="*/ 2147483647 w 576"/>
                <a:gd name="T9" fmla="*/ 0 h 51"/>
                <a:gd name="T10" fmla="*/ 2147483647 w 576"/>
                <a:gd name="T11" fmla="*/ 2147483647 h 51"/>
                <a:gd name="T12" fmla="*/ 0 w 576"/>
                <a:gd name="T13" fmla="*/ 2147483647 h 51"/>
                <a:gd name="T14" fmla="*/ 2147483647 w 576"/>
                <a:gd name="T15" fmla="*/ 2147483647 h 51"/>
                <a:gd name="T16" fmla="*/ 2147483647 w 576"/>
                <a:gd name="T17" fmla="*/ 0 h 51"/>
                <a:gd name="T18" fmla="*/ 2147483647 w 576"/>
                <a:gd name="T19" fmla="*/ 0 h 51"/>
                <a:gd name="T20" fmla="*/ 2147483647 w 576"/>
                <a:gd name="T21" fmla="*/ 2147483647 h 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51">
                  <a:moveTo>
                    <a:pt x="95" y="20"/>
                  </a:moveTo>
                  <a:cubicBezTo>
                    <a:pt x="87" y="29"/>
                    <a:pt x="76" y="38"/>
                    <a:pt x="61" y="38"/>
                  </a:cubicBezTo>
                  <a:cubicBezTo>
                    <a:pt x="50" y="38"/>
                    <a:pt x="39" y="33"/>
                    <a:pt x="33" y="24"/>
                  </a:cubicBezTo>
                  <a:cubicBezTo>
                    <a:pt x="27" y="16"/>
                    <a:pt x="26" y="7"/>
                    <a:pt x="26" y="0"/>
                  </a:cubicBezTo>
                  <a:cubicBezTo>
                    <a:pt x="1" y="0"/>
                    <a:pt x="1" y="0"/>
                    <a:pt x="1" y="0"/>
                  </a:cubicBezTo>
                  <a:cubicBezTo>
                    <a:pt x="1" y="14"/>
                    <a:pt x="1" y="28"/>
                    <a:pt x="1" y="39"/>
                  </a:cubicBezTo>
                  <a:cubicBezTo>
                    <a:pt x="1" y="43"/>
                    <a:pt x="0" y="47"/>
                    <a:pt x="0" y="51"/>
                  </a:cubicBezTo>
                  <a:cubicBezTo>
                    <a:pt x="576" y="51"/>
                    <a:pt x="576" y="51"/>
                    <a:pt x="576" y="51"/>
                  </a:cubicBezTo>
                  <a:cubicBezTo>
                    <a:pt x="565" y="36"/>
                    <a:pt x="557" y="18"/>
                    <a:pt x="552" y="0"/>
                  </a:cubicBezTo>
                  <a:cubicBezTo>
                    <a:pt x="113" y="0"/>
                    <a:pt x="113" y="0"/>
                    <a:pt x="113" y="0"/>
                  </a:cubicBezTo>
                  <a:cubicBezTo>
                    <a:pt x="107" y="6"/>
                    <a:pt x="102" y="13"/>
                    <a:pt x="95" y="20"/>
                  </a:cubicBezTo>
                  <a:close/>
                </a:path>
              </a:pathLst>
            </a:custGeom>
            <a:solidFill>
              <a:srgbClr val="A3BE5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408" name="Freeform 473"/>
            <p:cNvSpPr/>
            <p:nvPr/>
          </p:nvSpPr>
          <p:spPr bwMode="auto">
            <a:xfrm>
              <a:off x="661988" y="454025"/>
              <a:ext cx="30163" cy="22225"/>
            </a:xfrm>
            <a:custGeom>
              <a:avLst/>
              <a:gdLst>
                <a:gd name="T0" fmla="*/ 2147483647 w 68"/>
                <a:gd name="T1" fmla="*/ 0 h 51"/>
                <a:gd name="T2" fmla="*/ 2147483647 w 68"/>
                <a:gd name="T3" fmla="*/ 0 h 51"/>
                <a:gd name="T4" fmla="*/ 0 w 68"/>
                <a:gd name="T5" fmla="*/ 2147483647 h 51"/>
                <a:gd name="T6" fmla="*/ 2147483647 w 68"/>
                <a:gd name="T7" fmla="*/ 2147483647 h 51"/>
                <a:gd name="T8" fmla="*/ 2147483647 w 68"/>
                <a:gd name="T9" fmla="*/ 2147483647 h 51"/>
                <a:gd name="T10" fmla="*/ 2147483647 w 68"/>
                <a:gd name="T11" fmla="*/ 0 h 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8" h="51">
                  <a:moveTo>
                    <a:pt x="42" y="0"/>
                  </a:moveTo>
                  <a:cubicBezTo>
                    <a:pt x="24" y="0"/>
                    <a:pt x="24" y="0"/>
                    <a:pt x="24" y="0"/>
                  </a:cubicBezTo>
                  <a:cubicBezTo>
                    <a:pt x="20" y="18"/>
                    <a:pt x="11" y="36"/>
                    <a:pt x="0" y="51"/>
                  </a:cubicBezTo>
                  <a:cubicBezTo>
                    <a:pt x="42" y="51"/>
                    <a:pt x="42" y="51"/>
                    <a:pt x="42" y="51"/>
                  </a:cubicBezTo>
                  <a:cubicBezTo>
                    <a:pt x="56" y="51"/>
                    <a:pt x="68" y="39"/>
                    <a:pt x="68" y="25"/>
                  </a:cubicBezTo>
                  <a:cubicBezTo>
                    <a:pt x="68" y="11"/>
                    <a:pt x="56" y="0"/>
                    <a:pt x="42" y="0"/>
                  </a:cubicBezTo>
                  <a:close/>
                </a:path>
              </a:pathLst>
            </a:custGeom>
            <a:solidFill>
              <a:srgbClr val="A3BE5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409" name="Freeform 474"/>
            <p:cNvSpPr/>
            <p:nvPr/>
          </p:nvSpPr>
          <p:spPr bwMode="auto">
            <a:xfrm>
              <a:off x="31750" y="454025"/>
              <a:ext cx="171450" cy="22225"/>
            </a:xfrm>
            <a:custGeom>
              <a:avLst/>
              <a:gdLst>
                <a:gd name="T0" fmla="*/ 0 w 389"/>
                <a:gd name="T1" fmla="*/ 2147483647 h 51"/>
                <a:gd name="T2" fmla="*/ 2147483647 w 389"/>
                <a:gd name="T3" fmla="*/ 2147483647 h 51"/>
                <a:gd name="T4" fmla="*/ 2147483647 w 389"/>
                <a:gd name="T5" fmla="*/ 2147483647 h 51"/>
                <a:gd name="T6" fmla="*/ 2147483647 w 389"/>
                <a:gd name="T7" fmla="*/ 0 h 51"/>
                <a:gd name="T8" fmla="*/ 2147483647 w 389"/>
                <a:gd name="T9" fmla="*/ 0 h 51"/>
                <a:gd name="T10" fmla="*/ 0 w 389"/>
                <a:gd name="T11" fmla="*/ 2147483647 h 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9" h="51">
                  <a:moveTo>
                    <a:pt x="0" y="25"/>
                  </a:moveTo>
                  <a:cubicBezTo>
                    <a:pt x="0" y="39"/>
                    <a:pt x="12" y="51"/>
                    <a:pt x="26" y="51"/>
                  </a:cubicBezTo>
                  <a:cubicBezTo>
                    <a:pt x="374" y="51"/>
                    <a:pt x="374" y="51"/>
                    <a:pt x="374" y="51"/>
                  </a:cubicBezTo>
                  <a:cubicBezTo>
                    <a:pt x="375" y="32"/>
                    <a:pt x="380" y="15"/>
                    <a:pt x="389" y="0"/>
                  </a:cubicBezTo>
                  <a:cubicBezTo>
                    <a:pt x="26" y="0"/>
                    <a:pt x="26" y="0"/>
                    <a:pt x="26" y="0"/>
                  </a:cubicBezTo>
                  <a:cubicBezTo>
                    <a:pt x="12" y="0"/>
                    <a:pt x="0" y="11"/>
                    <a:pt x="0" y="25"/>
                  </a:cubicBezTo>
                  <a:close/>
                </a:path>
              </a:pathLst>
            </a:custGeom>
            <a:solidFill>
              <a:srgbClr val="A3BE5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410" name="Freeform 475"/>
            <p:cNvSpPr/>
            <p:nvPr/>
          </p:nvSpPr>
          <p:spPr bwMode="auto">
            <a:xfrm>
              <a:off x="50800" y="204788"/>
              <a:ext cx="179388" cy="187325"/>
            </a:xfrm>
            <a:custGeom>
              <a:avLst/>
              <a:gdLst>
                <a:gd name="T0" fmla="*/ 2147483647 w 405"/>
                <a:gd name="T1" fmla="*/ 2147483647 h 423"/>
                <a:gd name="T2" fmla="*/ 2147483647 w 405"/>
                <a:gd name="T3" fmla="*/ 2147483647 h 423"/>
                <a:gd name="T4" fmla="*/ 2147483647 w 405"/>
                <a:gd name="T5" fmla="*/ 2147483647 h 423"/>
                <a:gd name="T6" fmla="*/ 2147483647 w 405"/>
                <a:gd name="T7" fmla="*/ 2147483647 h 423"/>
                <a:gd name="T8" fmla="*/ 2147483647 w 405"/>
                <a:gd name="T9" fmla="*/ 2147483647 h 423"/>
                <a:gd name="T10" fmla="*/ 2147483647 w 405"/>
                <a:gd name="T11" fmla="*/ 2147483647 h 423"/>
                <a:gd name="T12" fmla="*/ 2147483647 w 405"/>
                <a:gd name="T13" fmla="*/ 2147483647 h 423"/>
                <a:gd name="T14" fmla="*/ 2147483647 w 405"/>
                <a:gd name="T15" fmla="*/ 2147483647 h 423"/>
                <a:gd name="T16" fmla="*/ 2147483647 w 405"/>
                <a:gd name="T17" fmla="*/ 2147483647 h 423"/>
                <a:gd name="T18" fmla="*/ 2147483647 w 405"/>
                <a:gd name="T19" fmla="*/ 2147483647 h 423"/>
                <a:gd name="T20" fmla="*/ 2147483647 w 405"/>
                <a:gd name="T21" fmla="*/ 0 h 423"/>
                <a:gd name="T22" fmla="*/ 2147483647 w 405"/>
                <a:gd name="T23" fmla="*/ 2147483647 h 423"/>
                <a:gd name="T24" fmla="*/ 2147483647 w 405"/>
                <a:gd name="T25" fmla="*/ 2147483647 h 423"/>
                <a:gd name="T26" fmla="*/ 2147483647 w 405"/>
                <a:gd name="T27" fmla="*/ 2147483647 h 423"/>
                <a:gd name="T28" fmla="*/ 2147483647 w 405"/>
                <a:gd name="T29" fmla="*/ 2147483647 h 423"/>
                <a:gd name="T30" fmla="*/ 2147483647 w 405"/>
                <a:gd name="T31" fmla="*/ 2147483647 h 423"/>
                <a:gd name="T32" fmla="*/ 2147483647 w 405"/>
                <a:gd name="T33" fmla="*/ 2147483647 h 423"/>
                <a:gd name="T34" fmla="*/ 2147483647 w 405"/>
                <a:gd name="T35" fmla="*/ 2147483647 h 423"/>
                <a:gd name="T36" fmla="*/ 2147483647 w 405"/>
                <a:gd name="T37" fmla="*/ 2147483647 h 423"/>
                <a:gd name="T38" fmla="*/ 2147483647 w 405"/>
                <a:gd name="T39" fmla="*/ 2147483647 h 423"/>
                <a:gd name="T40" fmla="*/ 2147483647 w 405"/>
                <a:gd name="T41" fmla="*/ 2147483647 h 423"/>
                <a:gd name="T42" fmla="*/ 2147483647 w 405"/>
                <a:gd name="T43" fmla="*/ 2147483647 h 423"/>
                <a:gd name="T44" fmla="*/ 2147483647 w 405"/>
                <a:gd name="T45" fmla="*/ 2147483647 h 423"/>
                <a:gd name="T46" fmla="*/ 2147483647 w 405"/>
                <a:gd name="T47" fmla="*/ 2147483647 h 423"/>
                <a:gd name="T48" fmla="*/ 2147483647 w 405"/>
                <a:gd name="T49" fmla="*/ 2147483647 h 423"/>
                <a:gd name="T50" fmla="*/ 2147483647 w 405"/>
                <a:gd name="T51" fmla="*/ 2147483647 h 423"/>
                <a:gd name="T52" fmla="*/ 2147483647 w 405"/>
                <a:gd name="T53" fmla="*/ 2147483647 h 423"/>
                <a:gd name="T54" fmla="*/ 2147483647 w 405"/>
                <a:gd name="T55" fmla="*/ 2147483647 h 423"/>
                <a:gd name="T56" fmla="*/ 2147483647 w 405"/>
                <a:gd name="T57" fmla="*/ 2147483647 h 423"/>
                <a:gd name="T58" fmla="*/ 2147483647 w 405"/>
                <a:gd name="T59" fmla="*/ 2147483647 h 423"/>
                <a:gd name="T60" fmla="*/ 2147483647 w 405"/>
                <a:gd name="T61" fmla="*/ 2147483647 h 423"/>
                <a:gd name="T62" fmla="*/ 2147483647 w 405"/>
                <a:gd name="T63" fmla="*/ 2147483647 h 423"/>
                <a:gd name="T64" fmla="*/ 2147483647 w 405"/>
                <a:gd name="T65" fmla="*/ 2147483647 h 423"/>
                <a:gd name="T66" fmla="*/ 2147483647 w 405"/>
                <a:gd name="T67" fmla="*/ 2147483647 h 423"/>
                <a:gd name="T68" fmla="*/ 2147483647 w 405"/>
                <a:gd name="T69" fmla="*/ 2147483647 h 423"/>
                <a:gd name="T70" fmla="*/ 2147483647 w 405"/>
                <a:gd name="T71" fmla="*/ 2147483647 h 423"/>
                <a:gd name="T72" fmla="*/ 2147483647 w 405"/>
                <a:gd name="T73" fmla="*/ 2147483647 h 423"/>
                <a:gd name="T74" fmla="*/ 2147483647 w 405"/>
                <a:gd name="T75" fmla="*/ 2147483647 h 423"/>
                <a:gd name="T76" fmla="*/ 2147483647 w 405"/>
                <a:gd name="T77" fmla="*/ 2147483647 h 423"/>
                <a:gd name="T78" fmla="*/ 2147483647 w 405"/>
                <a:gd name="T79" fmla="*/ 2147483647 h 423"/>
                <a:gd name="T80" fmla="*/ 2147483647 w 405"/>
                <a:gd name="T81" fmla="*/ 2147483647 h 423"/>
                <a:gd name="T82" fmla="*/ 2147483647 w 405"/>
                <a:gd name="T83" fmla="*/ 2147483647 h 423"/>
                <a:gd name="T84" fmla="*/ 2147483647 w 405"/>
                <a:gd name="T85" fmla="*/ 2147483647 h 423"/>
                <a:gd name="T86" fmla="*/ 2147483647 w 405"/>
                <a:gd name="T87" fmla="*/ 2147483647 h 423"/>
                <a:gd name="T88" fmla="*/ 2147483647 w 405"/>
                <a:gd name="T89" fmla="*/ 2147483647 h 423"/>
                <a:gd name="T90" fmla="*/ 2147483647 w 405"/>
                <a:gd name="T91" fmla="*/ 2147483647 h 42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405" h="423">
                  <a:moveTo>
                    <a:pt x="314" y="378"/>
                  </a:moveTo>
                  <a:cubicBezTo>
                    <a:pt x="334" y="378"/>
                    <a:pt x="358" y="368"/>
                    <a:pt x="376" y="350"/>
                  </a:cubicBezTo>
                  <a:cubicBezTo>
                    <a:pt x="390" y="337"/>
                    <a:pt x="398" y="321"/>
                    <a:pt x="402" y="305"/>
                  </a:cubicBezTo>
                  <a:cubicBezTo>
                    <a:pt x="404" y="298"/>
                    <a:pt x="405" y="291"/>
                    <a:pt x="404" y="284"/>
                  </a:cubicBezTo>
                  <a:cubicBezTo>
                    <a:pt x="405" y="284"/>
                    <a:pt x="405" y="284"/>
                    <a:pt x="405" y="284"/>
                  </a:cubicBezTo>
                  <a:cubicBezTo>
                    <a:pt x="405" y="254"/>
                    <a:pt x="405" y="254"/>
                    <a:pt x="405" y="254"/>
                  </a:cubicBezTo>
                  <a:cubicBezTo>
                    <a:pt x="405" y="152"/>
                    <a:pt x="405" y="152"/>
                    <a:pt x="405" y="152"/>
                  </a:cubicBezTo>
                  <a:cubicBezTo>
                    <a:pt x="405" y="101"/>
                    <a:pt x="405" y="101"/>
                    <a:pt x="405" y="101"/>
                  </a:cubicBezTo>
                  <a:cubicBezTo>
                    <a:pt x="405" y="75"/>
                    <a:pt x="405" y="75"/>
                    <a:pt x="405" y="75"/>
                  </a:cubicBezTo>
                  <a:cubicBezTo>
                    <a:pt x="405" y="72"/>
                    <a:pt x="405" y="72"/>
                    <a:pt x="405" y="72"/>
                  </a:cubicBezTo>
                  <a:cubicBezTo>
                    <a:pt x="405" y="0"/>
                    <a:pt x="405" y="0"/>
                    <a:pt x="405" y="0"/>
                  </a:cubicBezTo>
                  <a:cubicBezTo>
                    <a:pt x="136" y="72"/>
                    <a:pt x="136" y="72"/>
                    <a:pt x="136" y="72"/>
                  </a:cubicBezTo>
                  <a:cubicBezTo>
                    <a:pt x="134" y="72"/>
                    <a:pt x="134" y="72"/>
                    <a:pt x="134" y="72"/>
                  </a:cubicBezTo>
                  <a:cubicBezTo>
                    <a:pt x="134" y="73"/>
                    <a:pt x="134" y="73"/>
                    <a:pt x="134" y="73"/>
                  </a:cubicBezTo>
                  <a:cubicBezTo>
                    <a:pt x="134" y="101"/>
                    <a:pt x="134" y="101"/>
                    <a:pt x="134" y="101"/>
                  </a:cubicBezTo>
                  <a:cubicBezTo>
                    <a:pt x="134" y="147"/>
                    <a:pt x="134" y="147"/>
                    <a:pt x="134" y="147"/>
                  </a:cubicBezTo>
                  <a:cubicBezTo>
                    <a:pt x="134" y="152"/>
                    <a:pt x="134" y="152"/>
                    <a:pt x="134" y="152"/>
                  </a:cubicBezTo>
                  <a:cubicBezTo>
                    <a:pt x="134" y="254"/>
                    <a:pt x="134" y="254"/>
                    <a:pt x="134" y="254"/>
                  </a:cubicBezTo>
                  <a:cubicBezTo>
                    <a:pt x="134" y="290"/>
                    <a:pt x="134" y="290"/>
                    <a:pt x="134" y="290"/>
                  </a:cubicBezTo>
                  <a:cubicBezTo>
                    <a:pt x="124" y="282"/>
                    <a:pt x="112" y="279"/>
                    <a:pt x="99" y="279"/>
                  </a:cubicBezTo>
                  <a:cubicBezTo>
                    <a:pt x="79" y="279"/>
                    <a:pt x="57" y="288"/>
                    <a:pt x="39" y="305"/>
                  </a:cubicBezTo>
                  <a:cubicBezTo>
                    <a:pt x="38" y="306"/>
                    <a:pt x="38" y="306"/>
                    <a:pt x="37" y="307"/>
                  </a:cubicBezTo>
                  <a:cubicBezTo>
                    <a:pt x="6" y="338"/>
                    <a:pt x="0" y="383"/>
                    <a:pt x="23" y="407"/>
                  </a:cubicBezTo>
                  <a:cubicBezTo>
                    <a:pt x="24" y="408"/>
                    <a:pt x="24" y="408"/>
                    <a:pt x="24" y="408"/>
                  </a:cubicBezTo>
                  <a:cubicBezTo>
                    <a:pt x="34" y="418"/>
                    <a:pt x="47" y="423"/>
                    <a:pt x="62" y="423"/>
                  </a:cubicBezTo>
                  <a:cubicBezTo>
                    <a:pt x="77" y="423"/>
                    <a:pt x="94" y="417"/>
                    <a:pt x="109" y="407"/>
                  </a:cubicBezTo>
                  <a:cubicBezTo>
                    <a:pt x="115" y="404"/>
                    <a:pt x="120" y="399"/>
                    <a:pt x="125" y="395"/>
                  </a:cubicBezTo>
                  <a:cubicBezTo>
                    <a:pt x="141" y="378"/>
                    <a:pt x="151" y="358"/>
                    <a:pt x="153" y="339"/>
                  </a:cubicBezTo>
                  <a:cubicBezTo>
                    <a:pt x="153" y="339"/>
                    <a:pt x="153" y="339"/>
                    <a:pt x="153" y="339"/>
                  </a:cubicBezTo>
                  <a:cubicBezTo>
                    <a:pt x="153" y="328"/>
                    <a:pt x="153" y="328"/>
                    <a:pt x="153" y="328"/>
                  </a:cubicBezTo>
                  <a:cubicBezTo>
                    <a:pt x="153" y="328"/>
                    <a:pt x="153" y="328"/>
                    <a:pt x="153" y="328"/>
                  </a:cubicBezTo>
                  <a:cubicBezTo>
                    <a:pt x="153" y="305"/>
                    <a:pt x="153" y="305"/>
                    <a:pt x="153" y="305"/>
                  </a:cubicBezTo>
                  <a:cubicBezTo>
                    <a:pt x="153" y="254"/>
                    <a:pt x="153" y="254"/>
                    <a:pt x="153" y="254"/>
                  </a:cubicBezTo>
                  <a:cubicBezTo>
                    <a:pt x="153" y="152"/>
                    <a:pt x="153" y="152"/>
                    <a:pt x="153" y="152"/>
                  </a:cubicBezTo>
                  <a:cubicBezTo>
                    <a:pt x="153" y="142"/>
                    <a:pt x="153" y="142"/>
                    <a:pt x="153" y="142"/>
                  </a:cubicBezTo>
                  <a:cubicBezTo>
                    <a:pt x="307" y="101"/>
                    <a:pt x="307" y="101"/>
                    <a:pt x="307" y="101"/>
                  </a:cubicBezTo>
                  <a:cubicBezTo>
                    <a:pt x="386" y="80"/>
                    <a:pt x="386" y="80"/>
                    <a:pt x="386" y="80"/>
                  </a:cubicBezTo>
                  <a:cubicBezTo>
                    <a:pt x="386" y="101"/>
                    <a:pt x="386" y="101"/>
                    <a:pt x="386" y="101"/>
                  </a:cubicBezTo>
                  <a:cubicBezTo>
                    <a:pt x="386" y="152"/>
                    <a:pt x="386" y="152"/>
                    <a:pt x="386" y="152"/>
                  </a:cubicBezTo>
                  <a:cubicBezTo>
                    <a:pt x="386" y="245"/>
                    <a:pt x="386" y="245"/>
                    <a:pt x="386" y="245"/>
                  </a:cubicBezTo>
                  <a:cubicBezTo>
                    <a:pt x="376" y="238"/>
                    <a:pt x="364" y="234"/>
                    <a:pt x="351" y="234"/>
                  </a:cubicBezTo>
                  <a:cubicBezTo>
                    <a:pt x="333" y="234"/>
                    <a:pt x="315" y="241"/>
                    <a:pt x="298" y="254"/>
                  </a:cubicBezTo>
                  <a:cubicBezTo>
                    <a:pt x="295" y="257"/>
                    <a:pt x="292" y="259"/>
                    <a:pt x="289" y="262"/>
                  </a:cubicBezTo>
                  <a:cubicBezTo>
                    <a:pt x="276" y="275"/>
                    <a:pt x="267" y="290"/>
                    <a:pt x="263" y="305"/>
                  </a:cubicBezTo>
                  <a:cubicBezTo>
                    <a:pt x="257" y="327"/>
                    <a:pt x="261" y="349"/>
                    <a:pt x="275" y="363"/>
                  </a:cubicBezTo>
                  <a:cubicBezTo>
                    <a:pt x="285" y="373"/>
                    <a:pt x="299" y="378"/>
                    <a:pt x="314" y="37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411" name="Freeform 476"/>
            <p:cNvSpPr/>
            <p:nvPr/>
          </p:nvSpPr>
          <p:spPr bwMode="auto">
            <a:xfrm>
              <a:off x="211138" y="357188"/>
              <a:ext cx="147638" cy="161925"/>
            </a:xfrm>
            <a:custGeom>
              <a:avLst/>
              <a:gdLst>
                <a:gd name="T0" fmla="*/ 2147483647 w 331"/>
                <a:gd name="T1" fmla="*/ 2147483647 h 367"/>
                <a:gd name="T2" fmla="*/ 2147483647 w 331"/>
                <a:gd name="T3" fmla="*/ 2147483647 h 367"/>
                <a:gd name="T4" fmla="*/ 2147483647 w 331"/>
                <a:gd name="T5" fmla="*/ 2147483647 h 367"/>
                <a:gd name="T6" fmla="*/ 2147483647 w 331"/>
                <a:gd name="T7" fmla="*/ 2147483647 h 367"/>
                <a:gd name="T8" fmla="*/ 2147483647 w 331"/>
                <a:gd name="T9" fmla="*/ 2147483647 h 367"/>
                <a:gd name="T10" fmla="*/ 2147483647 w 331"/>
                <a:gd name="T11" fmla="*/ 2147483647 h 367"/>
                <a:gd name="T12" fmla="*/ 2147483647 w 331"/>
                <a:gd name="T13" fmla="*/ 2147483647 h 367"/>
                <a:gd name="T14" fmla="*/ 2147483647 w 331"/>
                <a:gd name="T15" fmla="*/ 2147483647 h 367"/>
                <a:gd name="T16" fmla="*/ 2147483647 w 331"/>
                <a:gd name="T17" fmla="*/ 2147483647 h 367"/>
                <a:gd name="T18" fmla="*/ 2147483647 w 331"/>
                <a:gd name="T19" fmla="*/ 2147483647 h 367"/>
                <a:gd name="T20" fmla="*/ 2147483647 w 331"/>
                <a:gd name="T21" fmla="*/ 2147483647 h 367"/>
                <a:gd name="T22" fmla="*/ 2147483647 w 331"/>
                <a:gd name="T23" fmla="*/ 2147483647 h 367"/>
                <a:gd name="T24" fmla="*/ 2147483647 w 331"/>
                <a:gd name="T25" fmla="*/ 2147483647 h 367"/>
                <a:gd name="T26" fmla="*/ 2147483647 w 331"/>
                <a:gd name="T27" fmla="*/ 2147483647 h 367"/>
                <a:gd name="T28" fmla="*/ 2147483647 w 331"/>
                <a:gd name="T29" fmla="*/ 0 h 367"/>
                <a:gd name="T30" fmla="*/ 2147483647 w 331"/>
                <a:gd name="T31" fmla="*/ 0 h 367"/>
                <a:gd name="T32" fmla="*/ 2147483647 w 331"/>
                <a:gd name="T33" fmla="*/ 2147483647 h 367"/>
                <a:gd name="T34" fmla="*/ 2147483647 w 331"/>
                <a:gd name="T35" fmla="*/ 2147483647 h 367"/>
                <a:gd name="T36" fmla="*/ 2147483647 w 331"/>
                <a:gd name="T37" fmla="*/ 2147483647 h 367"/>
                <a:gd name="T38" fmla="*/ 2147483647 w 331"/>
                <a:gd name="T39" fmla="*/ 2147483647 h 367"/>
                <a:gd name="T40" fmla="*/ 2147483647 w 331"/>
                <a:gd name="T41" fmla="*/ 2147483647 h 367"/>
                <a:gd name="T42" fmla="*/ 2147483647 w 331"/>
                <a:gd name="T43" fmla="*/ 2147483647 h 367"/>
                <a:gd name="T44" fmla="*/ 2147483647 w 331"/>
                <a:gd name="T45" fmla="*/ 2147483647 h 367"/>
                <a:gd name="T46" fmla="*/ 0 w 331"/>
                <a:gd name="T47" fmla="*/ 2147483647 h 367"/>
                <a:gd name="T48" fmla="*/ 2147483647 w 331"/>
                <a:gd name="T49" fmla="*/ 2147483647 h 367"/>
                <a:gd name="T50" fmla="*/ 2147483647 w 331"/>
                <a:gd name="T51" fmla="*/ 2147483647 h 36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31" h="367">
                  <a:moveTo>
                    <a:pt x="170" y="315"/>
                  </a:moveTo>
                  <a:cubicBezTo>
                    <a:pt x="175" y="303"/>
                    <a:pt x="177" y="284"/>
                    <a:pt x="177" y="269"/>
                  </a:cubicBezTo>
                  <a:cubicBezTo>
                    <a:pt x="177" y="264"/>
                    <a:pt x="177" y="260"/>
                    <a:pt x="177" y="257"/>
                  </a:cubicBezTo>
                  <a:cubicBezTo>
                    <a:pt x="177" y="245"/>
                    <a:pt x="177" y="232"/>
                    <a:pt x="177" y="218"/>
                  </a:cubicBezTo>
                  <a:cubicBezTo>
                    <a:pt x="177" y="180"/>
                    <a:pt x="177" y="137"/>
                    <a:pt x="177" y="116"/>
                  </a:cubicBezTo>
                  <a:cubicBezTo>
                    <a:pt x="177" y="107"/>
                    <a:pt x="177" y="101"/>
                    <a:pt x="177" y="101"/>
                  </a:cubicBezTo>
                  <a:cubicBezTo>
                    <a:pt x="210" y="101"/>
                    <a:pt x="232" y="107"/>
                    <a:pt x="247" y="116"/>
                  </a:cubicBezTo>
                  <a:cubicBezTo>
                    <a:pt x="288" y="138"/>
                    <a:pt x="282" y="181"/>
                    <a:pt x="272" y="210"/>
                  </a:cubicBezTo>
                  <a:cubicBezTo>
                    <a:pt x="271" y="213"/>
                    <a:pt x="270" y="216"/>
                    <a:pt x="270" y="218"/>
                  </a:cubicBezTo>
                  <a:cubicBezTo>
                    <a:pt x="269" y="221"/>
                    <a:pt x="270" y="223"/>
                    <a:pt x="271" y="223"/>
                  </a:cubicBezTo>
                  <a:cubicBezTo>
                    <a:pt x="273" y="223"/>
                    <a:pt x="275" y="221"/>
                    <a:pt x="279" y="218"/>
                  </a:cubicBezTo>
                  <a:cubicBezTo>
                    <a:pt x="279" y="217"/>
                    <a:pt x="280" y="217"/>
                    <a:pt x="281" y="216"/>
                  </a:cubicBezTo>
                  <a:cubicBezTo>
                    <a:pt x="318" y="176"/>
                    <a:pt x="331" y="143"/>
                    <a:pt x="330" y="116"/>
                  </a:cubicBezTo>
                  <a:cubicBezTo>
                    <a:pt x="329" y="95"/>
                    <a:pt x="320" y="79"/>
                    <a:pt x="306" y="64"/>
                  </a:cubicBezTo>
                  <a:cubicBezTo>
                    <a:pt x="267" y="25"/>
                    <a:pt x="190" y="8"/>
                    <a:pt x="149" y="0"/>
                  </a:cubicBezTo>
                  <a:cubicBezTo>
                    <a:pt x="147" y="0"/>
                    <a:pt x="145" y="0"/>
                    <a:pt x="144" y="0"/>
                  </a:cubicBezTo>
                  <a:cubicBezTo>
                    <a:pt x="130" y="0"/>
                    <a:pt x="119" y="11"/>
                    <a:pt x="119" y="26"/>
                  </a:cubicBezTo>
                  <a:cubicBezTo>
                    <a:pt x="119" y="64"/>
                    <a:pt x="119" y="64"/>
                    <a:pt x="119" y="64"/>
                  </a:cubicBezTo>
                  <a:cubicBezTo>
                    <a:pt x="119" y="116"/>
                    <a:pt x="119" y="116"/>
                    <a:pt x="119" y="116"/>
                  </a:cubicBezTo>
                  <a:cubicBezTo>
                    <a:pt x="119" y="195"/>
                    <a:pt x="119" y="195"/>
                    <a:pt x="119" y="195"/>
                  </a:cubicBezTo>
                  <a:cubicBezTo>
                    <a:pt x="110" y="191"/>
                    <a:pt x="99" y="189"/>
                    <a:pt x="89" y="189"/>
                  </a:cubicBezTo>
                  <a:cubicBezTo>
                    <a:pt x="63" y="189"/>
                    <a:pt x="40" y="200"/>
                    <a:pt x="24" y="218"/>
                  </a:cubicBezTo>
                  <a:cubicBezTo>
                    <a:pt x="11" y="231"/>
                    <a:pt x="3" y="249"/>
                    <a:pt x="1" y="269"/>
                  </a:cubicBezTo>
                  <a:cubicBezTo>
                    <a:pt x="1" y="272"/>
                    <a:pt x="0" y="275"/>
                    <a:pt x="0" y="278"/>
                  </a:cubicBezTo>
                  <a:cubicBezTo>
                    <a:pt x="0" y="327"/>
                    <a:pt x="40" y="367"/>
                    <a:pt x="89" y="367"/>
                  </a:cubicBezTo>
                  <a:cubicBezTo>
                    <a:pt x="125" y="367"/>
                    <a:pt x="156" y="345"/>
                    <a:pt x="170" y="315"/>
                  </a:cubicBezTo>
                  <a:close/>
                </a:path>
              </a:pathLst>
            </a:custGeom>
            <a:solidFill>
              <a:srgbClr val="66A3C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412" name="Freeform 477"/>
            <p:cNvSpPr/>
            <p:nvPr/>
          </p:nvSpPr>
          <p:spPr bwMode="auto">
            <a:xfrm>
              <a:off x="427038" y="225425"/>
              <a:ext cx="76200" cy="188913"/>
            </a:xfrm>
            <a:custGeom>
              <a:avLst/>
              <a:gdLst>
                <a:gd name="T0" fmla="*/ 2147483647 w 173"/>
                <a:gd name="T1" fmla="*/ 2147483647 h 424"/>
                <a:gd name="T2" fmla="*/ 0 w 173"/>
                <a:gd name="T3" fmla="*/ 2147483647 h 424"/>
                <a:gd name="T4" fmla="*/ 2147483647 w 173"/>
                <a:gd name="T5" fmla="*/ 2147483647 h 424"/>
                <a:gd name="T6" fmla="*/ 2147483647 w 173"/>
                <a:gd name="T7" fmla="*/ 2147483647 h 424"/>
                <a:gd name="T8" fmla="*/ 2147483647 w 173"/>
                <a:gd name="T9" fmla="*/ 2147483647 h 424"/>
                <a:gd name="T10" fmla="*/ 2147483647 w 173"/>
                <a:gd name="T11" fmla="*/ 2147483647 h 424"/>
                <a:gd name="T12" fmla="*/ 2147483647 w 173"/>
                <a:gd name="T13" fmla="*/ 2147483647 h 424"/>
                <a:gd name="T14" fmla="*/ 2147483647 w 173"/>
                <a:gd name="T15" fmla="*/ 2147483647 h 424"/>
                <a:gd name="T16" fmla="*/ 2147483647 w 173"/>
                <a:gd name="T17" fmla="*/ 2147483647 h 424"/>
                <a:gd name="T18" fmla="*/ 2147483647 w 173"/>
                <a:gd name="T19" fmla="*/ 2147483647 h 424"/>
                <a:gd name="T20" fmla="*/ 2147483647 w 173"/>
                <a:gd name="T21" fmla="*/ 2147483647 h 424"/>
                <a:gd name="T22" fmla="*/ 2147483647 w 173"/>
                <a:gd name="T23" fmla="*/ 2147483647 h 424"/>
                <a:gd name="T24" fmla="*/ 2147483647 w 173"/>
                <a:gd name="T25" fmla="*/ 2147483647 h 424"/>
                <a:gd name="T26" fmla="*/ 2147483647 w 173"/>
                <a:gd name="T27" fmla="*/ 2147483647 h 424"/>
                <a:gd name="T28" fmla="*/ 2147483647 w 173"/>
                <a:gd name="T29" fmla="*/ 0 h 424"/>
                <a:gd name="T30" fmla="*/ 2147483647 w 173"/>
                <a:gd name="T31" fmla="*/ 0 h 424"/>
                <a:gd name="T32" fmla="*/ 2147483647 w 173"/>
                <a:gd name="T33" fmla="*/ 2147483647 h 424"/>
                <a:gd name="T34" fmla="*/ 2147483647 w 173"/>
                <a:gd name="T35" fmla="*/ 2147483647 h 424"/>
                <a:gd name="T36" fmla="*/ 2147483647 w 173"/>
                <a:gd name="T37" fmla="*/ 2147483647 h 424"/>
                <a:gd name="T38" fmla="*/ 2147483647 w 173"/>
                <a:gd name="T39" fmla="*/ 2147483647 h 424"/>
                <a:gd name="T40" fmla="*/ 2147483647 w 173"/>
                <a:gd name="T41" fmla="*/ 2147483647 h 424"/>
                <a:gd name="T42" fmla="*/ 2147483647 w 173"/>
                <a:gd name="T43" fmla="*/ 2147483647 h 424"/>
                <a:gd name="T44" fmla="*/ 2147483647 w 173"/>
                <a:gd name="T45" fmla="*/ 2147483647 h 4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73" h="424">
                  <a:moveTo>
                    <a:pt x="34" y="285"/>
                  </a:moveTo>
                  <a:cubicBezTo>
                    <a:pt x="12" y="307"/>
                    <a:pt x="0" y="335"/>
                    <a:pt x="0" y="360"/>
                  </a:cubicBezTo>
                  <a:cubicBezTo>
                    <a:pt x="0" y="378"/>
                    <a:pt x="6" y="394"/>
                    <a:pt x="18" y="406"/>
                  </a:cubicBezTo>
                  <a:cubicBezTo>
                    <a:pt x="20" y="408"/>
                    <a:pt x="22" y="410"/>
                    <a:pt x="24" y="412"/>
                  </a:cubicBezTo>
                  <a:cubicBezTo>
                    <a:pt x="35" y="420"/>
                    <a:pt x="49" y="424"/>
                    <a:pt x="64" y="424"/>
                  </a:cubicBezTo>
                  <a:cubicBezTo>
                    <a:pt x="79" y="424"/>
                    <a:pt x="94" y="419"/>
                    <a:pt x="109" y="412"/>
                  </a:cubicBezTo>
                  <a:cubicBezTo>
                    <a:pt x="120" y="406"/>
                    <a:pt x="130" y="399"/>
                    <a:pt x="139" y="390"/>
                  </a:cubicBezTo>
                  <a:cubicBezTo>
                    <a:pt x="148" y="381"/>
                    <a:pt x="155" y="371"/>
                    <a:pt x="161" y="360"/>
                  </a:cubicBezTo>
                  <a:cubicBezTo>
                    <a:pt x="168" y="347"/>
                    <a:pt x="172" y="333"/>
                    <a:pt x="173" y="319"/>
                  </a:cubicBezTo>
                  <a:cubicBezTo>
                    <a:pt x="173" y="319"/>
                    <a:pt x="173" y="319"/>
                    <a:pt x="173" y="319"/>
                  </a:cubicBezTo>
                  <a:cubicBezTo>
                    <a:pt x="173" y="258"/>
                    <a:pt x="173" y="258"/>
                    <a:pt x="173" y="258"/>
                  </a:cubicBezTo>
                  <a:cubicBezTo>
                    <a:pt x="173" y="207"/>
                    <a:pt x="173" y="207"/>
                    <a:pt x="173" y="207"/>
                  </a:cubicBezTo>
                  <a:cubicBezTo>
                    <a:pt x="173" y="105"/>
                    <a:pt x="173" y="105"/>
                    <a:pt x="173" y="105"/>
                  </a:cubicBezTo>
                  <a:cubicBezTo>
                    <a:pt x="173" y="54"/>
                    <a:pt x="173" y="54"/>
                    <a:pt x="173" y="54"/>
                  </a:cubicBezTo>
                  <a:cubicBezTo>
                    <a:pt x="173" y="0"/>
                    <a:pt x="173" y="0"/>
                    <a:pt x="173" y="0"/>
                  </a:cubicBezTo>
                  <a:cubicBezTo>
                    <a:pt x="130" y="0"/>
                    <a:pt x="130" y="0"/>
                    <a:pt x="130" y="0"/>
                  </a:cubicBezTo>
                  <a:cubicBezTo>
                    <a:pt x="130" y="54"/>
                    <a:pt x="130" y="54"/>
                    <a:pt x="130" y="54"/>
                  </a:cubicBezTo>
                  <a:cubicBezTo>
                    <a:pt x="130" y="105"/>
                    <a:pt x="130" y="105"/>
                    <a:pt x="130" y="105"/>
                  </a:cubicBezTo>
                  <a:cubicBezTo>
                    <a:pt x="130" y="207"/>
                    <a:pt x="130" y="207"/>
                    <a:pt x="130" y="207"/>
                  </a:cubicBezTo>
                  <a:cubicBezTo>
                    <a:pt x="130" y="254"/>
                    <a:pt x="130" y="254"/>
                    <a:pt x="130" y="254"/>
                  </a:cubicBezTo>
                  <a:cubicBezTo>
                    <a:pt x="123" y="252"/>
                    <a:pt x="116" y="251"/>
                    <a:pt x="109" y="251"/>
                  </a:cubicBezTo>
                  <a:cubicBezTo>
                    <a:pt x="98" y="251"/>
                    <a:pt x="87" y="254"/>
                    <a:pt x="76" y="258"/>
                  </a:cubicBezTo>
                  <a:cubicBezTo>
                    <a:pt x="61" y="264"/>
                    <a:pt x="47" y="273"/>
                    <a:pt x="34" y="28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413" name="Freeform 478"/>
            <p:cNvSpPr/>
            <p:nvPr/>
          </p:nvSpPr>
          <p:spPr bwMode="auto">
            <a:xfrm>
              <a:off x="561975" y="388938"/>
              <a:ext cx="98425" cy="98425"/>
            </a:xfrm>
            <a:custGeom>
              <a:avLst/>
              <a:gdLst>
                <a:gd name="T0" fmla="*/ 2147483647 w 221"/>
                <a:gd name="T1" fmla="*/ 0 h 221"/>
                <a:gd name="T2" fmla="*/ 2147483647 w 221"/>
                <a:gd name="T3" fmla="*/ 2147483647 h 221"/>
                <a:gd name="T4" fmla="*/ 0 w 221"/>
                <a:gd name="T5" fmla="*/ 2147483647 h 221"/>
                <a:gd name="T6" fmla="*/ 2147483647 w 221"/>
                <a:gd name="T7" fmla="*/ 2147483647 h 221"/>
                <a:gd name="T8" fmla="*/ 2147483647 w 221"/>
                <a:gd name="T9" fmla="*/ 2147483647 h 221"/>
                <a:gd name="T10" fmla="*/ 2147483647 w 221"/>
                <a:gd name="T11" fmla="*/ 2147483647 h 221"/>
                <a:gd name="T12" fmla="*/ 2147483647 w 221"/>
                <a:gd name="T13" fmla="*/ 2147483647 h 221"/>
                <a:gd name="T14" fmla="*/ 2147483647 w 221"/>
                <a:gd name="T15" fmla="*/ 2147483647 h 221"/>
                <a:gd name="T16" fmla="*/ 2147483647 w 221"/>
                <a:gd name="T17" fmla="*/ 2147483647 h 221"/>
                <a:gd name="T18" fmla="*/ 2147483647 w 221"/>
                <a:gd name="T19" fmla="*/ 2147483647 h 221"/>
                <a:gd name="T20" fmla="*/ 2147483647 w 221"/>
                <a:gd name="T21" fmla="*/ 0 h 2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21" h="221">
                  <a:moveTo>
                    <a:pt x="111" y="0"/>
                  </a:moveTo>
                  <a:cubicBezTo>
                    <a:pt x="75" y="0"/>
                    <a:pt x="44" y="17"/>
                    <a:pt x="24" y="43"/>
                  </a:cubicBezTo>
                  <a:cubicBezTo>
                    <a:pt x="9" y="61"/>
                    <a:pt x="0" y="85"/>
                    <a:pt x="0" y="110"/>
                  </a:cubicBezTo>
                  <a:cubicBezTo>
                    <a:pt x="0" y="122"/>
                    <a:pt x="2" y="134"/>
                    <a:pt x="6" y="145"/>
                  </a:cubicBezTo>
                  <a:cubicBezTo>
                    <a:pt x="13" y="165"/>
                    <a:pt x="25" y="183"/>
                    <a:pt x="41" y="196"/>
                  </a:cubicBezTo>
                  <a:cubicBezTo>
                    <a:pt x="60" y="211"/>
                    <a:pt x="84" y="221"/>
                    <a:pt x="111" y="221"/>
                  </a:cubicBezTo>
                  <a:cubicBezTo>
                    <a:pt x="137" y="221"/>
                    <a:pt x="161" y="211"/>
                    <a:pt x="180" y="196"/>
                  </a:cubicBezTo>
                  <a:cubicBezTo>
                    <a:pt x="196" y="183"/>
                    <a:pt x="209" y="165"/>
                    <a:pt x="215" y="145"/>
                  </a:cubicBezTo>
                  <a:cubicBezTo>
                    <a:pt x="219" y="134"/>
                    <a:pt x="221" y="122"/>
                    <a:pt x="221" y="110"/>
                  </a:cubicBezTo>
                  <a:cubicBezTo>
                    <a:pt x="221" y="85"/>
                    <a:pt x="212" y="61"/>
                    <a:pt x="198" y="43"/>
                  </a:cubicBezTo>
                  <a:cubicBezTo>
                    <a:pt x="177" y="17"/>
                    <a:pt x="146" y="0"/>
                    <a:pt x="111" y="0"/>
                  </a:cubicBezTo>
                  <a:close/>
                </a:path>
              </a:pathLst>
            </a:custGeom>
            <a:solidFill>
              <a:srgbClr val="13597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6868" name="组合 243"/>
          <p:cNvGrpSpPr/>
          <p:nvPr/>
        </p:nvGrpSpPr>
        <p:grpSpPr bwMode="auto">
          <a:xfrm>
            <a:off x="3855244" y="2006823"/>
            <a:ext cx="544116" cy="543093"/>
            <a:chOff x="0" y="0"/>
            <a:chExt cx="724349" cy="724349"/>
          </a:xfrm>
        </p:grpSpPr>
        <p:sp>
          <p:nvSpPr>
            <p:cNvPr id="37388" name="Freeform 5"/>
            <p:cNvSpPr/>
            <p:nvPr/>
          </p:nvSpPr>
          <p:spPr bwMode="auto">
            <a:xfrm>
              <a:off x="0" y="0"/>
              <a:ext cx="724349" cy="724349"/>
            </a:xfrm>
            <a:custGeom>
              <a:avLst/>
              <a:gdLst>
                <a:gd name="T0" fmla="*/ 2147483647 w 1632"/>
                <a:gd name="T1" fmla="*/ 2147483647 h 1632"/>
                <a:gd name="T2" fmla="*/ 2147483647 w 1632"/>
                <a:gd name="T3" fmla="*/ 2147483647 h 1632"/>
                <a:gd name="T4" fmla="*/ 2147483647 w 1632"/>
                <a:gd name="T5" fmla="*/ 2147483647 h 1632"/>
                <a:gd name="T6" fmla="*/ 0 w 1632"/>
                <a:gd name="T7" fmla="*/ 2147483647 h 1632"/>
                <a:gd name="T8" fmla="*/ 0 w 1632"/>
                <a:gd name="T9" fmla="*/ 2147483647 h 1632"/>
                <a:gd name="T10" fmla="*/ 2147483647 w 1632"/>
                <a:gd name="T11" fmla="*/ 0 h 1632"/>
                <a:gd name="T12" fmla="*/ 2147483647 w 1632"/>
                <a:gd name="T13" fmla="*/ 0 h 1632"/>
                <a:gd name="T14" fmla="*/ 2147483647 w 1632"/>
                <a:gd name="T15" fmla="*/ 2147483647 h 1632"/>
                <a:gd name="T16" fmla="*/ 2147483647 w 1632"/>
                <a:gd name="T17" fmla="*/ 2147483647 h 16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32" h="1632">
                  <a:moveTo>
                    <a:pt x="1632" y="1518"/>
                  </a:moveTo>
                  <a:cubicBezTo>
                    <a:pt x="1632" y="1581"/>
                    <a:pt x="1581" y="1632"/>
                    <a:pt x="1518" y="1632"/>
                  </a:cubicBezTo>
                  <a:cubicBezTo>
                    <a:pt x="114" y="1632"/>
                    <a:pt x="114" y="1632"/>
                    <a:pt x="114" y="1632"/>
                  </a:cubicBezTo>
                  <a:cubicBezTo>
                    <a:pt x="51" y="1632"/>
                    <a:pt x="0" y="1581"/>
                    <a:pt x="0" y="1518"/>
                  </a:cubicBezTo>
                  <a:cubicBezTo>
                    <a:pt x="0" y="114"/>
                    <a:pt x="0" y="114"/>
                    <a:pt x="0" y="114"/>
                  </a:cubicBezTo>
                  <a:cubicBezTo>
                    <a:pt x="0" y="51"/>
                    <a:pt x="51" y="0"/>
                    <a:pt x="114" y="0"/>
                  </a:cubicBezTo>
                  <a:cubicBezTo>
                    <a:pt x="1518" y="0"/>
                    <a:pt x="1518" y="0"/>
                    <a:pt x="1518" y="0"/>
                  </a:cubicBezTo>
                  <a:cubicBezTo>
                    <a:pt x="1581" y="0"/>
                    <a:pt x="1632" y="51"/>
                    <a:pt x="1632" y="114"/>
                  </a:cubicBezTo>
                  <a:lnTo>
                    <a:pt x="1632" y="1518"/>
                  </a:lnTo>
                  <a:close/>
                </a:path>
              </a:pathLst>
            </a:custGeom>
            <a:solidFill>
              <a:srgbClr val="A3BE5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389" name="Freeform 6"/>
            <p:cNvSpPr/>
            <p:nvPr/>
          </p:nvSpPr>
          <p:spPr bwMode="auto">
            <a:xfrm>
              <a:off x="142995" y="153544"/>
              <a:ext cx="443048" cy="443048"/>
            </a:xfrm>
            <a:custGeom>
              <a:avLst/>
              <a:gdLst>
                <a:gd name="T0" fmla="*/ 2147483647 w 1000"/>
                <a:gd name="T1" fmla="*/ 2147483647 h 1001"/>
                <a:gd name="T2" fmla="*/ 2147483647 w 1000"/>
                <a:gd name="T3" fmla="*/ 2147483647 h 1001"/>
                <a:gd name="T4" fmla="*/ 2147483647 w 1000"/>
                <a:gd name="T5" fmla="*/ 0 h 1001"/>
                <a:gd name="T6" fmla="*/ 0 w 1000"/>
                <a:gd name="T7" fmla="*/ 0 h 1001"/>
                <a:gd name="T8" fmla="*/ 0 w 1000"/>
                <a:gd name="T9" fmla="*/ 2147483647 h 1001"/>
                <a:gd name="T10" fmla="*/ 2147483647 w 1000"/>
                <a:gd name="T11" fmla="*/ 2147483647 h 1001"/>
                <a:gd name="T12" fmla="*/ 2147483647 w 1000"/>
                <a:gd name="T13" fmla="*/ 2147483647 h 1001"/>
                <a:gd name="T14" fmla="*/ 2147483647 w 1000"/>
                <a:gd name="T15" fmla="*/ 2147483647 h 1001"/>
                <a:gd name="T16" fmla="*/ 2147483647 w 1000"/>
                <a:gd name="T17" fmla="*/ 2147483647 h 1001"/>
                <a:gd name="T18" fmla="*/ 2147483647 w 1000"/>
                <a:gd name="T19" fmla="*/ 2147483647 h 10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0" h="1001">
                  <a:moveTo>
                    <a:pt x="928" y="484"/>
                  </a:moveTo>
                  <a:cubicBezTo>
                    <a:pt x="498" y="54"/>
                    <a:pt x="498" y="54"/>
                    <a:pt x="498" y="54"/>
                  </a:cubicBezTo>
                  <a:cubicBezTo>
                    <a:pt x="462" y="18"/>
                    <a:pt x="415" y="0"/>
                    <a:pt x="368" y="0"/>
                  </a:cubicBezTo>
                  <a:cubicBezTo>
                    <a:pt x="0" y="0"/>
                    <a:pt x="0" y="0"/>
                    <a:pt x="0" y="0"/>
                  </a:cubicBezTo>
                  <a:cubicBezTo>
                    <a:pt x="0" y="368"/>
                    <a:pt x="0" y="368"/>
                    <a:pt x="0" y="368"/>
                  </a:cubicBezTo>
                  <a:cubicBezTo>
                    <a:pt x="0" y="416"/>
                    <a:pt x="18" y="463"/>
                    <a:pt x="54" y="499"/>
                  </a:cubicBezTo>
                  <a:cubicBezTo>
                    <a:pt x="483" y="929"/>
                    <a:pt x="483" y="929"/>
                    <a:pt x="483" y="929"/>
                  </a:cubicBezTo>
                  <a:cubicBezTo>
                    <a:pt x="555" y="1001"/>
                    <a:pt x="672" y="1001"/>
                    <a:pt x="744" y="929"/>
                  </a:cubicBezTo>
                  <a:cubicBezTo>
                    <a:pt x="928" y="744"/>
                    <a:pt x="928" y="744"/>
                    <a:pt x="928" y="744"/>
                  </a:cubicBezTo>
                  <a:cubicBezTo>
                    <a:pt x="1000" y="672"/>
                    <a:pt x="1000" y="556"/>
                    <a:pt x="928" y="48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390" name="Oval 7"/>
            <p:cNvSpPr>
              <a:spLocks noChangeArrowheads="1"/>
            </p:cNvSpPr>
            <p:nvPr/>
          </p:nvSpPr>
          <p:spPr bwMode="auto">
            <a:xfrm>
              <a:off x="225040" y="234417"/>
              <a:ext cx="53916" cy="55088"/>
            </a:xfrm>
            <a:prstGeom prst="ellipse">
              <a:avLst/>
            </a:prstGeom>
            <a:solidFill>
              <a:srgbClr val="373737"/>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en-US">
                <a:solidFill>
                  <a:srgbClr val="000000"/>
                </a:solidFill>
              </a:endParaRPr>
            </a:p>
          </p:txBody>
        </p:sp>
        <p:sp>
          <p:nvSpPr>
            <p:cNvPr id="37391" name="Freeform 8"/>
            <p:cNvSpPr/>
            <p:nvPr/>
          </p:nvSpPr>
          <p:spPr bwMode="auto">
            <a:xfrm>
              <a:off x="311775" y="230901"/>
              <a:ext cx="216836" cy="216836"/>
            </a:xfrm>
            <a:custGeom>
              <a:avLst/>
              <a:gdLst>
                <a:gd name="T0" fmla="*/ 2147483647 w 185"/>
                <a:gd name="T1" fmla="*/ 2147483647 h 185"/>
                <a:gd name="T2" fmla="*/ 0 w 185"/>
                <a:gd name="T3" fmla="*/ 2147483647 h 185"/>
                <a:gd name="T4" fmla="*/ 2147483647 w 185"/>
                <a:gd name="T5" fmla="*/ 0 h 185"/>
                <a:gd name="T6" fmla="*/ 2147483647 w 185"/>
                <a:gd name="T7" fmla="*/ 2147483647 h 185"/>
                <a:gd name="T8" fmla="*/ 2147483647 w 185"/>
                <a:gd name="T9" fmla="*/ 2147483647 h 1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5" h="185">
                  <a:moveTo>
                    <a:pt x="159" y="185"/>
                  </a:moveTo>
                  <a:lnTo>
                    <a:pt x="0" y="26"/>
                  </a:lnTo>
                  <a:lnTo>
                    <a:pt x="26" y="0"/>
                  </a:lnTo>
                  <a:lnTo>
                    <a:pt x="185" y="159"/>
                  </a:lnTo>
                  <a:lnTo>
                    <a:pt x="159" y="185"/>
                  </a:lnTo>
                  <a:close/>
                </a:path>
              </a:pathLst>
            </a:custGeom>
            <a:solidFill>
              <a:srgbClr val="E1DFD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392" name="Freeform 9"/>
            <p:cNvSpPr/>
            <p:nvPr/>
          </p:nvSpPr>
          <p:spPr bwMode="auto">
            <a:xfrm>
              <a:off x="263719" y="278956"/>
              <a:ext cx="165264" cy="166436"/>
            </a:xfrm>
            <a:custGeom>
              <a:avLst/>
              <a:gdLst>
                <a:gd name="T0" fmla="*/ 2147483647 w 141"/>
                <a:gd name="T1" fmla="*/ 2147483647 h 142"/>
                <a:gd name="T2" fmla="*/ 0 w 141"/>
                <a:gd name="T3" fmla="*/ 2147483647 h 142"/>
                <a:gd name="T4" fmla="*/ 2147483647 w 141"/>
                <a:gd name="T5" fmla="*/ 0 h 142"/>
                <a:gd name="T6" fmla="*/ 2147483647 w 141"/>
                <a:gd name="T7" fmla="*/ 2147483647 h 142"/>
                <a:gd name="T8" fmla="*/ 2147483647 w 141"/>
                <a:gd name="T9" fmla="*/ 2147483647 h 1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1" h="142">
                  <a:moveTo>
                    <a:pt x="115" y="142"/>
                  </a:moveTo>
                  <a:lnTo>
                    <a:pt x="0" y="27"/>
                  </a:lnTo>
                  <a:lnTo>
                    <a:pt x="26" y="0"/>
                  </a:lnTo>
                  <a:lnTo>
                    <a:pt x="141" y="116"/>
                  </a:lnTo>
                  <a:lnTo>
                    <a:pt x="115" y="142"/>
                  </a:lnTo>
                  <a:close/>
                </a:path>
              </a:pathLst>
            </a:custGeom>
            <a:solidFill>
              <a:srgbClr val="E1DFD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393" name="Freeform 10"/>
            <p:cNvSpPr/>
            <p:nvPr/>
          </p:nvSpPr>
          <p:spPr bwMode="auto">
            <a:xfrm>
              <a:off x="219180" y="322324"/>
              <a:ext cx="196910" cy="196910"/>
            </a:xfrm>
            <a:custGeom>
              <a:avLst/>
              <a:gdLst>
                <a:gd name="T0" fmla="*/ 2147483647 w 168"/>
                <a:gd name="T1" fmla="*/ 2147483647 h 168"/>
                <a:gd name="T2" fmla="*/ 0 w 168"/>
                <a:gd name="T3" fmla="*/ 2147483647 h 168"/>
                <a:gd name="T4" fmla="*/ 2147483647 w 168"/>
                <a:gd name="T5" fmla="*/ 0 h 168"/>
                <a:gd name="T6" fmla="*/ 2147483647 w 168"/>
                <a:gd name="T7" fmla="*/ 2147483647 h 168"/>
                <a:gd name="T8" fmla="*/ 2147483647 w 168"/>
                <a:gd name="T9" fmla="*/ 2147483647 h 1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8" h="168">
                  <a:moveTo>
                    <a:pt x="142" y="168"/>
                  </a:moveTo>
                  <a:lnTo>
                    <a:pt x="0" y="26"/>
                  </a:lnTo>
                  <a:lnTo>
                    <a:pt x="26" y="0"/>
                  </a:lnTo>
                  <a:lnTo>
                    <a:pt x="168" y="142"/>
                  </a:lnTo>
                  <a:lnTo>
                    <a:pt x="142" y="168"/>
                  </a:lnTo>
                  <a:close/>
                </a:path>
              </a:pathLst>
            </a:custGeom>
            <a:solidFill>
              <a:srgbClr val="E1DFD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6869" name="组合 244"/>
          <p:cNvGrpSpPr/>
          <p:nvPr/>
        </p:nvGrpSpPr>
        <p:grpSpPr bwMode="auto">
          <a:xfrm>
            <a:off x="4682728" y="2006823"/>
            <a:ext cx="541734" cy="543093"/>
            <a:chOff x="0" y="0"/>
            <a:chExt cx="723177" cy="724349"/>
          </a:xfrm>
        </p:grpSpPr>
        <p:sp>
          <p:nvSpPr>
            <p:cNvPr id="37379" name="Freeform 11"/>
            <p:cNvSpPr/>
            <p:nvPr/>
          </p:nvSpPr>
          <p:spPr bwMode="auto">
            <a:xfrm>
              <a:off x="0" y="0"/>
              <a:ext cx="723177" cy="724349"/>
            </a:xfrm>
            <a:custGeom>
              <a:avLst/>
              <a:gdLst>
                <a:gd name="T0" fmla="*/ 2147483647 w 1632"/>
                <a:gd name="T1" fmla="*/ 2147483647 h 1632"/>
                <a:gd name="T2" fmla="*/ 2147483647 w 1632"/>
                <a:gd name="T3" fmla="*/ 2147483647 h 1632"/>
                <a:gd name="T4" fmla="*/ 2147483647 w 1632"/>
                <a:gd name="T5" fmla="*/ 2147483647 h 1632"/>
                <a:gd name="T6" fmla="*/ 0 w 1632"/>
                <a:gd name="T7" fmla="*/ 2147483647 h 1632"/>
                <a:gd name="T8" fmla="*/ 0 w 1632"/>
                <a:gd name="T9" fmla="*/ 2147483647 h 1632"/>
                <a:gd name="T10" fmla="*/ 2147483647 w 1632"/>
                <a:gd name="T11" fmla="*/ 0 h 1632"/>
                <a:gd name="T12" fmla="*/ 2147483647 w 1632"/>
                <a:gd name="T13" fmla="*/ 0 h 1632"/>
                <a:gd name="T14" fmla="*/ 2147483647 w 1632"/>
                <a:gd name="T15" fmla="*/ 2147483647 h 1632"/>
                <a:gd name="T16" fmla="*/ 2147483647 w 1632"/>
                <a:gd name="T17" fmla="*/ 2147483647 h 16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32" h="1632">
                  <a:moveTo>
                    <a:pt x="1632" y="1518"/>
                  </a:moveTo>
                  <a:cubicBezTo>
                    <a:pt x="1632" y="1581"/>
                    <a:pt x="1581" y="1632"/>
                    <a:pt x="1518" y="1632"/>
                  </a:cubicBezTo>
                  <a:cubicBezTo>
                    <a:pt x="114" y="1632"/>
                    <a:pt x="114" y="1632"/>
                    <a:pt x="114" y="1632"/>
                  </a:cubicBezTo>
                  <a:cubicBezTo>
                    <a:pt x="51" y="1632"/>
                    <a:pt x="0" y="1581"/>
                    <a:pt x="0" y="1518"/>
                  </a:cubicBezTo>
                  <a:cubicBezTo>
                    <a:pt x="0" y="114"/>
                    <a:pt x="0" y="114"/>
                    <a:pt x="0" y="114"/>
                  </a:cubicBezTo>
                  <a:cubicBezTo>
                    <a:pt x="0" y="51"/>
                    <a:pt x="51" y="0"/>
                    <a:pt x="114" y="0"/>
                  </a:cubicBezTo>
                  <a:cubicBezTo>
                    <a:pt x="1518" y="0"/>
                    <a:pt x="1518" y="0"/>
                    <a:pt x="1518" y="0"/>
                  </a:cubicBezTo>
                  <a:cubicBezTo>
                    <a:pt x="1581" y="0"/>
                    <a:pt x="1632" y="51"/>
                    <a:pt x="1632" y="114"/>
                  </a:cubicBezTo>
                  <a:lnTo>
                    <a:pt x="1632" y="1518"/>
                  </a:lnTo>
                  <a:close/>
                </a:path>
              </a:pathLst>
            </a:custGeom>
            <a:solidFill>
              <a:srgbClr val="9D9AB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380" name="Freeform 12"/>
            <p:cNvSpPr/>
            <p:nvPr/>
          </p:nvSpPr>
          <p:spPr bwMode="auto">
            <a:xfrm>
              <a:off x="199254" y="147683"/>
              <a:ext cx="324668" cy="464146"/>
            </a:xfrm>
            <a:custGeom>
              <a:avLst/>
              <a:gdLst>
                <a:gd name="T0" fmla="*/ 2147483647 w 731"/>
                <a:gd name="T1" fmla="*/ 2147483647 h 1045"/>
                <a:gd name="T2" fmla="*/ 2147483647 w 731"/>
                <a:gd name="T3" fmla="*/ 2147483647 h 1045"/>
                <a:gd name="T4" fmla="*/ 2147483647 w 731"/>
                <a:gd name="T5" fmla="*/ 2147483647 h 1045"/>
                <a:gd name="T6" fmla="*/ 0 w 731"/>
                <a:gd name="T7" fmla="*/ 2147483647 h 1045"/>
                <a:gd name="T8" fmla="*/ 0 w 731"/>
                <a:gd name="T9" fmla="*/ 2147483647 h 1045"/>
                <a:gd name="T10" fmla="*/ 2147483647 w 731"/>
                <a:gd name="T11" fmla="*/ 0 h 1045"/>
                <a:gd name="T12" fmla="*/ 2147483647 w 731"/>
                <a:gd name="T13" fmla="*/ 0 h 1045"/>
                <a:gd name="T14" fmla="*/ 2147483647 w 731"/>
                <a:gd name="T15" fmla="*/ 2147483647 h 1045"/>
                <a:gd name="T16" fmla="*/ 2147483647 w 731"/>
                <a:gd name="T17" fmla="*/ 2147483647 h 10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31" h="1045">
                  <a:moveTo>
                    <a:pt x="731" y="973"/>
                  </a:moveTo>
                  <a:cubicBezTo>
                    <a:pt x="731" y="1013"/>
                    <a:pt x="699" y="1045"/>
                    <a:pt x="659" y="1045"/>
                  </a:cubicBezTo>
                  <a:cubicBezTo>
                    <a:pt x="73" y="1045"/>
                    <a:pt x="73" y="1045"/>
                    <a:pt x="73" y="1045"/>
                  </a:cubicBezTo>
                  <a:cubicBezTo>
                    <a:pt x="33" y="1045"/>
                    <a:pt x="0" y="1013"/>
                    <a:pt x="0" y="973"/>
                  </a:cubicBezTo>
                  <a:cubicBezTo>
                    <a:pt x="0" y="72"/>
                    <a:pt x="0" y="72"/>
                    <a:pt x="0" y="72"/>
                  </a:cubicBezTo>
                  <a:cubicBezTo>
                    <a:pt x="0" y="32"/>
                    <a:pt x="33" y="0"/>
                    <a:pt x="73" y="0"/>
                  </a:cubicBezTo>
                  <a:cubicBezTo>
                    <a:pt x="659" y="0"/>
                    <a:pt x="659" y="0"/>
                    <a:pt x="659" y="0"/>
                  </a:cubicBezTo>
                  <a:cubicBezTo>
                    <a:pt x="699" y="0"/>
                    <a:pt x="731" y="32"/>
                    <a:pt x="731" y="72"/>
                  </a:cubicBezTo>
                  <a:lnTo>
                    <a:pt x="731" y="97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381" name="Freeform 13"/>
            <p:cNvSpPr>
              <a:spLocks noEditPoints="1"/>
            </p:cNvSpPr>
            <p:nvPr/>
          </p:nvSpPr>
          <p:spPr bwMode="auto">
            <a:xfrm>
              <a:off x="173468" y="90251"/>
              <a:ext cx="373895" cy="543847"/>
            </a:xfrm>
            <a:custGeom>
              <a:avLst/>
              <a:gdLst>
                <a:gd name="T0" fmla="*/ 2147483647 w 842"/>
                <a:gd name="T1" fmla="*/ 2147483647 h 1224"/>
                <a:gd name="T2" fmla="*/ 2147483647 w 842"/>
                <a:gd name="T3" fmla="*/ 2147483647 h 1224"/>
                <a:gd name="T4" fmla="*/ 2147483647 w 842"/>
                <a:gd name="T5" fmla="*/ 2147483647 h 1224"/>
                <a:gd name="T6" fmla="*/ 2147483647 w 842"/>
                <a:gd name="T7" fmla="*/ 0 h 1224"/>
                <a:gd name="T8" fmla="*/ 2147483647 w 842"/>
                <a:gd name="T9" fmla="*/ 0 h 1224"/>
                <a:gd name="T10" fmla="*/ 2147483647 w 842"/>
                <a:gd name="T11" fmla="*/ 2147483647 h 1224"/>
                <a:gd name="T12" fmla="*/ 2147483647 w 842"/>
                <a:gd name="T13" fmla="*/ 2147483647 h 1224"/>
                <a:gd name="T14" fmla="*/ 2147483647 w 842"/>
                <a:gd name="T15" fmla="*/ 2147483647 h 1224"/>
                <a:gd name="T16" fmla="*/ 0 w 842"/>
                <a:gd name="T17" fmla="*/ 2147483647 h 1224"/>
                <a:gd name="T18" fmla="*/ 0 w 842"/>
                <a:gd name="T19" fmla="*/ 2147483647 h 1224"/>
                <a:gd name="T20" fmla="*/ 2147483647 w 842"/>
                <a:gd name="T21" fmla="*/ 2147483647 h 1224"/>
                <a:gd name="T22" fmla="*/ 2147483647 w 842"/>
                <a:gd name="T23" fmla="*/ 2147483647 h 1224"/>
                <a:gd name="T24" fmla="*/ 2147483647 w 842"/>
                <a:gd name="T25" fmla="*/ 2147483647 h 1224"/>
                <a:gd name="T26" fmla="*/ 2147483647 w 842"/>
                <a:gd name="T27" fmla="*/ 2147483647 h 1224"/>
                <a:gd name="T28" fmla="*/ 2147483647 w 842"/>
                <a:gd name="T29" fmla="*/ 2147483647 h 1224"/>
                <a:gd name="T30" fmla="*/ 2147483647 w 842"/>
                <a:gd name="T31" fmla="*/ 2147483647 h 1224"/>
                <a:gd name="T32" fmla="*/ 2147483647 w 842"/>
                <a:gd name="T33" fmla="*/ 2147483647 h 1224"/>
                <a:gd name="T34" fmla="*/ 2147483647 w 842"/>
                <a:gd name="T35" fmla="*/ 2147483647 h 1224"/>
                <a:gd name="T36" fmla="*/ 2147483647 w 842"/>
                <a:gd name="T37" fmla="*/ 2147483647 h 1224"/>
                <a:gd name="T38" fmla="*/ 2147483647 w 842"/>
                <a:gd name="T39" fmla="*/ 2147483647 h 1224"/>
                <a:gd name="T40" fmla="*/ 2147483647 w 842"/>
                <a:gd name="T41" fmla="*/ 2147483647 h 1224"/>
                <a:gd name="T42" fmla="*/ 2147483647 w 842"/>
                <a:gd name="T43" fmla="*/ 2147483647 h 1224"/>
                <a:gd name="T44" fmla="*/ 2147483647 w 842"/>
                <a:gd name="T45" fmla="*/ 2147483647 h 1224"/>
                <a:gd name="T46" fmla="*/ 2147483647 w 842"/>
                <a:gd name="T47" fmla="*/ 2147483647 h 1224"/>
                <a:gd name="T48" fmla="*/ 2147483647 w 842"/>
                <a:gd name="T49" fmla="*/ 2147483647 h 1224"/>
                <a:gd name="T50" fmla="*/ 2147483647 w 842"/>
                <a:gd name="T51" fmla="*/ 2147483647 h 1224"/>
                <a:gd name="T52" fmla="*/ 2147483647 w 842"/>
                <a:gd name="T53" fmla="*/ 2147483647 h 1224"/>
                <a:gd name="T54" fmla="*/ 2147483647 w 842"/>
                <a:gd name="T55" fmla="*/ 2147483647 h 1224"/>
                <a:gd name="T56" fmla="*/ 2147483647 w 842"/>
                <a:gd name="T57" fmla="*/ 2147483647 h 1224"/>
                <a:gd name="T58" fmla="*/ 2147483647 w 842"/>
                <a:gd name="T59" fmla="*/ 2147483647 h 1224"/>
                <a:gd name="T60" fmla="*/ 2147483647 w 842"/>
                <a:gd name="T61" fmla="*/ 2147483647 h 1224"/>
                <a:gd name="T62" fmla="*/ 2147483647 w 842"/>
                <a:gd name="T63" fmla="*/ 2147483647 h 1224"/>
                <a:gd name="T64" fmla="*/ 2147483647 w 842"/>
                <a:gd name="T65" fmla="*/ 2147483647 h 1224"/>
                <a:gd name="T66" fmla="*/ 2147483647 w 842"/>
                <a:gd name="T67" fmla="*/ 2147483647 h 1224"/>
                <a:gd name="T68" fmla="*/ 2147483647 w 842"/>
                <a:gd name="T69" fmla="*/ 2147483647 h 1224"/>
                <a:gd name="T70" fmla="*/ 2147483647 w 842"/>
                <a:gd name="T71" fmla="*/ 2147483647 h 1224"/>
                <a:gd name="T72" fmla="*/ 2147483647 w 842"/>
                <a:gd name="T73" fmla="*/ 2147483647 h 1224"/>
                <a:gd name="T74" fmla="*/ 2147483647 w 842"/>
                <a:gd name="T75" fmla="*/ 2147483647 h 1224"/>
                <a:gd name="T76" fmla="*/ 2147483647 w 842"/>
                <a:gd name="T77" fmla="*/ 2147483647 h 1224"/>
                <a:gd name="T78" fmla="*/ 2147483647 w 842"/>
                <a:gd name="T79" fmla="*/ 2147483647 h 1224"/>
                <a:gd name="T80" fmla="*/ 2147483647 w 842"/>
                <a:gd name="T81" fmla="*/ 2147483647 h 122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842" h="1224">
                  <a:moveTo>
                    <a:pt x="708" y="86"/>
                  </a:moveTo>
                  <a:cubicBezTo>
                    <a:pt x="545" y="86"/>
                    <a:pt x="545" y="86"/>
                    <a:pt x="545" y="86"/>
                  </a:cubicBezTo>
                  <a:cubicBezTo>
                    <a:pt x="545" y="59"/>
                    <a:pt x="545" y="59"/>
                    <a:pt x="545" y="59"/>
                  </a:cubicBezTo>
                  <a:cubicBezTo>
                    <a:pt x="545" y="26"/>
                    <a:pt x="519" y="0"/>
                    <a:pt x="487" y="0"/>
                  </a:cubicBezTo>
                  <a:cubicBezTo>
                    <a:pt x="355" y="0"/>
                    <a:pt x="355" y="0"/>
                    <a:pt x="355" y="0"/>
                  </a:cubicBezTo>
                  <a:cubicBezTo>
                    <a:pt x="323" y="0"/>
                    <a:pt x="297" y="26"/>
                    <a:pt x="297" y="59"/>
                  </a:cubicBezTo>
                  <a:cubicBezTo>
                    <a:pt x="297" y="86"/>
                    <a:pt x="297" y="86"/>
                    <a:pt x="297" y="86"/>
                  </a:cubicBezTo>
                  <a:cubicBezTo>
                    <a:pt x="134" y="86"/>
                    <a:pt x="134" y="86"/>
                    <a:pt x="134" y="86"/>
                  </a:cubicBezTo>
                  <a:cubicBezTo>
                    <a:pt x="60" y="86"/>
                    <a:pt x="0" y="146"/>
                    <a:pt x="0" y="220"/>
                  </a:cubicBezTo>
                  <a:cubicBezTo>
                    <a:pt x="0" y="1090"/>
                    <a:pt x="0" y="1090"/>
                    <a:pt x="0" y="1090"/>
                  </a:cubicBezTo>
                  <a:cubicBezTo>
                    <a:pt x="0" y="1164"/>
                    <a:pt x="60" y="1224"/>
                    <a:pt x="134" y="1224"/>
                  </a:cubicBezTo>
                  <a:cubicBezTo>
                    <a:pt x="708" y="1224"/>
                    <a:pt x="708" y="1224"/>
                    <a:pt x="708" y="1224"/>
                  </a:cubicBezTo>
                  <a:cubicBezTo>
                    <a:pt x="781" y="1224"/>
                    <a:pt x="841" y="1164"/>
                    <a:pt x="841" y="1090"/>
                  </a:cubicBezTo>
                  <a:cubicBezTo>
                    <a:pt x="841" y="220"/>
                    <a:pt x="841" y="220"/>
                    <a:pt x="841" y="220"/>
                  </a:cubicBezTo>
                  <a:cubicBezTo>
                    <a:pt x="842" y="146"/>
                    <a:pt x="782" y="86"/>
                    <a:pt x="708" y="86"/>
                  </a:cubicBezTo>
                  <a:close/>
                  <a:moveTo>
                    <a:pt x="421" y="27"/>
                  </a:moveTo>
                  <a:cubicBezTo>
                    <a:pt x="437" y="27"/>
                    <a:pt x="450" y="40"/>
                    <a:pt x="450" y="56"/>
                  </a:cubicBezTo>
                  <a:cubicBezTo>
                    <a:pt x="450" y="72"/>
                    <a:pt x="437" y="85"/>
                    <a:pt x="421" y="85"/>
                  </a:cubicBezTo>
                  <a:cubicBezTo>
                    <a:pt x="405" y="85"/>
                    <a:pt x="392" y="72"/>
                    <a:pt x="392" y="56"/>
                  </a:cubicBezTo>
                  <a:cubicBezTo>
                    <a:pt x="392" y="40"/>
                    <a:pt x="405" y="27"/>
                    <a:pt x="421" y="27"/>
                  </a:cubicBezTo>
                  <a:close/>
                  <a:moveTo>
                    <a:pt x="264" y="168"/>
                  </a:moveTo>
                  <a:cubicBezTo>
                    <a:pt x="577" y="168"/>
                    <a:pt x="577" y="168"/>
                    <a:pt x="577" y="168"/>
                  </a:cubicBezTo>
                  <a:cubicBezTo>
                    <a:pt x="577" y="291"/>
                    <a:pt x="577" y="291"/>
                    <a:pt x="577" y="291"/>
                  </a:cubicBezTo>
                  <a:cubicBezTo>
                    <a:pt x="264" y="291"/>
                    <a:pt x="264" y="291"/>
                    <a:pt x="264" y="291"/>
                  </a:cubicBezTo>
                  <a:lnTo>
                    <a:pt x="264" y="168"/>
                  </a:lnTo>
                  <a:close/>
                  <a:moveTo>
                    <a:pt x="708" y="1148"/>
                  </a:moveTo>
                  <a:cubicBezTo>
                    <a:pt x="134" y="1148"/>
                    <a:pt x="134" y="1148"/>
                    <a:pt x="134" y="1148"/>
                  </a:cubicBezTo>
                  <a:cubicBezTo>
                    <a:pt x="102" y="1148"/>
                    <a:pt x="77" y="1122"/>
                    <a:pt x="77" y="1090"/>
                  </a:cubicBezTo>
                  <a:cubicBezTo>
                    <a:pt x="77" y="220"/>
                    <a:pt x="77" y="220"/>
                    <a:pt x="77" y="220"/>
                  </a:cubicBezTo>
                  <a:cubicBezTo>
                    <a:pt x="77" y="188"/>
                    <a:pt x="102" y="163"/>
                    <a:pt x="134" y="163"/>
                  </a:cubicBezTo>
                  <a:cubicBezTo>
                    <a:pt x="189" y="163"/>
                    <a:pt x="189" y="163"/>
                    <a:pt x="189" y="163"/>
                  </a:cubicBezTo>
                  <a:cubicBezTo>
                    <a:pt x="189" y="299"/>
                    <a:pt x="189" y="299"/>
                    <a:pt x="189" y="299"/>
                  </a:cubicBezTo>
                  <a:cubicBezTo>
                    <a:pt x="189" y="336"/>
                    <a:pt x="219" y="366"/>
                    <a:pt x="255" y="366"/>
                  </a:cubicBezTo>
                  <a:cubicBezTo>
                    <a:pt x="586" y="366"/>
                    <a:pt x="586" y="366"/>
                    <a:pt x="586" y="366"/>
                  </a:cubicBezTo>
                  <a:cubicBezTo>
                    <a:pt x="623" y="366"/>
                    <a:pt x="653" y="336"/>
                    <a:pt x="653" y="299"/>
                  </a:cubicBezTo>
                  <a:cubicBezTo>
                    <a:pt x="653" y="163"/>
                    <a:pt x="653" y="163"/>
                    <a:pt x="653" y="163"/>
                  </a:cubicBezTo>
                  <a:cubicBezTo>
                    <a:pt x="708" y="163"/>
                    <a:pt x="708" y="163"/>
                    <a:pt x="708" y="163"/>
                  </a:cubicBezTo>
                  <a:cubicBezTo>
                    <a:pt x="739" y="163"/>
                    <a:pt x="765" y="188"/>
                    <a:pt x="765" y="220"/>
                  </a:cubicBezTo>
                  <a:cubicBezTo>
                    <a:pt x="765" y="1090"/>
                    <a:pt x="765" y="1090"/>
                    <a:pt x="765" y="1090"/>
                  </a:cubicBezTo>
                  <a:cubicBezTo>
                    <a:pt x="765" y="1090"/>
                    <a:pt x="765" y="1090"/>
                    <a:pt x="765" y="1090"/>
                  </a:cubicBezTo>
                  <a:cubicBezTo>
                    <a:pt x="765" y="1122"/>
                    <a:pt x="739" y="1148"/>
                    <a:pt x="708" y="1148"/>
                  </a:cubicBezTo>
                  <a:close/>
                </a:path>
              </a:pathLst>
            </a:custGeom>
            <a:solidFill>
              <a:srgbClr val="37373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382" name="Freeform 14"/>
            <p:cNvSpPr>
              <a:spLocks noEditPoints="1"/>
            </p:cNvSpPr>
            <p:nvPr/>
          </p:nvSpPr>
          <p:spPr bwMode="auto">
            <a:xfrm>
              <a:off x="229729" y="305915"/>
              <a:ext cx="87907" cy="73842"/>
            </a:xfrm>
            <a:custGeom>
              <a:avLst/>
              <a:gdLst>
                <a:gd name="T0" fmla="*/ 2147483647 w 198"/>
                <a:gd name="T1" fmla="*/ 2147483647 h 165"/>
                <a:gd name="T2" fmla="*/ 2147483647 w 198"/>
                <a:gd name="T3" fmla="*/ 2147483647 h 165"/>
                <a:gd name="T4" fmla="*/ 2147483647 w 198"/>
                <a:gd name="T5" fmla="*/ 2147483647 h 165"/>
                <a:gd name="T6" fmla="*/ 2147483647 w 198"/>
                <a:gd name="T7" fmla="*/ 2147483647 h 165"/>
                <a:gd name="T8" fmla="*/ 0 w 198"/>
                <a:gd name="T9" fmla="*/ 2147483647 h 165"/>
                <a:gd name="T10" fmla="*/ 0 w 198"/>
                <a:gd name="T11" fmla="*/ 2147483647 h 165"/>
                <a:gd name="T12" fmla="*/ 2147483647 w 198"/>
                <a:gd name="T13" fmla="*/ 2147483647 h 165"/>
                <a:gd name="T14" fmla="*/ 2147483647 w 198"/>
                <a:gd name="T15" fmla="*/ 2147483647 h 165"/>
                <a:gd name="T16" fmla="*/ 2147483647 w 198"/>
                <a:gd name="T17" fmla="*/ 2147483647 h 165"/>
                <a:gd name="T18" fmla="*/ 2147483647 w 198"/>
                <a:gd name="T19" fmla="*/ 2147483647 h 165"/>
                <a:gd name="T20" fmla="*/ 2147483647 w 198"/>
                <a:gd name="T21" fmla="*/ 2147483647 h 165"/>
                <a:gd name="T22" fmla="*/ 2147483647 w 198"/>
                <a:gd name="T23" fmla="*/ 2147483647 h 165"/>
                <a:gd name="T24" fmla="*/ 2147483647 w 198"/>
                <a:gd name="T25" fmla="*/ 2147483647 h 165"/>
                <a:gd name="T26" fmla="*/ 2147483647 w 198"/>
                <a:gd name="T27" fmla="*/ 2147483647 h 165"/>
                <a:gd name="T28" fmla="*/ 2147483647 w 198"/>
                <a:gd name="T29" fmla="*/ 2147483647 h 165"/>
                <a:gd name="T30" fmla="*/ 2147483647 w 198"/>
                <a:gd name="T31" fmla="*/ 2147483647 h 165"/>
                <a:gd name="T32" fmla="*/ 2147483647 w 198"/>
                <a:gd name="T33" fmla="*/ 2147483647 h 165"/>
                <a:gd name="T34" fmla="*/ 2147483647 w 198"/>
                <a:gd name="T35" fmla="*/ 2147483647 h 165"/>
                <a:gd name="T36" fmla="*/ 2147483647 w 198"/>
                <a:gd name="T37" fmla="*/ 2147483647 h 165"/>
                <a:gd name="T38" fmla="*/ 2147483647 w 198"/>
                <a:gd name="T39" fmla="*/ 2147483647 h 165"/>
                <a:gd name="T40" fmla="*/ 2147483647 w 198"/>
                <a:gd name="T41" fmla="*/ 2147483647 h 165"/>
                <a:gd name="T42" fmla="*/ 2147483647 w 198"/>
                <a:gd name="T43" fmla="*/ 2147483647 h 165"/>
                <a:gd name="T44" fmla="*/ 2147483647 w 198"/>
                <a:gd name="T45" fmla="*/ 2147483647 h 165"/>
                <a:gd name="T46" fmla="*/ 2147483647 w 198"/>
                <a:gd name="T47" fmla="*/ 2147483647 h 165"/>
                <a:gd name="T48" fmla="*/ 2147483647 w 198"/>
                <a:gd name="T49" fmla="*/ 2147483647 h 165"/>
                <a:gd name="T50" fmla="*/ 2147483647 w 198"/>
                <a:gd name="T51" fmla="*/ 2147483647 h 165"/>
                <a:gd name="T52" fmla="*/ 2147483647 w 198"/>
                <a:gd name="T53" fmla="*/ 2147483647 h 165"/>
                <a:gd name="T54" fmla="*/ 2147483647 w 198"/>
                <a:gd name="T55" fmla="*/ 2147483647 h 165"/>
                <a:gd name="T56" fmla="*/ 2147483647 w 198"/>
                <a:gd name="T57" fmla="*/ 2147483647 h 165"/>
                <a:gd name="T58" fmla="*/ 2147483647 w 198"/>
                <a:gd name="T59" fmla="*/ 2147483647 h 165"/>
                <a:gd name="T60" fmla="*/ 2147483647 w 198"/>
                <a:gd name="T61" fmla="*/ 2147483647 h 165"/>
                <a:gd name="T62" fmla="*/ 2147483647 w 198"/>
                <a:gd name="T63" fmla="*/ 2147483647 h 165"/>
                <a:gd name="T64" fmla="*/ 2147483647 w 198"/>
                <a:gd name="T65" fmla="*/ 2147483647 h 165"/>
                <a:gd name="T66" fmla="*/ 2147483647 w 198"/>
                <a:gd name="T67" fmla="*/ 2147483647 h 16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 h="165">
                  <a:moveTo>
                    <a:pt x="162" y="9"/>
                  </a:moveTo>
                  <a:cubicBezTo>
                    <a:pt x="148" y="25"/>
                    <a:pt x="148" y="25"/>
                    <a:pt x="148" y="25"/>
                  </a:cubicBezTo>
                  <a:cubicBezTo>
                    <a:pt x="144" y="13"/>
                    <a:pt x="133" y="5"/>
                    <a:pt x="120" y="5"/>
                  </a:cubicBezTo>
                  <a:cubicBezTo>
                    <a:pt x="31" y="5"/>
                    <a:pt x="31" y="5"/>
                    <a:pt x="31" y="5"/>
                  </a:cubicBezTo>
                  <a:cubicBezTo>
                    <a:pt x="13" y="5"/>
                    <a:pt x="0" y="19"/>
                    <a:pt x="0" y="36"/>
                  </a:cubicBezTo>
                  <a:cubicBezTo>
                    <a:pt x="0" y="134"/>
                    <a:pt x="0" y="134"/>
                    <a:pt x="0" y="134"/>
                  </a:cubicBezTo>
                  <a:cubicBezTo>
                    <a:pt x="0" y="151"/>
                    <a:pt x="13" y="165"/>
                    <a:pt x="31" y="165"/>
                  </a:cubicBezTo>
                  <a:cubicBezTo>
                    <a:pt x="120" y="165"/>
                    <a:pt x="120" y="165"/>
                    <a:pt x="120" y="165"/>
                  </a:cubicBezTo>
                  <a:cubicBezTo>
                    <a:pt x="137" y="165"/>
                    <a:pt x="151" y="151"/>
                    <a:pt x="151" y="134"/>
                  </a:cubicBezTo>
                  <a:cubicBezTo>
                    <a:pt x="151" y="82"/>
                    <a:pt x="151" y="82"/>
                    <a:pt x="151" y="82"/>
                  </a:cubicBezTo>
                  <a:cubicBezTo>
                    <a:pt x="191" y="33"/>
                    <a:pt x="191" y="33"/>
                    <a:pt x="191" y="33"/>
                  </a:cubicBezTo>
                  <a:cubicBezTo>
                    <a:pt x="198" y="25"/>
                    <a:pt x="197" y="13"/>
                    <a:pt x="189" y="6"/>
                  </a:cubicBezTo>
                  <a:cubicBezTo>
                    <a:pt x="181" y="0"/>
                    <a:pt x="169" y="1"/>
                    <a:pt x="162" y="9"/>
                  </a:cubicBezTo>
                  <a:close/>
                  <a:moveTo>
                    <a:pt x="130" y="134"/>
                  </a:moveTo>
                  <a:cubicBezTo>
                    <a:pt x="130" y="134"/>
                    <a:pt x="130" y="134"/>
                    <a:pt x="130" y="134"/>
                  </a:cubicBezTo>
                  <a:cubicBezTo>
                    <a:pt x="130" y="140"/>
                    <a:pt x="125" y="144"/>
                    <a:pt x="120" y="144"/>
                  </a:cubicBezTo>
                  <a:cubicBezTo>
                    <a:pt x="31" y="144"/>
                    <a:pt x="31" y="144"/>
                    <a:pt x="31" y="144"/>
                  </a:cubicBezTo>
                  <a:cubicBezTo>
                    <a:pt x="25" y="144"/>
                    <a:pt x="20" y="140"/>
                    <a:pt x="20" y="134"/>
                  </a:cubicBezTo>
                  <a:cubicBezTo>
                    <a:pt x="20" y="36"/>
                    <a:pt x="20" y="36"/>
                    <a:pt x="20" y="36"/>
                  </a:cubicBezTo>
                  <a:cubicBezTo>
                    <a:pt x="20" y="30"/>
                    <a:pt x="25" y="26"/>
                    <a:pt x="31" y="26"/>
                  </a:cubicBezTo>
                  <a:cubicBezTo>
                    <a:pt x="120" y="26"/>
                    <a:pt x="120" y="26"/>
                    <a:pt x="120" y="26"/>
                  </a:cubicBezTo>
                  <a:cubicBezTo>
                    <a:pt x="125" y="26"/>
                    <a:pt x="130" y="30"/>
                    <a:pt x="130" y="36"/>
                  </a:cubicBezTo>
                  <a:cubicBezTo>
                    <a:pt x="130" y="47"/>
                    <a:pt x="130" y="47"/>
                    <a:pt x="130" y="47"/>
                  </a:cubicBezTo>
                  <a:cubicBezTo>
                    <a:pt x="104" y="77"/>
                    <a:pt x="104" y="77"/>
                    <a:pt x="104" y="77"/>
                  </a:cubicBezTo>
                  <a:cubicBezTo>
                    <a:pt x="97" y="86"/>
                    <a:pt x="86" y="86"/>
                    <a:pt x="78" y="79"/>
                  </a:cubicBezTo>
                  <a:cubicBezTo>
                    <a:pt x="62" y="64"/>
                    <a:pt x="62" y="64"/>
                    <a:pt x="62" y="64"/>
                  </a:cubicBezTo>
                  <a:cubicBezTo>
                    <a:pt x="54" y="57"/>
                    <a:pt x="42" y="58"/>
                    <a:pt x="35" y="65"/>
                  </a:cubicBezTo>
                  <a:cubicBezTo>
                    <a:pt x="28" y="73"/>
                    <a:pt x="28" y="85"/>
                    <a:pt x="36" y="92"/>
                  </a:cubicBezTo>
                  <a:cubicBezTo>
                    <a:pt x="81" y="134"/>
                    <a:pt x="81" y="134"/>
                    <a:pt x="81" y="134"/>
                  </a:cubicBezTo>
                  <a:cubicBezTo>
                    <a:pt x="84" y="137"/>
                    <a:pt x="89" y="139"/>
                    <a:pt x="94" y="139"/>
                  </a:cubicBezTo>
                  <a:cubicBezTo>
                    <a:pt x="94" y="139"/>
                    <a:pt x="94" y="139"/>
                    <a:pt x="95" y="139"/>
                  </a:cubicBezTo>
                  <a:cubicBezTo>
                    <a:pt x="100" y="139"/>
                    <a:pt x="105" y="136"/>
                    <a:pt x="108" y="132"/>
                  </a:cubicBezTo>
                  <a:cubicBezTo>
                    <a:pt x="130" y="106"/>
                    <a:pt x="130" y="106"/>
                    <a:pt x="130" y="106"/>
                  </a:cubicBezTo>
                  <a:lnTo>
                    <a:pt x="130" y="134"/>
                  </a:lnTo>
                  <a:close/>
                </a:path>
              </a:pathLst>
            </a:custGeom>
            <a:solidFill>
              <a:srgbClr val="A3BE5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383" name="Freeform 15"/>
            <p:cNvSpPr>
              <a:spLocks noEditPoints="1"/>
            </p:cNvSpPr>
            <p:nvPr/>
          </p:nvSpPr>
          <p:spPr bwMode="auto">
            <a:xfrm>
              <a:off x="229729" y="398509"/>
              <a:ext cx="87907" cy="75013"/>
            </a:xfrm>
            <a:custGeom>
              <a:avLst/>
              <a:gdLst>
                <a:gd name="T0" fmla="*/ 2147483647 w 198"/>
                <a:gd name="T1" fmla="*/ 2147483647 h 169"/>
                <a:gd name="T2" fmla="*/ 2147483647 w 198"/>
                <a:gd name="T3" fmla="*/ 2147483647 h 169"/>
                <a:gd name="T4" fmla="*/ 2147483647 w 198"/>
                <a:gd name="T5" fmla="*/ 2147483647 h 169"/>
                <a:gd name="T6" fmla="*/ 2147483647 w 198"/>
                <a:gd name="T7" fmla="*/ 2147483647 h 169"/>
                <a:gd name="T8" fmla="*/ 0 w 198"/>
                <a:gd name="T9" fmla="*/ 2147483647 h 169"/>
                <a:gd name="T10" fmla="*/ 0 w 198"/>
                <a:gd name="T11" fmla="*/ 2147483647 h 169"/>
                <a:gd name="T12" fmla="*/ 2147483647 w 198"/>
                <a:gd name="T13" fmla="*/ 2147483647 h 169"/>
                <a:gd name="T14" fmla="*/ 2147483647 w 198"/>
                <a:gd name="T15" fmla="*/ 2147483647 h 169"/>
                <a:gd name="T16" fmla="*/ 2147483647 w 198"/>
                <a:gd name="T17" fmla="*/ 2147483647 h 169"/>
                <a:gd name="T18" fmla="*/ 2147483647 w 198"/>
                <a:gd name="T19" fmla="*/ 2147483647 h 169"/>
                <a:gd name="T20" fmla="*/ 2147483647 w 198"/>
                <a:gd name="T21" fmla="*/ 2147483647 h 169"/>
                <a:gd name="T22" fmla="*/ 2147483647 w 198"/>
                <a:gd name="T23" fmla="*/ 2147483647 h 169"/>
                <a:gd name="T24" fmla="*/ 2147483647 w 198"/>
                <a:gd name="T25" fmla="*/ 2147483647 h 169"/>
                <a:gd name="T26" fmla="*/ 2147483647 w 198"/>
                <a:gd name="T27" fmla="*/ 2147483647 h 169"/>
                <a:gd name="T28" fmla="*/ 2147483647 w 198"/>
                <a:gd name="T29" fmla="*/ 2147483647 h 169"/>
                <a:gd name="T30" fmla="*/ 2147483647 w 198"/>
                <a:gd name="T31" fmla="*/ 2147483647 h 169"/>
                <a:gd name="T32" fmla="*/ 2147483647 w 198"/>
                <a:gd name="T33" fmla="*/ 2147483647 h 169"/>
                <a:gd name="T34" fmla="*/ 2147483647 w 198"/>
                <a:gd name="T35" fmla="*/ 2147483647 h 169"/>
                <a:gd name="T36" fmla="*/ 2147483647 w 198"/>
                <a:gd name="T37" fmla="*/ 2147483647 h 169"/>
                <a:gd name="T38" fmla="*/ 2147483647 w 198"/>
                <a:gd name="T39" fmla="*/ 2147483647 h 169"/>
                <a:gd name="T40" fmla="*/ 2147483647 w 198"/>
                <a:gd name="T41" fmla="*/ 2147483647 h 169"/>
                <a:gd name="T42" fmla="*/ 2147483647 w 198"/>
                <a:gd name="T43" fmla="*/ 2147483647 h 169"/>
                <a:gd name="T44" fmla="*/ 2147483647 w 198"/>
                <a:gd name="T45" fmla="*/ 2147483647 h 169"/>
                <a:gd name="T46" fmla="*/ 2147483647 w 198"/>
                <a:gd name="T47" fmla="*/ 2147483647 h 169"/>
                <a:gd name="T48" fmla="*/ 2147483647 w 198"/>
                <a:gd name="T49" fmla="*/ 2147483647 h 169"/>
                <a:gd name="T50" fmla="*/ 2147483647 w 198"/>
                <a:gd name="T51" fmla="*/ 2147483647 h 169"/>
                <a:gd name="T52" fmla="*/ 2147483647 w 198"/>
                <a:gd name="T53" fmla="*/ 2147483647 h 169"/>
                <a:gd name="T54" fmla="*/ 2147483647 w 198"/>
                <a:gd name="T55" fmla="*/ 2147483647 h 169"/>
                <a:gd name="T56" fmla="*/ 2147483647 w 198"/>
                <a:gd name="T57" fmla="*/ 2147483647 h 169"/>
                <a:gd name="T58" fmla="*/ 2147483647 w 198"/>
                <a:gd name="T59" fmla="*/ 2147483647 h 169"/>
                <a:gd name="T60" fmla="*/ 2147483647 w 198"/>
                <a:gd name="T61" fmla="*/ 2147483647 h 169"/>
                <a:gd name="T62" fmla="*/ 2147483647 w 198"/>
                <a:gd name="T63" fmla="*/ 2147483647 h 169"/>
                <a:gd name="T64" fmla="*/ 2147483647 w 198"/>
                <a:gd name="T65" fmla="*/ 2147483647 h 169"/>
                <a:gd name="T66" fmla="*/ 2147483647 w 198"/>
                <a:gd name="T67" fmla="*/ 2147483647 h 16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 h="169">
                  <a:moveTo>
                    <a:pt x="162" y="9"/>
                  </a:moveTo>
                  <a:cubicBezTo>
                    <a:pt x="147" y="26"/>
                    <a:pt x="147" y="26"/>
                    <a:pt x="147" y="26"/>
                  </a:cubicBezTo>
                  <a:cubicBezTo>
                    <a:pt x="142" y="16"/>
                    <a:pt x="132" y="9"/>
                    <a:pt x="120" y="9"/>
                  </a:cubicBezTo>
                  <a:cubicBezTo>
                    <a:pt x="31" y="9"/>
                    <a:pt x="31" y="9"/>
                    <a:pt x="31" y="9"/>
                  </a:cubicBezTo>
                  <a:cubicBezTo>
                    <a:pt x="13" y="9"/>
                    <a:pt x="0" y="23"/>
                    <a:pt x="0" y="40"/>
                  </a:cubicBezTo>
                  <a:cubicBezTo>
                    <a:pt x="0" y="139"/>
                    <a:pt x="0" y="139"/>
                    <a:pt x="0" y="139"/>
                  </a:cubicBezTo>
                  <a:cubicBezTo>
                    <a:pt x="0" y="156"/>
                    <a:pt x="13" y="169"/>
                    <a:pt x="31" y="169"/>
                  </a:cubicBezTo>
                  <a:cubicBezTo>
                    <a:pt x="120" y="169"/>
                    <a:pt x="120" y="169"/>
                    <a:pt x="120" y="169"/>
                  </a:cubicBezTo>
                  <a:cubicBezTo>
                    <a:pt x="137" y="169"/>
                    <a:pt x="151" y="156"/>
                    <a:pt x="151" y="139"/>
                  </a:cubicBezTo>
                  <a:cubicBezTo>
                    <a:pt x="151" y="82"/>
                    <a:pt x="151" y="82"/>
                    <a:pt x="151" y="82"/>
                  </a:cubicBezTo>
                  <a:cubicBezTo>
                    <a:pt x="191" y="33"/>
                    <a:pt x="191" y="33"/>
                    <a:pt x="191" y="33"/>
                  </a:cubicBezTo>
                  <a:cubicBezTo>
                    <a:pt x="198" y="25"/>
                    <a:pt x="197" y="13"/>
                    <a:pt x="189" y="6"/>
                  </a:cubicBezTo>
                  <a:cubicBezTo>
                    <a:pt x="181" y="0"/>
                    <a:pt x="169" y="1"/>
                    <a:pt x="162" y="9"/>
                  </a:cubicBezTo>
                  <a:close/>
                  <a:moveTo>
                    <a:pt x="130" y="139"/>
                  </a:moveTo>
                  <a:cubicBezTo>
                    <a:pt x="130" y="139"/>
                    <a:pt x="130" y="139"/>
                    <a:pt x="130" y="139"/>
                  </a:cubicBezTo>
                  <a:cubicBezTo>
                    <a:pt x="130" y="144"/>
                    <a:pt x="125" y="149"/>
                    <a:pt x="120" y="149"/>
                  </a:cubicBezTo>
                  <a:cubicBezTo>
                    <a:pt x="31" y="149"/>
                    <a:pt x="31" y="149"/>
                    <a:pt x="31" y="149"/>
                  </a:cubicBezTo>
                  <a:cubicBezTo>
                    <a:pt x="25" y="149"/>
                    <a:pt x="20" y="144"/>
                    <a:pt x="20" y="139"/>
                  </a:cubicBezTo>
                  <a:cubicBezTo>
                    <a:pt x="20" y="40"/>
                    <a:pt x="20" y="40"/>
                    <a:pt x="20" y="40"/>
                  </a:cubicBezTo>
                  <a:cubicBezTo>
                    <a:pt x="20" y="35"/>
                    <a:pt x="25" y="30"/>
                    <a:pt x="31" y="30"/>
                  </a:cubicBezTo>
                  <a:cubicBezTo>
                    <a:pt x="120" y="30"/>
                    <a:pt x="120" y="30"/>
                    <a:pt x="120" y="30"/>
                  </a:cubicBezTo>
                  <a:cubicBezTo>
                    <a:pt x="125" y="30"/>
                    <a:pt x="130" y="35"/>
                    <a:pt x="130" y="40"/>
                  </a:cubicBezTo>
                  <a:cubicBezTo>
                    <a:pt x="130" y="47"/>
                    <a:pt x="130" y="47"/>
                    <a:pt x="130" y="47"/>
                  </a:cubicBezTo>
                  <a:cubicBezTo>
                    <a:pt x="104" y="77"/>
                    <a:pt x="104" y="77"/>
                    <a:pt x="104" y="77"/>
                  </a:cubicBezTo>
                  <a:cubicBezTo>
                    <a:pt x="97" y="85"/>
                    <a:pt x="86" y="86"/>
                    <a:pt x="78" y="79"/>
                  </a:cubicBezTo>
                  <a:cubicBezTo>
                    <a:pt x="62" y="64"/>
                    <a:pt x="62" y="64"/>
                    <a:pt x="62" y="64"/>
                  </a:cubicBezTo>
                  <a:cubicBezTo>
                    <a:pt x="54" y="57"/>
                    <a:pt x="42" y="58"/>
                    <a:pt x="35" y="65"/>
                  </a:cubicBezTo>
                  <a:cubicBezTo>
                    <a:pt x="28" y="73"/>
                    <a:pt x="28" y="85"/>
                    <a:pt x="36" y="92"/>
                  </a:cubicBezTo>
                  <a:cubicBezTo>
                    <a:pt x="81" y="134"/>
                    <a:pt x="81" y="134"/>
                    <a:pt x="81" y="134"/>
                  </a:cubicBezTo>
                  <a:cubicBezTo>
                    <a:pt x="84" y="137"/>
                    <a:pt x="89" y="139"/>
                    <a:pt x="94" y="139"/>
                  </a:cubicBezTo>
                  <a:cubicBezTo>
                    <a:pt x="94" y="139"/>
                    <a:pt x="94" y="139"/>
                    <a:pt x="95" y="139"/>
                  </a:cubicBezTo>
                  <a:cubicBezTo>
                    <a:pt x="100" y="139"/>
                    <a:pt x="105" y="136"/>
                    <a:pt x="108" y="132"/>
                  </a:cubicBezTo>
                  <a:cubicBezTo>
                    <a:pt x="130" y="106"/>
                    <a:pt x="130" y="106"/>
                    <a:pt x="130" y="106"/>
                  </a:cubicBezTo>
                  <a:lnTo>
                    <a:pt x="130" y="139"/>
                  </a:lnTo>
                  <a:close/>
                </a:path>
              </a:pathLst>
            </a:custGeom>
            <a:solidFill>
              <a:srgbClr val="A3BE5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384" name="Freeform 16"/>
            <p:cNvSpPr>
              <a:spLocks noEditPoints="1"/>
            </p:cNvSpPr>
            <p:nvPr/>
          </p:nvSpPr>
          <p:spPr bwMode="auto">
            <a:xfrm>
              <a:off x="229729" y="491104"/>
              <a:ext cx="87907" cy="76186"/>
            </a:xfrm>
            <a:custGeom>
              <a:avLst/>
              <a:gdLst>
                <a:gd name="T0" fmla="*/ 2147483647 w 198"/>
                <a:gd name="T1" fmla="*/ 2147483647 h 171"/>
                <a:gd name="T2" fmla="*/ 2147483647 w 198"/>
                <a:gd name="T3" fmla="*/ 2147483647 h 171"/>
                <a:gd name="T4" fmla="*/ 2147483647 w 198"/>
                <a:gd name="T5" fmla="*/ 2147483647 h 171"/>
                <a:gd name="T6" fmla="*/ 2147483647 w 198"/>
                <a:gd name="T7" fmla="*/ 2147483647 h 171"/>
                <a:gd name="T8" fmla="*/ 0 w 198"/>
                <a:gd name="T9" fmla="*/ 2147483647 h 171"/>
                <a:gd name="T10" fmla="*/ 0 w 198"/>
                <a:gd name="T11" fmla="*/ 2147483647 h 171"/>
                <a:gd name="T12" fmla="*/ 2147483647 w 198"/>
                <a:gd name="T13" fmla="*/ 2147483647 h 171"/>
                <a:gd name="T14" fmla="*/ 2147483647 w 198"/>
                <a:gd name="T15" fmla="*/ 2147483647 h 171"/>
                <a:gd name="T16" fmla="*/ 2147483647 w 198"/>
                <a:gd name="T17" fmla="*/ 2147483647 h 171"/>
                <a:gd name="T18" fmla="*/ 2147483647 w 198"/>
                <a:gd name="T19" fmla="*/ 2147483647 h 171"/>
                <a:gd name="T20" fmla="*/ 2147483647 w 198"/>
                <a:gd name="T21" fmla="*/ 2147483647 h 171"/>
                <a:gd name="T22" fmla="*/ 2147483647 w 198"/>
                <a:gd name="T23" fmla="*/ 2147483647 h 171"/>
                <a:gd name="T24" fmla="*/ 2147483647 w 198"/>
                <a:gd name="T25" fmla="*/ 2147483647 h 171"/>
                <a:gd name="T26" fmla="*/ 2147483647 w 198"/>
                <a:gd name="T27" fmla="*/ 2147483647 h 171"/>
                <a:gd name="T28" fmla="*/ 2147483647 w 198"/>
                <a:gd name="T29" fmla="*/ 2147483647 h 171"/>
                <a:gd name="T30" fmla="*/ 2147483647 w 198"/>
                <a:gd name="T31" fmla="*/ 2147483647 h 171"/>
                <a:gd name="T32" fmla="*/ 2147483647 w 198"/>
                <a:gd name="T33" fmla="*/ 2147483647 h 171"/>
                <a:gd name="T34" fmla="*/ 2147483647 w 198"/>
                <a:gd name="T35" fmla="*/ 2147483647 h 171"/>
                <a:gd name="T36" fmla="*/ 2147483647 w 198"/>
                <a:gd name="T37" fmla="*/ 2147483647 h 171"/>
                <a:gd name="T38" fmla="*/ 2147483647 w 198"/>
                <a:gd name="T39" fmla="*/ 2147483647 h 171"/>
                <a:gd name="T40" fmla="*/ 2147483647 w 198"/>
                <a:gd name="T41" fmla="*/ 2147483647 h 171"/>
                <a:gd name="T42" fmla="*/ 2147483647 w 198"/>
                <a:gd name="T43" fmla="*/ 2147483647 h 171"/>
                <a:gd name="T44" fmla="*/ 2147483647 w 198"/>
                <a:gd name="T45" fmla="*/ 2147483647 h 171"/>
                <a:gd name="T46" fmla="*/ 2147483647 w 198"/>
                <a:gd name="T47" fmla="*/ 2147483647 h 171"/>
                <a:gd name="T48" fmla="*/ 2147483647 w 198"/>
                <a:gd name="T49" fmla="*/ 2147483647 h 171"/>
                <a:gd name="T50" fmla="*/ 2147483647 w 198"/>
                <a:gd name="T51" fmla="*/ 2147483647 h 171"/>
                <a:gd name="T52" fmla="*/ 2147483647 w 198"/>
                <a:gd name="T53" fmla="*/ 2147483647 h 171"/>
                <a:gd name="T54" fmla="*/ 2147483647 w 198"/>
                <a:gd name="T55" fmla="*/ 2147483647 h 171"/>
                <a:gd name="T56" fmla="*/ 2147483647 w 198"/>
                <a:gd name="T57" fmla="*/ 2147483647 h 171"/>
                <a:gd name="T58" fmla="*/ 2147483647 w 198"/>
                <a:gd name="T59" fmla="*/ 2147483647 h 171"/>
                <a:gd name="T60" fmla="*/ 2147483647 w 198"/>
                <a:gd name="T61" fmla="*/ 2147483647 h 171"/>
                <a:gd name="T62" fmla="*/ 2147483647 w 198"/>
                <a:gd name="T63" fmla="*/ 2147483647 h 171"/>
                <a:gd name="T64" fmla="*/ 2147483647 w 198"/>
                <a:gd name="T65" fmla="*/ 2147483647 h 171"/>
                <a:gd name="T66" fmla="*/ 2147483647 w 198"/>
                <a:gd name="T67" fmla="*/ 2147483647 h 17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 h="171">
                  <a:moveTo>
                    <a:pt x="162" y="9"/>
                  </a:moveTo>
                  <a:cubicBezTo>
                    <a:pt x="146" y="27"/>
                    <a:pt x="146" y="27"/>
                    <a:pt x="146" y="27"/>
                  </a:cubicBezTo>
                  <a:cubicBezTo>
                    <a:pt x="141" y="18"/>
                    <a:pt x="131" y="11"/>
                    <a:pt x="120" y="11"/>
                  </a:cubicBezTo>
                  <a:cubicBezTo>
                    <a:pt x="31" y="11"/>
                    <a:pt x="31" y="11"/>
                    <a:pt x="31" y="11"/>
                  </a:cubicBezTo>
                  <a:cubicBezTo>
                    <a:pt x="13" y="11"/>
                    <a:pt x="0" y="25"/>
                    <a:pt x="0" y="42"/>
                  </a:cubicBezTo>
                  <a:cubicBezTo>
                    <a:pt x="0" y="140"/>
                    <a:pt x="0" y="140"/>
                    <a:pt x="0" y="140"/>
                  </a:cubicBezTo>
                  <a:cubicBezTo>
                    <a:pt x="0" y="157"/>
                    <a:pt x="13" y="171"/>
                    <a:pt x="31" y="171"/>
                  </a:cubicBezTo>
                  <a:cubicBezTo>
                    <a:pt x="120" y="171"/>
                    <a:pt x="120" y="171"/>
                    <a:pt x="120" y="171"/>
                  </a:cubicBezTo>
                  <a:cubicBezTo>
                    <a:pt x="137" y="171"/>
                    <a:pt x="151" y="157"/>
                    <a:pt x="151" y="140"/>
                  </a:cubicBezTo>
                  <a:cubicBezTo>
                    <a:pt x="151" y="82"/>
                    <a:pt x="151" y="82"/>
                    <a:pt x="151" y="82"/>
                  </a:cubicBezTo>
                  <a:cubicBezTo>
                    <a:pt x="191" y="33"/>
                    <a:pt x="191" y="33"/>
                    <a:pt x="191" y="33"/>
                  </a:cubicBezTo>
                  <a:cubicBezTo>
                    <a:pt x="198" y="25"/>
                    <a:pt x="197" y="13"/>
                    <a:pt x="189" y="6"/>
                  </a:cubicBezTo>
                  <a:cubicBezTo>
                    <a:pt x="181" y="0"/>
                    <a:pt x="169" y="1"/>
                    <a:pt x="162" y="9"/>
                  </a:cubicBezTo>
                  <a:close/>
                  <a:moveTo>
                    <a:pt x="130" y="140"/>
                  </a:moveTo>
                  <a:cubicBezTo>
                    <a:pt x="130" y="140"/>
                    <a:pt x="130" y="140"/>
                    <a:pt x="130" y="140"/>
                  </a:cubicBezTo>
                  <a:cubicBezTo>
                    <a:pt x="130" y="146"/>
                    <a:pt x="125" y="151"/>
                    <a:pt x="120" y="151"/>
                  </a:cubicBezTo>
                  <a:cubicBezTo>
                    <a:pt x="31" y="151"/>
                    <a:pt x="31" y="151"/>
                    <a:pt x="31" y="151"/>
                  </a:cubicBezTo>
                  <a:cubicBezTo>
                    <a:pt x="25" y="151"/>
                    <a:pt x="20" y="146"/>
                    <a:pt x="20" y="140"/>
                  </a:cubicBezTo>
                  <a:cubicBezTo>
                    <a:pt x="20" y="42"/>
                    <a:pt x="20" y="42"/>
                    <a:pt x="20" y="42"/>
                  </a:cubicBezTo>
                  <a:cubicBezTo>
                    <a:pt x="20" y="37"/>
                    <a:pt x="25" y="32"/>
                    <a:pt x="31" y="32"/>
                  </a:cubicBezTo>
                  <a:cubicBezTo>
                    <a:pt x="120" y="32"/>
                    <a:pt x="120" y="32"/>
                    <a:pt x="120" y="32"/>
                  </a:cubicBezTo>
                  <a:cubicBezTo>
                    <a:pt x="125" y="32"/>
                    <a:pt x="130" y="37"/>
                    <a:pt x="130" y="42"/>
                  </a:cubicBezTo>
                  <a:cubicBezTo>
                    <a:pt x="130" y="47"/>
                    <a:pt x="130" y="47"/>
                    <a:pt x="130" y="47"/>
                  </a:cubicBezTo>
                  <a:cubicBezTo>
                    <a:pt x="104" y="77"/>
                    <a:pt x="104" y="77"/>
                    <a:pt x="104" y="77"/>
                  </a:cubicBezTo>
                  <a:cubicBezTo>
                    <a:pt x="97" y="86"/>
                    <a:pt x="86" y="86"/>
                    <a:pt x="78" y="79"/>
                  </a:cubicBezTo>
                  <a:cubicBezTo>
                    <a:pt x="62" y="64"/>
                    <a:pt x="62" y="64"/>
                    <a:pt x="62" y="64"/>
                  </a:cubicBezTo>
                  <a:cubicBezTo>
                    <a:pt x="54" y="57"/>
                    <a:pt x="42" y="58"/>
                    <a:pt x="35" y="65"/>
                  </a:cubicBezTo>
                  <a:cubicBezTo>
                    <a:pt x="28" y="73"/>
                    <a:pt x="28" y="85"/>
                    <a:pt x="36" y="92"/>
                  </a:cubicBezTo>
                  <a:cubicBezTo>
                    <a:pt x="81" y="134"/>
                    <a:pt x="81" y="134"/>
                    <a:pt x="81" y="134"/>
                  </a:cubicBezTo>
                  <a:cubicBezTo>
                    <a:pt x="84" y="137"/>
                    <a:pt x="89" y="139"/>
                    <a:pt x="94" y="139"/>
                  </a:cubicBezTo>
                  <a:cubicBezTo>
                    <a:pt x="94" y="139"/>
                    <a:pt x="94" y="139"/>
                    <a:pt x="95" y="139"/>
                  </a:cubicBezTo>
                  <a:cubicBezTo>
                    <a:pt x="100" y="139"/>
                    <a:pt x="105" y="136"/>
                    <a:pt x="108" y="132"/>
                  </a:cubicBezTo>
                  <a:cubicBezTo>
                    <a:pt x="130" y="106"/>
                    <a:pt x="130" y="106"/>
                    <a:pt x="130" y="106"/>
                  </a:cubicBezTo>
                  <a:lnTo>
                    <a:pt x="130" y="140"/>
                  </a:lnTo>
                  <a:close/>
                </a:path>
              </a:pathLst>
            </a:custGeom>
            <a:solidFill>
              <a:srgbClr val="A3BE5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385" name="Freeform 17"/>
            <p:cNvSpPr/>
            <p:nvPr/>
          </p:nvSpPr>
          <p:spPr bwMode="auto">
            <a:xfrm>
              <a:off x="339905" y="337560"/>
              <a:ext cx="153544" cy="17582"/>
            </a:xfrm>
            <a:custGeom>
              <a:avLst/>
              <a:gdLst>
                <a:gd name="T0" fmla="*/ 2147483647 w 347"/>
                <a:gd name="T1" fmla="*/ 0 h 38"/>
                <a:gd name="T2" fmla="*/ 2147483647 w 347"/>
                <a:gd name="T3" fmla="*/ 0 h 38"/>
                <a:gd name="T4" fmla="*/ 0 w 347"/>
                <a:gd name="T5" fmla="*/ 2147483647 h 38"/>
                <a:gd name="T6" fmla="*/ 2147483647 w 347"/>
                <a:gd name="T7" fmla="*/ 2147483647 h 38"/>
                <a:gd name="T8" fmla="*/ 2147483647 w 347"/>
                <a:gd name="T9" fmla="*/ 2147483647 h 38"/>
                <a:gd name="T10" fmla="*/ 2147483647 w 347"/>
                <a:gd name="T11" fmla="*/ 2147483647 h 38"/>
                <a:gd name="T12" fmla="*/ 2147483647 w 347"/>
                <a:gd name="T13" fmla="*/ 0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7" h="38">
                  <a:moveTo>
                    <a:pt x="328" y="0"/>
                  </a:moveTo>
                  <a:cubicBezTo>
                    <a:pt x="19" y="0"/>
                    <a:pt x="19" y="0"/>
                    <a:pt x="19" y="0"/>
                  </a:cubicBezTo>
                  <a:cubicBezTo>
                    <a:pt x="8" y="0"/>
                    <a:pt x="0" y="8"/>
                    <a:pt x="0" y="19"/>
                  </a:cubicBezTo>
                  <a:cubicBezTo>
                    <a:pt x="0" y="30"/>
                    <a:pt x="8" y="38"/>
                    <a:pt x="19" y="38"/>
                  </a:cubicBezTo>
                  <a:cubicBezTo>
                    <a:pt x="328" y="38"/>
                    <a:pt x="328" y="38"/>
                    <a:pt x="328" y="38"/>
                  </a:cubicBezTo>
                  <a:cubicBezTo>
                    <a:pt x="338" y="38"/>
                    <a:pt x="347" y="30"/>
                    <a:pt x="347" y="19"/>
                  </a:cubicBezTo>
                  <a:cubicBezTo>
                    <a:pt x="347" y="8"/>
                    <a:pt x="338" y="0"/>
                    <a:pt x="328" y="0"/>
                  </a:cubicBezTo>
                  <a:close/>
                </a:path>
              </a:pathLst>
            </a:custGeom>
            <a:solidFill>
              <a:srgbClr val="66A3C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386" name="Freeform 18"/>
            <p:cNvSpPr/>
            <p:nvPr/>
          </p:nvSpPr>
          <p:spPr bwMode="auto">
            <a:xfrm>
              <a:off x="339905" y="420779"/>
              <a:ext cx="153544" cy="17582"/>
            </a:xfrm>
            <a:custGeom>
              <a:avLst/>
              <a:gdLst>
                <a:gd name="T0" fmla="*/ 2147483647 w 347"/>
                <a:gd name="T1" fmla="*/ 0 h 38"/>
                <a:gd name="T2" fmla="*/ 2147483647 w 347"/>
                <a:gd name="T3" fmla="*/ 0 h 38"/>
                <a:gd name="T4" fmla="*/ 0 w 347"/>
                <a:gd name="T5" fmla="*/ 2147483647 h 38"/>
                <a:gd name="T6" fmla="*/ 2147483647 w 347"/>
                <a:gd name="T7" fmla="*/ 2147483647 h 38"/>
                <a:gd name="T8" fmla="*/ 2147483647 w 347"/>
                <a:gd name="T9" fmla="*/ 2147483647 h 38"/>
                <a:gd name="T10" fmla="*/ 2147483647 w 347"/>
                <a:gd name="T11" fmla="*/ 2147483647 h 38"/>
                <a:gd name="T12" fmla="*/ 2147483647 w 347"/>
                <a:gd name="T13" fmla="*/ 0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7" h="38">
                  <a:moveTo>
                    <a:pt x="328" y="0"/>
                  </a:moveTo>
                  <a:cubicBezTo>
                    <a:pt x="19" y="0"/>
                    <a:pt x="19" y="0"/>
                    <a:pt x="19" y="0"/>
                  </a:cubicBezTo>
                  <a:cubicBezTo>
                    <a:pt x="8" y="0"/>
                    <a:pt x="0" y="9"/>
                    <a:pt x="0" y="19"/>
                  </a:cubicBezTo>
                  <a:cubicBezTo>
                    <a:pt x="0" y="30"/>
                    <a:pt x="8" y="38"/>
                    <a:pt x="19" y="38"/>
                  </a:cubicBezTo>
                  <a:cubicBezTo>
                    <a:pt x="328" y="38"/>
                    <a:pt x="328" y="38"/>
                    <a:pt x="328" y="38"/>
                  </a:cubicBezTo>
                  <a:cubicBezTo>
                    <a:pt x="338" y="38"/>
                    <a:pt x="347" y="30"/>
                    <a:pt x="347" y="19"/>
                  </a:cubicBezTo>
                  <a:cubicBezTo>
                    <a:pt x="347" y="9"/>
                    <a:pt x="338" y="0"/>
                    <a:pt x="328" y="0"/>
                  </a:cubicBezTo>
                  <a:close/>
                </a:path>
              </a:pathLst>
            </a:custGeom>
            <a:solidFill>
              <a:srgbClr val="66A3C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387" name="Freeform 19"/>
            <p:cNvSpPr/>
            <p:nvPr/>
          </p:nvSpPr>
          <p:spPr bwMode="auto">
            <a:xfrm>
              <a:off x="339905" y="503997"/>
              <a:ext cx="153544" cy="17582"/>
            </a:xfrm>
            <a:custGeom>
              <a:avLst/>
              <a:gdLst>
                <a:gd name="T0" fmla="*/ 2147483647 w 347"/>
                <a:gd name="T1" fmla="*/ 0 h 38"/>
                <a:gd name="T2" fmla="*/ 2147483647 w 347"/>
                <a:gd name="T3" fmla="*/ 0 h 38"/>
                <a:gd name="T4" fmla="*/ 0 w 347"/>
                <a:gd name="T5" fmla="*/ 2147483647 h 38"/>
                <a:gd name="T6" fmla="*/ 2147483647 w 347"/>
                <a:gd name="T7" fmla="*/ 2147483647 h 38"/>
                <a:gd name="T8" fmla="*/ 2147483647 w 347"/>
                <a:gd name="T9" fmla="*/ 2147483647 h 38"/>
                <a:gd name="T10" fmla="*/ 2147483647 w 347"/>
                <a:gd name="T11" fmla="*/ 2147483647 h 38"/>
                <a:gd name="T12" fmla="*/ 2147483647 w 347"/>
                <a:gd name="T13" fmla="*/ 0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7" h="38">
                  <a:moveTo>
                    <a:pt x="328" y="0"/>
                  </a:moveTo>
                  <a:cubicBezTo>
                    <a:pt x="19" y="0"/>
                    <a:pt x="19" y="0"/>
                    <a:pt x="19" y="0"/>
                  </a:cubicBezTo>
                  <a:cubicBezTo>
                    <a:pt x="8" y="0"/>
                    <a:pt x="0" y="8"/>
                    <a:pt x="0" y="19"/>
                  </a:cubicBezTo>
                  <a:cubicBezTo>
                    <a:pt x="0" y="29"/>
                    <a:pt x="8" y="38"/>
                    <a:pt x="19" y="38"/>
                  </a:cubicBezTo>
                  <a:cubicBezTo>
                    <a:pt x="328" y="38"/>
                    <a:pt x="328" y="38"/>
                    <a:pt x="328" y="38"/>
                  </a:cubicBezTo>
                  <a:cubicBezTo>
                    <a:pt x="338" y="38"/>
                    <a:pt x="347" y="29"/>
                    <a:pt x="347" y="19"/>
                  </a:cubicBezTo>
                  <a:cubicBezTo>
                    <a:pt x="347" y="8"/>
                    <a:pt x="338" y="0"/>
                    <a:pt x="328" y="0"/>
                  </a:cubicBezTo>
                  <a:close/>
                </a:path>
              </a:pathLst>
            </a:custGeom>
            <a:solidFill>
              <a:srgbClr val="66A3C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6870" name="组合 245"/>
          <p:cNvGrpSpPr/>
          <p:nvPr/>
        </p:nvGrpSpPr>
        <p:grpSpPr bwMode="auto">
          <a:xfrm>
            <a:off x="5507831" y="2006823"/>
            <a:ext cx="544116" cy="543093"/>
            <a:chOff x="0" y="0"/>
            <a:chExt cx="724349" cy="724349"/>
          </a:xfrm>
        </p:grpSpPr>
        <p:sp>
          <p:nvSpPr>
            <p:cNvPr id="37370" name="Freeform 20"/>
            <p:cNvSpPr/>
            <p:nvPr/>
          </p:nvSpPr>
          <p:spPr bwMode="auto">
            <a:xfrm>
              <a:off x="0" y="0"/>
              <a:ext cx="724349" cy="724349"/>
            </a:xfrm>
            <a:custGeom>
              <a:avLst/>
              <a:gdLst>
                <a:gd name="T0" fmla="*/ 2147483647 w 1632"/>
                <a:gd name="T1" fmla="*/ 2147483647 h 1632"/>
                <a:gd name="T2" fmla="*/ 2147483647 w 1632"/>
                <a:gd name="T3" fmla="*/ 2147483647 h 1632"/>
                <a:gd name="T4" fmla="*/ 2147483647 w 1632"/>
                <a:gd name="T5" fmla="*/ 2147483647 h 1632"/>
                <a:gd name="T6" fmla="*/ 0 w 1632"/>
                <a:gd name="T7" fmla="*/ 2147483647 h 1632"/>
                <a:gd name="T8" fmla="*/ 0 w 1632"/>
                <a:gd name="T9" fmla="*/ 2147483647 h 1632"/>
                <a:gd name="T10" fmla="*/ 2147483647 w 1632"/>
                <a:gd name="T11" fmla="*/ 0 h 1632"/>
                <a:gd name="T12" fmla="*/ 2147483647 w 1632"/>
                <a:gd name="T13" fmla="*/ 0 h 1632"/>
                <a:gd name="T14" fmla="*/ 2147483647 w 1632"/>
                <a:gd name="T15" fmla="*/ 2147483647 h 1632"/>
                <a:gd name="T16" fmla="*/ 2147483647 w 1632"/>
                <a:gd name="T17" fmla="*/ 2147483647 h 16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32" h="1632">
                  <a:moveTo>
                    <a:pt x="1632" y="1518"/>
                  </a:moveTo>
                  <a:cubicBezTo>
                    <a:pt x="1632" y="1581"/>
                    <a:pt x="1581" y="1632"/>
                    <a:pt x="1518" y="1632"/>
                  </a:cubicBezTo>
                  <a:cubicBezTo>
                    <a:pt x="114" y="1632"/>
                    <a:pt x="114" y="1632"/>
                    <a:pt x="114" y="1632"/>
                  </a:cubicBezTo>
                  <a:cubicBezTo>
                    <a:pt x="51" y="1632"/>
                    <a:pt x="0" y="1581"/>
                    <a:pt x="0" y="1518"/>
                  </a:cubicBezTo>
                  <a:cubicBezTo>
                    <a:pt x="0" y="114"/>
                    <a:pt x="0" y="114"/>
                    <a:pt x="0" y="114"/>
                  </a:cubicBezTo>
                  <a:cubicBezTo>
                    <a:pt x="0" y="51"/>
                    <a:pt x="51" y="0"/>
                    <a:pt x="114" y="0"/>
                  </a:cubicBezTo>
                  <a:cubicBezTo>
                    <a:pt x="1518" y="0"/>
                    <a:pt x="1518" y="0"/>
                    <a:pt x="1518" y="0"/>
                  </a:cubicBezTo>
                  <a:cubicBezTo>
                    <a:pt x="1581" y="0"/>
                    <a:pt x="1632" y="51"/>
                    <a:pt x="1632" y="114"/>
                  </a:cubicBezTo>
                  <a:lnTo>
                    <a:pt x="1632" y="1518"/>
                  </a:lnTo>
                  <a:close/>
                </a:path>
              </a:pathLst>
            </a:custGeom>
            <a:solidFill>
              <a:srgbClr val="E8C04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371" name="Freeform 21"/>
            <p:cNvSpPr/>
            <p:nvPr/>
          </p:nvSpPr>
          <p:spPr bwMode="auto">
            <a:xfrm>
              <a:off x="142994" y="152371"/>
              <a:ext cx="384444" cy="134790"/>
            </a:xfrm>
            <a:custGeom>
              <a:avLst/>
              <a:gdLst>
                <a:gd name="T0" fmla="*/ 2147483647 w 865"/>
                <a:gd name="T1" fmla="*/ 2147483647 h 303"/>
                <a:gd name="T2" fmla="*/ 2147483647 w 865"/>
                <a:gd name="T3" fmla="*/ 2147483647 h 303"/>
                <a:gd name="T4" fmla="*/ 2147483647 w 865"/>
                <a:gd name="T5" fmla="*/ 2147483647 h 303"/>
                <a:gd name="T6" fmla="*/ 2147483647 w 865"/>
                <a:gd name="T7" fmla="*/ 2147483647 h 303"/>
                <a:gd name="T8" fmla="*/ 2147483647 w 865"/>
                <a:gd name="T9" fmla="*/ 2147483647 h 303"/>
                <a:gd name="T10" fmla="*/ 2147483647 w 865"/>
                <a:gd name="T11" fmla="*/ 2147483647 h 303"/>
                <a:gd name="T12" fmla="*/ 2147483647 w 865"/>
                <a:gd name="T13" fmla="*/ 2147483647 h 303"/>
                <a:gd name="T14" fmla="*/ 2147483647 w 865"/>
                <a:gd name="T15" fmla="*/ 2147483647 h 30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65" h="303">
                  <a:moveTo>
                    <a:pt x="101" y="27"/>
                  </a:moveTo>
                  <a:cubicBezTo>
                    <a:pt x="101" y="27"/>
                    <a:pt x="0" y="88"/>
                    <a:pt x="23" y="162"/>
                  </a:cubicBezTo>
                  <a:cubicBezTo>
                    <a:pt x="45" y="236"/>
                    <a:pt x="49" y="270"/>
                    <a:pt x="113" y="287"/>
                  </a:cubicBezTo>
                  <a:cubicBezTo>
                    <a:pt x="178" y="303"/>
                    <a:pt x="817" y="301"/>
                    <a:pt x="836" y="298"/>
                  </a:cubicBezTo>
                  <a:cubicBezTo>
                    <a:pt x="854" y="295"/>
                    <a:pt x="865" y="99"/>
                    <a:pt x="851" y="70"/>
                  </a:cubicBezTo>
                  <a:cubicBezTo>
                    <a:pt x="837" y="41"/>
                    <a:pt x="805" y="0"/>
                    <a:pt x="690" y="12"/>
                  </a:cubicBezTo>
                  <a:cubicBezTo>
                    <a:pt x="575" y="24"/>
                    <a:pt x="146" y="10"/>
                    <a:pt x="146" y="10"/>
                  </a:cubicBezTo>
                  <a:lnTo>
                    <a:pt x="101" y="27"/>
                  </a:lnTo>
                  <a:close/>
                </a:path>
              </a:pathLst>
            </a:custGeom>
            <a:solidFill>
              <a:srgbClr val="A3BE5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372" name="Rectangle 22"/>
            <p:cNvSpPr>
              <a:spLocks noChangeArrowheads="1"/>
            </p:cNvSpPr>
            <p:nvPr/>
          </p:nvSpPr>
          <p:spPr bwMode="auto">
            <a:xfrm>
              <a:off x="193393" y="189878"/>
              <a:ext cx="294194" cy="14065"/>
            </a:xfrm>
            <a:prstGeom prst="rect">
              <a:avLst/>
            </a:prstGeom>
            <a:solidFill>
              <a:srgbClr val="84A33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7373" name="Rectangle 23"/>
            <p:cNvSpPr>
              <a:spLocks noChangeArrowheads="1"/>
            </p:cNvSpPr>
            <p:nvPr/>
          </p:nvSpPr>
          <p:spPr bwMode="auto">
            <a:xfrm>
              <a:off x="193393" y="216836"/>
              <a:ext cx="294194" cy="15237"/>
            </a:xfrm>
            <a:prstGeom prst="rect">
              <a:avLst/>
            </a:prstGeom>
            <a:solidFill>
              <a:srgbClr val="84A33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7374" name="Rectangle 24"/>
            <p:cNvSpPr>
              <a:spLocks noChangeArrowheads="1"/>
            </p:cNvSpPr>
            <p:nvPr/>
          </p:nvSpPr>
          <p:spPr bwMode="auto">
            <a:xfrm>
              <a:off x="193393" y="243794"/>
              <a:ext cx="294194" cy="14065"/>
            </a:xfrm>
            <a:prstGeom prst="rect">
              <a:avLst/>
            </a:prstGeom>
            <a:solidFill>
              <a:srgbClr val="84A33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7375" name="Freeform 25"/>
            <p:cNvSpPr/>
            <p:nvPr/>
          </p:nvSpPr>
          <p:spPr bwMode="auto">
            <a:xfrm>
              <a:off x="145338" y="249654"/>
              <a:ext cx="426639" cy="317635"/>
            </a:xfrm>
            <a:custGeom>
              <a:avLst/>
              <a:gdLst>
                <a:gd name="T0" fmla="*/ 2147483647 w 961"/>
                <a:gd name="T1" fmla="*/ 0 h 717"/>
                <a:gd name="T2" fmla="*/ 0 w 961"/>
                <a:gd name="T3" fmla="*/ 2147483647 h 717"/>
                <a:gd name="T4" fmla="*/ 2147483647 w 961"/>
                <a:gd name="T5" fmla="*/ 2147483647 h 717"/>
                <a:gd name="T6" fmla="*/ 2147483647 w 961"/>
                <a:gd name="T7" fmla="*/ 2147483647 h 717"/>
                <a:gd name="T8" fmla="*/ 2147483647 w 961"/>
                <a:gd name="T9" fmla="*/ 2147483647 h 717"/>
                <a:gd name="T10" fmla="*/ 2147483647 w 961"/>
                <a:gd name="T11" fmla="*/ 2147483647 h 717"/>
                <a:gd name="T12" fmla="*/ 2147483647 w 961"/>
                <a:gd name="T13" fmla="*/ 2147483647 h 717"/>
                <a:gd name="T14" fmla="*/ 2147483647 w 961"/>
                <a:gd name="T15" fmla="*/ 2147483647 h 717"/>
                <a:gd name="T16" fmla="*/ 2147483647 w 961"/>
                <a:gd name="T17" fmla="*/ 2147483647 h 717"/>
                <a:gd name="T18" fmla="*/ 2147483647 w 961"/>
                <a:gd name="T19" fmla="*/ 2147483647 h 717"/>
                <a:gd name="T20" fmla="*/ 2147483647 w 961"/>
                <a:gd name="T21" fmla="*/ 2147483647 h 717"/>
                <a:gd name="T22" fmla="*/ 2147483647 w 961"/>
                <a:gd name="T23" fmla="*/ 0 h 7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1" h="717">
                  <a:moveTo>
                    <a:pt x="14" y="0"/>
                  </a:moveTo>
                  <a:cubicBezTo>
                    <a:pt x="0" y="188"/>
                    <a:pt x="0" y="188"/>
                    <a:pt x="0" y="188"/>
                  </a:cubicBezTo>
                  <a:cubicBezTo>
                    <a:pt x="14" y="619"/>
                    <a:pt x="14" y="619"/>
                    <a:pt x="14" y="619"/>
                  </a:cubicBezTo>
                  <a:cubicBezTo>
                    <a:pt x="14" y="619"/>
                    <a:pt x="26" y="717"/>
                    <a:pt x="162" y="712"/>
                  </a:cubicBezTo>
                  <a:cubicBezTo>
                    <a:pt x="297" y="706"/>
                    <a:pt x="739" y="712"/>
                    <a:pt x="739" y="712"/>
                  </a:cubicBezTo>
                  <a:cubicBezTo>
                    <a:pt x="739" y="712"/>
                    <a:pt x="860" y="656"/>
                    <a:pt x="860" y="600"/>
                  </a:cubicBezTo>
                  <a:cubicBezTo>
                    <a:pt x="860" y="544"/>
                    <a:pt x="865" y="496"/>
                    <a:pt x="891" y="474"/>
                  </a:cubicBezTo>
                  <a:cubicBezTo>
                    <a:pt x="916" y="451"/>
                    <a:pt x="961" y="331"/>
                    <a:pt x="935" y="269"/>
                  </a:cubicBezTo>
                  <a:cubicBezTo>
                    <a:pt x="910" y="208"/>
                    <a:pt x="878" y="176"/>
                    <a:pt x="851" y="115"/>
                  </a:cubicBezTo>
                  <a:cubicBezTo>
                    <a:pt x="825" y="54"/>
                    <a:pt x="745" y="79"/>
                    <a:pt x="731" y="79"/>
                  </a:cubicBezTo>
                  <a:cubicBezTo>
                    <a:pt x="717" y="79"/>
                    <a:pt x="193" y="76"/>
                    <a:pt x="193" y="76"/>
                  </a:cubicBezTo>
                  <a:cubicBezTo>
                    <a:pt x="193" y="76"/>
                    <a:pt x="39" y="82"/>
                    <a:pt x="14" y="0"/>
                  </a:cubicBezTo>
                  <a:close/>
                </a:path>
              </a:pathLst>
            </a:custGeom>
            <a:solidFill>
              <a:srgbClr val="CA721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376" name="Freeform 26"/>
            <p:cNvSpPr/>
            <p:nvPr/>
          </p:nvSpPr>
          <p:spPr bwMode="auto">
            <a:xfrm>
              <a:off x="193393" y="257859"/>
              <a:ext cx="294194" cy="22270"/>
            </a:xfrm>
            <a:custGeom>
              <a:avLst/>
              <a:gdLst>
                <a:gd name="T0" fmla="*/ 0 w 251"/>
                <a:gd name="T1" fmla="*/ 0 h 19"/>
                <a:gd name="T2" fmla="*/ 0 w 251"/>
                <a:gd name="T3" fmla="*/ 2147483647 h 19"/>
                <a:gd name="T4" fmla="*/ 0 w 251"/>
                <a:gd name="T5" fmla="*/ 2147483647 h 19"/>
                <a:gd name="T6" fmla="*/ 2147483647 w 251"/>
                <a:gd name="T7" fmla="*/ 2147483647 h 19"/>
                <a:gd name="T8" fmla="*/ 2147483647 w 251"/>
                <a:gd name="T9" fmla="*/ 2147483647 h 19"/>
                <a:gd name="T10" fmla="*/ 2147483647 w 251"/>
                <a:gd name="T11" fmla="*/ 0 h 19"/>
                <a:gd name="T12" fmla="*/ 0 w 251"/>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1" h="19">
                  <a:moveTo>
                    <a:pt x="0" y="0"/>
                  </a:moveTo>
                  <a:lnTo>
                    <a:pt x="0" y="9"/>
                  </a:lnTo>
                  <a:lnTo>
                    <a:pt x="0" y="16"/>
                  </a:lnTo>
                  <a:lnTo>
                    <a:pt x="193" y="19"/>
                  </a:lnTo>
                  <a:lnTo>
                    <a:pt x="251" y="18"/>
                  </a:lnTo>
                  <a:lnTo>
                    <a:pt x="251" y="0"/>
                  </a:lnTo>
                  <a:lnTo>
                    <a:pt x="0" y="0"/>
                  </a:lnTo>
                  <a:close/>
                </a:path>
              </a:pathLst>
            </a:custGeom>
            <a:solidFill>
              <a:srgbClr val="84A33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377" name="Freeform 27"/>
            <p:cNvSpPr>
              <a:spLocks noEditPoints="1"/>
            </p:cNvSpPr>
            <p:nvPr/>
          </p:nvSpPr>
          <p:spPr bwMode="auto">
            <a:xfrm>
              <a:off x="133617" y="145339"/>
              <a:ext cx="461801" cy="433671"/>
            </a:xfrm>
            <a:custGeom>
              <a:avLst/>
              <a:gdLst>
                <a:gd name="T0" fmla="*/ 2147483647 w 1041"/>
                <a:gd name="T1" fmla="*/ 2147483647 h 977"/>
                <a:gd name="T2" fmla="*/ 2147483647 w 1041"/>
                <a:gd name="T3" fmla="*/ 2147483647 h 977"/>
                <a:gd name="T4" fmla="*/ 2147483647 w 1041"/>
                <a:gd name="T5" fmla="*/ 2147483647 h 977"/>
                <a:gd name="T6" fmla="*/ 2147483647 w 1041"/>
                <a:gd name="T7" fmla="*/ 2147483647 h 977"/>
                <a:gd name="T8" fmla="*/ 2147483647 w 1041"/>
                <a:gd name="T9" fmla="*/ 2147483647 h 977"/>
                <a:gd name="T10" fmla="*/ 2147483647 w 1041"/>
                <a:gd name="T11" fmla="*/ 0 h 977"/>
                <a:gd name="T12" fmla="*/ 2147483647 w 1041"/>
                <a:gd name="T13" fmla="*/ 0 h 977"/>
                <a:gd name="T14" fmla="*/ 2147483647 w 1041"/>
                <a:gd name="T15" fmla="*/ 0 h 977"/>
                <a:gd name="T16" fmla="*/ 0 w 1041"/>
                <a:gd name="T17" fmla="*/ 2147483647 h 977"/>
                <a:gd name="T18" fmla="*/ 0 w 1041"/>
                <a:gd name="T19" fmla="*/ 2147483647 h 977"/>
                <a:gd name="T20" fmla="*/ 2147483647 w 1041"/>
                <a:gd name="T21" fmla="*/ 2147483647 h 977"/>
                <a:gd name="T22" fmla="*/ 2147483647 w 1041"/>
                <a:gd name="T23" fmla="*/ 2147483647 h 977"/>
                <a:gd name="T24" fmla="*/ 2147483647 w 1041"/>
                <a:gd name="T25" fmla="*/ 2147483647 h 977"/>
                <a:gd name="T26" fmla="*/ 2147483647 w 1041"/>
                <a:gd name="T27" fmla="*/ 2147483647 h 977"/>
                <a:gd name="T28" fmla="*/ 2147483647 w 1041"/>
                <a:gd name="T29" fmla="*/ 2147483647 h 977"/>
                <a:gd name="T30" fmla="*/ 2147483647 w 1041"/>
                <a:gd name="T31" fmla="*/ 2147483647 h 977"/>
                <a:gd name="T32" fmla="*/ 2147483647 w 1041"/>
                <a:gd name="T33" fmla="*/ 2147483647 h 977"/>
                <a:gd name="T34" fmla="*/ 2147483647 w 1041"/>
                <a:gd name="T35" fmla="*/ 2147483647 h 977"/>
                <a:gd name="T36" fmla="*/ 2147483647 w 1041"/>
                <a:gd name="T37" fmla="*/ 2147483647 h 977"/>
                <a:gd name="T38" fmla="*/ 2147483647 w 1041"/>
                <a:gd name="T39" fmla="*/ 2147483647 h 977"/>
                <a:gd name="T40" fmla="*/ 2147483647 w 1041"/>
                <a:gd name="T41" fmla="*/ 2147483647 h 977"/>
                <a:gd name="T42" fmla="*/ 2147483647 w 1041"/>
                <a:gd name="T43" fmla="*/ 2147483647 h 977"/>
                <a:gd name="T44" fmla="*/ 2147483647 w 1041"/>
                <a:gd name="T45" fmla="*/ 2147483647 h 977"/>
                <a:gd name="T46" fmla="*/ 2147483647 w 1041"/>
                <a:gd name="T47" fmla="*/ 2147483647 h 977"/>
                <a:gd name="T48" fmla="*/ 2147483647 w 1041"/>
                <a:gd name="T49" fmla="*/ 2147483647 h 977"/>
                <a:gd name="T50" fmla="*/ 2147483647 w 1041"/>
                <a:gd name="T51" fmla="*/ 2147483647 h 977"/>
                <a:gd name="T52" fmla="*/ 2147483647 w 1041"/>
                <a:gd name="T53" fmla="*/ 2147483647 h 977"/>
                <a:gd name="T54" fmla="*/ 2147483647 w 1041"/>
                <a:gd name="T55" fmla="*/ 2147483647 h 977"/>
                <a:gd name="T56" fmla="*/ 2147483647 w 1041"/>
                <a:gd name="T57" fmla="*/ 2147483647 h 977"/>
                <a:gd name="T58" fmla="*/ 2147483647 w 1041"/>
                <a:gd name="T59" fmla="*/ 2147483647 h 977"/>
                <a:gd name="T60" fmla="*/ 2147483647 w 1041"/>
                <a:gd name="T61" fmla="*/ 2147483647 h 977"/>
                <a:gd name="T62" fmla="*/ 2147483647 w 1041"/>
                <a:gd name="T63" fmla="*/ 2147483647 h 977"/>
                <a:gd name="T64" fmla="*/ 2147483647 w 1041"/>
                <a:gd name="T65" fmla="*/ 2147483647 h 977"/>
                <a:gd name="T66" fmla="*/ 2147483647 w 1041"/>
                <a:gd name="T67" fmla="*/ 2147483647 h 977"/>
                <a:gd name="T68" fmla="*/ 2147483647 w 1041"/>
                <a:gd name="T69" fmla="*/ 2147483647 h 977"/>
                <a:gd name="T70" fmla="*/ 2147483647 w 1041"/>
                <a:gd name="T71" fmla="*/ 2147483647 h 977"/>
                <a:gd name="T72" fmla="*/ 2147483647 w 1041"/>
                <a:gd name="T73" fmla="*/ 2147483647 h 977"/>
                <a:gd name="T74" fmla="*/ 2147483647 w 1041"/>
                <a:gd name="T75" fmla="*/ 2147483647 h 977"/>
                <a:gd name="T76" fmla="*/ 2147483647 w 1041"/>
                <a:gd name="T77" fmla="*/ 2147483647 h 977"/>
                <a:gd name="T78" fmla="*/ 2147483647 w 1041"/>
                <a:gd name="T79" fmla="*/ 2147483647 h 977"/>
                <a:gd name="T80" fmla="*/ 2147483647 w 1041"/>
                <a:gd name="T81" fmla="*/ 2147483647 h 977"/>
                <a:gd name="T82" fmla="*/ 2147483647 w 1041"/>
                <a:gd name="T83" fmla="*/ 2147483647 h 977"/>
                <a:gd name="T84" fmla="*/ 2147483647 w 1041"/>
                <a:gd name="T85" fmla="*/ 2147483647 h 977"/>
                <a:gd name="T86" fmla="*/ 2147483647 w 1041"/>
                <a:gd name="T87" fmla="*/ 2147483647 h 977"/>
                <a:gd name="T88" fmla="*/ 2147483647 w 1041"/>
                <a:gd name="T89" fmla="*/ 2147483647 h 977"/>
                <a:gd name="T90" fmla="*/ 2147483647 w 1041"/>
                <a:gd name="T91" fmla="*/ 2147483647 h 977"/>
                <a:gd name="T92" fmla="*/ 2147483647 w 1041"/>
                <a:gd name="T93" fmla="*/ 2147483647 h 977"/>
                <a:gd name="T94" fmla="*/ 2147483647 w 1041"/>
                <a:gd name="T95" fmla="*/ 2147483647 h 977"/>
                <a:gd name="T96" fmla="*/ 2147483647 w 1041"/>
                <a:gd name="T97" fmla="*/ 2147483647 h 977"/>
                <a:gd name="T98" fmla="*/ 2147483647 w 1041"/>
                <a:gd name="T99" fmla="*/ 2147483647 h 977"/>
                <a:gd name="T100" fmla="*/ 2147483647 w 1041"/>
                <a:gd name="T101" fmla="*/ 2147483647 h 977"/>
                <a:gd name="T102" fmla="*/ 2147483647 w 1041"/>
                <a:gd name="T103" fmla="*/ 2147483647 h 977"/>
                <a:gd name="T104" fmla="*/ 2147483647 w 1041"/>
                <a:gd name="T105" fmla="*/ 2147483647 h 97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41" h="977">
                  <a:moveTo>
                    <a:pt x="915" y="378"/>
                  </a:moveTo>
                  <a:cubicBezTo>
                    <a:pt x="915" y="378"/>
                    <a:pt x="915" y="378"/>
                    <a:pt x="915" y="378"/>
                  </a:cubicBezTo>
                  <a:cubicBezTo>
                    <a:pt x="915" y="189"/>
                    <a:pt x="915" y="189"/>
                    <a:pt x="915" y="189"/>
                  </a:cubicBezTo>
                  <a:cubicBezTo>
                    <a:pt x="915" y="173"/>
                    <a:pt x="915" y="173"/>
                    <a:pt x="915" y="173"/>
                  </a:cubicBezTo>
                  <a:cubicBezTo>
                    <a:pt x="915" y="94"/>
                    <a:pt x="915" y="94"/>
                    <a:pt x="915" y="94"/>
                  </a:cubicBezTo>
                  <a:cubicBezTo>
                    <a:pt x="915" y="42"/>
                    <a:pt x="872" y="0"/>
                    <a:pt x="820" y="0"/>
                  </a:cubicBezTo>
                  <a:cubicBezTo>
                    <a:pt x="694" y="0"/>
                    <a:pt x="694" y="0"/>
                    <a:pt x="694" y="0"/>
                  </a:cubicBezTo>
                  <a:cubicBezTo>
                    <a:pt x="174" y="0"/>
                    <a:pt x="174" y="0"/>
                    <a:pt x="174" y="0"/>
                  </a:cubicBezTo>
                  <a:cubicBezTo>
                    <a:pt x="78" y="0"/>
                    <a:pt x="0" y="77"/>
                    <a:pt x="0" y="173"/>
                  </a:cubicBezTo>
                  <a:cubicBezTo>
                    <a:pt x="0" y="804"/>
                    <a:pt x="0" y="804"/>
                    <a:pt x="0" y="804"/>
                  </a:cubicBezTo>
                  <a:cubicBezTo>
                    <a:pt x="0" y="899"/>
                    <a:pt x="78" y="977"/>
                    <a:pt x="174" y="977"/>
                  </a:cubicBezTo>
                  <a:cubicBezTo>
                    <a:pt x="741" y="977"/>
                    <a:pt x="741" y="977"/>
                    <a:pt x="741" y="977"/>
                  </a:cubicBezTo>
                  <a:cubicBezTo>
                    <a:pt x="837" y="977"/>
                    <a:pt x="915" y="899"/>
                    <a:pt x="915" y="804"/>
                  </a:cubicBezTo>
                  <a:cubicBezTo>
                    <a:pt x="915" y="756"/>
                    <a:pt x="915" y="756"/>
                    <a:pt x="915" y="756"/>
                  </a:cubicBezTo>
                  <a:cubicBezTo>
                    <a:pt x="915" y="756"/>
                    <a:pt x="915" y="756"/>
                    <a:pt x="915" y="756"/>
                  </a:cubicBezTo>
                  <a:cubicBezTo>
                    <a:pt x="1041" y="662"/>
                    <a:pt x="1041" y="473"/>
                    <a:pt x="915" y="378"/>
                  </a:cubicBezTo>
                  <a:close/>
                  <a:moveTo>
                    <a:pt x="220" y="293"/>
                  </a:moveTo>
                  <a:cubicBezTo>
                    <a:pt x="134" y="293"/>
                    <a:pt x="95" y="250"/>
                    <a:pt x="95" y="250"/>
                  </a:cubicBezTo>
                  <a:cubicBezTo>
                    <a:pt x="76" y="230"/>
                    <a:pt x="64" y="203"/>
                    <a:pt x="64" y="173"/>
                  </a:cubicBezTo>
                  <a:cubicBezTo>
                    <a:pt x="64" y="112"/>
                    <a:pt x="113" y="63"/>
                    <a:pt x="174" y="63"/>
                  </a:cubicBezTo>
                  <a:cubicBezTo>
                    <a:pt x="694" y="63"/>
                    <a:pt x="694" y="63"/>
                    <a:pt x="694" y="63"/>
                  </a:cubicBezTo>
                  <a:cubicBezTo>
                    <a:pt x="820" y="63"/>
                    <a:pt x="820" y="63"/>
                    <a:pt x="820" y="63"/>
                  </a:cubicBezTo>
                  <a:cubicBezTo>
                    <a:pt x="838" y="63"/>
                    <a:pt x="852" y="77"/>
                    <a:pt x="852" y="94"/>
                  </a:cubicBezTo>
                  <a:cubicBezTo>
                    <a:pt x="852" y="173"/>
                    <a:pt x="852" y="173"/>
                    <a:pt x="852" y="173"/>
                  </a:cubicBezTo>
                  <a:cubicBezTo>
                    <a:pt x="852" y="189"/>
                    <a:pt x="852" y="189"/>
                    <a:pt x="852" y="189"/>
                  </a:cubicBezTo>
                  <a:cubicBezTo>
                    <a:pt x="852" y="289"/>
                    <a:pt x="852" y="289"/>
                    <a:pt x="852" y="289"/>
                  </a:cubicBezTo>
                  <a:cubicBezTo>
                    <a:pt x="842" y="286"/>
                    <a:pt x="832" y="286"/>
                    <a:pt x="821" y="286"/>
                  </a:cubicBezTo>
                  <a:cubicBezTo>
                    <a:pt x="821" y="286"/>
                    <a:pt x="306" y="294"/>
                    <a:pt x="220" y="293"/>
                  </a:cubicBezTo>
                  <a:close/>
                  <a:moveTo>
                    <a:pt x="852" y="804"/>
                  </a:moveTo>
                  <a:cubicBezTo>
                    <a:pt x="852" y="865"/>
                    <a:pt x="802" y="914"/>
                    <a:pt x="741" y="914"/>
                  </a:cubicBezTo>
                  <a:cubicBezTo>
                    <a:pt x="174" y="914"/>
                    <a:pt x="174" y="914"/>
                    <a:pt x="174" y="914"/>
                  </a:cubicBezTo>
                  <a:cubicBezTo>
                    <a:pt x="113" y="914"/>
                    <a:pt x="64" y="865"/>
                    <a:pt x="64" y="804"/>
                  </a:cubicBezTo>
                  <a:cubicBezTo>
                    <a:pt x="64" y="307"/>
                    <a:pt x="64" y="307"/>
                    <a:pt x="64" y="307"/>
                  </a:cubicBezTo>
                  <a:cubicBezTo>
                    <a:pt x="94" y="331"/>
                    <a:pt x="132" y="346"/>
                    <a:pt x="174" y="346"/>
                  </a:cubicBezTo>
                  <a:cubicBezTo>
                    <a:pt x="694" y="346"/>
                    <a:pt x="694" y="346"/>
                    <a:pt x="694" y="346"/>
                  </a:cubicBezTo>
                  <a:cubicBezTo>
                    <a:pt x="820" y="346"/>
                    <a:pt x="820" y="346"/>
                    <a:pt x="820" y="346"/>
                  </a:cubicBezTo>
                  <a:cubicBezTo>
                    <a:pt x="838" y="346"/>
                    <a:pt x="852" y="361"/>
                    <a:pt x="852" y="378"/>
                  </a:cubicBezTo>
                  <a:cubicBezTo>
                    <a:pt x="852" y="441"/>
                    <a:pt x="852" y="441"/>
                    <a:pt x="852" y="441"/>
                  </a:cubicBezTo>
                  <a:cubicBezTo>
                    <a:pt x="568" y="441"/>
                    <a:pt x="568" y="441"/>
                    <a:pt x="568" y="441"/>
                  </a:cubicBezTo>
                  <a:cubicBezTo>
                    <a:pt x="481" y="441"/>
                    <a:pt x="410" y="512"/>
                    <a:pt x="410" y="599"/>
                  </a:cubicBezTo>
                  <a:cubicBezTo>
                    <a:pt x="410" y="686"/>
                    <a:pt x="481" y="756"/>
                    <a:pt x="568" y="756"/>
                  </a:cubicBezTo>
                  <a:cubicBezTo>
                    <a:pt x="852" y="756"/>
                    <a:pt x="852" y="756"/>
                    <a:pt x="852" y="756"/>
                  </a:cubicBezTo>
                  <a:lnTo>
                    <a:pt x="852" y="804"/>
                  </a:lnTo>
                  <a:close/>
                  <a:moveTo>
                    <a:pt x="892" y="693"/>
                  </a:moveTo>
                  <a:cubicBezTo>
                    <a:pt x="568" y="693"/>
                    <a:pt x="568" y="693"/>
                    <a:pt x="568" y="693"/>
                  </a:cubicBezTo>
                  <a:cubicBezTo>
                    <a:pt x="516" y="693"/>
                    <a:pt x="473" y="651"/>
                    <a:pt x="473" y="599"/>
                  </a:cubicBezTo>
                  <a:cubicBezTo>
                    <a:pt x="473" y="546"/>
                    <a:pt x="516" y="504"/>
                    <a:pt x="568" y="504"/>
                  </a:cubicBezTo>
                  <a:cubicBezTo>
                    <a:pt x="852" y="504"/>
                    <a:pt x="852" y="504"/>
                    <a:pt x="852" y="504"/>
                  </a:cubicBezTo>
                  <a:cubicBezTo>
                    <a:pt x="871" y="504"/>
                    <a:pt x="890" y="494"/>
                    <a:pt x="902" y="479"/>
                  </a:cubicBezTo>
                  <a:cubicBezTo>
                    <a:pt x="906" y="474"/>
                    <a:pt x="908" y="469"/>
                    <a:pt x="910" y="464"/>
                  </a:cubicBezTo>
                  <a:cubicBezTo>
                    <a:pt x="910" y="463"/>
                    <a:pt x="911" y="463"/>
                    <a:pt x="911" y="462"/>
                  </a:cubicBezTo>
                  <a:cubicBezTo>
                    <a:pt x="934" y="492"/>
                    <a:pt x="946" y="528"/>
                    <a:pt x="946" y="567"/>
                  </a:cubicBezTo>
                  <a:cubicBezTo>
                    <a:pt x="946" y="616"/>
                    <a:pt x="927" y="661"/>
                    <a:pt x="892" y="693"/>
                  </a:cubicBezTo>
                  <a:close/>
                </a:path>
              </a:pathLst>
            </a:custGeom>
            <a:solidFill>
              <a:srgbClr val="95531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378" name="Oval 28"/>
            <p:cNvSpPr>
              <a:spLocks noChangeArrowheads="1"/>
            </p:cNvSpPr>
            <p:nvPr/>
          </p:nvSpPr>
          <p:spPr bwMode="auto">
            <a:xfrm>
              <a:off x="382099" y="386788"/>
              <a:ext cx="55088" cy="55088"/>
            </a:xfrm>
            <a:prstGeom prst="ellipse">
              <a:avLst/>
            </a:prstGeom>
            <a:solidFill>
              <a:srgbClr val="373737"/>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en-US">
                <a:solidFill>
                  <a:srgbClr val="000000"/>
                </a:solidFill>
              </a:endParaRPr>
            </a:p>
          </p:txBody>
        </p:sp>
      </p:grpSp>
      <p:grpSp>
        <p:nvGrpSpPr>
          <p:cNvPr id="36871" name="组合 246"/>
          <p:cNvGrpSpPr/>
          <p:nvPr/>
        </p:nvGrpSpPr>
        <p:grpSpPr bwMode="auto">
          <a:xfrm>
            <a:off x="6335316" y="2006823"/>
            <a:ext cx="541734" cy="543093"/>
            <a:chOff x="0" y="0"/>
            <a:chExt cx="723177" cy="724349"/>
          </a:xfrm>
        </p:grpSpPr>
        <p:sp>
          <p:nvSpPr>
            <p:cNvPr id="37363" name="Freeform 29"/>
            <p:cNvSpPr/>
            <p:nvPr/>
          </p:nvSpPr>
          <p:spPr bwMode="auto">
            <a:xfrm>
              <a:off x="0" y="0"/>
              <a:ext cx="723177" cy="724349"/>
            </a:xfrm>
            <a:custGeom>
              <a:avLst/>
              <a:gdLst>
                <a:gd name="T0" fmla="*/ 2147483647 w 1632"/>
                <a:gd name="T1" fmla="*/ 2147483647 h 1632"/>
                <a:gd name="T2" fmla="*/ 2147483647 w 1632"/>
                <a:gd name="T3" fmla="*/ 2147483647 h 1632"/>
                <a:gd name="T4" fmla="*/ 2147483647 w 1632"/>
                <a:gd name="T5" fmla="*/ 2147483647 h 1632"/>
                <a:gd name="T6" fmla="*/ 0 w 1632"/>
                <a:gd name="T7" fmla="*/ 2147483647 h 1632"/>
                <a:gd name="T8" fmla="*/ 0 w 1632"/>
                <a:gd name="T9" fmla="*/ 2147483647 h 1632"/>
                <a:gd name="T10" fmla="*/ 2147483647 w 1632"/>
                <a:gd name="T11" fmla="*/ 0 h 1632"/>
                <a:gd name="T12" fmla="*/ 2147483647 w 1632"/>
                <a:gd name="T13" fmla="*/ 0 h 1632"/>
                <a:gd name="T14" fmla="*/ 2147483647 w 1632"/>
                <a:gd name="T15" fmla="*/ 2147483647 h 1632"/>
                <a:gd name="T16" fmla="*/ 2147483647 w 1632"/>
                <a:gd name="T17" fmla="*/ 2147483647 h 16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32" h="1632">
                  <a:moveTo>
                    <a:pt x="1632" y="1518"/>
                  </a:moveTo>
                  <a:cubicBezTo>
                    <a:pt x="1632" y="1581"/>
                    <a:pt x="1581" y="1632"/>
                    <a:pt x="1518" y="1632"/>
                  </a:cubicBezTo>
                  <a:cubicBezTo>
                    <a:pt x="114" y="1632"/>
                    <a:pt x="114" y="1632"/>
                    <a:pt x="114" y="1632"/>
                  </a:cubicBezTo>
                  <a:cubicBezTo>
                    <a:pt x="51" y="1632"/>
                    <a:pt x="0" y="1581"/>
                    <a:pt x="0" y="1518"/>
                  </a:cubicBezTo>
                  <a:cubicBezTo>
                    <a:pt x="0" y="114"/>
                    <a:pt x="0" y="114"/>
                    <a:pt x="0" y="114"/>
                  </a:cubicBezTo>
                  <a:cubicBezTo>
                    <a:pt x="0" y="51"/>
                    <a:pt x="51" y="0"/>
                    <a:pt x="114" y="0"/>
                  </a:cubicBezTo>
                  <a:cubicBezTo>
                    <a:pt x="1518" y="0"/>
                    <a:pt x="1518" y="0"/>
                    <a:pt x="1518" y="0"/>
                  </a:cubicBezTo>
                  <a:cubicBezTo>
                    <a:pt x="1581" y="0"/>
                    <a:pt x="1632" y="51"/>
                    <a:pt x="1632" y="114"/>
                  </a:cubicBezTo>
                  <a:lnTo>
                    <a:pt x="1632" y="1518"/>
                  </a:lnTo>
                  <a:close/>
                </a:path>
              </a:pathLst>
            </a:custGeom>
            <a:solidFill>
              <a:srgbClr val="D2514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364" name="Freeform 30"/>
            <p:cNvSpPr/>
            <p:nvPr/>
          </p:nvSpPr>
          <p:spPr bwMode="auto">
            <a:xfrm>
              <a:off x="140650" y="176985"/>
              <a:ext cx="450081" cy="324668"/>
            </a:xfrm>
            <a:custGeom>
              <a:avLst/>
              <a:gdLst>
                <a:gd name="T0" fmla="*/ 2147483647 w 1014"/>
                <a:gd name="T1" fmla="*/ 2147483647 h 730"/>
                <a:gd name="T2" fmla="*/ 2147483647 w 1014"/>
                <a:gd name="T3" fmla="*/ 2147483647 h 730"/>
                <a:gd name="T4" fmla="*/ 2147483647 w 1014"/>
                <a:gd name="T5" fmla="*/ 2147483647 h 730"/>
                <a:gd name="T6" fmla="*/ 0 w 1014"/>
                <a:gd name="T7" fmla="*/ 2147483647 h 730"/>
                <a:gd name="T8" fmla="*/ 0 w 1014"/>
                <a:gd name="T9" fmla="*/ 2147483647 h 730"/>
                <a:gd name="T10" fmla="*/ 2147483647 w 1014"/>
                <a:gd name="T11" fmla="*/ 0 h 730"/>
                <a:gd name="T12" fmla="*/ 2147483647 w 1014"/>
                <a:gd name="T13" fmla="*/ 0 h 730"/>
                <a:gd name="T14" fmla="*/ 2147483647 w 1014"/>
                <a:gd name="T15" fmla="*/ 2147483647 h 730"/>
                <a:gd name="T16" fmla="*/ 2147483647 w 1014"/>
                <a:gd name="T17" fmla="*/ 2147483647 h 7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14" h="730">
                  <a:moveTo>
                    <a:pt x="1014" y="651"/>
                  </a:moveTo>
                  <a:cubicBezTo>
                    <a:pt x="1014" y="695"/>
                    <a:pt x="978" y="730"/>
                    <a:pt x="935" y="730"/>
                  </a:cubicBezTo>
                  <a:cubicBezTo>
                    <a:pt x="79" y="730"/>
                    <a:pt x="79" y="730"/>
                    <a:pt x="79" y="730"/>
                  </a:cubicBezTo>
                  <a:cubicBezTo>
                    <a:pt x="35" y="730"/>
                    <a:pt x="0" y="695"/>
                    <a:pt x="0" y="651"/>
                  </a:cubicBezTo>
                  <a:cubicBezTo>
                    <a:pt x="0" y="78"/>
                    <a:pt x="0" y="78"/>
                    <a:pt x="0" y="78"/>
                  </a:cubicBezTo>
                  <a:cubicBezTo>
                    <a:pt x="0" y="35"/>
                    <a:pt x="35" y="0"/>
                    <a:pt x="79" y="0"/>
                  </a:cubicBezTo>
                  <a:cubicBezTo>
                    <a:pt x="935" y="0"/>
                    <a:pt x="935" y="0"/>
                    <a:pt x="935" y="0"/>
                  </a:cubicBezTo>
                  <a:cubicBezTo>
                    <a:pt x="978" y="0"/>
                    <a:pt x="1014" y="35"/>
                    <a:pt x="1014" y="78"/>
                  </a:cubicBezTo>
                  <a:lnTo>
                    <a:pt x="1014" y="651"/>
                  </a:lnTo>
                  <a:close/>
                </a:path>
              </a:pathLst>
            </a:custGeom>
            <a:solidFill>
              <a:srgbClr val="707B8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365" name="Freeform 31"/>
            <p:cNvSpPr/>
            <p:nvPr/>
          </p:nvSpPr>
          <p:spPr bwMode="auto">
            <a:xfrm>
              <a:off x="157060" y="200427"/>
              <a:ext cx="433671" cy="307086"/>
            </a:xfrm>
            <a:custGeom>
              <a:avLst/>
              <a:gdLst>
                <a:gd name="T0" fmla="*/ 0 w 979"/>
                <a:gd name="T1" fmla="*/ 2147483647 h 692"/>
                <a:gd name="T2" fmla="*/ 2147483647 w 979"/>
                <a:gd name="T3" fmla="*/ 0 h 692"/>
                <a:gd name="T4" fmla="*/ 2147483647 w 979"/>
                <a:gd name="T5" fmla="*/ 2147483647 h 692"/>
                <a:gd name="T6" fmla="*/ 2147483647 w 979"/>
                <a:gd name="T7" fmla="*/ 2147483647 h 692"/>
                <a:gd name="T8" fmla="*/ 2147483647 w 979"/>
                <a:gd name="T9" fmla="*/ 2147483647 h 692"/>
                <a:gd name="T10" fmla="*/ 0 w 979"/>
                <a:gd name="T11" fmla="*/ 2147483647 h 6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9" h="692">
                  <a:moveTo>
                    <a:pt x="0" y="623"/>
                  </a:moveTo>
                  <a:cubicBezTo>
                    <a:pt x="0" y="623"/>
                    <a:pt x="574" y="168"/>
                    <a:pt x="938" y="0"/>
                  </a:cubicBezTo>
                  <a:cubicBezTo>
                    <a:pt x="979" y="532"/>
                    <a:pt x="979" y="532"/>
                    <a:pt x="979" y="532"/>
                  </a:cubicBezTo>
                  <a:cubicBezTo>
                    <a:pt x="942" y="692"/>
                    <a:pt x="942" y="692"/>
                    <a:pt x="942" y="692"/>
                  </a:cubicBezTo>
                  <a:cubicBezTo>
                    <a:pt x="30" y="677"/>
                    <a:pt x="30" y="677"/>
                    <a:pt x="30" y="677"/>
                  </a:cubicBezTo>
                  <a:lnTo>
                    <a:pt x="0" y="623"/>
                  </a:lnTo>
                  <a:close/>
                </a:path>
              </a:pathLst>
            </a:custGeom>
            <a:solidFill>
              <a:srgbClr val="6874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366" name="Freeform 32"/>
            <p:cNvSpPr>
              <a:spLocks noEditPoints="1"/>
            </p:cNvSpPr>
            <p:nvPr/>
          </p:nvSpPr>
          <p:spPr bwMode="auto">
            <a:xfrm>
              <a:off x="118381" y="159404"/>
              <a:ext cx="492276" cy="370379"/>
            </a:xfrm>
            <a:custGeom>
              <a:avLst/>
              <a:gdLst>
                <a:gd name="T0" fmla="*/ 2147483647 w 1108"/>
                <a:gd name="T1" fmla="*/ 0 h 834"/>
                <a:gd name="T2" fmla="*/ 2147483647 w 1108"/>
                <a:gd name="T3" fmla="*/ 0 h 834"/>
                <a:gd name="T4" fmla="*/ 0 w 1108"/>
                <a:gd name="T5" fmla="*/ 2147483647 h 834"/>
                <a:gd name="T6" fmla="*/ 0 w 1108"/>
                <a:gd name="T7" fmla="*/ 2147483647 h 834"/>
                <a:gd name="T8" fmla="*/ 2147483647 w 1108"/>
                <a:gd name="T9" fmla="*/ 2147483647 h 834"/>
                <a:gd name="T10" fmla="*/ 2147483647 w 1108"/>
                <a:gd name="T11" fmla="*/ 2147483647 h 834"/>
                <a:gd name="T12" fmla="*/ 2147483647 w 1108"/>
                <a:gd name="T13" fmla="*/ 2147483647 h 834"/>
                <a:gd name="T14" fmla="*/ 2147483647 w 1108"/>
                <a:gd name="T15" fmla="*/ 2147483647 h 834"/>
                <a:gd name="T16" fmla="*/ 2147483647 w 1108"/>
                <a:gd name="T17" fmla="*/ 0 h 834"/>
                <a:gd name="T18" fmla="*/ 2147483647 w 1108"/>
                <a:gd name="T19" fmla="*/ 2147483647 h 834"/>
                <a:gd name="T20" fmla="*/ 2147483647 w 1108"/>
                <a:gd name="T21" fmla="*/ 2147483647 h 834"/>
                <a:gd name="T22" fmla="*/ 2147483647 w 1108"/>
                <a:gd name="T23" fmla="*/ 2147483647 h 834"/>
                <a:gd name="T24" fmla="*/ 2147483647 w 1108"/>
                <a:gd name="T25" fmla="*/ 2147483647 h 834"/>
                <a:gd name="T26" fmla="*/ 2147483647 w 1108"/>
                <a:gd name="T27" fmla="*/ 2147483647 h 83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108" h="834">
                  <a:moveTo>
                    <a:pt x="1040" y="0"/>
                  </a:moveTo>
                  <a:cubicBezTo>
                    <a:pt x="68" y="0"/>
                    <a:pt x="68" y="0"/>
                    <a:pt x="68" y="0"/>
                  </a:cubicBezTo>
                  <a:cubicBezTo>
                    <a:pt x="31" y="0"/>
                    <a:pt x="0" y="30"/>
                    <a:pt x="0" y="67"/>
                  </a:cubicBezTo>
                  <a:cubicBezTo>
                    <a:pt x="0" y="767"/>
                    <a:pt x="0" y="767"/>
                    <a:pt x="0" y="767"/>
                  </a:cubicBezTo>
                  <a:cubicBezTo>
                    <a:pt x="0" y="804"/>
                    <a:pt x="31" y="834"/>
                    <a:pt x="68" y="834"/>
                  </a:cubicBezTo>
                  <a:cubicBezTo>
                    <a:pt x="1040" y="834"/>
                    <a:pt x="1040" y="834"/>
                    <a:pt x="1040" y="834"/>
                  </a:cubicBezTo>
                  <a:cubicBezTo>
                    <a:pt x="1077" y="834"/>
                    <a:pt x="1108" y="804"/>
                    <a:pt x="1108" y="767"/>
                  </a:cubicBezTo>
                  <a:cubicBezTo>
                    <a:pt x="1108" y="67"/>
                    <a:pt x="1108" y="67"/>
                    <a:pt x="1108" y="67"/>
                  </a:cubicBezTo>
                  <a:cubicBezTo>
                    <a:pt x="1108" y="30"/>
                    <a:pt x="1077" y="0"/>
                    <a:pt x="1040" y="0"/>
                  </a:cubicBezTo>
                  <a:close/>
                  <a:moveTo>
                    <a:pt x="1023" y="717"/>
                  </a:moveTo>
                  <a:cubicBezTo>
                    <a:pt x="85" y="717"/>
                    <a:pt x="85" y="717"/>
                    <a:pt x="85" y="717"/>
                  </a:cubicBezTo>
                  <a:cubicBezTo>
                    <a:pt x="85" y="94"/>
                    <a:pt x="85" y="94"/>
                    <a:pt x="85" y="94"/>
                  </a:cubicBezTo>
                  <a:cubicBezTo>
                    <a:pt x="1023" y="94"/>
                    <a:pt x="1023" y="94"/>
                    <a:pt x="1023" y="94"/>
                  </a:cubicBezTo>
                  <a:lnTo>
                    <a:pt x="1023" y="717"/>
                  </a:lnTo>
                  <a:close/>
                </a:path>
              </a:pathLst>
            </a:custGeom>
            <a:solidFill>
              <a:srgbClr val="32363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367" name="Freeform 33"/>
            <p:cNvSpPr/>
            <p:nvPr/>
          </p:nvSpPr>
          <p:spPr bwMode="auto">
            <a:xfrm>
              <a:off x="253171" y="550880"/>
              <a:ext cx="223869" cy="49228"/>
            </a:xfrm>
            <a:custGeom>
              <a:avLst/>
              <a:gdLst>
                <a:gd name="T0" fmla="*/ 2147483647 w 191"/>
                <a:gd name="T1" fmla="*/ 0 h 42"/>
                <a:gd name="T2" fmla="*/ 0 w 191"/>
                <a:gd name="T3" fmla="*/ 2147483647 h 42"/>
                <a:gd name="T4" fmla="*/ 2147483647 w 191"/>
                <a:gd name="T5" fmla="*/ 2147483647 h 42"/>
                <a:gd name="T6" fmla="*/ 2147483647 w 191"/>
                <a:gd name="T7" fmla="*/ 0 h 42"/>
                <a:gd name="T8" fmla="*/ 2147483647 w 191"/>
                <a:gd name="T9" fmla="*/ 0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1" h="42">
                  <a:moveTo>
                    <a:pt x="42" y="0"/>
                  </a:moveTo>
                  <a:lnTo>
                    <a:pt x="0" y="42"/>
                  </a:lnTo>
                  <a:lnTo>
                    <a:pt x="191" y="42"/>
                  </a:lnTo>
                  <a:lnTo>
                    <a:pt x="149" y="0"/>
                  </a:lnTo>
                  <a:lnTo>
                    <a:pt x="42"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368" name="Freeform 34"/>
            <p:cNvSpPr/>
            <p:nvPr/>
          </p:nvSpPr>
          <p:spPr bwMode="auto">
            <a:xfrm>
              <a:off x="200427" y="282473"/>
              <a:ext cx="321151" cy="139478"/>
            </a:xfrm>
            <a:custGeom>
              <a:avLst/>
              <a:gdLst>
                <a:gd name="T0" fmla="*/ 2147483647 w 726"/>
                <a:gd name="T1" fmla="*/ 2147483647 h 315"/>
                <a:gd name="T2" fmla="*/ 2147483647 w 726"/>
                <a:gd name="T3" fmla="*/ 2147483647 h 315"/>
                <a:gd name="T4" fmla="*/ 2147483647 w 726"/>
                <a:gd name="T5" fmla="*/ 2147483647 h 315"/>
                <a:gd name="T6" fmla="*/ 2147483647 w 726"/>
                <a:gd name="T7" fmla="*/ 2147483647 h 315"/>
                <a:gd name="T8" fmla="*/ 2147483647 w 726"/>
                <a:gd name="T9" fmla="*/ 2147483647 h 315"/>
                <a:gd name="T10" fmla="*/ 2147483647 w 726"/>
                <a:gd name="T11" fmla="*/ 2147483647 h 315"/>
                <a:gd name="T12" fmla="*/ 2147483647 w 726"/>
                <a:gd name="T13" fmla="*/ 2147483647 h 315"/>
                <a:gd name="T14" fmla="*/ 2147483647 w 726"/>
                <a:gd name="T15" fmla="*/ 2147483647 h 315"/>
                <a:gd name="T16" fmla="*/ 2147483647 w 726"/>
                <a:gd name="T17" fmla="*/ 2147483647 h 315"/>
                <a:gd name="T18" fmla="*/ 2147483647 w 726"/>
                <a:gd name="T19" fmla="*/ 2147483647 h 315"/>
                <a:gd name="T20" fmla="*/ 2147483647 w 726"/>
                <a:gd name="T21" fmla="*/ 2147483647 h 315"/>
                <a:gd name="T22" fmla="*/ 2147483647 w 726"/>
                <a:gd name="T23" fmla="*/ 2147483647 h 315"/>
                <a:gd name="T24" fmla="*/ 2147483647 w 726"/>
                <a:gd name="T25" fmla="*/ 2147483647 h 315"/>
                <a:gd name="T26" fmla="*/ 2147483647 w 726"/>
                <a:gd name="T27" fmla="*/ 2147483647 h 315"/>
                <a:gd name="T28" fmla="*/ 2147483647 w 726"/>
                <a:gd name="T29" fmla="*/ 0 h 315"/>
                <a:gd name="T30" fmla="*/ 2147483647 w 726"/>
                <a:gd name="T31" fmla="*/ 2147483647 h 315"/>
                <a:gd name="T32" fmla="*/ 2147483647 w 726"/>
                <a:gd name="T33" fmla="*/ 2147483647 h 315"/>
                <a:gd name="T34" fmla="*/ 2147483647 w 726"/>
                <a:gd name="T35" fmla="*/ 2147483647 h 315"/>
                <a:gd name="T36" fmla="*/ 2147483647 w 726"/>
                <a:gd name="T37" fmla="*/ 2147483647 h 315"/>
                <a:gd name="T38" fmla="*/ 2147483647 w 726"/>
                <a:gd name="T39" fmla="*/ 2147483647 h 315"/>
                <a:gd name="T40" fmla="*/ 2147483647 w 726"/>
                <a:gd name="T41" fmla="*/ 2147483647 h 315"/>
                <a:gd name="T42" fmla="*/ 2147483647 w 726"/>
                <a:gd name="T43" fmla="*/ 2147483647 h 315"/>
                <a:gd name="T44" fmla="*/ 2147483647 w 726"/>
                <a:gd name="T45" fmla="*/ 2147483647 h 315"/>
                <a:gd name="T46" fmla="*/ 2147483647 w 726"/>
                <a:gd name="T47" fmla="*/ 2147483647 h 315"/>
                <a:gd name="T48" fmla="*/ 2147483647 w 726"/>
                <a:gd name="T49" fmla="*/ 2147483647 h 315"/>
                <a:gd name="T50" fmla="*/ 2147483647 w 726"/>
                <a:gd name="T51" fmla="*/ 2147483647 h 315"/>
                <a:gd name="T52" fmla="*/ 2147483647 w 726"/>
                <a:gd name="T53" fmla="*/ 2147483647 h 315"/>
                <a:gd name="T54" fmla="*/ 0 w 726"/>
                <a:gd name="T55" fmla="*/ 2147483647 h 315"/>
                <a:gd name="T56" fmla="*/ 2147483647 w 726"/>
                <a:gd name="T57" fmla="*/ 2147483647 h 31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26" h="315">
                  <a:moveTo>
                    <a:pt x="45" y="315"/>
                  </a:moveTo>
                  <a:cubicBezTo>
                    <a:pt x="70" y="315"/>
                    <a:pt x="90" y="295"/>
                    <a:pt x="90" y="270"/>
                  </a:cubicBezTo>
                  <a:cubicBezTo>
                    <a:pt x="90" y="266"/>
                    <a:pt x="89" y="262"/>
                    <a:pt x="87" y="257"/>
                  </a:cubicBezTo>
                  <a:cubicBezTo>
                    <a:pt x="145" y="211"/>
                    <a:pt x="247" y="129"/>
                    <a:pt x="293" y="93"/>
                  </a:cubicBezTo>
                  <a:cubicBezTo>
                    <a:pt x="301" y="98"/>
                    <a:pt x="309" y="102"/>
                    <a:pt x="319" y="102"/>
                  </a:cubicBezTo>
                  <a:cubicBezTo>
                    <a:pt x="327" y="102"/>
                    <a:pt x="334" y="99"/>
                    <a:pt x="340" y="96"/>
                  </a:cubicBezTo>
                  <a:cubicBezTo>
                    <a:pt x="370" y="121"/>
                    <a:pt x="421" y="164"/>
                    <a:pt x="457" y="195"/>
                  </a:cubicBezTo>
                  <a:cubicBezTo>
                    <a:pt x="457" y="198"/>
                    <a:pt x="456" y="200"/>
                    <a:pt x="456" y="203"/>
                  </a:cubicBezTo>
                  <a:cubicBezTo>
                    <a:pt x="456" y="228"/>
                    <a:pt x="476" y="248"/>
                    <a:pt x="501" y="248"/>
                  </a:cubicBezTo>
                  <a:cubicBezTo>
                    <a:pt x="526" y="248"/>
                    <a:pt x="546" y="228"/>
                    <a:pt x="546" y="203"/>
                  </a:cubicBezTo>
                  <a:cubicBezTo>
                    <a:pt x="546" y="198"/>
                    <a:pt x="545" y="194"/>
                    <a:pt x="543" y="190"/>
                  </a:cubicBezTo>
                  <a:cubicBezTo>
                    <a:pt x="660" y="85"/>
                    <a:pt x="660" y="85"/>
                    <a:pt x="660" y="85"/>
                  </a:cubicBezTo>
                  <a:cubicBezTo>
                    <a:pt x="666" y="88"/>
                    <a:pt x="673" y="90"/>
                    <a:pt x="681" y="90"/>
                  </a:cubicBezTo>
                  <a:cubicBezTo>
                    <a:pt x="705" y="90"/>
                    <a:pt x="726" y="70"/>
                    <a:pt x="726" y="45"/>
                  </a:cubicBezTo>
                  <a:cubicBezTo>
                    <a:pt x="726" y="20"/>
                    <a:pt x="705" y="0"/>
                    <a:pt x="681" y="0"/>
                  </a:cubicBezTo>
                  <a:cubicBezTo>
                    <a:pt x="656" y="0"/>
                    <a:pt x="636" y="20"/>
                    <a:pt x="636" y="45"/>
                  </a:cubicBezTo>
                  <a:cubicBezTo>
                    <a:pt x="636" y="51"/>
                    <a:pt x="637" y="57"/>
                    <a:pt x="639" y="62"/>
                  </a:cubicBezTo>
                  <a:cubicBezTo>
                    <a:pt x="606" y="92"/>
                    <a:pt x="556" y="137"/>
                    <a:pt x="525" y="165"/>
                  </a:cubicBezTo>
                  <a:cubicBezTo>
                    <a:pt x="518" y="161"/>
                    <a:pt x="510" y="157"/>
                    <a:pt x="501" y="157"/>
                  </a:cubicBezTo>
                  <a:cubicBezTo>
                    <a:pt x="490" y="157"/>
                    <a:pt x="481" y="162"/>
                    <a:pt x="473" y="168"/>
                  </a:cubicBezTo>
                  <a:cubicBezTo>
                    <a:pt x="443" y="143"/>
                    <a:pt x="395" y="102"/>
                    <a:pt x="361" y="72"/>
                  </a:cubicBezTo>
                  <a:cubicBezTo>
                    <a:pt x="363" y="68"/>
                    <a:pt x="364" y="62"/>
                    <a:pt x="364" y="57"/>
                  </a:cubicBezTo>
                  <a:cubicBezTo>
                    <a:pt x="364" y="32"/>
                    <a:pt x="344" y="12"/>
                    <a:pt x="319" y="12"/>
                  </a:cubicBezTo>
                  <a:cubicBezTo>
                    <a:pt x="294" y="12"/>
                    <a:pt x="274" y="32"/>
                    <a:pt x="274" y="57"/>
                  </a:cubicBezTo>
                  <a:cubicBezTo>
                    <a:pt x="274" y="62"/>
                    <a:pt x="275" y="68"/>
                    <a:pt x="277" y="72"/>
                  </a:cubicBezTo>
                  <a:cubicBezTo>
                    <a:pt x="70" y="234"/>
                    <a:pt x="70" y="234"/>
                    <a:pt x="70" y="234"/>
                  </a:cubicBezTo>
                  <a:cubicBezTo>
                    <a:pt x="63" y="229"/>
                    <a:pt x="54" y="225"/>
                    <a:pt x="45" y="225"/>
                  </a:cubicBezTo>
                  <a:cubicBezTo>
                    <a:pt x="20" y="225"/>
                    <a:pt x="0" y="245"/>
                    <a:pt x="0" y="270"/>
                  </a:cubicBezTo>
                  <a:cubicBezTo>
                    <a:pt x="0" y="295"/>
                    <a:pt x="20" y="315"/>
                    <a:pt x="45" y="315"/>
                  </a:cubicBezTo>
                  <a:close/>
                </a:path>
              </a:pathLst>
            </a:custGeom>
            <a:solidFill>
              <a:srgbClr val="A3BE5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369" name="Rectangle 35"/>
            <p:cNvSpPr>
              <a:spLocks noChangeArrowheads="1"/>
            </p:cNvSpPr>
            <p:nvPr/>
          </p:nvSpPr>
          <p:spPr bwMode="auto">
            <a:xfrm>
              <a:off x="302398" y="529782"/>
              <a:ext cx="125413" cy="21098"/>
            </a:xfrm>
            <a:prstGeom prst="rect">
              <a:avLst/>
            </a:prstGeom>
            <a:solidFill>
              <a:srgbClr val="BABAB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grpSp>
      <p:grpSp>
        <p:nvGrpSpPr>
          <p:cNvPr id="36872" name="组合 747"/>
          <p:cNvGrpSpPr/>
          <p:nvPr/>
        </p:nvGrpSpPr>
        <p:grpSpPr bwMode="auto">
          <a:xfrm>
            <a:off x="556023" y="1998486"/>
            <a:ext cx="540544" cy="541902"/>
            <a:chOff x="0" y="0"/>
            <a:chExt cx="721713" cy="722956"/>
          </a:xfrm>
        </p:grpSpPr>
        <p:sp>
          <p:nvSpPr>
            <p:cNvPr id="37347" name="Freeform 326"/>
            <p:cNvSpPr/>
            <p:nvPr/>
          </p:nvSpPr>
          <p:spPr bwMode="auto">
            <a:xfrm>
              <a:off x="0" y="0"/>
              <a:ext cx="721713" cy="722956"/>
            </a:xfrm>
            <a:custGeom>
              <a:avLst/>
              <a:gdLst>
                <a:gd name="T0" fmla="*/ 2147483647 w 1632"/>
                <a:gd name="T1" fmla="*/ 2147483647 h 1633"/>
                <a:gd name="T2" fmla="*/ 2147483647 w 1632"/>
                <a:gd name="T3" fmla="*/ 2147483647 h 1633"/>
                <a:gd name="T4" fmla="*/ 2147483647 w 1632"/>
                <a:gd name="T5" fmla="*/ 2147483647 h 1633"/>
                <a:gd name="T6" fmla="*/ 0 w 1632"/>
                <a:gd name="T7" fmla="*/ 2147483647 h 1633"/>
                <a:gd name="T8" fmla="*/ 0 w 1632"/>
                <a:gd name="T9" fmla="*/ 2147483647 h 1633"/>
                <a:gd name="T10" fmla="*/ 2147483647 w 1632"/>
                <a:gd name="T11" fmla="*/ 0 h 1633"/>
                <a:gd name="T12" fmla="*/ 2147483647 w 1632"/>
                <a:gd name="T13" fmla="*/ 0 h 1633"/>
                <a:gd name="T14" fmla="*/ 2147483647 w 1632"/>
                <a:gd name="T15" fmla="*/ 2147483647 h 1633"/>
                <a:gd name="T16" fmla="*/ 2147483647 w 1632"/>
                <a:gd name="T17" fmla="*/ 2147483647 h 16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32" h="1633">
                  <a:moveTo>
                    <a:pt x="1632" y="1519"/>
                  </a:moveTo>
                  <a:cubicBezTo>
                    <a:pt x="1632" y="1582"/>
                    <a:pt x="1581" y="1633"/>
                    <a:pt x="1518" y="1633"/>
                  </a:cubicBezTo>
                  <a:cubicBezTo>
                    <a:pt x="114" y="1633"/>
                    <a:pt x="114" y="1633"/>
                    <a:pt x="114" y="1633"/>
                  </a:cubicBezTo>
                  <a:cubicBezTo>
                    <a:pt x="51" y="1633"/>
                    <a:pt x="0" y="1582"/>
                    <a:pt x="0" y="1519"/>
                  </a:cubicBezTo>
                  <a:cubicBezTo>
                    <a:pt x="0" y="114"/>
                    <a:pt x="0" y="114"/>
                    <a:pt x="0" y="114"/>
                  </a:cubicBezTo>
                  <a:cubicBezTo>
                    <a:pt x="0" y="51"/>
                    <a:pt x="51" y="0"/>
                    <a:pt x="114" y="0"/>
                  </a:cubicBezTo>
                  <a:cubicBezTo>
                    <a:pt x="1518" y="0"/>
                    <a:pt x="1518" y="0"/>
                    <a:pt x="1518" y="0"/>
                  </a:cubicBezTo>
                  <a:cubicBezTo>
                    <a:pt x="1581" y="0"/>
                    <a:pt x="1632" y="51"/>
                    <a:pt x="1632" y="114"/>
                  </a:cubicBezTo>
                  <a:cubicBezTo>
                    <a:pt x="1632" y="1519"/>
                    <a:pt x="1632" y="1519"/>
                    <a:pt x="1632" y="1519"/>
                  </a:cubicBezTo>
                </a:path>
              </a:pathLst>
            </a:custGeom>
            <a:solidFill>
              <a:srgbClr val="A3BE5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348" name="Oval 327"/>
            <p:cNvSpPr>
              <a:spLocks noChangeArrowheads="1"/>
            </p:cNvSpPr>
            <p:nvPr/>
          </p:nvSpPr>
          <p:spPr bwMode="auto">
            <a:xfrm>
              <a:off x="115523" y="115524"/>
              <a:ext cx="491908" cy="491908"/>
            </a:xfrm>
            <a:prstGeom prst="ellipse">
              <a:avLst/>
            </a:prstGeom>
            <a:solidFill>
              <a:srgbClr val="955313"/>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en-US">
                <a:solidFill>
                  <a:srgbClr val="000000"/>
                </a:solidFill>
              </a:endParaRPr>
            </a:p>
          </p:txBody>
        </p:sp>
        <p:sp>
          <p:nvSpPr>
            <p:cNvPr id="37349" name="Oval 328"/>
            <p:cNvSpPr>
              <a:spLocks noChangeArrowheads="1"/>
            </p:cNvSpPr>
            <p:nvPr/>
          </p:nvSpPr>
          <p:spPr bwMode="auto">
            <a:xfrm>
              <a:off x="150305" y="150306"/>
              <a:ext cx="419861" cy="421104"/>
            </a:xfrm>
            <a:prstGeom prst="ellipse">
              <a:avLst/>
            </a:prstGeom>
            <a:solidFill>
              <a:srgbClr val="C9C8DC"/>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en-US">
                <a:solidFill>
                  <a:srgbClr val="000000"/>
                </a:solidFill>
              </a:endParaRPr>
            </a:p>
          </p:txBody>
        </p:sp>
        <p:sp>
          <p:nvSpPr>
            <p:cNvPr id="37350" name="Freeform 329"/>
            <p:cNvSpPr/>
            <p:nvPr/>
          </p:nvSpPr>
          <p:spPr bwMode="auto">
            <a:xfrm>
              <a:off x="168938" y="151547"/>
              <a:ext cx="385080" cy="167696"/>
            </a:xfrm>
            <a:custGeom>
              <a:avLst/>
              <a:gdLst>
                <a:gd name="T0" fmla="*/ 2147483647 w 872"/>
                <a:gd name="T1" fmla="*/ 2147483647 h 379"/>
                <a:gd name="T2" fmla="*/ 2147483647 w 872"/>
                <a:gd name="T3" fmla="*/ 2147483647 h 379"/>
                <a:gd name="T4" fmla="*/ 2147483647 w 872"/>
                <a:gd name="T5" fmla="*/ 2147483647 h 379"/>
                <a:gd name="T6" fmla="*/ 2147483647 w 872"/>
                <a:gd name="T7" fmla="*/ 2147483647 h 379"/>
                <a:gd name="T8" fmla="*/ 2147483647 w 872"/>
                <a:gd name="T9" fmla="*/ 2147483647 h 379"/>
                <a:gd name="T10" fmla="*/ 2147483647 w 872"/>
                <a:gd name="T11" fmla="*/ 2147483647 h 379"/>
                <a:gd name="T12" fmla="*/ 2147483647 w 872"/>
                <a:gd name="T13" fmla="*/ 2147483647 h 379"/>
                <a:gd name="T14" fmla="*/ 2147483647 w 872"/>
                <a:gd name="T15" fmla="*/ 2147483647 h 379"/>
                <a:gd name="T16" fmla="*/ 2147483647 w 872"/>
                <a:gd name="T17" fmla="*/ 2147483647 h 379"/>
                <a:gd name="T18" fmla="*/ 2147483647 w 872"/>
                <a:gd name="T19" fmla="*/ 2147483647 h 379"/>
                <a:gd name="T20" fmla="*/ 2147483647 w 872"/>
                <a:gd name="T21" fmla="*/ 0 h 379"/>
                <a:gd name="T22" fmla="*/ 2147483647 w 872"/>
                <a:gd name="T23" fmla="*/ 2147483647 h 37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72" h="379">
                  <a:moveTo>
                    <a:pt x="861" y="270"/>
                  </a:moveTo>
                  <a:cubicBezTo>
                    <a:pt x="872" y="294"/>
                    <a:pt x="859" y="321"/>
                    <a:pt x="834" y="328"/>
                  </a:cubicBezTo>
                  <a:cubicBezTo>
                    <a:pt x="790" y="342"/>
                    <a:pt x="723" y="361"/>
                    <a:pt x="673" y="373"/>
                  </a:cubicBezTo>
                  <a:cubicBezTo>
                    <a:pt x="648" y="379"/>
                    <a:pt x="617" y="363"/>
                    <a:pt x="600" y="344"/>
                  </a:cubicBezTo>
                  <a:cubicBezTo>
                    <a:pt x="560" y="298"/>
                    <a:pt x="500" y="270"/>
                    <a:pt x="434" y="270"/>
                  </a:cubicBezTo>
                  <a:cubicBezTo>
                    <a:pt x="374" y="270"/>
                    <a:pt x="318" y="294"/>
                    <a:pt x="278" y="334"/>
                  </a:cubicBezTo>
                  <a:cubicBezTo>
                    <a:pt x="260" y="352"/>
                    <a:pt x="248" y="370"/>
                    <a:pt x="247" y="369"/>
                  </a:cubicBezTo>
                  <a:cubicBezTo>
                    <a:pt x="246" y="369"/>
                    <a:pt x="245" y="369"/>
                    <a:pt x="245" y="369"/>
                  </a:cubicBezTo>
                  <a:cubicBezTo>
                    <a:pt x="245" y="369"/>
                    <a:pt x="110" y="336"/>
                    <a:pt x="37" y="317"/>
                  </a:cubicBezTo>
                  <a:cubicBezTo>
                    <a:pt x="12" y="310"/>
                    <a:pt x="0" y="284"/>
                    <a:pt x="11" y="261"/>
                  </a:cubicBezTo>
                  <a:cubicBezTo>
                    <a:pt x="89" y="106"/>
                    <a:pt x="249" y="0"/>
                    <a:pt x="434" y="0"/>
                  </a:cubicBezTo>
                  <a:cubicBezTo>
                    <a:pt x="622" y="0"/>
                    <a:pt x="785" y="111"/>
                    <a:pt x="861" y="270"/>
                  </a:cubicBezTo>
                </a:path>
              </a:pathLst>
            </a:custGeom>
            <a:solidFill>
              <a:srgbClr val="A3BE5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351" name="Freeform 330"/>
            <p:cNvSpPr/>
            <p:nvPr/>
          </p:nvSpPr>
          <p:spPr bwMode="auto">
            <a:xfrm>
              <a:off x="525447" y="308064"/>
              <a:ext cx="31054" cy="31055"/>
            </a:xfrm>
            <a:custGeom>
              <a:avLst/>
              <a:gdLst>
                <a:gd name="T0" fmla="*/ 2147483647 w 71"/>
                <a:gd name="T1" fmla="*/ 2147483647 h 71"/>
                <a:gd name="T2" fmla="*/ 2147483647 w 71"/>
                <a:gd name="T3" fmla="*/ 2147483647 h 71"/>
                <a:gd name="T4" fmla="*/ 2147483647 w 71"/>
                <a:gd name="T5" fmla="*/ 2147483647 h 71"/>
                <a:gd name="T6" fmla="*/ 2147483647 w 71"/>
                <a:gd name="T7" fmla="*/ 2147483647 h 71"/>
                <a:gd name="T8" fmla="*/ 2147483647 w 71"/>
                <a:gd name="T9" fmla="*/ 2147483647 h 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 h="71">
                  <a:moveTo>
                    <a:pt x="70" y="33"/>
                  </a:moveTo>
                  <a:cubicBezTo>
                    <a:pt x="71" y="52"/>
                    <a:pt x="57" y="68"/>
                    <a:pt x="38" y="69"/>
                  </a:cubicBezTo>
                  <a:cubicBezTo>
                    <a:pt x="19" y="71"/>
                    <a:pt x="3" y="56"/>
                    <a:pt x="2" y="37"/>
                  </a:cubicBezTo>
                  <a:cubicBezTo>
                    <a:pt x="0" y="18"/>
                    <a:pt x="15" y="2"/>
                    <a:pt x="33" y="1"/>
                  </a:cubicBezTo>
                  <a:cubicBezTo>
                    <a:pt x="52" y="0"/>
                    <a:pt x="69" y="14"/>
                    <a:pt x="70" y="33"/>
                  </a:cubicBezTo>
                  <a:close/>
                </a:path>
              </a:pathLst>
            </a:custGeom>
            <a:solidFill>
              <a:srgbClr val="A3BE5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352" name="Freeform 331"/>
            <p:cNvSpPr/>
            <p:nvPr/>
          </p:nvSpPr>
          <p:spPr bwMode="auto">
            <a:xfrm>
              <a:off x="474517" y="322970"/>
              <a:ext cx="32297" cy="32297"/>
            </a:xfrm>
            <a:custGeom>
              <a:avLst/>
              <a:gdLst>
                <a:gd name="T0" fmla="*/ 2147483647 w 71"/>
                <a:gd name="T1" fmla="*/ 2147483647 h 71"/>
                <a:gd name="T2" fmla="*/ 2147483647 w 71"/>
                <a:gd name="T3" fmla="*/ 2147483647 h 71"/>
                <a:gd name="T4" fmla="*/ 2147483647 w 71"/>
                <a:gd name="T5" fmla="*/ 2147483647 h 71"/>
                <a:gd name="T6" fmla="*/ 2147483647 w 71"/>
                <a:gd name="T7" fmla="*/ 2147483647 h 71"/>
                <a:gd name="T8" fmla="*/ 2147483647 w 71"/>
                <a:gd name="T9" fmla="*/ 2147483647 h 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 h="71">
                  <a:moveTo>
                    <a:pt x="70" y="34"/>
                  </a:moveTo>
                  <a:cubicBezTo>
                    <a:pt x="71" y="53"/>
                    <a:pt x="57" y="69"/>
                    <a:pt x="38" y="70"/>
                  </a:cubicBezTo>
                  <a:cubicBezTo>
                    <a:pt x="19" y="71"/>
                    <a:pt x="3" y="57"/>
                    <a:pt x="2" y="38"/>
                  </a:cubicBezTo>
                  <a:cubicBezTo>
                    <a:pt x="0" y="19"/>
                    <a:pt x="15" y="3"/>
                    <a:pt x="33" y="2"/>
                  </a:cubicBezTo>
                  <a:cubicBezTo>
                    <a:pt x="52" y="0"/>
                    <a:pt x="69" y="15"/>
                    <a:pt x="70" y="34"/>
                  </a:cubicBezTo>
                  <a:close/>
                </a:path>
              </a:pathLst>
            </a:custGeom>
            <a:solidFill>
              <a:srgbClr val="A3BE5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353" name="Freeform 332"/>
            <p:cNvSpPr/>
            <p:nvPr/>
          </p:nvSpPr>
          <p:spPr bwMode="auto">
            <a:xfrm>
              <a:off x="221110" y="322970"/>
              <a:ext cx="31054" cy="32297"/>
            </a:xfrm>
            <a:custGeom>
              <a:avLst/>
              <a:gdLst>
                <a:gd name="T0" fmla="*/ 2147483647 w 70"/>
                <a:gd name="T1" fmla="*/ 2147483647 h 71"/>
                <a:gd name="T2" fmla="*/ 2147483647 w 70"/>
                <a:gd name="T3" fmla="*/ 2147483647 h 71"/>
                <a:gd name="T4" fmla="*/ 2147483647 w 70"/>
                <a:gd name="T5" fmla="*/ 2147483647 h 71"/>
                <a:gd name="T6" fmla="*/ 2147483647 w 70"/>
                <a:gd name="T7" fmla="*/ 2147483647 h 71"/>
                <a:gd name="T8" fmla="*/ 2147483647 w 70"/>
                <a:gd name="T9" fmla="*/ 2147483647 h 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 h="71">
                  <a:moveTo>
                    <a:pt x="69" y="38"/>
                  </a:moveTo>
                  <a:cubicBezTo>
                    <a:pt x="68" y="57"/>
                    <a:pt x="51" y="71"/>
                    <a:pt x="33" y="70"/>
                  </a:cubicBezTo>
                  <a:cubicBezTo>
                    <a:pt x="14" y="69"/>
                    <a:pt x="0" y="53"/>
                    <a:pt x="1" y="34"/>
                  </a:cubicBezTo>
                  <a:cubicBezTo>
                    <a:pt x="2" y="15"/>
                    <a:pt x="19" y="0"/>
                    <a:pt x="37" y="2"/>
                  </a:cubicBezTo>
                  <a:cubicBezTo>
                    <a:pt x="56" y="3"/>
                    <a:pt x="70" y="19"/>
                    <a:pt x="69" y="38"/>
                  </a:cubicBezTo>
                  <a:close/>
                </a:path>
              </a:pathLst>
            </a:custGeom>
            <a:solidFill>
              <a:srgbClr val="A3BE5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354" name="Freeform 333"/>
            <p:cNvSpPr/>
            <p:nvPr/>
          </p:nvSpPr>
          <p:spPr bwMode="auto">
            <a:xfrm>
              <a:off x="171422" y="308064"/>
              <a:ext cx="31054" cy="31055"/>
            </a:xfrm>
            <a:custGeom>
              <a:avLst/>
              <a:gdLst>
                <a:gd name="T0" fmla="*/ 2147483647 w 70"/>
                <a:gd name="T1" fmla="*/ 2147483647 h 71"/>
                <a:gd name="T2" fmla="*/ 2147483647 w 70"/>
                <a:gd name="T3" fmla="*/ 2147483647 h 71"/>
                <a:gd name="T4" fmla="*/ 2147483647 w 70"/>
                <a:gd name="T5" fmla="*/ 2147483647 h 71"/>
                <a:gd name="T6" fmla="*/ 2147483647 w 70"/>
                <a:gd name="T7" fmla="*/ 2147483647 h 71"/>
                <a:gd name="T8" fmla="*/ 2147483647 w 70"/>
                <a:gd name="T9" fmla="*/ 2147483647 h 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 h="71">
                  <a:moveTo>
                    <a:pt x="69" y="37"/>
                  </a:moveTo>
                  <a:cubicBezTo>
                    <a:pt x="68" y="56"/>
                    <a:pt x="51" y="71"/>
                    <a:pt x="33" y="69"/>
                  </a:cubicBezTo>
                  <a:cubicBezTo>
                    <a:pt x="14" y="68"/>
                    <a:pt x="0" y="52"/>
                    <a:pt x="1" y="33"/>
                  </a:cubicBezTo>
                  <a:cubicBezTo>
                    <a:pt x="2" y="14"/>
                    <a:pt x="19" y="0"/>
                    <a:pt x="37" y="1"/>
                  </a:cubicBezTo>
                  <a:cubicBezTo>
                    <a:pt x="56" y="2"/>
                    <a:pt x="70" y="18"/>
                    <a:pt x="69" y="37"/>
                  </a:cubicBezTo>
                  <a:close/>
                </a:path>
              </a:pathLst>
            </a:custGeom>
            <a:solidFill>
              <a:srgbClr val="A3BE5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355" name="Freeform 334"/>
            <p:cNvSpPr/>
            <p:nvPr/>
          </p:nvSpPr>
          <p:spPr bwMode="auto">
            <a:xfrm>
              <a:off x="151547" y="355267"/>
              <a:ext cx="185086" cy="213657"/>
            </a:xfrm>
            <a:custGeom>
              <a:avLst/>
              <a:gdLst>
                <a:gd name="T0" fmla="*/ 2147483647 w 417"/>
                <a:gd name="T1" fmla="*/ 2147483647 h 482"/>
                <a:gd name="T2" fmla="*/ 0 w 417"/>
                <a:gd name="T3" fmla="*/ 2147483647 h 482"/>
                <a:gd name="T4" fmla="*/ 0 w 417"/>
                <a:gd name="T5" fmla="*/ 2147483647 h 482"/>
                <a:gd name="T6" fmla="*/ 2147483647 w 417"/>
                <a:gd name="T7" fmla="*/ 2147483647 h 482"/>
                <a:gd name="T8" fmla="*/ 2147483647 w 417"/>
                <a:gd name="T9" fmla="*/ 2147483647 h 482"/>
                <a:gd name="T10" fmla="*/ 2147483647 w 417"/>
                <a:gd name="T11" fmla="*/ 2147483647 h 482"/>
                <a:gd name="T12" fmla="*/ 2147483647 w 417"/>
                <a:gd name="T13" fmla="*/ 2147483647 h 482"/>
                <a:gd name="T14" fmla="*/ 2147483647 w 417"/>
                <a:gd name="T15" fmla="*/ 2147483647 h 482"/>
                <a:gd name="T16" fmla="*/ 2147483647 w 417"/>
                <a:gd name="T17" fmla="*/ 2147483647 h 482"/>
                <a:gd name="T18" fmla="*/ 2147483647 w 417"/>
                <a:gd name="T19" fmla="*/ 2147483647 h 48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7" h="482">
                  <a:moveTo>
                    <a:pt x="372" y="477"/>
                  </a:moveTo>
                  <a:cubicBezTo>
                    <a:pt x="159" y="430"/>
                    <a:pt x="0" y="241"/>
                    <a:pt x="0" y="15"/>
                  </a:cubicBezTo>
                  <a:cubicBezTo>
                    <a:pt x="0" y="12"/>
                    <a:pt x="0" y="9"/>
                    <a:pt x="0" y="7"/>
                  </a:cubicBezTo>
                  <a:cubicBezTo>
                    <a:pt x="1" y="2"/>
                    <a:pt x="22" y="0"/>
                    <a:pt x="47" y="4"/>
                  </a:cubicBezTo>
                  <a:cubicBezTo>
                    <a:pt x="91" y="10"/>
                    <a:pt x="156" y="23"/>
                    <a:pt x="205" y="32"/>
                  </a:cubicBezTo>
                  <a:cubicBezTo>
                    <a:pt x="230" y="37"/>
                    <a:pt x="251" y="63"/>
                    <a:pt x="257" y="88"/>
                  </a:cubicBezTo>
                  <a:cubicBezTo>
                    <a:pt x="273" y="151"/>
                    <a:pt x="315" y="203"/>
                    <a:pt x="372" y="232"/>
                  </a:cubicBezTo>
                  <a:cubicBezTo>
                    <a:pt x="395" y="243"/>
                    <a:pt x="416" y="269"/>
                    <a:pt x="416" y="295"/>
                  </a:cubicBezTo>
                  <a:cubicBezTo>
                    <a:pt x="416" y="336"/>
                    <a:pt x="417" y="396"/>
                    <a:pt x="417" y="438"/>
                  </a:cubicBezTo>
                  <a:cubicBezTo>
                    <a:pt x="417" y="463"/>
                    <a:pt x="397" y="482"/>
                    <a:pt x="372" y="477"/>
                  </a:cubicBezTo>
                </a:path>
              </a:pathLst>
            </a:custGeom>
            <a:solidFill>
              <a:srgbClr val="A3BE5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356" name="Freeform 335"/>
            <p:cNvSpPr/>
            <p:nvPr/>
          </p:nvSpPr>
          <p:spPr bwMode="auto">
            <a:xfrm>
              <a:off x="344087" y="524205"/>
              <a:ext cx="33539" cy="33540"/>
            </a:xfrm>
            <a:custGeom>
              <a:avLst/>
              <a:gdLst>
                <a:gd name="T0" fmla="*/ 2147483647 w 77"/>
                <a:gd name="T1" fmla="*/ 2147483647 h 76"/>
                <a:gd name="T2" fmla="*/ 2147483647 w 77"/>
                <a:gd name="T3" fmla="*/ 2147483647 h 76"/>
                <a:gd name="T4" fmla="*/ 2147483647 w 77"/>
                <a:gd name="T5" fmla="*/ 2147483647 h 76"/>
                <a:gd name="T6" fmla="*/ 2147483647 w 77"/>
                <a:gd name="T7" fmla="*/ 2147483647 h 76"/>
                <a:gd name="T8" fmla="*/ 2147483647 w 77"/>
                <a:gd name="T9" fmla="*/ 2147483647 h 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7" h="76">
                  <a:moveTo>
                    <a:pt x="71" y="48"/>
                  </a:moveTo>
                  <a:cubicBezTo>
                    <a:pt x="66" y="66"/>
                    <a:pt x="46" y="76"/>
                    <a:pt x="28" y="71"/>
                  </a:cubicBezTo>
                  <a:cubicBezTo>
                    <a:pt x="10" y="65"/>
                    <a:pt x="0" y="46"/>
                    <a:pt x="6" y="28"/>
                  </a:cubicBezTo>
                  <a:cubicBezTo>
                    <a:pt x="11" y="10"/>
                    <a:pt x="30" y="0"/>
                    <a:pt x="48" y="5"/>
                  </a:cubicBezTo>
                  <a:cubicBezTo>
                    <a:pt x="67" y="11"/>
                    <a:pt x="77" y="30"/>
                    <a:pt x="71" y="48"/>
                  </a:cubicBezTo>
                  <a:close/>
                </a:path>
              </a:pathLst>
            </a:custGeom>
            <a:solidFill>
              <a:srgbClr val="A3BE5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357" name="Freeform 336"/>
            <p:cNvSpPr/>
            <p:nvPr/>
          </p:nvSpPr>
          <p:spPr bwMode="auto">
            <a:xfrm>
              <a:off x="346571" y="472033"/>
              <a:ext cx="33539" cy="33540"/>
            </a:xfrm>
            <a:custGeom>
              <a:avLst/>
              <a:gdLst>
                <a:gd name="T0" fmla="*/ 2147483647 w 77"/>
                <a:gd name="T1" fmla="*/ 2147483647 h 76"/>
                <a:gd name="T2" fmla="*/ 2147483647 w 77"/>
                <a:gd name="T3" fmla="*/ 2147483647 h 76"/>
                <a:gd name="T4" fmla="*/ 2147483647 w 77"/>
                <a:gd name="T5" fmla="*/ 2147483647 h 76"/>
                <a:gd name="T6" fmla="*/ 2147483647 w 77"/>
                <a:gd name="T7" fmla="*/ 2147483647 h 76"/>
                <a:gd name="T8" fmla="*/ 2147483647 w 77"/>
                <a:gd name="T9" fmla="*/ 2147483647 h 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7" h="76">
                  <a:moveTo>
                    <a:pt x="71" y="48"/>
                  </a:moveTo>
                  <a:cubicBezTo>
                    <a:pt x="66" y="66"/>
                    <a:pt x="47" y="76"/>
                    <a:pt x="29" y="71"/>
                  </a:cubicBezTo>
                  <a:cubicBezTo>
                    <a:pt x="11" y="65"/>
                    <a:pt x="0" y="46"/>
                    <a:pt x="6" y="28"/>
                  </a:cubicBezTo>
                  <a:cubicBezTo>
                    <a:pt x="11" y="10"/>
                    <a:pt x="31" y="0"/>
                    <a:pt x="49" y="6"/>
                  </a:cubicBezTo>
                  <a:cubicBezTo>
                    <a:pt x="67" y="11"/>
                    <a:pt x="77" y="30"/>
                    <a:pt x="71" y="48"/>
                  </a:cubicBezTo>
                  <a:close/>
                </a:path>
              </a:pathLst>
            </a:custGeom>
            <a:solidFill>
              <a:srgbClr val="A3BE5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358" name="Freeform 337"/>
            <p:cNvSpPr/>
            <p:nvPr/>
          </p:nvSpPr>
          <p:spPr bwMode="auto">
            <a:xfrm>
              <a:off x="386321" y="355267"/>
              <a:ext cx="185086" cy="213657"/>
            </a:xfrm>
            <a:custGeom>
              <a:avLst/>
              <a:gdLst>
                <a:gd name="T0" fmla="*/ 2147483647 w 418"/>
                <a:gd name="T1" fmla="*/ 2147483647 h 482"/>
                <a:gd name="T2" fmla="*/ 2147483647 w 418"/>
                <a:gd name="T3" fmla="*/ 2147483647 h 482"/>
                <a:gd name="T4" fmla="*/ 2147483647 w 418"/>
                <a:gd name="T5" fmla="*/ 2147483647 h 482"/>
                <a:gd name="T6" fmla="*/ 2147483647 w 418"/>
                <a:gd name="T7" fmla="*/ 2147483647 h 482"/>
                <a:gd name="T8" fmla="*/ 2147483647 w 418"/>
                <a:gd name="T9" fmla="*/ 2147483647 h 482"/>
                <a:gd name="T10" fmla="*/ 2147483647 w 418"/>
                <a:gd name="T11" fmla="*/ 2147483647 h 482"/>
                <a:gd name="T12" fmla="*/ 2147483647 w 418"/>
                <a:gd name="T13" fmla="*/ 2147483647 h 482"/>
                <a:gd name="T14" fmla="*/ 2147483647 w 418"/>
                <a:gd name="T15" fmla="*/ 2147483647 h 482"/>
                <a:gd name="T16" fmla="*/ 2147483647 w 418"/>
                <a:gd name="T17" fmla="*/ 2147483647 h 482"/>
                <a:gd name="T18" fmla="*/ 2147483647 w 418"/>
                <a:gd name="T19" fmla="*/ 2147483647 h 48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8" h="482">
                  <a:moveTo>
                    <a:pt x="46" y="477"/>
                  </a:moveTo>
                  <a:cubicBezTo>
                    <a:pt x="21" y="482"/>
                    <a:pt x="0" y="464"/>
                    <a:pt x="1" y="438"/>
                  </a:cubicBezTo>
                  <a:cubicBezTo>
                    <a:pt x="1" y="396"/>
                    <a:pt x="2" y="336"/>
                    <a:pt x="2" y="295"/>
                  </a:cubicBezTo>
                  <a:cubicBezTo>
                    <a:pt x="2" y="269"/>
                    <a:pt x="23" y="243"/>
                    <a:pt x="46" y="232"/>
                  </a:cubicBezTo>
                  <a:cubicBezTo>
                    <a:pt x="103" y="203"/>
                    <a:pt x="145" y="151"/>
                    <a:pt x="161" y="88"/>
                  </a:cubicBezTo>
                  <a:cubicBezTo>
                    <a:pt x="167" y="63"/>
                    <a:pt x="188" y="37"/>
                    <a:pt x="213" y="32"/>
                  </a:cubicBezTo>
                  <a:cubicBezTo>
                    <a:pt x="262" y="23"/>
                    <a:pt x="327" y="10"/>
                    <a:pt x="371" y="4"/>
                  </a:cubicBezTo>
                  <a:cubicBezTo>
                    <a:pt x="396" y="0"/>
                    <a:pt x="417" y="2"/>
                    <a:pt x="417" y="7"/>
                  </a:cubicBezTo>
                  <a:cubicBezTo>
                    <a:pt x="418" y="9"/>
                    <a:pt x="418" y="12"/>
                    <a:pt x="418" y="15"/>
                  </a:cubicBezTo>
                  <a:cubicBezTo>
                    <a:pt x="418" y="241"/>
                    <a:pt x="259" y="430"/>
                    <a:pt x="46" y="477"/>
                  </a:cubicBezTo>
                </a:path>
              </a:pathLst>
            </a:custGeom>
            <a:solidFill>
              <a:srgbClr val="A3BE5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359" name="Oval 338"/>
            <p:cNvSpPr>
              <a:spLocks noChangeArrowheads="1"/>
            </p:cNvSpPr>
            <p:nvPr/>
          </p:nvSpPr>
          <p:spPr bwMode="auto">
            <a:xfrm>
              <a:off x="300610" y="311791"/>
              <a:ext cx="121735" cy="121735"/>
            </a:xfrm>
            <a:prstGeom prst="ellipse">
              <a:avLst/>
            </a:prstGeom>
            <a:solidFill>
              <a:srgbClr val="7A7A7A"/>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en-US">
                <a:solidFill>
                  <a:srgbClr val="000000"/>
                </a:solidFill>
              </a:endParaRPr>
            </a:p>
          </p:txBody>
        </p:sp>
        <p:sp>
          <p:nvSpPr>
            <p:cNvPr id="37360" name="Freeform 339"/>
            <p:cNvSpPr/>
            <p:nvPr/>
          </p:nvSpPr>
          <p:spPr bwMode="auto">
            <a:xfrm>
              <a:off x="481970" y="171423"/>
              <a:ext cx="116766" cy="207446"/>
            </a:xfrm>
            <a:custGeom>
              <a:avLst/>
              <a:gdLst>
                <a:gd name="T0" fmla="*/ 2147483647 w 265"/>
                <a:gd name="T1" fmla="*/ 0 h 470"/>
                <a:gd name="T2" fmla="*/ 2147483647 w 265"/>
                <a:gd name="T3" fmla="*/ 2147483647 h 470"/>
                <a:gd name="T4" fmla="*/ 2147483647 w 265"/>
                <a:gd name="T5" fmla="*/ 2147483647 h 470"/>
                <a:gd name="T6" fmla="*/ 2147483647 w 265"/>
                <a:gd name="T7" fmla="*/ 2147483647 h 470"/>
                <a:gd name="T8" fmla="*/ 2147483647 w 265"/>
                <a:gd name="T9" fmla="*/ 2147483647 h 470"/>
                <a:gd name="T10" fmla="*/ 2147483647 w 265"/>
                <a:gd name="T11" fmla="*/ 2147483647 h 470"/>
                <a:gd name="T12" fmla="*/ 2147483647 w 265"/>
                <a:gd name="T13" fmla="*/ 0 h 47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5" h="470">
                  <a:moveTo>
                    <a:pt x="8" y="0"/>
                  </a:moveTo>
                  <a:cubicBezTo>
                    <a:pt x="0" y="0"/>
                    <a:pt x="0" y="6"/>
                    <a:pt x="20" y="26"/>
                  </a:cubicBezTo>
                  <a:cubicBezTo>
                    <a:pt x="20" y="26"/>
                    <a:pt x="230" y="192"/>
                    <a:pt x="217" y="455"/>
                  </a:cubicBezTo>
                  <a:cubicBezTo>
                    <a:pt x="217" y="455"/>
                    <a:pt x="229" y="470"/>
                    <a:pt x="240" y="470"/>
                  </a:cubicBezTo>
                  <a:cubicBezTo>
                    <a:pt x="248" y="470"/>
                    <a:pt x="255" y="463"/>
                    <a:pt x="259" y="441"/>
                  </a:cubicBezTo>
                  <a:cubicBezTo>
                    <a:pt x="259" y="441"/>
                    <a:pt x="265" y="199"/>
                    <a:pt x="77" y="26"/>
                  </a:cubicBezTo>
                  <a:cubicBezTo>
                    <a:pt x="77" y="26"/>
                    <a:pt x="25" y="0"/>
                    <a:pt x="8" y="0"/>
                  </a:cubicBezTo>
                </a:path>
              </a:pathLst>
            </a:custGeom>
            <a:solidFill>
              <a:srgbClr val="B5661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361" name="Freeform 340"/>
            <p:cNvSpPr/>
            <p:nvPr/>
          </p:nvSpPr>
          <p:spPr bwMode="auto">
            <a:xfrm>
              <a:off x="150305" y="458369"/>
              <a:ext cx="93164" cy="98134"/>
            </a:xfrm>
            <a:custGeom>
              <a:avLst/>
              <a:gdLst>
                <a:gd name="T0" fmla="*/ 2147483647 w 212"/>
                <a:gd name="T1" fmla="*/ 0 h 222"/>
                <a:gd name="T2" fmla="*/ 0 w 212"/>
                <a:gd name="T3" fmla="*/ 2147483647 h 222"/>
                <a:gd name="T4" fmla="*/ 2147483647 w 212"/>
                <a:gd name="T5" fmla="*/ 2147483647 h 222"/>
                <a:gd name="T6" fmla="*/ 2147483647 w 212"/>
                <a:gd name="T7" fmla="*/ 2147483647 h 222"/>
                <a:gd name="T8" fmla="*/ 2147483647 w 212"/>
                <a:gd name="T9" fmla="*/ 2147483647 h 222"/>
                <a:gd name="T10" fmla="*/ 2147483647 w 212"/>
                <a:gd name="T11" fmla="*/ 0 h 2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2" h="222">
                  <a:moveTo>
                    <a:pt x="14" y="0"/>
                  </a:moveTo>
                  <a:cubicBezTo>
                    <a:pt x="6" y="0"/>
                    <a:pt x="0" y="7"/>
                    <a:pt x="0" y="7"/>
                  </a:cubicBezTo>
                  <a:cubicBezTo>
                    <a:pt x="0" y="7"/>
                    <a:pt x="41" y="151"/>
                    <a:pt x="175" y="222"/>
                  </a:cubicBezTo>
                  <a:cubicBezTo>
                    <a:pt x="175" y="222"/>
                    <a:pt x="212" y="206"/>
                    <a:pt x="184" y="196"/>
                  </a:cubicBezTo>
                  <a:cubicBezTo>
                    <a:pt x="157" y="186"/>
                    <a:pt x="74" y="89"/>
                    <a:pt x="48" y="34"/>
                  </a:cubicBezTo>
                  <a:cubicBezTo>
                    <a:pt x="35" y="7"/>
                    <a:pt x="23" y="0"/>
                    <a:pt x="14" y="0"/>
                  </a:cubicBezTo>
                </a:path>
              </a:pathLst>
            </a:custGeom>
            <a:solidFill>
              <a:srgbClr val="B5661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362" name="Freeform 341"/>
            <p:cNvSpPr/>
            <p:nvPr/>
          </p:nvSpPr>
          <p:spPr bwMode="auto">
            <a:xfrm>
              <a:off x="395017" y="310548"/>
              <a:ext cx="55898" cy="127946"/>
            </a:xfrm>
            <a:custGeom>
              <a:avLst/>
              <a:gdLst>
                <a:gd name="T0" fmla="*/ 2147483647 w 127"/>
                <a:gd name="T1" fmla="*/ 0 h 289"/>
                <a:gd name="T2" fmla="*/ 2147483647 w 127"/>
                <a:gd name="T3" fmla="*/ 2147483647 h 289"/>
                <a:gd name="T4" fmla="*/ 2147483647 w 127"/>
                <a:gd name="T5" fmla="*/ 2147483647 h 289"/>
                <a:gd name="T6" fmla="*/ 2147483647 w 127"/>
                <a:gd name="T7" fmla="*/ 2147483647 h 289"/>
                <a:gd name="T8" fmla="*/ 2147483647 w 127"/>
                <a:gd name="T9" fmla="*/ 2147483647 h 289"/>
                <a:gd name="T10" fmla="*/ 2147483647 w 127"/>
                <a:gd name="T11" fmla="*/ 2147483647 h 289"/>
                <a:gd name="T12" fmla="*/ 2147483647 w 127"/>
                <a:gd name="T13" fmla="*/ 0 h 2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7" h="289">
                  <a:moveTo>
                    <a:pt x="39" y="0"/>
                  </a:moveTo>
                  <a:cubicBezTo>
                    <a:pt x="26" y="0"/>
                    <a:pt x="23" y="20"/>
                    <a:pt x="46" y="46"/>
                  </a:cubicBezTo>
                  <a:cubicBezTo>
                    <a:pt x="46" y="46"/>
                    <a:pt x="116" y="143"/>
                    <a:pt x="34" y="240"/>
                  </a:cubicBezTo>
                  <a:cubicBezTo>
                    <a:pt x="3" y="277"/>
                    <a:pt x="0" y="289"/>
                    <a:pt x="8" y="289"/>
                  </a:cubicBezTo>
                  <a:cubicBezTo>
                    <a:pt x="21" y="289"/>
                    <a:pt x="66" y="257"/>
                    <a:pt x="74" y="251"/>
                  </a:cubicBezTo>
                  <a:cubicBezTo>
                    <a:pt x="87" y="242"/>
                    <a:pt x="127" y="141"/>
                    <a:pt x="88" y="55"/>
                  </a:cubicBezTo>
                  <a:cubicBezTo>
                    <a:pt x="70" y="15"/>
                    <a:pt x="50" y="0"/>
                    <a:pt x="39" y="0"/>
                  </a:cubicBezTo>
                </a:path>
              </a:pathLst>
            </a:custGeom>
            <a:solidFill>
              <a:srgbClr val="B9B8C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6873" name="组合 746"/>
          <p:cNvGrpSpPr/>
          <p:nvPr/>
        </p:nvGrpSpPr>
        <p:grpSpPr bwMode="auto">
          <a:xfrm>
            <a:off x="1381125" y="1998486"/>
            <a:ext cx="540544" cy="541902"/>
            <a:chOff x="0" y="0"/>
            <a:chExt cx="721713" cy="722956"/>
          </a:xfrm>
        </p:grpSpPr>
        <p:sp>
          <p:nvSpPr>
            <p:cNvPr id="37335" name="Freeform 342"/>
            <p:cNvSpPr/>
            <p:nvPr/>
          </p:nvSpPr>
          <p:spPr bwMode="auto">
            <a:xfrm>
              <a:off x="0" y="0"/>
              <a:ext cx="721713" cy="722956"/>
            </a:xfrm>
            <a:custGeom>
              <a:avLst/>
              <a:gdLst>
                <a:gd name="T0" fmla="*/ 2147483647 w 1632"/>
                <a:gd name="T1" fmla="*/ 2147483647 h 1633"/>
                <a:gd name="T2" fmla="*/ 2147483647 w 1632"/>
                <a:gd name="T3" fmla="*/ 2147483647 h 1633"/>
                <a:gd name="T4" fmla="*/ 2147483647 w 1632"/>
                <a:gd name="T5" fmla="*/ 2147483647 h 1633"/>
                <a:gd name="T6" fmla="*/ 0 w 1632"/>
                <a:gd name="T7" fmla="*/ 2147483647 h 1633"/>
                <a:gd name="T8" fmla="*/ 0 w 1632"/>
                <a:gd name="T9" fmla="*/ 2147483647 h 1633"/>
                <a:gd name="T10" fmla="*/ 2147483647 w 1632"/>
                <a:gd name="T11" fmla="*/ 0 h 1633"/>
                <a:gd name="T12" fmla="*/ 2147483647 w 1632"/>
                <a:gd name="T13" fmla="*/ 0 h 1633"/>
                <a:gd name="T14" fmla="*/ 2147483647 w 1632"/>
                <a:gd name="T15" fmla="*/ 2147483647 h 1633"/>
                <a:gd name="T16" fmla="*/ 2147483647 w 1632"/>
                <a:gd name="T17" fmla="*/ 2147483647 h 16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32" h="1633">
                  <a:moveTo>
                    <a:pt x="1632" y="1519"/>
                  </a:moveTo>
                  <a:cubicBezTo>
                    <a:pt x="1632" y="1582"/>
                    <a:pt x="1581" y="1633"/>
                    <a:pt x="1519" y="1633"/>
                  </a:cubicBezTo>
                  <a:cubicBezTo>
                    <a:pt x="114" y="1633"/>
                    <a:pt x="114" y="1633"/>
                    <a:pt x="114" y="1633"/>
                  </a:cubicBezTo>
                  <a:cubicBezTo>
                    <a:pt x="51" y="1633"/>
                    <a:pt x="0" y="1582"/>
                    <a:pt x="0" y="1519"/>
                  </a:cubicBezTo>
                  <a:cubicBezTo>
                    <a:pt x="0" y="114"/>
                    <a:pt x="0" y="114"/>
                    <a:pt x="0" y="114"/>
                  </a:cubicBezTo>
                  <a:cubicBezTo>
                    <a:pt x="0" y="51"/>
                    <a:pt x="51" y="0"/>
                    <a:pt x="114" y="0"/>
                  </a:cubicBezTo>
                  <a:cubicBezTo>
                    <a:pt x="1519" y="0"/>
                    <a:pt x="1519" y="0"/>
                    <a:pt x="1519" y="0"/>
                  </a:cubicBezTo>
                  <a:cubicBezTo>
                    <a:pt x="1581" y="0"/>
                    <a:pt x="1632" y="51"/>
                    <a:pt x="1632" y="114"/>
                  </a:cubicBezTo>
                  <a:cubicBezTo>
                    <a:pt x="1632" y="1519"/>
                    <a:pt x="1632" y="1519"/>
                    <a:pt x="1632" y="1519"/>
                  </a:cubicBezTo>
                </a:path>
              </a:pathLst>
            </a:custGeom>
            <a:solidFill>
              <a:srgbClr val="9D9AB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336" name="Freeform 343"/>
            <p:cNvSpPr/>
            <p:nvPr/>
          </p:nvSpPr>
          <p:spPr bwMode="auto">
            <a:xfrm>
              <a:off x="95649" y="434767"/>
              <a:ext cx="535384" cy="136641"/>
            </a:xfrm>
            <a:custGeom>
              <a:avLst/>
              <a:gdLst>
                <a:gd name="T0" fmla="*/ 2147483647 w 1210"/>
                <a:gd name="T1" fmla="*/ 2147483647 h 311"/>
                <a:gd name="T2" fmla="*/ 2147483647 w 1210"/>
                <a:gd name="T3" fmla="*/ 2147483647 h 311"/>
                <a:gd name="T4" fmla="*/ 2147483647 w 1210"/>
                <a:gd name="T5" fmla="*/ 2147483647 h 311"/>
                <a:gd name="T6" fmla="*/ 2147483647 w 1210"/>
                <a:gd name="T7" fmla="*/ 2147483647 h 311"/>
                <a:gd name="T8" fmla="*/ 2147483647 w 1210"/>
                <a:gd name="T9" fmla="*/ 2147483647 h 311"/>
                <a:gd name="T10" fmla="*/ 2147483647 w 1210"/>
                <a:gd name="T11" fmla="*/ 2147483647 h 311"/>
                <a:gd name="T12" fmla="*/ 2147483647 w 1210"/>
                <a:gd name="T13" fmla="*/ 2147483647 h 311"/>
                <a:gd name="T14" fmla="*/ 2147483647 w 1210"/>
                <a:gd name="T15" fmla="*/ 0 h 311"/>
                <a:gd name="T16" fmla="*/ 2147483647 w 1210"/>
                <a:gd name="T17" fmla="*/ 0 h 311"/>
                <a:gd name="T18" fmla="*/ 2147483647 w 1210"/>
                <a:gd name="T19" fmla="*/ 2147483647 h 311"/>
                <a:gd name="T20" fmla="*/ 2147483647 w 1210"/>
                <a:gd name="T21" fmla="*/ 2147483647 h 311"/>
                <a:gd name="T22" fmla="*/ 2147483647 w 1210"/>
                <a:gd name="T23" fmla="*/ 2147483647 h 311"/>
                <a:gd name="T24" fmla="*/ 2147483647 w 1210"/>
                <a:gd name="T25" fmla="*/ 2147483647 h 311"/>
                <a:gd name="T26" fmla="*/ 2147483647 w 1210"/>
                <a:gd name="T27" fmla="*/ 2147483647 h 311"/>
                <a:gd name="T28" fmla="*/ 2147483647 w 1210"/>
                <a:gd name="T29" fmla="*/ 2147483647 h 311"/>
                <a:gd name="T30" fmla="*/ 2147483647 w 1210"/>
                <a:gd name="T31" fmla="*/ 2147483647 h 311"/>
                <a:gd name="T32" fmla="*/ 2147483647 w 1210"/>
                <a:gd name="T33" fmla="*/ 2147483647 h 3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10" h="311">
                  <a:moveTo>
                    <a:pt x="992" y="306"/>
                  </a:moveTo>
                  <a:cubicBezTo>
                    <a:pt x="1207" y="63"/>
                    <a:pt x="1207" y="63"/>
                    <a:pt x="1207" y="63"/>
                  </a:cubicBezTo>
                  <a:cubicBezTo>
                    <a:pt x="1209" y="60"/>
                    <a:pt x="1210" y="56"/>
                    <a:pt x="1208" y="53"/>
                  </a:cubicBezTo>
                  <a:cubicBezTo>
                    <a:pt x="1207" y="50"/>
                    <a:pt x="1204" y="48"/>
                    <a:pt x="1200" y="48"/>
                  </a:cubicBezTo>
                  <a:cubicBezTo>
                    <a:pt x="1200" y="48"/>
                    <a:pt x="1200" y="48"/>
                    <a:pt x="1200" y="48"/>
                  </a:cubicBezTo>
                  <a:cubicBezTo>
                    <a:pt x="807" y="68"/>
                    <a:pt x="807" y="68"/>
                    <a:pt x="807" y="68"/>
                  </a:cubicBezTo>
                  <a:cubicBezTo>
                    <a:pt x="804" y="67"/>
                    <a:pt x="800" y="66"/>
                    <a:pt x="799" y="66"/>
                  </a:cubicBezTo>
                  <a:cubicBezTo>
                    <a:pt x="623" y="0"/>
                    <a:pt x="623" y="0"/>
                    <a:pt x="623" y="0"/>
                  </a:cubicBezTo>
                  <a:cubicBezTo>
                    <a:pt x="623" y="0"/>
                    <a:pt x="623" y="0"/>
                    <a:pt x="623" y="0"/>
                  </a:cubicBezTo>
                  <a:cubicBezTo>
                    <a:pt x="165" y="33"/>
                    <a:pt x="165" y="33"/>
                    <a:pt x="165" y="33"/>
                  </a:cubicBezTo>
                  <a:cubicBezTo>
                    <a:pt x="160" y="33"/>
                    <a:pt x="157" y="37"/>
                    <a:pt x="157" y="41"/>
                  </a:cubicBezTo>
                  <a:cubicBezTo>
                    <a:pt x="157" y="102"/>
                    <a:pt x="157" y="102"/>
                    <a:pt x="157" y="102"/>
                  </a:cubicBezTo>
                  <a:cubicBezTo>
                    <a:pt x="9" y="110"/>
                    <a:pt x="9" y="110"/>
                    <a:pt x="9" y="110"/>
                  </a:cubicBezTo>
                  <a:cubicBezTo>
                    <a:pt x="6" y="110"/>
                    <a:pt x="3" y="111"/>
                    <a:pt x="2" y="113"/>
                  </a:cubicBezTo>
                  <a:cubicBezTo>
                    <a:pt x="0" y="116"/>
                    <a:pt x="0" y="118"/>
                    <a:pt x="1" y="121"/>
                  </a:cubicBezTo>
                  <a:cubicBezTo>
                    <a:pt x="55" y="311"/>
                    <a:pt x="55" y="311"/>
                    <a:pt x="55" y="311"/>
                  </a:cubicBezTo>
                  <a:cubicBezTo>
                    <a:pt x="992" y="306"/>
                    <a:pt x="992" y="306"/>
                    <a:pt x="992" y="306"/>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337" name="Freeform 344"/>
            <p:cNvSpPr/>
            <p:nvPr/>
          </p:nvSpPr>
          <p:spPr bwMode="auto">
            <a:xfrm>
              <a:off x="90681" y="570167"/>
              <a:ext cx="458368" cy="40993"/>
            </a:xfrm>
            <a:custGeom>
              <a:avLst/>
              <a:gdLst>
                <a:gd name="T0" fmla="*/ 2147483647 w 1036"/>
                <a:gd name="T1" fmla="*/ 2147483647 h 94"/>
                <a:gd name="T2" fmla="*/ 2147483647 w 1036"/>
                <a:gd name="T3" fmla="*/ 2147483647 h 94"/>
                <a:gd name="T4" fmla="*/ 2147483647 w 1036"/>
                <a:gd name="T5" fmla="*/ 2147483647 h 94"/>
                <a:gd name="T6" fmla="*/ 2147483647 w 1036"/>
                <a:gd name="T7" fmla="*/ 2147483647 h 94"/>
                <a:gd name="T8" fmla="*/ 2147483647 w 1036"/>
                <a:gd name="T9" fmla="*/ 2147483647 h 94"/>
                <a:gd name="T10" fmla="*/ 2147483647 w 1036"/>
                <a:gd name="T11" fmla="*/ 2147483647 h 94"/>
                <a:gd name="T12" fmla="*/ 2147483647 w 1036"/>
                <a:gd name="T13" fmla="*/ 2147483647 h 94"/>
                <a:gd name="T14" fmla="*/ 0 w 1036"/>
                <a:gd name="T15" fmla="*/ 2147483647 h 94"/>
                <a:gd name="T16" fmla="*/ 2147483647 w 1036"/>
                <a:gd name="T17" fmla="*/ 2147483647 h 94"/>
                <a:gd name="T18" fmla="*/ 2147483647 w 1036"/>
                <a:gd name="T19" fmla="*/ 2147483647 h 94"/>
                <a:gd name="T20" fmla="*/ 2147483647 w 1036"/>
                <a:gd name="T21" fmla="*/ 2147483647 h 94"/>
                <a:gd name="T22" fmla="*/ 2147483647 w 1036"/>
                <a:gd name="T23" fmla="*/ 2147483647 h 94"/>
                <a:gd name="T24" fmla="*/ 2147483647 w 1036"/>
                <a:gd name="T25" fmla="*/ 2147483647 h 94"/>
                <a:gd name="T26" fmla="*/ 2147483647 w 1036"/>
                <a:gd name="T27" fmla="*/ 2147483647 h 94"/>
                <a:gd name="T28" fmla="*/ 2147483647 w 1036"/>
                <a:gd name="T29" fmla="*/ 2147483647 h 94"/>
                <a:gd name="T30" fmla="*/ 2147483647 w 1036"/>
                <a:gd name="T31" fmla="*/ 2147483647 h 94"/>
                <a:gd name="T32" fmla="*/ 2147483647 w 1036"/>
                <a:gd name="T33" fmla="*/ 2147483647 h 94"/>
                <a:gd name="T34" fmla="*/ 2147483647 w 1036"/>
                <a:gd name="T35" fmla="*/ 2147483647 h 94"/>
                <a:gd name="T36" fmla="*/ 2147483647 w 1036"/>
                <a:gd name="T37" fmla="*/ 2147483647 h 94"/>
                <a:gd name="T38" fmla="*/ 2147483647 w 1036"/>
                <a:gd name="T39" fmla="*/ 2147483647 h 94"/>
                <a:gd name="T40" fmla="*/ 2147483647 w 1036"/>
                <a:gd name="T41" fmla="*/ 2147483647 h 94"/>
                <a:gd name="T42" fmla="*/ 2147483647 w 1036"/>
                <a:gd name="T43" fmla="*/ 2147483647 h 94"/>
                <a:gd name="T44" fmla="*/ 2147483647 w 1036"/>
                <a:gd name="T45" fmla="*/ 2147483647 h 94"/>
                <a:gd name="T46" fmla="*/ 2147483647 w 1036"/>
                <a:gd name="T47" fmla="*/ 2147483647 h 94"/>
                <a:gd name="T48" fmla="*/ 2147483647 w 1036"/>
                <a:gd name="T49" fmla="*/ 2147483647 h 94"/>
                <a:gd name="T50" fmla="*/ 2147483647 w 1036"/>
                <a:gd name="T51" fmla="*/ 2147483647 h 94"/>
                <a:gd name="T52" fmla="*/ 2147483647 w 1036"/>
                <a:gd name="T53" fmla="*/ 2147483647 h 94"/>
                <a:gd name="T54" fmla="*/ 2147483647 w 1036"/>
                <a:gd name="T55" fmla="*/ 2147483647 h 94"/>
                <a:gd name="T56" fmla="*/ 2147483647 w 1036"/>
                <a:gd name="T57" fmla="*/ 2147483647 h 94"/>
                <a:gd name="T58" fmla="*/ 2147483647 w 1036"/>
                <a:gd name="T59" fmla="*/ 2147483647 h 94"/>
                <a:gd name="T60" fmla="*/ 2147483647 w 1036"/>
                <a:gd name="T61" fmla="*/ 2147483647 h 94"/>
                <a:gd name="T62" fmla="*/ 2147483647 w 1036"/>
                <a:gd name="T63" fmla="*/ 2147483647 h 94"/>
                <a:gd name="T64" fmla="*/ 2147483647 w 1036"/>
                <a:gd name="T65" fmla="*/ 2147483647 h 94"/>
                <a:gd name="T66" fmla="*/ 2147483647 w 1036"/>
                <a:gd name="T67" fmla="*/ 2147483647 h 94"/>
                <a:gd name="T68" fmla="*/ 2147483647 w 1036"/>
                <a:gd name="T69" fmla="*/ 2147483647 h 94"/>
                <a:gd name="T70" fmla="*/ 2147483647 w 1036"/>
                <a:gd name="T71" fmla="*/ 2147483647 h 94"/>
                <a:gd name="T72" fmla="*/ 2147483647 w 1036"/>
                <a:gd name="T73" fmla="*/ 2147483647 h 94"/>
                <a:gd name="T74" fmla="*/ 2147483647 w 1036"/>
                <a:gd name="T75" fmla="*/ 2147483647 h 94"/>
                <a:gd name="T76" fmla="*/ 2147483647 w 1036"/>
                <a:gd name="T77" fmla="*/ 2147483647 h 94"/>
                <a:gd name="T78" fmla="*/ 2147483647 w 1036"/>
                <a:gd name="T79" fmla="*/ 2147483647 h 94"/>
                <a:gd name="T80" fmla="*/ 2147483647 w 1036"/>
                <a:gd name="T81" fmla="*/ 2147483647 h 94"/>
                <a:gd name="T82" fmla="*/ 2147483647 w 1036"/>
                <a:gd name="T83" fmla="*/ 2147483647 h 94"/>
                <a:gd name="T84" fmla="*/ 2147483647 w 1036"/>
                <a:gd name="T85" fmla="*/ 2147483647 h 94"/>
                <a:gd name="T86" fmla="*/ 2147483647 w 1036"/>
                <a:gd name="T87" fmla="*/ 2147483647 h 94"/>
                <a:gd name="T88" fmla="*/ 2147483647 w 1036"/>
                <a:gd name="T89" fmla="*/ 2147483647 h 94"/>
                <a:gd name="T90" fmla="*/ 2147483647 w 1036"/>
                <a:gd name="T91" fmla="*/ 0 h 9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036" h="94">
                  <a:moveTo>
                    <a:pt x="66" y="6"/>
                  </a:moveTo>
                  <a:cubicBezTo>
                    <a:pt x="83" y="67"/>
                    <a:pt x="83" y="67"/>
                    <a:pt x="83" y="67"/>
                  </a:cubicBezTo>
                  <a:cubicBezTo>
                    <a:pt x="74" y="57"/>
                    <a:pt x="69" y="45"/>
                    <a:pt x="69" y="32"/>
                  </a:cubicBezTo>
                  <a:cubicBezTo>
                    <a:pt x="69" y="29"/>
                    <a:pt x="66" y="26"/>
                    <a:pt x="63" y="26"/>
                  </a:cubicBezTo>
                  <a:cubicBezTo>
                    <a:pt x="63" y="26"/>
                    <a:pt x="62" y="26"/>
                    <a:pt x="62" y="26"/>
                  </a:cubicBezTo>
                  <a:cubicBezTo>
                    <a:pt x="59" y="25"/>
                    <a:pt x="55" y="28"/>
                    <a:pt x="55" y="32"/>
                  </a:cubicBezTo>
                  <a:cubicBezTo>
                    <a:pt x="55" y="59"/>
                    <a:pt x="33" y="82"/>
                    <a:pt x="5" y="82"/>
                  </a:cubicBezTo>
                  <a:cubicBezTo>
                    <a:pt x="2" y="82"/>
                    <a:pt x="0" y="84"/>
                    <a:pt x="0" y="87"/>
                  </a:cubicBezTo>
                  <a:cubicBezTo>
                    <a:pt x="0" y="90"/>
                    <a:pt x="2" y="93"/>
                    <a:pt x="5" y="93"/>
                  </a:cubicBezTo>
                  <a:cubicBezTo>
                    <a:pt x="30" y="93"/>
                    <a:pt x="53" y="77"/>
                    <a:pt x="62" y="54"/>
                  </a:cubicBezTo>
                  <a:cubicBezTo>
                    <a:pt x="67" y="66"/>
                    <a:pt x="76" y="77"/>
                    <a:pt x="88" y="84"/>
                  </a:cubicBezTo>
                  <a:cubicBezTo>
                    <a:pt x="91" y="94"/>
                    <a:pt x="91" y="94"/>
                    <a:pt x="91" y="94"/>
                  </a:cubicBezTo>
                  <a:cubicBezTo>
                    <a:pt x="94" y="88"/>
                    <a:pt x="94" y="88"/>
                    <a:pt x="94" y="88"/>
                  </a:cubicBezTo>
                  <a:cubicBezTo>
                    <a:pt x="95" y="88"/>
                    <a:pt x="95" y="88"/>
                    <a:pt x="95" y="88"/>
                  </a:cubicBezTo>
                  <a:cubicBezTo>
                    <a:pt x="102" y="91"/>
                    <a:pt x="110" y="92"/>
                    <a:pt x="117" y="93"/>
                  </a:cubicBezTo>
                  <a:cubicBezTo>
                    <a:pt x="117" y="93"/>
                    <a:pt x="117" y="93"/>
                    <a:pt x="117" y="93"/>
                  </a:cubicBezTo>
                  <a:cubicBezTo>
                    <a:pt x="121" y="93"/>
                    <a:pt x="121" y="93"/>
                    <a:pt x="121" y="93"/>
                  </a:cubicBezTo>
                  <a:cubicBezTo>
                    <a:pt x="121" y="93"/>
                    <a:pt x="121" y="93"/>
                    <a:pt x="121" y="93"/>
                  </a:cubicBezTo>
                  <a:cubicBezTo>
                    <a:pt x="145" y="92"/>
                    <a:pt x="167" y="76"/>
                    <a:pt x="176" y="54"/>
                  </a:cubicBezTo>
                  <a:cubicBezTo>
                    <a:pt x="185" y="77"/>
                    <a:pt x="207" y="93"/>
                    <a:pt x="233" y="93"/>
                  </a:cubicBezTo>
                  <a:cubicBezTo>
                    <a:pt x="258" y="93"/>
                    <a:pt x="281" y="77"/>
                    <a:pt x="290" y="54"/>
                  </a:cubicBezTo>
                  <a:cubicBezTo>
                    <a:pt x="299" y="77"/>
                    <a:pt x="321" y="93"/>
                    <a:pt x="347" y="93"/>
                  </a:cubicBezTo>
                  <a:cubicBezTo>
                    <a:pt x="372" y="93"/>
                    <a:pt x="395" y="77"/>
                    <a:pt x="404" y="54"/>
                  </a:cubicBezTo>
                  <a:cubicBezTo>
                    <a:pt x="413" y="76"/>
                    <a:pt x="435" y="92"/>
                    <a:pt x="460" y="93"/>
                  </a:cubicBezTo>
                  <a:cubicBezTo>
                    <a:pt x="463" y="93"/>
                    <a:pt x="463" y="93"/>
                    <a:pt x="463" y="93"/>
                  </a:cubicBezTo>
                  <a:cubicBezTo>
                    <a:pt x="463" y="93"/>
                    <a:pt x="463" y="93"/>
                    <a:pt x="463" y="93"/>
                  </a:cubicBezTo>
                  <a:cubicBezTo>
                    <a:pt x="487" y="92"/>
                    <a:pt x="509" y="76"/>
                    <a:pt x="518" y="54"/>
                  </a:cubicBezTo>
                  <a:cubicBezTo>
                    <a:pt x="527" y="77"/>
                    <a:pt x="549" y="93"/>
                    <a:pt x="575" y="93"/>
                  </a:cubicBezTo>
                  <a:cubicBezTo>
                    <a:pt x="600" y="93"/>
                    <a:pt x="623" y="77"/>
                    <a:pt x="632" y="54"/>
                  </a:cubicBezTo>
                  <a:cubicBezTo>
                    <a:pt x="641" y="77"/>
                    <a:pt x="663" y="93"/>
                    <a:pt x="689" y="93"/>
                  </a:cubicBezTo>
                  <a:cubicBezTo>
                    <a:pt x="714" y="93"/>
                    <a:pt x="737" y="77"/>
                    <a:pt x="746" y="54"/>
                  </a:cubicBezTo>
                  <a:cubicBezTo>
                    <a:pt x="755" y="76"/>
                    <a:pt x="777" y="92"/>
                    <a:pt x="801" y="93"/>
                  </a:cubicBezTo>
                  <a:cubicBezTo>
                    <a:pt x="801" y="93"/>
                    <a:pt x="801" y="93"/>
                    <a:pt x="801" y="93"/>
                  </a:cubicBezTo>
                  <a:cubicBezTo>
                    <a:pt x="804" y="93"/>
                    <a:pt x="804" y="93"/>
                    <a:pt x="804" y="93"/>
                  </a:cubicBezTo>
                  <a:cubicBezTo>
                    <a:pt x="804" y="93"/>
                    <a:pt x="804" y="93"/>
                    <a:pt x="804" y="93"/>
                  </a:cubicBezTo>
                  <a:cubicBezTo>
                    <a:pt x="829" y="92"/>
                    <a:pt x="851" y="76"/>
                    <a:pt x="859" y="54"/>
                  </a:cubicBezTo>
                  <a:cubicBezTo>
                    <a:pt x="868" y="75"/>
                    <a:pt x="888" y="91"/>
                    <a:pt x="912" y="92"/>
                  </a:cubicBezTo>
                  <a:cubicBezTo>
                    <a:pt x="914" y="93"/>
                    <a:pt x="915" y="93"/>
                    <a:pt x="916" y="93"/>
                  </a:cubicBezTo>
                  <a:cubicBezTo>
                    <a:pt x="918" y="93"/>
                    <a:pt x="921" y="92"/>
                    <a:pt x="921" y="92"/>
                  </a:cubicBezTo>
                  <a:cubicBezTo>
                    <a:pt x="945" y="90"/>
                    <a:pt x="965" y="75"/>
                    <a:pt x="973" y="54"/>
                  </a:cubicBezTo>
                  <a:cubicBezTo>
                    <a:pt x="982" y="77"/>
                    <a:pt x="1005" y="93"/>
                    <a:pt x="1031" y="93"/>
                  </a:cubicBezTo>
                  <a:cubicBezTo>
                    <a:pt x="1033" y="93"/>
                    <a:pt x="1036" y="90"/>
                    <a:pt x="1036" y="87"/>
                  </a:cubicBezTo>
                  <a:cubicBezTo>
                    <a:pt x="1036" y="84"/>
                    <a:pt x="1033" y="82"/>
                    <a:pt x="1031" y="82"/>
                  </a:cubicBezTo>
                  <a:cubicBezTo>
                    <a:pt x="1003" y="82"/>
                    <a:pt x="980" y="59"/>
                    <a:pt x="980" y="32"/>
                  </a:cubicBezTo>
                  <a:cubicBezTo>
                    <a:pt x="980" y="30"/>
                    <a:pt x="980" y="29"/>
                    <a:pt x="979" y="28"/>
                  </a:cubicBezTo>
                  <a:cubicBezTo>
                    <a:pt x="1003" y="0"/>
                    <a:pt x="1003" y="0"/>
                    <a:pt x="1003" y="0"/>
                  </a:cubicBezTo>
                </a:path>
              </a:pathLst>
            </a:custGeom>
            <a:solidFill>
              <a:srgbClr val="13597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338" name="Freeform 345"/>
            <p:cNvSpPr/>
            <p:nvPr/>
          </p:nvSpPr>
          <p:spPr bwMode="auto">
            <a:xfrm>
              <a:off x="172665" y="442220"/>
              <a:ext cx="253407" cy="36024"/>
            </a:xfrm>
            <a:custGeom>
              <a:avLst/>
              <a:gdLst>
                <a:gd name="T0" fmla="*/ 0 w 204"/>
                <a:gd name="T1" fmla="*/ 2147483647 h 29"/>
                <a:gd name="T2" fmla="*/ 0 w 204"/>
                <a:gd name="T3" fmla="*/ 2147483647 h 29"/>
                <a:gd name="T4" fmla="*/ 2147483647 w 204"/>
                <a:gd name="T5" fmla="*/ 0 h 29"/>
                <a:gd name="T6" fmla="*/ 2147483647 w 204"/>
                <a:gd name="T7" fmla="*/ 2147483647 h 29"/>
                <a:gd name="T8" fmla="*/ 0 w 204"/>
                <a:gd name="T9" fmla="*/ 2147483647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4" h="29">
                  <a:moveTo>
                    <a:pt x="0" y="29"/>
                  </a:moveTo>
                  <a:lnTo>
                    <a:pt x="0" y="12"/>
                  </a:lnTo>
                  <a:lnTo>
                    <a:pt x="159" y="0"/>
                  </a:lnTo>
                  <a:lnTo>
                    <a:pt x="204" y="19"/>
                  </a:lnTo>
                  <a:lnTo>
                    <a:pt x="0" y="29"/>
                  </a:lnTo>
                  <a:close/>
                </a:path>
              </a:pathLst>
            </a:custGeom>
            <a:solidFill>
              <a:srgbClr val="3591B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339" name="Freeform 346"/>
            <p:cNvSpPr/>
            <p:nvPr/>
          </p:nvSpPr>
          <p:spPr bwMode="auto">
            <a:xfrm>
              <a:off x="131673" y="110555"/>
              <a:ext cx="182602" cy="329181"/>
            </a:xfrm>
            <a:custGeom>
              <a:avLst/>
              <a:gdLst>
                <a:gd name="T0" fmla="*/ 2147483647 w 413"/>
                <a:gd name="T1" fmla="*/ 2147483647 h 743"/>
                <a:gd name="T2" fmla="*/ 2147483647 w 413"/>
                <a:gd name="T3" fmla="*/ 2147483647 h 743"/>
                <a:gd name="T4" fmla="*/ 2147483647 w 413"/>
                <a:gd name="T5" fmla="*/ 2147483647 h 743"/>
                <a:gd name="T6" fmla="*/ 2147483647 w 413"/>
                <a:gd name="T7" fmla="*/ 2147483647 h 743"/>
                <a:gd name="T8" fmla="*/ 2147483647 w 413"/>
                <a:gd name="T9" fmla="*/ 2147483647 h 743"/>
                <a:gd name="T10" fmla="*/ 2147483647 w 413"/>
                <a:gd name="T11" fmla="*/ 2147483647 h 743"/>
                <a:gd name="T12" fmla="*/ 2147483647 w 413"/>
                <a:gd name="T13" fmla="*/ 2147483647 h 743"/>
                <a:gd name="T14" fmla="*/ 2147483647 w 413"/>
                <a:gd name="T15" fmla="*/ 2147483647 h 74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3" h="743">
                  <a:moveTo>
                    <a:pt x="56" y="743"/>
                  </a:moveTo>
                  <a:cubicBezTo>
                    <a:pt x="405" y="712"/>
                    <a:pt x="405" y="712"/>
                    <a:pt x="405" y="712"/>
                  </a:cubicBezTo>
                  <a:cubicBezTo>
                    <a:pt x="410" y="711"/>
                    <a:pt x="413" y="707"/>
                    <a:pt x="413" y="703"/>
                  </a:cubicBezTo>
                  <a:cubicBezTo>
                    <a:pt x="413" y="9"/>
                    <a:pt x="413" y="9"/>
                    <a:pt x="413" y="9"/>
                  </a:cubicBezTo>
                  <a:cubicBezTo>
                    <a:pt x="413" y="6"/>
                    <a:pt x="412" y="3"/>
                    <a:pt x="409" y="2"/>
                  </a:cubicBezTo>
                  <a:cubicBezTo>
                    <a:pt x="406" y="0"/>
                    <a:pt x="403" y="0"/>
                    <a:pt x="400" y="2"/>
                  </a:cubicBezTo>
                  <a:cubicBezTo>
                    <a:pt x="396" y="4"/>
                    <a:pt x="0" y="240"/>
                    <a:pt x="47" y="735"/>
                  </a:cubicBezTo>
                  <a:cubicBezTo>
                    <a:pt x="47" y="740"/>
                    <a:pt x="51" y="743"/>
                    <a:pt x="56" y="743"/>
                  </a:cubicBezTo>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340" name="Freeform 347"/>
            <p:cNvSpPr/>
            <p:nvPr/>
          </p:nvSpPr>
          <p:spPr bwMode="auto">
            <a:xfrm>
              <a:off x="327939" y="136641"/>
              <a:ext cx="127945" cy="280735"/>
            </a:xfrm>
            <a:custGeom>
              <a:avLst/>
              <a:gdLst>
                <a:gd name="T0" fmla="*/ 2147483647 w 288"/>
                <a:gd name="T1" fmla="*/ 2147483647 h 634"/>
                <a:gd name="T2" fmla="*/ 2147483647 w 288"/>
                <a:gd name="T3" fmla="*/ 2147483647 h 634"/>
                <a:gd name="T4" fmla="*/ 2147483647 w 288"/>
                <a:gd name="T5" fmla="*/ 2147483647 h 634"/>
                <a:gd name="T6" fmla="*/ 2147483647 w 288"/>
                <a:gd name="T7" fmla="*/ 2147483647 h 634"/>
                <a:gd name="T8" fmla="*/ 2147483647 w 288"/>
                <a:gd name="T9" fmla="*/ 2147483647 h 634"/>
                <a:gd name="T10" fmla="*/ 2147483647 w 288"/>
                <a:gd name="T11" fmla="*/ 2147483647 h 634"/>
                <a:gd name="T12" fmla="*/ 2147483647 w 288"/>
                <a:gd name="T13" fmla="*/ 2147483647 h 634"/>
                <a:gd name="T14" fmla="*/ 0 w 288"/>
                <a:gd name="T15" fmla="*/ 2147483647 h 634"/>
                <a:gd name="T16" fmla="*/ 0 w 288"/>
                <a:gd name="T17" fmla="*/ 2147483647 h 634"/>
                <a:gd name="T18" fmla="*/ 2147483647 w 288"/>
                <a:gd name="T19" fmla="*/ 2147483647 h 6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88" h="634">
                  <a:moveTo>
                    <a:pt x="8" y="628"/>
                  </a:moveTo>
                  <a:cubicBezTo>
                    <a:pt x="279" y="634"/>
                    <a:pt x="279" y="634"/>
                    <a:pt x="279" y="634"/>
                  </a:cubicBezTo>
                  <a:cubicBezTo>
                    <a:pt x="279" y="634"/>
                    <a:pt x="279" y="634"/>
                    <a:pt x="279" y="634"/>
                  </a:cubicBezTo>
                  <a:cubicBezTo>
                    <a:pt x="284" y="634"/>
                    <a:pt x="288" y="630"/>
                    <a:pt x="288" y="625"/>
                  </a:cubicBezTo>
                  <a:cubicBezTo>
                    <a:pt x="288" y="623"/>
                    <a:pt x="287" y="621"/>
                    <a:pt x="286" y="620"/>
                  </a:cubicBezTo>
                  <a:cubicBezTo>
                    <a:pt x="17" y="6"/>
                    <a:pt x="17" y="6"/>
                    <a:pt x="17" y="6"/>
                  </a:cubicBezTo>
                  <a:cubicBezTo>
                    <a:pt x="15" y="2"/>
                    <a:pt x="11" y="0"/>
                    <a:pt x="7" y="1"/>
                  </a:cubicBezTo>
                  <a:cubicBezTo>
                    <a:pt x="3" y="2"/>
                    <a:pt x="0" y="5"/>
                    <a:pt x="0" y="10"/>
                  </a:cubicBezTo>
                  <a:cubicBezTo>
                    <a:pt x="0" y="619"/>
                    <a:pt x="0" y="619"/>
                    <a:pt x="0" y="619"/>
                  </a:cubicBezTo>
                  <a:cubicBezTo>
                    <a:pt x="0" y="624"/>
                    <a:pt x="4" y="628"/>
                    <a:pt x="8" y="628"/>
                  </a:cubicBezTo>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341" name="Freeform 348"/>
            <p:cNvSpPr/>
            <p:nvPr/>
          </p:nvSpPr>
          <p:spPr bwMode="auto">
            <a:xfrm>
              <a:off x="160243" y="513026"/>
              <a:ext cx="367689" cy="13665"/>
            </a:xfrm>
            <a:custGeom>
              <a:avLst/>
              <a:gdLst>
                <a:gd name="T0" fmla="*/ 2147483647 w 833"/>
                <a:gd name="T1" fmla="*/ 2147483647 h 32"/>
                <a:gd name="T2" fmla="*/ 2147483647 w 833"/>
                <a:gd name="T3" fmla="*/ 2147483647 h 32"/>
                <a:gd name="T4" fmla="*/ 2147483647 w 833"/>
                <a:gd name="T5" fmla="*/ 2147483647 h 32"/>
                <a:gd name="T6" fmla="*/ 0 w 833"/>
                <a:gd name="T7" fmla="*/ 2147483647 h 32"/>
                <a:gd name="T8" fmla="*/ 2147483647 w 833"/>
                <a:gd name="T9" fmla="*/ 0 h 32"/>
                <a:gd name="T10" fmla="*/ 2147483647 w 833"/>
                <a:gd name="T11" fmla="*/ 0 h 32"/>
                <a:gd name="T12" fmla="*/ 2147483647 w 833"/>
                <a:gd name="T13" fmla="*/ 2147483647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33" h="32">
                  <a:moveTo>
                    <a:pt x="833" y="16"/>
                  </a:moveTo>
                  <a:cubicBezTo>
                    <a:pt x="833" y="25"/>
                    <a:pt x="824" y="32"/>
                    <a:pt x="812" y="32"/>
                  </a:cubicBezTo>
                  <a:cubicBezTo>
                    <a:pt x="21" y="32"/>
                    <a:pt x="21" y="32"/>
                    <a:pt x="21" y="32"/>
                  </a:cubicBezTo>
                  <a:cubicBezTo>
                    <a:pt x="9" y="32"/>
                    <a:pt x="0" y="25"/>
                    <a:pt x="0" y="16"/>
                  </a:cubicBezTo>
                  <a:cubicBezTo>
                    <a:pt x="0" y="8"/>
                    <a:pt x="9" y="0"/>
                    <a:pt x="21" y="0"/>
                  </a:cubicBezTo>
                  <a:cubicBezTo>
                    <a:pt x="812" y="0"/>
                    <a:pt x="812" y="0"/>
                    <a:pt x="812" y="0"/>
                  </a:cubicBezTo>
                  <a:cubicBezTo>
                    <a:pt x="824" y="0"/>
                    <a:pt x="833" y="8"/>
                    <a:pt x="833" y="16"/>
                  </a:cubicBezTo>
                </a:path>
              </a:pathLst>
            </a:custGeom>
            <a:solidFill>
              <a:srgbClr val="D2514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342" name="Freeform 349"/>
            <p:cNvSpPr/>
            <p:nvPr/>
          </p:nvSpPr>
          <p:spPr bwMode="auto">
            <a:xfrm>
              <a:off x="402470" y="472033"/>
              <a:ext cx="182602" cy="81985"/>
            </a:xfrm>
            <a:custGeom>
              <a:avLst/>
              <a:gdLst>
                <a:gd name="T0" fmla="*/ 2147483647 w 411"/>
                <a:gd name="T1" fmla="*/ 0 h 187"/>
                <a:gd name="T2" fmla="*/ 2147483647 w 411"/>
                <a:gd name="T3" fmla="*/ 2147483647 h 187"/>
                <a:gd name="T4" fmla="*/ 2147483647 w 411"/>
                <a:gd name="T5" fmla="*/ 2147483647 h 187"/>
                <a:gd name="T6" fmla="*/ 2147483647 w 411"/>
                <a:gd name="T7" fmla="*/ 2147483647 h 187"/>
                <a:gd name="T8" fmla="*/ 2147483647 w 411"/>
                <a:gd name="T9" fmla="*/ 2147483647 h 187"/>
                <a:gd name="T10" fmla="*/ 2147483647 w 411"/>
                <a:gd name="T11" fmla="*/ 2147483647 h 187"/>
                <a:gd name="T12" fmla="*/ 2147483647 w 411"/>
                <a:gd name="T13" fmla="*/ 2147483647 h 187"/>
                <a:gd name="T14" fmla="*/ 2147483647 w 411"/>
                <a:gd name="T15" fmla="*/ 2147483647 h 187"/>
                <a:gd name="T16" fmla="*/ 2147483647 w 411"/>
                <a:gd name="T17" fmla="*/ 2147483647 h 187"/>
                <a:gd name="T18" fmla="*/ 2147483647 w 411"/>
                <a:gd name="T19" fmla="*/ 2147483647 h 187"/>
                <a:gd name="T20" fmla="*/ 2147483647 w 411"/>
                <a:gd name="T21" fmla="*/ 0 h 18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11" h="187">
                  <a:moveTo>
                    <a:pt x="385" y="0"/>
                  </a:moveTo>
                  <a:cubicBezTo>
                    <a:pt x="374" y="0"/>
                    <a:pt x="360" y="4"/>
                    <a:pt x="346" y="16"/>
                  </a:cubicBezTo>
                  <a:cubicBezTo>
                    <a:pt x="346" y="16"/>
                    <a:pt x="326" y="57"/>
                    <a:pt x="275" y="96"/>
                  </a:cubicBezTo>
                  <a:cubicBezTo>
                    <a:pt x="280" y="99"/>
                    <a:pt x="284" y="104"/>
                    <a:pt x="284" y="109"/>
                  </a:cubicBezTo>
                  <a:cubicBezTo>
                    <a:pt x="284" y="118"/>
                    <a:pt x="275" y="125"/>
                    <a:pt x="263" y="125"/>
                  </a:cubicBezTo>
                  <a:cubicBezTo>
                    <a:pt x="231" y="125"/>
                    <a:pt x="231" y="125"/>
                    <a:pt x="231" y="125"/>
                  </a:cubicBezTo>
                  <a:cubicBezTo>
                    <a:pt x="200" y="142"/>
                    <a:pt x="163" y="156"/>
                    <a:pt x="119" y="163"/>
                  </a:cubicBezTo>
                  <a:cubicBezTo>
                    <a:pt x="0" y="183"/>
                    <a:pt x="103" y="187"/>
                    <a:pt x="185" y="187"/>
                  </a:cubicBezTo>
                  <a:cubicBezTo>
                    <a:pt x="220" y="187"/>
                    <a:pt x="252" y="186"/>
                    <a:pt x="261" y="186"/>
                  </a:cubicBezTo>
                  <a:cubicBezTo>
                    <a:pt x="293" y="184"/>
                    <a:pt x="399" y="29"/>
                    <a:pt x="406" y="16"/>
                  </a:cubicBezTo>
                  <a:cubicBezTo>
                    <a:pt x="411" y="8"/>
                    <a:pt x="401" y="0"/>
                    <a:pt x="385" y="0"/>
                  </a:cubicBezTo>
                </a:path>
              </a:pathLst>
            </a:custGeom>
            <a:solidFill>
              <a:srgbClr val="D4D4D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343" name="Freeform 350"/>
            <p:cNvSpPr/>
            <p:nvPr/>
          </p:nvSpPr>
          <p:spPr bwMode="auto">
            <a:xfrm>
              <a:off x="505573" y="514268"/>
              <a:ext cx="22359" cy="12422"/>
            </a:xfrm>
            <a:custGeom>
              <a:avLst/>
              <a:gdLst>
                <a:gd name="T0" fmla="*/ 2147483647 w 53"/>
                <a:gd name="T1" fmla="*/ 0 h 29"/>
                <a:gd name="T2" fmla="*/ 0 w 53"/>
                <a:gd name="T3" fmla="*/ 2147483647 h 29"/>
                <a:gd name="T4" fmla="*/ 2147483647 w 53"/>
                <a:gd name="T5" fmla="*/ 2147483647 h 29"/>
                <a:gd name="T6" fmla="*/ 2147483647 w 53"/>
                <a:gd name="T7" fmla="*/ 2147483647 h 29"/>
                <a:gd name="T8" fmla="*/ 2147483647 w 53"/>
                <a:gd name="T9" fmla="*/ 0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29">
                  <a:moveTo>
                    <a:pt x="44" y="0"/>
                  </a:moveTo>
                  <a:cubicBezTo>
                    <a:pt x="31" y="10"/>
                    <a:pt x="17" y="20"/>
                    <a:pt x="0" y="29"/>
                  </a:cubicBezTo>
                  <a:cubicBezTo>
                    <a:pt x="32" y="29"/>
                    <a:pt x="32" y="29"/>
                    <a:pt x="32" y="29"/>
                  </a:cubicBezTo>
                  <a:cubicBezTo>
                    <a:pt x="44" y="29"/>
                    <a:pt x="53" y="22"/>
                    <a:pt x="53" y="13"/>
                  </a:cubicBezTo>
                  <a:cubicBezTo>
                    <a:pt x="53" y="8"/>
                    <a:pt x="49" y="3"/>
                    <a:pt x="44" y="0"/>
                  </a:cubicBezTo>
                </a:path>
              </a:pathLst>
            </a:custGeom>
            <a:solidFill>
              <a:srgbClr val="BB534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344" name="Freeform 351"/>
            <p:cNvSpPr/>
            <p:nvPr/>
          </p:nvSpPr>
          <p:spPr bwMode="auto">
            <a:xfrm>
              <a:off x="105587" y="489424"/>
              <a:ext cx="60867" cy="72047"/>
            </a:xfrm>
            <a:custGeom>
              <a:avLst/>
              <a:gdLst>
                <a:gd name="T0" fmla="*/ 2147483647 w 139"/>
                <a:gd name="T1" fmla="*/ 0 h 165"/>
                <a:gd name="T2" fmla="*/ 2147483647 w 139"/>
                <a:gd name="T3" fmla="*/ 2147483647 h 165"/>
                <a:gd name="T4" fmla="*/ 2147483647 w 139"/>
                <a:gd name="T5" fmla="*/ 2147483647 h 165"/>
                <a:gd name="T6" fmla="*/ 2147483647 w 139"/>
                <a:gd name="T7" fmla="*/ 2147483647 h 165"/>
                <a:gd name="T8" fmla="*/ 2147483647 w 139"/>
                <a:gd name="T9" fmla="*/ 2147483647 h 165"/>
                <a:gd name="T10" fmla="*/ 2147483647 w 139"/>
                <a:gd name="T11" fmla="*/ 2147483647 h 165"/>
                <a:gd name="T12" fmla="*/ 2147483647 w 139"/>
                <a:gd name="T13" fmla="*/ 0 h 165"/>
                <a:gd name="T14" fmla="*/ 2147483647 w 139"/>
                <a:gd name="T15" fmla="*/ 0 h 1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9" h="165">
                  <a:moveTo>
                    <a:pt x="100" y="0"/>
                  </a:moveTo>
                  <a:cubicBezTo>
                    <a:pt x="74" y="0"/>
                    <a:pt x="9" y="13"/>
                    <a:pt x="9" y="13"/>
                  </a:cubicBezTo>
                  <a:cubicBezTo>
                    <a:pt x="0" y="15"/>
                    <a:pt x="9" y="106"/>
                    <a:pt x="30" y="148"/>
                  </a:cubicBezTo>
                  <a:cubicBezTo>
                    <a:pt x="36" y="160"/>
                    <a:pt x="42" y="165"/>
                    <a:pt x="48" y="165"/>
                  </a:cubicBezTo>
                  <a:cubicBezTo>
                    <a:pt x="63" y="165"/>
                    <a:pt x="74" y="134"/>
                    <a:pt x="67" y="113"/>
                  </a:cubicBezTo>
                  <a:cubicBezTo>
                    <a:pt x="58" y="83"/>
                    <a:pt x="69" y="39"/>
                    <a:pt x="104" y="26"/>
                  </a:cubicBezTo>
                  <a:cubicBezTo>
                    <a:pt x="139" y="13"/>
                    <a:pt x="126" y="2"/>
                    <a:pt x="104" y="0"/>
                  </a:cubicBezTo>
                  <a:cubicBezTo>
                    <a:pt x="103" y="0"/>
                    <a:pt x="101" y="0"/>
                    <a:pt x="100" y="0"/>
                  </a:cubicBezTo>
                </a:path>
              </a:pathLst>
            </a:custGeom>
            <a:solidFill>
              <a:srgbClr val="D4D4D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345" name="Freeform 352"/>
            <p:cNvSpPr/>
            <p:nvPr/>
          </p:nvSpPr>
          <p:spPr bwMode="auto">
            <a:xfrm>
              <a:off x="224837" y="180118"/>
              <a:ext cx="74532" cy="239743"/>
            </a:xfrm>
            <a:custGeom>
              <a:avLst/>
              <a:gdLst>
                <a:gd name="T0" fmla="*/ 2147483647 w 170"/>
                <a:gd name="T1" fmla="*/ 0 h 544"/>
                <a:gd name="T2" fmla="*/ 2147483647 w 170"/>
                <a:gd name="T3" fmla="*/ 2147483647 h 544"/>
                <a:gd name="T4" fmla="*/ 2147483647 w 170"/>
                <a:gd name="T5" fmla="*/ 2147483647 h 544"/>
                <a:gd name="T6" fmla="*/ 2147483647 w 170"/>
                <a:gd name="T7" fmla="*/ 2147483647 h 544"/>
                <a:gd name="T8" fmla="*/ 2147483647 w 170"/>
                <a:gd name="T9" fmla="*/ 2147483647 h 544"/>
                <a:gd name="T10" fmla="*/ 2147483647 w 170"/>
                <a:gd name="T11" fmla="*/ 2147483647 h 544"/>
                <a:gd name="T12" fmla="*/ 2147483647 w 170"/>
                <a:gd name="T13" fmla="*/ 2147483647 h 544"/>
                <a:gd name="T14" fmla="*/ 2147483647 w 170"/>
                <a:gd name="T15" fmla="*/ 2147483647 h 544"/>
                <a:gd name="T16" fmla="*/ 2147483647 w 170"/>
                <a:gd name="T17" fmla="*/ 2147483647 h 544"/>
                <a:gd name="T18" fmla="*/ 2147483647 w 170"/>
                <a:gd name="T19" fmla="*/ 0 h 5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70" h="544">
                  <a:moveTo>
                    <a:pt x="131" y="0"/>
                  </a:moveTo>
                  <a:cubicBezTo>
                    <a:pt x="53" y="18"/>
                    <a:pt x="53" y="18"/>
                    <a:pt x="53" y="18"/>
                  </a:cubicBezTo>
                  <a:cubicBezTo>
                    <a:pt x="24" y="18"/>
                    <a:pt x="27" y="220"/>
                    <a:pt x="27" y="239"/>
                  </a:cubicBezTo>
                  <a:cubicBezTo>
                    <a:pt x="1" y="486"/>
                    <a:pt x="1" y="486"/>
                    <a:pt x="1" y="486"/>
                  </a:cubicBezTo>
                  <a:cubicBezTo>
                    <a:pt x="1" y="532"/>
                    <a:pt x="0" y="544"/>
                    <a:pt x="5" y="544"/>
                  </a:cubicBezTo>
                  <a:cubicBezTo>
                    <a:pt x="11" y="544"/>
                    <a:pt x="23" y="529"/>
                    <a:pt x="52" y="529"/>
                  </a:cubicBezTo>
                  <a:cubicBezTo>
                    <a:pt x="116" y="540"/>
                    <a:pt x="116" y="540"/>
                    <a:pt x="116" y="540"/>
                  </a:cubicBezTo>
                  <a:cubicBezTo>
                    <a:pt x="144" y="540"/>
                    <a:pt x="170" y="504"/>
                    <a:pt x="170" y="486"/>
                  </a:cubicBezTo>
                  <a:cubicBezTo>
                    <a:pt x="133" y="137"/>
                    <a:pt x="133" y="137"/>
                    <a:pt x="133" y="137"/>
                  </a:cubicBezTo>
                  <a:cubicBezTo>
                    <a:pt x="133" y="118"/>
                    <a:pt x="160" y="0"/>
                    <a:pt x="131" y="0"/>
                  </a:cubicBezTo>
                </a:path>
              </a:pathLst>
            </a:custGeom>
            <a:solidFill>
              <a:srgbClr val="D8D8D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346" name="Freeform 353"/>
            <p:cNvSpPr>
              <a:spLocks noEditPoints="1"/>
            </p:cNvSpPr>
            <p:nvPr/>
          </p:nvSpPr>
          <p:spPr bwMode="auto">
            <a:xfrm>
              <a:off x="322970" y="191298"/>
              <a:ext cx="98133" cy="213657"/>
            </a:xfrm>
            <a:custGeom>
              <a:avLst/>
              <a:gdLst>
                <a:gd name="T0" fmla="*/ 2147483647 w 221"/>
                <a:gd name="T1" fmla="*/ 2147483647 h 484"/>
                <a:gd name="T2" fmla="*/ 2147483647 w 221"/>
                <a:gd name="T3" fmla="*/ 2147483647 h 484"/>
                <a:gd name="T4" fmla="*/ 2147483647 w 221"/>
                <a:gd name="T5" fmla="*/ 2147483647 h 484"/>
                <a:gd name="T6" fmla="*/ 2147483647 w 221"/>
                <a:gd name="T7" fmla="*/ 2147483647 h 484"/>
                <a:gd name="T8" fmla="*/ 2147483647 w 221"/>
                <a:gd name="T9" fmla="*/ 2147483647 h 484"/>
                <a:gd name="T10" fmla="*/ 2147483647 w 221"/>
                <a:gd name="T11" fmla="*/ 0 h 484"/>
                <a:gd name="T12" fmla="*/ 2147483647 w 221"/>
                <a:gd name="T13" fmla="*/ 0 h 484"/>
                <a:gd name="T14" fmla="*/ 2147483647 w 221"/>
                <a:gd name="T15" fmla="*/ 2147483647 h 484"/>
                <a:gd name="T16" fmla="*/ 2147483647 w 221"/>
                <a:gd name="T17" fmla="*/ 0 h 4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1" h="484">
                  <a:moveTo>
                    <a:pt x="49" y="4"/>
                  </a:moveTo>
                  <a:cubicBezTo>
                    <a:pt x="0" y="43"/>
                    <a:pt x="119" y="350"/>
                    <a:pt x="155" y="433"/>
                  </a:cubicBezTo>
                  <a:cubicBezTo>
                    <a:pt x="171" y="470"/>
                    <a:pt x="185" y="484"/>
                    <a:pt x="196" y="484"/>
                  </a:cubicBezTo>
                  <a:cubicBezTo>
                    <a:pt x="211" y="484"/>
                    <a:pt x="221" y="458"/>
                    <a:pt x="221" y="428"/>
                  </a:cubicBezTo>
                  <a:cubicBezTo>
                    <a:pt x="221" y="378"/>
                    <a:pt x="67" y="43"/>
                    <a:pt x="49" y="4"/>
                  </a:cubicBezTo>
                  <a:moveTo>
                    <a:pt x="57" y="0"/>
                  </a:moveTo>
                  <a:cubicBezTo>
                    <a:pt x="47" y="0"/>
                    <a:pt x="47" y="0"/>
                    <a:pt x="47" y="0"/>
                  </a:cubicBezTo>
                  <a:cubicBezTo>
                    <a:pt x="47" y="0"/>
                    <a:pt x="48" y="1"/>
                    <a:pt x="49" y="4"/>
                  </a:cubicBezTo>
                  <a:cubicBezTo>
                    <a:pt x="51" y="2"/>
                    <a:pt x="54" y="1"/>
                    <a:pt x="57" y="0"/>
                  </a:cubicBezTo>
                </a:path>
              </a:pathLst>
            </a:custGeom>
            <a:solidFill>
              <a:srgbClr val="DCDCD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6874" name="组合 745"/>
          <p:cNvGrpSpPr/>
          <p:nvPr/>
        </p:nvGrpSpPr>
        <p:grpSpPr bwMode="auto">
          <a:xfrm>
            <a:off x="2205038" y="1998486"/>
            <a:ext cx="542925" cy="541902"/>
            <a:chOff x="0" y="0"/>
            <a:chExt cx="722956" cy="722956"/>
          </a:xfrm>
        </p:grpSpPr>
        <p:sp>
          <p:nvSpPr>
            <p:cNvPr id="37314" name="Freeform 354"/>
            <p:cNvSpPr/>
            <p:nvPr/>
          </p:nvSpPr>
          <p:spPr bwMode="auto">
            <a:xfrm>
              <a:off x="0" y="0"/>
              <a:ext cx="722956" cy="722956"/>
            </a:xfrm>
            <a:custGeom>
              <a:avLst/>
              <a:gdLst>
                <a:gd name="T0" fmla="*/ 2147483647 w 1633"/>
                <a:gd name="T1" fmla="*/ 2147483647 h 1633"/>
                <a:gd name="T2" fmla="*/ 2147483647 w 1633"/>
                <a:gd name="T3" fmla="*/ 2147483647 h 1633"/>
                <a:gd name="T4" fmla="*/ 2147483647 w 1633"/>
                <a:gd name="T5" fmla="*/ 2147483647 h 1633"/>
                <a:gd name="T6" fmla="*/ 0 w 1633"/>
                <a:gd name="T7" fmla="*/ 2147483647 h 1633"/>
                <a:gd name="T8" fmla="*/ 0 w 1633"/>
                <a:gd name="T9" fmla="*/ 2147483647 h 1633"/>
                <a:gd name="T10" fmla="*/ 2147483647 w 1633"/>
                <a:gd name="T11" fmla="*/ 0 h 1633"/>
                <a:gd name="T12" fmla="*/ 2147483647 w 1633"/>
                <a:gd name="T13" fmla="*/ 0 h 1633"/>
                <a:gd name="T14" fmla="*/ 2147483647 w 1633"/>
                <a:gd name="T15" fmla="*/ 2147483647 h 1633"/>
                <a:gd name="T16" fmla="*/ 2147483647 w 1633"/>
                <a:gd name="T17" fmla="*/ 2147483647 h 16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33" h="1633">
                  <a:moveTo>
                    <a:pt x="1633" y="1519"/>
                  </a:moveTo>
                  <a:cubicBezTo>
                    <a:pt x="1633" y="1582"/>
                    <a:pt x="1582" y="1633"/>
                    <a:pt x="1519" y="1633"/>
                  </a:cubicBezTo>
                  <a:cubicBezTo>
                    <a:pt x="114" y="1633"/>
                    <a:pt x="114" y="1633"/>
                    <a:pt x="114" y="1633"/>
                  </a:cubicBezTo>
                  <a:cubicBezTo>
                    <a:pt x="51" y="1633"/>
                    <a:pt x="0" y="1582"/>
                    <a:pt x="0" y="1519"/>
                  </a:cubicBezTo>
                  <a:cubicBezTo>
                    <a:pt x="0" y="114"/>
                    <a:pt x="0" y="114"/>
                    <a:pt x="0" y="114"/>
                  </a:cubicBezTo>
                  <a:cubicBezTo>
                    <a:pt x="0" y="51"/>
                    <a:pt x="51" y="0"/>
                    <a:pt x="114" y="0"/>
                  </a:cubicBezTo>
                  <a:cubicBezTo>
                    <a:pt x="1519" y="0"/>
                    <a:pt x="1519" y="0"/>
                    <a:pt x="1519" y="0"/>
                  </a:cubicBezTo>
                  <a:cubicBezTo>
                    <a:pt x="1582" y="0"/>
                    <a:pt x="1633" y="51"/>
                    <a:pt x="1633" y="114"/>
                  </a:cubicBezTo>
                  <a:cubicBezTo>
                    <a:pt x="1633" y="1519"/>
                    <a:pt x="1633" y="1519"/>
                    <a:pt x="1633" y="1519"/>
                  </a:cubicBezTo>
                </a:path>
              </a:pathLst>
            </a:custGeom>
            <a:solidFill>
              <a:srgbClr val="E8C04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315" name="Freeform 355"/>
            <p:cNvSpPr/>
            <p:nvPr/>
          </p:nvSpPr>
          <p:spPr bwMode="auto">
            <a:xfrm>
              <a:off x="53414" y="423588"/>
              <a:ext cx="89438" cy="64594"/>
            </a:xfrm>
            <a:custGeom>
              <a:avLst/>
              <a:gdLst>
                <a:gd name="T0" fmla="*/ 2147483647 w 203"/>
                <a:gd name="T1" fmla="*/ 0 h 146"/>
                <a:gd name="T2" fmla="*/ 0 w 203"/>
                <a:gd name="T3" fmla="*/ 0 h 146"/>
                <a:gd name="T4" fmla="*/ 0 w 203"/>
                <a:gd name="T5" fmla="*/ 2147483647 h 146"/>
                <a:gd name="T6" fmla="*/ 2147483647 w 203"/>
                <a:gd name="T7" fmla="*/ 2147483647 h 146"/>
                <a:gd name="T8" fmla="*/ 2147483647 w 203"/>
                <a:gd name="T9" fmla="*/ 2147483647 h 146"/>
                <a:gd name="T10" fmla="*/ 2147483647 w 203"/>
                <a:gd name="T11" fmla="*/ 2147483647 h 146"/>
                <a:gd name="T12" fmla="*/ 2147483647 w 203"/>
                <a:gd name="T13" fmla="*/ 0 h 1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3" h="146">
                  <a:moveTo>
                    <a:pt x="58" y="0"/>
                  </a:moveTo>
                  <a:cubicBezTo>
                    <a:pt x="0" y="0"/>
                    <a:pt x="0" y="0"/>
                    <a:pt x="0" y="0"/>
                  </a:cubicBezTo>
                  <a:cubicBezTo>
                    <a:pt x="0" y="146"/>
                    <a:pt x="0" y="146"/>
                    <a:pt x="0" y="146"/>
                  </a:cubicBezTo>
                  <a:cubicBezTo>
                    <a:pt x="167" y="146"/>
                    <a:pt x="167" y="146"/>
                    <a:pt x="167" y="146"/>
                  </a:cubicBezTo>
                  <a:cubicBezTo>
                    <a:pt x="165" y="136"/>
                    <a:pt x="164" y="125"/>
                    <a:pt x="164" y="114"/>
                  </a:cubicBezTo>
                  <a:cubicBezTo>
                    <a:pt x="164" y="73"/>
                    <a:pt x="179" y="36"/>
                    <a:pt x="203" y="6"/>
                  </a:cubicBezTo>
                  <a:lnTo>
                    <a:pt x="58" y="0"/>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316" name="Freeform 356"/>
            <p:cNvSpPr/>
            <p:nvPr/>
          </p:nvSpPr>
          <p:spPr bwMode="auto">
            <a:xfrm>
              <a:off x="275767" y="454642"/>
              <a:ext cx="177633" cy="33540"/>
            </a:xfrm>
            <a:custGeom>
              <a:avLst/>
              <a:gdLst>
                <a:gd name="T0" fmla="*/ 0 w 402"/>
                <a:gd name="T1" fmla="*/ 2147483647 h 74"/>
                <a:gd name="T2" fmla="*/ 2147483647 w 402"/>
                <a:gd name="T3" fmla="*/ 2147483647 h 74"/>
                <a:gd name="T4" fmla="*/ 2147483647 w 402"/>
                <a:gd name="T5" fmla="*/ 2147483647 h 74"/>
                <a:gd name="T6" fmla="*/ 2147483647 w 402"/>
                <a:gd name="T7" fmla="*/ 2147483647 h 74"/>
                <a:gd name="T8" fmla="*/ 2147483647 w 402"/>
                <a:gd name="T9" fmla="*/ 2147483647 h 74"/>
                <a:gd name="T10" fmla="*/ 2147483647 w 402"/>
                <a:gd name="T11" fmla="*/ 0 h 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2" h="74">
                  <a:moveTo>
                    <a:pt x="0" y="5"/>
                  </a:moveTo>
                  <a:cubicBezTo>
                    <a:pt x="3" y="17"/>
                    <a:pt x="4" y="30"/>
                    <a:pt x="4" y="42"/>
                  </a:cubicBezTo>
                  <a:cubicBezTo>
                    <a:pt x="4" y="53"/>
                    <a:pt x="3" y="64"/>
                    <a:pt x="1" y="74"/>
                  </a:cubicBezTo>
                  <a:cubicBezTo>
                    <a:pt x="400" y="74"/>
                    <a:pt x="400" y="74"/>
                    <a:pt x="400" y="74"/>
                  </a:cubicBezTo>
                  <a:cubicBezTo>
                    <a:pt x="398" y="64"/>
                    <a:pt x="397" y="53"/>
                    <a:pt x="397" y="42"/>
                  </a:cubicBezTo>
                  <a:cubicBezTo>
                    <a:pt x="397" y="28"/>
                    <a:pt x="399" y="14"/>
                    <a:pt x="402" y="0"/>
                  </a:cubicBezTo>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317" name="Freeform 357"/>
            <p:cNvSpPr/>
            <p:nvPr/>
          </p:nvSpPr>
          <p:spPr bwMode="auto">
            <a:xfrm>
              <a:off x="601221" y="454642"/>
              <a:ext cx="50929" cy="34781"/>
            </a:xfrm>
            <a:custGeom>
              <a:avLst/>
              <a:gdLst>
                <a:gd name="T0" fmla="*/ 2147483647 w 115"/>
                <a:gd name="T1" fmla="*/ 0 h 78"/>
                <a:gd name="T2" fmla="*/ 2147483647 w 115"/>
                <a:gd name="T3" fmla="*/ 2147483647 h 78"/>
                <a:gd name="T4" fmla="*/ 0 w 115"/>
                <a:gd name="T5" fmla="*/ 2147483647 h 78"/>
                <a:gd name="T6" fmla="*/ 2147483647 w 115"/>
                <a:gd name="T7" fmla="*/ 2147483647 h 78"/>
                <a:gd name="T8" fmla="*/ 0 w 115"/>
                <a:gd name="T9" fmla="*/ 2147483647 h 78"/>
                <a:gd name="T10" fmla="*/ 2147483647 w 115"/>
                <a:gd name="T11" fmla="*/ 0 h 7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5" h="78">
                  <a:moveTo>
                    <a:pt x="89" y="0"/>
                  </a:moveTo>
                  <a:cubicBezTo>
                    <a:pt x="115" y="78"/>
                    <a:pt x="115" y="78"/>
                    <a:pt x="115" y="78"/>
                  </a:cubicBezTo>
                  <a:cubicBezTo>
                    <a:pt x="0" y="77"/>
                    <a:pt x="0" y="77"/>
                    <a:pt x="0" y="77"/>
                  </a:cubicBezTo>
                  <a:cubicBezTo>
                    <a:pt x="2" y="66"/>
                    <a:pt x="3" y="55"/>
                    <a:pt x="3" y="44"/>
                  </a:cubicBezTo>
                  <a:cubicBezTo>
                    <a:pt x="3" y="32"/>
                    <a:pt x="2" y="21"/>
                    <a:pt x="0" y="10"/>
                  </a:cubicBezTo>
                  <a:lnTo>
                    <a:pt x="89" y="0"/>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318" name="Freeform 358"/>
            <p:cNvSpPr/>
            <p:nvPr/>
          </p:nvSpPr>
          <p:spPr bwMode="auto">
            <a:xfrm>
              <a:off x="78258" y="226079"/>
              <a:ext cx="562713" cy="232290"/>
            </a:xfrm>
            <a:custGeom>
              <a:avLst/>
              <a:gdLst>
                <a:gd name="T0" fmla="*/ 2147483647 w 1272"/>
                <a:gd name="T1" fmla="*/ 2147483647 h 527"/>
                <a:gd name="T2" fmla="*/ 2147483647 w 1272"/>
                <a:gd name="T3" fmla="*/ 2147483647 h 527"/>
                <a:gd name="T4" fmla="*/ 2147483647 w 1272"/>
                <a:gd name="T5" fmla="*/ 2147483647 h 527"/>
                <a:gd name="T6" fmla="*/ 2147483647 w 1272"/>
                <a:gd name="T7" fmla="*/ 2147483647 h 527"/>
                <a:gd name="T8" fmla="*/ 2147483647 w 1272"/>
                <a:gd name="T9" fmla="*/ 2147483647 h 527"/>
                <a:gd name="T10" fmla="*/ 2147483647 w 1272"/>
                <a:gd name="T11" fmla="*/ 2147483647 h 527"/>
                <a:gd name="T12" fmla="*/ 2147483647 w 1272"/>
                <a:gd name="T13" fmla="*/ 2147483647 h 527"/>
                <a:gd name="T14" fmla="*/ 2147483647 w 1272"/>
                <a:gd name="T15" fmla="*/ 2147483647 h 527"/>
                <a:gd name="T16" fmla="*/ 2147483647 w 1272"/>
                <a:gd name="T17" fmla="*/ 0 h 527"/>
                <a:gd name="T18" fmla="*/ 2147483647 w 1272"/>
                <a:gd name="T19" fmla="*/ 0 h 527"/>
                <a:gd name="T20" fmla="*/ 2147483647 w 1272"/>
                <a:gd name="T21" fmla="*/ 2147483647 h 527"/>
                <a:gd name="T22" fmla="*/ 2147483647 w 1272"/>
                <a:gd name="T23" fmla="*/ 2147483647 h 527"/>
                <a:gd name="T24" fmla="*/ 2147483647 w 1272"/>
                <a:gd name="T25" fmla="*/ 2147483647 h 527"/>
                <a:gd name="T26" fmla="*/ 2147483647 w 1272"/>
                <a:gd name="T27" fmla="*/ 2147483647 h 527"/>
                <a:gd name="T28" fmla="*/ 2147483647 w 1272"/>
                <a:gd name="T29" fmla="*/ 2147483647 h 527"/>
                <a:gd name="T30" fmla="*/ 2147483647 w 1272"/>
                <a:gd name="T31" fmla="*/ 2147483647 h 527"/>
                <a:gd name="T32" fmla="*/ 2147483647 w 1272"/>
                <a:gd name="T33" fmla="*/ 2147483647 h 5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72" h="527">
                  <a:moveTo>
                    <a:pt x="1" y="453"/>
                  </a:moveTo>
                  <a:cubicBezTo>
                    <a:pt x="146" y="453"/>
                    <a:pt x="146" y="453"/>
                    <a:pt x="146" y="453"/>
                  </a:cubicBezTo>
                  <a:cubicBezTo>
                    <a:pt x="177" y="415"/>
                    <a:pt x="225" y="390"/>
                    <a:pt x="279" y="390"/>
                  </a:cubicBezTo>
                  <a:cubicBezTo>
                    <a:pt x="361" y="390"/>
                    <a:pt x="429" y="447"/>
                    <a:pt x="446" y="524"/>
                  </a:cubicBezTo>
                  <a:cubicBezTo>
                    <a:pt x="848" y="519"/>
                    <a:pt x="848" y="519"/>
                    <a:pt x="848" y="519"/>
                  </a:cubicBezTo>
                  <a:cubicBezTo>
                    <a:pt x="867" y="445"/>
                    <a:pt x="934" y="390"/>
                    <a:pt x="1015" y="390"/>
                  </a:cubicBezTo>
                  <a:cubicBezTo>
                    <a:pt x="1098" y="390"/>
                    <a:pt x="1167" y="449"/>
                    <a:pt x="1183" y="527"/>
                  </a:cubicBezTo>
                  <a:cubicBezTo>
                    <a:pt x="1272" y="517"/>
                    <a:pt x="1272" y="517"/>
                    <a:pt x="1272" y="517"/>
                  </a:cubicBezTo>
                  <a:cubicBezTo>
                    <a:pt x="1106" y="0"/>
                    <a:pt x="1106" y="0"/>
                    <a:pt x="1106" y="0"/>
                  </a:cubicBezTo>
                  <a:cubicBezTo>
                    <a:pt x="508" y="0"/>
                    <a:pt x="508" y="0"/>
                    <a:pt x="508" y="0"/>
                  </a:cubicBezTo>
                  <a:cubicBezTo>
                    <a:pt x="429" y="231"/>
                    <a:pt x="429" y="231"/>
                    <a:pt x="429" y="231"/>
                  </a:cubicBezTo>
                  <a:cubicBezTo>
                    <a:pt x="429" y="231"/>
                    <a:pt x="138" y="232"/>
                    <a:pt x="69" y="232"/>
                  </a:cubicBezTo>
                  <a:cubicBezTo>
                    <a:pt x="0" y="232"/>
                    <a:pt x="1" y="271"/>
                    <a:pt x="1" y="271"/>
                  </a:cubicBezTo>
                  <a:cubicBezTo>
                    <a:pt x="1" y="445"/>
                    <a:pt x="1" y="445"/>
                    <a:pt x="1" y="445"/>
                  </a:cubicBezTo>
                  <a:cubicBezTo>
                    <a:pt x="1" y="454"/>
                    <a:pt x="1" y="451"/>
                    <a:pt x="1" y="449"/>
                  </a:cubicBezTo>
                  <a:cubicBezTo>
                    <a:pt x="1" y="448"/>
                    <a:pt x="1" y="447"/>
                    <a:pt x="1" y="447"/>
                  </a:cubicBezTo>
                  <a:cubicBezTo>
                    <a:pt x="1" y="453"/>
                    <a:pt x="1" y="453"/>
                    <a:pt x="1" y="453"/>
                  </a:cubicBezTo>
                </a:path>
              </a:pathLst>
            </a:custGeom>
            <a:solidFill>
              <a:srgbClr val="D2514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319" name="Freeform 359"/>
            <p:cNvSpPr/>
            <p:nvPr/>
          </p:nvSpPr>
          <p:spPr bwMode="auto">
            <a:xfrm>
              <a:off x="280735" y="245954"/>
              <a:ext cx="110555" cy="83227"/>
            </a:xfrm>
            <a:custGeom>
              <a:avLst/>
              <a:gdLst>
                <a:gd name="T0" fmla="*/ 2147483647 w 89"/>
                <a:gd name="T1" fmla="*/ 2147483647 h 67"/>
                <a:gd name="T2" fmla="*/ 0 w 89"/>
                <a:gd name="T3" fmla="*/ 2147483647 h 67"/>
                <a:gd name="T4" fmla="*/ 2147483647 w 89"/>
                <a:gd name="T5" fmla="*/ 0 h 67"/>
                <a:gd name="T6" fmla="*/ 2147483647 w 89"/>
                <a:gd name="T7" fmla="*/ 0 h 67"/>
                <a:gd name="T8" fmla="*/ 2147483647 w 89"/>
                <a:gd name="T9" fmla="*/ 2147483647 h 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 h="67">
                  <a:moveTo>
                    <a:pt x="89" y="67"/>
                  </a:moveTo>
                  <a:lnTo>
                    <a:pt x="0" y="67"/>
                  </a:lnTo>
                  <a:lnTo>
                    <a:pt x="24" y="0"/>
                  </a:lnTo>
                  <a:lnTo>
                    <a:pt x="89" y="0"/>
                  </a:lnTo>
                  <a:lnTo>
                    <a:pt x="89" y="67"/>
                  </a:lnTo>
                  <a:close/>
                </a:path>
              </a:pathLst>
            </a:custGeom>
            <a:solidFill>
              <a:srgbClr val="157FC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320" name="Freeform 360"/>
            <p:cNvSpPr/>
            <p:nvPr/>
          </p:nvSpPr>
          <p:spPr bwMode="auto">
            <a:xfrm>
              <a:off x="280735" y="245954"/>
              <a:ext cx="110555" cy="83227"/>
            </a:xfrm>
            <a:custGeom>
              <a:avLst/>
              <a:gdLst>
                <a:gd name="T0" fmla="*/ 2147483647 w 89"/>
                <a:gd name="T1" fmla="*/ 2147483647 h 67"/>
                <a:gd name="T2" fmla="*/ 0 w 89"/>
                <a:gd name="T3" fmla="*/ 2147483647 h 67"/>
                <a:gd name="T4" fmla="*/ 2147483647 w 89"/>
                <a:gd name="T5" fmla="*/ 0 h 67"/>
                <a:gd name="T6" fmla="*/ 2147483647 w 89"/>
                <a:gd name="T7" fmla="*/ 0 h 67"/>
                <a:gd name="T8" fmla="*/ 2147483647 w 89"/>
                <a:gd name="T9" fmla="*/ 2147483647 h 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 h="67">
                  <a:moveTo>
                    <a:pt x="89" y="67"/>
                  </a:moveTo>
                  <a:lnTo>
                    <a:pt x="0" y="67"/>
                  </a:lnTo>
                  <a:lnTo>
                    <a:pt x="24" y="0"/>
                  </a:lnTo>
                  <a:lnTo>
                    <a:pt x="89" y="0"/>
                  </a:lnTo>
                  <a:lnTo>
                    <a:pt x="89" y="6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321" name="Rectangle 361"/>
            <p:cNvSpPr>
              <a:spLocks noChangeArrowheads="1"/>
            </p:cNvSpPr>
            <p:nvPr/>
          </p:nvSpPr>
          <p:spPr bwMode="auto">
            <a:xfrm>
              <a:off x="411165" y="245954"/>
              <a:ext cx="108070" cy="84469"/>
            </a:xfrm>
            <a:prstGeom prst="rect">
              <a:avLst/>
            </a:prstGeom>
            <a:solidFill>
              <a:srgbClr val="157FC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7322" name="Freeform 362"/>
            <p:cNvSpPr/>
            <p:nvPr/>
          </p:nvSpPr>
          <p:spPr bwMode="auto">
            <a:xfrm>
              <a:off x="532900" y="247197"/>
              <a:ext cx="40992" cy="81985"/>
            </a:xfrm>
            <a:custGeom>
              <a:avLst/>
              <a:gdLst>
                <a:gd name="T0" fmla="*/ 0 w 33"/>
                <a:gd name="T1" fmla="*/ 2147483647 h 66"/>
                <a:gd name="T2" fmla="*/ 0 w 33"/>
                <a:gd name="T3" fmla="*/ 0 h 66"/>
                <a:gd name="T4" fmla="*/ 2147483647 w 33"/>
                <a:gd name="T5" fmla="*/ 0 h 66"/>
                <a:gd name="T6" fmla="*/ 2147483647 w 33"/>
                <a:gd name="T7" fmla="*/ 2147483647 h 66"/>
                <a:gd name="T8" fmla="*/ 0 w 33"/>
                <a:gd name="T9" fmla="*/ 2147483647 h 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 h="66">
                  <a:moveTo>
                    <a:pt x="0" y="66"/>
                  </a:moveTo>
                  <a:lnTo>
                    <a:pt x="0" y="0"/>
                  </a:lnTo>
                  <a:lnTo>
                    <a:pt x="20" y="0"/>
                  </a:lnTo>
                  <a:lnTo>
                    <a:pt x="33" y="66"/>
                  </a:lnTo>
                  <a:lnTo>
                    <a:pt x="0" y="66"/>
                  </a:lnTo>
                  <a:close/>
                </a:path>
              </a:pathLst>
            </a:custGeom>
            <a:solidFill>
              <a:srgbClr val="157FC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323" name="Oval 363"/>
            <p:cNvSpPr>
              <a:spLocks noChangeArrowheads="1"/>
            </p:cNvSpPr>
            <p:nvPr/>
          </p:nvSpPr>
          <p:spPr bwMode="auto">
            <a:xfrm>
              <a:off x="131672" y="406197"/>
              <a:ext cx="141610" cy="142852"/>
            </a:xfrm>
            <a:prstGeom prst="ellipse">
              <a:avLst/>
            </a:pr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en-US">
                <a:solidFill>
                  <a:srgbClr val="000000"/>
                </a:solidFill>
              </a:endParaRPr>
            </a:p>
          </p:txBody>
        </p:sp>
        <p:sp>
          <p:nvSpPr>
            <p:cNvPr id="37324" name="Oval 364"/>
            <p:cNvSpPr>
              <a:spLocks noChangeArrowheads="1"/>
            </p:cNvSpPr>
            <p:nvPr/>
          </p:nvSpPr>
          <p:spPr bwMode="auto">
            <a:xfrm>
              <a:off x="170180" y="445947"/>
              <a:ext cx="64594" cy="64594"/>
            </a:xfrm>
            <a:prstGeom prst="ellipse">
              <a:avLst/>
            </a:prstGeom>
            <a:solidFill>
              <a:srgbClr val="7A7A7A"/>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en-US">
                <a:solidFill>
                  <a:srgbClr val="000000"/>
                </a:solidFill>
              </a:endParaRPr>
            </a:p>
          </p:txBody>
        </p:sp>
        <p:sp>
          <p:nvSpPr>
            <p:cNvPr id="37325" name="Oval 365"/>
            <p:cNvSpPr>
              <a:spLocks noChangeArrowheads="1"/>
            </p:cNvSpPr>
            <p:nvPr/>
          </p:nvSpPr>
          <p:spPr bwMode="auto">
            <a:xfrm>
              <a:off x="455884" y="406197"/>
              <a:ext cx="142852" cy="142852"/>
            </a:xfrm>
            <a:prstGeom prst="ellipse">
              <a:avLst/>
            </a:pr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en-US">
                <a:solidFill>
                  <a:srgbClr val="000000"/>
                </a:solidFill>
              </a:endParaRPr>
            </a:p>
          </p:txBody>
        </p:sp>
        <p:sp>
          <p:nvSpPr>
            <p:cNvPr id="37326" name="Oval 366"/>
            <p:cNvSpPr>
              <a:spLocks noChangeArrowheads="1"/>
            </p:cNvSpPr>
            <p:nvPr/>
          </p:nvSpPr>
          <p:spPr bwMode="auto">
            <a:xfrm>
              <a:off x="495634" y="445947"/>
              <a:ext cx="64594" cy="64594"/>
            </a:xfrm>
            <a:prstGeom prst="ellipse">
              <a:avLst/>
            </a:prstGeom>
            <a:solidFill>
              <a:srgbClr val="7A7A7A"/>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en-US">
                <a:solidFill>
                  <a:srgbClr val="000000"/>
                </a:solidFill>
              </a:endParaRPr>
            </a:p>
          </p:txBody>
        </p:sp>
        <p:sp>
          <p:nvSpPr>
            <p:cNvPr id="37327" name="Freeform 367"/>
            <p:cNvSpPr/>
            <p:nvPr/>
          </p:nvSpPr>
          <p:spPr bwMode="auto">
            <a:xfrm>
              <a:off x="585072" y="267072"/>
              <a:ext cx="90680" cy="163969"/>
            </a:xfrm>
            <a:custGeom>
              <a:avLst/>
              <a:gdLst>
                <a:gd name="T0" fmla="*/ 2147483647 w 206"/>
                <a:gd name="T1" fmla="*/ 2147483647 h 372"/>
                <a:gd name="T2" fmla="*/ 2147483647 w 206"/>
                <a:gd name="T3" fmla="*/ 2147483647 h 372"/>
                <a:gd name="T4" fmla="*/ 2147483647 w 206"/>
                <a:gd name="T5" fmla="*/ 2147483647 h 372"/>
                <a:gd name="T6" fmla="*/ 2147483647 w 206"/>
                <a:gd name="T7" fmla="*/ 2147483647 h 372"/>
                <a:gd name="T8" fmla="*/ 2147483647 w 206"/>
                <a:gd name="T9" fmla="*/ 2147483647 h 372"/>
                <a:gd name="T10" fmla="*/ 2147483647 w 206"/>
                <a:gd name="T11" fmla="*/ 2147483647 h 372"/>
                <a:gd name="T12" fmla="*/ 2147483647 w 206"/>
                <a:gd name="T13" fmla="*/ 2147483647 h 3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6" h="372">
                  <a:moveTo>
                    <a:pt x="196" y="294"/>
                  </a:moveTo>
                  <a:cubicBezTo>
                    <a:pt x="110" y="43"/>
                    <a:pt x="110" y="43"/>
                    <a:pt x="110" y="43"/>
                  </a:cubicBezTo>
                  <a:cubicBezTo>
                    <a:pt x="101" y="15"/>
                    <a:pt x="71" y="0"/>
                    <a:pt x="43" y="10"/>
                  </a:cubicBezTo>
                  <a:cubicBezTo>
                    <a:pt x="15" y="19"/>
                    <a:pt x="0" y="50"/>
                    <a:pt x="9" y="78"/>
                  </a:cubicBezTo>
                  <a:cubicBezTo>
                    <a:pt x="95" y="329"/>
                    <a:pt x="95" y="329"/>
                    <a:pt x="95" y="329"/>
                  </a:cubicBezTo>
                  <a:cubicBezTo>
                    <a:pt x="104" y="357"/>
                    <a:pt x="134" y="372"/>
                    <a:pt x="163" y="362"/>
                  </a:cubicBezTo>
                  <a:cubicBezTo>
                    <a:pt x="191" y="353"/>
                    <a:pt x="206" y="322"/>
                    <a:pt x="196" y="294"/>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328" name="Freeform 368"/>
            <p:cNvSpPr/>
            <p:nvPr/>
          </p:nvSpPr>
          <p:spPr bwMode="auto">
            <a:xfrm>
              <a:off x="330423" y="201235"/>
              <a:ext cx="223595" cy="24844"/>
            </a:xfrm>
            <a:custGeom>
              <a:avLst/>
              <a:gdLst>
                <a:gd name="T0" fmla="*/ 2147483647 w 504"/>
                <a:gd name="T1" fmla="*/ 2147483647 h 55"/>
                <a:gd name="T2" fmla="*/ 2147483647 w 504"/>
                <a:gd name="T3" fmla="*/ 2147483647 h 55"/>
                <a:gd name="T4" fmla="*/ 2147483647 w 504"/>
                <a:gd name="T5" fmla="*/ 2147483647 h 55"/>
                <a:gd name="T6" fmla="*/ 2147483647 w 504"/>
                <a:gd name="T7" fmla="*/ 0 h 55"/>
                <a:gd name="T8" fmla="*/ 2147483647 w 504"/>
                <a:gd name="T9" fmla="*/ 0 h 55"/>
                <a:gd name="T10" fmla="*/ 0 w 504"/>
                <a:gd name="T11" fmla="*/ 2147483647 h 55"/>
                <a:gd name="T12" fmla="*/ 2147483647 w 504"/>
                <a:gd name="T13" fmla="*/ 2147483647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04" h="55">
                  <a:moveTo>
                    <a:pt x="27" y="55"/>
                  </a:moveTo>
                  <a:cubicBezTo>
                    <a:pt x="476" y="55"/>
                    <a:pt x="476" y="55"/>
                    <a:pt x="476" y="55"/>
                  </a:cubicBezTo>
                  <a:cubicBezTo>
                    <a:pt x="491" y="55"/>
                    <a:pt x="504" y="42"/>
                    <a:pt x="504" y="27"/>
                  </a:cubicBezTo>
                  <a:cubicBezTo>
                    <a:pt x="504" y="12"/>
                    <a:pt x="491" y="0"/>
                    <a:pt x="476" y="0"/>
                  </a:cubicBezTo>
                  <a:cubicBezTo>
                    <a:pt x="27" y="0"/>
                    <a:pt x="27" y="0"/>
                    <a:pt x="27" y="0"/>
                  </a:cubicBezTo>
                  <a:cubicBezTo>
                    <a:pt x="12" y="0"/>
                    <a:pt x="0" y="12"/>
                    <a:pt x="0" y="27"/>
                  </a:cubicBezTo>
                  <a:cubicBezTo>
                    <a:pt x="0" y="42"/>
                    <a:pt x="12" y="55"/>
                    <a:pt x="27" y="55"/>
                  </a:cubicBezTo>
                </a:path>
              </a:pathLst>
            </a:custGeom>
            <a:solidFill>
              <a:srgbClr val="707B8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329" name="Freeform 369"/>
            <p:cNvSpPr/>
            <p:nvPr/>
          </p:nvSpPr>
          <p:spPr bwMode="auto">
            <a:xfrm>
              <a:off x="258376" y="332907"/>
              <a:ext cx="132914" cy="118009"/>
            </a:xfrm>
            <a:custGeom>
              <a:avLst/>
              <a:gdLst>
                <a:gd name="T0" fmla="*/ 2147483647 w 299"/>
                <a:gd name="T1" fmla="*/ 0 h 267"/>
                <a:gd name="T2" fmla="*/ 2147483647 w 299"/>
                <a:gd name="T3" fmla="*/ 0 h 267"/>
                <a:gd name="T4" fmla="*/ 2147483647 w 299"/>
                <a:gd name="T5" fmla="*/ 0 h 267"/>
                <a:gd name="T6" fmla="*/ 0 w 299"/>
                <a:gd name="T7" fmla="*/ 0 h 267"/>
                <a:gd name="T8" fmla="*/ 0 w 299"/>
                <a:gd name="T9" fmla="*/ 2147483647 h 267"/>
                <a:gd name="T10" fmla="*/ 2147483647 w 299"/>
                <a:gd name="T11" fmla="*/ 2147483647 h 267"/>
                <a:gd name="T12" fmla="*/ 2147483647 w 299"/>
                <a:gd name="T13" fmla="*/ 2147483647 h 267"/>
                <a:gd name="T14" fmla="*/ 2147483647 w 299"/>
                <a:gd name="T15" fmla="*/ 0 h 26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9" h="267">
                  <a:moveTo>
                    <a:pt x="299" y="0"/>
                  </a:moveTo>
                  <a:cubicBezTo>
                    <a:pt x="118" y="0"/>
                    <a:pt x="118" y="0"/>
                    <a:pt x="118" y="0"/>
                  </a:cubicBezTo>
                  <a:cubicBezTo>
                    <a:pt x="114" y="0"/>
                    <a:pt x="114" y="0"/>
                    <a:pt x="114" y="0"/>
                  </a:cubicBezTo>
                  <a:cubicBezTo>
                    <a:pt x="0" y="0"/>
                    <a:pt x="0" y="0"/>
                    <a:pt x="0" y="0"/>
                  </a:cubicBezTo>
                  <a:cubicBezTo>
                    <a:pt x="0" y="125"/>
                    <a:pt x="0" y="125"/>
                    <a:pt x="0" y="125"/>
                  </a:cubicBezTo>
                  <a:cubicBezTo>
                    <a:pt x="78" y="131"/>
                    <a:pt x="114" y="267"/>
                    <a:pt x="114" y="267"/>
                  </a:cubicBezTo>
                  <a:cubicBezTo>
                    <a:pt x="299" y="267"/>
                    <a:pt x="299" y="267"/>
                    <a:pt x="299" y="267"/>
                  </a:cubicBezTo>
                  <a:cubicBezTo>
                    <a:pt x="299" y="0"/>
                    <a:pt x="299" y="0"/>
                    <a:pt x="299" y="0"/>
                  </a:cubicBezTo>
                </a:path>
              </a:pathLst>
            </a:custGeom>
            <a:solidFill>
              <a:srgbClr val="CB3B3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330" name="Oval 370"/>
            <p:cNvSpPr>
              <a:spLocks noChangeArrowheads="1"/>
            </p:cNvSpPr>
            <p:nvPr/>
          </p:nvSpPr>
          <p:spPr bwMode="auto">
            <a:xfrm>
              <a:off x="334149" y="349056"/>
              <a:ext cx="50929" cy="12422"/>
            </a:xfrm>
            <a:prstGeom prst="ellipse">
              <a:avLst/>
            </a:pr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en-US">
                <a:solidFill>
                  <a:srgbClr val="000000"/>
                </a:solidFill>
              </a:endParaRPr>
            </a:p>
          </p:txBody>
        </p:sp>
        <p:sp>
          <p:nvSpPr>
            <p:cNvPr id="37331" name="Freeform 371"/>
            <p:cNvSpPr/>
            <p:nvPr/>
          </p:nvSpPr>
          <p:spPr bwMode="auto">
            <a:xfrm>
              <a:off x="85711" y="332907"/>
              <a:ext cx="89438" cy="85712"/>
            </a:xfrm>
            <a:custGeom>
              <a:avLst/>
              <a:gdLst>
                <a:gd name="T0" fmla="*/ 2147483647 w 200"/>
                <a:gd name="T1" fmla="*/ 0 h 193"/>
                <a:gd name="T2" fmla="*/ 2147483647 w 200"/>
                <a:gd name="T3" fmla="*/ 0 h 193"/>
                <a:gd name="T4" fmla="*/ 0 w 200"/>
                <a:gd name="T5" fmla="*/ 2147483647 h 193"/>
                <a:gd name="T6" fmla="*/ 0 w 200"/>
                <a:gd name="T7" fmla="*/ 2147483647 h 193"/>
                <a:gd name="T8" fmla="*/ 2147483647 w 200"/>
                <a:gd name="T9" fmla="*/ 2147483647 h 193"/>
                <a:gd name="T10" fmla="*/ 2147483647 w 200"/>
                <a:gd name="T11" fmla="*/ 2147483647 h 193"/>
                <a:gd name="T12" fmla="*/ 2147483647 w 200"/>
                <a:gd name="T13" fmla="*/ 2147483647 h 193"/>
                <a:gd name="T14" fmla="*/ 2147483647 w 200"/>
                <a:gd name="T15" fmla="*/ 2147483647 h 193"/>
                <a:gd name="T16" fmla="*/ 2147483647 w 200"/>
                <a:gd name="T17" fmla="*/ 2147483647 h 193"/>
                <a:gd name="T18" fmla="*/ 2147483647 w 200"/>
                <a:gd name="T19" fmla="*/ 2147483647 h 193"/>
                <a:gd name="T20" fmla="*/ 2147483647 w 200"/>
                <a:gd name="T21" fmla="*/ 2147483647 h 193"/>
                <a:gd name="T22" fmla="*/ 2147483647 w 200"/>
                <a:gd name="T23" fmla="*/ 0 h 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00" h="193">
                  <a:moveTo>
                    <a:pt x="176" y="0"/>
                  </a:moveTo>
                  <a:cubicBezTo>
                    <a:pt x="56" y="0"/>
                    <a:pt x="56" y="0"/>
                    <a:pt x="56" y="0"/>
                  </a:cubicBezTo>
                  <a:cubicBezTo>
                    <a:pt x="2" y="0"/>
                    <a:pt x="0" y="37"/>
                    <a:pt x="0" y="37"/>
                  </a:cubicBezTo>
                  <a:cubicBezTo>
                    <a:pt x="0" y="157"/>
                    <a:pt x="0" y="157"/>
                    <a:pt x="0" y="157"/>
                  </a:cubicBezTo>
                  <a:cubicBezTo>
                    <a:pt x="0" y="157"/>
                    <a:pt x="7" y="193"/>
                    <a:pt x="52" y="193"/>
                  </a:cubicBezTo>
                  <a:cubicBezTo>
                    <a:pt x="56" y="193"/>
                    <a:pt x="60" y="193"/>
                    <a:pt x="65" y="192"/>
                  </a:cubicBezTo>
                  <a:cubicBezTo>
                    <a:pt x="65" y="192"/>
                    <a:pt x="99" y="175"/>
                    <a:pt x="62" y="155"/>
                  </a:cubicBezTo>
                  <a:cubicBezTo>
                    <a:pt x="24" y="136"/>
                    <a:pt x="34" y="153"/>
                    <a:pt x="36" y="118"/>
                  </a:cubicBezTo>
                  <a:cubicBezTo>
                    <a:pt x="41" y="44"/>
                    <a:pt x="57" y="36"/>
                    <a:pt x="63" y="36"/>
                  </a:cubicBezTo>
                  <a:cubicBezTo>
                    <a:pt x="65" y="36"/>
                    <a:pt x="66" y="37"/>
                    <a:pt x="66" y="37"/>
                  </a:cubicBezTo>
                  <a:cubicBezTo>
                    <a:pt x="176" y="37"/>
                    <a:pt x="176" y="37"/>
                    <a:pt x="176" y="37"/>
                  </a:cubicBezTo>
                  <a:cubicBezTo>
                    <a:pt x="200" y="15"/>
                    <a:pt x="176" y="0"/>
                    <a:pt x="176" y="0"/>
                  </a:cubicBezTo>
                </a:path>
              </a:pathLst>
            </a:custGeom>
            <a:solidFill>
              <a:srgbClr val="CE444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332" name="Freeform 372"/>
            <p:cNvSpPr/>
            <p:nvPr/>
          </p:nvSpPr>
          <p:spPr bwMode="auto">
            <a:xfrm>
              <a:off x="567681" y="335392"/>
              <a:ext cx="55898" cy="106829"/>
            </a:xfrm>
            <a:custGeom>
              <a:avLst/>
              <a:gdLst>
                <a:gd name="T0" fmla="*/ 2147483647 w 127"/>
                <a:gd name="T1" fmla="*/ 0 h 242"/>
                <a:gd name="T2" fmla="*/ 2147483647 w 127"/>
                <a:gd name="T3" fmla="*/ 2147483647 h 242"/>
                <a:gd name="T4" fmla="*/ 2147483647 w 127"/>
                <a:gd name="T5" fmla="*/ 2147483647 h 242"/>
                <a:gd name="T6" fmla="*/ 2147483647 w 127"/>
                <a:gd name="T7" fmla="*/ 2147483647 h 242"/>
                <a:gd name="T8" fmla="*/ 2147483647 w 127"/>
                <a:gd name="T9" fmla="*/ 2147483647 h 242"/>
                <a:gd name="T10" fmla="*/ 2147483647 w 127"/>
                <a:gd name="T11" fmla="*/ 2147483647 h 242"/>
                <a:gd name="T12" fmla="*/ 2147483647 w 127"/>
                <a:gd name="T13" fmla="*/ 2147483647 h 242"/>
                <a:gd name="T14" fmla="*/ 2147483647 w 127"/>
                <a:gd name="T15" fmla="*/ 2147483647 h 242"/>
                <a:gd name="T16" fmla="*/ 2147483647 w 127"/>
                <a:gd name="T17" fmla="*/ 0 h 2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7" h="242">
                  <a:moveTo>
                    <a:pt x="24" y="0"/>
                  </a:moveTo>
                  <a:cubicBezTo>
                    <a:pt x="22" y="0"/>
                    <a:pt x="20" y="1"/>
                    <a:pt x="18" y="1"/>
                  </a:cubicBezTo>
                  <a:cubicBezTo>
                    <a:pt x="2" y="8"/>
                    <a:pt x="0" y="43"/>
                    <a:pt x="14" y="81"/>
                  </a:cubicBezTo>
                  <a:cubicBezTo>
                    <a:pt x="53" y="185"/>
                    <a:pt x="53" y="185"/>
                    <a:pt x="53" y="185"/>
                  </a:cubicBezTo>
                  <a:cubicBezTo>
                    <a:pt x="65" y="218"/>
                    <a:pt x="87" y="242"/>
                    <a:pt x="103" y="242"/>
                  </a:cubicBezTo>
                  <a:cubicBezTo>
                    <a:pt x="105" y="242"/>
                    <a:pt x="107" y="242"/>
                    <a:pt x="109" y="241"/>
                  </a:cubicBezTo>
                  <a:cubicBezTo>
                    <a:pt x="125" y="235"/>
                    <a:pt x="127" y="200"/>
                    <a:pt x="113" y="162"/>
                  </a:cubicBezTo>
                  <a:cubicBezTo>
                    <a:pt x="74" y="58"/>
                    <a:pt x="74" y="58"/>
                    <a:pt x="74" y="58"/>
                  </a:cubicBezTo>
                  <a:cubicBezTo>
                    <a:pt x="62" y="24"/>
                    <a:pt x="40" y="0"/>
                    <a:pt x="24" y="0"/>
                  </a:cubicBezTo>
                </a:path>
              </a:pathLst>
            </a:custGeom>
            <a:solidFill>
              <a:srgbClr val="CF484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333" name="Freeform 373"/>
            <p:cNvSpPr/>
            <p:nvPr/>
          </p:nvSpPr>
          <p:spPr bwMode="auto">
            <a:xfrm>
              <a:off x="298126" y="254650"/>
              <a:ext cx="62110" cy="65837"/>
            </a:xfrm>
            <a:custGeom>
              <a:avLst/>
              <a:gdLst>
                <a:gd name="T0" fmla="*/ 2147483647 w 141"/>
                <a:gd name="T1" fmla="*/ 0 h 149"/>
                <a:gd name="T2" fmla="*/ 2147483647 w 141"/>
                <a:gd name="T3" fmla="*/ 2147483647 h 149"/>
                <a:gd name="T4" fmla="*/ 2147483647 w 141"/>
                <a:gd name="T5" fmla="*/ 2147483647 h 149"/>
                <a:gd name="T6" fmla="*/ 2147483647 w 141"/>
                <a:gd name="T7" fmla="*/ 2147483647 h 149"/>
                <a:gd name="T8" fmla="*/ 2147483647 w 141"/>
                <a:gd name="T9" fmla="*/ 2147483647 h 149"/>
                <a:gd name="T10" fmla="*/ 2147483647 w 141"/>
                <a:gd name="T11" fmla="*/ 2147483647 h 149"/>
                <a:gd name="T12" fmla="*/ 2147483647 w 141"/>
                <a:gd name="T13" fmla="*/ 2147483647 h 149"/>
                <a:gd name="T14" fmla="*/ 2147483647 w 141"/>
                <a:gd name="T15" fmla="*/ 2147483647 h 149"/>
                <a:gd name="T16" fmla="*/ 2147483647 w 141"/>
                <a:gd name="T17" fmla="*/ 2147483647 h 149"/>
                <a:gd name="T18" fmla="*/ 2147483647 w 141"/>
                <a:gd name="T19" fmla="*/ 2147483647 h 149"/>
                <a:gd name="T20" fmla="*/ 2147483647 w 141"/>
                <a:gd name="T21" fmla="*/ 2147483647 h 149"/>
                <a:gd name="T22" fmla="*/ 2147483647 w 141"/>
                <a:gd name="T23" fmla="*/ 2147483647 h 149"/>
                <a:gd name="T24" fmla="*/ 2147483647 w 141"/>
                <a:gd name="T25" fmla="*/ 2147483647 h 149"/>
                <a:gd name="T26" fmla="*/ 2147483647 w 141"/>
                <a:gd name="T27" fmla="*/ 0 h 14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1" h="149">
                  <a:moveTo>
                    <a:pt x="127" y="0"/>
                  </a:moveTo>
                  <a:cubicBezTo>
                    <a:pt x="122" y="0"/>
                    <a:pt x="115" y="3"/>
                    <a:pt x="107" y="8"/>
                  </a:cubicBezTo>
                  <a:cubicBezTo>
                    <a:pt x="107" y="8"/>
                    <a:pt x="71" y="23"/>
                    <a:pt x="70" y="52"/>
                  </a:cubicBezTo>
                  <a:cubicBezTo>
                    <a:pt x="69" y="81"/>
                    <a:pt x="64" y="89"/>
                    <a:pt x="47" y="95"/>
                  </a:cubicBezTo>
                  <a:cubicBezTo>
                    <a:pt x="29" y="101"/>
                    <a:pt x="0" y="104"/>
                    <a:pt x="9" y="119"/>
                  </a:cubicBezTo>
                  <a:cubicBezTo>
                    <a:pt x="17" y="133"/>
                    <a:pt x="25" y="149"/>
                    <a:pt x="48" y="149"/>
                  </a:cubicBezTo>
                  <a:cubicBezTo>
                    <a:pt x="51" y="149"/>
                    <a:pt x="55" y="148"/>
                    <a:pt x="59" y="148"/>
                  </a:cubicBezTo>
                  <a:cubicBezTo>
                    <a:pt x="90" y="142"/>
                    <a:pt x="108" y="140"/>
                    <a:pt x="102" y="107"/>
                  </a:cubicBezTo>
                  <a:cubicBezTo>
                    <a:pt x="96" y="75"/>
                    <a:pt x="85" y="51"/>
                    <a:pt x="107" y="46"/>
                  </a:cubicBezTo>
                  <a:cubicBezTo>
                    <a:pt x="110" y="46"/>
                    <a:pt x="114" y="45"/>
                    <a:pt x="116" y="45"/>
                  </a:cubicBezTo>
                  <a:cubicBezTo>
                    <a:pt x="120" y="45"/>
                    <a:pt x="122" y="46"/>
                    <a:pt x="125" y="46"/>
                  </a:cubicBezTo>
                  <a:cubicBezTo>
                    <a:pt x="127" y="46"/>
                    <a:pt x="130" y="47"/>
                    <a:pt x="132" y="47"/>
                  </a:cubicBezTo>
                  <a:cubicBezTo>
                    <a:pt x="138" y="47"/>
                    <a:pt x="141" y="43"/>
                    <a:pt x="140" y="27"/>
                  </a:cubicBezTo>
                  <a:cubicBezTo>
                    <a:pt x="140" y="8"/>
                    <a:pt x="135" y="0"/>
                    <a:pt x="127" y="0"/>
                  </a:cubicBezTo>
                </a:path>
              </a:pathLst>
            </a:custGeom>
            <a:solidFill>
              <a:srgbClr val="4E98C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334" name="Freeform 374"/>
            <p:cNvSpPr/>
            <p:nvPr/>
          </p:nvSpPr>
          <p:spPr bwMode="auto">
            <a:xfrm>
              <a:off x="351540" y="207446"/>
              <a:ext cx="167696" cy="12422"/>
            </a:xfrm>
            <a:custGeom>
              <a:avLst/>
              <a:gdLst>
                <a:gd name="T0" fmla="*/ 2147483647 w 377"/>
                <a:gd name="T1" fmla="*/ 0 h 28"/>
                <a:gd name="T2" fmla="*/ 2147483647 w 377"/>
                <a:gd name="T3" fmla="*/ 0 h 28"/>
                <a:gd name="T4" fmla="*/ 0 w 377"/>
                <a:gd name="T5" fmla="*/ 2147483647 h 28"/>
                <a:gd name="T6" fmla="*/ 2147483647 w 377"/>
                <a:gd name="T7" fmla="*/ 2147483647 h 28"/>
                <a:gd name="T8" fmla="*/ 2147483647 w 377"/>
                <a:gd name="T9" fmla="*/ 2147483647 h 28"/>
                <a:gd name="T10" fmla="*/ 2147483647 w 377"/>
                <a:gd name="T11" fmla="*/ 2147483647 h 28"/>
                <a:gd name="T12" fmla="*/ 2147483647 w 377"/>
                <a:gd name="T13" fmla="*/ 0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7" h="28">
                  <a:moveTo>
                    <a:pt x="363" y="0"/>
                  </a:moveTo>
                  <a:cubicBezTo>
                    <a:pt x="14" y="0"/>
                    <a:pt x="14" y="0"/>
                    <a:pt x="14" y="0"/>
                  </a:cubicBezTo>
                  <a:cubicBezTo>
                    <a:pt x="6" y="0"/>
                    <a:pt x="0" y="7"/>
                    <a:pt x="0" y="14"/>
                  </a:cubicBezTo>
                  <a:cubicBezTo>
                    <a:pt x="0" y="22"/>
                    <a:pt x="6" y="28"/>
                    <a:pt x="14" y="28"/>
                  </a:cubicBezTo>
                  <a:cubicBezTo>
                    <a:pt x="363" y="28"/>
                    <a:pt x="363" y="28"/>
                    <a:pt x="363" y="28"/>
                  </a:cubicBezTo>
                  <a:cubicBezTo>
                    <a:pt x="371" y="28"/>
                    <a:pt x="377" y="22"/>
                    <a:pt x="377" y="14"/>
                  </a:cubicBezTo>
                  <a:cubicBezTo>
                    <a:pt x="377" y="7"/>
                    <a:pt x="371" y="0"/>
                    <a:pt x="363" y="0"/>
                  </a:cubicBezTo>
                </a:path>
              </a:pathLst>
            </a:custGeom>
            <a:solidFill>
              <a:srgbClr val="52595D"/>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6875" name="组合 732"/>
          <p:cNvGrpSpPr/>
          <p:nvPr/>
        </p:nvGrpSpPr>
        <p:grpSpPr bwMode="auto">
          <a:xfrm>
            <a:off x="3031332" y="1998486"/>
            <a:ext cx="540544" cy="541902"/>
            <a:chOff x="0" y="0"/>
            <a:chExt cx="721713" cy="722956"/>
          </a:xfrm>
        </p:grpSpPr>
        <p:sp>
          <p:nvSpPr>
            <p:cNvPr id="37308" name="Freeform 375"/>
            <p:cNvSpPr/>
            <p:nvPr/>
          </p:nvSpPr>
          <p:spPr bwMode="auto">
            <a:xfrm>
              <a:off x="0" y="0"/>
              <a:ext cx="721713" cy="722956"/>
            </a:xfrm>
            <a:custGeom>
              <a:avLst/>
              <a:gdLst>
                <a:gd name="T0" fmla="*/ 2147483647 w 1632"/>
                <a:gd name="T1" fmla="*/ 2147483647 h 1633"/>
                <a:gd name="T2" fmla="*/ 2147483647 w 1632"/>
                <a:gd name="T3" fmla="*/ 2147483647 h 1633"/>
                <a:gd name="T4" fmla="*/ 2147483647 w 1632"/>
                <a:gd name="T5" fmla="*/ 2147483647 h 1633"/>
                <a:gd name="T6" fmla="*/ 0 w 1632"/>
                <a:gd name="T7" fmla="*/ 2147483647 h 1633"/>
                <a:gd name="T8" fmla="*/ 0 w 1632"/>
                <a:gd name="T9" fmla="*/ 2147483647 h 1633"/>
                <a:gd name="T10" fmla="*/ 2147483647 w 1632"/>
                <a:gd name="T11" fmla="*/ 0 h 1633"/>
                <a:gd name="T12" fmla="*/ 2147483647 w 1632"/>
                <a:gd name="T13" fmla="*/ 0 h 1633"/>
                <a:gd name="T14" fmla="*/ 2147483647 w 1632"/>
                <a:gd name="T15" fmla="*/ 2147483647 h 1633"/>
                <a:gd name="T16" fmla="*/ 2147483647 w 1632"/>
                <a:gd name="T17" fmla="*/ 2147483647 h 16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32" h="1633">
                  <a:moveTo>
                    <a:pt x="1632" y="1519"/>
                  </a:moveTo>
                  <a:cubicBezTo>
                    <a:pt x="1632" y="1582"/>
                    <a:pt x="1581" y="1633"/>
                    <a:pt x="1518" y="1633"/>
                  </a:cubicBezTo>
                  <a:cubicBezTo>
                    <a:pt x="114" y="1633"/>
                    <a:pt x="114" y="1633"/>
                    <a:pt x="114" y="1633"/>
                  </a:cubicBezTo>
                  <a:cubicBezTo>
                    <a:pt x="51" y="1633"/>
                    <a:pt x="0" y="1582"/>
                    <a:pt x="0" y="1519"/>
                  </a:cubicBezTo>
                  <a:cubicBezTo>
                    <a:pt x="0" y="114"/>
                    <a:pt x="0" y="114"/>
                    <a:pt x="0" y="114"/>
                  </a:cubicBezTo>
                  <a:cubicBezTo>
                    <a:pt x="0" y="51"/>
                    <a:pt x="51" y="0"/>
                    <a:pt x="114" y="0"/>
                  </a:cubicBezTo>
                  <a:cubicBezTo>
                    <a:pt x="1518" y="0"/>
                    <a:pt x="1518" y="0"/>
                    <a:pt x="1518" y="0"/>
                  </a:cubicBezTo>
                  <a:cubicBezTo>
                    <a:pt x="1581" y="0"/>
                    <a:pt x="1632" y="51"/>
                    <a:pt x="1632" y="114"/>
                  </a:cubicBezTo>
                  <a:lnTo>
                    <a:pt x="1632" y="1519"/>
                  </a:lnTo>
                  <a:close/>
                </a:path>
              </a:pathLst>
            </a:custGeom>
            <a:solidFill>
              <a:srgbClr val="D2514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309" name="Freeform 376"/>
            <p:cNvSpPr/>
            <p:nvPr/>
          </p:nvSpPr>
          <p:spPr bwMode="auto">
            <a:xfrm>
              <a:off x="155274" y="156516"/>
              <a:ext cx="409923" cy="409923"/>
            </a:xfrm>
            <a:custGeom>
              <a:avLst/>
              <a:gdLst>
                <a:gd name="T0" fmla="*/ 2147483647 w 330"/>
                <a:gd name="T1" fmla="*/ 0 h 330"/>
                <a:gd name="T2" fmla="*/ 2147483647 w 330"/>
                <a:gd name="T3" fmla="*/ 0 h 330"/>
                <a:gd name="T4" fmla="*/ 0 w 330"/>
                <a:gd name="T5" fmla="*/ 2147483647 h 330"/>
                <a:gd name="T6" fmla="*/ 2147483647 w 330"/>
                <a:gd name="T7" fmla="*/ 2147483647 h 330"/>
                <a:gd name="T8" fmla="*/ 2147483647 w 330"/>
                <a:gd name="T9" fmla="*/ 0 h 3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0" h="330">
                  <a:moveTo>
                    <a:pt x="242" y="0"/>
                  </a:moveTo>
                  <a:lnTo>
                    <a:pt x="88" y="0"/>
                  </a:lnTo>
                  <a:lnTo>
                    <a:pt x="0" y="330"/>
                  </a:lnTo>
                  <a:lnTo>
                    <a:pt x="330" y="330"/>
                  </a:lnTo>
                  <a:lnTo>
                    <a:pt x="242" y="0"/>
                  </a:lnTo>
                  <a:close/>
                </a:path>
              </a:pathLst>
            </a:custGeom>
            <a:solidFill>
              <a:srgbClr val="36363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310" name="Rectangle 377"/>
            <p:cNvSpPr>
              <a:spLocks noChangeArrowheads="1"/>
            </p:cNvSpPr>
            <p:nvPr/>
          </p:nvSpPr>
          <p:spPr bwMode="auto">
            <a:xfrm>
              <a:off x="346572" y="496877"/>
              <a:ext cx="27328" cy="54656"/>
            </a:xfrm>
            <a:prstGeom prst="rect">
              <a:avLst/>
            </a:prstGeom>
            <a:solidFill>
              <a:srgbClr val="E4CE4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7311" name="Rectangle 378"/>
            <p:cNvSpPr>
              <a:spLocks noChangeArrowheads="1"/>
            </p:cNvSpPr>
            <p:nvPr/>
          </p:nvSpPr>
          <p:spPr bwMode="auto">
            <a:xfrm>
              <a:off x="346572" y="387564"/>
              <a:ext cx="27328" cy="54656"/>
            </a:xfrm>
            <a:prstGeom prst="rect">
              <a:avLst/>
            </a:prstGeom>
            <a:solidFill>
              <a:srgbClr val="E4CE4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7312" name="Rectangle 379"/>
            <p:cNvSpPr>
              <a:spLocks noChangeArrowheads="1"/>
            </p:cNvSpPr>
            <p:nvPr/>
          </p:nvSpPr>
          <p:spPr bwMode="auto">
            <a:xfrm>
              <a:off x="346572" y="278251"/>
              <a:ext cx="27328" cy="53415"/>
            </a:xfrm>
            <a:prstGeom prst="rect">
              <a:avLst/>
            </a:prstGeom>
            <a:solidFill>
              <a:srgbClr val="E4CE4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7313" name="Rectangle 380"/>
            <p:cNvSpPr>
              <a:spLocks noChangeArrowheads="1"/>
            </p:cNvSpPr>
            <p:nvPr/>
          </p:nvSpPr>
          <p:spPr bwMode="auto">
            <a:xfrm>
              <a:off x="346572" y="168938"/>
              <a:ext cx="27328" cy="53415"/>
            </a:xfrm>
            <a:prstGeom prst="rect">
              <a:avLst/>
            </a:prstGeom>
            <a:solidFill>
              <a:srgbClr val="E4CE4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grpSp>
      <p:grpSp>
        <p:nvGrpSpPr>
          <p:cNvPr id="36876" name="组合 36"/>
          <p:cNvGrpSpPr/>
          <p:nvPr/>
        </p:nvGrpSpPr>
        <p:grpSpPr bwMode="auto">
          <a:xfrm>
            <a:off x="7159229" y="2788114"/>
            <a:ext cx="542925" cy="543093"/>
            <a:chOff x="0" y="0"/>
            <a:chExt cx="723900" cy="723900"/>
          </a:xfrm>
        </p:grpSpPr>
        <p:sp>
          <p:nvSpPr>
            <p:cNvPr id="37302" name="Freeform 498"/>
            <p:cNvSpPr/>
            <p:nvPr/>
          </p:nvSpPr>
          <p:spPr bwMode="auto">
            <a:xfrm>
              <a:off x="0" y="0"/>
              <a:ext cx="723900" cy="723900"/>
            </a:xfrm>
            <a:custGeom>
              <a:avLst/>
              <a:gdLst>
                <a:gd name="T0" fmla="*/ 2147483647 w 1632"/>
                <a:gd name="T1" fmla="*/ 2147483647 h 1632"/>
                <a:gd name="T2" fmla="*/ 2147483647 w 1632"/>
                <a:gd name="T3" fmla="*/ 2147483647 h 1632"/>
                <a:gd name="T4" fmla="*/ 2147483647 w 1632"/>
                <a:gd name="T5" fmla="*/ 2147483647 h 1632"/>
                <a:gd name="T6" fmla="*/ 0 w 1632"/>
                <a:gd name="T7" fmla="*/ 2147483647 h 1632"/>
                <a:gd name="T8" fmla="*/ 0 w 1632"/>
                <a:gd name="T9" fmla="*/ 2147483647 h 1632"/>
                <a:gd name="T10" fmla="*/ 2147483647 w 1632"/>
                <a:gd name="T11" fmla="*/ 0 h 1632"/>
                <a:gd name="T12" fmla="*/ 2147483647 w 1632"/>
                <a:gd name="T13" fmla="*/ 0 h 1632"/>
                <a:gd name="T14" fmla="*/ 2147483647 w 1632"/>
                <a:gd name="T15" fmla="*/ 2147483647 h 1632"/>
                <a:gd name="T16" fmla="*/ 2147483647 w 1632"/>
                <a:gd name="T17" fmla="*/ 2147483647 h 16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32" h="1632">
                  <a:moveTo>
                    <a:pt x="1632" y="1518"/>
                  </a:moveTo>
                  <a:cubicBezTo>
                    <a:pt x="1632" y="1581"/>
                    <a:pt x="1581" y="1632"/>
                    <a:pt x="1518" y="1632"/>
                  </a:cubicBezTo>
                  <a:cubicBezTo>
                    <a:pt x="113" y="1632"/>
                    <a:pt x="113" y="1632"/>
                    <a:pt x="113" y="1632"/>
                  </a:cubicBezTo>
                  <a:cubicBezTo>
                    <a:pt x="51" y="1632"/>
                    <a:pt x="0" y="1581"/>
                    <a:pt x="0" y="1518"/>
                  </a:cubicBezTo>
                  <a:cubicBezTo>
                    <a:pt x="0" y="114"/>
                    <a:pt x="0" y="114"/>
                    <a:pt x="0" y="114"/>
                  </a:cubicBezTo>
                  <a:cubicBezTo>
                    <a:pt x="0" y="51"/>
                    <a:pt x="51" y="0"/>
                    <a:pt x="113" y="0"/>
                  </a:cubicBezTo>
                  <a:cubicBezTo>
                    <a:pt x="1518" y="0"/>
                    <a:pt x="1518" y="0"/>
                    <a:pt x="1518" y="0"/>
                  </a:cubicBezTo>
                  <a:cubicBezTo>
                    <a:pt x="1581" y="0"/>
                    <a:pt x="1632" y="51"/>
                    <a:pt x="1632" y="114"/>
                  </a:cubicBezTo>
                  <a:lnTo>
                    <a:pt x="1632" y="1518"/>
                  </a:lnTo>
                  <a:close/>
                </a:path>
              </a:pathLst>
            </a:custGeom>
            <a:solidFill>
              <a:srgbClr val="A3BE5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303" name="Freeform 499"/>
            <p:cNvSpPr/>
            <p:nvPr/>
          </p:nvSpPr>
          <p:spPr bwMode="auto">
            <a:xfrm>
              <a:off x="301625" y="441325"/>
              <a:ext cx="241300" cy="169863"/>
            </a:xfrm>
            <a:custGeom>
              <a:avLst/>
              <a:gdLst>
                <a:gd name="T0" fmla="*/ 2147483647 w 152"/>
                <a:gd name="T1" fmla="*/ 2147483647 h 107"/>
                <a:gd name="T2" fmla="*/ 2147483647 w 152"/>
                <a:gd name="T3" fmla="*/ 0 h 107"/>
                <a:gd name="T4" fmla="*/ 2147483647 w 152"/>
                <a:gd name="T5" fmla="*/ 2147483647 h 107"/>
                <a:gd name="T6" fmla="*/ 2147483647 w 152"/>
                <a:gd name="T7" fmla="*/ 2147483647 h 107"/>
                <a:gd name="T8" fmla="*/ 2147483647 w 152"/>
                <a:gd name="T9" fmla="*/ 2147483647 h 107"/>
                <a:gd name="T10" fmla="*/ 0 w 152"/>
                <a:gd name="T11" fmla="*/ 2147483647 h 107"/>
                <a:gd name="T12" fmla="*/ 2147483647 w 152"/>
                <a:gd name="T13" fmla="*/ 2147483647 h 1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2" h="107">
                  <a:moveTo>
                    <a:pt x="11" y="29"/>
                  </a:moveTo>
                  <a:lnTo>
                    <a:pt x="115" y="0"/>
                  </a:lnTo>
                  <a:lnTo>
                    <a:pt x="152" y="57"/>
                  </a:lnTo>
                  <a:lnTo>
                    <a:pt x="67" y="107"/>
                  </a:lnTo>
                  <a:lnTo>
                    <a:pt x="20" y="107"/>
                  </a:lnTo>
                  <a:lnTo>
                    <a:pt x="0" y="61"/>
                  </a:lnTo>
                  <a:lnTo>
                    <a:pt x="11" y="29"/>
                  </a:ln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304" name="Freeform 500"/>
            <p:cNvSpPr/>
            <p:nvPr/>
          </p:nvSpPr>
          <p:spPr bwMode="auto">
            <a:xfrm>
              <a:off x="182563" y="109537"/>
              <a:ext cx="307975" cy="196850"/>
            </a:xfrm>
            <a:custGeom>
              <a:avLst/>
              <a:gdLst>
                <a:gd name="T0" fmla="*/ 0 w 692"/>
                <a:gd name="T1" fmla="*/ 2147483647 h 444"/>
                <a:gd name="T2" fmla="*/ 2147483647 w 692"/>
                <a:gd name="T3" fmla="*/ 2147483647 h 444"/>
                <a:gd name="T4" fmla="*/ 2147483647 w 692"/>
                <a:gd name="T5" fmla="*/ 2147483647 h 444"/>
                <a:gd name="T6" fmla="*/ 2147483647 w 692"/>
                <a:gd name="T7" fmla="*/ 2147483647 h 444"/>
                <a:gd name="T8" fmla="*/ 0 w 692"/>
                <a:gd name="T9" fmla="*/ 2147483647 h 4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2" h="444">
                  <a:moveTo>
                    <a:pt x="0" y="241"/>
                  </a:moveTo>
                  <a:cubicBezTo>
                    <a:pt x="0" y="241"/>
                    <a:pt x="306" y="0"/>
                    <a:pt x="499" y="69"/>
                  </a:cubicBezTo>
                  <a:cubicBezTo>
                    <a:pt x="692" y="138"/>
                    <a:pt x="523" y="329"/>
                    <a:pt x="523" y="329"/>
                  </a:cubicBezTo>
                  <a:cubicBezTo>
                    <a:pt x="184" y="444"/>
                    <a:pt x="184" y="444"/>
                    <a:pt x="184" y="444"/>
                  </a:cubicBezTo>
                  <a:lnTo>
                    <a:pt x="0" y="241"/>
                  </a:ln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305" name="Oval 501"/>
            <p:cNvSpPr>
              <a:spLocks noChangeArrowheads="1"/>
            </p:cNvSpPr>
            <p:nvPr/>
          </p:nvSpPr>
          <p:spPr bwMode="auto">
            <a:xfrm>
              <a:off x="255588" y="265112"/>
              <a:ext cx="215900" cy="215900"/>
            </a:xfrm>
            <a:prstGeom prst="ellipse">
              <a:avLst/>
            </a:prstGeom>
            <a:solidFill>
              <a:srgbClr val="D2514B"/>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en-US">
                <a:solidFill>
                  <a:srgbClr val="000000"/>
                </a:solidFill>
              </a:endParaRPr>
            </a:p>
          </p:txBody>
        </p:sp>
        <p:sp>
          <p:nvSpPr>
            <p:cNvPr id="37306" name="Oval 502"/>
            <p:cNvSpPr>
              <a:spLocks noChangeArrowheads="1"/>
            </p:cNvSpPr>
            <p:nvPr/>
          </p:nvSpPr>
          <p:spPr bwMode="auto">
            <a:xfrm>
              <a:off x="341313" y="350837"/>
              <a:ext cx="44450" cy="44450"/>
            </a:xfrm>
            <a:prstGeom prst="ellipse">
              <a:avLst/>
            </a:prstGeom>
            <a:solidFill>
              <a:srgbClr val="212121"/>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en-US">
                <a:solidFill>
                  <a:srgbClr val="000000"/>
                </a:solidFill>
              </a:endParaRPr>
            </a:p>
          </p:txBody>
        </p:sp>
        <p:sp>
          <p:nvSpPr>
            <p:cNvPr id="37307" name="Freeform 503"/>
            <p:cNvSpPr>
              <a:spLocks noEditPoints="1"/>
            </p:cNvSpPr>
            <p:nvPr/>
          </p:nvSpPr>
          <p:spPr bwMode="auto">
            <a:xfrm>
              <a:off x="104775" y="114300"/>
              <a:ext cx="517525" cy="517525"/>
            </a:xfrm>
            <a:custGeom>
              <a:avLst/>
              <a:gdLst>
                <a:gd name="T0" fmla="*/ 2147483647 w 1166"/>
                <a:gd name="T1" fmla="*/ 0 h 1166"/>
                <a:gd name="T2" fmla="*/ 0 w 1166"/>
                <a:gd name="T3" fmla="*/ 2147483647 h 1166"/>
                <a:gd name="T4" fmla="*/ 2147483647 w 1166"/>
                <a:gd name="T5" fmla="*/ 2147483647 h 1166"/>
                <a:gd name="T6" fmla="*/ 2147483647 w 1166"/>
                <a:gd name="T7" fmla="*/ 2147483647 h 1166"/>
                <a:gd name="T8" fmla="*/ 2147483647 w 1166"/>
                <a:gd name="T9" fmla="*/ 0 h 1166"/>
                <a:gd name="T10" fmla="*/ 2147483647 w 1166"/>
                <a:gd name="T11" fmla="*/ 2147483647 h 1166"/>
                <a:gd name="T12" fmla="*/ 2147483647 w 1166"/>
                <a:gd name="T13" fmla="*/ 2147483647 h 1166"/>
                <a:gd name="T14" fmla="*/ 2147483647 w 1166"/>
                <a:gd name="T15" fmla="*/ 2147483647 h 1166"/>
                <a:gd name="T16" fmla="*/ 2147483647 w 1166"/>
                <a:gd name="T17" fmla="*/ 2147483647 h 1166"/>
                <a:gd name="T18" fmla="*/ 2147483647 w 1166"/>
                <a:gd name="T19" fmla="*/ 2147483647 h 1166"/>
                <a:gd name="T20" fmla="*/ 2147483647 w 1166"/>
                <a:gd name="T21" fmla="*/ 2147483647 h 1166"/>
                <a:gd name="T22" fmla="*/ 2147483647 w 1166"/>
                <a:gd name="T23" fmla="*/ 2147483647 h 1166"/>
                <a:gd name="T24" fmla="*/ 2147483647 w 1166"/>
                <a:gd name="T25" fmla="*/ 2147483647 h 1166"/>
                <a:gd name="T26" fmla="*/ 2147483647 w 1166"/>
                <a:gd name="T27" fmla="*/ 2147483647 h 1166"/>
                <a:gd name="T28" fmla="*/ 2147483647 w 1166"/>
                <a:gd name="T29" fmla="*/ 2147483647 h 1166"/>
                <a:gd name="T30" fmla="*/ 2147483647 w 1166"/>
                <a:gd name="T31" fmla="*/ 2147483647 h 1166"/>
                <a:gd name="T32" fmla="*/ 2147483647 w 1166"/>
                <a:gd name="T33" fmla="*/ 2147483647 h 1166"/>
                <a:gd name="T34" fmla="*/ 2147483647 w 1166"/>
                <a:gd name="T35" fmla="*/ 2147483647 h 1166"/>
                <a:gd name="T36" fmla="*/ 2147483647 w 1166"/>
                <a:gd name="T37" fmla="*/ 2147483647 h 1166"/>
                <a:gd name="T38" fmla="*/ 2147483647 w 1166"/>
                <a:gd name="T39" fmla="*/ 2147483647 h 1166"/>
                <a:gd name="T40" fmla="*/ 2147483647 w 1166"/>
                <a:gd name="T41" fmla="*/ 2147483647 h 1166"/>
                <a:gd name="T42" fmla="*/ 2147483647 w 1166"/>
                <a:gd name="T43" fmla="*/ 2147483647 h 1166"/>
                <a:gd name="T44" fmla="*/ 2147483647 w 1166"/>
                <a:gd name="T45" fmla="*/ 2147483647 h 1166"/>
                <a:gd name="T46" fmla="*/ 2147483647 w 1166"/>
                <a:gd name="T47" fmla="*/ 2147483647 h 1166"/>
                <a:gd name="T48" fmla="*/ 2147483647 w 1166"/>
                <a:gd name="T49" fmla="*/ 2147483647 h 1166"/>
                <a:gd name="T50" fmla="*/ 2147483647 w 1166"/>
                <a:gd name="T51" fmla="*/ 2147483647 h 1166"/>
                <a:gd name="T52" fmla="*/ 2147483647 w 1166"/>
                <a:gd name="T53" fmla="*/ 2147483647 h 1166"/>
                <a:gd name="T54" fmla="*/ 2147483647 w 1166"/>
                <a:gd name="T55" fmla="*/ 2147483647 h 1166"/>
                <a:gd name="T56" fmla="*/ 2147483647 w 1166"/>
                <a:gd name="T57" fmla="*/ 2147483647 h 1166"/>
                <a:gd name="T58" fmla="*/ 2147483647 w 1166"/>
                <a:gd name="T59" fmla="*/ 2147483647 h 1166"/>
                <a:gd name="T60" fmla="*/ 2147483647 w 1166"/>
                <a:gd name="T61" fmla="*/ 2147483647 h 1166"/>
                <a:gd name="T62" fmla="*/ 2147483647 w 1166"/>
                <a:gd name="T63" fmla="*/ 2147483647 h 1166"/>
                <a:gd name="T64" fmla="*/ 2147483647 w 1166"/>
                <a:gd name="T65" fmla="*/ 2147483647 h 1166"/>
                <a:gd name="T66" fmla="*/ 2147483647 w 1166"/>
                <a:gd name="T67" fmla="*/ 2147483647 h 1166"/>
                <a:gd name="T68" fmla="*/ 2147483647 w 1166"/>
                <a:gd name="T69" fmla="*/ 2147483647 h 1166"/>
                <a:gd name="T70" fmla="*/ 2147483647 w 1166"/>
                <a:gd name="T71" fmla="*/ 2147483647 h 1166"/>
                <a:gd name="T72" fmla="*/ 2147483647 w 1166"/>
                <a:gd name="T73" fmla="*/ 2147483647 h 1166"/>
                <a:gd name="T74" fmla="*/ 2147483647 w 1166"/>
                <a:gd name="T75" fmla="*/ 2147483647 h 1166"/>
                <a:gd name="T76" fmla="*/ 2147483647 w 1166"/>
                <a:gd name="T77" fmla="*/ 2147483647 h 1166"/>
                <a:gd name="T78" fmla="*/ 2147483647 w 1166"/>
                <a:gd name="T79" fmla="*/ 2147483647 h 1166"/>
                <a:gd name="T80" fmla="*/ 2147483647 w 1166"/>
                <a:gd name="T81" fmla="*/ 2147483647 h 1166"/>
                <a:gd name="T82" fmla="*/ 2147483647 w 1166"/>
                <a:gd name="T83" fmla="*/ 2147483647 h 1166"/>
                <a:gd name="T84" fmla="*/ 2147483647 w 1166"/>
                <a:gd name="T85" fmla="*/ 2147483647 h 1166"/>
                <a:gd name="T86" fmla="*/ 2147483647 w 1166"/>
                <a:gd name="T87" fmla="*/ 2147483647 h 1166"/>
                <a:gd name="T88" fmla="*/ 2147483647 w 1166"/>
                <a:gd name="T89" fmla="*/ 2147483647 h 1166"/>
                <a:gd name="T90" fmla="*/ 2147483647 w 1166"/>
                <a:gd name="T91" fmla="*/ 2147483647 h 1166"/>
                <a:gd name="T92" fmla="*/ 2147483647 w 1166"/>
                <a:gd name="T93" fmla="*/ 2147483647 h 116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166" h="1166">
                  <a:moveTo>
                    <a:pt x="583" y="0"/>
                  </a:moveTo>
                  <a:cubicBezTo>
                    <a:pt x="261" y="0"/>
                    <a:pt x="0" y="261"/>
                    <a:pt x="0" y="583"/>
                  </a:cubicBezTo>
                  <a:cubicBezTo>
                    <a:pt x="0" y="905"/>
                    <a:pt x="261" y="1166"/>
                    <a:pt x="583" y="1166"/>
                  </a:cubicBezTo>
                  <a:cubicBezTo>
                    <a:pt x="905" y="1166"/>
                    <a:pt x="1166" y="905"/>
                    <a:pt x="1166" y="583"/>
                  </a:cubicBezTo>
                  <a:cubicBezTo>
                    <a:pt x="1166" y="261"/>
                    <a:pt x="905" y="0"/>
                    <a:pt x="583" y="0"/>
                  </a:cubicBezTo>
                  <a:close/>
                  <a:moveTo>
                    <a:pt x="361" y="145"/>
                  </a:moveTo>
                  <a:cubicBezTo>
                    <a:pt x="427" y="111"/>
                    <a:pt x="503" y="92"/>
                    <a:pt x="583" y="92"/>
                  </a:cubicBezTo>
                  <a:cubicBezTo>
                    <a:pt x="588" y="92"/>
                    <a:pt x="592" y="92"/>
                    <a:pt x="597" y="92"/>
                  </a:cubicBezTo>
                  <a:cubicBezTo>
                    <a:pt x="605" y="92"/>
                    <a:pt x="610" y="112"/>
                    <a:pt x="609" y="135"/>
                  </a:cubicBezTo>
                  <a:cubicBezTo>
                    <a:pt x="603" y="254"/>
                    <a:pt x="603" y="254"/>
                    <a:pt x="603" y="254"/>
                  </a:cubicBezTo>
                  <a:cubicBezTo>
                    <a:pt x="602" y="278"/>
                    <a:pt x="597" y="296"/>
                    <a:pt x="592" y="296"/>
                  </a:cubicBezTo>
                  <a:cubicBezTo>
                    <a:pt x="589" y="296"/>
                    <a:pt x="586" y="296"/>
                    <a:pt x="583" y="296"/>
                  </a:cubicBezTo>
                  <a:cubicBezTo>
                    <a:pt x="541" y="296"/>
                    <a:pt x="501" y="305"/>
                    <a:pt x="465" y="321"/>
                  </a:cubicBezTo>
                  <a:cubicBezTo>
                    <a:pt x="444" y="331"/>
                    <a:pt x="418" y="325"/>
                    <a:pt x="406" y="305"/>
                  </a:cubicBezTo>
                  <a:cubicBezTo>
                    <a:pt x="345" y="202"/>
                    <a:pt x="345" y="202"/>
                    <a:pt x="345" y="202"/>
                  </a:cubicBezTo>
                  <a:cubicBezTo>
                    <a:pt x="333" y="182"/>
                    <a:pt x="340" y="156"/>
                    <a:pt x="361" y="145"/>
                  </a:cubicBezTo>
                  <a:close/>
                  <a:moveTo>
                    <a:pt x="337" y="364"/>
                  </a:moveTo>
                  <a:cubicBezTo>
                    <a:pt x="247" y="286"/>
                    <a:pt x="247" y="286"/>
                    <a:pt x="247" y="286"/>
                  </a:cubicBezTo>
                  <a:cubicBezTo>
                    <a:pt x="229" y="270"/>
                    <a:pt x="227" y="244"/>
                    <a:pt x="244" y="227"/>
                  </a:cubicBezTo>
                  <a:cubicBezTo>
                    <a:pt x="244" y="227"/>
                    <a:pt x="245" y="227"/>
                    <a:pt x="245" y="226"/>
                  </a:cubicBezTo>
                  <a:cubicBezTo>
                    <a:pt x="262" y="210"/>
                    <a:pt x="289" y="214"/>
                    <a:pt x="303" y="232"/>
                  </a:cubicBezTo>
                  <a:cubicBezTo>
                    <a:pt x="377" y="326"/>
                    <a:pt x="377" y="326"/>
                    <a:pt x="377" y="326"/>
                  </a:cubicBezTo>
                  <a:cubicBezTo>
                    <a:pt x="391" y="345"/>
                    <a:pt x="394" y="366"/>
                    <a:pt x="385" y="375"/>
                  </a:cubicBezTo>
                  <a:cubicBezTo>
                    <a:pt x="375" y="384"/>
                    <a:pt x="354" y="380"/>
                    <a:pt x="337" y="364"/>
                  </a:cubicBezTo>
                  <a:close/>
                  <a:moveTo>
                    <a:pt x="377" y="583"/>
                  </a:moveTo>
                  <a:cubicBezTo>
                    <a:pt x="377" y="469"/>
                    <a:pt x="469" y="377"/>
                    <a:pt x="583" y="377"/>
                  </a:cubicBezTo>
                  <a:cubicBezTo>
                    <a:pt x="697" y="377"/>
                    <a:pt x="789" y="469"/>
                    <a:pt x="789" y="583"/>
                  </a:cubicBezTo>
                  <a:cubicBezTo>
                    <a:pt x="789" y="697"/>
                    <a:pt x="697" y="789"/>
                    <a:pt x="583" y="789"/>
                  </a:cubicBezTo>
                  <a:cubicBezTo>
                    <a:pt x="469" y="789"/>
                    <a:pt x="377" y="697"/>
                    <a:pt x="377" y="583"/>
                  </a:cubicBezTo>
                  <a:close/>
                  <a:moveTo>
                    <a:pt x="804" y="1021"/>
                  </a:moveTo>
                  <a:cubicBezTo>
                    <a:pt x="738" y="1055"/>
                    <a:pt x="662" y="1074"/>
                    <a:pt x="583" y="1074"/>
                  </a:cubicBezTo>
                  <a:cubicBezTo>
                    <a:pt x="578" y="1074"/>
                    <a:pt x="572" y="1074"/>
                    <a:pt x="567" y="1074"/>
                  </a:cubicBezTo>
                  <a:cubicBezTo>
                    <a:pt x="559" y="1073"/>
                    <a:pt x="553" y="1054"/>
                    <a:pt x="554" y="1031"/>
                  </a:cubicBezTo>
                  <a:cubicBezTo>
                    <a:pt x="560" y="911"/>
                    <a:pt x="560" y="911"/>
                    <a:pt x="560" y="911"/>
                  </a:cubicBezTo>
                  <a:cubicBezTo>
                    <a:pt x="562" y="888"/>
                    <a:pt x="567" y="870"/>
                    <a:pt x="573" y="870"/>
                  </a:cubicBezTo>
                  <a:cubicBezTo>
                    <a:pt x="576" y="870"/>
                    <a:pt x="580" y="870"/>
                    <a:pt x="583" y="870"/>
                  </a:cubicBezTo>
                  <a:cubicBezTo>
                    <a:pt x="622" y="870"/>
                    <a:pt x="658" y="862"/>
                    <a:pt x="692" y="849"/>
                  </a:cubicBezTo>
                  <a:cubicBezTo>
                    <a:pt x="714" y="840"/>
                    <a:pt x="740" y="845"/>
                    <a:pt x="753" y="865"/>
                  </a:cubicBezTo>
                  <a:cubicBezTo>
                    <a:pt x="818" y="965"/>
                    <a:pt x="818" y="965"/>
                    <a:pt x="818" y="965"/>
                  </a:cubicBezTo>
                  <a:cubicBezTo>
                    <a:pt x="831" y="985"/>
                    <a:pt x="825" y="1011"/>
                    <a:pt x="804" y="1021"/>
                  </a:cubicBezTo>
                  <a:close/>
                  <a:moveTo>
                    <a:pt x="919" y="941"/>
                  </a:moveTo>
                  <a:cubicBezTo>
                    <a:pt x="903" y="956"/>
                    <a:pt x="877" y="953"/>
                    <a:pt x="862" y="934"/>
                  </a:cubicBezTo>
                  <a:cubicBezTo>
                    <a:pt x="786" y="842"/>
                    <a:pt x="786" y="842"/>
                    <a:pt x="786" y="842"/>
                  </a:cubicBezTo>
                  <a:cubicBezTo>
                    <a:pt x="772" y="824"/>
                    <a:pt x="768" y="803"/>
                    <a:pt x="777" y="794"/>
                  </a:cubicBezTo>
                  <a:cubicBezTo>
                    <a:pt x="787" y="786"/>
                    <a:pt x="808" y="790"/>
                    <a:pt x="825" y="806"/>
                  </a:cubicBezTo>
                  <a:cubicBezTo>
                    <a:pt x="915" y="885"/>
                    <a:pt x="915" y="885"/>
                    <a:pt x="915" y="885"/>
                  </a:cubicBezTo>
                  <a:cubicBezTo>
                    <a:pt x="933" y="900"/>
                    <a:pt x="935" y="926"/>
                    <a:pt x="919" y="941"/>
                  </a:cubicBezTo>
                  <a:close/>
                </a:path>
              </a:pathLst>
            </a:custGeom>
            <a:solidFill>
              <a:srgbClr val="21212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6877" name="组合 43"/>
          <p:cNvGrpSpPr/>
          <p:nvPr/>
        </p:nvGrpSpPr>
        <p:grpSpPr bwMode="auto">
          <a:xfrm>
            <a:off x="7984331" y="2788114"/>
            <a:ext cx="542925" cy="543093"/>
            <a:chOff x="0" y="0"/>
            <a:chExt cx="723900" cy="723900"/>
          </a:xfrm>
        </p:grpSpPr>
        <p:sp>
          <p:nvSpPr>
            <p:cNvPr id="37294" name="Freeform 504"/>
            <p:cNvSpPr/>
            <p:nvPr/>
          </p:nvSpPr>
          <p:spPr bwMode="auto">
            <a:xfrm>
              <a:off x="0" y="0"/>
              <a:ext cx="723900" cy="723900"/>
            </a:xfrm>
            <a:custGeom>
              <a:avLst/>
              <a:gdLst>
                <a:gd name="T0" fmla="*/ 2147483647 w 1632"/>
                <a:gd name="T1" fmla="*/ 2147483647 h 1632"/>
                <a:gd name="T2" fmla="*/ 2147483647 w 1632"/>
                <a:gd name="T3" fmla="*/ 2147483647 h 1632"/>
                <a:gd name="T4" fmla="*/ 2147483647 w 1632"/>
                <a:gd name="T5" fmla="*/ 2147483647 h 1632"/>
                <a:gd name="T6" fmla="*/ 0 w 1632"/>
                <a:gd name="T7" fmla="*/ 2147483647 h 1632"/>
                <a:gd name="T8" fmla="*/ 0 w 1632"/>
                <a:gd name="T9" fmla="*/ 2147483647 h 1632"/>
                <a:gd name="T10" fmla="*/ 2147483647 w 1632"/>
                <a:gd name="T11" fmla="*/ 0 h 1632"/>
                <a:gd name="T12" fmla="*/ 2147483647 w 1632"/>
                <a:gd name="T13" fmla="*/ 0 h 1632"/>
                <a:gd name="T14" fmla="*/ 2147483647 w 1632"/>
                <a:gd name="T15" fmla="*/ 2147483647 h 1632"/>
                <a:gd name="T16" fmla="*/ 2147483647 w 1632"/>
                <a:gd name="T17" fmla="*/ 2147483647 h 16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32" h="1632">
                  <a:moveTo>
                    <a:pt x="1632" y="1518"/>
                  </a:moveTo>
                  <a:cubicBezTo>
                    <a:pt x="1632" y="1581"/>
                    <a:pt x="1581" y="1632"/>
                    <a:pt x="1518" y="1632"/>
                  </a:cubicBezTo>
                  <a:cubicBezTo>
                    <a:pt x="113" y="1632"/>
                    <a:pt x="113" y="1632"/>
                    <a:pt x="113" y="1632"/>
                  </a:cubicBezTo>
                  <a:cubicBezTo>
                    <a:pt x="50" y="1632"/>
                    <a:pt x="0" y="1581"/>
                    <a:pt x="0" y="1518"/>
                  </a:cubicBezTo>
                  <a:cubicBezTo>
                    <a:pt x="0" y="114"/>
                    <a:pt x="0" y="114"/>
                    <a:pt x="0" y="114"/>
                  </a:cubicBezTo>
                  <a:cubicBezTo>
                    <a:pt x="0" y="51"/>
                    <a:pt x="50" y="0"/>
                    <a:pt x="113" y="0"/>
                  </a:cubicBezTo>
                  <a:cubicBezTo>
                    <a:pt x="1518" y="0"/>
                    <a:pt x="1518" y="0"/>
                    <a:pt x="1518" y="0"/>
                  </a:cubicBezTo>
                  <a:cubicBezTo>
                    <a:pt x="1581" y="0"/>
                    <a:pt x="1632" y="51"/>
                    <a:pt x="1632" y="114"/>
                  </a:cubicBezTo>
                  <a:lnTo>
                    <a:pt x="1632" y="1518"/>
                  </a:lnTo>
                  <a:close/>
                </a:path>
              </a:pathLst>
            </a:custGeom>
            <a:solidFill>
              <a:srgbClr val="66A4C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295" name="Freeform 505"/>
            <p:cNvSpPr/>
            <p:nvPr/>
          </p:nvSpPr>
          <p:spPr bwMode="auto">
            <a:xfrm>
              <a:off x="131763" y="436562"/>
              <a:ext cx="171450" cy="168275"/>
            </a:xfrm>
            <a:custGeom>
              <a:avLst/>
              <a:gdLst>
                <a:gd name="T0" fmla="*/ 2147483647 w 386"/>
                <a:gd name="T1" fmla="*/ 0 h 380"/>
                <a:gd name="T2" fmla="*/ 2147483647 w 386"/>
                <a:gd name="T3" fmla="*/ 2147483647 h 380"/>
                <a:gd name="T4" fmla="*/ 2147483647 w 386"/>
                <a:gd name="T5" fmla="*/ 2147483647 h 380"/>
                <a:gd name="T6" fmla="*/ 2147483647 w 386"/>
                <a:gd name="T7" fmla="*/ 2147483647 h 380"/>
                <a:gd name="T8" fmla="*/ 2147483647 w 386"/>
                <a:gd name="T9" fmla="*/ 2147483647 h 380"/>
                <a:gd name="T10" fmla="*/ 2147483647 w 386"/>
                <a:gd name="T11" fmla="*/ 0 h 3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 h="380">
                  <a:moveTo>
                    <a:pt x="271" y="0"/>
                  </a:moveTo>
                  <a:cubicBezTo>
                    <a:pt x="386" y="115"/>
                    <a:pt x="386" y="115"/>
                    <a:pt x="386" y="115"/>
                  </a:cubicBezTo>
                  <a:cubicBezTo>
                    <a:pt x="147" y="354"/>
                    <a:pt x="147" y="354"/>
                    <a:pt x="147" y="354"/>
                  </a:cubicBezTo>
                  <a:cubicBezTo>
                    <a:pt x="120" y="380"/>
                    <a:pt x="97" y="373"/>
                    <a:pt x="55" y="331"/>
                  </a:cubicBezTo>
                  <a:cubicBezTo>
                    <a:pt x="23" y="299"/>
                    <a:pt x="0" y="270"/>
                    <a:pt x="32" y="239"/>
                  </a:cubicBezTo>
                  <a:lnTo>
                    <a:pt x="271" y="0"/>
                  </a:lnTo>
                  <a:close/>
                </a:path>
              </a:pathLst>
            </a:custGeom>
            <a:solidFill>
              <a:srgbClr val="E8C04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296" name="Freeform 506"/>
            <p:cNvSpPr/>
            <p:nvPr/>
          </p:nvSpPr>
          <p:spPr bwMode="auto">
            <a:xfrm>
              <a:off x="274638" y="106362"/>
              <a:ext cx="358775" cy="357188"/>
            </a:xfrm>
            <a:custGeom>
              <a:avLst/>
              <a:gdLst>
                <a:gd name="T0" fmla="*/ 2147483647 w 807"/>
                <a:gd name="T1" fmla="*/ 2147483647 h 805"/>
                <a:gd name="T2" fmla="*/ 2147483647 w 807"/>
                <a:gd name="T3" fmla="*/ 2147483647 h 805"/>
                <a:gd name="T4" fmla="*/ 2147483647 w 807"/>
                <a:gd name="T5" fmla="*/ 2147483647 h 805"/>
                <a:gd name="T6" fmla="*/ 2147483647 w 807"/>
                <a:gd name="T7" fmla="*/ 2147483647 h 805"/>
                <a:gd name="T8" fmla="*/ 2147483647 w 807"/>
                <a:gd name="T9" fmla="*/ 2147483647 h 805"/>
                <a:gd name="T10" fmla="*/ 2147483647 w 807"/>
                <a:gd name="T11" fmla="*/ 2147483647 h 805"/>
                <a:gd name="T12" fmla="*/ 2147483647 w 807"/>
                <a:gd name="T13" fmla="*/ 2147483647 h 805"/>
                <a:gd name="T14" fmla="*/ 2147483647 w 807"/>
                <a:gd name="T15" fmla="*/ 2147483647 h 805"/>
                <a:gd name="T16" fmla="*/ 2147483647 w 807"/>
                <a:gd name="T17" fmla="*/ 2147483647 h 805"/>
                <a:gd name="T18" fmla="*/ 2147483647 w 807"/>
                <a:gd name="T19" fmla="*/ 2147483647 h 805"/>
                <a:gd name="T20" fmla="*/ 2147483647 w 807"/>
                <a:gd name="T21" fmla="*/ 2147483647 h 805"/>
                <a:gd name="T22" fmla="*/ 2147483647 w 807"/>
                <a:gd name="T23" fmla="*/ 2147483647 h 805"/>
                <a:gd name="T24" fmla="*/ 2147483647 w 807"/>
                <a:gd name="T25" fmla="*/ 2147483647 h 805"/>
                <a:gd name="T26" fmla="*/ 2147483647 w 807"/>
                <a:gd name="T27" fmla="*/ 2147483647 h 805"/>
                <a:gd name="T28" fmla="*/ 2147483647 w 807"/>
                <a:gd name="T29" fmla="*/ 2147483647 h 805"/>
                <a:gd name="T30" fmla="*/ 0 w 807"/>
                <a:gd name="T31" fmla="*/ 2147483647 h 805"/>
                <a:gd name="T32" fmla="*/ 2147483647 w 807"/>
                <a:gd name="T33" fmla="*/ 2147483647 h 805"/>
                <a:gd name="T34" fmla="*/ 2147483647 w 807"/>
                <a:gd name="T35" fmla="*/ 2147483647 h 805"/>
                <a:gd name="T36" fmla="*/ 2147483647 w 807"/>
                <a:gd name="T37" fmla="*/ 2147483647 h 805"/>
                <a:gd name="T38" fmla="*/ 2147483647 w 807"/>
                <a:gd name="T39" fmla="*/ 2147483647 h 805"/>
                <a:gd name="T40" fmla="*/ 2147483647 w 807"/>
                <a:gd name="T41" fmla="*/ 2147483647 h 805"/>
                <a:gd name="T42" fmla="*/ 2147483647 w 807"/>
                <a:gd name="T43" fmla="*/ 2147483647 h 80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07" h="805">
                  <a:moveTo>
                    <a:pt x="586" y="179"/>
                  </a:moveTo>
                  <a:cubicBezTo>
                    <a:pt x="562" y="202"/>
                    <a:pt x="562" y="240"/>
                    <a:pt x="586" y="263"/>
                  </a:cubicBezTo>
                  <a:cubicBezTo>
                    <a:pt x="596" y="274"/>
                    <a:pt x="614" y="283"/>
                    <a:pt x="632" y="287"/>
                  </a:cubicBezTo>
                  <a:cubicBezTo>
                    <a:pt x="693" y="226"/>
                    <a:pt x="693" y="226"/>
                    <a:pt x="693" y="226"/>
                  </a:cubicBezTo>
                  <a:cubicBezTo>
                    <a:pt x="701" y="234"/>
                    <a:pt x="712" y="251"/>
                    <a:pt x="720" y="269"/>
                  </a:cubicBezTo>
                  <a:cubicBezTo>
                    <a:pt x="740" y="248"/>
                    <a:pt x="740" y="248"/>
                    <a:pt x="740" y="248"/>
                  </a:cubicBezTo>
                  <a:cubicBezTo>
                    <a:pt x="748" y="240"/>
                    <a:pt x="762" y="240"/>
                    <a:pt x="770" y="248"/>
                  </a:cubicBezTo>
                  <a:cubicBezTo>
                    <a:pt x="778" y="257"/>
                    <a:pt x="778" y="270"/>
                    <a:pt x="770" y="278"/>
                  </a:cubicBezTo>
                  <a:cubicBezTo>
                    <a:pt x="302" y="746"/>
                    <a:pt x="302" y="746"/>
                    <a:pt x="302" y="746"/>
                  </a:cubicBezTo>
                  <a:cubicBezTo>
                    <a:pt x="298" y="751"/>
                    <a:pt x="293" y="753"/>
                    <a:pt x="287" y="753"/>
                  </a:cubicBezTo>
                  <a:cubicBezTo>
                    <a:pt x="282" y="753"/>
                    <a:pt x="276" y="751"/>
                    <a:pt x="272" y="746"/>
                  </a:cubicBezTo>
                  <a:cubicBezTo>
                    <a:pt x="264" y="738"/>
                    <a:pt x="264" y="725"/>
                    <a:pt x="272" y="716"/>
                  </a:cubicBezTo>
                  <a:cubicBezTo>
                    <a:pt x="291" y="697"/>
                    <a:pt x="291" y="697"/>
                    <a:pt x="291" y="697"/>
                  </a:cubicBezTo>
                  <a:cubicBezTo>
                    <a:pt x="274" y="690"/>
                    <a:pt x="258" y="679"/>
                    <a:pt x="249" y="671"/>
                  </a:cubicBezTo>
                  <a:cubicBezTo>
                    <a:pt x="115" y="805"/>
                    <a:pt x="115" y="805"/>
                    <a:pt x="115" y="805"/>
                  </a:cubicBezTo>
                  <a:cubicBezTo>
                    <a:pt x="0" y="690"/>
                    <a:pt x="0" y="690"/>
                    <a:pt x="0" y="690"/>
                  </a:cubicBezTo>
                  <a:cubicBezTo>
                    <a:pt x="675" y="16"/>
                    <a:pt x="675" y="16"/>
                    <a:pt x="675" y="16"/>
                  </a:cubicBezTo>
                  <a:cubicBezTo>
                    <a:pt x="690" y="0"/>
                    <a:pt x="723" y="20"/>
                    <a:pt x="754" y="51"/>
                  </a:cubicBezTo>
                  <a:cubicBezTo>
                    <a:pt x="786" y="83"/>
                    <a:pt x="807" y="114"/>
                    <a:pt x="790" y="131"/>
                  </a:cubicBezTo>
                  <a:cubicBezTo>
                    <a:pt x="695" y="226"/>
                    <a:pt x="695" y="226"/>
                    <a:pt x="695" y="226"/>
                  </a:cubicBezTo>
                  <a:cubicBezTo>
                    <a:pt x="690" y="208"/>
                    <a:pt x="681" y="190"/>
                    <a:pt x="670" y="179"/>
                  </a:cubicBezTo>
                  <a:cubicBezTo>
                    <a:pt x="646" y="156"/>
                    <a:pt x="609" y="156"/>
                    <a:pt x="586" y="179"/>
                  </a:cubicBezTo>
                  <a:close/>
                </a:path>
              </a:pathLst>
            </a:custGeom>
            <a:solidFill>
              <a:srgbClr val="E8C04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297" name="Freeform 507"/>
            <p:cNvSpPr/>
            <p:nvPr/>
          </p:nvSpPr>
          <p:spPr bwMode="auto">
            <a:xfrm>
              <a:off x="354013" y="344487"/>
              <a:ext cx="106363" cy="58738"/>
            </a:xfrm>
            <a:custGeom>
              <a:avLst/>
              <a:gdLst>
                <a:gd name="T0" fmla="*/ 2147483647 w 240"/>
                <a:gd name="T1" fmla="*/ 2147483647 h 132"/>
                <a:gd name="T2" fmla="*/ 2147483647 w 240"/>
                <a:gd name="T3" fmla="*/ 2147483647 h 132"/>
                <a:gd name="T4" fmla="*/ 2147483647 w 240"/>
                <a:gd name="T5" fmla="*/ 2147483647 h 132"/>
                <a:gd name="T6" fmla="*/ 2147483647 w 240"/>
                <a:gd name="T7" fmla="*/ 2147483647 h 132"/>
                <a:gd name="T8" fmla="*/ 2147483647 w 240"/>
                <a:gd name="T9" fmla="*/ 2147483647 h 132"/>
                <a:gd name="T10" fmla="*/ 2147483647 w 240"/>
                <a:gd name="T11" fmla="*/ 2147483647 h 132"/>
                <a:gd name="T12" fmla="*/ 2147483647 w 240"/>
                <a:gd name="T13" fmla="*/ 2147483647 h 132"/>
                <a:gd name="T14" fmla="*/ 2147483647 w 240"/>
                <a:gd name="T15" fmla="*/ 2147483647 h 132"/>
                <a:gd name="T16" fmla="*/ 2147483647 w 240"/>
                <a:gd name="T17" fmla="*/ 2147483647 h 132"/>
                <a:gd name="T18" fmla="*/ 2147483647 w 240"/>
                <a:gd name="T19" fmla="*/ 2147483647 h 1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0" h="132">
                  <a:moveTo>
                    <a:pt x="240" y="31"/>
                  </a:moveTo>
                  <a:cubicBezTo>
                    <a:pt x="223" y="24"/>
                    <a:pt x="206" y="14"/>
                    <a:pt x="198" y="6"/>
                  </a:cubicBezTo>
                  <a:cubicBezTo>
                    <a:pt x="133" y="71"/>
                    <a:pt x="133" y="71"/>
                    <a:pt x="133" y="71"/>
                  </a:cubicBezTo>
                  <a:cubicBezTo>
                    <a:pt x="128" y="53"/>
                    <a:pt x="119" y="35"/>
                    <a:pt x="108" y="24"/>
                  </a:cubicBezTo>
                  <a:cubicBezTo>
                    <a:pt x="84" y="0"/>
                    <a:pt x="47" y="0"/>
                    <a:pt x="24" y="24"/>
                  </a:cubicBezTo>
                  <a:cubicBezTo>
                    <a:pt x="0" y="47"/>
                    <a:pt x="0" y="84"/>
                    <a:pt x="24" y="108"/>
                  </a:cubicBezTo>
                  <a:cubicBezTo>
                    <a:pt x="34" y="119"/>
                    <a:pt x="52" y="128"/>
                    <a:pt x="70" y="132"/>
                  </a:cubicBezTo>
                  <a:cubicBezTo>
                    <a:pt x="131" y="71"/>
                    <a:pt x="131" y="71"/>
                    <a:pt x="131" y="71"/>
                  </a:cubicBezTo>
                  <a:cubicBezTo>
                    <a:pt x="139" y="79"/>
                    <a:pt x="150" y="96"/>
                    <a:pt x="158" y="114"/>
                  </a:cubicBezTo>
                  <a:lnTo>
                    <a:pt x="240" y="31"/>
                  </a:lnTo>
                  <a:close/>
                </a:path>
              </a:pathLst>
            </a:custGeom>
            <a:solidFill>
              <a:srgbClr val="66A4C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298" name="Freeform 508"/>
            <p:cNvSpPr/>
            <p:nvPr/>
          </p:nvSpPr>
          <p:spPr bwMode="auto">
            <a:xfrm>
              <a:off x="411163" y="288925"/>
              <a:ext cx="106363" cy="58738"/>
            </a:xfrm>
            <a:custGeom>
              <a:avLst/>
              <a:gdLst>
                <a:gd name="T0" fmla="*/ 2147483647 w 240"/>
                <a:gd name="T1" fmla="*/ 2147483647 h 132"/>
                <a:gd name="T2" fmla="*/ 2147483647 w 240"/>
                <a:gd name="T3" fmla="*/ 2147483647 h 132"/>
                <a:gd name="T4" fmla="*/ 2147483647 w 240"/>
                <a:gd name="T5" fmla="*/ 2147483647 h 132"/>
                <a:gd name="T6" fmla="*/ 2147483647 w 240"/>
                <a:gd name="T7" fmla="*/ 2147483647 h 132"/>
                <a:gd name="T8" fmla="*/ 2147483647 w 240"/>
                <a:gd name="T9" fmla="*/ 2147483647 h 132"/>
                <a:gd name="T10" fmla="*/ 2147483647 w 240"/>
                <a:gd name="T11" fmla="*/ 2147483647 h 132"/>
                <a:gd name="T12" fmla="*/ 2147483647 w 240"/>
                <a:gd name="T13" fmla="*/ 2147483647 h 132"/>
                <a:gd name="T14" fmla="*/ 2147483647 w 240"/>
                <a:gd name="T15" fmla="*/ 2147483647 h 132"/>
                <a:gd name="T16" fmla="*/ 2147483647 w 240"/>
                <a:gd name="T17" fmla="*/ 2147483647 h 132"/>
                <a:gd name="T18" fmla="*/ 2147483647 w 240"/>
                <a:gd name="T19" fmla="*/ 2147483647 h 1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0" h="132">
                  <a:moveTo>
                    <a:pt x="240" y="31"/>
                  </a:moveTo>
                  <a:cubicBezTo>
                    <a:pt x="222" y="24"/>
                    <a:pt x="206" y="13"/>
                    <a:pt x="198" y="5"/>
                  </a:cubicBezTo>
                  <a:cubicBezTo>
                    <a:pt x="132" y="71"/>
                    <a:pt x="132" y="71"/>
                    <a:pt x="132" y="71"/>
                  </a:cubicBezTo>
                  <a:cubicBezTo>
                    <a:pt x="128" y="52"/>
                    <a:pt x="118" y="34"/>
                    <a:pt x="107" y="23"/>
                  </a:cubicBezTo>
                  <a:cubicBezTo>
                    <a:pt x="84" y="0"/>
                    <a:pt x="46" y="0"/>
                    <a:pt x="23" y="23"/>
                  </a:cubicBezTo>
                  <a:cubicBezTo>
                    <a:pt x="0" y="46"/>
                    <a:pt x="0" y="84"/>
                    <a:pt x="23" y="107"/>
                  </a:cubicBezTo>
                  <a:cubicBezTo>
                    <a:pt x="34" y="118"/>
                    <a:pt x="52" y="127"/>
                    <a:pt x="70" y="132"/>
                  </a:cubicBezTo>
                  <a:cubicBezTo>
                    <a:pt x="131" y="70"/>
                    <a:pt x="131" y="70"/>
                    <a:pt x="131" y="70"/>
                  </a:cubicBezTo>
                  <a:cubicBezTo>
                    <a:pt x="139" y="78"/>
                    <a:pt x="150" y="95"/>
                    <a:pt x="157" y="113"/>
                  </a:cubicBezTo>
                  <a:lnTo>
                    <a:pt x="240" y="31"/>
                  </a:lnTo>
                  <a:close/>
                </a:path>
              </a:pathLst>
            </a:custGeom>
            <a:solidFill>
              <a:srgbClr val="66A4C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299" name="Freeform 509"/>
            <p:cNvSpPr/>
            <p:nvPr/>
          </p:nvSpPr>
          <p:spPr bwMode="auto">
            <a:xfrm>
              <a:off x="468313" y="231775"/>
              <a:ext cx="104775" cy="58738"/>
            </a:xfrm>
            <a:custGeom>
              <a:avLst/>
              <a:gdLst>
                <a:gd name="T0" fmla="*/ 2147483647 w 239"/>
                <a:gd name="T1" fmla="*/ 2147483647 h 132"/>
                <a:gd name="T2" fmla="*/ 2147483647 w 239"/>
                <a:gd name="T3" fmla="*/ 2147483647 h 132"/>
                <a:gd name="T4" fmla="*/ 2147483647 w 239"/>
                <a:gd name="T5" fmla="*/ 2147483647 h 132"/>
                <a:gd name="T6" fmla="*/ 2147483647 w 239"/>
                <a:gd name="T7" fmla="*/ 2147483647 h 132"/>
                <a:gd name="T8" fmla="*/ 2147483647 w 239"/>
                <a:gd name="T9" fmla="*/ 2147483647 h 132"/>
                <a:gd name="T10" fmla="*/ 2147483647 w 239"/>
                <a:gd name="T11" fmla="*/ 2147483647 h 132"/>
                <a:gd name="T12" fmla="*/ 2147483647 w 239"/>
                <a:gd name="T13" fmla="*/ 2147483647 h 132"/>
                <a:gd name="T14" fmla="*/ 2147483647 w 239"/>
                <a:gd name="T15" fmla="*/ 2147483647 h 132"/>
                <a:gd name="T16" fmla="*/ 2147483647 w 239"/>
                <a:gd name="T17" fmla="*/ 2147483647 h 132"/>
                <a:gd name="T18" fmla="*/ 2147483647 w 239"/>
                <a:gd name="T19" fmla="*/ 2147483647 h 1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9" h="132">
                  <a:moveTo>
                    <a:pt x="132" y="71"/>
                  </a:moveTo>
                  <a:cubicBezTo>
                    <a:pt x="127" y="53"/>
                    <a:pt x="118" y="34"/>
                    <a:pt x="107" y="23"/>
                  </a:cubicBezTo>
                  <a:cubicBezTo>
                    <a:pt x="84" y="0"/>
                    <a:pt x="46" y="0"/>
                    <a:pt x="23" y="23"/>
                  </a:cubicBezTo>
                  <a:cubicBezTo>
                    <a:pt x="0" y="47"/>
                    <a:pt x="0" y="84"/>
                    <a:pt x="23" y="107"/>
                  </a:cubicBezTo>
                  <a:cubicBezTo>
                    <a:pt x="34" y="118"/>
                    <a:pt x="51" y="127"/>
                    <a:pt x="69" y="132"/>
                  </a:cubicBezTo>
                  <a:cubicBezTo>
                    <a:pt x="131" y="71"/>
                    <a:pt x="131" y="71"/>
                    <a:pt x="131" y="71"/>
                  </a:cubicBezTo>
                  <a:cubicBezTo>
                    <a:pt x="139" y="79"/>
                    <a:pt x="149" y="96"/>
                    <a:pt x="157" y="113"/>
                  </a:cubicBezTo>
                  <a:cubicBezTo>
                    <a:pt x="239" y="31"/>
                    <a:pt x="239" y="31"/>
                    <a:pt x="239" y="31"/>
                  </a:cubicBezTo>
                  <a:cubicBezTo>
                    <a:pt x="222" y="24"/>
                    <a:pt x="206" y="14"/>
                    <a:pt x="197" y="6"/>
                  </a:cubicBezTo>
                  <a:lnTo>
                    <a:pt x="132" y="71"/>
                  </a:lnTo>
                  <a:close/>
                </a:path>
              </a:pathLst>
            </a:custGeom>
            <a:solidFill>
              <a:srgbClr val="66A4C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300" name="Freeform 510"/>
            <p:cNvSpPr/>
            <p:nvPr/>
          </p:nvSpPr>
          <p:spPr bwMode="auto">
            <a:xfrm>
              <a:off x="150813" y="458787"/>
              <a:ext cx="106363" cy="104775"/>
            </a:xfrm>
            <a:custGeom>
              <a:avLst/>
              <a:gdLst>
                <a:gd name="T0" fmla="*/ 2147483647 w 241"/>
                <a:gd name="T1" fmla="*/ 2147483647 h 235"/>
                <a:gd name="T2" fmla="*/ 2147483647 w 241"/>
                <a:gd name="T3" fmla="*/ 2147483647 h 235"/>
                <a:gd name="T4" fmla="*/ 2147483647 w 241"/>
                <a:gd name="T5" fmla="*/ 2147483647 h 235"/>
                <a:gd name="T6" fmla="*/ 2147483647 w 241"/>
                <a:gd name="T7" fmla="*/ 2147483647 h 235"/>
                <a:gd name="T8" fmla="*/ 2147483647 w 241"/>
                <a:gd name="T9" fmla="*/ 2147483647 h 2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235">
                  <a:moveTo>
                    <a:pt x="138" y="136"/>
                  </a:moveTo>
                  <a:cubicBezTo>
                    <a:pt x="77" y="195"/>
                    <a:pt x="20" y="235"/>
                    <a:pt x="10" y="225"/>
                  </a:cubicBezTo>
                  <a:cubicBezTo>
                    <a:pt x="0" y="215"/>
                    <a:pt x="42" y="159"/>
                    <a:pt x="103" y="99"/>
                  </a:cubicBezTo>
                  <a:cubicBezTo>
                    <a:pt x="164" y="40"/>
                    <a:pt x="221" y="0"/>
                    <a:pt x="231" y="10"/>
                  </a:cubicBezTo>
                  <a:cubicBezTo>
                    <a:pt x="241" y="20"/>
                    <a:pt x="199" y="77"/>
                    <a:pt x="138" y="136"/>
                  </a:cubicBezTo>
                  <a:close/>
                </a:path>
              </a:pathLst>
            </a:custGeom>
            <a:solidFill>
              <a:srgbClr val="F6E98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301" name="Freeform 511"/>
            <p:cNvSpPr/>
            <p:nvPr/>
          </p:nvSpPr>
          <p:spPr bwMode="auto">
            <a:xfrm>
              <a:off x="287338" y="139700"/>
              <a:ext cx="288925" cy="280988"/>
            </a:xfrm>
            <a:custGeom>
              <a:avLst/>
              <a:gdLst>
                <a:gd name="T0" fmla="*/ 2147483647 w 653"/>
                <a:gd name="T1" fmla="*/ 2147483647 h 635"/>
                <a:gd name="T2" fmla="*/ 2147483647 w 653"/>
                <a:gd name="T3" fmla="*/ 2147483647 h 635"/>
                <a:gd name="T4" fmla="*/ 2147483647 w 653"/>
                <a:gd name="T5" fmla="*/ 2147483647 h 635"/>
                <a:gd name="T6" fmla="*/ 2147483647 w 653"/>
                <a:gd name="T7" fmla="*/ 2147483647 h 635"/>
                <a:gd name="T8" fmla="*/ 2147483647 w 653"/>
                <a:gd name="T9" fmla="*/ 2147483647 h 6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3" h="635">
                  <a:moveTo>
                    <a:pt x="336" y="327"/>
                  </a:moveTo>
                  <a:cubicBezTo>
                    <a:pt x="158" y="500"/>
                    <a:pt x="10" y="635"/>
                    <a:pt x="5" y="630"/>
                  </a:cubicBezTo>
                  <a:cubicBezTo>
                    <a:pt x="0" y="625"/>
                    <a:pt x="140" y="481"/>
                    <a:pt x="318" y="308"/>
                  </a:cubicBezTo>
                  <a:cubicBezTo>
                    <a:pt x="495" y="136"/>
                    <a:pt x="643" y="0"/>
                    <a:pt x="648" y="5"/>
                  </a:cubicBezTo>
                  <a:cubicBezTo>
                    <a:pt x="653" y="10"/>
                    <a:pt x="513" y="154"/>
                    <a:pt x="336" y="327"/>
                  </a:cubicBezTo>
                  <a:close/>
                </a:path>
              </a:pathLst>
            </a:custGeom>
            <a:solidFill>
              <a:srgbClr val="F6E98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6878" name="组合 255"/>
          <p:cNvGrpSpPr/>
          <p:nvPr/>
        </p:nvGrpSpPr>
        <p:grpSpPr bwMode="auto">
          <a:xfrm>
            <a:off x="3855244" y="2786922"/>
            <a:ext cx="542925" cy="543093"/>
            <a:chOff x="0" y="0"/>
            <a:chExt cx="724349" cy="724349"/>
          </a:xfrm>
        </p:grpSpPr>
        <p:sp>
          <p:nvSpPr>
            <p:cNvPr id="37285" name="Freeform 36"/>
            <p:cNvSpPr/>
            <p:nvPr/>
          </p:nvSpPr>
          <p:spPr bwMode="auto">
            <a:xfrm>
              <a:off x="0" y="0"/>
              <a:ext cx="724349" cy="724349"/>
            </a:xfrm>
            <a:custGeom>
              <a:avLst/>
              <a:gdLst>
                <a:gd name="T0" fmla="*/ 2147483647 w 1633"/>
                <a:gd name="T1" fmla="*/ 2147483647 h 1632"/>
                <a:gd name="T2" fmla="*/ 2147483647 w 1633"/>
                <a:gd name="T3" fmla="*/ 2147483647 h 1632"/>
                <a:gd name="T4" fmla="*/ 2147483647 w 1633"/>
                <a:gd name="T5" fmla="*/ 2147483647 h 1632"/>
                <a:gd name="T6" fmla="*/ 0 w 1633"/>
                <a:gd name="T7" fmla="*/ 2147483647 h 1632"/>
                <a:gd name="T8" fmla="*/ 0 w 1633"/>
                <a:gd name="T9" fmla="*/ 2147483647 h 1632"/>
                <a:gd name="T10" fmla="*/ 2147483647 w 1633"/>
                <a:gd name="T11" fmla="*/ 0 h 1632"/>
                <a:gd name="T12" fmla="*/ 2147483647 w 1633"/>
                <a:gd name="T13" fmla="*/ 0 h 1632"/>
                <a:gd name="T14" fmla="*/ 2147483647 w 1633"/>
                <a:gd name="T15" fmla="*/ 2147483647 h 1632"/>
                <a:gd name="T16" fmla="*/ 2147483647 w 1633"/>
                <a:gd name="T17" fmla="*/ 2147483647 h 16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33" h="1632">
                  <a:moveTo>
                    <a:pt x="1633" y="1518"/>
                  </a:moveTo>
                  <a:cubicBezTo>
                    <a:pt x="1633" y="1581"/>
                    <a:pt x="1582" y="1632"/>
                    <a:pt x="1519" y="1632"/>
                  </a:cubicBezTo>
                  <a:cubicBezTo>
                    <a:pt x="114" y="1632"/>
                    <a:pt x="114" y="1632"/>
                    <a:pt x="114" y="1632"/>
                  </a:cubicBezTo>
                  <a:cubicBezTo>
                    <a:pt x="51" y="1632"/>
                    <a:pt x="0" y="1581"/>
                    <a:pt x="0" y="1518"/>
                  </a:cubicBezTo>
                  <a:cubicBezTo>
                    <a:pt x="0" y="114"/>
                    <a:pt x="0" y="114"/>
                    <a:pt x="0" y="114"/>
                  </a:cubicBezTo>
                  <a:cubicBezTo>
                    <a:pt x="0" y="51"/>
                    <a:pt x="51" y="0"/>
                    <a:pt x="114" y="0"/>
                  </a:cubicBezTo>
                  <a:cubicBezTo>
                    <a:pt x="1519" y="0"/>
                    <a:pt x="1519" y="0"/>
                    <a:pt x="1519" y="0"/>
                  </a:cubicBezTo>
                  <a:cubicBezTo>
                    <a:pt x="1582" y="0"/>
                    <a:pt x="1633" y="51"/>
                    <a:pt x="1633" y="114"/>
                  </a:cubicBezTo>
                  <a:lnTo>
                    <a:pt x="1633" y="1518"/>
                  </a:lnTo>
                  <a:close/>
                </a:path>
              </a:pathLst>
            </a:custGeom>
            <a:solidFill>
              <a:srgbClr val="66A4C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nvGrpSpPr>
            <p:cNvPr id="37286" name="组合 254"/>
            <p:cNvGrpSpPr/>
            <p:nvPr/>
          </p:nvGrpSpPr>
          <p:grpSpPr bwMode="auto">
            <a:xfrm>
              <a:off x="93767" y="66809"/>
              <a:ext cx="550880" cy="573150"/>
              <a:chOff x="0" y="0"/>
              <a:chExt cx="550880" cy="573150"/>
            </a:xfrm>
          </p:grpSpPr>
          <p:sp>
            <p:nvSpPr>
              <p:cNvPr id="37287" name="Freeform 37"/>
              <p:cNvSpPr/>
              <p:nvPr/>
            </p:nvSpPr>
            <p:spPr bwMode="auto">
              <a:xfrm>
                <a:off x="14065" y="226213"/>
                <a:ext cx="525094" cy="337560"/>
              </a:xfrm>
              <a:custGeom>
                <a:avLst/>
                <a:gdLst>
                  <a:gd name="T0" fmla="*/ 2147483647 w 1184"/>
                  <a:gd name="T1" fmla="*/ 2147483647 h 760"/>
                  <a:gd name="T2" fmla="*/ 2147483647 w 1184"/>
                  <a:gd name="T3" fmla="*/ 2147483647 h 760"/>
                  <a:gd name="T4" fmla="*/ 2147483647 w 1184"/>
                  <a:gd name="T5" fmla="*/ 2147483647 h 760"/>
                  <a:gd name="T6" fmla="*/ 2147483647 w 1184"/>
                  <a:gd name="T7" fmla="*/ 2147483647 h 760"/>
                  <a:gd name="T8" fmla="*/ 2147483647 w 1184"/>
                  <a:gd name="T9" fmla="*/ 2147483647 h 760"/>
                  <a:gd name="T10" fmla="*/ 2147483647 w 1184"/>
                  <a:gd name="T11" fmla="*/ 2147483647 h 760"/>
                  <a:gd name="T12" fmla="*/ 2147483647 w 1184"/>
                  <a:gd name="T13" fmla="*/ 2147483647 h 760"/>
                  <a:gd name="T14" fmla="*/ 2147483647 w 1184"/>
                  <a:gd name="T15" fmla="*/ 2147483647 h 760"/>
                  <a:gd name="T16" fmla="*/ 2147483647 w 1184"/>
                  <a:gd name="T17" fmla="*/ 2147483647 h 760"/>
                  <a:gd name="T18" fmla="*/ 2147483647 w 1184"/>
                  <a:gd name="T19" fmla="*/ 2147483647 h 760"/>
                  <a:gd name="T20" fmla="*/ 2147483647 w 1184"/>
                  <a:gd name="T21" fmla="*/ 2147483647 h 760"/>
                  <a:gd name="T22" fmla="*/ 2147483647 w 1184"/>
                  <a:gd name="T23" fmla="*/ 2147483647 h 760"/>
                  <a:gd name="T24" fmla="*/ 2147483647 w 1184"/>
                  <a:gd name="T25" fmla="*/ 2147483647 h 760"/>
                  <a:gd name="T26" fmla="*/ 2147483647 w 1184"/>
                  <a:gd name="T27" fmla="*/ 2147483647 h 760"/>
                  <a:gd name="T28" fmla="*/ 2147483647 w 1184"/>
                  <a:gd name="T29" fmla="*/ 2147483647 h 760"/>
                  <a:gd name="T30" fmla="*/ 2147483647 w 1184"/>
                  <a:gd name="T31" fmla="*/ 2147483647 h 760"/>
                  <a:gd name="T32" fmla="*/ 2147483647 w 1184"/>
                  <a:gd name="T33" fmla="*/ 2147483647 h 760"/>
                  <a:gd name="T34" fmla="*/ 2147483647 w 1184"/>
                  <a:gd name="T35" fmla="*/ 2147483647 h 760"/>
                  <a:gd name="T36" fmla="*/ 2147483647 w 1184"/>
                  <a:gd name="T37" fmla="*/ 2147483647 h 760"/>
                  <a:gd name="T38" fmla="*/ 2147483647 w 1184"/>
                  <a:gd name="T39" fmla="*/ 2147483647 h 760"/>
                  <a:gd name="T40" fmla="*/ 2147483647 w 1184"/>
                  <a:gd name="T41" fmla="*/ 2147483647 h 760"/>
                  <a:gd name="T42" fmla="*/ 2147483647 w 1184"/>
                  <a:gd name="T43" fmla="*/ 2147483647 h 760"/>
                  <a:gd name="T44" fmla="*/ 2147483647 w 1184"/>
                  <a:gd name="T45" fmla="*/ 2147483647 h 760"/>
                  <a:gd name="T46" fmla="*/ 2147483647 w 1184"/>
                  <a:gd name="T47" fmla="*/ 2147483647 h 760"/>
                  <a:gd name="T48" fmla="*/ 2147483647 w 1184"/>
                  <a:gd name="T49" fmla="*/ 2147483647 h 760"/>
                  <a:gd name="T50" fmla="*/ 2147483647 w 1184"/>
                  <a:gd name="T51" fmla="*/ 2147483647 h 760"/>
                  <a:gd name="T52" fmla="*/ 2147483647 w 1184"/>
                  <a:gd name="T53" fmla="*/ 2147483647 h 760"/>
                  <a:gd name="T54" fmla="*/ 2147483647 w 1184"/>
                  <a:gd name="T55" fmla="*/ 2147483647 h 760"/>
                  <a:gd name="T56" fmla="*/ 2147483647 w 1184"/>
                  <a:gd name="T57" fmla="*/ 2147483647 h 760"/>
                  <a:gd name="T58" fmla="*/ 2147483647 w 1184"/>
                  <a:gd name="T59" fmla="*/ 2147483647 h 760"/>
                  <a:gd name="T60" fmla="*/ 2147483647 w 1184"/>
                  <a:gd name="T61" fmla="*/ 2147483647 h 760"/>
                  <a:gd name="T62" fmla="*/ 2147483647 w 1184"/>
                  <a:gd name="T63" fmla="*/ 2147483647 h 760"/>
                  <a:gd name="T64" fmla="*/ 2147483647 w 1184"/>
                  <a:gd name="T65" fmla="*/ 2147483647 h 760"/>
                  <a:gd name="T66" fmla="*/ 2147483647 w 1184"/>
                  <a:gd name="T67" fmla="*/ 2147483647 h 760"/>
                  <a:gd name="T68" fmla="*/ 2147483647 w 1184"/>
                  <a:gd name="T69" fmla="*/ 2147483647 h 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184" h="760">
                    <a:moveTo>
                      <a:pt x="6" y="383"/>
                    </a:moveTo>
                    <a:cubicBezTo>
                      <a:pt x="6" y="383"/>
                      <a:pt x="3" y="302"/>
                      <a:pt x="27" y="249"/>
                    </a:cubicBezTo>
                    <a:cubicBezTo>
                      <a:pt x="51" y="197"/>
                      <a:pt x="27" y="206"/>
                      <a:pt x="27" y="206"/>
                    </a:cubicBezTo>
                    <a:cubicBezTo>
                      <a:pt x="27" y="206"/>
                      <a:pt x="0" y="135"/>
                      <a:pt x="22" y="118"/>
                    </a:cubicBezTo>
                    <a:cubicBezTo>
                      <a:pt x="44" y="101"/>
                      <a:pt x="75" y="118"/>
                      <a:pt x="75" y="118"/>
                    </a:cubicBezTo>
                    <a:cubicBezTo>
                      <a:pt x="75" y="118"/>
                      <a:pt x="138" y="105"/>
                      <a:pt x="166" y="85"/>
                    </a:cubicBezTo>
                    <a:cubicBezTo>
                      <a:pt x="193" y="65"/>
                      <a:pt x="367" y="0"/>
                      <a:pt x="455" y="7"/>
                    </a:cubicBezTo>
                    <a:cubicBezTo>
                      <a:pt x="544" y="13"/>
                      <a:pt x="722" y="25"/>
                      <a:pt x="802" y="107"/>
                    </a:cubicBezTo>
                    <a:cubicBezTo>
                      <a:pt x="875" y="52"/>
                      <a:pt x="875" y="52"/>
                      <a:pt x="875" y="52"/>
                    </a:cubicBezTo>
                    <a:cubicBezTo>
                      <a:pt x="953" y="32"/>
                      <a:pt x="953" y="32"/>
                      <a:pt x="953" y="32"/>
                    </a:cubicBezTo>
                    <a:cubicBezTo>
                      <a:pt x="940" y="97"/>
                      <a:pt x="940" y="97"/>
                      <a:pt x="940" y="97"/>
                    </a:cubicBezTo>
                    <a:cubicBezTo>
                      <a:pt x="938" y="149"/>
                      <a:pt x="938" y="149"/>
                      <a:pt x="938" y="149"/>
                    </a:cubicBezTo>
                    <a:cubicBezTo>
                      <a:pt x="1058" y="249"/>
                      <a:pt x="1058" y="249"/>
                      <a:pt x="1058" y="249"/>
                    </a:cubicBezTo>
                    <a:cubicBezTo>
                      <a:pt x="1104" y="316"/>
                      <a:pt x="1104" y="316"/>
                      <a:pt x="1104" y="316"/>
                    </a:cubicBezTo>
                    <a:cubicBezTo>
                      <a:pt x="1165" y="316"/>
                      <a:pt x="1165" y="316"/>
                      <a:pt x="1165" y="316"/>
                    </a:cubicBezTo>
                    <a:cubicBezTo>
                      <a:pt x="1184" y="359"/>
                      <a:pt x="1184" y="359"/>
                      <a:pt x="1184" y="359"/>
                    </a:cubicBezTo>
                    <a:cubicBezTo>
                      <a:pt x="1155" y="460"/>
                      <a:pt x="1155" y="460"/>
                      <a:pt x="1155" y="460"/>
                    </a:cubicBezTo>
                    <a:cubicBezTo>
                      <a:pt x="1081" y="517"/>
                      <a:pt x="1081" y="517"/>
                      <a:pt x="1081" y="517"/>
                    </a:cubicBezTo>
                    <a:cubicBezTo>
                      <a:pt x="936" y="601"/>
                      <a:pt x="936" y="601"/>
                      <a:pt x="936" y="601"/>
                    </a:cubicBezTo>
                    <a:cubicBezTo>
                      <a:pt x="829" y="628"/>
                      <a:pt x="829" y="628"/>
                      <a:pt x="829" y="628"/>
                    </a:cubicBezTo>
                    <a:cubicBezTo>
                      <a:pt x="804" y="657"/>
                      <a:pt x="804" y="657"/>
                      <a:pt x="804" y="657"/>
                    </a:cubicBezTo>
                    <a:cubicBezTo>
                      <a:pt x="804" y="731"/>
                      <a:pt x="804" y="731"/>
                      <a:pt x="804" y="731"/>
                    </a:cubicBezTo>
                    <a:cubicBezTo>
                      <a:pt x="800" y="760"/>
                      <a:pt x="800" y="760"/>
                      <a:pt x="800" y="760"/>
                    </a:cubicBezTo>
                    <a:cubicBezTo>
                      <a:pt x="659" y="760"/>
                      <a:pt x="659" y="760"/>
                      <a:pt x="659" y="760"/>
                    </a:cubicBezTo>
                    <a:cubicBezTo>
                      <a:pt x="607" y="687"/>
                      <a:pt x="607" y="687"/>
                      <a:pt x="607" y="687"/>
                    </a:cubicBezTo>
                    <a:cubicBezTo>
                      <a:pt x="457" y="685"/>
                      <a:pt x="457" y="685"/>
                      <a:pt x="457" y="685"/>
                    </a:cubicBezTo>
                    <a:cubicBezTo>
                      <a:pt x="294" y="662"/>
                      <a:pt x="294" y="662"/>
                      <a:pt x="294" y="662"/>
                    </a:cubicBezTo>
                    <a:cubicBezTo>
                      <a:pt x="287" y="725"/>
                      <a:pt x="287" y="725"/>
                      <a:pt x="287" y="725"/>
                    </a:cubicBezTo>
                    <a:cubicBezTo>
                      <a:pt x="283" y="760"/>
                      <a:pt x="283" y="760"/>
                      <a:pt x="283" y="760"/>
                    </a:cubicBezTo>
                    <a:cubicBezTo>
                      <a:pt x="132" y="760"/>
                      <a:pt x="132" y="760"/>
                      <a:pt x="132" y="760"/>
                    </a:cubicBezTo>
                    <a:cubicBezTo>
                      <a:pt x="71" y="597"/>
                      <a:pt x="71" y="597"/>
                      <a:pt x="71" y="597"/>
                    </a:cubicBezTo>
                    <a:cubicBezTo>
                      <a:pt x="65" y="519"/>
                      <a:pt x="65" y="519"/>
                      <a:pt x="65" y="519"/>
                    </a:cubicBezTo>
                    <a:cubicBezTo>
                      <a:pt x="38" y="487"/>
                      <a:pt x="38" y="487"/>
                      <a:pt x="38" y="487"/>
                    </a:cubicBezTo>
                    <a:cubicBezTo>
                      <a:pt x="6" y="422"/>
                      <a:pt x="6" y="422"/>
                      <a:pt x="6" y="422"/>
                    </a:cubicBezTo>
                    <a:lnTo>
                      <a:pt x="6" y="383"/>
                    </a:lnTo>
                    <a:close/>
                  </a:path>
                </a:pathLst>
              </a:custGeom>
              <a:solidFill>
                <a:srgbClr val="CA721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288" name="Oval 38"/>
              <p:cNvSpPr>
                <a:spLocks noChangeArrowheads="1"/>
              </p:cNvSpPr>
              <p:nvPr/>
            </p:nvSpPr>
            <p:spPr bwMode="auto">
              <a:xfrm>
                <a:off x="126585" y="9377"/>
                <a:ext cx="189878" cy="191050"/>
              </a:xfrm>
              <a:prstGeom prst="ellipse">
                <a:avLst/>
              </a:prstGeom>
              <a:solidFill>
                <a:srgbClr val="EFF300"/>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en-US">
                  <a:solidFill>
                    <a:srgbClr val="000000"/>
                  </a:solidFill>
                </a:endParaRPr>
              </a:p>
            </p:txBody>
          </p:sp>
          <p:sp>
            <p:nvSpPr>
              <p:cNvPr id="37289" name="Freeform 39"/>
              <p:cNvSpPr>
                <a:spLocks noEditPoints="1"/>
              </p:cNvSpPr>
              <p:nvPr/>
            </p:nvSpPr>
            <p:spPr bwMode="auto">
              <a:xfrm>
                <a:off x="117208" y="0"/>
                <a:ext cx="208631" cy="208631"/>
              </a:xfrm>
              <a:custGeom>
                <a:avLst/>
                <a:gdLst>
                  <a:gd name="T0" fmla="*/ 2147483647 w 471"/>
                  <a:gd name="T1" fmla="*/ 0 h 471"/>
                  <a:gd name="T2" fmla="*/ 0 w 471"/>
                  <a:gd name="T3" fmla="*/ 2147483647 h 471"/>
                  <a:gd name="T4" fmla="*/ 2147483647 w 471"/>
                  <a:gd name="T5" fmla="*/ 2147483647 h 471"/>
                  <a:gd name="T6" fmla="*/ 2147483647 w 471"/>
                  <a:gd name="T7" fmla="*/ 2147483647 h 471"/>
                  <a:gd name="T8" fmla="*/ 2147483647 w 471"/>
                  <a:gd name="T9" fmla="*/ 0 h 471"/>
                  <a:gd name="T10" fmla="*/ 2147483647 w 471"/>
                  <a:gd name="T11" fmla="*/ 2147483647 h 471"/>
                  <a:gd name="T12" fmla="*/ 2147483647 w 471"/>
                  <a:gd name="T13" fmla="*/ 2147483647 h 471"/>
                  <a:gd name="T14" fmla="*/ 2147483647 w 471"/>
                  <a:gd name="T15" fmla="*/ 2147483647 h 471"/>
                  <a:gd name="T16" fmla="*/ 2147483647 w 471"/>
                  <a:gd name="T17" fmla="*/ 2147483647 h 471"/>
                  <a:gd name="T18" fmla="*/ 2147483647 w 471"/>
                  <a:gd name="T19" fmla="*/ 2147483647 h 4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71" h="471">
                    <a:moveTo>
                      <a:pt x="236" y="0"/>
                    </a:moveTo>
                    <a:cubicBezTo>
                      <a:pt x="106" y="0"/>
                      <a:pt x="0" y="105"/>
                      <a:pt x="0" y="235"/>
                    </a:cubicBezTo>
                    <a:cubicBezTo>
                      <a:pt x="0" y="365"/>
                      <a:pt x="106" y="471"/>
                      <a:pt x="236" y="471"/>
                    </a:cubicBezTo>
                    <a:cubicBezTo>
                      <a:pt x="366" y="471"/>
                      <a:pt x="471" y="365"/>
                      <a:pt x="471" y="235"/>
                    </a:cubicBezTo>
                    <a:cubicBezTo>
                      <a:pt x="471" y="105"/>
                      <a:pt x="366" y="0"/>
                      <a:pt x="236" y="0"/>
                    </a:cubicBezTo>
                    <a:close/>
                    <a:moveTo>
                      <a:pt x="236" y="442"/>
                    </a:moveTo>
                    <a:cubicBezTo>
                      <a:pt x="122" y="442"/>
                      <a:pt x="29" y="349"/>
                      <a:pt x="29" y="235"/>
                    </a:cubicBezTo>
                    <a:cubicBezTo>
                      <a:pt x="29" y="121"/>
                      <a:pt x="122" y="28"/>
                      <a:pt x="236" y="28"/>
                    </a:cubicBezTo>
                    <a:cubicBezTo>
                      <a:pt x="350" y="28"/>
                      <a:pt x="443" y="121"/>
                      <a:pt x="443" y="235"/>
                    </a:cubicBezTo>
                    <a:cubicBezTo>
                      <a:pt x="443" y="349"/>
                      <a:pt x="350" y="442"/>
                      <a:pt x="236" y="442"/>
                    </a:cubicBezTo>
                    <a:close/>
                  </a:path>
                </a:pathLst>
              </a:custGeom>
              <a:solidFill>
                <a:srgbClr val="4E4E4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290" name="Freeform 40"/>
              <p:cNvSpPr/>
              <p:nvPr/>
            </p:nvSpPr>
            <p:spPr bwMode="auto">
              <a:xfrm>
                <a:off x="150027" y="244966"/>
                <a:ext cx="150027" cy="33991"/>
              </a:xfrm>
              <a:custGeom>
                <a:avLst/>
                <a:gdLst>
                  <a:gd name="T0" fmla="*/ 0 w 337"/>
                  <a:gd name="T1" fmla="*/ 2147483647 h 76"/>
                  <a:gd name="T2" fmla="*/ 2147483647 w 337"/>
                  <a:gd name="T3" fmla="*/ 2147483647 h 76"/>
                  <a:gd name="T4" fmla="*/ 2147483647 w 337"/>
                  <a:gd name="T5" fmla="*/ 2147483647 h 76"/>
                  <a:gd name="T6" fmla="*/ 2147483647 w 337"/>
                  <a:gd name="T7" fmla="*/ 2147483647 h 76"/>
                  <a:gd name="T8" fmla="*/ 0 w 337"/>
                  <a:gd name="T9" fmla="*/ 2147483647 h 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7" h="76">
                    <a:moveTo>
                      <a:pt x="0" y="39"/>
                    </a:moveTo>
                    <a:cubicBezTo>
                      <a:pt x="13" y="76"/>
                      <a:pt x="13" y="76"/>
                      <a:pt x="13" y="76"/>
                    </a:cubicBezTo>
                    <a:cubicBezTo>
                      <a:pt x="113" y="41"/>
                      <a:pt x="223" y="40"/>
                      <a:pt x="324" y="75"/>
                    </a:cubicBezTo>
                    <a:cubicBezTo>
                      <a:pt x="337" y="38"/>
                      <a:pt x="337" y="38"/>
                      <a:pt x="337" y="38"/>
                    </a:cubicBezTo>
                    <a:cubicBezTo>
                      <a:pt x="228" y="0"/>
                      <a:pt x="108" y="1"/>
                      <a:pt x="0" y="39"/>
                    </a:cubicBezTo>
                    <a:close/>
                  </a:path>
                </a:pathLst>
              </a:custGeom>
              <a:solidFill>
                <a:srgbClr val="4C4C4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291" name="Freeform 41"/>
              <p:cNvSpPr>
                <a:spLocks noEditPoints="1"/>
              </p:cNvSpPr>
              <p:nvPr/>
            </p:nvSpPr>
            <p:spPr bwMode="auto">
              <a:xfrm>
                <a:off x="0" y="220352"/>
                <a:ext cx="550880" cy="352798"/>
              </a:xfrm>
              <a:custGeom>
                <a:avLst/>
                <a:gdLst>
                  <a:gd name="T0" fmla="*/ 2147483647 w 1240"/>
                  <a:gd name="T1" fmla="*/ 2147483647 h 796"/>
                  <a:gd name="T2" fmla="*/ 2147483647 w 1240"/>
                  <a:gd name="T3" fmla="*/ 2147483647 h 796"/>
                  <a:gd name="T4" fmla="*/ 2147483647 w 1240"/>
                  <a:gd name="T5" fmla="*/ 2147483647 h 796"/>
                  <a:gd name="T6" fmla="*/ 2147483647 w 1240"/>
                  <a:gd name="T7" fmla="*/ 2147483647 h 796"/>
                  <a:gd name="T8" fmla="*/ 2147483647 w 1240"/>
                  <a:gd name="T9" fmla="*/ 2147483647 h 796"/>
                  <a:gd name="T10" fmla="*/ 2147483647 w 1240"/>
                  <a:gd name="T11" fmla="*/ 0 h 796"/>
                  <a:gd name="T12" fmla="*/ 2147483647 w 1240"/>
                  <a:gd name="T13" fmla="*/ 2147483647 h 796"/>
                  <a:gd name="T14" fmla="*/ 2147483647 w 1240"/>
                  <a:gd name="T15" fmla="*/ 2147483647 h 796"/>
                  <a:gd name="T16" fmla="*/ 2147483647 w 1240"/>
                  <a:gd name="T17" fmla="*/ 2147483647 h 796"/>
                  <a:gd name="T18" fmla="*/ 2147483647 w 1240"/>
                  <a:gd name="T19" fmla="*/ 2147483647 h 796"/>
                  <a:gd name="T20" fmla="*/ 2147483647 w 1240"/>
                  <a:gd name="T21" fmla="*/ 2147483647 h 796"/>
                  <a:gd name="T22" fmla="*/ 2147483647 w 1240"/>
                  <a:gd name="T23" fmla="*/ 2147483647 h 796"/>
                  <a:gd name="T24" fmla="*/ 2147483647 w 1240"/>
                  <a:gd name="T25" fmla="*/ 2147483647 h 796"/>
                  <a:gd name="T26" fmla="*/ 2147483647 w 1240"/>
                  <a:gd name="T27" fmla="*/ 2147483647 h 796"/>
                  <a:gd name="T28" fmla="*/ 2147483647 w 1240"/>
                  <a:gd name="T29" fmla="*/ 2147483647 h 796"/>
                  <a:gd name="T30" fmla="*/ 2147483647 w 1240"/>
                  <a:gd name="T31" fmla="*/ 2147483647 h 796"/>
                  <a:gd name="T32" fmla="*/ 2147483647 w 1240"/>
                  <a:gd name="T33" fmla="*/ 2147483647 h 796"/>
                  <a:gd name="T34" fmla="*/ 2147483647 w 1240"/>
                  <a:gd name="T35" fmla="*/ 2147483647 h 796"/>
                  <a:gd name="T36" fmla="*/ 2147483647 w 1240"/>
                  <a:gd name="T37" fmla="*/ 2147483647 h 796"/>
                  <a:gd name="T38" fmla="*/ 2147483647 w 1240"/>
                  <a:gd name="T39" fmla="*/ 2147483647 h 796"/>
                  <a:gd name="T40" fmla="*/ 2147483647 w 1240"/>
                  <a:gd name="T41" fmla="*/ 2147483647 h 796"/>
                  <a:gd name="T42" fmla="*/ 2147483647 w 1240"/>
                  <a:gd name="T43" fmla="*/ 2147483647 h 796"/>
                  <a:gd name="T44" fmla="*/ 2147483647 w 1240"/>
                  <a:gd name="T45" fmla="*/ 2147483647 h 796"/>
                  <a:gd name="T46" fmla="*/ 2147483647 w 1240"/>
                  <a:gd name="T47" fmla="*/ 2147483647 h 796"/>
                  <a:gd name="T48" fmla="*/ 2147483647 w 1240"/>
                  <a:gd name="T49" fmla="*/ 2147483647 h 796"/>
                  <a:gd name="T50" fmla="*/ 2147483647 w 1240"/>
                  <a:gd name="T51" fmla="*/ 2147483647 h 796"/>
                  <a:gd name="T52" fmla="*/ 2147483647 w 1240"/>
                  <a:gd name="T53" fmla="*/ 2147483647 h 796"/>
                  <a:gd name="T54" fmla="*/ 2147483647 w 1240"/>
                  <a:gd name="T55" fmla="*/ 2147483647 h 796"/>
                  <a:gd name="T56" fmla="*/ 2147483647 w 1240"/>
                  <a:gd name="T57" fmla="*/ 2147483647 h 796"/>
                  <a:gd name="T58" fmla="*/ 2147483647 w 1240"/>
                  <a:gd name="T59" fmla="*/ 2147483647 h 796"/>
                  <a:gd name="T60" fmla="*/ 2147483647 w 1240"/>
                  <a:gd name="T61" fmla="*/ 2147483647 h 796"/>
                  <a:gd name="T62" fmla="*/ 2147483647 w 1240"/>
                  <a:gd name="T63" fmla="*/ 2147483647 h 796"/>
                  <a:gd name="T64" fmla="*/ 2147483647 w 1240"/>
                  <a:gd name="T65" fmla="*/ 2147483647 h 796"/>
                  <a:gd name="T66" fmla="*/ 2147483647 w 1240"/>
                  <a:gd name="T67" fmla="*/ 2147483647 h 796"/>
                  <a:gd name="T68" fmla="*/ 2147483647 w 1240"/>
                  <a:gd name="T69" fmla="*/ 2147483647 h 796"/>
                  <a:gd name="T70" fmla="*/ 2147483647 w 1240"/>
                  <a:gd name="T71" fmla="*/ 2147483647 h 796"/>
                  <a:gd name="T72" fmla="*/ 2147483647 w 1240"/>
                  <a:gd name="T73" fmla="*/ 2147483647 h 79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40" h="796">
                    <a:moveTo>
                      <a:pt x="1236" y="326"/>
                    </a:moveTo>
                    <a:cubicBezTo>
                      <a:pt x="1235" y="309"/>
                      <a:pt x="1235" y="309"/>
                      <a:pt x="1235" y="309"/>
                    </a:cubicBezTo>
                    <a:cubicBezTo>
                      <a:pt x="1217" y="308"/>
                      <a:pt x="1217" y="308"/>
                      <a:pt x="1217" y="308"/>
                    </a:cubicBezTo>
                    <a:cubicBezTo>
                      <a:pt x="1203" y="307"/>
                      <a:pt x="1185" y="307"/>
                      <a:pt x="1168" y="308"/>
                    </a:cubicBezTo>
                    <a:cubicBezTo>
                      <a:pt x="1159" y="308"/>
                      <a:pt x="1149" y="309"/>
                      <a:pt x="1142" y="309"/>
                    </a:cubicBezTo>
                    <a:cubicBezTo>
                      <a:pt x="1103" y="237"/>
                      <a:pt x="1051" y="184"/>
                      <a:pt x="985" y="151"/>
                    </a:cubicBezTo>
                    <a:cubicBezTo>
                      <a:pt x="987" y="114"/>
                      <a:pt x="994" y="80"/>
                      <a:pt x="1013" y="63"/>
                    </a:cubicBezTo>
                    <a:cubicBezTo>
                      <a:pt x="1052" y="32"/>
                      <a:pt x="1052" y="32"/>
                      <a:pt x="1052" y="32"/>
                    </a:cubicBezTo>
                    <a:cubicBezTo>
                      <a:pt x="1002" y="29"/>
                      <a:pt x="1002" y="29"/>
                      <a:pt x="1002" y="29"/>
                    </a:cubicBezTo>
                    <a:cubicBezTo>
                      <a:pt x="932" y="24"/>
                      <a:pt x="874" y="68"/>
                      <a:pt x="840" y="102"/>
                    </a:cubicBezTo>
                    <a:cubicBezTo>
                      <a:pt x="767" y="39"/>
                      <a:pt x="641" y="0"/>
                      <a:pt x="504" y="0"/>
                    </a:cubicBezTo>
                    <a:cubicBezTo>
                      <a:pt x="503" y="0"/>
                      <a:pt x="503" y="0"/>
                      <a:pt x="503" y="0"/>
                    </a:cubicBezTo>
                    <a:cubicBezTo>
                      <a:pt x="367" y="1"/>
                      <a:pt x="243" y="38"/>
                      <a:pt x="152" y="104"/>
                    </a:cubicBezTo>
                    <a:cubicBezTo>
                      <a:pt x="134" y="91"/>
                      <a:pt x="134" y="91"/>
                      <a:pt x="134" y="91"/>
                    </a:cubicBezTo>
                    <a:cubicBezTo>
                      <a:pt x="111" y="76"/>
                      <a:pt x="86" y="75"/>
                      <a:pt x="65" y="88"/>
                    </a:cubicBezTo>
                    <a:cubicBezTo>
                      <a:pt x="31" y="109"/>
                      <a:pt x="18" y="159"/>
                      <a:pt x="24" y="194"/>
                    </a:cubicBezTo>
                    <a:cubicBezTo>
                      <a:pt x="27" y="213"/>
                      <a:pt x="35" y="229"/>
                      <a:pt x="48" y="239"/>
                    </a:cubicBezTo>
                    <a:cubicBezTo>
                      <a:pt x="0" y="327"/>
                      <a:pt x="1" y="468"/>
                      <a:pt x="76" y="538"/>
                    </a:cubicBezTo>
                    <a:cubicBezTo>
                      <a:pt x="87" y="630"/>
                      <a:pt x="105" y="724"/>
                      <a:pt x="155" y="788"/>
                    </a:cubicBezTo>
                    <a:cubicBezTo>
                      <a:pt x="160" y="796"/>
                      <a:pt x="160" y="796"/>
                      <a:pt x="160" y="796"/>
                    </a:cubicBezTo>
                    <a:cubicBezTo>
                      <a:pt x="346" y="796"/>
                      <a:pt x="346" y="796"/>
                      <a:pt x="346" y="796"/>
                    </a:cubicBezTo>
                    <a:cubicBezTo>
                      <a:pt x="343" y="773"/>
                      <a:pt x="343" y="773"/>
                      <a:pt x="343" y="773"/>
                    </a:cubicBezTo>
                    <a:cubicBezTo>
                      <a:pt x="340" y="751"/>
                      <a:pt x="337" y="726"/>
                      <a:pt x="338" y="699"/>
                    </a:cubicBezTo>
                    <a:cubicBezTo>
                      <a:pt x="424" y="716"/>
                      <a:pt x="524" y="721"/>
                      <a:pt x="624" y="714"/>
                    </a:cubicBezTo>
                    <a:cubicBezTo>
                      <a:pt x="639" y="739"/>
                      <a:pt x="655" y="765"/>
                      <a:pt x="674" y="788"/>
                    </a:cubicBezTo>
                    <a:cubicBezTo>
                      <a:pt x="680" y="796"/>
                      <a:pt x="680" y="796"/>
                      <a:pt x="680" y="796"/>
                    </a:cubicBezTo>
                    <a:cubicBezTo>
                      <a:pt x="841" y="796"/>
                      <a:pt x="841" y="796"/>
                      <a:pt x="841" y="796"/>
                    </a:cubicBezTo>
                    <a:cubicBezTo>
                      <a:pt x="864" y="794"/>
                      <a:pt x="864" y="794"/>
                      <a:pt x="864" y="794"/>
                    </a:cubicBezTo>
                    <a:cubicBezTo>
                      <a:pt x="861" y="771"/>
                      <a:pt x="861" y="771"/>
                      <a:pt x="861" y="771"/>
                    </a:cubicBezTo>
                    <a:cubicBezTo>
                      <a:pt x="856" y="737"/>
                      <a:pt x="851" y="702"/>
                      <a:pt x="857" y="669"/>
                    </a:cubicBezTo>
                    <a:cubicBezTo>
                      <a:pt x="906" y="657"/>
                      <a:pt x="1084" y="607"/>
                      <a:pt x="1207" y="478"/>
                    </a:cubicBezTo>
                    <a:cubicBezTo>
                      <a:pt x="1207" y="478"/>
                      <a:pt x="1207" y="478"/>
                      <a:pt x="1207" y="478"/>
                    </a:cubicBezTo>
                    <a:cubicBezTo>
                      <a:pt x="1237" y="447"/>
                      <a:pt x="1240" y="397"/>
                      <a:pt x="1236" y="326"/>
                    </a:cubicBezTo>
                    <a:close/>
                    <a:moveTo>
                      <a:pt x="1179" y="451"/>
                    </a:moveTo>
                    <a:cubicBezTo>
                      <a:pt x="1044" y="591"/>
                      <a:pt x="839" y="632"/>
                      <a:pt x="837" y="633"/>
                    </a:cubicBezTo>
                    <a:cubicBezTo>
                      <a:pt x="825" y="635"/>
                      <a:pt x="825" y="635"/>
                      <a:pt x="825" y="635"/>
                    </a:cubicBezTo>
                    <a:cubicBezTo>
                      <a:pt x="822" y="647"/>
                      <a:pt x="822" y="647"/>
                      <a:pt x="822" y="647"/>
                    </a:cubicBezTo>
                    <a:cubicBezTo>
                      <a:pt x="812" y="684"/>
                      <a:pt x="814" y="720"/>
                      <a:pt x="819" y="756"/>
                    </a:cubicBezTo>
                    <a:cubicBezTo>
                      <a:pt x="699" y="756"/>
                      <a:pt x="699" y="756"/>
                      <a:pt x="699" y="756"/>
                    </a:cubicBezTo>
                    <a:cubicBezTo>
                      <a:pt x="684" y="737"/>
                      <a:pt x="671" y="715"/>
                      <a:pt x="658" y="693"/>
                    </a:cubicBezTo>
                    <a:cubicBezTo>
                      <a:pt x="645" y="673"/>
                      <a:pt x="645" y="673"/>
                      <a:pt x="645" y="673"/>
                    </a:cubicBezTo>
                    <a:cubicBezTo>
                      <a:pt x="633" y="674"/>
                      <a:pt x="633" y="674"/>
                      <a:pt x="633" y="674"/>
                    </a:cubicBezTo>
                    <a:cubicBezTo>
                      <a:pt x="524" y="683"/>
                      <a:pt x="414" y="676"/>
                      <a:pt x="324" y="656"/>
                    </a:cubicBezTo>
                    <a:cubicBezTo>
                      <a:pt x="302" y="651"/>
                      <a:pt x="302" y="651"/>
                      <a:pt x="302" y="651"/>
                    </a:cubicBezTo>
                    <a:cubicBezTo>
                      <a:pt x="300" y="673"/>
                      <a:pt x="300" y="673"/>
                      <a:pt x="300" y="673"/>
                    </a:cubicBezTo>
                    <a:cubicBezTo>
                      <a:pt x="297" y="703"/>
                      <a:pt x="299" y="732"/>
                      <a:pt x="302" y="756"/>
                    </a:cubicBezTo>
                    <a:cubicBezTo>
                      <a:pt x="180" y="756"/>
                      <a:pt x="180" y="756"/>
                      <a:pt x="180" y="756"/>
                    </a:cubicBezTo>
                    <a:cubicBezTo>
                      <a:pt x="139" y="698"/>
                      <a:pt x="124" y="611"/>
                      <a:pt x="115" y="526"/>
                    </a:cubicBezTo>
                    <a:cubicBezTo>
                      <a:pt x="114" y="519"/>
                      <a:pt x="114" y="519"/>
                      <a:pt x="114" y="519"/>
                    </a:cubicBezTo>
                    <a:cubicBezTo>
                      <a:pt x="108" y="514"/>
                      <a:pt x="108" y="514"/>
                      <a:pt x="108" y="514"/>
                    </a:cubicBezTo>
                    <a:cubicBezTo>
                      <a:pt x="39" y="456"/>
                      <a:pt x="42" y="314"/>
                      <a:pt x="92" y="242"/>
                    </a:cubicBezTo>
                    <a:cubicBezTo>
                      <a:pt x="109" y="219"/>
                      <a:pt x="109" y="219"/>
                      <a:pt x="109" y="219"/>
                    </a:cubicBezTo>
                    <a:cubicBezTo>
                      <a:pt x="81" y="212"/>
                      <a:pt x="81" y="212"/>
                      <a:pt x="81" y="212"/>
                    </a:cubicBezTo>
                    <a:cubicBezTo>
                      <a:pt x="71" y="210"/>
                      <a:pt x="65" y="201"/>
                      <a:pt x="62" y="188"/>
                    </a:cubicBezTo>
                    <a:cubicBezTo>
                      <a:pt x="60" y="174"/>
                      <a:pt x="63" y="158"/>
                      <a:pt x="68" y="144"/>
                    </a:cubicBezTo>
                    <a:cubicBezTo>
                      <a:pt x="67" y="150"/>
                      <a:pt x="67" y="156"/>
                      <a:pt x="69" y="162"/>
                    </a:cubicBezTo>
                    <a:cubicBezTo>
                      <a:pt x="71" y="170"/>
                      <a:pt x="80" y="185"/>
                      <a:pt x="107" y="187"/>
                    </a:cubicBezTo>
                    <a:cubicBezTo>
                      <a:pt x="116" y="187"/>
                      <a:pt x="116" y="187"/>
                      <a:pt x="116" y="187"/>
                    </a:cubicBezTo>
                    <a:cubicBezTo>
                      <a:pt x="123" y="181"/>
                      <a:pt x="123" y="181"/>
                      <a:pt x="123" y="181"/>
                    </a:cubicBezTo>
                    <a:cubicBezTo>
                      <a:pt x="209" y="91"/>
                      <a:pt x="347" y="40"/>
                      <a:pt x="503" y="40"/>
                    </a:cubicBezTo>
                    <a:cubicBezTo>
                      <a:pt x="504" y="40"/>
                      <a:pt x="504" y="40"/>
                      <a:pt x="504" y="40"/>
                    </a:cubicBezTo>
                    <a:cubicBezTo>
                      <a:pt x="641" y="40"/>
                      <a:pt x="765" y="80"/>
                      <a:pt x="827" y="144"/>
                    </a:cubicBezTo>
                    <a:cubicBezTo>
                      <a:pt x="841" y="160"/>
                      <a:pt x="841" y="160"/>
                      <a:pt x="841" y="160"/>
                    </a:cubicBezTo>
                    <a:cubicBezTo>
                      <a:pt x="856" y="143"/>
                      <a:pt x="856" y="143"/>
                      <a:pt x="856" y="143"/>
                    </a:cubicBezTo>
                    <a:cubicBezTo>
                      <a:pt x="876" y="120"/>
                      <a:pt x="914" y="83"/>
                      <a:pt x="961" y="71"/>
                    </a:cubicBezTo>
                    <a:cubicBezTo>
                      <a:pt x="950" y="98"/>
                      <a:pt x="946" y="130"/>
                      <a:pt x="945" y="161"/>
                    </a:cubicBezTo>
                    <a:cubicBezTo>
                      <a:pt x="944" y="175"/>
                      <a:pt x="944" y="175"/>
                      <a:pt x="944" y="175"/>
                    </a:cubicBezTo>
                    <a:cubicBezTo>
                      <a:pt x="956" y="180"/>
                      <a:pt x="956" y="180"/>
                      <a:pt x="956" y="180"/>
                    </a:cubicBezTo>
                    <a:cubicBezTo>
                      <a:pt x="1024" y="212"/>
                      <a:pt x="1074" y="262"/>
                      <a:pt x="1111" y="336"/>
                    </a:cubicBezTo>
                    <a:cubicBezTo>
                      <a:pt x="1116" y="345"/>
                      <a:pt x="1116" y="345"/>
                      <a:pt x="1116" y="345"/>
                    </a:cubicBezTo>
                    <a:cubicBezTo>
                      <a:pt x="1125" y="347"/>
                      <a:pt x="1125" y="347"/>
                      <a:pt x="1125" y="347"/>
                    </a:cubicBezTo>
                    <a:cubicBezTo>
                      <a:pt x="1135" y="348"/>
                      <a:pt x="1148" y="348"/>
                      <a:pt x="1169" y="347"/>
                    </a:cubicBezTo>
                    <a:cubicBezTo>
                      <a:pt x="1179" y="347"/>
                      <a:pt x="1188" y="347"/>
                      <a:pt x="1197" y="347"/>
                    </a:cubicBezTo>
                    <a:cubicBezTo>
                      <a:pt x="1199" y="391"/>
                      <a:pt x="1197" y="432"/>
                      <a:pt x="1179" y="451"/>
                    </a:cubicBezTo>
                    <a:close/>
                  </a:path>
                </a:pathLst>
              </a:custGeom>
              <a:solidFill>
                <a:srgbClr val="4C4C4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292" name="Oval 42"/>
              <p:cNvSpPr>
                <a:spLocks noChangeArrowheads="1"/>
              </p:cNvSpPr>
              <p:nvPr/>
            </p:nvSpPr>
            <p:spPr bwMode="auto">
              <a:xfrm>
                <a:off x="421951" y="336389"/>
                <a:ext cx="29302" cy="30474"/>
              </a:xfrm>
              <a:prstGeom prst="ellipse">
                <a:avLst/>
              </a:prstGeom>
              <a:solidFill>
                <a:srgbClr val="4C4C4C"/>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en-US">
                  <a:solidFill>
                    <a:srgbClr val="000000"/>
                  </a:solidFill>
                </a:endParaRPr>
              </a:p>
            </p:txBody>
          </p:sp>
          <p:sp>
            <p:nvSpPr>
              <p:cNvPr id="37293" name="Freeform 43"/>
              <p:cNvSpPr>
                <a:spLocks noEditPoints="1"/>
              </p:cNvSpPr>
              <p:nvPr/>
            </p:nvSpPr>
            <p:spPr bwMode="auto">
              <a:xfrm>
                <a:off x="176985" y="21097"/>
                <a:ext cx="90251" cy="166436"/>
              </a:xfrm>
              <a:custGeom>
                <a:avLst/>
                <a:gdLst>
                  <a:gd name="T0" fmla="*/ 2147483647 w 204"/>
                  <a:gd name="T1" fmla="*/ 2147483647 h 374"/>
                  <a:gd name="T2" fmla="*/ 2147483647 w 204"/>
                  <a:gd name="T3" fmla="*/ 2147483647 h 374"/>
                  <a:gd name="T4" fmla="*/ 2147483647 w 204"/>
                  <a:gd name="T5" fmla="*/ 2147483647 h 374"/>
                  <a:gd name="T6" fmla="*/ 2147483647 w 204"/>
                  <a:gd name="T7" fmla="*/ 2147483647 h 374"/>
                  <a:gd name="T8" fmla="*/ 2147483647 w 204"/>
                  <a:gd name="T9" fmla="*/ 2147483647 h 374"/>
                  <a:gd name="T10" fmla="*/ 2147483647 w 204"/>
                  <a:gd name="T11" fmla="*/ 2147483647 h 374"/>
                  <a:gd name="T12" fmla="*/ 2147483647 w 204"/>
                  <a:gd name="T13" fmla="*/ 2147483647 h 374"/>
                  <a:gd name="T14" fmla="*/ 2147483647 w 204"/>
                  <a:gd name="T15" fmla="*/ 2147483647 h 374"/>
                  <a:gd name="T16" fmla="*/ 2147483647 w 204"/>
                  <a:gd name="T17" fmla="*/ 0 h 374"/>
                  <a:gd name="T18" fmla="*/ 2147483647 w 204"/>
                  <a:gd name="T19" fmla="*/ 0 h 374"/>
                  <a:gd name="T20" fmla="*/ 2147483647 w 204"/>
                  <a:gd name="T21" fmla="*/ 2147483647 h 374"/>
                  <a:gd name="T22" fmla="*/ 2147483647 w 204"/>
                  <a:gd name="T23" fmla="*/ 2147483647 h 374"/>
                  <a:gd name="T24" fmla="*/ 2147483647 w 204"/>
                  <a:gd name="T25" fmla="*/ 2147483647 h 374"/>
                  <a:gd name="T26" fmla="*/ 2147483647 w 204"/>
                  <a:gd name="T27" fmla="*/ 2147483647 h 374"/>
                  <a:gd name="T28" fmla="*/ 2147483647 w 204"/>
                  <a:gd name="T29" fmla="*/ 2147483647 h 374"/>
                  <a:gd name="T30" fmla="*/ 2147483647 w 204"/>
                  <a:gd name="T31" fmla="*/ 2147483647 h 374"/>
                  <a:gd name="T32" fmla="*/ 2147483647 w 204"/>
                  <a:gd name="T33" fmla="*/ 2147483647 h 374"/>
                  <a:gd name="T34" fmla="*/ 2147483647 w 204"/>
                  <a:gd name="T35" fmla="*/ 2147483647 h 374"/>
                  <a:gd name="T36" fmla="*/ 0 w 204"/>
                  <a:gd name="T37" fmla="*/ 2147483647 h 374"/>
                  <a:gd name="T38" fmla="*/ 2147483647 w 204"/>
                  <a:gd name="T39" fmla="*/ 2147483647 h 374"/>
                  <a:gd name="T40" fmla="*/ 2147483647 w 204"/>
                  <a:gd name="T41" fmla="*/ 2147483647 h 374"/>
                  <a:gd name="T42" fmla="*/ 2147483647 w 204"/>
                  <a:gd name="T43" fmla="*/ 2147483647 h 374"/>
                  <a:gd name="T44" fmla="*/ 2147483647 w 204"/>
                  <a:gd name="T45" fmla="*/ 2147483647 h 374"/>
                  <a:gd name="T46" fmla="*/ 2147483647 w 204"/>
                  <a:gd name="T47" fmla="*/ 2147483647 h 374"/>
                  <a:gd name="T48" fmla="*/ 2147483647 w 204"/>
                  <a:gd name="T49" fmla="*/ 2147483647 h 374"/>
                  <a:gd name="T50" fmla="*/ 2147483647 w 204"/>
                  <a:gd name="T51" fmla="*/ 2147483647 h 374"/>
                  <a:gd name="T52" fmla="*/ 2147483647 w 204"/>
                  <a:gd name="T53" fmla="*/ 2147483647 h 374"/>
                  <a:gd name="T54" fmla="*/ 2147483647 w 204"/>
                  <a:gd name="T55" fmla="*/ 2147483647 h 374"/>
                  <a:gd name="T56" fmla="*/ 2147483647 w 204"/>
                  <a:gd name="T57" fmla="*/ 2147483647 h 374"/>
                  <a:gd name="T58" fmla="*/ 2147483647 w 204"/>
                  <a:gd name="T59" fmla="*/ 2147483647 h 374"/>
                  <a:gd name="T60" fmla="*/ 2147483647 w 204"/>
                  <a:gd name="T61" fmla="*/ 2147483647 h 374"/>
                  <a:gd name="T62" fmla="*/ 2147483647 w 204"/>
                  <a:gd name="T63" fmla="*/ 2147483647 h 374"/>
                  <a:gd name="T64" fmla="*/ 2147483647 w 204"/>
                  <a:gd name="T65" fmla="*/ 2147483647 h 374"/>
                  <a:gd name="T66" fmla="*/ 2147483647 w 204"/>
                  <a:gd name="T67" fmla="*/ 2147483647 h 374"/>
                  <a:gd name="T68" fmla="*/ 2147483647 w 204"/>
                  <a:gd name="T69" fmla="*/ 2147483647 h 374"/>
                  <a:gd name="T70" fmla="*/ 2147483647 w 204"/>
                  <a:gd name="T71" fmla="*/ 2147483647 h 374"/>
                  <a:gd name="T72" fmla="*/ 2147483647 w 204"/>
                  <a:gd name="T73" fmla="*/ 2147483647 h 374"/>
                  <a:gd name="T74" fmla="*/ 2147483647 w 204"/>
                  <a:gd name="T75" fmla="*/ 2147483647 h 374"/>
                  <a:gd name="T76" fmla="*/ 2147483647 w 204"/>
                  <a:gd name="T77" fmla="*/ 2147483647 h 37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04" h="374">
                    <a:moveTo>
                      <a:pt x="176" y="183"/>
                    </a:moveTo>
                    <a:cubicBezTo>
                      <a:pt x="165" y="175"/>
                      <a:pt x="144" y="167"/>
                      <a:pt x="112" y="158"/>
                    </a:cubicBezTo>
                    <a:cubicBezTo>
                      <a:pt x="112" y="58"/>
                      <a:pt x="112" y="58"/>
                      <a:pt x="112" y="58"/>
                    </a:cubicBezTo>
                    <a:cubicBezTo>
                      <a:pt x="131" y="59"/>
                      <a:pt x="144" y="66"/>
                      <a:pt x="153" y="80"/>
                    </a:cubicBezTo>
                    <a:cubicBezTo>
                      <a:pt x="158" y="88"/>
                      <a:pt x="160" y="97"/>
                      <a:pt x="161" y="107"/>
                    </a:cubicBezTo>
                    <a:cubicBezTo>
                      <a:pt x="197" y="107"/>
                      <a:pt x="197" y="107"/>
                      <a:pt x="197" y="107"/>
                    </a:cubicBezTo>
                    <a:cubicBezTo>
                      <a:pt x="197" y="84"/>
                      <a:pt x="189" y="65"/>
                      <a:pt x="174" y="51"/>
                    </a:cubicBezTo>
                    <a:cubicBezTo>
                      <a:pt x="160" y="37"/>
                      <a:pt x="139" y="29"/>
                      <a:pt x="112" y="27"/>
                    </a:cubicBezTo>
                    <a:cubicBezTo>
                      <a:pt x="112" y="0"/>
                      <a:pt x="112" y="0"/>
                      <a:pt x="112" y="0"/>
                    </a:cubicBezTo>
                    <a:cubicBezTo>
                      <a:pt x="92" y="0"/>
                      <a:pt x="92" y="0"/>
                      <a:pt x="92" y="0"/>
                    </a:cubicBezTo>
                    <a:cubicBezTo>
                      <a:pt x="92" y="28"/>
                      <a:pt x="92" y="28"/>
                      <a:pt x="92" y="28"/>
                    </a:cubicBezTo>
                    <a:cubicBezTo>
                      <a:pt x="65" y="28"/>
                      <a:pt x="44" y="36"/>
                      <a:pt x="28" y="53"/>
                    </a:cubicBezTo>
                    <a:cubicBezTo>
                      <a:pt x="13" y="70"/>
                      <a:pt x="6" y="88"/>
                      <a:pt x="6" y="109"/>
                    </a:cubicBezTo>
                    <a:cubicBezTo>
                      <a:pt x="6" y="132"/>
                      <a:pt x="13" y="150"/>
                      <a:pt x="27" y="164"/>
                    </a:cubicBezTo>
                    <a:cubicBezTo>
                      <a:pt x="41" y="177"/>
                      <a:pt x="63" y="186"/>
                      <a:pt x="92" y="192"/>
                    </a:cubicBezTo>
                    <a:cubicBezTo>
                      <a:pt x="92" y="303"/>
                      <a:pt x="92" y="303"/>
                      <a:pt x="92" y="303"/>
                    </a:cubicBezTo>
                    <a:cubicBezTo>
                      <a:pt x="69" y="301"/>
                      <a:pt x="53" y="293"/>
                      <a:pt x="45" y="277"/>
                    </a:cubicBezTo>
                    <a:cubicBezTo>
                      <a:pt x="40" y="269"/>
                      <a:pt x="37" y="255"/>
                      <a:pt x="36" y="236"/>
                    </a:cubicBezTo>
                    <a:cubicBezTo>
                      <a:pt x="0" y="236"/>
                      <a:pt x="0" y="236"/>
                      <a:pt x="0" y="236"/>
                    </a:cubicBezTo>
                    <a:cubicBezTo>
                      <a:pt x="0" y="260"/>
                      <a:pt x="4" y="278"/>
                      <a:pt x="11" y="292"/>
                    </a:cubicBezTo>
                    <a:cubicBezTo>
                      <a:pt x="26" y="318"/>
                      <a:pt x="53" y="332"/>
                      <a:pt x="92" y="334"/>
                    </a:cubicBezTo>
                    <a:cubicBezTo>
                      <a:pt x="92" y="374"/>
                      <a:pt x="92" y="374"/>
                      <a:pt x="92" y="374"/>
                    </a:cubicBezTo>
                    <a:cubicBezTo>
                      <a:pt x="112" y="374"/>
                      <a:pt x="112" y="374"/>
                      <a:pt x="112" y="374"/>
                    </a:cubicBezTo>
                    <a:cubicBezTo>
                      <a:pt x="112" y="334"/>
                      <a:pt x="112" y="334"/>
                      <a:pt x="112" y="334"/>
                    </a:cubicBezTo>
                    <a:cubicBezTo>
                      <a:pt x="137" y="332"/>
                      <a:pt x="156" y="326"/>
                      <a:pt x="169" y="318"/>
                    </a:cubicBezTo>
                    <a:cubicBezTo>
                      <a:pt x="192" y="302"/>
                      <a:pt x="204" y="277"/>
                      <a:pt x="204" y="240"/>
                    </a:cubicBezTo>
                    <a:cubicBezTo>
                      <a:pt x="204" y="215"/>
                      <a:pt x="195" y="196"/>
                      <a:pt x="176" y="183"/>
                    </a:cubicBezTo>
                    <a:close/>
                    <a:moveTo>
                      <a:pt x="92" y="154"/>
                    </a:moveTo>
                    <a:cubicBezTo>
                      <a:pt x="77" y="151"/>
                      <a:pt x="65" y="146"/>
                      <a:pt x="56" y="138"/>
                    </a:cubicBezTo>
                    <a:cubicBezTo>
                      <a:pt x="47" y="131"/>
                      <a:pt x="42" y="120"/>
                      <a:pt x="42" y="107"/>
                    </a:cubicBezTo>
                    <a:cubicBezTo>
                      <a:pt x="42" y="95"/>
                      <a:pt x="46" y="85"/>
                      <a:pt x="54" y="75"/>
                    </a:cubicBezTo>
                    <a:cubicBezTo>
                      <a:pt x="61" y="64"/>
                      <a:pt x="74" y="59"/>
                      <a:pt x="92" y="58"/>
                    </a:cubicBezTo>
                    <a:lnTo>
                      <a:pt x="92" y="154"/>
                    </a:lnTo>
                    <a:close/>
                    <a:moveTo>
                      <a:pt x="160" y="279"/>
                    </a:moveTo>
                    <a:cubicBezTo>
                      <a:pt x="151" y="295"/>
                      <a:pt x="135" y="303"/>
                      <a:pt x="112" y="304"/>
                    </a:cubicBezTo>
                    <a:cubicBezTo>
                      <a:pt x="112" y="197"/>
                      <a:pt x="112" y="197"/>
                      <a:pt x="112" y="197"/>
                    </a:cubicBezTo>
                    <a:cubicBezTo>
                      <a:pt x="129" y="201"/>
                      <a:pt x="141" y="206"/>
                      <a:pt x="148" y="211"/>
                    </a:cubicBezTo>
                    <a:cubicBezTo>
                      <a:pt x="161" y="220"/>
                      <a:pt x="167" y="233"/>
                      <a:pt x="167" y="250"/>
                    </a:cubicBezTo>
                    <a:cubicBezTo>
                      <a:pt x="167" y="261"/>
                      <a:pt x="165" y="271"/>
                      <a:pt x="160" y="279"/>
                    </a:cubicBezTo>
                    <a:close/>
                  </a:path>
                </a:pathLst>
              </a:custGeom>
              <a:solidFill>
                <a:srgbClr val="73CC5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grpSp>
        <p:nvGrpSpPr>
          <p:cNvPr id="36879" name="组合 256"/>
          <p:cNvGrpSpPr/>
          <p:nvPr/>
        </p:nvGrpSpPr>
        <p:grpSpPr bwMode="auto">
          <a:xfrm>
            <a:off x="4681538" y="2786922"/>
            <a:ext cx="542925" cy="543093"/>
            <a:chOff x="0" y="0"/>
            <a:chExt cx="724349" cy="724349"/>
          </a:xfrm>
        </p:grpSpPr>
        <p:sp>
          <p:nvSpPr>
            <p:cNvPr id="37278" name="Freeform 44"/>
            <p:cNvSpPr/>
            <p:nvPr/>
          </p:nvSpPr>
          <p:spPr bwMode="auto">
            <a:xfrm>
              <a:off x="0" y="0"/>
              <a:ext cx="724349" cy="724349"/>
            </a:xfrm>
            <a:custGeom>
              <a:avLst/>
              <a:gdLst>
                <a:gd name="T0" fmla="*/ 2147483647 w 1632"/>
                <a:gd name="T1" fmla="*/ 2147483647 h 1632"/>
                <a:gd name="T2" fmla="*/ 2147483647 w 1632"/>
                <a:gd name="T3" fmla="*/ 2147483647 h 1632"/>
                <a:gd name="T4" fmla="*/ 2147483647 w 1632"/>
                <a:gd name="T5" fmla="*/ 2147483647 h 1632"/>
                <a:gd name="T6" fmla="*/ 0 w 1632"/>
                <a:gd name="T7" fmla="*/ 2147483647 h 1632"/>
                <a:gd name="T8" fmla="*/ 0 w 1632"/>
                <a:gd name="T9" fmla="*/ 2147483647 h 1632"/>
                <a:gd name="T10" fmla="*/ 2147483647 w 1632"/>
                <a:gd name="T11" fmla="*/ 0 h 1632"/>
                <a:gd name="T12" fmla="*/ 2147483647 w 1632"/>
                <a:gd name="T13" fmla="*/ 0 h 1632"/>
                <a:gd name="T14" fmla="*/ 2147483647 w 1632"/>
                <a:gd name="T15" fmla="*/ 2147483647 h 1632"/>
                <a:gd name="T16" fmla="*/ 2147483647 w 1632"/>
                <a:gd name="T17" fmla="*/ 2147483647 h 16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32" h="1632">
                  <a:moveTo>
                    <a:pt x="1632" y="1518"/>
                  </a:moveTo>
                  <a:cubicBezTo>
                    <a:pt x="1632" y="1581"/>
                    <a:pt x="1581" y="1632"/>
                    <a:pt x="1518" y="1632"/>
                  </a:cubicBezTo>
                  <a:cubicBezTo>
                    <a:pt x="113" y="1632"/>
                    <a:pt x="113" y="1632"/>
                    <a:pt x="113" y="1632"/>
                  </a:cubicBezTo>
                  <a:cubicBezTo>
                    <a:pt x="51" y="1632"/>
                    <a:pt x="0" y="1581"/>
                    <a:pt x="0" y="1518"/>
                  </a:cubicBezTo>
                  <a:cubicBezTo>
                    <a:pt x="0" y="114"/>
                    <a:pt x="0" y="114"/>
                    <a:pt x="0" y="114"/>
                  </a:cubicBezTo>
                  <a:cubicBezTo>
                    <a:pt x="0" y="51"/>
                    <a:pt x="51" y="0"/>
                    <a:pt x="113" y="0"/>
                  </a:cubicBezTo>
                  <a:cubicBezTo>
                    <a:pt x="1518" y="0"/>
                    <a:pt x="1518" y="0"/>
                    <a:pt x="1518" y="0"/>
                  </a:cubicBezTo>
                  <a:cubicBezTo>
                    <a:pt x="1581" y="0"/>
                    <a:pt x="1632" y="51"/>
                    <a:pt x="1632" y="114"/>
                  </a:cubicBezTo>
                  <a:lnTo>
                    <a:pt x="1632" y="1518"/>
                  </a:lnTo>
                  <a:close/>
                </a:path>
              </a:pathLst>
            </a:custGeom>
            <a:solidFill>
              <a:srgbClr val="E8C04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279" name="Freeform 45"/>
            <p:cNvSpPr/>
            <p:nvPr/>
          </p:nvSpPr>
          <p:spPr bwMode="auto">
            <a:xfrm>
              <a:off x="155887" y="298882"/>
              <a:ext cx="417262" cy="274268"/>
            </a:xfrm>
            <a:custGeom>
              <a:avLst/>
              <a:gdLst>
                <a:gd name="T0" fmla="*/ 0 w 939"/>
                <a:gd name="T1" fmla="*/ 2147483647 h 619"/>
                <a:gd name="T2" fmla="*/ 2147483647 w 939"/>
                <a:gd name="T3" fmla="*/ 2147483647 h 619"/>
                <a:gd name="T4" fmla="*/ 2147483647 w 939"/>
                <a:gd name="T5" fmla="*/ 2147483647 h 619"/>
                <a:gd name="T6" fmla="*/ 2147483647 w 939"/>
                <a:gd name="T7" fmla="*/ 0 h 619"/>
                <a:gd name="T8" fmla="*/ 2147483647 w 939"/>
                <a:gd name="T9" fmla="*/ 2147483647 h 619"/>
                <a:gd name="T10" fmla="*/ 2147483647 w 939"/>
                <a:gd name="T11" fmla="*/ 2147483647 h 619"/>
                <a:gd name="T12" fmla="*/ 0 w 939"/>
                <a:gd name="T13" fmla="*/ 2147483647 h 6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39" h="619">
                  <a:moveTo>
                    <a:pt x="0" y="245"/>
                  </a:moveTo>
                  <a:cubicBezTo>
                    <a:pt x="464" y="245"/>
                    <a:pt x="464" y="245"/>
                    <a:pt x="464" y="245"/>
                  </a:cubicBezTo>
                  <a:cubicBezTo>
                    <a:pt x="482" y="245"/>
                    <a:pt x="499" y="241"/>
                    <a:pt x="515" y="232"/>
                  </a:cubicBezTo>
                  <a:cubicBezTo>
                    <a:pt x="917" y="0"/>
                    <a:pt x="917" y="0"/>
                    <a:pt x="917" y="0"/>
                  </a:cubicBezTo>
                  <a:cubicBezTo>
                    <a:pt x="932" y="46"/>
                    <a:pt x="939" y="94"/>
                    <a:pt x="939" y="143"/>
                  </a:cubicBezTo>
                  <a:cubicBezTo>
                    <a:pt x="939" y="406"/>
                    <a:pt x="726" y="619"/>
                    <a:pt x="464" y="619"/>
                  </a:cubicBezTo>
                  <a:cubicBezTo>
                    <a:pt x="238" y="619"/>
                    <a:pt x="47" y="460"/>
                    <a:pt x="0" y="245"/>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280" name="Freeform 46"/>
            <p:cNvSpPr/>
            <p:nvPr/>
          </p:nvSpPr>
          <p:spPr bwMode="auto">
            <a:xfrm>
              <a:off x="406713" y="157060"/>
              <a:ext cx="111348" cy="127758"/>
            </a:xfrm>
            <a:custGeom>
              <a:avLst/>
              <a:gdLst>
                <a:gd name="T0" fmla="*/ 0 w 249"/>
                <a:gd name="T1" fmla="*/ 0 h 288"/>
                <a:gd name="T2" fmla="*/ 2147483647 w 249"/>
                <a:gd name="T3" fmla="*/ 2147483647 h 288"/>
                <a:gd name="T4" fmla="*/ 0 w 249"/>
                <a:gd name="T5" fmla="*/ 2147483647 h 288"/>
                <a:gd name="T6" fmla="*/ 0 w 249"/>
                <a:gd name="T7" fmla="*/ 0 h 2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9" h="288">
                  <a:moveTo>
                    <a:pt x="0" y="0"/>
                  </a:moveTo>
                  <a:cubicBezTo>
                    <a:pt x="96" y="21"/>
                    <a:pt x="183" y="71"/>
                    <a:pt x="249" y="144"/>
                  </a:cubicBezTo>
                  <a:cubicBezTo>
                    <a:pt x="0" y="288"/>
                    <a:pt x="0" y="288"/>
                    <a:pt x="0" y="288"/>
                  </a:cubicBezTo>
                  <a:cubicBezTo>
                    <a:pt x="0" y="0"/>
                    <a:pt x="0" y="0"/>
                    <a:pt x="0" y="0"/>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281" name="Freeform 47"/>
            <p:cNvSpPr/>
            <p:nvPr/>
          </p:nvSpPr>
          <p:spPr bwMode="auto">
            <a:xfrm>
              <a:off x="121897" y="255515"/>
              <a:ext cx="480555" cy="348110"/>
            </a:xfrm>
            <a:custGeom>
              <a:avLst/>
              <a:gdLst>
                <a:gd name="T0" fmla="*/ 0 w 1085"/>
                <a:gd name="T1" fmla="*/ 2147483647 h 785"/>
                <a:gd name="T2" fmla="*/ 2147483647 w 1085"/>
                <a:gd name="T3" fmla="*/ 2147483647 h 785"/>
                <a:gd name="T4" fmla="*/ 2147483647 w 1085"/>
                <a:gd name="T5" fmla="*/ 2147483647 h 785"/>
                <a:gd name="T6" fmla="*/ 2147483647 w 1085"/>
                <a:gd name="T7" fmla="*/ 0 h 785"/>
                <a:gd name="T8" fmla="*/ 2147483647 w 1085"/>
                <a:gd name="T9" fmla="*/ 2147483647 h 785"/>
                <a:gd name="T10" fmla="*/ 2147483647 w 1085"/>
                <a:gd name="T11" fmla="*/ 2147483647 h 785"/>
                <a:gd name="T12" fmla="*/ 0 w 1085"/>
                <a:gd name="T13" fmla="*/ 2147483647 h 7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85" h="785">
                  <a:moveTo>
                    <a:pt x="0" y="275"/>
                  </a:moveTo>
                  <a:cubicBezTo>
                    <a:pt x="18" y="560"/>
                    <a:pt x="253" y="785"/>
                    <a:pt x="542" y="785"/>
                  </a:cubicBezTo>
                  <a:cubicBezTo>
                    <a:pt x="842" y="785"/>
                    <a:pt x="1085" y="542"/>
                    <a:pt x="1085" y="241"/>
                  </a:cubicBezTo>
                  <a:cubicBezTo>
                    <a:pt x="1085" y="154"/>
                    <a:pt x="1064" y="73"/>
                    <a:pt x="1028" y="0"/>
                  </a:cubicBezTo>
                  <a:cubicBezTo>
                    <a:pt x="559" y="271"/>
                    <a:pt x="559" y="271"/>
                    <a:pt x="559" y="271"/>
                  </a:cubicBezTo>
                  <a:cubicBezTo>
                    <a:pt x="553" y="274"/>
                    <a:pt x="548" y="275"/>
                    <a:pt x="542" y="275"/>
                  </a:cubicBezTo>
                  <a:lnTo>
                    <a:pt x="0" y="275"/>
                  </a:lnTo>
                  <a:close/>
                </a:path>
              </a:pathLst>
            </a:custGeom>
            <a:solidFill>
              <a:srgbClr val="73CC5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282" name="Freeform 48"/>
            <p:cNvSpPr/>
            <p:nvPr/>
          </p:nvSpPr>
          <p:spPr bwMode="auto">
            <a:xfrm>
              <a:off x="121897" y="123069"/>
              <a:ext cx="225040" cy="223869"/>
            </a:xfrm>
            <a:custGeom>
              <a:avLst/>
              <a:gdLst>
                <a:gd name="T0" fmla="*/ 0 w 508"/>
                <a:gd name="T1" fmla="*/ 2147483647 h 507"/>
                <a:gd name="T2" fmla="*/ 2147483647 w 508"/>
                <a:gd name="T3" fmla="*/ 2147483647 h 507"/>
                <a:gd name="T4" fmla="*/ 2147483647 w 508"/>
                <a:gd name="T5" fmla="*/ 0 h 507"/>
                <a:gd name="T6" fmla="*/ 0 w 508"/>
                <a:gd name="T7" fmla="*/ 2147483647 h 50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08" h="507">
                  <a:moveTo>
                    <a:pt x="0" y="507"/>
                  </a:moveTo>
                  <a:cubicBezTo>
                    <a:pt x="508" y="507"/>
                    <a:pt x="508" y="507"/>
                    <a:pt x="508" y="507"/>
                  </a:cubicBezTo>
                  <a:cubicBezTo>
                    <a:pt x="508" y="0"/>
                    <a:pt x="508" y="0"/>
                    <a:pt x="508" y="0"/>
                  </a:cubicBezTo>
                  <a:cubicBezTo>
                    <a:pt x="235" y="17"/>
                    <a:pt x="17" y="235"/>
                    <a:pt x="0" y="507"/>
                  </a:cubicBezTo>
                  <a:close/>
                </a:path>
              </a:pathLst>
            </a:custGeom>
            <a:solidFill>
              <a:srgbClr val="EFF3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283" name="Freeform 49"/>
            <p:cNvSpPr/>
            <p:nvPr/>
          </p:nvSpPr>
          <p:spPr bwMode="auto">
            <a:xfrm>
              <a:off x="155887" y="157060"/>
              <a:ext cx="160576" cy="160576"/>
            </a:xfrm>
            <a:custGeom>
              <a:avLst/>
              <a:gdLst>
                <a:gd name="T0" fmla="*/ 0 w 362"/>
                <a:gd name="T1" fmla="*/ 2147483647 h 362"/>
                <a:gd name="T2" fmla="*/ 2147483647 w 362"/>
                <a:gd name="T3" fmla="*/ 0 h 362"/>
                <a:gd name="T4" fmla="*/ 2147483647 w 362"/>
                <a:gd name="T5" fmla="*/ 2147483647 h 362"/>
                <a:gd name="T6" fmla="*/ 0 w 362"/>
                <a:gd name="T7" fmla="*/ 2147483647 h 3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2" h="362">
                  <a:moveTo>
                    <a:pt x="0" y="362"/>
                  </a:moveTo>
                  <a:cubicBezTo>
                    <a:pt x="39" y="181"/>
                    <a:pt x="181" y="39"/>
                    <a:pt x="362" y="0"/>
                  </a:cubicBezTo>
                  <a:cubicBezTo>
                    <a:pt x="362" y="362"/>
                    <a:pt x="362" y="362"/>
                    <a:pt x="362" y="362"/>
                  </a:cubicBezTo>
                  <a:lnTo>
                    <a:pt x="0" y="362"/>
                  </a:lnTo>
                  <a:close/>
                </a:path>
              </a:pathLst>
            </a:custGeom>
            <a:solidFill>
              <a:srgbClr val="EFF3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284" name="Freeform 50"/>
            <p:cNvSpPr/>
            <p:nvPr/>
          </p:nvSpPr>
          <p:spPr bwMode="auto">
            <a:xfrm>
              <a:off x="377412" y="123069"/>
              <a:ext cx="185189" cy="213319"/>
            </a:xfrm>
            <a:custGeom>
              <a:avLst/>
              <a:gdLst>
                <a:gd name="T0" fmla="*/ 0 w 418"/>
                <a:gd name="T1" fmla="*/ 0 h 483"/>
                <a:gd name="T2" fmla="*/ 0 w 418"/>
                <a:gd name="T3" fmla="*/ 2147483647 h 483"/>
                <a:gd name="T4" fmla="*/ 2147483647 w 418"/>
                <a:gd name="T5" fmla="*/ 2147483647 h 483"/>
                <a:gd name="T6" fmla="*/ 0 w 418"/>
                <a:gd name="T7" fmla="*/ 0 h 48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18" h="483">
                  <a:moveTo>
                    <a:pt x="0" y="0"/>
                  </a:moveTo>
                  <a:cubicBezTo>
                    <a:pt x="0" y="483"/>
                    <a:pt x="0" y="483"/>
                    <a:pt x="0" y="483"/>
                  </a:cubicBezTo>
                  <a:cubicBezTo>
                    <a:pt x="418" y="241"/>
                    <a:pt x="418" y="241"/>
                    <a:pt x="418" y="241"/>
                  </a:cubicBezTo>
                  <a:cubicBezTo>
                    <a:pt x="327" y="103"/>
                    <a:pt x="174" y="10"/>
                    <a:pt x="0" y="0"/>
                  </a:cubicBezTo>
                  <a:close/>
                </a:path>
              </a:pathLst>
            </a:custGeom>
            <a:solidFill>
              <a:srgbClr val="D2514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6880" name="组合 259"/>
          <p:cNvGrpSpPr/>
          <p:nvPr/>
        </p:nvGrpSpPr>
        <p:grpSpPr bwMode="auto">
          <a:xfrm>
            <a:off x="5507831" y="2786922"/>
            <a:ext cx="542925" cy="543093"/>
            <a:chOff x="0" y="0"/>
            <a:chExt cx="724349" cy="724349"/>
          </a:xfrm>
        </p:grpSpPr>
        <p:sp>
          <p:nvSpPr>
            <p:cNvPr id="37266" name="Freeform 51"/>
            <p:cNvSpPr/>
            <p:nvPr/>
          </p:nvSpPr>
          <p:spPr bwMode="auto">
            <a:xfrm>
              <a:off x="0" y="0"/>
              <a:ext cx="724349" cy="724349"/>
            </a:xfrm>
            <a:custGeom>
              <a:avLst/>
              <a:gdLst>
                <a:gd name="T0" fmla="*/ 2147483647 w 1632"/>
                <a:gd name="T1" fmla="*/ 2147483647 h 1632"/>
                <a:gd name="T2" fmla="*/ 2147483647 w 1632"/>
                <a:gd name="T3" fmla="*/ 2147483647 h 1632"/>
                <a:gd name="T4" fmla="*/ 2147483647 w 1632"/>
                <a:gd name="T5" fmla="*/ 2147483647 h 1632"/>
                <a:gd name="T6" fmla="*/ 0 w 1632"/>
                <a:gd name="T7" fmla="*/ 2147483647 h 1632"/>
                <a:gd name="T8" fmla="*/ 0 w 1632"/>
                <a:gd name="T9" fmla="*/ 2147483647 h 1632"/>
                <a:gd name="T10" fmla="*/ 2147483647 w 1632"/>
                <a:gd name="T11" fmla="*/ 0 h 1632"/>
                <a:gd name="T12" fmla="*/ 2147483647 w 1632"/>
                <a:gd name="T13" fmla="*/ 0 h 1632"/>
                <a:gd name="T14" fmla="*/ 2147483647 w 1632"/>
                <a:gd name="T15" fmla="*/ 2147483647 h 1632"/>
                <a:gd name="T16" fmla="*/ 2147483647 w 1632"/>
                <a:gd name="T17" fmla="*/ 2147483647 h 16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32" h="1632">
                  <a:moveTo>
                    <a:pt x="1632" y="1518"/>
                  </a:moveTo>
                  <a:cubicBezTo>
                    <a:pt x="1632" y="1581"/>
                    <a:pt x="1581" y="1632"/>
                    <a:pt x="1519" y="1632"/>
                  </a:cubicBezTo>
                  <a:cubicBezTo>
                    <a:pt x="114" y="1632"/>
                    <a:pt x="114" y="1632"/>
                    <a:pt x="114" y="1632"/>
                  </a:cubicBezTo>
                  <a:cubicBezTo>
                    <a:pt x="51" y="1632"/>
                    <a:pt x="0" y="1581"/>
                    <a:pt x="0" y="1518"/>
                  </a:cubicBezTo>
                  <a:cubicBezTo>
                    <a:pt x="0" y="114"/>
                    <a:pt x="0" y="114"/>
                    <a:pt x="0" y="114"/>
                  </a:cubicBezTo>
                  <a:cubicBezTo>
                    <a:pt x="0" y="51"/>
                    <a:pt x="51" y="0"/>
                    <a:pt x="114" y="0"/>
                  </a:cubicBezTo>
                  <a:cubicBezTo>
                    <a:pt x="1519" y="0"/>
                    <a:pt x="1519" y="0"/>
                    <a:pt x="1519" y="0"/>
                  </a:cubicBezTo>
                  <a:cubicBezTo>
                    <a:pt x="1581" y="0"/>
                    <a:pt x="1632" y="51"/>
                    <a:pt x="1632" y="114"/>
                  </a:cubicBezTo>
                  <a:lnTo>
                    <a:pt x="1632" y="1518"/>
                  </a:lnTo>
                  <a:close/>
                </a:path>
              </a:pathLst>
            </a:custGeom>
            <a:solidFill>
              <a:srgbClr val="A3BE5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267" name="Freeform 52"/>
            <p:cNvSpPr/>
            <p:nvPr/>
          </p:nvSpPr>
          <p:spPr bwMode="auto">
            <a:xfrm>
              <a:off x="141822" y="164092"/>
              <a:ext cx="441876" cy="397337"/>
            </a:xfrm>
            <a:custGeom>
              <a:avLst/>
              <a:gdLst>
                <a:gd name="T0" fmla="*/ 2147483647 w 996"/>
                <a:gd name="T1" fmla="*/ 2147483647 h 895"/>
                <a:gd name="T2" fmla="*/ 2147483647 w 996"/>
                <a:gd name="T3" fmla="*/ 2147483647 h 895"/>
                <a:gd name="T4" fmla="*/ 2147483647 w 996"/>
                <a:gd name="T5" fmla="*/ 2147483647 h 895"/>
                <a:gd name="T6" fmla="*/ 0 w 996"/>
                <a:gd name="T7" fmla="*/ 2147483647 h 895"/>
                <a:gd name="T8" fmla="*/ 0 w 996"/>
                <a:gd name="T9" fmla="*/ 2147483647 h 895"/>
                <a:gd name="T10" fmla="*/ 2147483647 w 996"/>
                <a:gd name="T11" fmla="*/ 0 h 895"/>
                <a:gd name="T12" fmla="*/ 2147483647 w 996"/>
                <a:gd name="T13" fmla="*/ 0 h 895"/>
                <a:gd name="T14" fmla="*/ 2147483647 w 996"/>
                <a:gd name="T15" fmla="*/ 2147483647 h 895"/>
                <a:gd name="T16" fmla="*/ 2147483647 w 996"/>
                <a:gd name="T17" fmla="*/ 2147483647 h 8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96" h="895">
                  <a:moveTo>
                    <a:pt x="996" y="836"/>
                  </a:moveTo>
                  <a:cubicBezTo>
                    <a:pt x="996" y="869"/>
                    <a:pt x="969" y="895"/>
                    <a:pt x="937" y="895"/>
                  </a:cubicBezTo>
                  <a:cubicBezTo>
                    <a:pt x="59" y="895"/>
                    <a:pt x="59" y="895"/>
                    <a:pt x="59" y="895"/>
                  </a:cubicBezTo>
                  <a:cubicBezTo>
                    <a:pt x="26" y="895"/>
                    <a:pt x="0" y="869"/>
                    <a:pt x="0" y="836"/>
                  </a:cubicBezTo>
                  <a:cubicBezTo>
                    <a:pt x="0" y="59"/>
                    <a:pt x="0" y="59"/>
                    <a:pt x="0" y="59"/>
                  </a:cubicBezTo>
                  <a:cubicBezTo>
                    <a:pt x="0" y="26"/>
                    <a:pt x="26" y="0"/>
                    <a:pt x="59" y="0"/>
                  </a:cubicBezTo>
                  <a:cubicBezTo>
                    <a:pt x="937" y="0"/>
                    <a:pt x="937" y="0"/>
                    <a:pt x="937" y="0"/>
                  </a:cubicBezTo>
                  <a:cubicBezTo>
                    <a:pt x="969" y="0"/>
                    <a:pt x="996" y="26"/>
                    <a:pt x="996" y="59"/>
                  </a:cubicBezTo>
                  <a:lnTo>
                    <a:pt x="996" y="83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268" name="Freeform 53"/>
            <p:cNvSpPr>
              <a:spLocks noEditPoints="1"/>
            </p:cNvSpPr>
            <p:nvPr/>
          </p:nvSpPr>
          <p:spPr bwMode="auto">
            <a:xfrm>
              <a:off x="123068" y="100800"/>
              <a:ext cx="480555" cy="480555"/>
            </a:xfrm>
            <a:custGeom>
              <a:avLst/>
              <a:gdLst>
                <a:gd name="T0" fmla="*/ 2147483647 w 1083"/>
                <a:gd name="T1" fmla="*/ 2147483647 h 1083"/>
                <a:gd name="T2" fmla="*/ 2147483647 w 1083"/>
                <a:gd name="T3" fmla="*/ 2147483647 h 1083"/>
                <a:gd name="T4" fmla="*/ 2147483647 w 1083"/>
                <a:gd name="T5" fmla="*/ 2147483647 h 1083"/>
                <a:gd name="T6" fmla="*/ 2147483647 w 1083"/>
                <a:gd name="T7" fmla="*/ 0 h 1083"/>
                <a:gd name="T8" fmla="*/ 2147483647 w 1083"/>
                <a:gd name="T9" fmla="*/ 2147483647 h 1083"/>
                <a:gd name="T10" fmla="*/ 2147483647 w 1083"/>
                <a:gd name="T11" fmla="*/ 2147483647 h 1083"/>
                <a:gd name="T12" fmla="*/ 2147483647 w 1083"/>
                <a:gd name="T13" fmla="*/ 2147483647 h 1083"/>
                <a:gd name="T14" fmla="*/ 2147483647 w 1083"/>
                <a:gd name="T15" fmla="*/ 2147483647 h 1083"/>
                <a:gd name="T16" fmla="*/ 2147483647 w 1083"/>
                <a:gd name="T17" fmla="*/ 0 h 1083"/>
                <a:gd name="T18" fmla="*/ 2147483647 w 1083"/>
                <a:gd name="T19" fmla="*/ 2147483647 h 1083"/>
                <a:gd name="T20" fmla="*/ 2147483647 w 1083"/>
                <a:gd name="T21" fmla="*/ 2147483647 h 1083"/>
                <a:gd name="T22" fmla="*/ 2147483647 w 1083"/>
                <a:gd name="T23" fmla="*/ 2147483647 h 1083"/>
                <a:gd name="T24" fmla="*/ 2147483647 w 1083"/>
                <a:gd name="T25" fmla="*/ 2147483647 h 1083"/>
                <a:gd name="T26" fmla="*/ 2147483647 w 1083"/>
                <a:gd name="T27" fmla="*/ 0 h 1083"/>
                <a:gd name="T28" fmla="*/ 2147483647 w 1083"/>
                <a:gd name="T29" fmla="*/ 2147483647 h 1083"/>
                <a:gd name="T30" fmla="*/ 2147483647 w 1083"/>
                <a:gd name="T31" fmla="*/ 2147483647 h 1083"/>
                <a:gd name="T32" fmla="*/ 2147483647 w 1083"/>
                <a:gd name="T33" fmla="*/ 2147483647 h 1083"/>
                <a:gd name="T34" fmla="*/ 0 w 1083"/>
                <a:gd name="T35" fmla="*/ 2147483647 h 1083"/>
                <a:gd name="T36" fmla="*/ 0 w 1083"/>
                <a:gd name="T37" fmla="*/ 2147483647 h 1083"/>
                <a:gd name="T38" fmla="*/ 2147483647 w 1083"/>
                <a:gd name="T39" fmla="*/ 2147483647 h 1083"/>
                <a:gd name="T40" fmla="*/ 2147483647 w 1083"/>
                <a:gd name="T41" fmla="*/ 2147483647 h 1083"/>
                <a:gd name="T42" fmla="*/ 2147483647 w 1083"/>
                <a:gd name="T43" fmla="*/ 2147483647 h 1083"/>
                <a:gd name="T44" fmla="*/ 2147483647 w 1083"/>
                <a:gd name="T45" fmla="*/ 2147483647 h 1083"/>
                <a:gd name="T46" fmla="*/ 2147483647 w 1083"/>
                <a:gd name="T47" fmla="*/ 2147483647 h 1083"/>
                <a:gd name="T48" fmla="*/ 2147483647 w 1083"/>
                <a:gd name="T49" fmla="*/ 2147483647 h 1083"/>
                <a:gd name="T50" fmla="*/ 2147483647 w 1083"/>
                <a:gd name="T51" fmla="*/ 2147483647 h 1083"/>
                <a:gd name="T52" fmla="*/ 2147483647 w 1083"/>
                <a:gd name="T53" fmla="*/ 2147483647 h 1083"/>
                <a:gd name="T54" fmla="*/ 2147483647 w 1083"/>
                <a:gd name="T55" fmla="*/ 2147483647 h 1083"/>
                <a:gd name="T56" fmla="*/ 2147483647 w 1083"/>
                <a:gd name="T57" fmla="*/ 2147483647 h 1083"/>
                <a:gd name="T58" fmla="*/ 2147483647 w 1083"/>
                <a:gd name="T59" fmla="*/ 2147483647 h 1083"/>
                <a:gd name="T60" fmla="*/ 2147483647 w 1083"/>
                <a:gd name="T61" fmla="*/ 2147483647 h 1083"/>
                <a:gd name="T62" fmla="*/ 2147483647 w 1083"/>
                <a:gd name="T63" fmla="*/ 2147483647 h 1083"/>
                <a:gd name="T64" fmla="*/ 2147483647 w 1083"/>
                <a:gd name="T65" fmla="*/ 2147483647 h 1083"/>
                <a:gd name="T66" fmla="*/ 2147483647 w 1083"/>
                <a:gd name="T67" fmla="*/ 2147483647 h 1083"/>
                <a:gd name="T68" fmla="*/ 2147483647 w 1083"/>
                <a:gd name="T69" fmla="*/ 2147483647 h 1083"/>
                <a:gd name="T70" fmla="*/ 2147483647 w 1083"/>
                <a:gd name="T71" fmla="*/ 2147483647 h 1083"/>
                <a:gd name="T72" fmla="*/ 2147483647 w 1083"/>
                <a:gd name="T73" fmla="*/ 2147483647 h 1083"/>
                <a:gd name="T74" fmla="*/ 2147483647 w 1083"/>
                <a:gd name="T75" fmla="*/ 2147483647 h 1083"/>
                <a:gd name="T76" fmla="*/ 2147483647 w 1083"/>
                <a:gd name="T77" fmla="*/ 2147483647 h 1083"/>
                <a:gd name="T78" fmla="*/ 2147483647 w 1083"/>
                <a:gd name="T79" fmla="*/ 2147483647 h 1083"/>
                <a:gd name="T80" fmla="*/ 2147483647 w 1083"/>
                <a:gd name="T81" fmla="*/ 2147483647 h 1083"/>
                <a:gd name="T82" fmla="*/ 2147483647 w 1083"/>
                <a:gd name="T83" fmla="*/ 2147483647 h 1083"/>
                <a:gd name="T84" fmla="*/ 2147483647 w 1083"/>
                <a:gd name="T85" fmla="*/ 2147483647 h 1083"/>
                <a:gd name="T86" fmla="*/ 2147483647 w 1083"/>
                <a:gd name="T87" fmla="*/ 2147483647 h 1083"/>
                <a:gd name="T88" fmla="*/ 2147483647 w 1083"/>
                <a:gd name="T89" fmla="*/ 2147483647 h 1083"/>
                <a:gd name="T90" fmla="*/ 2147483647 w 1083"/>
                <a:gd name="T91" fmla="*/ 2147483647 h 1083"/>
                <a:gd name="T92" fmla="*/ 2147483647 w 1083"/>
                <a:gd name="T93" fmla="*/ 2147483647 h 1083"/>
                <a:gd name="T94" fmla="*/ 2147483647 w 1083"/>
                <a:gd name="T95" fmla="*/ 2147483647 h 108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083" h="1083">
                  <a:moveTo>
                    <a:pt x="993" y="101"/>
                  </a:moveTo>
                  <a:cubicBezTo>
                    <a:pt x="846" y="101"/>
                    <a:pt x="846" y="101"/>
                    <a:pt x="846" y="101"/>
                  </a:cubicBezTo>
                  <a:cubicBezTo>
                    <a:pt x="846" y="34"/>
                    <a:pt x="846" y="34"/>
                    <a:pt x="846" y="34"/>
                  </a:cubicBezTo>
                  <a:cubicBezTo>
                    <a:pt x="846" y="15"/>
                    <a:pt x="831" y="0"/>
                    <a:pt x="812" y="0"/>
                  </a:cubicBezTo>
                  <a:cubicBezTo>
                    <a:pt x="794" y="0"/>
                    <a:pt x="778" y="15"/>
                    <a:pt x="778" y="34"/>
                  </a:cubicBezTo>
                  <a:cubicBezTo>
                    <a:pt x="778" y="101"/>
                    <a:pt x="778" y="101"/>
                    <a:pt x="778" y="101"/>
                  </a:cubicBezTo>
                  <a:cubicBezTo>
                    <a:pt x="575" y="101"/>
                    <a:pt x="575" y="101"/>
                    <a:pt x="575" y="101"/>
                  </a:cubicBezTo>
                  <a:cubicBezTo>
                    <a:pt x="575" y="34"/>
                    <a:pt x="575" y="34"/>
                    <a:pt x="575" y="34"/>
                  </a:cubicBezTo>
                  <a:cubicBezTo>
                    <a:pt x="575" y="15"/>
                    <a:pt x="560" y="0"/>
                    <a:pt x="542" y="0"/>
                  </a:cubicBezTo>
                  <a:cubicBezTo>
                    <a:pt x="523" y="0"/>
                    <a:pt x="508" y="15"/>
                    <a:pt x="508" y="34"/>
                  </a:cubicBezTo>
                  <a:cubicBezTo>
                    <a:pt x="508" y="101"/>
                    <a:pt x="508" y="101"/>
                    <a:pt x="508" y="101"/>
                  </a:cubicBezTo>
                  <a:cubicBezTo>
                    <a:pt x="305" y="101"/>
                    <a:pt x="305" y="101"/>
                    <a:pt x="305" y="101"/>
                  </a:cubicBezTo>
                  <a:cubicBezTo>
                    <a:pt x="305" y="34"/>
                    <a:pt x="305" y="34"/>
                    <a:pt x="305" y="34"/>
                  </a:cubicBezTo>
                  <a:cubicBezTo>
                    <a:pt x="305" y="15"/>
                    <a:pt x="290" y="0"/>
                    <a:pt x="271" y="0"/>
                  </a:cubicBezTo>
                  <a:cubicBezTo>
                    <a:pt x="252" y="0"/>
                    <a:pt x="237" y="15"/>
                    <a:pt x="237" y="34"/>
                  </a:cubicBezTo>
                  <a:cubicBezTo>
                    <a:pt x="237" y="101"/>
                    <a:pt x="237" y="101"/>
                    <a:pt x="237" y="101"/>
                  </a:cubicBezTo>
                  <a:cubicBezTo>
                    <a:pt x="90" y="101"/>
                    <a:pt x="90" y="101"/>
                    <a:pt x="90" y="101"/>
                  </a:cubicBezTo>
                  <a:cubicBezTo>
                    <a:pt x="41" y="101"/>
                    <a:pt x="0" y="142"/>
                    <a:pt x="0" y="192"/>
                  </a:cubicBezTo>
                  <a:cubicBezTo>
                    <a:pt x="0" y="992"/>
                    <a:pt x="0" y="992"/>
                    <a:pt x="0" y="992"/>
                  </a:cubicBezTo>
                  <a:cubicBezTo>
                    <a:pt x="0" y="1042"/>
                    <a:pt x="41" y="1083"/>
                    <a:pt x="90" y="1083"/>
                  </a:cubicBezTo>
                  <a:cubicBezTo>
                    <a:pt x="993" y="1083"/>
                    <a:pt x="993" y="1083"/>
                    <a:pt x="993" y="1083"/>
                  </a:cubicBezTo>
                  <a:cubicBezTo>
                    <a:pt x="1043" y="1083"/>
                    <a:pt x="1083" y="1042"/>
                    <a:pt x="1083" y="992"/>
                  </a:cubicBezTo>
                  <a:cubicBezTo>
                    <a:pt x="1083" y="192"/>
                    <a:pt x="1083" y="192"/>
                    <a:pt x="1083" y="192"/>
                  </a:cubicBezTo>
                  <a:cubicBezTo>
                    <a:pt x="1083" y="142"/>
                    <a:pt x="1043" y="101"/>
                    <a:pt x="993" y="101"/>
                  </a:cubicBezTo>
                  <a:close/>
                  <a:moveTo>
                    <a:pt x="1015" y="992"/>
                  </a:moveTo>
                  <a:cubicBezTo>
                    <a:pt x="1015" y="1005"/>
                    <a:pt x="1005" y="1015"/>
                    <a:pt x="993" y="1015"/>
                  </a:cubicBezTo>
                  <a:cubicBezTo>
                    <a:pt x="90" y="1015"/>
                    <a:pt x="90" y="1015"/>
                    <a:pt x="90" y="1015"/>
                  </a:cubicBezTo>
                  <a:cubicBezTo>
                    <a:pt x="78" y="1015"/>
                    <a:pt x="68" y="1005"/>
                    <a:pt x="68" y="992"/>
                  </a:cubicBezTo>
                  <a:cubicBezTo>
                    <a:pt x="68" y="192"/>
                    <a:pt x="68" y="192"/>
                    <a:pt x="68" y="192"/>
                  </a:cubicBezTo>
                  <a:cubicBezTo>
                    <a:pt x="68" y="179"/>
                    <a:pt x="78" y="169"/>
                    <a:pt x="90" y="169"/>
                  </a:cubicBezTo>
                  <a:cubicBezTo>
                    <a:pt x="237" y="169"/>
                    <a:pt x="237" y="169"/>
                    <a:pt x="237" y="169"/>
                  </a:cubicBezTo>
                  <a:cubicBezTo>
                    <a:pt x="237" y="237"/>
                    <a:pt x="237" y="237"/>
                    <a:pt x="237" y="237"/>
                  </a:cubicBezTo>
                  <a:cubicBezTo>
                    <a:pt x="237" y="255"/>
                    <a:pt x="252" y="270"/>
                    <a:pt x="271" y="270"/>
                  </a:cubicBezTo>
                  <a:cubicBezTo>
                    <a:pt x="290" y="270"/>
                    <a:pt x="305" y="255"/>
                    <a:pt x="305" y="237"/>
                  </a:cubicBezTo>
                  <a:cubicBezTo>
                    <a:pt x="305" y="169"/>
                    <a:pt x="305" y="169"/>
                    <a:pt x="305" y="169"/>
                  </a:cubicBezTo>
                  <a:cubicBezTo>
                    <a:pt x="508" y="169"/>
                    <a:pt x="508" y="169"/>
                    <a:pt x="508" y="169"/>
                  </a:cubicBezTo>
                  <a:cubicBezTo>
                    <a:pt x="508" y="237"/>
                    <a:pt x="508" y="237"/>
                    <a:pt x="508" y="237"/>
                  </a:cubicBezTo>
                  <a:cubicBezTo>
                    <a:pt x="508" y="255"/>
                    <a:pt x="523" y="270"/>
                    <a:pt x="542" y="270"/>
                  </a:cubicBezTo>
                  <a:cubicBezTo>
                    <a:pt x="560" y="270"/>
                    <a:pt x="575" y="255"/>
                    <a:pt x="575" y="237"/>
                  </a:cubicBezTo>
                  <a:cubicBezTo>
                    <a:pt x="575" y="169"/>
                    <a:pt x="575" y="169"/>
                    <a:pt x="575" y="169"/>
                  </a:cubicBezTo>
                  <a:cubicBezTo>
                    <a:pt x="778" y="169"/>
                    <a:pt x="778" y="169"/>
                    <a:pt x="778" y="169"/>
                  </a:cubicBezTo>
                  <a:cubicBezTo>
                    <a:pt x="778" y="237"/>
                    <a:pt x="778" y="237"/>
                    <a:pt x="778" y="237"/>
                  </a:cubicBezTo>
                  <a:cubicBezTo>
                    <a:pt x="778" y="255"/>
                    <a:pt x="794" y="270"/>
                    <a:pt x="812" y="270"/>
                  </a:cubicBezTo>
                  <a:cubicBezTo>
                    <a:pt x="831" y="270"/>
                    <a:pt x="846" y="255"/>
                    <a:pt x="846" y="237"/>
                  </a:cubicBezTo>
                  <a:cubicBezTo>
                    <a:pt x="846" y="169"/>
                    <a:pt x="846" y="169"/>
                    <a:pt x="846" y="169"/>
                  </a:cubicBezTo>
                  <a:cubicBezTo>
                    <a:pt x="993" y="169"/>
                    <a:pt x="993" y="169"/>
                    <a:pt x="993" y="169"/>
                  </a:cubicBezTo>
                  <a:cubicBezTo>
                    <a:pt x="1005" y="169"/>
                    <a:pt x="1015" y="179"/>
                    <a:pt x="1015" y="192"/>
                  </a:cubicBezTo>
                  <a:lnTo>
                    <a:pt x="1015" y="992"/>
                  </a:lnTo>
                  <a:close/>
                </a:path>
              </a:pathLst>
            </a:custGeom>
            <a:solidFill>
              <a:srgbClr val="39383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269" name="Rectangle 54"/>
            <p:cNvSpPr>
              <a:spLocks noChangeArrowheads="1"/>
            </p:cNvSpPr>
            <p:nvPr/>
          </p:nvSpPr>
          <p:spPr bwMode="auto">
            <a:xfrm>
              <a:off x="228556" y="280128"/>
              <a:ext cx="59777" cy="44539"/>
            </a:xfrm>
            <a:prstGeom prst="rect">
              <a:avLst/>
            </a:prstGeom>
            <a:solidFill>
              <a:srgbClr val="D2514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7270" name="Rectangle 55"/>
            <p:cNvSpPr>
              <a:spLocks noChangeArrowheads="1"/>
            </p:cNvSpPr>
            <p:nvPr/>
          </p:nvSpPr>
          <p:spPr bwMode="auto">
            <a:xfrm>
              <a:off x="228556" y="355142"/>
              <a:ext cx="59777" cy="44539"/>
            </a:xfrm>
            <a:prstGeom prst="rect">
              <a:avLst/>
            </a:prstGeom>
            <a:solidFill>
              <a:srgbClr val="66A3C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7271" name="Rectangle 56"/>
            <p:cNvSpPr>
              <a:spLocks noChangeArrowheads="1"/>
            </p:cNvSpPr>
            <p:nvPr/>
          </p:nvSpPr>
          <p:spPr bwMode="auto">
            <a:xfrm>
              <a:off x="228556" y="430155"/>
              <a:ext cx="59777" cy="45712"/>
            </a:xfrm>
            <a:prstGeom prst="rect">
              <a:avLst/>
            </a:prstGeom>
            <a:solidFill>
              <a:srgbClr val="A3BE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7272" name="Rectangle 57"/>
            <p:cNvSpPr>
              <a:spLocks noChangeArrowheads="1"/>
            </p:cNvSpPr>
            <p:nvPr/>
          </p:nvSpPr>
          <p:spPr bwMode="auto">
            <a:xfrm>
              <a:off x="334044" y="430155"/>
              <a:ext cx="59777" cy="45712"/>
            </a:xfrm>
            <a:prstGeom prst="rect">
              <a:avLst/>
            </a:prstGeom>
            <a:solidFill>
              <a:srgbClr val="66A3C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7273" name="Rectangle 58"/>
            <p:cNvSpPr>
              <a:spLocks noChangeArrowheads="1"/>
            </p:cNvSpPr>
            <p:nvPr/>
          </p:nvSpPr>
          <p:spPr bwMode="auto">
            <a:xfrm>
              <a:off x="334044" y="355142"/>
              <a:ext cx="59777" cy="44539"/>
            </a:xfrm>
            <a:prstGeom prst="rect">
              <a:avLst/>
            </a:prstGeom>
            <a:solidFill>
              <a:srgbClr val="D2514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7274" name="Rectangle 59"/>
            <p:cNvSpPr>
              <a:spLocks noChangeArrowheads="1"/>
            </p:cNvSpPr>
            <p:nvPr/>
          </p:nvSpPr>
          <p:spPr bwMode="auto">
            <a:xfrm>
              <a:off x="334044" y="280128"/>
              <a:ext cx="59777" cy="44539"/>
            </a:xfrm>
            <a:prstGeom prst="rect">
              <a:avLst/>
            </a:prstGeom>
            <a:solidFill>
              <a:srgbClr val="A3BE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7275" name="Rectangle 60"/>
            <p:cNvSpPr>
              <a:spLocks noChangeArrowheads="1"/>
            </p:cNvSpPr>
            <p:nvPr/>
          </p:nvSpPr>
          <p:spPr bwMode="auto">
            <a:xfrm>
              <a:off x="439531" y="430155"/>
              <a:ext cx="59777" cy="45712"/>
            </a:xfrm>
            <a:prstGeom prst="rect">
              <a:avLst/>
            </a:prstGeom>
            <a:solidFill>
              <a:srgbClr val="D2514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7276" name="Rectangle 61"/>
            <p:cNvSpPr>
              <a:spLocks noChangeArrowheads="1"/>
            </p:cNvSpPr>
            <p:nvPr/>
          </p:nvSpPr>
          <p:spPr bwMode="auto">
            <a:xfrm>
              <a:off x="439531" y="355142"/>
              <a:ext cx="59777" cy="44539"/>
            </a:xfrm>
            <a:prstGeom prst="rect">
              <a:avLst/>
            </a:prstGeom>
            <a:solidFill>
              <a:srgbClr val="A3BE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7277" name="Rectangle 62"/>
            <p:cNvSpPr>
              <a:spLocks noChangeArrowheads="1"/>
            </p:cNvSpPr>
            <p:nvPr/>
          </p:nvSpPr>
          <p:spPr bwMode="auto">
            <a:xfrm>
              <a:off x="439531" y="280128"/>
              <a:ext cx="59777" cy="44539"/>
            </a:xfrm>
            <a:prstGeom prst="rect">
              <a:avLst/>
            </a:prstGeom>
            <a:solidFill>
              <a:srgbClr val="66A3C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grpSp>
      <p:grpSp>
        <p:nvGrpSpPr>
          <p:cNvPr id="36881" name="组合 247"/>
          <p:cNvGrpSpPr/>
          <p:nvPr/>
        </p:nvGrpSpPr>
        <p:grpSpPr bwMode="auto">
          <a:xfrm>
            <a:off x="6332935" y="2786922"/>
            <a:ext cx="544115" cy="543093"/>
            <a:chOff x="0" y="0"/>
            <a:chExt cx="724349" cy="724349"/>
          </a:xfrm>
        </p:grpSpPr>
        <p:sp>
          <p:nvSpPr>
            <p:cNvPr id="37256" name="Freeform 63"/>
            <p:cNvSpPr/>
            <p:nvPr/>
          </p:nvSpPr>
          <p:spPr bwMode="auto">
            <a:xfrm>
              <a:off x="0" y="0"/>
              <a:ext cx="724349" cy="724349"/>
            </a:xfrm>
            <a:custGeom>
              <a:avLst/>
              <a:gdLst>
                <a:gd name="T0" fmla="*/ 2147483647 w 1632"/>
                <a:gd name="T1" fmla="*/ 2147483647 h 1632"/>
                <a:gd name="T2" fmla="*/ 2147483647 w 1632"/>
                <a:gd name="T3" fmla="*/ 2147483647 h 1632"/>
                <a:gd name="T4" fmla="*/ 2147483647 w 1632"/>
                <a:gd name="T5" fmla="*/ 2147483647 h 1632"/>
                <a:gd name="T6" fmla="*/ 0 w 1632"/>
                <a:gd name="T7" fmla="*/ 2147483647 h 1632"/>
                <a:gd name="T8" fmla="*/ 0 w 1632"/>
                <a:gd name="T9" fmla="*/ 2147483647 h 1632"/>
                <a:gd name="T10" fmla="*/ 2147483647 w 1632"/>
                <a:gd name="T11" fmla="*/ 0 h 1632"/>
                <a:gd name="T12" fmla="*/ 2147483647 w 1632"/>
                <a:gd name="T13" fmla="*/ 0 h 1632"/>
                <a:gd name="T14" fmla="*/ 2147483647 w 1632"/>
                <a:gd name="T15" fmla="*/ 2147483647 h 1632"/>
                <a:gd name="T16" fmla="*/ 2147483647 w 1632"/>
                <a:gd name="T17" fmla="*/ 2147483647 h 16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32" h="1632">
                  <a:moveTo>
                    <a:pt x="1632" y="1518"/>
                  </a:moveTo>
                  <a:cubicBezTo>
                    <a:pt x="1632" y="1581"/>
                    <a:pt x="1581" y="1632"/>
                    <a:pt x="1518" y="1632"/>
                  </a:cubicBezTo>
                  <a:cubicBezTo>
                    <a:pt x="114" y="1632"/>
                    <a:pt x="114" y="1632"/>
                    <a:pt x="114" y="1632"/>
                  </a:cubicBezTo>
                  <a:cubicBezTo>
                    <a:pt x="51" y="1632"/>
                    <a:pt x="0" y="1581"/>
                    <a:pt x="0" y="1518"/>
                  </a:cubicBezTo>
                  <a:cubicBezTo>
                    <a:pt x="0" y="114"/>
                    <a:pt x="0" y="114"/>
                    <a:pt x="0" y="114"/>
                  </a:cubicBezTo>
                  <a:cubicBezTo>
                    <a:pt x="0" y="51"/>
                    <a:pt x="51" y="0"/>
                    <a:pt x="114" y="0"/>
                  </a:cubicBezTo>
                  <a:cubicBezTo>
                    <a:pt x="1518" y="0"/>
                    <a:pt x="1518" y="0"/>
                    <a:pt x="1518" y="0"/>
                  </a:cubicBezTo>
                  <a:cubicBezTo>
                    <a:pt x="1581" y="0"/>
                    <a:pt x="1632" y="51"/>
                    <a:pt x="1632" y="114"/>
                  </a:cubicBezTo>
                  <a:lnTo>
                    <a:pt x="1632" y="1518"/>
                  </a:lnTo>
                  <a:close/>
                </a:path>
              </a:pathLst>
            </a:custGeom>
            <a:solidFill>
              <a:srgbClr val="66A4C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257" name="Rectangle 64"/>
            <p:cNvSpPr>
              <a:spLocks noChangeArrowheads="1"/>
            </p:cNvSpPr>
            <p:nvPr/>
          </p:nvSpPr>
          <p:spPr bwMode="auto">
            <a:xfrm>
              <a:off x="116036" y="244966"/>
              <a:ext cx="493448" cy="244966"/>
            </a:xfrm>
            <a:prstGeom prst="rect">
              <a:avLst/>
            </a:prstGeom>
            <a:solidFill>
              <a:srgbClr val="73CC5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7258" name="Freeform 65"/>
            <p:cNvSpPr/>
            <p:nvPr/>
          </p:nvSpPr>
          <p:spPr bwMode="auto">
            <a:xfrm>
              <a:off x="362174" y="400854"/>
              <a:ext cx="169953" cy="191050"/>
            </a:xfrm>
            <a:custGeom>
              <a:avLst/>
              <a:gdLst>
                <a:gd name="T0" fmla="*/ 2147483647 w 383"/>
                <a:gd name="T1" fmla="*/ 2147483647 h 431"/>
                <a:gd name="T2" fmla="*/ 2147483647 w 383"/>
                <a:gd name="T3" fmla="*/ 2147483647 h 431"/>
                <a:gd name="T4" fmla="*/ 2147483647 w 383"/>
                <a:gd name="T5" fmla="*/ 2147483647 h 431"/>
                <a:gd name="T6" fmla="*/ 2147483647 w 383"/>
                <a:gd name="T7" fmla="*/ 2147483647 h 431"/>
                <a:gd name="T8" fmla="*/ 2147483647 w 383"/>
                <a:gd name="T9" fmla="*/ 2147483647 h 431"/>
                <a:gd name="T10" fmla="*/ 2147483647 w 383"/>
                <a:gd name="T11" fmla="*/ 0 h 431"/>
                <a:gd name="T12" fmla="*/ 0 w 383"/>
                <a:gd name="T13" fmla="*/ 2147483647 h 431"/>
                <a:gd name="T14" fmla="*/ 2147483647 w 383"/>
                <a:gd name="T15" fmla="*/ 2147483647 h 431"/>
                <a:gd name="T16" fmla="*/ 2147483647 w 383"/>
                <a:gd name="T17" fmla="*/ 2147483647 h 431"/>
                <a:gd name="T18" fmla="*/ 2147483647 w 383"/>
                <a:gd name="T19" fmla="*/ 2147483647 h 431"/>
                <a:gd name="T20" fmla="*/ 2147483647 w 383"/>
                <a:gd name="T21" fmla="*/ 2147483647 h 4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3" h="431">
                  <a:moveTo>
                    <a:pt x="216" y="383"/>
                  </a:moveTo>
                  <a:cubicBezTo>
                    <a:pt x="123" y="383"/>
                    <a:pt x="48" y="308"/>
                    <a:pt x="48" y="216"/>
                  </a:cubicBezTo>
                  <a:cubicBezTo>
                    <a:pt x="48" y="123"/>
                    <a:pt x="123" y="48"/>
                    <a:pt x="216" y="48"/>
                  </a:cubicBezTo>
                  <a:cubicBezTo>
                    <a:pt x="264" y="48"/>
                    <a:pt x="308" y="68"/>
                    <a:pt x="338" y="101"/>
                  </a:cubicBezTo>
                  <a:cubicBezTo>
                    <a:pt x="352" y="93"/>
                    <a:pt x="368" y="85"/>
                    <a:pt x="383" y="80"/>
                  </a:cubicBezTo>
                  <a:cubicBezTo>
                    <a:pt x="344" y="31"/>
                    <a:pt x="284" y="0"/>
                    <a:pt x="216" y="0"/>
                  </a:cubicBezTo>
                  <a:cubicBezTo>
                    <a:pt x="97" y="0"/>
                    <a:pt x="0" y="97"/>
                    <a:pt x="0" y="216"/>
                  </a:cubicBezTo>
                  <a:cubicBezTo>
                    <a:pt x="0" y="335"/>
                    <a:pt x="97" y="431"/>
                    <a:pt x="216" y="431"/>
                  </a:cubicBezTo>
                  <a:cubicBezTo>
                    <a:pt x="229" y="431"/>
                    <a:pt x="243" y="430"/>
                    <a:pt x="255" y="427"/>
                  </a:cubicBezTo>
                  <a:cubicBezTo>
                    <a:pt x="247" y="413"/>
                    <a:pt x="240" y="398"/>
                    <a:pt x="235" y="382"/>
                  </a:cubicBezTo>
                  <a:cubicBezTo>
                    <a:pt x="229" y="383"/>
                    <a:pt x="222" y="383"/>
                    <a:pt x="216" y="383"/>
                  </a:cubicBezTo>
                  <a:close/>
                </a:path>
              </a:pathLst>
            </a:custGeom>
            <a:solidFill>
              <a:srgbClr val="4E4E4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259" name="Oval 66"/>
            <p:cNvSpPr>
              <a:spLocks noChangeArrowheads="1"/>
            </p:cNvSpPr>
            <p:nvPr/>
          </p:nvSpPr>
          <p:spPr bwMode="auto">
            <a:xfrm>
              <a:off x="370379" y="409058"/>
              <a:ext cx="173469" cy="173469"/>
            </a:xfrm>
            <a:prstGeom prst="ellipse">
              <a:avLst/>
            </a:prstGeom>
            <a:solidFill>
              <a:srgbClr val="EFF300"/>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en-US">
                <a:solidFill>
                  <a:srgbClr val="000000"/>
                </a:solidFill>
              </a:endParaRPr>
            </a:p>
          </p:txBody>
        </p:sp>
        <p:sp>
          <p:nvSpPr>
            <p:cNvPr id="37260" name="Freeform 67"/>
            <p:cNvSpPr/>
            <p:nvPr/>
          </p:nvSpPr>
          <p:spPr bwMode="auto">
            <a:xfrm>
              <a:off x="100800" y="229729"/>
              <a:ext cx="522750" cy="274268"/>
            </a:xfrm>
            <a:custGeom>
              <a:avLst/>
              <a:gdLst>
                <a:gd name="T0" fmla="*/ 2147483647 w 1179"/>
                <a:gd name="T1" fmla="*/ 2147483647 h 617"/>
                <a:gd name="T2" fmla="*/ 2147483647 w 1179"/>
                <a:gd name="T3" fmla="*/ 2147483647 h 617"/>
                <a:gd name="T4" fmla="*/ 2147483647 w 1179"/>
                <a:gd name="T5" fmla="*/ 2147483647 h 617"/>
                <a:gd name="T6" fmla="*/ 2147483647 w 1179"/>
                <a:gd name="T7" fmla="*/ 2147483647 h 617"/>
                <a:gd name="T8" fmla="*/ 0 w 1179"/>
                <a:gd name="T9" fmla="*/ 2147483647 h 617"/>
                <a:gd name="T10" fmla="*/ 0 w 1179"/>
                <a:gd name="T11" fmla="*/ 2147483647 h 617"/>
                <a:gd name="T12" fmla="*/ 2147483647 w 1179"/>
                <a:gd name="T13" fmla="*/ 0 h 617"/>
                <a:gd name="T14" fmla="*/ 2147483647 w 1179"/>
                <a:gd name="T15" fmla="*/ 0 h 617"/>
                <a:gd name="T16" fmla="*/ 2147483647 w 1179"/>
                <a:gd name="T17" fmla="*/ 2147483647 h 617"/>
                <a:gd name="T18" fmla="*/ 2147483647 w 1179"/>
                <a:gd name="T19" fmla="*/ 2147483647 h 617"/>
                <a:gd name="T20" fmla="*/ 2147483647 w 1179"/>
                <a:gd name="T21" fmla="*/ 2147483647 h 617"/>
                <a:gd name="T22" fmla="*/ 2147483647 w 1179"/>
                <a:gd name="T23" fmla="*/ 2147483647 h 617"/>
                <a:gd name="T24" fmla="*/ 2147483647 w 1179"/>
                <a:gd name="T25" fmla="*/ 2147483647 h 617"/>
                <a:gd name="T26" fmla="*/ 2147483647 w 1179"/>
                <a:gd name="T27" fmla="*/ 2147483647 h 617"/>
                <a:gd name="T28" fmla="*/ 2147483647 w 1179"/>
                <a:gd name="T29" fmla="*/ 2147483647 h 617"/>
                <a:gd name="T30" fmla="*/ 2147483647 w 1179"/>
                <a:gd name="T31" fmla="*/ 2147483647 h 617"/>
                <a:gd name="T32" fmla="*/ 2147483647 w 1179"/>
                <a:gd name="T33" fmla="*/ 2147483647 h 617"/>
                <a:gd name="T34" fmla="*/ 2147483647 w 1179"/>
                <a:gd name="T35" fmla="*/ 2147483647 h 617"/>
                <a:gd name="T36" fmla="*/ 2147483647 w 1179"/>
                <a:gd name="T37" fmla="*/ 2147483647 h 617"/>
                <a:gd name="T38" fmla="*/ 2147483647 w 1179"/>
                <a:gd name="T39" fmla="*/ 2147483647 h 617"/>
                <a:gd name="T40" fmla="*/ 2147483647 w 1179"/>
                <a:gd name="T41" fmla="*/ 2147483647 h 617"/>
                <a:gd name="T42" fmla="*/ 2147483647 w 1179"/>
                <a:gd name="T43" fmla="*/ 2147483647 h 617"/>
                <a:gd name="T44" fmla="*/ 2147483647 w 1179"/>
                <a:gd name="T45" fmla="*/ 2147483647 h 617"/>
                <a:gd name="T46" fmla="*/ 2147483647 w 1179"/>
                <a:gd name="T47" fmla="*/ 2147483647 h 6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79" h="617">
                  <a:moveTo>
                    <a:pt x="552" y="546"/>
                  </a:moveTo>
                  <a:cubicBezTo>
                    <a:pt x="549" y="563"/>
                    <a:pt x="547" y="581"/>
                    <a:pt x="547" y="599"/>
                  </a:cubicBezTo>
                  <a:cubicBezTo>
                    <a:pt x="547" y="605"/>
                    <a:pt x="547" y="611"/>
                    <a:pt x="548" y="617"/>
                  </a:cubicBezTo>
                  <a:cubicBezTo>
                    <a:pt x="35" y="617"/>
                    <a:pt x="35" y="617"/>
                    <a:pt x="35" y="617"/>
                  </a:cubicBezTo>
                  <a:cubicBezTo>
                    <a:pt x="15" y="617"/>
                    <a:pt x="0" y="601"/>
                    <a:pt x="0" y="582"/>
                  </a:cubicBezTo>
                  <a:cubicBezTo>
                    <a:pt x="0" y="36"/>
                    <a:pt x="0" y="36"/>
                    <a:pt x="0" y="36"/>
                  </a:cubicBezTo>
                  <a:cubicBezTo>
                    <a:pt x="0" y="16"/>
                    <a:pt x="15" y="0"/>
                    <a:pt x="35" y="0"/>
                  </a:cubicBezTo>
                  <a:cubicBezTo>
                    <a:pt x="1144" y="0"/>
                    <a:pt x="1144" y="0"/>
                    <a:pt x="1144" y="0"/>
                  </a:cubicBezTo>
                  <a:cubicBezTo>
                    <a:pt x="1163" y="0"/>
                    <a:pt x="1179" y="16"/>
                    <a:pt x="1179" y="36"/>
                  </a:cubicBezTo>
                  <a:cubicBezTo>
                    <a:pt x="1179" y="461"/>
                    <a:pt x="1179" y="461"/>
                    <a:pt x="1179" y="461"/>
                  </a:cubicBezTo>
                  <a:cubicBezTo>
                    <a:pt x="1108" y="434"/>
                    <a:pt x="1108" y="434"/>
                    <a:pt x="1108" y="434"/>
                  </a:cubicBezTo>
                  <a:cubicBezTo>
                    <a:pt x="1108" y="178"/>
                    <a:pt x="1108" y="178"/>
                    <a:pt x="1108" y="178"/>
                  </a:cubicBezTo>
                  <a:cubicBezTo>
                    <a:pt x="1098" y="182"/>
                    <a:pt x="1088" y="184"/>
                    <a:pt x="1076" y="184"/>
                  </a:cubicBezTo>
                  <a:cubicBezTo>
                    <a:pt x="1030" y="184"/>
                    <a:pt x="993" y="147"/>
                    <a:pt x="993" y="101"/>
                  </a:cubicBezTo>
                  <a:cubicBezTo>
                    <a:pt x="993" y="91"/>
                    <a:pt x="995" y="80"/>
                    <a:pt x="998" y="71"/>
                  </a:cubicBezTo>
                  <a:cubicBezTo>
                    <a:pt x="178" y="71"/>
                    <a:pt x="178" y="71"/>
                    <a:pt x="178" y="71"/>
                  </a:cubicBezTo>
                  <a:cubicBezTo>
                    <a:pt x="182" y="80"/>
                    <a:pt x="184" y="91"/>
                    <a:pt x="184" y="101"/>
                  </a:cubicBezTo>
                  <a:cubicBezTo>
                    <a:pt x="184" y="147"/>
                    <a:pt x="147" y="184"/>
                    <a:pt x="101" y="184"/>
                  </a:cubicBezTo>
                  <a:cubicBezTo>
                    <a:pt x="90" y="184"/>
                    <a:pt x="80" y="182"/>
                    <a:pt x="71" y="179"/>
                  </a:cubicBezTo>
                  <a:cubicBezTo>
                    <a:pt x="71" y="433"/>
                    <a:pt x="71" y="433"/>
                    <a:pt x="71" y="433"/>
                  </a:cubicBezTo>
                  <a:cubicBezTo>
                    <a:pt x="80" y="429"/>
                    <a:pt x="90" y="427"/>
                    <a:pt x="101" y="427"/>
                  </a:cubicBezTo>
                  <a:cubicBezTo>
                    <a:pt x="147" y="427"/>
                    <a:pt x="184" y="465"/>
                    <a:pt x="184" y="511"/>
                  </a:cubicBezTo>
                  <a:cubicBezTo>
                    <a:pt x="184" y="523"/>
                    <a:pt x="181" y="535"/>
                    <a:pt x="176" y="546"/>
                  </a:cubicBezTo>
                  <a:cubicBezTo>
                    <a:pt x="552" y="546"/>
                    <a:pt x="552" y="546"/>
                    <a:pt x="552" y="546"/>
                  </a:cubicBezTo>
                  <a:close/>
                </a:path>
              </a:pathLst>
            </a:custGeom>
            <a:solidFill>
              <a:srgbClr val="4E4E4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261" name="Freeform 68"/>
            <p:cNvSpPr/>
            <p:nvPr/>
          </p:nvSpPr>
          <p:spPr bwMode="auto">
            <a:xfrm>
              <a:off x="285989" y="277784"/>
              <a:ext cx="152371" cy="179329"/>
            </a:xfrm>
            <a:custGeom>
              <a:avLst/>
              <a:gdLst>
                <a:gd name="T0" fmla="*/ 2147483647 w 343"/>
                <a:gd name="T1" fmla="*/ 2147483647 h 404"/>
                <a:gd name="T2" fmla="*/ 2147483647 w 343"/>
                <a:gd name="T3" fmla="*/ 2147483647 h 404"/>
                <a:gd name="T4" fmla="*/ 2147483647 w 343"/>
                <a:gd name="T5" fmla="*/ 2147483647 h 404"/>
                <a:gd name="T6" fmla="*/ 2147483647 w 343"/>
                <a:gd name="T7" fmla="*/ 2147483647 h 404"/>
                <a:gd name="T8" fmla="*/ 2147483647 w 343"/>
                <a:gd name="T9" fmla="*/ 2147483647 h 404"/>
                <a:gd name="T10" fmla="*/ 2147483647 w 343"/>
                <a:gd name="T11" fmla="*/ 2147483647 h 404"/>
                <a:gd name="T12" fmla="*/ 2147483647 w 343"/>
                <a:gd name="T13" fmla="*/ 2147483647 h 404"/>
                <a:gd name="T14" fmla="*/ 2147483647 w 343"/>
                <a:gd name="T15" fmla="*/ 2147483647 h 404"/>
                <a:gd name="T16" fmla="*/ 2147483647 w 343"/>
                <a:gd name="T17" fmla="*/ 2147483647 h 404"/>
                <a:gd name="T18" fmla="*/ 2147483647 w 343"/>
                <a:gd name="T19" fmla="*/ 2147483647 h 404"/>
                <a:gd name="T20" fmla="*/ 2147483647 w 343"/>
                <a:gd name="T21" fmla="*/ 2147483647 h 404"/>
                <a:gd name="T22" fmla="*/ 2147483647 w 343"/>
                <a:gd name="T23" fmla="*/ 2147483647 h 404"/>
                <a:gd name="T24" fmla="*/ 2147483647 w 343"/>
                <a:gd name="T25" fmla="*/ 0 h 404"/>
                <a:gd name="T26" fmla="*/ 0 w 343"/>
                <a:gd name="T27" fmla="*/ 0 h 404"/>
                <a:gd name="T28" fmla="*/ 0 w 343"/>
                <a:gd name="T29" fmla="*/ 2147483647 h 404"/>
                <a:gd name="T30" fmla="*/ 2147483647 w 343"/>
                <a:gd name="T31" fmla="*/ 2147483647 h 404"/>
                <a:gd name="T32" fmla="*/ 2147483647 w 343"/>
                <a:gd name="T33" fmla="*/ 2147483647 h 404"/>
                <a:gd name="T34" fmla="*/ 2147483647 w 343"/>
                <a:gd name="T35" fmla="*/ 2147483647 h 404"/>
                <a:gd name="T36" fmla="*/ 0 w 343"/>
                <a:gd name="T37" fmla="*/ 2147483647 h 404"/>
                <a:gd name="T38" fmla="*/ 0 w 343"/>
                <a:gd name="T39" fmla="*/ 2147483647 h 404"/>
                <a:gd name="T40" fmla="*/ 2147483647 w 343"/>
                <a:gd name="T41" fmla="*/ 2147483647 h 404"/>
                <a:gd name="T42" fmla="*/ 2147483647 w 343"/>
                <a:gd name="T43" fmla="*/ 2147483647 h 4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43" h="404">
                  <a:moveTo>
                    <a:pt x="236" y="283"/>
                  </a:moveTo>
                  <a:cubicBezTo>
                    <a:pt x="99" y="283"/>
                    <a:pt x="99" y="283"/>
                    <a:pt x="99" y="283"/>
                  </a:cubicBezTo>
                  <a:cubicBezTo>
                    <a:pt x="99" y="251"/>
                    <a:pt x="118" y="223"/>
                    <a:pt x="146" y="210"/>
                  </a:cubicBezTo>
                  <a:cubicBezTo>
                    <a:pt x="128" y="200"/>
                    <a:pt x="116" y="181"/>
                    <a:pt x="116" y="159"/>
                  </a:cubicBezTo>
                  <a:cubicBezTo>
                    <a:pt x="116" y="126"/>
                    <a:pt x="142" y="100"/>
                    <a:pt x="175" y="100"/>
                  </a:cubicBezTo>
                  <a:cubicBezTo>
                    <a:pt x="207" y="100"/>
                    <a:pt x="234" y="126"/>
                    <a:pt x="234" y="159"/>
                  </a:cubicBezTo>
                  <a:cubicBezTo>
                    <a:pt x="234" y="179"/>
                    <a:pt x="223" y="198"/>
                    <a:pt x="207" y="208"/>
                  </a:cubicBezTo>
                  <a:cubicBezTo>
                    <a:pt x="233" y="218"/>
                    <a:pt x="253" y="241"/>
                    <a:pt x="258" y="269"/>
                  </a:cubicBezTo>
                  <a:cubicBezTo>
                    <a:pt x="280" y="256"/>
                    <a:pt x="303" y="247"/>
                    <a:pt x="328" y="241"/>
                  </a:cubicBezTo>
                  <a:cubicBezTo>
                    <a:pt x="330" y="230"/>
                    <a:pt x="332" y="218"/>
                    <a:pt x="332" y="206"/>
                  </a:cubicBezTo>
                  <a:cubicBezTo>
                    <a:pt x="332" y="153"/>
                    <a:pt x="306" y="107"/>
                    <a:pt x="267" y="78"/>
                  </a:cubicBezTo>
                  <a:cubicBezTo>
                    <a:pt x="343" y="78"/>
                    <a:pt x="343" y="78"/>
                    <a:pt x="343" y="78"/>
                  </a:cubicBezTo>
                  <a:cubicBezTo>
                    <a:pt x="343" y="0"/>
                    <a:pt x="343" y="0"/>
                    <a:pt x="343" y="0"/>
                  </a:cubicBezTo>
                  <a:cubicBezTo>
                    <a:pt x="0" y="0"/>
                    <a:pt x="0" y="0"/>
                    <a:pt x="0" y="0"/>
                  </a:cubicBezTo>
                  <a:cubicBezTo>
                    <a:pt x="0" y="78"/>
                    <a:pt x="0" y="78"/>
                    <a:pt x="0" y="78"/>
                  </a:cubicBezTo>
                  <a:cubicBezTo>
                    <a:pt x="78" y="78"/>
                    <a:pt x="78" y="78"/>
                    <a:pt x="78" y="78"/>
                  </a:cubicBezTo>
                  <a:cubicBezTo>
                    <a:pt x="39" y="107"/>
                    <a:pt x="14" y="153"/>
                    <a:pt x="14" y="206"/>
                  </a:cubicBezTo>
                  <a:cubicBezTo>
                    <a:pt x="14" y="253"/>
                    <a:pt x="35" y="296"/>
                    <a:pt x="68" y="325"/>
                  </a:cubicBezTo>
                  <a:cubicBezTo>
                    <a:pt x="0" y="325"/>
                    <a:pt x="0" y="325"/>
                    <a:pt x="0" y="325"/>
                  </a:cubicBezTo>
                  <a:cubicBezTo>
                    <a:pt x="0" y="404"/>
                    <a:pt x="0" y="404"/>
                    <a:pt x="0" y="404"/>
                  </a:cubicBezTo>
                  <a:cubicBezTo>
                    <a:pt x="145" y="404"/>
                    <a:pt x="145" y="404"/>
                    <a:pt x="145" y="404"/>
                  </a:cubicBezTo>
                  <a:cubicBezTo>
                    <a:pt x="163" y="355"/>
                    <a:pt x="194" y="313"/>
                    <a:pt x="236" y="283"/>
                  </a:cubicBezTo>
                  <a:close/>
                </a:path>
              </a:pathLst>
            </a:custGeom>
            <a:solidFill>
              <a:srgbClr val="4E4E4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262" name="Freeform 69"/>
            <p:cNvSpPr/>
            <p:nvPr/>
          </p:nvSpPr>
          <p:spPr bwMode="auto">
            <a:xfrm>
              <a:off x="427811" y="440704"/>
              <a:ext cx="48056" cy="112520"/>
            </a:xfrm>
            <a:custGeom>
              <a:avLst/>
              <a:gdLst>
                <a:gd name="T0" fmla="*/ 2147483647 w 107"/>
                <a:gd name="T1" fmla="*/ 0 h 252"/>
                <a:gd name="T2" fmla="*/ 2147483647 w 107"/>
                <a:gd name="T3" fmla="*/ 0 h 252"/>
                <a:gd name="T4" fmla="*/ 2147483647 w 107"/>
                <a:gd name="T5" fmla="*/ 2147483647 h 252"/>
                <a:gd name="T6" fmla="*/ 2147483647 w 107"/>
                <a:gd name="T7" fmla="*/ 2147483647 h 252"/>
                <a:gd name="T8" fmla="*/ 0 w 107"/>
                <a:gd name="T9" fmla="*/ 2147483647 h 252"/>
                <a:gd name="T10" fmla="*/ 0 w 107"/>
                <a:gd name="T11" fmla="*/ 2147483647 h 252"/>
                <a:gd name="T12" fmla="*/ 2147483647 w 107"/>
                <a:gd name="T13" fmla="*/ 2147483647 h 252"/>
                <a:gd name="T14" fmla="*/ 2147483647 w 107"/>
                <a:gd name="T15" fmla="*/ 2147483647 h 252"/>
                <a:gd name="T16" fmla="*/ 2147483647 w 107"/>
                <a:gd name="T17" fmla="*/ 2147483647 h 252"/>
                <a:gd name="T18" fmla="*/ 2147483647 w 107"/>
                <a:gd name="T19" fmla="*/ 2147483647 h 252"/>
                <a:gd name="T20" fmla="*/ 2147483647 w 107"/>
                <a:gd name="T21" fmla="*/ 2147483647 h 252"/>
                <a:gd name="T22" fmla="*/ 2147483647 w 107"/>
                <a:gd name="T23" fmla="*/ 2147483647 h 252"/>
                <a:gd name="T24" fmla="*/ 2147483647 w 107"/>
                <a:gd name="T25" fmla="*/ 2147483647 h 252"/>
                <a:gd name="T26" fmla="*/ 2147483647 w 107"/>
                <a:gd name="T27" fmla="*/ 2147483647 h 252"/>
                <a:gd name="T28" fmla="*/ 2147483647 w 107"/>
                <a:gd name="T29" fmla="*/ 0 h 25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7" h="252">
                  <a:moveTo>
                    <a:pt x="107" y="0"/>
                  </a:moveTo>
                  <a:cubicBezTo>
                    <a:pt x="63" y="0"/>
                    <a:pt x="63" y="0"/>
                    <a:pt x="63" y="0"/>
                  </a:cubicBezTo>
                  <a:cubicBezTo>
                    <a:pt x="61" y="10"/>
                    <a:pt x="61" y="10"/>
                    <a:pt x="61" y="10"/>
                  </a:cubicBezTo>
                  <a:cubicBezTo>
                    <a:pt x="58" y="24"/>
                    <a:pt x="51" y="41"/>
                    <a:pt x="12" y="41"/>
                  </a:cubicBezTo>
                  <a:cubicBezTo>
                    <a:pt x="0" y="41"/>
                    <a:pt x="0" y="41"/>
                    <a:pt x="0" y="41"/>
                  </a:cubicBezTo>
                  <a:cubicBezTo>
                    <a:pt x="0" y="88"/>
                    <a:pt x="0" y="88"/>
                    <a:pt x="0" y="88"/>
                  </a:cubicBezTo>
                  <a:cubicBezTo>
                    <a:pt x="12" y="88"/>
                    <a:pt x="12" y="88"/>
                    <a:pt x="12" y="88"/>
                  </a:cubicBezTo>
                  <a:cubicBezTo>
                    <a:pt x="29" y="88"/>
                    <a:pt x="43" y="86"/>
                    <a:pt x="54" y="83"/>
                  </a:cubicBezTo>
                  <a:cubicBezTo>
                    <a:pt x="54" y="252"/>
                    <a:pt x="54" y="252"/>
                    <a:pt x="54" y="252"/>
                  </a:cubicBezTo>
                  <a:cubicBezTo>
                    <a:pt x="76" y="252"/>
                    <a:pt x="76" y="252"/>
                    <a:pt x="76" y="252"/>
                  </a:cubicBezTo>
                  <a:cubicBezTo>
                    <a:pt x="74" y="241"/>
                    <a:pt x="73" y="228"/>
                    <a:pt x="73" y="216"/>
                  </a:cubicBezTo>
                  <a:cubicBezTo>
                    <a:pt x="73" y="171"/>
                    <a:pt x="85" y="130"/>
                    <a:pt x="107" y="94"/>
                  </a:cubicBezTo>
                  <a:cubicBezTo>
                    <a:pt x="107" y="1"/>
                    <a:pt x="107" y="1"/>
                    <a:pt x="107" y="1"/>
                  </a:cubicBezTo>
                  <a:cubicBezTo>
                    <a:pt x="107" y="1"/>
                    <a:pt x="107" y="1"/>
                    <a:pt x="107" y="1"/>
                  </a:cubicBezTo>
                  <a:lnTo>
                    <a:pt x="107" y="0"/>
                  </a:lnTo>
                  <a:close/>
                </a:path>
              </a:pathLst>
            </a:custGeom>
            <a:solidFill>
              <a:srgbClr val="73CC5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263" name="Oval 70"/>
            <p:cNvSpPr>
              <a:spLocks noChangeArrowheads="1"/>
            </p:cNvSpPr>
            <p:nvPr/>
          </p:nvSpPr>
          <p:spPr bwMode="auto">
            <a:xfrm>
              <a:off x="475867" y="440704"/>
              <a:ext cx="191050" cy="192222"/>
            </a:xfrm>
            <a:prstGeom prst="ellipse">
              <a:avLst/>
            </a:prstGeom>
            <a:solidFill>
              <a:srgbClr val="4E4E4E"/>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en-US">
                <a:solidFill>
                  <a:srgbClr val="000000"/>
                </a:solidFill>
              </a:endParaRPr>
            </a:p>
          </p:txBody>
        </p:sp>
        <p:sp>
          <p:nvSpPr>
            <p:cNvPr id="37264" name="Oval 71"/>
            <p:cNvSpPr>
              <a:spLocks noChangeArrowheads="1"/>
            </p:cNvSpPr>
            <p:nvPr/>
          </p:nvSpPr>
          <p:spPr bwMode="auto">
            <a:xfrm>
              <a:off x="484071" y="450081"/>
              <a:ext cx="173469" cy="173469"/>
            </a:xfrm>
            <a:prstGeom prst="ellipse">
              <a:avLst/>
            </a:prstGeom>
            <a:solidFill>
              <a:srgbClr val="EFF300"/>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en-US">
                <a:solidFill>
                  <a:srgbClr val="000000"/>
                </a:solidFill>
              </a:endParaRPr>
            </a:p>
          </p:txBody>
        </p:sp>
        <p:sp>
          <p:nvSpPr>
            <p:cNvPr id="37265" name="Freeform 72"/>
            <p:cNvSpPr/>
            <p:nvPr/>
          </p:nvSpPr>
          <p:spPr bwMode="auto">
            <a:xfrm>
              <a:off x="541504" y="481727"/>
              <a:ext cx="46883" cy="111348"/>
            </a:xfrm>
            <a:custGeom>
              <a:avLst/>
              <a:gdLst>
                <a:gd name="T0" fmla="*/ 2147483647 w 106"/>
                <a:gd name="T1" fmla="*/ 2147483647 h 252"/>
                <a:gd name="T2" fmla="*/ 2147483647 w 106"/>
                <a:gd name="T3" fmla="*/ 2147483647 h 252"/>
                <a:gd name="T4" fmla="*/ 0 w 106"/>
                <a:gd name="T5" fmla="*/ 2147483647 h 252"/>
                <a:gd name="T6" fmla="*/ 0 w 106"/>
                <a:gd name="T7" fmla="*/ 2147483647 h 252"/>
                <a:gd name="T8" fmla="*/ 2147483647 w 106"/>
                <a:gd name="T9" fmla="*/ 2147483647 h 252"/>
                <a:gd name="T10" fmla="*/ 2147483647 w 106"/>
                <a:gd name="T11" fmla="*/ 2147483647 h 252"/>
                <a:gd name="T12" fmla="*/ 2147483647 w 106"/>
                <a:gd name="T13" fmla="*/ 2147483647 h 252"/>
                <a:gd name="T14" fmla="*/ 2147483647 w 106"/>
                <a:gd name="T15" fmla="*/ 2147483647 h 252"/>
                <a:gd name="T16" fmla="*/ 2147483647 w 106"/>
                <a:gd name="T17" fmla="*/ 0 h 252"/>
                <a:gd name="T18" fmla="*/ 2147483647 w 106"/>
                <a:gd name="T19" fmla="*/ 0 h 252"/>
                <a:gd name="T20" fmla="*/ 2147483647 w 106"/>
                <a:gd name="T21" fmla="*/ 2147483647 h 2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6" h="252">
                  <a:moveTo>
                    <a:pt x="60" y="10"/>
                  </a:moveTo>
                  <a:cubicBezTo>
                    <a:pt x="58" y="23"/>
                    <a:pt x="50" y="41"/>
                    <a:pt x="12" y="41"/>
                  </a:cubicBezTo>
                  <a:cubicBezTo>
                    <a:pt x="0" y="41"/>
                    <a:pt x="0" y="41"/>
                    <a:pt x="0" y="41"/>
                  </a:cubicBezTo>
                  <a:cubicBezTo>
                    <a:pt x="0" y="87"/>
                    <a:pt x="0" y="87"/>
                    <a:pt x="0" y="87"/>
                  </a:cubicBezTo>
                  <a:cubicBezTo>
                    <a:pt x="12" y="87"/>
                    <a:pt x="12" y="87"/>
                    <a:pt x="12" y="87"/>
                  </a:cubicBezTo>
                  <a:cubicBezTo>
                    <a:pt x="28" y="87"/>
                    <a:pt x="42" y="85"/>
                    <a:pt x="54" y="82"/>
                  </a:cubicBezTo>
                  <a:cubicBezTo>
                    <a:pt x="54" y="252"/>
                    <a:pt x="54" y="252"/>
                    <a:pt x="54" y="252"/>
                  </a:cubicBezTo>
                  <a:cubicBezTo>
                    <a:pt x="106" y="252"/>
                    <a:pt x="106" y="252"/>
                    <a:pt x="106" y="252"/>
                  </a:cubicBezTo>
                  <a:cubicBezTo>
                    <a:pt x="106" y="0"/>
                    <a:pt x="106" y="0"/>
                    <a:pt x="106" y="0"/>
                  </a:cubicBezTo>
                  <a:cubicBezTo>
                    <a:pt x="62" y="0"/>
                    <a:pt x="62" y="0"/>
                    <a:pt x="62" y="0"/>
                  </a:cubicBezTo>
                  <a:lnTo>
                    <a:pt x="60" y="10"/>
                  </a:lnTo>
                  <a:close/>
                </a:path>
              </a:pathLst>
            </a:custGeom>
            <a:solidFill>
              <a:srgbClr val="73CC5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6882" name="组合 742"/>
          <p:cNvGrpSpPr/>
          <p:nvPr/>
        </p:nvGrpSpPr>
        <p:grpSpPr bwMode="auto">
          <a:xfrm>
            <a:off x="559594" y="2785732"/>
            <a:ext cx="541735" cy="541901"/>
            <a:chOff x="0" y="0"/>
            <a:chExt cx="721713" cy="721714"/>
          </a:xfrm>
        </p:grpSpPr>
        <p:sp>
          <p:nvSpPr>
            <p:cNvPr id="37234" name="Freeform 381"/>
            <p:cNvSpPr/>
            <p:nvPr/>
          </p:nvSpPr>
          <p:spPr bwMode="auto">
            <a:xfrm>
              <a:off x="0" y="0"/>
              <a:ext cx="721713" cy="721714"/>
            </a:xfrm>
            <a:custGeom>
              <a:avLst/>
              <a:gdLst>
                <a:gd name="T0" fmla="*/ 2147483647 w 1632"/>
                <a:gd name="T1" fmla="*/ 2147483647 h 1632"/>
                <a:gd name="T2" fmla="*/ 2147483647 w 1632"/>
                <a:gd name="T3" fmla="*/ 2147483647 h 1632"/>
                <a:gd name="T4" fmla="*/ 2147483647 w 1632"/>
                <a:gd name="T5" fmla="*/ 2147483647 h 1632"/>
                <a:gd name="T6" fmla="*/ 0 w 1632"/>
                <a:gd name="T7" fmla="*/ 2147483647 h 1632"/>
                <a:gd name="T8" fmla="*/ 0 w 1632"/>
                <a:gd name="T9" fmla="*/ 2147483647 h 1632"/>
                <a:gd name="T10" fmla="*/ 2147483647 w 1632"/>
                <a:gd name="T11" fmla="*/ 0 h 1632"/>
                <a:gd name="T12" fmla="*/ 2147483647 w 1632"/>
                <a:gd name="T13" fmla="*/ 0 h 1632"/>
                <a:gd name="T14" fmla="*/ 2147483647 w 1632"/>
                <a:gd name="T15" fmla="*/ 2147483647 h 1632"/>
                <a:gd name="T16" fmla="*/ 2147483647 w 1632"/>
                <a:gd name="T17" fmla="*/ 2147483647 h 16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32" h="1632">
                  <a:moveTo>
                    <a:pt x="1632" y="1519"/>
                  </a:moveTo>
                  <a:cubicBezTo>
                    <a:pt x="1632" y="1581"/>
                    <a:pt x="1581" y="1632"/>
                    <a:pt x="1518" y="1632"/>
                  </a:cubicBezTo>
                  <a:cubicBezTo>
                    <a:pt x="114" y="1632"/>
                    <a:pt x="114" y="1632"/>
                    <a:pt x="114" y="1632"/>
                  </a:cubicBezTo>
                  <a:cubicBezTo>
                    <a:pt x="51" y="1632"/>
                    <a:pt x="0" y="1581"/>
                    <a:pt x="0" y="1519"/>
                  </a:cubicBezTo>
                  <a:cubicBezTo>
                    <a:pt x="0" y="114"/>
                    <a:pt x="0" y="114"/>
                    <a:pt x="0" y="114"/>
                  </a:cubicBezTo>
                  <a:cubicBezTo>
                    <a:pt x="0" y="51"/>
                    <a:pt x="51" y="0"/>
                    <a:pt x="114" y="0"/>
                  </a:cubicBezTo>
                  <a:cubicBezTo>
                    <a:pt x="1518" y="0"/>
                    <a:pt x="1518" y="0"/>
                    <a:pt x="1518" y="0"/>
                  </a:cubicBezTo>
                  <a:cubicBezTo>
                    <a:pt x="1581" y="0"/>
                    <a:pt x="1632" y="51"/>
                    <a:pt x="1632" y="114"/>
                  </a:cubicBezTo>
                  <a:cubicBezTo>
                    <a:pt x="1632" y="1519"/>
                    <a:pt x="1632" y="1519"/>
                    <a:pt x="1632" y="1519"/>
                  </a:cubicBezTo>
                </a:path>
              </a:pathLst>
            </a:custGeom>
            <a:solidFill>
              <a:srgbClr val="66A4C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235" name="Freeform 382"/>
            <p:cNvSpPr/>
            <p:nvPr/>
          </p:nvSpPr>
          <p:spPr bwMode="auto">
            <a:xfrm>
              <a:off x="44718" y="479486"/>
              <a:ext cx="124219" cy="38508"/>
            </a:xfrm>
            <a:custGeom>
              <a:avLst/>
              <a:gdLst>
                <a:gd name="T0" fmla="*/ 0 w 281"/>
                <a:gd name="T1" fmla="*/ 0 h 89"/>
                <a:gd name="T2" fmla="*/ 2147483647 w 281"/>
                <a:gd name="T3" fmla="*/ 0 h 89"/>
                <a:gd name="T4" fmla="*/ 2147483647 w 281"/>
                <a:gd name="T5" fmla="*/ 2147483647 h 89"/>
                <a:gd name="T6" fmla="*/ 2147483647 w 281"/>
                <a:gd name="T7" fmla="*/ 2147483647 h 89"/>
                <a:gd name="T8" fmla="*/ 0 w 281"/>
                <a:gd name="T9" fmla="*/ 2147483647 h 89"/>
                <a:gd name="T10" fmla="*/ 0 w 281"/>
                <a:gd name="T11" fmla="*/ 0 h 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89">
                  <a:moveTo>
                    <a:pt x="0" y="0"/>
                  </a:moveTo>
                  <a:cubicBezTo>
                    <a:pt x="281" y="0"/>
                    <a:pt x="281" y="0"/>
                    <a:pt x="281" y="0"/>
                  </a:cubicBezTo>
                  <a:cubicBezTo>
                    <a:pt x="262" y="25"/>
                    <a:pt x="251" y="56"/>
                    <a:pt x="251" y="89"/>
                  </a:cubicBezTo>
                  <a:cubicBezTo>
                    <a:pt x="113" y="89"/>
                    <a:pt x="113" y="89"/>
                    <a:pt x="113" y="89"/>
                  </a:cubicBezTo>
                  <a:cubicBezTo>
                    <a:pt x="0" y="61"/>
                    <a:pt x="0" y="61"/>
                    <a:pt x="0" y="61"/>
                  </a:cubicBezTo>
                  <a:lnTo>
                    <a:pt x="0" y="0"/>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236" name="Freeform 383"/>
            <p:cNvSpPr/>
            <p:nvPr/>
          </p:nvSpPr>
          <p:spPr bwMode="auto">
            <a:xfrm>
              <a:off x="274524" y="479486"/>
              <a:ext cx="228563" cy="38508"/>
            </a:xfrm>
            <a:custGeom>
              <a:avLst/>
              <a:gdLst>
                <a:gd name="T0" fmla="*/ 2147483647 w 519"/>
                <a:gd name="T1" fmla="*/ 2147483647 h 89"/>
                <a:gd name="T2" fmla="*/ 2147483647 w 519"/>
                <a:gd name="T3" fmla="*/ 2147483647 h 89"/>
                <a:gd name="T4" fmla="*/ 2147483647 w 519"/>
                <a:gd name="T5" fmla="*/ 2147483647 h 89"/>
                <a:gd name="T6" fmla="*/ 0 w 519"/>
                <a:gd name="T7" fmla="*/ 0 h 89"/>
                <a:gd name="T8" fmla="*/ 2147483647 w 519"/>
                <a:gd name="T9" fmla="*/ 0 h 89"/>
                <a:gd name="T10" fmla="*/ 2147483647 w 519"/>
                <a:gd name="T11" fmla="*/ 2147483647 h 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9" h="89">
                  <a:moveTo>
                    <a:pt x="519" y="6"/>
                  </a:moveTo>
                  <a:cubicBezTo>
                    <a:pt x="503" y="30"/>
                    <a:pt x="494" y="59"/>
                    <a:pt x="494" y="89"/>
                  </a:cubicBezTo>
                  <a:cubicBezTo>
                    <a:pt x="30" y="89"/>
                    <a:pt x="30" y="89"/>
                    <a:pt x="30" y="89"/>
                  </a:cubicBezTo>
                  <a:cubicBezTo>
                    <a:pt x="30" y="56"/>
                    <a:pt x="18" y="25"/>
                    <a:pt x="0" y="0"/>
                  </a:cubicBezTo>
                  <a:cubicBezTo>
                    <a:pt x="443" y="0"/>
                    <a:pt x="443" y="0"/>
                    <a:pt x="443" y="0"/>
                  </a:cubicBezTo>
                  <a:lnTo>
                    <a:pt x="519" y="6"/>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237" name="Freeform 384"/>
            <p:cNvSpPr/>
            <p:nvPr/>
          </p:nvSpPr>
          <p:spPr bwMode="auto">
            <a:xfrm>
              <a:off x="469548" y="252165"/>
              <a:ext cx="206204" cy="244712"/>
            </a:xfrm>
            <a:custGeom>
              <a:avLst/>
              <a:gdLst>
                <a:gd name="T0" fmla="*/ 2147483647 w 467"/>
                <a:gd name="T1" fmla="*/ 2147483647 h 553"/>
                <a:gd name="T2" fmla="*/ 2147483647 w 467"/>
                <a:gd name="T3" fmla="*/ 2147483647 h 553"/>
                <a:gd name="T4" fmla="*/ 2147483647 w 467"/>
                <a:gd name="T5" fmla="*/ 2147483647 h 553"/>
                <a:gd name="T6" fmla="*/ 2147483647 w 467"/>
                <a:gd name="T7" fmla="*/ 2147483647 h 553"/>
                <a:gd name="T8" fmla="*/ 0 w 467"/>
                <a:gd name="T9" fmla="*/ 2147483647 h 553"/>
                <a:gd name="T10" fmla="*/ 0 w 467"/>
                <a:gd name="T11" fmla="*/ 0 h 553"/>
                <a:gd name="T12" fmla="*/ 2147483647 w 467"/>
                <a:gd name="T13" fmla="*/ 0 h 553"/>
                <a:gd name="T14" fmla="*/ 2147483647 w 467"/>
                <a:gd name="T15" fmla="*/ 2147483647 h 553"/>
                <a:gd name="T16" fmla="*/ 2147483647 w 467"/>
                <a:gd name="T17" fmla="*/ 2147483647 h 553"/>
                <a:gd name="T18" fmla="*/ 2147483647 w 467"/>
                <a:gd name="T19" fmla="*/ 2147483647 h 553"/>
                <a:gd name="T20" fmla="*/ 2147483647 w 467"/>
                <a:gd name="T21" fmla="*/ 2147483647 h 553"/>
                <a:gd name="T22" fmla="*/ 2147483647 w 467"/>
                <a:gd name="T23" fmla="*/ 2147483647 h 55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67" h="553">
                  <a:moveTo>
                    <a:pt x="337" y="548"/>
                  </a:moveTo>
                  <a:cubicBezTo>
                    <a:pt x="336" y="544"/>
                    <a:pt x="334" y="540"/>
                    <a:pt x="332" y="536"/>
                  </a:cubicBezTo>
                  <a:cubicBezTo>
                    <a:pt x="307" y="488"/>
                    <a:pt x="257" y="455"/>
                    <a:pt x="199" y="455"/>
                  </a:cubicBezTo>
                  <a:cubicBezTo>
                    <a:pt x="148" y="455"/>
                    <a:pt x="103" y="481"/>
                    <a:pt x="76" y="521"/>
                  </a:cubicBezTo>
                  <a:cubicBezTo>
                    <a:pt x="0" y="516"/>
                    <a:pt x="0" y="516"/>
                    <a:pt x="0" y="516"/>
                  </a:cubicBezTo>
                  <a:cubicBezTo>
                    <a:pt x="0" y="0"/>
                    <a:pt x="0" y="0"/>
                    <a:pt x="0" y="0"/>
                  </a:cubicBezTo>
                  <a:cubicBezTo>
                    <a:pt x="249" y="0"/>
                    <a:pt x="249" y="0"/>
                    <a:pt x="249" y="0"/>
                  </a:cubicBezTo>
                  <a:cubicBezTo>
                    <a:pt x="249" y="59"/>
                    <a:pt x="249" y="59"/>
                    <a:pt x="249" y="59"/>
                  </a:cubicBezTo>
                  <a:cubicBezTo>
                    <a:pt x="328" y="297"/>
                    <a:pt x="328" y="297"/>
                    <a:pt x="328" y="297"/>
                  </a:cubicBezTo>
                  <a:cubicBezTo>
                    <a:pt x="467" y="357"/>
                    <a:pt x="467" y="357"/>
                    <a:pt x="467" y="357"/>
                  </a:cubicBezTo>
                  <a:cubicBezTo>
                    <a:pt x="467" y="553"/>
                    <a:pt x="467" y="553"/>
                    <a:pt x="467" y="553"/>
                  </a:cubicBezTo>
                  <a:cubicBezTo>
                    <a:pt x="337" y="548"/>
                    <a:pt x="337" y="548"/>
                    <a:pt x="337" y="548"/>
                  </a:cubicBezTo>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238" name="Freeform 385"/>
            <p:cNvSpPr/>
            <p:nvPr/>
          </p:nvSpPr>
          <p:spPr bwMode="auto">
            <a:xfrm>
              <a:off x="619854" y="490666"/>
              <a:ext cx="57141" cy="23602"/>
            </a:xfrm>
            <a:custGeom>
              <a:avLst/>
              <a:gdLst>
                <a:gd name="T0" fmla="*/ 2147483647 w 130"/>
                <a:gd name="T1" fmla="*/ 2147483647 h 56"/>
                <a:gd name="T2" fmla="*/ 2147483647 w 130"/>
                <a:gd name="T3" fmla="*/ 2147483647 h 56"/>
                <a:gd name="T4" fmla="*/ 2147483647 w 130"/>
                <a:gd name="T5" fmla="*/ 2147483647 h 56"/>
                <a:gd name="T6" fmla="*/ 2147483647 w 130"/>
                <a:gd name="T7" fmla="*/ 2147483647 h 56"/>
                <a:gd name="T8" fmla="*/ 0 w 130"/>
                <a:gd name="T9" fmla="*/ 0 h 56"/>
                <a:gd name="T10" fmla="*/ 2147483647 w 130"/>
                <a:gd name="T11" fmla="*/ 2147483647 h 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0" h="56">
                  <a:moveTo>
                    <a:pt x="130" y="4"/>
                  </a:moveTo>
                  <a:cubicBezTo>
                    <a:pt x="130" y="56"/>
                    <a:pt x="130" y="56"/>
                    <a:pt x="130" y="56"/>
                  </a:cubicBezTo>
                  <a:cubicBezTo>
                    <a:pt x="11" y="56"/>
                    <a:pt x="11" y="56"/>
                    <a:pt x="11" y="56"/>
                  </a:cubicBezTo>
                  <a:cubicBezTo>
                    <a:pt x="11" y="52"/>
                    <a:pt x="10" y="49"/>
                    <a:pt x="10" y="46"/>
                  </a:cubicBezTo>
                  <a:cubicBezTo>
                    <a:pt x="9" y="30"/>
                    <a:pt x="5" y="15"/>
                    <a:pt x="0" y="0"/>
                  </a:cubicBezTo>
                  <a:lnTo>
                    <a:pt x="130" y="4"/>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239" name="Freeform 386"/>
            <p:cNvSpPr/>
            <p:nvPr/>
          </p:nvSpPr>
          <p:spPr bwMode="auto">
            <a:xfrm>
              <a:off x="501845" y="303095"/>
              <a:ext cx="86953" cy="79500"/>
            </a:xfrm>
            <a:custGeom>
              <a:avLst/>
              <a:gdLst>
                <a:gd name="T0" fmla="*/ 2147483647 w 70"/>
                <a:gd name="T1" fmla="*/ 2147483647 h 64"/>
                <a:gd name="T2" fmla="*/ 2147483647 w 70"/>
                <a:gd name="T3" fmla="*/ 0 h 64"/>
                <a:gd name="T4" fmla="*/ 0 w 70"/>
                <a:gd name="T5" fmla="*/ 0 h 64"/>
                <a:gd name="T6" fmla="*/ 0 w 70"/>
                <a:gd name="T7" fmla="*/ 2147483647 h 64"/>
                <a:gd name="T8" fmla="*/ 2147483647 w 70"/>
                <a:gd name="T9" fmla="*/ 2147483647 h 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 h="64">
                  <a:moveTo>
                    <a:pt x="70" y="64"/>
                  </a:moveTo>
                  <a:lnTo>
                    <a:pt x="49" y="0"/>
                  </a:lnTo>
                  <a:lnTo>
                    <a:pt x="0" y="0"/>
                  </a:lnTo>
                  <a:lnTo>
                    <a:pt x="0" y="64"/>
                  </a:lnTo>
                  <a:lnTo>
                    <a:pt x="70" y="64"/>
                  </a:lnTo>
                  <a:close/>
                </a:path>
              </a:pathLst>
            </a:custGeom>
            <a:solidFill>
              <a:srgbClr val="157FC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240" name="Freeform 387"/>
            <p:cNvSpPr/>
            <p:nvPr/>
          </p:nvSpPr>
          <p:spPr bwMode="auto">
            <a:xfrm>
              <a:off x="501845" y="303095"/>
              <a:ext cx="86953" cy="79500"/>
            </a:xfrm>
            <a:custGeom>
              <a:avLst/>
              <a:gdLst>
                <a:gd name="T0" fmla="*/ 2147483647 w 70"/>
                <a:gd name="T1" fmla="*/ 2147483647 h 64"/>
                <a:gd name="T2" fmla="*/ 2147483647 w 70"/>
                <a:gd name="T3" fmla="*/ 0 h 64"/>
                <a:gd name="T4" fmla="*/ 0 w 70"/>
                <a:gd name="T5" fmla="*/ 0 h 64"/>
                <a:gd name="T6" fmla="*/ 0 w 70"/>
                <a:gd name="T7" fmla="*/ 2147483647 h 64"/>
                <a:gd name="T8" fmla="*/ 2147483647 w 70"/>
                <a:gd name="T9" fmla="*/ 2147483647 h 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 h="64">
                  <a:moveTo>
                    <a:pt x="70" y="64"/>
                  </a:moveTo>
                  <a:lnTo>
                    <a:pt x="49" y="0"/>
                  </a:lnTo>
                  <a:lnTo>
                    <a:pt x="0" y="0"/>
                  </a:lnTo>
                  <a:lnTo>
                    <a:pt x="0" y="64"/>
                  </a:lnTo>
                  <a:lnTo>
                    <a:pt x="70" y="6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241" name="Freeform 388"/>
            <p:cNvSpPr/>
            <p:nvPr/>
          </p:nvSpPr>
          <p:spPr bwMode="auto">
            <a:xfrm>
              <a:off x="173906" y="470791"/>
              <a:ext cx="95648" cy="95649"/>
            </a:xfrm>
            <a:custGeom>
              <a:avLst/>
              <a:gdLst>
                <a:gd name="T0" fmla="*/ 2147483647 w 218"/>
                <a:gd name="T1" fmla="*/ 2147483647 h 219"/>
                <a:gd name="T2" fmla="*/ 2147483647 w 218"/>
                <a:gd name="T3" fmla="*/ 2147483647 h 219"/>
                <a:gd name="T4" fmla="*/ 0 w 218"/>
                <a:gd name="T5" fmla="*/ 2147483647 h 219"/>
                <a:gd name="T6" fmla="*/ 2147483647 w 218"/>
                <a:gd name="T7" fmla="*/ 0 h 219"/>
                <a:gd name="T8" fmla="*/ 2147483647 w 218"/>
                <a:gd name="T9" fmla="*/ 2147483647 h 2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8" h="219">
                  <a:moveTo>
                    <a:pt x="218" y="109"/>
                  </a:moveTo>
                  <a:cubicBezTo>
                    <a:pt x="218" y="170"/>
                    <a:pt x="169" y="219"/>
                    <a:pt x="109" y="219"/>
                  </a:cubicBezTo>
                  <a:cubicBezTo>
                    <a:pt x="48" y="219"/>
                    <a:pt x="0" y="169"/>
                    <a:pt x="0" y="109"/>
                  </a:cubicBezTo>
                  <a:cubicBezTo>
                    <a:pt x="0" y="49"/>
                    <a:pt x="49" y="0"/>
                    <a:pt x="109" y="0"/>
                  </a:cubicBezTo>
                  <a:cubicBezTo>
                    <a:pt x="169" y="0"/>
                    <a:pt x="218" y="49"/>
                    <a:pt x="218" y="109"/>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242" name="Freeform 389"/>
            <p:cNvSpPr/>
            <p:nvPr/>
          </p:nvSpPr>
          <p:spPr bwMode="auto">
            <a:xfrm>
              <a:off x="195024" y="491908"/>
              <a:ext cx="52172" cy="53415"/>
            </a:xfrm>
            <a:custGeom>
              <a:avLst/>
              <a:gdLst>
                <a:gd name="T0" fmla="*/ 2147483647 w 119"/>
                <a:gd name="T1" fmla="*/ 2147483647 h 119"/>
                <a:gd name="T2" fmla="*/ 2147483647 w 119"/>
                <a:gd name="T3" fmla="*/ 0 h 119"/>
                <a:gd name="T4" fmla="*/ 0 w 119"/>
                <a:gd name="T5" fmla="*/ 2147483647 h 119"/>
                <a:gd name="T6" fmla="*/ 2147483647 w 119"/>
                <a:gd name="T7" fmla="*/ 2147483647 h 119"/>
                <a:gd name="T8" fmla="*/ 2147483647 w 119"/>
                <a:gd name="T9" fmla="*/ 2147483647 h 1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 h="119">
                  <a:moveTo>
                    <a:pt x="119" y="59"/>
                  </a:moveTo>
                  <a:cubicBezTo>
                    <a:pt x="119" y="27"/>
                    <a:pt x="93" y="0"/>
                    <a:pt x="60" y="0"/>
                  </a:cubicBezTo>
                  <a:cubicBezTo>
                    <a:pt x="27" y="0"/>
                    <a:pt x="0" y="27"/>
                    <a:pt x="0" y="59"/>
                  </a:cubicBezTo>
                  <a:cubicBezTo>
                    <a:pt x="0" y="93"/>
                    <a:pt x="27" y="119"/>
                    <a:pt x="60" y="119"/>
                  </a:cubicBezTo>
                  <a:cubicBezTo>
                    <a:pt x="93" y="119"/>
                    <a:pt x="119" y="92"/>
                    <a:pt x="119" y="59"/>
                  </a:cubicBezTo>
                  <a:close/>
                </a:path>
              </a:pathLst>
            </a:custGeom>
            <a:solidFill>
              <a:srgbClr val="7A7A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243" name="Freeform 390"/>
            <p:cNvSpPr/>
            <p:nvPr/>
          </p:nvSpPr>
          <p:spPr bwMode="auto">
            <a:xfrm>
              <a:off x="509298" y="470791"/>
              <a:ext cx="96891" cy="95649"/>
            </a:xfrm>
            <a:custGeom>
              <a:avLst/>
              <a:gdLst>
                <a:gd name="T0" fmla="*/ 2147483647 w 219"/>
                <a:gd name="T1" fmla="*/ 2147483647 h 219"/>
                <a:gd name="T2" fmla="*/ 2147483647 w 219"/>
                <a:gd name="T3" fmla="*/ 2147483647 h 219"/>
                <a:gd name="T4" fmla="*/ 0 w 219"/>
                <a:gd name="T5" fmla="*/ 2147483647 h 219"/>
                <a:gd name="T6" fmla="*/ 2147483647 w 219"/>
                <a:gd name="T7" fmla="*/ 0 h 219"/>
                <a:gd name="T8" fmla="*/ 2147483647 w 219"/>
                <a:gd name="T9" fmla="*/ 2147483647 h 2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9" h="219">
                  <a:moveTo>
                    <a:pt x="219" y="109"/>
                  </a:moveTo>
                  <a:cubicBezTo>
                    <a:pt x="219" y="170"/>
                    <a:pt x="170" y="219"/>
                    <a:pt x="110" y="219"/>
                  </a:cubicBezTo>
                  <a:cubicBezTo>
                    <a:pt x="49" y="219"/>
                    <a:pt x="0" y="169"/>
                    <a:pt x="0" y="109"/>
                  </a:cubicBezTo>
                  <a:cubicBezTo>
                    <a:pt x="0" y="49"/>
                    <a:pt x="49" y="0"/>
                    <a:pt x="110" y="0"/>
                  </a:cubicBezTo>
                  <a:cubicBezTo>
                    <a:pt x="170" y="0"/>
                    <a:pt x="219" y="49"/>
                    <a:pt x="219" y="109"/>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244" name="Freeform 391"/>
            <p:cNvSpPr/>
            <p:nvPr/>
          </p:nvSpPr>
          <p:spPr bwMode="auto">
            <a:xfrm>
              <a:off x="531658" y="491908"/>
              <a:ext cx="53414" cy="53415"/>
            </a:xfrm>
            <a:custGeom>
              <a:avLst/>
              <a:gdLst>
                <a:gd name="T0" fmla="*/ 2147483647 w 119"/>
                <a:gd name="T1" fmla="*/ 2147483647 h 119"/>
                <a:gd name="T2" fmla="*/ 2147483647 w 119"/>
                <a:gd name="T3" fmla="*/ 0 h 119"/>
                <a:gd name="T4" fmla="*/ 0 w 119"/>
                <a:gd name="T5" fmla="*/ 2147483647 h 119"/>
                <a:gd name="T6" fmla="*/ 2147483647 w 119"/>
                <a:gd name="T7" fmla="*/ 2147483647 h 119"/>
                <a:gd name="T8" fmla="*/ 2147483647 w 119"/>
                <a:gd name="T9" fmla="*/ 2147483647 h 1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 h="119">
                  <a:moveTo>
                    <a:pt x="119" y="59"/>
                  </a:moveTo>
                  <a:cubicBezTo>
                    <a:pt x="119" y="27"/>
                    <a:pt x="93" y="0"/>
                    <a:pt x="60" y="0"/>
                  </a:cubicBezTo>
                  <a:cubicBezTo>
                    <a:pt x="26" y="0"/>
                    <a:pt x="0" y="27"/>
                    <a:pt x="0" y="59"/>
                  </a:cubicBezTo>
                  <a:cubicBezTo>
                    <a:pt x="0" y="93"/>
                    <a:pt x="26" y="119"/>
                    <a:pt x="60" y="119"/>
                  </a:cubicBezTo>
                  <a:cubicBezTo>
                    <a:pt x="93" y="119"/>
                    <a:pt x="119" y="92"/>
                    <a:pt x="119" y="59"/>
                  </a:cubicBezTo>
                  <a:close/>
                </a:path>
              </a:pathLst>
            </a:custGeom>
            <a:solidFill>
              <a:srgbClr val="7A7A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245" name="Rectangle 392"/>
            <p:cNvSpPr>
              <a:spLocks noChangeArrowheads="1"/>
            </p:cNvSpPr>
            <p:nvPr/>
          </p:nvSpPr>
          <p:spPr bwMode="auto">
            <a:xfrm>
              <a:off x="44718" y="216141"/>
              <a:ext cx="402470" cy="248438"/>
            </a:xfrm>
            <a:prstGeom prst="rect">
              <a:avLst/>
            </a:prstGeom>
            <a:solidFill>
              <a:srgbClr val="A3BE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7246" name="Rectangle 393"/>
            <p:cNvSpPr>
              <a:spLocks noChangeArrowheads="1"/>
            </p:cNvSpPr>
            <p:nvPr/>
          </p:nvSpPr>
          <p:spPr bwMode="auto">
            <a:xfrm>
              <a:off x="44718" y="216141"/>
              <a:ext cx="402470" cy="24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7247" name="Freeform 394"/>
            <p:cNvSpPr/>
            <p:nvPr/>
          </p:nvSpPr>
          <p:spPr bwMode="auto">
            <a:xfrm>
              <a:off x="501845" y="382595"/>
              <a:ext cx="86953" cy="96891"/>
            </a:xfrm>
            <a:custGeom>
              <a:avLst/>
              <a:gdLst>
                <a:gd name="T0" fmla="*/ 2147483647 w 198"/>
                <a:gd name="T1" fmla="*/ 0 h 218"/>
                <a:gd name="T2" fmla="*/ 2147483647 w 198"/>
                <a:gd name="T3" fmla="*/ 0 h 218"/>
                <a:gd name="T4" fmla="*/ 0 w 198"/>
                <a:gd name="T5" fmla="*/ 0 h 218"/>
                <a:gd name="T6" fmla="*/ 0 w 198"/>
                <a:gd name="T7" fmla="*/ 2147483647 h 218"/>
                <a:gd name="T8" fmla="*/ 2147483647 w 198"/>
                <a:gd name="T9" fmla="*/ 2147483647 h 218"/>
                <a:gd name="T10" fmla="*/ 2147483647 w 198"/>
                <a:gd name="T11" fmla="*/ 2147483647 h 218"/>
                <a:gd name="T12" fmla="*/ 2147483647 w 198"/>
                <a:gd name="T13" fmla="*/ 0 h 2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8" h="218">
                  <a:moveTo>
                    <a:pt x="198" y="0"/>
                  </a:moveTo>
                  <a:cubicBezTo>
                    <a:pt x="198" y="0"/>
                    <a:pt x="198" y="0"/>
                    <a:pt x="198" y="0"/>
                  </a:cubicBezTo>
                  <a:cubicBezTo>
                    <a:pt x="0" y="0"/>
                    <a:pt x="0" y="0"/>
                    <a:pt x="0" y="0"/>
                  </a:cubicBezTo>
                  <a:cubicBezTo>
                    <a:pt x="0" y="218"/>
                    <a:pt x="0" y="218"/>
                    <a:pt x="0" y="218"/>
                  </a:cubicBezTo>
                  <a:cubicBezTo>
                    <a:pt x="37" y="168"/>
                    <a:pt x="83" y="154"/>
                    <a:pt x="121" y="154"/>
                  </a:cubicBezTo>
                  <a:cubicBezTo>
                    <a:pt x="164" y="154"/>
                    <a:pt x="198" y="171"/>
                    <a:pt x="198" y="171"/>
                  </a:cubicBezTo>
                  <a:cubicBezTo>
                    <a:pt x="198" y="0"/>
                    <a:pt x="198" y="0"/>
                    <a:pt x="198" y="0"/>
                  </a:cubicBezTo>
                </a:path>
              </a:pathLst>
            </a:custGeom>
            <a:solidFill>
              <a:srgbClr val="C0C0C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248" name="Rectangle 395"/>
            <p:cNvSpPr>
              <a:spLocks noChangeArrowheads="1"/>
            </p:cNvSpPr>
            <p:nvPr/>
          </p:nvSpPr>
          <p:spPr bwMode="auto">
            <a:xfrm>
              <a:off x="509298" y="392533"/>
              <a:ext cx="18632" cy="7453"/>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7249" name="Rectangle 396"/>
            <p:cNvSpPr>
              <a:spLocks noChangeArrowheads="1"/>
            </p:cNvSpPr>
            <p:nvPr/>
          </p:nvSpPr>
          <p:spPr bwMode="auto">
            <a:xfrm>
              <a:off x="469548" y="252165"/>
              <a:ext cx="109313" cy="2608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7250" name="Rectangle 397"/>
            <p:cNvSpPr>
              <a:spLocks noChangeArrowheads="1"/>
            </p:cNvSpPr>
            <p:nvPr/>
          </p:nvSpPr>
          <p:spPr bwMode="auto">
            <a:xfrm>
              <a:off x="469548" y="252165"/>
              <a:ext cx="109313" cy="26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7251" name="Rectangle 398"/>
            <p:cNvSpPr>
              <a:spLocks noChangeArrowheads="1"/>
            </p:cNvSpPr>
            <p:nvPr/>
          </p:nvSpPr>
          <p:spPr bwMode="auto">
            <a:xfrm>
              <a:off x="44718" y="299369"/>
              <a:ext cx="402470" cy="83227"/>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7252" name="Rectangle 399"/>
            <p:cNvSpPr>
              <a:spLocks noChangeArrowheads="1"/>
            </p:cNvSpPr>
            <p:nvPr/>
          </p:nvSpPr>
          <p:spPr bwMode="auto">
            <a:xfrm>
              <a:off x="44718" y="299369"/>
              <a:ext cx="402470" cy="83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7253" name="Freeform 400"/>
            <p:cNvSpPr>
              <a:spLocks noEditPoints="1"/>
            </p:cNvSpPr>
            <p:nvPr/>
          </p:nvSpPr>
          <p:spPr bwMode="auto">
            <a:xfrm>
              <a:off x="55899" y="286947"/>
              <a:ext cx="166454" cy="161485"/>
            </a:xfrm>
            <a:custGeom>
              <a:avLst/>
              <a:gdLst>
                <a:gd name="T0" fmla="*/ 2147483647 w 376"/>
                <a:gd name="T1" fmla="*/ 2147483647 h 365"/>
                <a:gd name="T2" fmla="*/ 0 w 376"/>
                <a:gd name="T3" fmla="*/ 2147483647 h 365"/>
                <a:gd name="T4" fmla="*/ 2147483647 w 376"/>
                <a:gd name="T5" fmla="*/ 2147483647 h 365"/>
                <a:gd name="T6" fmla="*/ 2147483647 w 376"/>
                <a:gd name="T7" fmla="*/ 2147483647 h 365"/>
                <a:gd name="T8" fmla="*/ 2147483647 w 376"/>
                <a:gd name="T9" fmla="*/ 2147483647 h 365"/>
                <a:gd name="T10" fmla="*/ 2147483647 w 376"/>
                <a:gd name="T11" fmla="*/ 2147483647 h 365"/>
                <a:gd name="T12" fmla="*/ 2147483647 w 376"/>
                <a:gd name="T13" fmla="*/ 2147483647 h 365"/>
                <a:gd name="T14" fmla="*/ 2147483647 w 376"/>
                <a:gd name="T15" fmla="*/ 2147483647 h 365"/>
                <a:gd name="T16" fmla="*/ 2147483647 w 376"/>
                <a:gd name="T17" fmla="*/ 2147483647 h 365"/>
                <a:gd name="T18" fmla="*/ 2147483647 w 376"/>
                <a:gd name="T19" fmla="*/ 0 h 365"/>
                <a:gd name="T20" fmla="*/ 2147483647 w 376"/>
                <a:gd name="T21" fmla="*/ 2147483647 h 365"/>
                <a:gd name="T22" fmla="*/ 2147483647 w 376"/>
                <a:gd name="T23" fmla="*/ 2147483647 h 365"/>
                <a:gd name="T24" fmla="*/ 2147483647 w 376"/>
                <a:gd name="T25" fmla="*/ 0 h 3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76" h="365">
                  <a:moveTo>
                    <a:pt x="138" y="215"/>
                  </a:moveTo>
                  <a:cubicBezTo>
                    <a:pt x="0" y="215"/>
                    <a:pt x="0" y="215"/>
                    <a:pt x="0" y="215"/>
                  </a:cubicBezTo>
                  <a:cubicBezTo>
                    <a:pt x="8" y="286"/>
                    <a:pt x="35" y="358"/>
                    <a:pt x="113" y="358"/>
                  </a:cubicBezTo>
                  <a:cubicBezTo>
                    <a:pt x="113" y="358"/>
                    <a:pt x="114" y="358"/>
                    <a:pt x="115" y="358"/>
                  </a:cubicBezTo>
                  <a:cubicBezTo>
                    <a:pt x="273" y="356"/>
                    <a:pt x="376" y="365"/>
                    <a:pt x="362" y="304"/>
                  </a:cubicBezTo>
                  <a:cubicBezTo>
                    <a:pt x="352" y="259"/>
                    <a:pt x="303" y="253"/>
                    <a:pt x="249" y="253"/>
                  </a:cubicBezTo>
                  <a:cubicBezTo>
                    <a:pt x="229" y="253"/>
                    <a:pt x="209" y="254"/>
                    <a:pt x="190" y="254"/>
                  </a:cubicBezTo>
                  <a:cubicBezTo>
                    <a:pt x="189" y="254"/>
                    <a:pt x="189" y="254"/>
                    <a:pt x="189" y="254"/>
                  </a:cubicBezTo>
                  <a:cubicBezTo>
                    <a:pt x="165" y="254"/>
                    <a:pt x="149" y="238"/>
                    <a:pt x="138" y="215"/>
                  </a:cubicBezTo>
                  <a:moveTo>
                    <a:pt x="51" y="0"/>
                  </a:moveTo>
                  <a:cubicBezTo>
                    <a:pt x="35" y="0"/>
                    <a:pt x="19" y="7"/>
                    <a:pt x="10" y="26"/>
                  </a:cubicBezTo>
                  <a:cubicBezTo>
                    <a:pt x="105" y="26"/>
                    <a:pt x="105" y="26"/>
                    <a:pt x="105" y="26"/>
                  </a:cubicBezTo>
                  <a:cubicBezTo>
                    <a:pt x="92" y="11"/>
                    <a:pt x="71" y="0"/>
                    <a:pt x="51" y="0"/>
                  </a:cubicBezTo>
                </a:path>
              </a:pathLst>
            </a:custGeom>
            <a:solidFill>
              <a:srgbClr val="8AA05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254" name="Freeform 401"/>
            <p:cNvSpPr/>
            <p:nvPr/>
          </p:nvSpPr>
          <p:spPr bwMode="auto">
            <a:xfrm>
              <a:off x="52172" y="299369"/>
              <a:ext cx="64594" cy="83227"/>
            </a:xfrm>
            <a:custGeom>
              <a:avLst/>
              <a:gdLst>
                <a:gd name="T0" fmla="*/ 2147483647 w 146"/>
                <a:gd name="T1" fmla="*/ 0 h 189"/>
                <a:gd name="T2" fmla="*/ 2147483647 w 146"/>
                <a:gd name="T3" fmla="*/ 0 h 189"/>
                <a:gd name="T4" fmla="*/ 2147483647 w 146"/>
                <a:gd name="T5" fmla="*/ 2147483647 h 189"/>
                <a:gd name="T6" fmla="*/ 2147483647 w 146"/>
                <a:gd name="T7" fmla="*/ 2147483647 h 189"/>
                <a:gd name="T8" fmla="*/ 2147483647 w 146"/>
                <a:gd name="T9" fmla="*/ 2147483647 h 189"/>
                <a:gd name="T10" fmla="*/ 2147483647 w 146"/>
                <a:gd name="T11" fmla="*/ 2147483647 h 189"/>
                <a:gd name="T12" fmla="*/ 2147483647 w 146"/>
                <a:gd name="T13" fmla="*/ 0 h 1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6" h="189">
                  <a:moveTo>
                    <a:pt x="113" y="0"/>
                  </a:moveTo>
                  <a:cubicBezTo>
                    <a:pt x="18" y="0"/>
                    <a:pt x="18" y="0"/>
                    <a:pt x="18" y="0"/>
                  </a:cubicBezTo>
                  <a:cubicBezTo>
                    <a:pt x="13" y="11"/>
                    <a:pt x="11" y="26"/>
                    <a:pt x="11" y="45"/>
                  </a:cubicBezTo>
                  <a:cubicBezTo>
                    <a:pt x="11" y="45"/>
                    <a:pt x="0" y="117"/>
                    <a:pt x="8" y="189"/>
                  </a:cubicBezTo>
                  <a:cubicBezTo>
                    <a:pt x="146" y="189"/>
                    <a:pt x="146" y="189"/>
                    <a:pt x="146" y="189"/>
                  </a:cubicBezTo>
                  <a:cubicBezTo>
                    <a:pt x="124" y="140"/>
                    <a:pt x="123" y="58"/>
                    <a:pt x="123" y="25"/>
                  </a:cubicBezTo>
                  <a:cubicBezTo>
                    <a:pt x="122" y="16"/>
                    <a:pt x="119" y="7"/>
                    <a:pt x="113" y="0"/>
                  </a:cubicBezTo>
                </a:path>
              </a:pathLst>
            </a:custGeom>
            <a:solidFill>
              <a:srgbClr val="C0C0C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255" name="Freeform 402"/>
            <p:cNvSpPr/>
            <p:nvPr/>
          </p:nvSpPr>
          <p:spPr bwMode="auto">
            <a:xfrm>
              <a:off x="609916" y="399986"/>
              <a:ext cx="60867" cy="81985"/>
            </a:xfrm>
            <a:custGeom>
              <a:avLst/>
              <a:gdLst>
                <a:gd name="T0" fmla="*/ 2147483647 w 136"/>
                <a:gd name="T1" fmla="*/ 0 h 186"/>
                <a:gd name="T2" fmla="*/ 2147483647 w 136"/>
                <a:gd name="T3" fmla="*/ 2147483647 h 186"/>
                <a:gd name="T4" fmla="*/ 2147483647 w 136"/>
                <a:gd name="T5" fmla="*/ 2147483647 h 186"/>
                <a:gd name="T6" fmla="*/ 2147483647 w 136"/>
                <a:gd name="T7" fmla="*/ 2147483647 h 186"/>
                <a:gd name="T8" fmla="*/ 2147483647 w 136"/>
                <a:gd name="T9" fmla="*/ 2147483647 h 186"/>
                <a:gd name="T10" fmla="*/ 2147483647 w 136"/>
                <a:gd name="T11" fmla="*/ 2147483647 h 186"/>
                <a:gd name="T12" fmla="*/ 2147483647 w 136"/>
                <a:gd name="T13" fmla="*/ 0 h 1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6" h="186">
                  <a:moveTo>
                    <a:pt x="37" y="0"/>
                  </a:moveTo>
                  <a:cubicBezTo>
                    <a:pt x="0" y="59"/>
                    <a:pt x="72" y="61"/>
                    <a:pt x="84" y="70"/>
                  </a:cubicBezTo>
                  <a:cubicBezTo>
                    <a:pt x="96" y="79"/>
                    <a:pt x="84" y="142"/>
                    <a:pt x="84" y="170"/>
                  </a:cubicBezTo>
                  <a:cubicBezTo>
                    <a:pt x="84" y="182"/>
                    <a:pt x="93" y="186"/>
                    <a:pt x="102" y="186"/>
                  </a:cubicBezTo>
                  <a:cubicBezTo>
                    <a:pt x="116" y="186"/>
                    <a:pt x="132" y="179"/>
                    <a:pt x="132" y="179"/>
                  </a:cubicBezTo>
                  <a:cubicBezTo>
                    <a:pt x="132" y="179"/>
                    <a:pt x="126" y="122"/>
                    <a:pt x="131" y="70"/>
                  </a:cubicBezTo>
                  <a:cubicBezTo>
                    <a:pt x="136" y="18"/>
                    <a:pt x="37" y="0"/>
                    <a:pt x="37" y="0"/>
                  </a:cubicBezTo>
                </a:path>
              </a:pathLst>
            </a:custGeom>
            <a:solidFill>
              <a:srgbClr val="C0C0C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6883" name="组合 743"/>
          <p:cNvGrpSpPr/>
          <p:nvPr/>
        </p:nvGrpSpPr>
        <p:grpSpPr bwMode="auto">
          <a:xfrm>
            <a:off x="1383507" y="2785732"/>
            <a:ext cx="541735" cy="541901"/>
            <a:chOff x="0" y="0"/>
            <a:chExt cx="721713" cy="721714"/>
          </a:xfrm>
        </p:grpSpPr>
        <p:sp>
          <p:nvSpPr>
            <p:cNvPr id="37218" name="Freeform 403"/>
            <p:cNvSpPr/>
            <p:nvPr/>
          </p:nvSpPr>
          <p:spPr bwMode="auto">
            <a:xfrm>
              <a:off x="0" y="0"/>
              <a:ext cx="721713" cy="721714"/>
            </a:xfrm>
            <a:custGeom>
              <a:avLst/>
              <a:gdLst>
                <a:gd name="T0" fmla="*/ 2147483647 w 1632"/>
                <a:gd name="T1" fmla="*/ 2147483647 h 1632"/>
                <a:gd name="T2" fmla="*/ 2147483647 w 1632"/>
                <a:gd name="T3" fmla="*/ 2147483647 h 1632"/>
                <a:gd name="T4" fmla="*/ 2147483647 w 1632"/>
                <a:gd name="T5" fmla="*/ 2147483647 h 1632"/>
                <a:gd name="T6" fmla="*/ 0 w 1632"/>
                <a:gd name="T7" fmla="*/ 2147483647 h 1632"/>
                <a:gd name="T8" fmla="*/ 0 w 1632"/>
                <a:gd name="T9" fmla="*/ 2147483647 h 1632"/>
                <a:gd name="T10" fmla="*/ 2147483647 w 1632"/>
                <a:gd name="T11" fmla="*/ 0 h 1632"/>
                <a:gd name="T12" fmla="*/ 2147483647 w 1632"/>
                <a:gd name="T13" fmla="*/ 0 h 1632"/>
                <a:gd name="T14" fmla="*/ 2147483647 w 1632"/>
                <a:gd name="T15" fmla="*/ 2147483647 h 1632"/>
                <a:gd name="T16" fmla="*/ 2147483647 w 1632"/>
                <a:gd name="T17" fmla="*/ 2147483647 h 16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32" h="1632">
                  <a:moveTo>
                    <a:pt x="1632" y="1519"/>
                  </a:moveTo>
                  <a:cubicBezTo>
                    <a:pt x="1632" y="1581"/>
                    <a:pt x="1581" y="1632"/>
                    <a:pt x="1518" y="1632"/>
                  </a:cubicBezTo>
                  <a:cubicBezTo>
                    <a:pt x="114" y="1632"/>
                    <a:pt x="114" y="1632"/>
                    <a:pt x="114" y="1632"/>
                  </a:cubicBezTo>
                  <a:cubicBezTo>
                    <a:pt x="51" y="1632"/>
                    <a:pt x="0" y="1581"/>
                    <a:pt x="0" y="1519"/>
                  </a:cubicBezTo>
                  <a:cubicBezTo>
                    <a:pt x="0" y="114"/>
                    <a:pt x="0" y="114"/>
                    <a:pt x="0" y="114"/>
                  </a:cubicBezTo>
                  <a:cubicBezTo>
                    <a:pt x="0" y="51"/>
                    <a:pt x="51" y="0"/>
                    <a:pt x="114" y="0"/>
                  </a:cubicBezTo>
                  <a:cubicBezTo>
                    <a:pt x="1518" y="0"/>
                    <a:pt x="1518" y="0"/>
                    <a:pt x="1518" y="0"/>
                  </a:cubicBezTo>
                  <a:cubicBezTo>
                    <a:pt x="1581" y="0"/>
                    <a:pt x="1632" y="51"/>
                    <a:pt x="1632" y="114"/>
                  </a:cubicBezTo>
                  <a:cubicBezTo>
                    <a:pt x="1632" y="1519"/>
                    <a:pt x="1632" y="1519"/>
                    <a:pt x="1632" y="1519"/>
                  </a:cubicBezTo>
                </a:path>
              </a:pathLst>
            </a:custGeom>
            <a:solidFill>
              <a:srgbClr val="E8C04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219" name="Freeform 404"/>
            <p:cNvSpPr/>
            <p:nvPr/>
          </p:nvSpPr>
          <p:spPr bwMode="auto">
            <a:xfrm>
              <a:off x="77016" y="376385"/>
              <a:ext cx="156516" cy="168938"/>
            </a:xfrm>
            <a:custGeom>
              <a:avLst/>
              <a:gdLst>
                <a:gd name="T0" fmla="*/ 2147483647 w 354"/>
                <a:gd name="T1" fmla="*/ 2147483647 h 383"/>
                <a:gd name="T2" fmla="*/ 2147483647 w 354"/>
                <a:gd name="T3" fmla="*/ 2147483647 h 383"/>
                <a:gd name="T4" fmla="*/ 2147483647 w 354"/>
                <a:gd name="T5" fmla="*/ 2147483647 h 383"/>
                <a:gd name="T6" fmla="*/ 0 w 354"/>
                <a:gd name="T7" fmla="*/ 2147483647 h 383"/>
                <a:gd name="T8" fmla="*/ 2147483647 w 354"/>
                <a:gd name="T9" fmla="*/ 2147483647 h 383"/>
                <a:gd name="T10" fmla="*/ 2147483647 w 354"/>
                <a:gd name="T11" fmla="*/ 2147483647 h 383"/>
                <a:gd name="T12" fmla="*/ 2147483647 w 354"/>
                <a:gd name="T13" fmla="*/ 2147483647 h 383"/>
                <a:gd name="T14" fmla="*/ 2147483647 w 354"/>
                <a:gd name="T15" fmla="*/ 2147483647 h 383"/>
                <a:gd name="T16" fmla="*/ 2147483647 w 354"/>
                <a:gd name="T17" fmla="*/ 2147483647 h 3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4" h="383">
                  <a:moveTo>
                    <a:pt x="269" y="10"/>
                  </a:moveTo>
                  <a:cubicBezTo>
                    <a:pt x="248" y="45"/>
                    <a:pt x="248" y="45"/>
                    <a:pt x="248" y="45"/>
                  </a:cubicBezTo>
                  <a:cubicBezTo>
                    <a:pt x="226" y="35"/>
                    <a:pt x="202" y="30"/>
                    <a:pt x="177" y="30"/>
                  </a:cubicBezTo>
                  <a:cubicBezTo>
                    <a:pt x="79" y="30"/>
                    <a:pt x="0" y="109"/>
                    <a:pt x="0" y="207"/>
                  </a:cubicBezTo>
                  <a:cubicBezTo>
                    <a:pt x="0" y="304"/>
                    <a:pt x="79" y="383"/>
                    <a:pt x="177" y="383"/>
                  </a:cubicBezTo>
                  <a:cubicBezTo>
                    <a:pt x="274" y="383"/>
                    <a:pt x="354" y="304"/>
                    <a:pt x="354" y="207"/>
                  </a:cubicBezTo>
                  <a:cubicBezTo>
                    <a:pt x="354" y="152"/>
                    <a:pt x="329" y="103"/>
                    <a:pt x="289" y="71"/>
                  </a:cubicBezTo>
                  <a:cubicBezTo>
                    <a:pt x="308" y="40"/>
                    <a:pt x="308" y="40"/>
                    <a:pt x="308" y="40"/>
                  </a:cubicBezTo>
                  <a:cubicBezTo>
                    <a:pt x="293" y="0"/>
                    <a:pt x="269" y="10"/>
                    <a:pt x="269" y="10"/>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220" name="Freeform 405"/>
            <p:cNvSpPr/>
            <p:nvPr/>
          </p:nvSpPr>
          <p:spPr bwMode="auto">
            <a:xfrm>
              <a:off x="505572" y="260860"/>
              <a:ext cx="137883" cy="60868"/>
            </a:xfrm>
            <a:custGeom>
              <a:avLst/>
              <a:gdLst>
                <a:gd name="T0" fmla="*/ 2147483647 w 312"/>
                <a:gd name="T1" fmla="*/ 2147483647 h 136"/>
                <a:gd name="T2" fmla="*/ 2147483647 w 312"/>
                <a:gd name="T3" fmla="*/ 2147483647 h 136"/>
                <a:gd name="T4" fmla="*/ 0 w 312"/>
                <a:gd name="T5" fmla="*/ 2147483647 h 136"/>
                <a:gd name="T6" fmla="*/ 2147483647 w 312"/>
                <a:gd name="T7" fmla="*/ 2147483647 h 1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2" h="136">
                  <a:moveTo>
                    <a:pt x="312" y="87"/>
                  </a:moveTo>
                  <a:cubicBezTo>
                    <a:pt x="300" y="0"/>
                    <a:pt x="28" y="54"/>
                    <a:pt x="28" y="54"/>
                  </a:cubicBezTo>
                  <a:cubicBezTo>
                    <a:pt x="0" y="136"/>
                    <a:pt x="0" y="136"/>
                    <a:pt x="0" y="136"/>
                  </a:cubicBezTo>
                  <a:lnTo>
                    <a:pt x="312" y="87"/>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221" name="Freeform 406"/>
            <p:cNvSpPr/>
            <p:nvPr/>
          </p:nvSpPr>
          <p:spPr bwMode="auto">
            <a:xfrm>
              <a:off x="83226" y="258376"/>
              <a:ext cx="563955" cy="228563"/>
            </a:xfrm>
            <a:custGeom>
              <a:avLst/>
              <a:gdLst>
                <a:gd name="T0" fmla="*/ 2147483647 w 1276"/>
                <a:gd name="T1" fmla="*/ 2147483647 h 517"/>
                <a:gd name="T2" fmla="*/ 2147483647 w 1276"/>
                <a:gd name="T3" fmla="*/ 2147483647 h 517"/>
                <a:gd name="T4" fmla="*/ 2147483647 w 1276"/>
                <a:gd name="T5" fmla="*/ 2147483647 h 517"/>
                <a:gd name="T6" fmla="*/ 2147483647 w 1276"/>
                <a:gd name="T7" fmla="*/ 2147483647 h 517"/>
                <a:gd name="T8" fmla="*/ 2147483647 w 1276"/>
                <a:gd name="T9" fmla="*/ 2147483647 h 517"/>
                <a:gd name="T10" fmla="*/ 2147483647 w 1276"/>
                <a:gd name="T11" fmla="*/ 2147483647 h 517"/>
                <a:gd name="T12" fmla="*/ 2147483647 w 1276"/>
                <a:gd name="T13" fmla="*/ 2147483647 h 517"/>
                <a:gd name="T14" fmla="*/ 2147483647 w 1276"/>
                <a:gd name="T15" fmla="*/ 2147483647 h 517"/>
                <a:gd name="T16" fmla="*/ 2147483647 w 1276"/>
                <a:gd name="T17" fmla="*/ 2147483647 h 517"/>
                <a:gd name="T18" fmla="*/ 2147483647 w 1276"/>
                <a:gd name="T19" fmla="*/ 2147483647 h 517"/>
                <a:gd name="T20" fmla="*/ 2147483647 w 1276"/>
                <a:gd name="T21" fmla="*/ 2147483647 h 517"/>
                <a:gd name="T22" fmla="*/ 2147483647 w 1276"/>
                <a:gd name="T23" fmla="*/ 2147483647 h 517"/>
                <a:gd name="T24" fmla="*/ 2147483647 w 1276"/>
                <a:gd name="T25" fmla="*/ 2147483647 h 517"/>
                <a:gd name="T26" fmla="*/ 2147483647 w 1276"/>
                <a:gd name="T27" fmla="*/ 2147483647 h 517"/>
                <a:gd name="T28" fmla="*/ 2147483647 w 1276"/>
                <a:gd name="T29" fmla="*/ 2147483647 h 517"/>
                <a:gd name="T30" fmla="*/ 2147483647 w 1276"/>
                <a:gd name="T31" fmla="*/ 2147483647 h 517"/>
                <a:gd name="T32" fmla="*/ 2147483647 w 1276"/>
                <a:gd name="T33" fmla="*/ 2147483647 h 517"/>
                <a:gd name="T34" fmla="*/ 2147483647 w 1276"/>
                <a:gd name="T35" fmla="*/ 2147483647 h 517"/>
                <a:gd name="T36" fmla="*/ 2147483647 w 1276"/>
                <a:gd name="T37" fmla="*/ 2147483647 h 517"/>
                <a:gd name="T38" fmla="*/ 2147483647 w 1276"/>
                <a:gd name="T39" fmla="*/ 2147483647 h 5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276" h="517">
                  <a:moveTo>
                    <a:pt x="954" y="143"/>
                  </a:moveTo>
                  <a:cubicBezTo>
                    <a:pt x="760" y="172"/>
                    <a:pt x="760" y="172"/>
                    <a:pt x="760" y="172"/>
                  </a:cubicBezTo>
                  <a:cubicBezTo>
                    <a:pt x="735" y="132"/>
                    <a:pt x="707" y="97"/>
                    <a:pt x="676" y="77"/>
                  </a:cubicBezTo>
                  <a:cubicBezTo>
                    <a:pt x="554" y="0"/>
                    <a:pt x="350" y="140"/>
                    <a:pt x="350" y="140"/>
                  </a:cubicBezTo>
                  <a:cubicBezTo>
                    <a:pt x="350" y="140"/>
                    <a:pt x="363" y="126"/>
                    <a:pt x="381" y="106"/>
                  </a:cubicBezTo>
                  <a:cubicBezTo>
                    <a:pt x="278" y="99"/>
                    <a:pt x="177" y="123"/>
                    <a:pt x="177" y="123"/>
                  </a:cubicBezTo>
                  <a:cubicBezTo>
                    <a:pt x="0" y="252"/>
                    <a:pt x="118" y="277"/>
                    <a:pt x="118" y="277"/>
                  </a:cubicBezTo>
                  <a:cubicBezTo>
                    <a:pt x="254" y="277"/>
                    <a:pt x="254" y="277"/>
                    <a:pt x="254" y="277"/>
                  </a:cubicBezTo>
                  <a:cubicBezTo>
                    <a:pt x="282" y="277"/>
                    <a:pt x="293" y="307"/>
                    <a:pt x="293" y="307"/>
                  </a:cubicBezTo>
                  <a:cubicBezTo>
                    <a:pt x="370" y="517"/>
                    <a:pt x="370" y="517"/>
                    <a:pt x="370" y="517"/>
                  </a:cubicBezTo>
                  <a:cubicBezTo>
                    <a:pt x="482" y="517"/>
                    <a:pt x="482" y="517"/>
                    <a:pt x="482" y="517"/>
                  </a:cubicBezTo>
                  <a:cubicBezTo>
                    <a:pt x="498" y="517"/>
                    <a:pt x="498" y="517"/>
                    <a:pt x="498" y="517"/>
                  </a:cubicBezTo>
                  <a:cubicBezTo>
                    <a:pt x="840" y="517"/>
                    <a:pt x="840" y="517"/>
                    <a:pt x="840" y="517"/>
                  </a:cubicBezTo>
                  <a:cubicBezTo>
                    <a:pt x="882" y="517"/>
                    <a:pt x="882" y="517"/>
                    <a:pt x="882" y="517"/>
                  </a:cubicBezTo>
                  <a:cubicBezTo>
                    <a:pt x="882" y="517"/>
                    <a:pt x="885" y="467"/>
                    <a:pt x="853" y="449"/>
                  </a:cubicBezTo>
                  <a:cubicBezTo>
                    <a:pt x="822" y="431"/>
                    <a:pt x="878" y="449"/>
                    <a:pt x="878" y="449"/>
                  </a:cubicBezTo>
                  <a:cubicBezTo>
                    <a:pt x="876" y="449"/>
                    <a:pt x="876" y="449"/>
                    <a:pt x="876" y="449"/>
                  </a:cubicBezTo>
                  <a:cubicBezTo>
                    <a:pt x="876" y="449"/>
                    <a:pt x="861" y="392"/>
                    <a:pt x="834" y="322"/>
                  </a:cubicBezTo>
                  <a:cubicBezTo>
                    <a:pt x="925" y="291"/>
                    <a:pt x="1276" y="169"/>
                    <a:pt x="1266" y="94"/>
                  </a:cubicBezTo>
                  <a:cubicBezTo>
                    <a:pt x="954" y="143"/>
                    <a:pt x="954" y="143"/>
                    <a:pt x="954" y="143"/>
                  </a:cubicBezTo>
                </a:path>
              </a:pathLst>
            </a:custGeom>
            <a:solidFill>
              <a:srgbClr val="C4252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222" name="Freeform 407"/>
            <p:cNvSpPr/>
            <p:nvPr/>
          </p:nvSpPr>
          <p:spPr bwMode="auto">
            <a:xfrm>
              <a:off x="161485" y="228563"/>
              <a:ext cx="152789" cy="84469"/>
            </a:xfrm>
            <a:custGeom>
              <a:avLst/>
              <a:gdLst>
                <a:gd name="T0" fmla="*/ 2147483647 w 346"/>
                <a:gd name="T1" fmla="*/ 2147483647 h 190"/>
                <a:gd name="T2" fmla="*/ 2147483647 w 346"/>
                <a:gd name="T3" fmla="*/ 2147483647 h 190"/>
                <a:gd name="T4" fmla="*/ 0 w 346"/>
                <a:gd name="T5" fmla="*/ 2147483647 h 190"/>
                <a:gd name="T6" fmla="*/ 2147483647 w 346"/>
                <a:gd name="T7" fmla="*/ 2147483647 h 19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6" h="190">
                  <a:moveTo>
                    <a:pt x="204" y="173"/>
                  </a:moveTo>
                  <a:cubicBezTo>
                    <a:pt x="256" y="114"/>
                    <a:pt x="346" y="0"/>
                    <a:pt x="231" y="54"/>
                  </a:cubicBezTo>
                  <a:cubicBezTo>
                    <a:pt x="124" y="109"/>
                    <a:pt x="50" y="153"/>
                    <a:pt x="0" y="190"/>
                  </a:cubicBezTo>
                  <a:cubicBezTo>
                    <a:pt x="125" y="164"/>
                    <a:pt x="204" y="173"/>
                    <a:pt x="204" y="173"/>
                  </a:cubicBezTo>
                  <a:close/>
                </a:path>
              </a:pathLst>
            </a:custGeom>
            <a:solidFill>
              <a:srgbClr val="157FC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223" name="Freeform 408"/>
            <p:cNvSpPr/>
            <p:nvPr/>
          </p:nvSpPr>
          <p:spPr bwMode="auto">
            <a:xfrm>
              <a:off x="105586" y="418619"/>
              <a:ext cx="98133" cy="98134"/>
            </a:xfrm>
            <a:custGeom>
              <a:avLst/>
              <a:gdLst>
                <a:gd name="T0" fmla="*/ 2147483647 w 222"/>
                <a:gd name="T1" fmla="*/ 2147483647 h 222"/>
                <a:gd name="T2" fmla="*/ 0 w 222"/>
                <a:gd name="T3" fmla="*/ 2147483647 h 222"/>
                <a:gd name="T4" fmla="*/ 2147483647 w 222"/>
                <a:gd name="T5" fmla="*/ 0 h 222"/>
                <a:gd name="T6" fmla="*/ 2147483647 w 222"/>
                <a:gd name="T7" fmla="*/ 2147483647 h 222"/>
                <a:gd name="T8" fmla="*/ 2147483647 w 222"/>
                <a:gd name="T9" fmla="*/ 2147483647 h 222"/>
                <a:gd name="T10" fmla="*/ 2147483647 w 222"/>
                <a:gd name="T11" fmla="*/ 2147483647 h 222"/>
                <a:gd name="T12" fmla="*/ 2147483647 w 222"/>
                <a:gd name="T13" fmla="*/ 2147483647 h 222"/>
                <a:gd name="T14" fmla="*/ 2147483647 w 222"/>
                <a:gd name="T15" fmla="*/ 2147483647 h 222"/>
                <a:gd name="T16" fmla="*/ 2147483647 w 222"/>
                <a:gd name="T17" fmla="*/ 2147483647 h 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2" h="222">
                  <a:moveTo>
                    <a:pt x="111" y="222"/>
                  </a:moveTo>
                  <a:cubicBezTo>
                    <a:pt x="50" y="222"/>
                    <a:pt x="0" y="172"/>
                    <a:pt x="0" y="111"/>
                  </a:cubicBezTo>
                  <a:cubicBezTo>
                    <a:pt x="0" y="50"/>
                    <a:pt x="50" y="0"/>
                    <a:pt x="111" y="0"/>
                  </a:cubicBezTo>
                  <a:cubicBezTo>
                    <a:pt x="123" y="0"/>
                    <a:pt x="135" y="2"/>
                    <a:pt x="147" y="6"/>
                  </a:cubicBezTo>
                  <a:cubicBezTo>
                    <a:pt x="90" y="98"/>
                    <a:pt x="90" y="98"/>
                    <a:pt x="90" y="98"/>
                  </a:cubicBezTo>
                  <a:cubicBezTo>
                    <a:pt x="132" y="124"/>
                    <a:pt x="132" y="124"/>
                    <a:pt x="132" y="124"/>
                  </a:cubicBezTo>
                  <a:cubicBezTo>
                    <a:pt x="189" y="32"/>
                    <a:pt x="189" y="32"/>
                    <a:pt x="189" y="32"/>
                  </a:cubicBezTo>
                  <a:cubicBezTo>
                    <a:pt x="209" y="52"/>
                    <a:pt x="222" y="80"/>
                    <a:pt x="222" y="111"/>
                  </a:cubicBezTo>
                  <a:cubicBezTo>
                    <a:pt x="222" y="172"/>
                    <a:pt x="172" y="222"/>
                    <a:pt x="111" y="222"/>
                  </a:cubicBezTo>
                  <a:close/>
                </a:path>
              </a:pathLst>
            </a:custGeom>
            <a:solidFill>
              <a:srgbClr val="E8C04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224" name="Freeform 409"/>
            <p:cNvSpPr/>
            <p:nvPr/>
          </p:nvSpPr>
          <p:spPr bwMode="auto">
            <a:xfrm>
              <a:off x="223594" y="383838"/>
              <a:ext cx="40992" cy="90680"/>
            </a:xfrm>
            <a:custGeom>
              <a:avLst/>
              <a:gdLst>
                <a:gd name="T0" fmla="*/ 2147483647 w 33"/>
                <a:gd name="T1" fmla="*/ 2147483647 h 73"/>
                <a:gd name="T2" fmla="*/ 0 w 33"/>
                <a:gd name="T3" fmla="*/ 2147483647 h 73"/>
                <a:gd name="T4" fmla="*/ 2147483647 w 33"/>
                <a:gd name="T5" fmla="*/ 0 h 73"/>
                <a:gd name="T6" fmla="*/ 2147483647 w 33"/>
                <a:gd name="T7" fmla="*/ 2147483647 h 73"/>
                <a:gd name="T8" fmla="*/ 2147483647 w 33"/>
                <a:gd name="T9" fmla="*/ 2147483647 h 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 h="73">
                  <a:moveTo>
                    <a:pt x="23" y="73"/>
                  </a:moveTo>
                  <a:lnTo>
                    <a:pt x="0" y="4"/>
                  </a:lnTo>
                  <a:lnTo>
                    <a:pt x="9" y="0"/>
                  </a:lnTo>
                  <a:lnTo>
                    <a:pt x="33" y="70"/>
                  </a:lnTo>
                  <a:lnTo>
                    <a:pt x="23" y="73"/>
                  </a:lnTo>
                  <a:close/>
                </a:path>
              </a:pathLst>
            </a:custGeom>
            <a:solidFill>
              <a:srgbClr val="A51C1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225" name="Freeform 410"/>
            <p:cNvSpPr/>
            <p:nvPr/>
          </p:nvSpPr>
          <p:spPr bwMode="auto">
            <a:xfrm>
              <a:off x="475759" y="387564"/>
              <a:ext cx="155274" cy="156516"/>
            </a:xfrm>
            <a:custGeom>
              <a:avLst/>
              <a:gdLst>
                <a:gd name="T0" fmla="*/ 2147483647 w 351"/>
                <a:gd name="T1" fmla="*/ 2147483647 h 354"/>
                <a:gd name="T2" fmla="*/ 2147483647 w 351"/>
                <a:gd name="T3" fmla="*/ 2147483647 h 354"/>
                <a:gd name="T4" fmla="*/ 2147483647 w 351"/>
                <a:gd name="T5" fmla="*/ 2147483647 h 354"/>
                <a:gd name="T6" fmla="*/ 2147483647 w 351"/>
                <a:gd name="T7" fmla="*/ 0 h 354"/>
                <a:gd name="T8" fmla="*/ 0 w 351"/>
                <a:gd name="T9" fmla="*/ 2147483647 h 3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1" h="354">
                  <a:moveTo>
                    <a:pt x="4" y="221"/>
                  </a:moveTo>
                  <a:cubicBezTo>
                    <a:pt x="23" y="297"/>
                    <a:pt x="92" y="354"/>
                    <a:pt x="175" y="354"/>
                  </a:cubicBezTo>
                  <a:cubicBezTo>
                    <a:pt x="272" y="354"/>
                    <a:pt x="351" y="275"/>
                    <a:pt x="351" y="177"/>
                  </a:cubicBezTo>
                  <a:cubicBezTo>
                    <a:pt x="351" y="80"/>
                    <a:pt x="272" y="0"/>
                    <a:pt x="175" y="0"/>
                  </a:cubicBezTo>
                  <a:cubicBezTo>
                    <a:pt x="85" y="0"/>
                    <a:pt x="12" y="67"/>
                    <a:pt x="0" y="152"/>
                  </a:cubicBezTo>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226" name="Freeform 411"/>
            <p:cNvSpPr/>
            <p:nvPr/>
          </p:nvSpPr>
          <p:spPr bwMode="auto">
            <a:xfrm>
              <a:off x="500603" y="416135"/>
              <a:ext cx="96891" cy="98134"/>
            </a:xfrm>
            <a:custGeom>
              <a:avLst/>
              <a:gdLst>
                <a:gd name="T0" fmla="*/ 2147483647 w 219"/>
                <a:gd name="T1" fmla="*/ 0 h 222"/>
                <a:gd name="T2" fmla="*/ 2147483647 w 219"/>
                <a:gd name="T3" fmla="*/ 2147483647 h 222"/>
                <a:gd name="T4" fmla="*/ 2147483647 w 219"/>
                <a:gd name="T5" fmla="*/ 2147483647 h 222"/>
                <a:gd name="T6" fmla="*/ 2147483647 w 219"/>
                <a:gd name="T7" fmla="*/ 2147483647 h 222"/>
                <a:gd name="T8" fmla="*/ 2147483647 w 219"/>
                <a:gd name="T9" fmla="*/ 2147483647 h 222"/>
                <a:gd name="T10" fmla="*/ 2147483647 w 219"/>
                <a:gd name="T11" fmla="*/ 2147483647 h 222"/>
                <a:gd name="T12" fmla="*/ 0 w 219"/>
                <a:gd name="T13" fmla="*/ 2147483647 h 222"/>
                <a:gd name="T14" fmla="*/ 2147483647 w 219"/>
                <a:gd name="T15" fmla="*/ 0 h 2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9" h="222">
                  <a:moveTo>
                    <a:pt x="108" y="0"/>
                  </a:moveTo>
                  <a:cubicBezTo>
                    <a:pt x="169" y="0"/>
                    <a:pt x="219" y="50"/>
                    <a:pt x="219" y="111"/>
                  </a:cubicBezTo>
                  <a:cubicBezTo>
                    <a:pt x="219" y="172"/>
                    <a:pt x="169" y="222"/>
                    <a:pt x="108" y="222"/>
                  </a:cubicBezTo>
                  <a:cubicBezTo>
                    <a:pt x="62" y="222"/>
                    <a:pt x="23" y="194"/>
                    <a:pt x="6" y="155"/>
                  </a:cubicBezTo>
                  <a:cubicBezTo>
                    <a:pt x="141" y="155"/>
                    <a:pt x="141" y="155"/>
                    <a:pt x="141" y="155"/>
                  </a:cubicBezTo>
                  <a:cubicBezTo>
                    <a:pt x="141" y="86"/>
                    <a:pt x="141" y="86"/>
                    <a:pt x="141" y="86"/>
                  </a:cubicBezTo>
                  <a:cubicBezTo>
                    <a:pt x="0" y="86"/>
                    <a:pt x="0" y="86"/>
                    <a:pt x="0" y="86"/>
                  </a:cubicBezTo>
                  <a:cubicBezTo>
                    <a:pt x="11" y="37"/>
                    <a:pt x="55" y="0"/>
                    <a:pt x="108" y="0"/>
                  </a:cubicBezTo>
                  <a:close/>
                </a:path>
              </a:pathLst>
            </a:custGeom>
            <a:solidFill>
              <a:srgbClr val="E8C04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227" name="Rectangle 412"/>
            <p:cNvSpPr>
              <a:spLocks noChangeArrowheads="1"/>
            </p:cNvSpPr>
            <p:nvPr/>
          </p:nvSpPr>
          <p:spPr bwMode="auto">
            <a:xfrm>
              <a:off x="465821" y="454642"/>
              <a:ext cx="98133" cy="33540"/>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7228" name="Freeform 413"/>
            <p:cNvSpPr>
              <a:spLocks noEditPoints="1"/>
            </p:cNvSpPr>
            <p:nvPr/>
          </p:nvSpPr>
          <p:spPr bwMode="auto">
            <a:xfrm>
              <a:off x="238501" y="284462"/>
              <a:ext cx="181360" cy="49688"/>
            </a:xfrm>
            <a:custGeom>
              <a:avLst/>
              <a:gdLst>
                <a:gd name="T0" fmla="*/ 2147483647 w 410"/>
                <a:gd name="T1" fmla="*/ 2147483647 h 114"/>
                <a:gd name="T2" fmla="*/ 2147483647 w 410"/>
                <a:gd name="T3" fmla="*/ 2147483647 h 114"/>
                <a:gd name="T4" fmla="*/ 2147483647 w 410"/>
                <a:gd name="T5" fmla="*/ 2147483647 h 114"/>
                <a:gd name="T6" fmla="*/ 2147483647 w 410"/>
                <a:gd name="T7" fmla="*/ 2147483647 h 114"/>
                <a:gd name="T8" fmla="*/ 2147483647 w 410"/>
                <a:gd name="T9" fmla="*/ 2147483647 h 114"/>
                <a:gd name="T10" fmla="*/ 2147483647 w 410"/>
                <a:gd name="T11" fmla="*/ 0 h 114"/>
                <a:gd name="T12" fmla="*/ 0 w 410"/>
                <a:gd name="T13" fmla="*/ 2147483647 h 114"/>
                <a:gd name="T14" fmla="*/ 0 w 410"/>
                <a:gd name="T15" fmla="*/ 2147483647 h 114"/>
                <a:gd name="T16" fmla="*/ 0 w 410"/>
                <a:gd name="T17" fmla="*/ 2147483647 h 114"/>
                <a:gd name="T18" fmla="*/ 2147483647 w 410"/>
                <a:gd name="T19" fmla="*/ 0 h 1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0" h="114">
                  <a:moveTo>
                    <a:pt x="338" y="28"/>
                  </a:moveTo>
                  <a:cubicBezTo>
                    <a:pt x="364" y="48"/>
                    <a:pt x="389" y="79"/>
                    <a:pt x="410" y="114"/>
                  </a:cubicBezTo>
                  <a:cubicBezTo>
                    <a:pt x="410" y="114"/>
                    <a:pt x="410" y="114"/>
                    <a:pt x="410" y="114"/>
                  </a:cubicBezTo>
                  <a:cubicBezTo>
                    <a:pt x="410" y="114"/>
                    <a:pt x="410" y="114"/>
                    <a:pt x="410" y="114"/>
                  </a:cubicBezTo>
                  <a:cubicBezTo>
                    <a:pt x="390" y="74"/>
                    <a:pt x="365" y="46"/>
                    <a:pt x="338" y="28"/>
                  </a:cubicBezTo>
                  <a:moveTo>
                    <a:pt x="195" y="0"/>
                  </a:moveTo>
                  <a:cubicBezTo>
                    <a:pt x="92" y="14"/>
                    <a:pt x="0" y="82"/>
                    <a:pt x="0" y="82"/>
                  </a:cubicBezTo>
                  <a:cubicBezTo>
                    <a:pt x="0" y="82"/>
                    <a:pt x="0" y="82"/>
                    <a:pt x="0" y="82"/>
                  </a:cubicBezTo>
                  <a:cubicBezTo>
                    <a:pt x="0" y="82"/>
                    <a:pt x="0" y="82"/>
                    <a:pt x="0" y="82"/>
                  </a:cubicBezTo>
                  <a:cubicBezTo>
                    <a:pt x="0" y="82"/>
                    <a:pt x="96" y="17"/>
                    <a:pt x="195" y="0"/>
                  </a:cubicBezTo>
                </a:path>
              </a:pathLst>
            </a:custGeom>
            <a:solidFill>
              <a:srgbClr val="D48E4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229" name="Freeform 414"/>
            <p:cNvSpPr>
              <a:spLocks noEditPoints="1"/>
            </p:cNvSpPr>
            <p:nvPr/>
          </p:nvSpPr>
          <p:spPr bwMode="auto">
            <a:xfrm>
              <a:off x="238501" y="283220"/>
              <a:ext cx="199993" cy="99375"/>
            </a:xfrm>
            <a:custGeom>
              <a:avLst/>
              <a:gdLst>
                <a:gd name="T0" fmla="*/ 0 w 452"/>
                <a:gd name="T1" fmla="*/ 2147483647 h 225"/>
                <a:gd name="T2" fmla="*/ 0 w 452"/>
                <a:gd name="T3" fmla="*/ 2147483647 h 225"/>
                <a:gd name="T4" fmla="*/ 0 w 452"/>
                <a:gd name="T5" fmla="*/ 2147483647 h 225"/>
                <a:gd name="T6" fmla="*/ 0 w 452"/>
                <a:gd name="T7" fmla="*/ 2147483647 h 225"/>
                <a:gd name="T8" fmla="*/ 2147483647 w 452"/>
                <a:gd name="T9" fmla="*/ 0 h 225"/>
                <a:gd name="T10" fmla="*/ 2147483647 w 452"/>
                <a:gd name="T11" fmla="*/ 2147483647 h 225"/>
                <a:gd name="T12" fmla="*/ 0 w 452"/>
                <a:gd name="T13" fmla="*/ 2147483647 h 225"/>
                <a:gd name="T14" fmla="*/ 2147483647 w 452"/>
                <a:gd name="T15" fmla="*/ 2147483647 h 225"/>
                <a:gd name="T16" fmla="*/ 2147483647 w 452"/>
                <a:gd name="T17" fmla="*/ 2147483647 h 225"/>
                <a:gd name="T18" fmla="*/ 2147483647 w 452"/>
                <a:gd name="T19" fmla="*/ 2147483647 h 225"/>
                <a:gd name="T20" fmla="*/ 2147483647 w 452"/>
                <a:gd name="T21" fmla="*/ 2147483647 h 225"/>
                <a:gd name="T22" fmla="*/ 2147483647 w 452"/>
                <a:gd name="T23" fmla="*/ 0 h 2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52" h="225">
                  <a:moveTo>
                    <a:pt x="0" y="85"/>
                  </a:moveTo>
                  <a:cubicBezTo>
                    <a:pt x="0" y="85"/>
                    <a:pt x="0" y="85"/>
                    <a:pt x="0" y="85"/>
                  </a:cubicBezTo>
                  <a:cubicBezTo>
                    <a:pt x="0" y="85"/>
                    <a:pt x="0" y="85"/>
                    <a:pt x="0" y="85"/>
                  </a:cubicBezTo>
                  <a:cubicBezTo>
                    <a:pt x="0" y="85"/>
                    <a:pt x="0" y="85"/>
                    <a:pt x="0" y="85"/>
                  </a:cubicBezTo>
                  <a:moveTo>
                    <a:pt x="231" y="0"/>
                  </a:moveTo>
                  <a:cubicBezTo>
                    <a:pt x="219" y="0"/>
                    <a:pt x="207" y="1"/>
                    <a:pt x="195" y="3"/>
                  </a:cubicBezTo>
                  <a:cubicBezTo>
                    <a:pt x="96" y="20"/>
                    <a:pt x="0" y="85"/>
                    <a:pt x="0" y="85"/>
                  </a:cubicBezTo>
                  <a:cubicBezTo>
                    <a:pt x="0" y="85"/>
                    <a:pt x="260" y="225"/>
                    <a:pt x="377" y="225"/>
                  </a:cubicBezTo>
                  <a:cubicBezTo>
                    <a:pt x="428" y="225"/>
                    <a:pt x="452" y="197"/>
                    <a:pt x="410" y="117"/>
                  </a:cubicBezTo>
                  <a:cubicBezTo>
                    <a:pt x="410" y="117"/>
                    <a:pt x="410" y="117"/>
                    <a:pt x="410" y="117"/>
                  </a:cubicBezTo>
                  <a:cubicBezTo>
                    <a:pt x="389" y="82"/>
                    <a:pt x="364" y="51"/>
                    <a:pt x="338" y="31"/>
                  </a:cubicBezTo>
                  <a:cubicBezTo>
                    <a:pt x="305" y="9"/>
                    <a:pt x="268" y="0"/>
                    <a:pt x="231" y="0"/>
                  </a:cubicBezTo>
                </a:path>
              </a:pathLst>
            </a:custGeom>
            <a:solidFill>
              <a:srgbClr val="BB222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230" name="Freeform 415"/>
            <p:cNvSpPr/>
            <p:nvPr/>
          </p:nvSpPr>
          <p:spPr bwMode="auto">
            <a:xfrm>
              <a:off x="106828" y="322970"/>
              <a:ext cx="40992" cy="48446"/>
            </a:xfrm>
            <a:custGeom>
              <a:avLst/>
              <a:gdLst>
                <a:gd name="T0" fmla="*/ 2147483647 w 93"/>
                <a:gd name="T1" fmla="*/ 0 h 110"/>
                <a:gd name="T2" fmla="*/ 2147483647 w 93"/>
                <a:gd name="T3" fmla="*/ 2147483647 h 110"/>
                <a:gd name="T4" fmla="*/ 2147483647 w 93"/>
                <a:gd name="T5" fmla="*/ 0 h 110"/>
                <a:gd name="T6" fmla="*/ 0 60000 65536"/>
                <a:gd name="T7" fmla="*/ 0 60000 65536"/>
                <a:gd name="T8" fmla="*/ 0 60000 65536"/>
              </a:gdLst>
              <a:ahLst/>
              <a:cxnLst>
                <a:cxn ang="T6">
                  <a:pos x="T0" y="T1"/>
                </a:cxn>
                <a:cxn ang="T7">
                  <a:pos x="T2" y="T3"/>
                </a:cxn>
                <a:cxn ang="T8">
                  <a:pos x="T4" y="T5"/>
                </a:cxn>
              </a:cxnLst>
              <a:rect l="0" t="0" r="r" b="b"/>
              <a:pathLst>
                <a:path w="93" h="110">
                  <a:moveTo>
                    <a:pt x="93" y="0"/>
                  </a:moveTo>
                  <a:cubicBezTo>
                    <a:pt x="93" y="0"/>
                    <a:pt x="0" y="65"/>
                    <a:pt x="33" y="110"/>
                  </a:cubicBezTo>
                  <a:cubicBezTo>
                    <a:pt x="33" y="110"/>
                    <a:pt x="70" y="96"/>
                    <a:pt x="93" y="0"/>
                  </a:cubicBezTo>
                  <a:close/>
                </a:path>
              </a:pathLst>
            </a:custGeom>
            <a:solidFill>
              <a:srgbClr val="E7E7E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231" name="Freeform 416"/>
            <p:cNvSpPr/>
            <p:nvPr/>
          </p:nvSpPr>
          <p:spPr bwMode="auto">
            <a:xfrm>
              <a:off x="453400" y="330423"/>
              <a:ext cx="129188" cy="57141"/>
            </a:xfrm>
            <a:custGeom>
              <a:avLst/>
              <a:gdLst>
                <a:gd name="T0" fmla="*/ 2147483647 w 291"/>
                <a:gd name="T1" fmla="*/ 0 h 129"/>
                <a:gd name="T2" fmla="*/ 2147483647 w 291"/>
                <a:gd name="T3" fmla="*/ 2147483647 h 129"/>
                <a:gd name="T4" fmla="*/ 2147483647 w 291"/>
                <a:gd name="T5" fmla="*/ 2147483647 h 129"/>
                <a:gd name="T6" fmla="*/ 2147483647 w 291"/>
                <a:gd name="T7" fmla="*/ 2147483647 h 129"/>
                <a:gd name="T8" fmla="*/ 2147483647 w 291"/>
                <a:gd name="T9" fmla="*/ 2147483647 h 129"/>
                <a:gd name="T10" fmla="*/ 2147483647 w 291"/>
                <a:gd name="T11" fmla="*/ 2147483647 h 129"/>
                <a:gd name="T12" fmla="*/ 2147483647 w 291"/>
                <a:gd name="T13" fmla="*/ 2147483647 h 129"/>
                <a:gd name="T14" fmla="*/ 2147483647 w 291"/>
                <a:gd name="T15" fmla="*/ 2147483647 h 129"/>
                <a:gd name="T16" fmla="*/ 2147483647 w 291"/>
                <a:gd name="T17" fmla="*/ 0 h 1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91" h="129">
                  <a:moveTo>
                    <a:pt x="264" y="0"/>
                  </a:moveTo>
                  <a:cubicBezTo>
                    <a:pt x="241" y="0"/>
                    <a:pt x="206" y="9"/>
                    <a:pt x="191" y="15"/>
                  </a:cubicBezTo>
                  <a:cubicBezTo>
                    <a:pt x="66" y="65"/>
                    <a:pt x="66" y="65"/>
                    <a:pt x="66" y="65"/>
                  </a:cubicBezTo>
                  <a:cubicBezTo>
                    <a:pt x="43" y="74"/>
                    <a:pt x="0" y="101"/>
                    <a:pt x="7" y="117"/>
                  </a:cubicBezTo>
                  <a:cubicBezTo>
                    <a:pt x="10" y="126"/>
                    <a:pt x="27" y="129"/>
                    <a:pt x="46" y="129"/>
                  </a:cubicBezTo>
                  <a:cubicBezTo>
                    <a:pt x="61" y="129"/>
                    <a:pt x="78" y="127"/>
                    <a:pt x="89" y="123"/>
                  </a:cubicBezTo>
                  <a:cubicBezTo>
                    <a:pt x="214" y="73"/>
                    <a:pt x="214" y="73"/>
                    <a:pt x="214" y="73"/>
                  </a:cubicBezTo>
                  <a:cubicBezTo>
                    <a:pt x="237" y="64"/>
                    <a:pt x="291" y="23"/>
                    <a:pt x="284" y="7"/>
                  </a:cubicBezTo>
                  <a:cubicBezTo>
                    <a:pt x="282" y="2"/>
                    <a:pt x="274" y="0"/>
                    <a:pt x="264" y="0"/>
                  </a:cubicBezTo>
                </a:path>
              </a:pathLst>
            </a:custGeom>
            <a:solidFill>
              <a:srgbClr val="A4252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232" name="Rectangle 417"/>
            <p:cNvSpPr>
              <a:spLocks noChangeArrowheads="1"/>
            </p:cNvSpPr>
            <p:nvPr/>
          </p:nvSpPr>
          <p:spPr bwMode="auto">
            <a:xfrm>
              <a:off x="275766" y="460854"/>
              <a:ext cx="171422" cy="21118"/>
            </a:xfrm>
            <a:prstGeom prst="rect">
              <a:avLst/>
            </a:prstGeom>
            <a:solidFill>
              <a:srgbClr val="DDADA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7233" name="Rectangle 418"/>
            <p:cNvSpPr>
              <a:spLocks noChangeArrowheads="1"/>
            </p:cNvSpPr>
            <p:nvPr/>
          </p:nvSpPr>
          <p:spPr bwMode="auto">
            <a:xfrm>
              <a:off x="275766" y="460854"/>
              <a:ext cx="171422" cy="21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grpSp>
      <p:grpSp>
        <p:nvGrpSpPr>
          <p:cNvPr id="36884" name="组合 744"/>
          <p:cNvGrpSpPr/>
          <p:nvPr/>
        </p:nvGrpSpPr>
        <p:grpSpPr bwMode="auto">
          <a:xfrm>
            <a:off x="2207419" y="2785732"/>
            <a:ext cx="541735" cy="541901"/>
            <a:chOff x="0" y="0"/>
            <a:chExt cx="721713" cy="721714"/>
          </a:xfrm>
        </p:grpSpPr>
        <p:sp>
          <p:nvSpPr>
            <p:cNvPr id="37200" name="Freeform 419"/>
            <p:cNvSpPr/>
            <p:nvPr/>
          </p:nvSpPr>
          <p:spPr bwMode="auto">
            <a:xfrm>
              <a:off x="0" y="0"/>
              <a:ext cx="721713" cy="721714"/>
            </a:xfrm>
            <a:custGeom>
              <a:avLst/>
              <a:gdLst>
                <a:gd name="T0" fmla="*/ 2147483647 w 1632"/>
                <a:gd name="T1" fmla="*/ 2147483647 h 1632"/>
                <a:gd name="T2" fmla="*/ 2147483647 w 1632"/>
                <a:gd name="T3" fmla="*/ 2147483647 h 1632"/>
                <a:gd name="T4" fmla="*/ 2147483647 w 1632"/>
                <a:gd name="T5" fmla="*/ 2147483647 h 1632"/>
                <a:gd name="T6" fmla="*/ 0 w 1632"/>
                <a:gd name="T7" fmla="*/ 2147483647 h 1632"/>
                <a:gd name="T8" fmla="*/ 0 w 1632"/>
                <a:gd name="T9" fmla="*/ 2147483647 h 1632"/>
                <a:gd name="T10" fmla="*/ 2147483647 w 1632"/>
                <a:gd name="T11" fmla="*/ 0 h 1632"/>
                <a:gd name="T12" fmla="*/ 2147483647 w 1632"/>
                <a:gd name="T13" fmla="*/ 0 h 1632"/>
                <a:gd name="T14" fmla="*/ 2147483647 w 1632"/>
                <a:gd name="T15" fmla="*/ 2147483647 h 1632"/>
                <a:gd name="T16" fmla="*/ 2147483647 w 1632"/>
                <a:gd name="T17" fmla="*/ 2147483647 h 16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32" h="1632">
                  <a:moveTo>
                    <a:pt x="1632" y="1519"/>
                  </a:moveTo>
                  <a:cubicBezTo>
                    <a:pt x="1632" y="1581"/>
                    <a:pt x="1581" y="1632"/>
                    <a:pt x="1518" y="1632"/>
                  </a:cubicBezTo>
                  <a:cubicBezTo>
                    <a:pt x="114" y="1632"/>
                    <a:pt x="114" y="1632"/>
                    <a:pt x="114" y="1632"/>
                  </a:cubicBezTo>
                  <a:cubicBezTo>
                    <a:pt x="51" y="1632"/>
                    <a:pt x="0" y="1581"/>
                    <a:pt x="0" y="1519"/>
                  </a:cubicBezTo>
                  <a:cubicBezTo>
                    <a:pt x="0" y="114"/>
                    <a:pt x="0" y="114"/>
                    <a:pt x="0" y="114"/>
                  </a:cubicBezTo>
                  <a:cubicBezTo>
                    <a:pt x="0" y="51"/>
                    <a:pt x="51" y="0"/>
                    <a:pt x="114" y="0"/>
                  </a:cubicBezTo>
                  <a:cubicBezTo>
                    <a:pt x="1518" y="0"/>
                    <a:pt x="1518" y="0"/>
                    <a:pt x="1518" y="0"/>
                  </a:cubicBezTo>
                  <a:cubicBezTo>
                    <a:pt x="1581" y="0"/>
                    <a:pt x="1632" y="51"/>
                    <a:pt x="1632" y="114"/>
                  </a:cubicBezTo>
                  <a:cubicBezTo>
                    <a:pt x="1632" y="1519"/>
                    <a:pt x="1632" y="1519"/>
                    <a:pt x="1632" y="1519"/>
                  </a:cubicBezTo>
                </a:path>
              </a:pathLst>
            </a:custGeom>
            <a:solidFill>
              <a:srgbClr val="A3BE5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201" name="Freeform 420"/>
            <p:cNvSpPr/>
            <p:nvPr/>
          </p:nvSpPr>
          <p:spPr bwMode="auto">
            <a:xfrm>
              <a:off x="240985" y="151547"/>
              <a:ext cx="113039" cy="81985"/>
            </a:xfrm>
            <a:custGeom>
              <a:avLst/>
              <a:gdLst>
                <a:gd name="T0" fmla="*/ 2147483647 w 255"/>
                <a:gd name="T1" fmla="*/ 2147483647 h 186"/>
                <a:gd name="T2" fmla="*/ 2147483647 w 255"/>
                <a:gd name="T3" fmla="*/ 2147483647 h 186"/>
                <a:gd name="T4" fmla="*/ 2147483647 w 255"/>
                <a:gd name="T5" fmla="*/ 2147483647 h 186"/>
                <a:gd name="T6" fmla="*/ 0 w 255"/>
                <a:gd name="T7" fmla="*/ 2147483647 h 186"/>
                <a:gd name="T8" fmla="*/ 2147483647 w 255"/>
                <a:gd name="T9" fmla="*/ 2147483647 h 1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5" h="186">
                  <a:moveTo>
                    <a:pt x="180" y="186"/>
                  </a:moveTo>
                  <a:cubicBezTo>
                    <a:pt x="233" y="121"/>
                    <a:pt x="255" y="56"/>
                    <a:pt x="230" y="30"/>
                  </a:cubicBezTo>
                  <a:cubicBezTo>
                    <a:pt x="200" y="0"/>
                    <a:pt x="113" y="37"/>
                    <a:pt x="36" y="114"/>
                  </a:cubicBezTo>
                  <a:cubicBezTo>
                    <a:pt x="23" y="127"/>
                    <a:pt x="11" y="141"/>
                    <a:pt x="0" y="154"/>
                  </a:cubicBezTo>
                  <a:cubicBezTo>
                    <a:pt x="180" y="186"/>
                    <a:pt x="180" y="186"/>
                    <a:pt x="180" y="186"/>
                  </a:cubicBezTo>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202" name="Freeform 421"/>
            <p:cNvSpPr/>
            <p:nvPr/>
          </p:nvSpPr>
          <p:spPr bwMode="auto">
            <a:xfrm>
              <a:off x="118008" y="206204"/>
              <a:ext cx="294399" cy="136641"/>
            </a:xfrm>
            <a:custGeom>
              <a:avLst/>
              <a:gdLst>
                <a:gd name="T0" fmla="*/ 2147483647 w 237"/>
                <a:gd name="T1" fmla="*/ 2147483647 h 110"/>
                <a:gd name="T2" fmla="*/ 2147483647 w 237"/>
                <a:gd name="T3" fmla="*/ 2147483647 h 110"/>
                <a:gd name="T4" fmla="*/ 2147483647 w 237"/>
                <a:gd name="T5" fmla="*/ 2147483647 h 110"/>
                <a:gd name="T6" fmla="*/ 2147483647 w 237"/>
                <a:gd name="T7" fmla="*/ 0 h 110"/>
                <a:gd name="T8" fmla="*/ 0 w 237"/>
                <a:gd name="T9" fmla="*/ 2147483647 h 110"/>
                <a:gd name="T10" fmla="*/ 2147483647 w 237"/>
                <a:gd name="T11" fmla="*/ 2147483647 h 110"/>
                <a:gd name="T12" fmla="*/ 2147483647 w 237"/>
                <a:gd name="T13" fmla="*/ 2147483647 h 1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7" h="110">
                  <a:moveTo>
                    <a:pt x="237" y="35"/>
                  </a:moveTo>
                  <a:lnTo>
                    <a:pt x="163" y="22"/>
                  </a:lnTo>
                  <a:lnTo>
                    <a:pt x="99" y="11"/>
                  </a:lnTo>
                  <a:lnTo>
                    <a:pt x="40" y="0"/>
                  </a:lnTo>
                  <a:lnTo>
                    <a:pt x="0" y="35"/>
                  </a:lnTo>
                  <a:lnTo>
                    <a:pt x="165" y="110"/>
                  </a:lnTo>
                  <a:lnTo>
                    <a:pt x="237" y="35"/>
                  </a:lnTo>
                  <a:close/>
                </a:path>
              </a:pathLst>
            </a:custGeom>
            <a:solidFill>
              <a:srgbClr val="DADAD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203" name="Freeform 422"/>
            <p:cNvSpPr/>
            <p:nvPr/>
          </p:nvSpPr>
          <p:spPr bwMode="auto">
            <a:xfrm>
              <a:off x="118008" y="206204"/>
              <a:ext cx="294399" cy="136641"/>
            </a:xfrm>
            <a:custGeom>
              <a:avLst/>
              <a:gdLst>
                <a:gd name="T0" fmla="*/ 2147483647 w 237"/>
                <a:gd name="T1" fmla="*/ 2147483647 h 110"/>
                <a:gd name="T2" fmla="*/ 2147483647 w 237"/>
                <a:gd name="T3" fmla="*/ 2147483647 h 110"/>
                <a:gd name="T4" fmla="*/ 2147483647 w 237"/>
                <a:gd name="T5" fmla="*/ 2147483647 h 110"/>
                <a:gd name="T6" fmla="*/ 2147483647 w 237"/>
                <a:gd name="T7" fmla="*/ 0 h 110"/>
                <a:gd name="T8" fmla="*/ 0 w 237"/>
                <a:gd name="T9" fmla="*/ 2147483647 h 110"/>
                <a:gd name="T10" fmla="*/ 2147483647 w 237"/>
                <a:gd name="T11" fmla="*/ 2147483647 h 110"/>
                <a:gd name="T12" fmla="*/ 2147483647 w 237"/>
                <a:gd name="T13" fmla="*/ 2147483647 h 1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7" h="110">
                  <a:moveTo>
                    <a:pt x="237" y="35"/>
                  </a:moveTo>
                  <a:lnTo>
                    <a:pt x="163" y="22"/>
                  </a:lnTo>
                  <a:lnTo>
                    <a:pt x="99" y="11"/>
                  </a:lnTo>
                  <a:lnTo>
                    <a:pt x="40" y="0"/>
                  </a:lnTo>
                  <a:lnTo>
                    <a:pt x="0" y="35"/>
                  </a:lnTo>
                  <a:lnTo>
                    <a:pt x="165" y="110"/>
                  </a:lnTo>
                  <a:lnTo>
                    <a:pt x="237" y="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204" name="Freeform 423"/>
            <p:cNvSpPr/>
            <p:nvPr/>
          </p:nvSpPr>
          <p:spPr bwMode="auto">
            <a:xfrm>
              <a:off x="377626" y="303095"/>
              <a:ext cx="146579" cy="305579"/>
            </a:xfrm>
            <a:custGeom>
              <a:avLst/>
              <a:gdLst>
                <a:gd name="T0" fmla="*/ 0 w 118"/>
                <a:gd name="T1" fmla="*/ 2147483647 h 246"/>
                <a:gd name="T2" fmla="*/ 2147483647 w 118"/>
                <a:gd name="T3" fmla="*/ 2147483647 h 246"/>
                <a:gd name="T4" fmla="*/ 2147483647 w 118"/>
                <a:gd name="T5" fmla="*/ 2147483647 h 246"/>
                <a:gd name="T6" fmla="*/ 2147483647 w 118"/>
                <a:gd name="T7" fmla="*/ 2147483647 h 246"/>
                <a:gd name="T8" fmla="*/ 2147483647 w 118"/>
                <a:gd name="T9" fmla="*/ 2147483647 h 246"/>
                <a:gd name="T10" fmla="*/ 2147483647 w 118"/>
                <a:gd name="T11" fmla="*/ 2147483647 h 246"/>
                <a:gd name="T12" fmla="*/ 2147483647 w 118"/>
                <a:gd name="T13" fmla="*/ 0 h 246"/>
                <a:gd name="T14" fmla="*/ 0 w 118"/>
                <a:gd name="T15" fmla="*/ 2147483647 h 24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8" h="246">
                  <a:moveTo>
                    <a:pt x="0" y="73"/>
                  </a:moveTo>
                  <a:lnTo>
                    <a:pt x="2" y="75"/>
                  </a:lnTo>
                  <a:lnTo>
                    <a:pt x="88" y="246"/>
                  </a:lnTo>
                  <a:lnTo>
                    <a:pt x="118" y="209"/>
                  </a:lnTo>
                  <a:lnTo>
                    <a:pt x="106" y="146"/>
                  </a:lnTo>
                  <a:lnTo>
                    <a:pt x="94" y="83"/>
                  </a:lnTo>
                  <a:lnTo>
                    <a:pt x="77" y="0"/>
                  </a:lnTo>
                  <a:lnTo>
                    <a:pt x="0" y="73"/>
                  </a:lnTo>
                  <a:close/>
                </a:path>
              </a:pathLst>
            </a:custGeom>
            <a:solidFill>
              <a:srgbClr val="DADAD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205" name="Freeform 424"/>
            <p:cNvSpPr/>
            <p:nvPr/>
          </p:nvSpPr>
          <p:spPr bwMode="auto">
            <a:xfrm>
              <a:off x="78258" y="470791"/>
              <a:ext cx="113039" cy="73290"/>
            </a:xfrm>
            <a:custGeom>
              <a:avLst/>
              <a:gdLst>
                <a:gd name="T0" fmla="*/ 2147483647 w 91"/>
                <a:gd name="T1" fmla="*/ 2147483647 h 59"/>
                <a:gd name="T2" fmla="*/ 2147483647 w 91"/>
                <a:gd name="T3" fmla="*/ 0 h 59"/>
                <a:gd name="T4" fmla="*/ 0 w 91"/>
                <a:gd name="T5" fmla="*/ 2147483647 h 59"/>
                <a:gd name="T6" fmla="*/ 2147483647 w 91"/>
                <a:gd name="T7" fmla="*/ 2147483647 h 59"/>
                <a:gd name="T8" fmla="*/ 2147483647 w 91"/>
                <a:gd name="T9" fmla="*/ 2147483647 h 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1" h="59">
                  <a:moveTo>
                    <a:pt x="91" y="25"/>
                  </a:moveTo>
                  <a:lnTo>
                    <a:pt x="29" y="0"/>
                  </a:lnTo>
                  <a:lnTo>
                    <a:pt x="0" y="29"/>
                  </a:lnTo>
                  <a:lnTo>
                    <a:pt x="66" y="59"/>
                  </a:lnTo>
                  <a:lnTo>
                    <a:pt x="91" y="25"/>
                  </a:lnTo>
                  <a:close/>
                </a:path>
              </a:pathLst>
            </a:custGeom>
            <a:solidFill>
              <a:srgbClr val="DC787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206" name="Freeform 425"/>
            <p:cNvSpPr/>
            <p:nvPr/>
          </p:nvSpPr>
          <p:spPr bwMode="auto">
            <a:xfrm>
              <a:off x="78258" y="470791"/>
              <a:ext cx="113039" cy="73290"/>
            </a:xfrm>
            <a:custGeom>
              <a:avLst/>
              <a:gdLst>
                <a:gd name="T0" fmla="*/ 2147483647 w 91"/>
                <a:gd name="T1" fmla="*/ 2147483647 h 59"/>
                <a:gd name="T2" fmla="*/ 2147483647 w 91"/>
                <a:gd name="T3" fmla="*/ 0 h 59"/>
                <a:gd name="T4" fmla="*/ 0 w 91"/>
                <a:gd name="T5" fmla="*/ 2147483647 h 59"/>
                <a:gd name="T6" fmla="*/ 2147483647 w 91"/>
                <a:gd name="T7" fmla="*/ 2147483647 h 59"/>
                <a:gd name="T8" fmla="*/ 2147483647 w 91"/>
                <a:gd name="T9" fmla="*/ 2147483647 h 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1" h="59">
                  <a:moveTo>
                    <a:pt x="91" y="25"/>
                  </a:moveTo>
                  <a:lnTo>
                    <a:pt x="29" y="0"/>
                  </a:lnTo>
                  <a:lnTo>
                    <a:pt x="0" y="29"/>
                  </a:lnTo>
                  <a:lnTo>
                    <a:pt x="66" y="59"/>
                  </a:lnTo>
                  <a:lnTo>
                    <a:pt x="91" y="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207" name="Freeform 426"/>
            <p:cNvSpPr/>
            <p:nvPr/>
          </p:nvSpPr>
          <p:spPr bwMode="auto">
            <a:xfrm>
              <a:off x="160243" y="118009"/>
              <a:ext cx="440978" cy="436010"/>
            </a:xfrm>
            <a:custGeom>
              <a:avLst/>
              <a:gdLst>
                <a:gd name="T0" fmla="*/ 2147483647 w 998"/>
                <a:gd name="T1" fmla="*/ 2147483647 h 986"/>
                <a:gd name="T2" fmla="*/ 2147483647 w 998"/>
                <a:gd name="T3" fmla="*/ 2147483647 h 986"/>
                <a:gd name="T4" fmla="*/ 2147483647 w 998"/>
                <a:gd name="T5" fmla="*/ 2147483647 h 986"/>
                <a:gd name="T6" fmla="*/ 2147483647 w 998"/>
                <a:gd name="T7" fmla="*/ 2147483647 h 986"/>
                <a:gd name="T8" fmla="*/ 2147483647 w 998"/>
                <a:gd name="T9" fmla="*/ 2147483647 h 986"/>
                <a:gd name="T10" fmla="*/ 2147483647 w 998"/>
                <a:gd name="T11" fmla="*/ 2147483647 h 986"/>
                <a:gd name="T12" fmla="*/ 2147483647 w 998"/>
                <a:gd name="T13" fmla="*/ 2147483647 h 986"/>
                <a:gd name="T14" fmla="*/ 2147483647 w 998"/>
                <a:gd name="T15" fmla="*/ 2147483647 h 986"/>
                <a:gd name="T16" fmla="*/ 2147483647 w 998"/>
                <a:gd name="T17" fmla="*/ 2147483647 h 986"/>
                <a:gd name="T18" fmla="*/ 2147483647 w 998"/>
                <a:gd name="T19" fmla="*/ 2147483647 h 986"/>
                <a:gd name="T20" fmla="*/ 0 w 998"/>
                <a:gd name="T21" fmla="*/ 2147483647 h 986"/>
                <a:gd name="T22" fmla="*/ 2147483647 w 998"/>
                <a:gd name="T23" fmla="*/ 2147483647 h 986"/>
                <a:gd name="T24" fmla="*/ 2147483647 w 998"/>
                <a:gd name="T25" fmla="*/ 2147483647 h 9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98" h="986">
                  <a:moveTo>
                    <a:pt x="121" y="918"/>
                  </a:moveTo>
                  <a:cubicBezTo>
                    <a:pt x="125" y="915"/>
                    <a:pt x="130" y="911"/>
                    <a:pt x="134" y="907"/>
                  </a:cubicBezTo>
                  <a:cubicBezTo>
                    <a:pt x="493" y="625"/>
                    <a:pt x="493" y="625"/>
                    <a:pt x="493" y="625"/>
                  </a:cubicBezTo>
                  <a:cubicBezTo>
                    <a:pt x="709" y="418"/>
                    <a:pt x="709" y="418"/>
                    <a:pt x="709" y="418"/>
                  </a:cubicBezTo>
                  <a:cubicBezTo>
                    <a:pt x="708" y="417"/>
                    <a:pt x="708" y="417"/>
                    <a:pt x="708" y="417"/>
                  </a:cubicBezTo>
                  <a:cubicBezTo>
                    <a:pt x="708" y="417"/>
                    <a:pt x="998" y="131"/>
                    <a:pt x="932" y="65"/>
                  </a:cubicBezTo>
                  <a:cubicBezTo>
                    <a:pt x="866" y="0"/>
                    <a:pt x="571" y="299"/>
                    <a:pt x="571" y="299"/>
                  </a:cubicBezTo>
                  <a:cubicBezTo>
                    <a:pt x="367" y="510"/>
                    <a:pt x="367" y="510"/>
                    <a:pt x="367" y="510"/>
                  </a:cubicBezTo>
                  <a:cubicBezTo>
                    <a:pt x="90" y="847"/>
                    <a:pt x="90" y="847"/>
                    <a:pt x="90" y="847"/>
                  </a:cubicBezTo>
                  <a:cubicBezTo>
                    <a:pt x="83" y="854"/>
                    <a:pt x="76" y="861"/>
                    <a:pt x="70" y="868"/>
                  </a:cubicBezTo>
                  <a:cubicBezTo>
                    <a:pt x="0" y="965"/>
                    <a:pt x="0" y="965"/>
                    <a:pt x="0" y="965"/>
                  </a:cubicBezTo>
                  <a:cubicBezTo>
                    <a:pt x="21" y="986"/>
                    <a:pt x="21" y="986"/>
                    <a:pt x="21" y="986"/>
                  </a:cubicBezTo>
                  <a:cubicBezTo>
                    <a:pt x="121" y="918"/>
                    <a:pt x="121" y="918"/>
                    <a:pt x="121" y="918"/>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208" name="Freeform 427"/>
            <p:cNvSpPr/>
            <p:nvPr/>
          </p:nvSpPr>
          <p:spPr bwMode="auto">
            <a:xfrm>
              <a:off x="168938" y="524205"/>
              <a:ext cx="84469" cy="110555"/>
            </a:xfrm>
            <a:custGeom>
              <a:avLst/>
              <a:gdLst>
                <a:gd name="T0" fmla="*/ 2147483647 w 68"/>
                <a:gd name="T1" fmla="*/ 2147483647 h 89"/>
                <a:gd name="T2" fmla="*/ 2147483647 w 68"/>
                <a:gd name="T3" fmla="*/ 2147483647 h 89"/>
                <a:gd name="T4" fmla="*/ 2147483647 w 68"/>
                <a:gd name="T5" fmla="*/ 2147483647 h 89"/>
                <a:gd name="T6" fmla="*/ 2147483647 w 68"/>
                <a:gd name="T7" fmla="*/ 0 h 89"/>
                <a:gd name="T8" fmla="*/ 0 w 68"/>
                <a:gd name="T9" fmla="*/ 2147483647 h 89"/>
                <a:gd name="T10" fmla="*/ 2147483647 w 68"/>
                <a:gd name="T11" fmla="*/ 2147483647 h 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8" h="89">
                  <a:moveTo>
                    <a:pt x="13" y="36"/>
                  </a:moveTo>
                  <a:lnTo>
                    <a:pt x="41" y="89"/>
                  </a:lnTo>
                  <a:lnTo>
                    <a:pt x="68" y="62"/>
                  </a:lnTo>
                  <a:lnTo>
                    <a:pt x="36" y="0"/>
                  </a:lnTo>
                  <a:lnTo>
                    <a:pt x="0" y="24"/>
                  </a:lnTo>
                  <a:lnTo>
                    <a:pt x="13" y="36"/>
                  </a:lnTo>
                  <a:close/>
                </a:path>
              </a:pathLst>
            </a:custGeom>
            <a:solidFill>
              <a:srgbClr val="DC787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209" name="Freeform 428"/>
            <p:cNvSpPr/>
            <p:nvPr/>
          </p:nvSpPr>
          <p:spPr bwMode="auto">
            <a:xfrm>
              <a:off x="168938" y="524205"/>
              <a:ext cx="84469" cy="110555"/>
            </a:xfrm>
            <a:custGeom>
              <a:avLst/>
              <a:gdLst>
                <a:gd name="T0" fmla="*/ 2147483647 w 68"/>
                <a:gd name="T1" fmla="*/ 2147483647 h 89"/>
                <a:gd name="T2" fmla="*/ 2147483647 w 68"/>
                <a:gd name="T3" fmla="*/ 2147483647 h 89"/>
                <a:gd name="T4" fmla="*/ 2147483647 w 68"/>
                <a:gd name="T5" fmla="*/ 2147483647 h 89"/>
                <a:gd name="T6" fmla="*/ 2147483647 w 68"/>
                <a:gd name="T7" fmla="*/ 0 h 89"/>
                <a:gd name="T8" fmla="*/ 0 w 68"/>
                <a:gd name="T9" fmla="*/ 2147483647 h 89"/>
                <a:gd name="T10" fmla="*/ 2147483647 w 68"/>
                <a:gd name="T11" fmla="*/ 2147483647 h 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8" h="89">
                  <a:moveTo>
                    <a:pt x="13" y="36"/>
                  </a:moveTo>
                  <a:lnTo>
                    <a:pt x="41" y="89"/>
                  </a:lnTo>
                  <a:lnTo>
                    <a:pt x="68" y="62"/>
                  </a:lnTo>
                  <a:lnTo>
                    <a:pt x="36" y="0"/>
                  </a:lnTo>
                  <a:lnTo>
                    <a:pt x="0" y="24"/>
                  </a:lnTo>
                  <a:lnTo>
                    <a:pt x="13" y="3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210" name="Freeform 429"/>
            <p:cNvSpPr/>
            <p:nvPr/>
          </p:nvSpPr>
          <p:spPr bwMode="auto">
            <a:xfrm>
              <a:off x="494392" y="366447"/>
              <a:ext cx="88195" cy="118009"/>
            </a:xfrm>
            <a:custGeom>
              <a:avLst/>
              <a:gdLst>
                <a:gd name="T0" fmla="*/ 2147483647 w 201"/>
                <a:gd name="T1" fmla="*/ 2147483647 h 267"/>
                <a:gd name="T2" fmla="*/ 2147483647 w 201"/>
                <a:gd name="T3" fmla="*/ 2147483647 h 267"/>
                <a:gd name="T4" fmla="*/ 2147483647 w 201"/>
                <a:gd name="T5" fmla="*/ 2147483647 h 267"/>
                <a:gd name="T6" fmla="*/ 0 w 201"/>
                <a:gd name="T7" fmla="*/ 2147483647 h 267"/>
                <a:gd name="T8" fmla="*/ 2147483647 w 201"/>
                <a:gd name="T9" fmla="*/ 2147483647 h 2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1" h="267">
                  <a:moveTo>
                    <a:pt x="34" y="267"/>
                  </a:moveTo>
                  <a:cubicBezTo>
                    <a:pt x="52" y="254"/>
                    <a:pt x="70" y="238"/>
                    <a:pt x="87" y="221"/>
                  </a:cubicBezTo>
                  <a:cubicBezTo>
                    <a:pt x="164" y="144"/>
                    <a:pt x="201" y="57"/>
                    <a:pt x="171" y="27"/>
                  </a:cubicBezTo>
                  <a:cubicBezTo>
                    <a:pt x="143" y="0"/>
                    <a:pt x="70" y="27"/>
                    <a:pt x="0" y="89"/>
                  </a:cubicBezTo>
                  <a:cubicBezTo>
                    <a:pt x="34" y="267"/>
                    <a:pt x="34" y="267"/>
                    <a:pt x="34" y="267"/>
                  </a:cubicBezTo>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211" name="Freeform 430"/>
            <p:cNvSpPr/>
            <p:nvPr/>
          </p:nvSpPr>
          <p:spPr bwMode="auto">
            <a:xfrm>
              <a:off x="168938" y="524205"/>
              <a:ext cx="44719" cy="29813"/>
            </a:xfrm>
            <a:custGeom>
              <a:avLst/>
              <a:gdLst>
                <a:gd name="T0" fmla="*/ 2147483647 w 36"/>
                <a:gd name="T1" fmla="*/ 0 h 24"/>
                <a:gd name="T2" fmla="*/ 0 w 36"/>
                <a:gd name="T3" fmla="*/ 2147483647 h 24"/>
                <a:gd name="T4" fmla="*/ 2147483647 w 36"/>
                <a:gd name="T5" fmla="*/ 0 h 24"/>
                <a:gd name="T6" fmla="*/ 0 60000 65536"/>
                <a:gd name="T7" fmla="*/ 0 60000 65536"/>
                <a:gd name="T8" fmla="*/ 0 60000 65536"/>
              </a:gdLst>
              <a:ahLst/>
              <a:cxnLst>
                <a:cxn ang="T6">
                  <a:pos x="T0" y="T1"/>
                </a:cxn>
                <a:cxn ang="T7">
                  <a:pos x="T2" y="T3"/>
                </a:cxn>
                <a:cxn ang="T8">
                  <a:pos x="T4" y="T5"/>
                </a:cxn>
              </a:cxnLst>
              <a:rect l="0" t="0" r="r" b="b"/>
              <a:pathLst>
                <a:path w="36" h="24">
                  <a:moveTo>
                    <a:pt x="36" y="0"/>
                  </a:moveTo>
                  <a:lnTo>
                    <a:pt x="0" y="24"/>
                  </a:lnTo>
                  <a:lnTo>
                    <a:pt x="36"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212" name="Line 431"/>
            <p:cNvSpPr>
              <a:spLocks noChangeShapeType="1"/>
            </p:cNvSpPr>
            <p:nvPr/>
          </p:nvSpPr>
          <p:spPr bwMode="auto">
            <a:xfrm flipH="1">
              <a:off x="168938" y="524205"/>
              <a:ext cx="44719" cy="2981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213" name="Freeform 432"/>
            <p:cNvSpPr/>
            <p:nvPr/>
          </p:nvSpPr>
          <p:spPr bwMode="auto">
            <a:xfrm>
              <a:off x="530416" y="139125"/>
              <a:ext cx="50929" cy="48446"/>
            </a:xfrm>
            <a:custGeom>
              <a:avLst/>
              <a:gdLst>
                <a:gd name="T0" fmla="*/ 0 w 115"/>
                <a:gd name="T1" fmla="*/ 2147483647 h 110"/>
                <a:gd name="T2" fmla="*/ 2147483647 w 115"/>
                <a:gd name="T3" fmla="*/ 2147483647 h 110"/>
                <a:gd name="T4" fmla="*/ 2147483647 w 115"/>
                <a:gd name="T5" fmla="*/ 2147483647 h 110"/>
                <a:gd name="T6" fmla="*/ 0 w 115"/>
                <a:gd name="T7" fmla="*/ 2147483647 h 1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5" h="110">
                  <a:moveTo>
                    <a:pt x="0" y="47"/>
                  </a:moveTo>
                  <a:cubicBezTo>
                    <a:pt x="72" y="110"/>
                    <a:pt x="72" y="110"/>
                    <a:pt x="72" y="110"/>
                  </a:cubicBezTo>
                  <a:cubicBezTo>
                    <a:pt x="72" y="110"/>
                    <a:pt x="115" y="50"/>
                    <a:pt x="87" y="25"/>
                  </a:cubicBezTo>
                  <a:cubicBezTo>
                    <a:pt x="60" y="0"/>
                    <a:pt x="12" y="32"/>
                    <a:pt x="0" y="47"/>
                  </a:cubicBezTo>
                  <a:close/>
                </a:path>
              </a:pathLst>
            </a:custGeom>
            <a:solidFill>
              <a:srgbClr val="66A4C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214" name="Freeform 433"/>
            <p:cNvSpPr/>
            <p:nvPr/>
          </p:nvSpPr>
          <p:spPr bwMode="auto">
            <a:xfrm>
              <a:off x="274525" y="167696"/>
              <a:ext cx="70805" cy="59625"/>
            </a:xfrm>
            <a:custGeom>
              <a:avLst/>
              <a:gdLst>
                <a:gd name="T0" fmla="*/ 2147483647 w 160"/>
                <a:gd name="T1" fmla="*/ 0 h 137"/>
                <a:gd name="T2" fmla="*/ 2147483647 w 160"/>
                <a:gd name="T3" fmla="*/ 2147483647 h 137"/>
                <a:gd name="T4" fmla="*/ 2147483647 w 160"/>
                <a:gd name="T5" fmla="*/ 2147483647 h 137"/>
                <a:gd name="T6" fmla="*/ 2147483647 w 160"/>
                <a:gd name="T7" fmla="*/ 2147483647 h 137"/>
                <a:gd name="T8" fmla="*/ 2147483647 w 160"/>
                <a:gd name="T9" fmla="*/ 2147483647 h 137"/>
                <a:gd name="T10" fmla="*/ 2147483647 w 160"/>
                <a:gd name="T11" fmla="*/ 2147483647 h 137"/>
                <a:gd name="T12" fmla="*/ 2147483647 w 160"/>
                <a:gd name="T13" fmla="*/ 0 h 1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0" h="137">
                  <a:moveTo>
                    <a:pt x="124" y="0"/>
                  </a:moveTo>
                  <a:cubicBezTo>
                    <a:pt x="107" y="0"/>
                    <a:pt x="89" y="28"/>
                    <a:pt x="64" y="55"/>
                  </a:cubicBezTo>
                  <a:cubicBezTo>
                    <a:pt x="32" y="88"/>
                    <a:pt x="0" y="105"/>
                    <a:pt x="22" y="126"/>
                  </a:cubicBezTo>
                  <a:cubicBezTo>
                    <a:pt x="30" y="134"/>
                    <a:pt x="40" y="137"/>
                    <a:pt x="52" y="137"/>
                  </a:cubicBezTo>
                  <a:cubicBezTo>
                    <a:pt x="73" y="137"/>
                    <a:pt x="99" y="126"/>
                    <a:pt x="119" y="105"/>
                  </a:cubicBezTo>
                  <a:cubicBezTo>
                    <a:pt x="151" y="72"/>
                    <a:pt x="160" y="28"/>
                    <a:pt x="138" y="7"/>
                  </a:cubicBezTo>
                  <a:cubicBezTo>
                    <a:pt x="133" y="2"/>
                    <a:pt x="129" y="0"/>
                    <a:pt x="124" y="0"/>
                  </a:cubicBezTo>
                </a:path>
              </a:pathLst>
            </a:custGeom>
            <a:solidFill>
              <a:srgbClr val="D8D8D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215" name="Freeform 434"/>
            <p:cNvSpPr/>
            <p:nvPr/>
          </p:nvSpPr>
          <p:spPr bwMode="auto">
            <a:xfrm>
              <a:off x="500604" y="390048"/>
              <a:ext cx="69563" cy="60868"/>
            </a:xfrm>
            <a:custGeom>
              <a:avLst/>
              <a:gdLst>
                <a:gd name="T0" fmla="*/ 2147483647 w 159"/>
                <a:gd name="T1" fmla="*/ 0 h 136"/>
                <a:gd name="T2" fmla="*/ 2147483647 w 159"/>
                <a:gd name="T3" fmla="*/ 2147483647 h 136"/>
                <a:gd name="T4" fmla="*/ 2147483647 w 159"/>
                <a:gd name="T5" fmla="*/ 2147483647 h 136"/>
                <a:gd name="T6" fmla="*/ 2147483647 w 159"/>
                <a:gd name="T7" fmla="*/ 2147483647 h 136"/>
                <a:gd name="T8" fmla="*/ 2147483647 w 159"/>
                <a:gd name="T9" fmla="*/ 2147483647 h 136"/>
                <a:gd name="T10" fmla="*/ 2147483647 w 159"/>
                <a:gd name="T11" fmla="*/ 2147483647 h 136"/>
                <a:gd name="T12" fmla="*/ 2147483647 w 159"/>
                <a:gd name="T13" fmla="*/ 0 h 1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9" h="136">
                  <a:moveTo>
                    <a:pt x="127" y="0"/>
                  </a:moveTo>
                  <a:cubicBezTo>
                    <a:pt x="112" y="0"/>
                    <a:pt x="103" y="36"/>
                    <a:pt x="77" y="64"/>
                  </a:cubicBezTo>
                  <a:cubicBezTo>
                    <a:pt x="45" y="97"/>
                    <a:pt x="0" y="104"/>
                    <a:pt x="21" y="125"/>
                  </a:cubicBezTo>
                  <a:cubicBezTo>
                    <a:pt x="29" y="132"/>
                    <a:pt x="40" y="136"/>
                    <a:pt x="51" y="136"/>
                  </a:cubicBezTo>
                  <a:cubicBezTo>
                    <a:pt x="73" y="136"/>
                    <a:pt x="98" y="124"/>
                    <a:pt x="118" y="103"/>
                  </a:cubicBezTo>
                  <a:cubicBezTo>
                    <a:pt x="150" y="70"/>
                    <a:pt x="159" y="26"/>
                    <a:pt x="137" y="5"/>
                  </a:cubicBezTo>
                  <a:cubicBezTo>
                    <a:pt x="133" y="1"/>
                    <a:pt x="130" y="0"/>
                    <a:pt x="127" y="0"/>
                  </a:cubicBezTo>
                </a:path>
              </a:pathLst>
            </a:custGeom>
            <a:solidFill>
              <a:srgbClr val="D8D8D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216" name="Freeform 435"/>
            <p:cNvSpPr/>
            <p:nvPr/>
          </p:nvSpPr>
          <p:spPr bwMode="auto">
            <a:xfrm>
              <a:off x="226079" y="183844"/>
              <a:ext cx="311790" cy="295642"/>
            </a:xfrm>
            <a:custGeom>
              <a:avLst/>
              <a:gdLst>
                <a:gd name="T0" fmla="*/ 2147483647 w 706"/>
                <a:gd name="T1" fmla="*/ 0 h 668"/>
                <a:gd name="T2" fmla="*/ 2147483647 w 706"/>
                <a:gd name="T3" fmla="*/ 2147483647 h 668"/>
                <a:gd name="T4" fmla="*/ 2147483647 w 706"/>
                <a:gd name="T5" fmla="*/ 2147483647 h 668"/>
                <a:gd name="T6" fmla="*/ 2147483647 w 706"/>
                <a:gd name="T7" fmla="*/ 2147483647 h 668"/>
                <a:gd name="T8" fmla="*/ 2147483647 w 706"/>
                <a:gd name="T9" fmla="*/ 2147483647 h 668"/>
                <a:gd name="T10" fmla="*/ 2147483647 w 706"/>
                <a:gd name="T11" fmla="*/ 2147483647 h 668"/>
                <a:gd name="T12" fmla="*/ 2147483647 w 706"/>
                <a:gd name="T13" fmla="*/ 0 h 66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6" h="668">
                  <a:moveTo>
                    <a:pt x="689" y="0"/>
                  </a:moveTo>
                  <a:cubicBezTo>
                    <a:pt x="663" y="0"/>
                    <a:pt x="507" y="133"/>
                    <a:pt x="328" y="308"/>
                  </a:cubicBezTo>
                  <a:cubicBezTo>
                    <a:pt x="140" y="492"/>
                    <a:pt x="0" y="653"/>
                    <a:pt x="14" y="667"/>
                  </a:cubicBezTo>
                  <a:cubicBezTo>
                    <a:pt x="14" y="667"/>
                    <a:pt x="15" y="668"/>
                    <a:pt x="16" y="668"/>
                  </a:cubicBezTo>
                  <a:cubicBezTo>
                    <a:pt x="43" y="668"/>
                    <a:pt x="199" y="534"/>
                    <a:pt x="378" y="359"/>
                  </a:cubicBezTo>
                  <a:cubicBezTo>
                    <a:pt x="566" y="175"/>
                    <a:pt x="706" y="15"/>
                    <a:pt x="692" y="1"/>
                  </a:cubicBezTo>
                  <a:cubicBezTo>
                    <a:pt x="692" y="0"/>
                    <a:pt x="691" y="0"/>
                    <a:pt x="689" y="0"/>
                  </a:cubicBezTo>
                </a:path>
              </a:pathLst>
            </a:custGeom>
            <a:solidFill>
              <a:srgbClr val="F4F4F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217" name="Freeform 436"/>
            <p:cNvSpPr/>
            <p:nvPr/>
          </p:nvSpPr>
          <p:spPr bwMode="auto">
            <a:xfrm>
              <a:off x="89438" y="484455"/>
              <a:ext cx="60867" cy="23602"/>
            </a:xfrm>
            <a:custGeom>
              <a:avLst/>
              <a:gdLst>
                <a:gd name="T0" fmla="*/ 2147483647 w 138"/>
                <a:gd name="T1" fmla="*/ 0 h 56"/>
                <a:gd name="T2" fmla="*/ 2147483647 w 138"/>
                <a:gd name="T3" fmla="*/ 2147483647 h 56"/>
                <a:gd name="T4" fmla="*/ 2147483647 w 138"/>
                <a:gd name="T5" fmla="*/ 2147483647 h 56"/>
                <a:gd name="T6" fmla="*/ 2147483647 w 138"/>
                <a:gd name="T7" fmla="*/ 2147483647 h 56"/>
                <a:gd name="T8" fmla="*/ 2147483647 w 138"/>
                <a:gd name="T9" fmla="*/ 2147483647 h 56"/>
                <a:gd name="T10" fmla="*/ 2147483647 w 138"/>
                <a:gd name="T11" fmla="*/ 2147483647 h 56"/>
                <a:gd name="T12" fmla="*/ 2147483647 w 138"/>
                <a:gd name="T13" fmla="*/ 2147483647 h 56"/>
                <a:gd name="T14" fmla="*/ 2147483647 w 138"/>
                <a:gd name="T15" fmla="*/ 2147483647 h 56"/>
                <a:gd name="T16" fmla="*/ 2147483647 w 138"/>
                <a:gd name="T17" fmla="*/ 0 h 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8" h="56">
                  <a:moveTo>
                    <a:pt x="74" y="0"/>
                  </a:moveTo>
                  <a:cubicBezTo>
                    <a:pt x="35" y="0"/>
                    <a:pt x="10" y="45"/>
                    <a:pt x="10" y="45"/>
                  </a:cubicBezTo>
                  <a:cubicBezTo>
                    <a:pt x="0" y="51"/>
                    <a:pt x="13" y="56"/>
                    <a:pt x="25" y="56"/>
                  </a:cubicBezTo>
                  <a:cubicBezTo>
                    <a:pt x="29" y="56"/>
                    <a:pt x="34" y="55"/>
                    <a:pt x="36" y="54"/>
                  </a:cubicBezTo>
                  <a:cubicBezTo>
                    <a:pt x="46" y="47"/>
                    <a:pt x="70" y="30"/>
                    <a:pt x="87" y="30"/>
                  </a:cubicBezTo>
                  <a:cubicBezTo>
                    <a:pt x="88" y="30"/>
                    <a:pt x="89" y="30"/>
                    <a:pt x="90" y="30"/>
                  </a:cubicBezTo>
                  <a:cubicBezTo>
                    <a:pt x="96" y="30"/>
                    <a:pt x="107" y="32"/>
                    <a:pt x="115" y="32"/>
                  </a:cubicBezTo>
                  <a:cubicBezTo>
                    <a:pt x="130" y="32"/>
                    <a:pt x="138" y="27"/>
                    <a:pt x="103" y="8"/>
                  </a:cubicBezTo>
                  <a:cubicBezTo>
                    <a:pt x="93" y="2"/>
                    <a:pt x="83" y="0"/>
                    <a:pt x="74" y="0"/>
                  </a:cubicBezTo>
                </a:path>
              </a:pathLst>
            </a:custGeom>
            <a:solidFill>
              <a:srgbClr val="B6706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6885" name="组合 733"/>
          <p:cNvGrpSpPr/>
          <p:nvPr/>
        </p:nvGrpSpPr>
        <p:grpSpPr bwMode="auto">
          <a:xfrm>
            <a:off x="3031332" y="2785732"/>
            <a:ext cx="541735" cy="541901"/>
            <a:chOff x="0" y="0"/>
            <a:chExt cx="721713" cy="721714"/>
          </a:xfrm>
        </p:grpSpPr>
        <p:sp>
          <p:nvSpPr>
            <p:cNvPr id="37180" name="Freeform 437"/>
            <p:cNvSpPr/>
            <p:nvPr/>
          </p:nvSpPr>
          <p:spPr bwMode="auto">
            <a:xfrm>
              <a:off x="0" y="0"/>
              <a:ext cx="721713" cy="721714"/>
            </a:xfrm>
            <a:custGeom>
              <a:avLst/>
              <a:gdLst>
                <a:gd name="T0" fmla="*/ 2147483647 w 1632"/>
                <a:gd name="T1" fmla="*/ 2147483647 h 1632"/>
                <a:gd name="T2" fmla="*/ 2147483647 w 1632"/>
                <a:gd name="T3" fmla="*/ 2147483647 h 1632"/>
                <a:gd name="T4" fmla="*/ 2147483647 w 1632"/>
                <a:gd name="T5" fmla="*/ 2147483647 h 1632"/>
                <a:gd name="T6" fmla="*/ 0 w 1632"/>
                <a:gd name="T7" fmla="*/ 2147483647 h 1632"/>
                <a:gd name="T8" fmla="*/ 0 w 1632"/>
                <a:gd name="T9" fmla="*/ 2147483647 h 1632"/>
                <a:gd name="T10" fmla="*/ 2147483647 w 1632"/>
                <a:gd name="T11" fmla="*/ 0 h 1632"/>
                <a:gd name="T12" fmla="*/ 2147483647 w 1632"/>
                <a:gd name="T13" fmla="*/ 0 h 1632"/>
                <a:gd name="T14" fmla="*/ 2147483647 w 1632"/>
                <a:gd name="T15" fmla="*/ 2147483647 h 1632"/>
                <a:gd name="T16" fmla="*/ 2147483647 w 1632"/>
                <a:gd name="T17" fmla="*/ 2147483647 h 16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32" h="1632">
                  <a:moveTo>
                    <a:pt x="1632" y="1519"/>
                  </a:moveTo>
                  <a:cubicBezTo>
                    <a:pt x="1632" y="1581"/>
                    <a:pt x="1581" y="1632"/>
                    <a:pt x="1518" y="1632"/>
                  </a:cubicBezTo>
                  <a:cubicBezTo>
                    <a:pt x="114" y="1632"/>
                    <a:pt x="114" y="1632"/>
                    <a:pt x="114" y="1632"/>
                  </a:cubicBezTo>
                  <a:cubicBezTo>
                    <a:pt x="51" y="1632"/>
                    <a:pt x="0" y="1581"/>
                    <a:pt x="0" y="1519"/>
                  </a:cubicBezTo>
                  <a:cubicBezTo>
                    <a:pt x="0" y="114"/>
                    <a:pt x="0" y="114"/>
                    <a:pt x="0" y="114"/>
                  </a:cubicBezTo>
                  <a:cubicBezTo>
                    <a:pt x="0" y="51"/>
                    <a:pt x="51" y="0"/>
                    <a:pt x="114" y="0"/>
                  </a:cubicBezTo>
                  <a:cubicBezTo>
                    <a:pt x="1518" y="0"/>
                    <a:pt x="1518" y="0"/>
                    <a:pt x="1518" y="0"/>
                  </a:cubicBezTo>
                  <a:cubicBezTo>
                    <a:pt x="1581" y="0"/>
                    <a:pt x="1632" y="51"/>
                    <a:pt x="1632" y="114"/>
                  </a:cubicBezTo>
                  <a:cubicBezTo>
                    <a:pt x="1632" y="1519"/>
                    <a:pt x="1632" y="1519"/>
                    <a:pt x="1632" y="1519"/>
                  </a:cubicBezTo>
                </a:path>
              </a:pathLst>
            </a:custGeom>
            <a:solidFill>
              <a:srgbClr val="66A4C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181" name="Freeform 438"/>
            <p:cNvSpPr/>
            <p:nvPr/>
          </p:nvSpPr>
          <p:spPr bwMode="auto">
            <a:xfrm>
              <a:off x="177633" y="130430"/>
              <a:ext cx="361477" cy="457127"/>
            </a:xfrm>
            <a:custGeom>
              <a:avLst/>
              <a:gdLst>
                <a:gd name="T0" fmla="*/ 2147483647 w 816"/>
                <a:gd name="T1" fmla="*/ 2147483647 h 1034"/>
                <a:gd name="T2" fmla="*/ 2147483647 w 816"/>
                <a:gd name="T3" fmla="*/ 2147483647 h 1034"/>
                <a:gd name="T4" fmla="*/ 2147483647 w 816"/>
                <a:gd name="T5" fmla="*/ 2147483647 h 1034"/>
                <a:gd name="T6" fmla="*/ 2147483647 w 816"/>
                <a:gd name="T7" fmla="*/ 2147483647 h 1034"/>
                <a:gd name="T8" fmla="*/ 2147483647 w 816"/>
                <a:gd name="T9" fmla="*/ 2147483647 h 1034"/>
                <a:gd name="T10" fmla="*/ 2147483647 w 816"/>
                <a:gd name="T11" fmla="*/ 0 h 1034"/>
                <a:gd name="T12" fmla="*/ 2147483647 w 816"/>
                <a:gd name="T13" fmla="*/ 0 h 1034"/>
                <a:gd name="T14" fmla="*/ 0 w 816"/>
                <a:gd name="T15" fmla="*/ 2147483647 h 1034"/>
                <a:gd name="T16" fmla="*/ 0 w 816"/>
                <a:gd name="T17" fmla="*/ 2147483647 h 1034"/>
                <a:gd name="T18" fmla="*/ 0 w 816"/>
                <a:gd name="T19" fmla="*/ 2147483647 h 1034"/>
                <a:gd name="T20" fmla="*/ 0 w 816"/>
                <a:gd name="T21" fmla="*/ 2147483647 h 1034"/>
                <a:gd name="T22" fmla="*/ 2147483647 w 816"/>
                <a:gd name="T23" fmla="*/ 2147483647 h 1034"/>
                <a:gd name="T24" fmla="*/ 2147483647 w 816"/>
                <a:gd name="T25" fmla="*/ 2147483647 h 1034"/>
                <a:gd name="T26" fmla="*/ 2147483647 w 816"/>
                <a:gd name="T27" fmla="*/ 2147483647 h 1034"/>
                <a:gd name="T28" fmla="*/ 2147483647 w 816"/>
                <a:gd name="T29" fmla="*/ 2147483647 h 10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16" h="1034">
                  <a:moveTo>
                    <a:pt x="732" y="1017"/>
                  </a:moveTo>
                  <a:cubicBezTo>
                    <a:pt x="782" y="991"/>
                    <a:pt x="816" y="940"/>
                    <a:pt x="816" y="880"/>
                  </a:cubicBezTo>
                  <a:cubicBezTo>
                    <a:pt x="816" y="586"/>
                    <a:pt x="816" y="586"/>
                    <a:pt x="816" y="586"/>
                  </a:cubicBezTo>
                  <a:cubicBezTo>
                    <a:pt x="816" y="573"/>
                    <a:pt x="816" y="573"/>
                    <a:pt x="816" y="573"/>
                  </a:cubicBezTo>
                  <a:cubicBezTo>
                    <a:pt x="816" y="154"/>
                    <a:pt x="816" y="154"/>
                    <a:pt x="816" y="154"/>
                  </a:cubicBezTo>
                  <a:cubicBezTo>
                    <a:pt x="816" y="69"/>
                    <a:pt x="747" y="0"/>
                    <a:pt x="662" y="0"/>
                  </a:cubicBezTo>
                  <a:cubicBezTo>
                    <a:pt x="154" y="0"/>
                    <a:pt x="154" y="0"/>
                    <a:pt x="154" y="0"/>
                  </a:cubicBezTo>
                  <a:cubicBezTo>
                    <a:pt x="69" y="0"/>
                    <a:pt x="0" y="69"/>
                    <a:pt x="0" y="154"/>
                  </a:cubicBezTo>
                  <a:cubicBezTo>
                    <a:pt x="0" y="565"/>
                    <a:pt x="0" y="565"/>
                    <a:pt x="0" y="565"/>
                  </a:cubicBezTo>
                  <a:cubicBezTo>
                    <a:pt x="0" y="578"/>
                    <a:pt x="0" y="578"/>
                    <a:pt x="0" y="578"/>
                  </a:cubicBezTo>
                  <a:cubicBezTo>
                    <a:pt x="0" y="880"/>
                    <a:pt x="0" y="880"/>
                    <a:pt x="0" y="880"/>
                  </a:cubicBezTo>
                  <a:cubicBezTo>
                    <a:pt x="0" y="938"/>
                    <a:pt x="33" y="989"/>
                    <a:pt x="80" y="1015"/>
                  </a:cubicBezTo>
                  <a:cubicBezTo>
                    <a:pt x="215" y="1034"/>
                    <a:pt x="215" y="1034"/>
                    <a:pt x="215" y="1034"/>
                  </a:cubicBezTo>
                  <a:cubicBezTo>
                    <a:pt x="598" y="1034"/>
                    <a:pt x="598" y="1034"/>
                    <a:pt x="598" y="1034"/>
                  </a:cubicBezTo>
                  <a:cubicBezTo>
                    <a:pt x="732" y="1017"/>
                    <a:pt x="732" y="1017"/>
                    <a:pt x="732" y="1017"/>
                  </a:cubicBezTo>
                </a:path>
              </a:pathLst>
            </a:custGeom>
            <a:solidFill>
              <a:srgbClr val="E8BF4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182" name="Freeform 439"/>
            <p:cNvSpPr/>
            <p:nvPr/>
          </p:nvSpPr>
          <p:spPr bwMode="auto">
            <a:xfrm>
              <a:off x="442220" y="580104"/>
              <a:ext cx="59625" cy="34781"/>
            </a:xfrm>
            <a:custGeom>
              <a:avLst/>
              <a:gdLst>
                <a:gd name="T0" fmla="*/ 0 w 48"/>
                <a:gd name="T1" fmla="*/ 2147483647 h 28"/>
                <a:gd name="T2" fmla="*/ 0 w 48"/>
                <a:gd name="T3" fmla="*/ 2147483647 h 28"/>
                <a:gd name="T4" fmla="*/ 2147483647 w 48"/>
                <a:gd name="T5" fmla="*/ 2147483647 h 28"/>
                <a:gd name="T6" fmla="*/ 2147483647 w 48"/>
                <a:gd name="T7" fmla="*/ 0 h 28"/>
                <a:gd name="T8" fmla="*/ 0 w 48"/>
                <a:gd name="T9" fmla="*/ 2147483647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28">
                  <a:moveTo>
                    <a:pt x="0" y="6"/>
                  </a:moveTo>
                  <a:lnTo>
                    <a:pt x="0" y="28"/>
                  </a:lnTo>
                  <a:lnTo>
                    <a:pt x="48" y="28"/>
                  </a:lnTo>
                  <a:lnTo>
                    <a:pt x="48" y="0"/>
                  </a:lnTo>
                  <a:lnTo>
                    <a:pt x="0" y="6"/>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183" name="Freeform 440"/>
            <p:cNvSpPr/>
            <p:nvPr/>
          </p:nvSpPr>
          <p:spPr bwMode="auto">
            <a:xfrm>
              <a:off x="213657" y="578861"/>
              <a:ext cx="59625" cy="36024"/>
            </a:xfrm>
            <a:custGeom>
              <a:avLst/>
              <a:gdLst>
                <a:gd name="T0" fmla="*/ 0 w 48"/>
                <a:gd name="T1" fmla="*/ 0 h 29"/>
                <a:gd name="T2" fmla="*/ 0 w 48"/>
                <a:gd name="T3" fmla="*/ 2147483647 h 29"/>
                <a:gd name="T4" fmla="*/ 2147483647 w 48"/>
                <a:gd name="T5" fmla="*/ 2147483647 h 29"/>
                <a:gd name="T6" fmla="*/ 2147483647 w 48"/>
                <a:gd name="T7" fmla="*/ 2147483647 h 29"/>
                <a:gd name="T8" fmla="*/ 0 w 48"/>
                <a:gd name="T9" fmla="*/ 0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29">
                  <a:moveTo>
                    <a:pt x="0" y="0"/>
                  </a:moveTo>
                  <a:lnTo>
                    <a:pt x="0" y="29"/>
                  </a:lnTo>
                  <a:lnTo>
                    <a:pt x="48" y="29"/>
                  </a:lnTo>
                  <a:lnTo>
                    <a:pt x="48" y="7"/>
                  </a:lnTo>
                  <a:lnTo>
                    <a:pt x="0" y="0"/>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184" name="Freeform 441"/>
            <p:cNvSpPr/>
            <p:nvPr/>
          </p:nvSpPr>
          <p:spPr bwMode="auto">
            <a:xfrm>
              <a:off x="539111" y="206204"/>
              <a:ext cx="48445" cy="183844"/>
            </a:xfrm>
            <a:custGeom>
              <a:avLst/>
              <a:gdLst>
                <a:gd name="T0" fmla="*/ 0 w 39"/>
                <a:gd name="T1" fmla="*/ 2147483647 h 148"/>
                <a:gd name="T2" fmla="*/ 2147483647 w 39"/>
                <a:gd name="T3" fmla="*/ 2147483647 h 148"/>
                <a:gd name="T4" fmla="*/ 2147483647 w 39"/>
                <a:gd name="T5" fmla="*/ 2147483647 h 148"/>
                <a:gd name="T6" fmla="*/ 2147483647 w 39"/>
                <a:gd name="T7" fmla="*/ 2147483647 h 148"/>
                <a:gd name="T8" fmla="*/ 2147483647 w 39"/>
                <a:gd name="T9" fmla="*/ 0 h 148"/>
                <a:gd name="T10" fmla="*/ 2147483647 w 39"/>
                <a:gd name="T11" fmla="*/ 0 h 148"/>
                <a:gd name="T12" fmla="*/ 2147483647 w 39"/>
                <a:gd name="T13" fmla="*/ 2147483647 h 148"/>
                <a:gd name="T14" fmla="*/ 2147483647 w 39"/>
                <a:gd name="T15" fmla="*/ 2147483647 h 148"/>
                <a:gd name="T16" fmla="*/ 2147483647 w 39"/>
                <a:gd name="T17" fmla="*/ 2147483647 h 148"/>
                <a:gd name="T18" fmla="*/ 0 w 39"/>
                <a:gd name="T19" fmla="*/ 2147483647 h 148"/>
                <a:gd name="T20" fmla="*/ 0 w 39"/>
                <a:gd name="T21" fmla="*/ 2147483647 h 1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 h="148">
                  <a:moveTo>
                    <a:pt x="0" y="148"/>
                  </a:moveTo>
                  <a:lnTo>
                    <a:pt x="26" y="148"/>
                  </a:lnTo>
                  <a:lnTo>
                    <a:pt x="26" y="98"/>
                  </a:lnTo>
                  <a:lnTo>
                    <a:pt x="39" y="98"/>
                  </a:lnTo>
                  <a:lnTo>
                    <a:pt x="39" y="0"/>
                  </a:lnTo>
                  <a:lnTo>
                    <a:pt x="10" y="0"/>
                  </a:lnTo>
                  <a:lnTo>
                    <a:pt x="10" y="98"/>
                  </a:lnTo>
                  <a:lnTo>
                    <a:pt x="22" y="98"/>
                  </a:lnTo>
                  <a:lnTo>
                    <a:pt x="22" y="143"/>
                  </a:lnTo>
                  <a:lnTo>
                    <a:pt x="0" y="143"/>
                  </a:lnTo>
                  <a:lnTo>
                    <a:pt x="0" y="148"/>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185" name="Freeform 442"/>
            <p:cNvSpPr/>
            <p:nvPr/>
          </p:nvSpPr>
          <p:spPr bwMode="auto">
            <a:xfrm>
              <a:off x="539111" y="206204"/>
              <a:ext cx="48445" cy="183844"/>
            </a:xfrm>
            <a:custGeom>
              <a:avLst/>
              <a:gdLst>
                <a:gd name="T0" fmla="*/ 0 w 39"/>
                <a:gd name="T1" fmla="*/ 2147483647 h 148"/>
                <a:gd name="T2" fmla="*/ 2147483647 w 39"/>
                <a:gd name="T3" fmla="*/ 2147483647 h 148"/>
                <a:gd name="T4" fmla="*/ 2147483647 w 39"/>
                <a:gd name="T5" fmla="*/ 2147483647 h 148"/>
                <a:gd name="T6" fmla="*/ 2147483647 w 39"/>
                <a:gd name="T7" fmla="*/ 2147483647 h 148"/>
                <a:gd name="T8" fmla="*/ 2147483647 w 39"/>
                <a:gd name="T9" fmla="*/ 0 h 148"/>
                <a:gd name="T10" fmla="*/ 2147483647 w 39"/>
                <a:gd name="T11" fmla="*/ 0 h 148"/>
                <a:gd name="T12" fmla="*/ 2147483647 w 39"/>
                <a:gd name="T13" fmla="*/ 2147483647 h 148"/>
                <a:gd name="T14" fmla="*/ 2147483647 w 39"/>
                <a:gd name="T15" fmla="*/ 2147483647 h 148"/>
                <a:gd name="T16" fmla="*/ 2147483647 w 39"/>
                <a:gd name="T17" fmla="*/ 2147483647 h 148"/>
                <a:gd name="T18" fmla="*/ 0 w 39"/>
                <a:gd name="T19" fmla="*/ 2147483647 h 148"/>
                <a:gd name="T20" fmla="*/ 0 w 39"/>
                <a:gd name="T21" fmla="*/ 2147483647 h 1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 h="148">
                  <a:moveTo>
                    <a:pt x="0" y="148"/>
                  </a:moveTo>
                  <a:lnTo>
                    <a:pt x="26" y="148"/>
                  </a:lnTo>
                  <a:lnTo>
                    <a:pt x="26" y="98"/>
                  </a:lnTo>
                  <a:lnTo>
                    <a:pt x="39" y="98"/>
                  </a:lnTo>
                  <a:lnTo>
                    <a:pt x="39" y="0"/>
                  </a:lnTo>
                  <a:lnTo>
                    <a:pt x="10" y="0"/>
                  </a:lnTo>
                  <a:lnTo>
                    <a:pt x="10" y="98"/>
                  </a:lnTo>
                  <a:lnTo>
                    <a:pt x="22" y="98"/>
                  </a:lnTo>
                  <a:lnTo>
                    <a:pt x="22" y="143"/>
                  </a:lnTo>
                  <a:lnTo>
                    <a:pt x="0" y="143"/>
                  </a:lnTo>
                  <a:lnTo>
                    <a:pt x="0" y="1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186" name="Freeform 443"/>
            <p:cNvSpPr/>
            <p:nvPr/>
          </p:nvSpPr>
          <p:spPr bwMode="auto">
            <a:xfrm>
              <a:off x="134156" y="198751"/>
              <a:ext cx="43476" cy="187571"/>
            </a:xfrm>
            <a:custGeom>
              <a:avLst/>
              <a:gdLst>
                <a:gd name="T0" fmla="*/ 2147483647 w 35"/>
                <a:gd name="T1" fmla="*/ 2147483647 h 151"/>
                <a:gd name="T2" fmla="*/ 2147483647 w 35"/>
                <a:gd name="T3" fmla="*/ 2147483647 h 151"/>
                <a:gd name="T4" fmla="*/ 2147483647 w 35"/>
                <a:gd name="T5" fmla="*/ 2147483647 h 151"/>
                <a:gd name="T6" fmla="*/ 2147483647 w 35"/>
                <a:gd name="T7" fmla="*/ 2147483647 h 151"/>
                <a:gd name="T8" fmla="*/ 2147483647 w 35"/>
                <a:gd name="T9" fmla="*/ 0 h 151"/>
                <a:gd name="T10" fmla="*/ 0 w 35"/>
                <a:gd name="T11" fmla="*/ 0 h 151"/>
                <a:gd name="T12" fmla="*/ 0 w 35"/>
                <a:gd name="T13" fmla="*/ 2147483647 h 151"/>
                <a:gd name="T14" fmla="*/ 2147483647 w 35"/>
                <a:gd name="T15" fmla="*/ 2147483647 h 151"/>
                <a:gd name="T16" fmla="*/ 2147483647 w 35"/>
                <a:gd name="T17" fmla="*/ 2147483647 h 151"/>
                <a:gd name="T18" fmla="*/ 2147483647 w 35"/>
                <a:gd name="T19" fmla="*/ 2147483647 h 151"/>
                <a:gd name="T20" fmla="*/ 2147483647 w 35"/>
                <a:gd name="T21" fmla="*/ 2147483647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5" h="151">
                  <a:moveTo>
                    <a:pt x="35" y="146"/>
                  </a:moveTo>
                  <a:lnTo>
                    <a:pt x="17" y="146"/>
                  </a:lnTo>
                  <a:lnTo>
                    <a:pt x="17" y="98"/>
                  </a:lnTo>
                  <a:lnTo>
                    <a:pt x="29" y="98"/>
                  </a:lnTo>
                  <a:lnTo>
                    <a:pt x="29" y="0"/>
                  </a:lnTo>
                  <a:lnTo>
                    <a:pt x="0" y="0"/>
                  </a:lnTo>
                  <a:lnTo>
                    <a:pt x="0" y="98"/>
                  </a:lnTo>
                  <a:lnTo>
                    <a:pt x="12" y="98"/>
                  </a:lnTo>
                  <a:lnTo>
                    <a:pt x="12" y="151"/>
                  </a:lnTo>
                  <a:lnTo>
                    <a:pt x="35" y="151"/>
                  </a:lnTo>
                  <a:lnTo>
                    <a:pt x="35" y="146"/>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187" name="Freeform 444"/>
            <p:cNvSpPr/>
            <p:nvPr/>
          </p:nvSpPr>
          <p:spPr bwMode="auto">
            <a:xfrm>
              <a:off x="134156" y="198751"/>
              <a:ext cx="43476" cy="187571"/>
            </a:xfrm>
            <a:custGeom>
              <a:avLst/>
              <a:gdLst>
                <a:gd name="T0" fmla="*/ 2147483647 w 35"/>
                <a:gd name="T1" fmla="*/ 2147483647 h 151"/>
                <a:gd name="T2" fmla="*/ 2147483647 w 35"/>
                <a:gd name="T3" fmla="*/ 2147483647 h 151"/>
                <a:gd name="T4" fmla="*/ 2147483647 w 35"/>
                <a:gd name="T5" fmla="*/ 2147483647 h 151"/>
                <a:gd name="T6" fmla="*/ 2147483647 w 35"/>
                <a:gd name="T7" fmla="*/ 2147483647 h 151"/>
                <a:gd name="T8" fmla="*/ 2147483647 w 35"/>
                <a:gd name="T9" fmla="*/ 0 h 151"/>
                <a:gd name="T10" fmla="*/ 0 w 35"/>
                <a:gd name="T11" fmla="*/ 0 h 151"/>
                <a:gd name="T12" fmla="*/ 0 w 35"/>
                <a:gd name="T13" fmla="*/ 2147483647 h 151"/>
                <a:gd name="T14" fmla="*/ 2147483647 w 35"/>
                <a:gd name="T15" fmla="*/ 2147483647 h 151"/>
                <a:gd name="T16" fmla="*/ 2147483647 w 35"/>
                <a:gd name="T17" fmla="*/ 2147483647 h 151"/>
                <a:gd name="T18" fmla="*/ 2147483647 w 35"/>
                <a:gd name="T19" fmla="*/ 2147483647 h 151"/>
                <a:gd name="T20" fmla="*/ 2147483647 w 35"/>
                <a:gd name="T21" fmla="*/ 2147483647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5" h="151">
                  <a:moveTo>
                    <a:pt x="35" y="146"/>
                  </a:moveTo>
                  <a:lnTo>
                    <a:pt x="17" y="146"/>
                  </a:lnTo>
                  <a:lnTo>
                    <a:pt x="17" y="98"/>
                  </a:lnTo>
                  <a:lnTo>
                    <a:pt x="29" y="98"/>
                  </a:lnTo>
                  <a:lnTo>
                    <a:pt x="29" y="0"/>
                  </a:lnTo>
                  <a:lnTo>
                    <a:pt x="0" y="0"/>
                  </a:lnTo>
                  <a:lnTo>
                    <a:pt x="0" y="98"/>
                  </a:lnTo>
                  <a:lnTo>
                    <a:pt x="12" y="98"/>
                  </a:lnTo>
                  <a:lnTo>
                    <a:pt x="12" y="151"/>
                  </a:lnTo>
                  <a:lnTo>
                    <a:pt x="35" y="151"/>
                  </a:lnTo>
                  <a:lnTo>
                    <a:pt x="35" y="14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188" name="Rectangle 445"/>
            <p:cNvSpPr>
              <a:spLocks noChangeArrowheads="1"/>
            </p:cNvSpPr>
            <p:nvPr/>
          </p:nvSpPr>
          <p:spPr bwMode="auto">
            <a:xfrm>
              <a:off x="280735" y="144094"/>
              <a:ext cx="159001" cy="37266"/>
            </a:xfrm>
            <a:prstGeom prst="rect">
              <a:avLst/>
            </a:prstGeom>
            <a:solidFill>
              <a:srgbClr val="13597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7189" name="Rectangle 446"/>
            <p:cNvSpPr>
              <a:spLocks noChangeArrowheads="1"/>
            </p:cNvSpPr>
            <p:nvPr/>
          </p:nvSpPr>
          <p:spPr bwMode="auto">
            <a:xfrm>
              <a:off x="209930" y="477002"/>
              <a:ext cx="88195" cy="39750"/>
            </a:xfrm>
            <a:prstGeom prst="rect">
              <a:avLst/>
            </a:prstGeom>
            <a:solidFill>
              <a:srgbClr val="66A4C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7190" name="Rectangle 447"/>
            <p:cNvSpPr>
              <a:spLocks noChangeArrowheads="1"/>
            </p:cNvSpPr>
            <p:nvPr/>
          </p:nvSpPr>
          <p:spPr bwMode="auto">
            <a:xfrm>
              <a:off x="422345" y="477002"/>
              <a:ext cx="88195" cy="39750"/>
            </a:xfrm>
            <a:prstGeom prst="rect">
              <a:avLst/>
            </a:prstGeom>
            <a:solidFill>
              <a:srgbClr val="66A4C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7191" name="Rectangle 448"/>
            <p:cNvSpPr>
              <a:spLocks noChangeArrowheads="1"/>
            </p:cNvSpPr>
            <p:nvPr/>
          </p:nvSpPr>
          <p:spPr bwMode="auto">
            <a:xfrm>
              <a:off x="422345" y="477002"/>
              <a:ext cx="88195" cy="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7192" name="Freeform 449"/>
            <p:cNvSpPr/>
            <p:nvPr/>
          </p:nvSpPr>
          <p:spPr bwMode="auto">
            <a:xfrm>
              <a:off x="206203" y="201235"/>
              <a:ext cx="304337" cy="242228"/>
            </a:xfrm>
            <a:custGeom>
              <a:avLst/>
              <a:gdLst>
                <a:gd name="T0" fmla="*/ 2147483647 w 688"/>
                <a:gd name="T1" fmla="*/ 2147483647 h 547"/>
                <a:gd name="T2" fmla="*/ 2147483647 w 688"/>
                <a:gd name="T3" fmla="*/ 2147483647 h 547"/>
                <a:gd name="T4" fmla="*/ 0 w 688"/>
                <a:gd name="T5" fmla="*/ 2147483647 h 547"/>
                <a:gd name="T6" fmla="*/ 0 w 688"/>
                <a:gd name="T7" fmla="*/ 0 h 547"/>
                <a:gd name="T8" fmla="*/ 2147483647 w 688"/>
                <a:gd name="T9" fmla="*/ 0 h 547"/>
                <a:gd name="T10" fmla="*/ 2147483647 w 688"/>
                <a:gd name="T11" fmla="*/ 2147483647 h 54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88" h="547">
                  <a:moveTo>
                    <a:pt x="688" y="424"/>
                  </a:moveTo>
                  <a:cubicBezTo>
                    <a:pt x="688" y="424"/>
                    <a:pt x="649" y="547"/>
                    <a:pt x="341" y="547"/>
                  </a:cubicBezTo>
                  <a:cubicBezTo>
                    <a:pt x="32" y="547"/>
                    <a:pt x="0" y="424"/>
                    <a:pt x="0" y="424"/>
                  </a:cubicBezTo>
                  <a:cubicBezTo>
                    <a:pt x="0" y="0"/>
                    <a:pt x="0" y="0"/>
                    <a:pt x="0" y="0"/>
                  </a:cubicBezTo>
                  <a:cubicBezTo>
                    <a:pt x="688" y="0"/>
                    <a:pt x="688" y="0"/>
                    <a:pt x="688" y="0"/>
                  </a:cubicBezTo>
                  <a:cubicBezTo>
                    <a:pt x="688" y="424"/>
                    <a:pt x="688" y="424"/>
                    <a:pt x="688" y="424"/>
                  </a:cubicBezTo>
                </a:path>
              </a:pathLst>
            </a:custGeom>
            <a:solidFill>
              <a:srgbClr val="D3D3D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193" name="Freeform 450"/>
            <p:cNvSpPr/>
            <p:nvPr/>
          </p:nvSpPr>
          <p:spPr bwMode="auto">
            <a:xfrm>
              <a:off x="242227" y="418619"/>
              <a:ext cx="299368" cy="160243"/>
            </a:xfrm>
            <a:custGeom>
              <a:avLst/>
              <a:gdLst>
                <a:gd name="T0" fmla="*/ 2147483647 w 677"/>
                <a:gd name="T1" fmla="*/ 0 h 362"/>
                <a:gd name="T2" fmla="*/ 2147483647 w 677"/>
                <a:gd name="T3" fmla="*/ 2147483647 h 362"/>
                <a:gd name="T4" fmla="*/ 2147483647 w 677"/>
                <a:gd name="T5" fmla="*/ 2147483647 h 362"/>
                <a:gd name="T6" fmla="*/ 2147483647 w 677"/>
                <a:gd name="T7" fmla="*/ 2147483647 h 362"/>
                <a:gd name="T8" fmla="*/ 2147483647 w 677"/>
                <a:gd name="T9" fmla="*/ 2147483647 h 362"/>
                <a:gd name="T10" fmla="*/ 2147483647 w 677"/>
                <a:gd name="T11" fmla="*/ 2147483647 h 362"/>
                <a:gd name="T12" fmla="*/ 2147483647 w 677"/>
                <a:gd name="T13" fmla="*/ 2147483647 h 362"/>
                <a:gd name="T14" fmla="*/ 2147483647 w 677"/>
                <a:gd name="T15" fmla="*/ 2147483647 h 362"/>
                <a:gd name="T16" fmla="*/ 2147483647 w 677"/>
                <a:gd name="T17" fmla="*/ 2147483647 h 362"/>
                <a:gd name="T18" fmla="*/ 2147483647 w 677"/>
                <a:gd name="T19" fmla="*/ 2147483647 h 362"/>
                <a:gd name="T20" fmla="*/ 2147483647 w 677"/>
                <a:gd name="T21" fmla="*/ 2147483647 h 362"/>
                <a:gd name="T22" fmla="*/ 2147483647 w 677"/>
                <a:gd name="T23" fmla="*/ 0 h 3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77" h="362">
                  <a:moveTo>
                    <a:pt x="600" y="0"/>
                  </a:moveTo>
                  <a:cubicBezTo>
                    <a:pt x="582" y="0"/>
                    <a:pt x="556" y="22"/>
                    <a:pt x="519" y="81"/>
                  </a:cubicBezTo>
                  <a:cubicBezTo>
                    <a:pt x="508" y="99"/>
                    <a:pt x="494" y="117"/>
                    <a:pt x="478" y="133"/>
                  </a:cubicBezTo>
                  <a:cubicBezTo>
                    <a:pt x="606" y="133"/>
                    <a:pt x="606" y="133"/>
                    <a:pt x="606" y="133"/>
                  </a:cubicBezTo>
                  <a:cubicBezTo>
                    <a:pt x="606" y="223"/>
                    <a:pt x="606" y="223"/>
                    <a:pt x="606" y="223"/>
                  </a:cubicBezTo>
                  <a:cubicBezTo>
                    <a:pt x="407" y="223"/>
                    <a:pt x="407" y="223"/>
                    <a:pt x="407" y="223"/>
                  </a:cubicBezTo>
                  <a:cubicBezTo>
                    <a:pt x="407" y="191"/>
                    <a:pt x="407" y="191"/>
                    <a:pt x="407" y="191"/>
                  </a:cubicBezTo>
                  <a:cubicBezTo>
                    <a:pt x="274" y="280"/>
                    <a:pt x="98" y="319"/>
                    <a:pt x="98" y="319"/>
                  </a:cubicBezTo>
                  <a:cubicBezTo>
                    <a:pt x="0" y="350"/>
                    <a:pt x="142" y="362"/>
                    <a:pt x="297" y="362"/>
                  </a:cubicBezTo>
                  <a:cubicBezTo>
                    <a:pt x="379" y="362"/>
                    <a:pt x="464" y="359"/>
                    <a:pt x="519" y="353"/>
                  </a:cubicBezTo>
                  <a:cubicBezTo>
                    <a:pt x="677" y="336"/>
                    <a:pt x="637" y="175"/>
                    <a:pt x="640" y="112"/>
                  </a:cubicBezTo>
                  <a:cubicBezTo>
                    <a:pt x="641" y="72"/>
                    <a:pt x="634" y="0"/>
                    <a:pt x="600" y="0"/>
                  </a:cubicBezTo>
                </a:path>
              </a:pathLst>
            </a:custGeom>
            <a:solidFill>
              <a:srgbClr val="D4AF4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194" name="Freeform 451"/>
            <p:cNvSpPr/>
            <p:nvPr/>
          </p:nvSpPr>
          <p:spPr bwMode="auto">
            <a:xfrm>
              <a:off x="422345" y="477002"/>
              <a:ext cx="88195" cy="39750"/>
            </a:xfrm>
            <a:custGeom>
              <a:avLst/>
              <a:gdLst>
                <a:gd name="T0" fmla="*/ 2147483647 w 199"/>
                <a:gd name="T1" fmla="*/ 0 h 90"/>
                <a:gd name="T2" fmla="*/ 2147483647 w 199"/>
                <a:gd name="T3" fmla="*/ 0 h 90"/>
                <a:gd name="T4" fmla="*/ 0 w 199"/>
                <a:gd name="T5" fmla="*/ 2147483647 h 90"/>
                <a:gd name="T6" fmla="*/ 0 w 199"/>
                <a:gd name="T7" fmla="*/ 2147483647 h 90"/>
                <a:gd name="T8" fmla="*/ 2147483647 w 199"/>
                <a:gd name="T9" fmla="*/ 2147483647 h 90"/>
                <a:gd name="T10" fmla="*/ 2147483647 w 199"/>
                <a:gd name="T11" fmla="*/ 0 h 9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9" h="90">
                  <a:moveTo>
                    <a:pt x="199" y="0"/>
                  </a:moveTo>
                  <a:cubicBezTo>
                    <a:pt x="71" y="0"/>
                    <a:pt x="71" y="0"/>
                    <a:pt x="71" y="0"/>
                  </a:cubicBezTo>
                  <a:cubicBezTo>
                    <a:pt x="50" y="21"/>
                    <a:pt x="25" y="40"/>
                    <a:pt x="0" y="58"/>
                  </a:cubicBezTo>
                  <a:cubicBezTo>
                    <a:pt x="0" y="90"/>
                    <a:pt x="0" y="90"/>
                    <a:pt x="0" y="90"/>
                  </a:cubicBezTo>
                  <a:cubicBezTo>
                    <a:pt x="199" y="90"/>
                    <a:pt x="199" y="90"/>
                    <a:pt x="199" y="90"/>
                  </a:cubicBezTo>
                  <a:cubicBezTo>
                    <a:pt x="199" y="0"/>
                    <a:pt x="199" y="0"/>
                    <a:pt x="199" y="0"/>
                  </a:cubicBezTo>
                </a:path>
              </a:pathLst>
            </a:custGeom>
            <a:solidFill>
              <a:srgbClr val="5F97B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195" name="Freeform 452"/>
            <p:cNvSpPr/>
            <p:nvPr/>
          </p:nvSpPr>
          <p:spPr bwMode="auto">
            <a:xfrm>
              <a:off x="240985" y="229806"/>
              <a:ext cx="238501" cy="160243"/>
            </a:xfrm>
            <a:custGeom>
              <a:avLst/>
              <a:gdLst>
                <a:gd name="T0" fmla="*/ 2147483647 w 192"/>
                <a:gd name="T1" fmla="*/ 0 h 129"/>
                <a:gd name="T2" fmla="*/ 2147483647 w 192"/>
                <a:gd name="T3" fmla="*/ 0 h 129"/>
                <a:gd name="T4" fmla="*/ 2147483647 w 192"/>
                <a:gd name="T5" fmla="*/ 2147483647 h 129"/>
                <a:gd name="T6" fmla="*/ 2147483647 w 192"/>
                <a:gd name="T7" fmla="*/ 2147483647 h 129"/>
                <a:gd name="T8" fmla="*/ 0 w 192"/>
                <a:gd name="T9" fmla="*/ 2147483647 h 129"/>
                <a:gd name="T10" fmla="*/ 2147483647 w 192"/>
                <a:gd name="T11" fmla="*/ 2147483647 h 129"/>
                <a:gd name="T12" fmla="*/ 2147483647 w 192"/>
                <a:gd name="T13" fmla="*/ 2147483647 h 129"/>
                <a:gd name="T14" fmla="*/ 2147483647 w 192"/>
                <a:gd name="T15" fmla="*/ 0 h 1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2" h="129">
                  <a:moveTo>
                    <a:pt x="192" y="0"/>
                  </a:moveTo>
                  <a:lnTo>
                    <a:pt x="20" y="0"/>
                  </a:lnTo>
                  <a:lnTo>
                    <a:pt x="123" y="20"/>
                  </a:lnTo>
                  <a:lnTo>
                    <a:pt x="12" y="99"/>
                  </a:lnTo>
                  <a:lnTo>
                    <a:pt x="0" y="129"/>
                  </a:lnTo>
                  <a:lnTo>
                    <a:pt x="176" y="109"/>
                  </a:lnTo>
                  <a:lnTo>
                    <a:pt x="42" y="109"/>
                  </a:lnTo>
                  <a:lnTo>
                    <a:pt x="192" y="0"/>
                  </a:lnTo>
                  <a:close/>
                </a:path>
              </a:pathLst>
            </a:custGeom>
            <a:solidFill>
              <a:srgbClr val="BDCAD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196" name="Freeform 453"/>
            <p:cNvSpPr/>
            <p:nvPr/>
          </p:nvSpPr>
          <p:spPr bwMode="auto">
            <a:xfrm>
              <a:off x="240985" y="229806"/>
              <a:ext cx="238501" cy="160243"/>
            </a:xfrm>
            <a:custGeom>
              <a:avLst/>
              <a:gdLst>
                <a:gd name="T0" fmla="*/ 2147483647 w 192"/>
                <a:gd name="T1" fmla="*/ 0 h 129"/>
                <a:gd name="T2" fmla="*/ 2147483647 w 192"/>
                <a:gd name="T3" fmla="*/ 0 h 129"/>
                <a:gd name="T4" fmla="*/ 2147483647 w 192"/>
                <a:gd name="T5" fmla="*/ 2147483647 h 129"/>
                <a:gd name="T6" fmla="*/ 2147483647 w 192"/>
                <a:gd name="T7" fmla="*/ 2147483647 h 129"/>
                <a:gd name="T8" fmla="*/ 0 w 192"/>
                <a:gd name="T9" fmla="*/ 2147483647 h 129"/>
                <a:gd name="T10" fmla="*/ 2147483647 w 192"/>
                <a:gd name="T11" fmla="*/ 2147483647 h 129"/>
                <a:gd name="T12" fmla="*/ 2147483647 w 192"/>
                <a:gd name="T13" fmla="*/ 2147483647 h 129"/>
                <a:gd name="T14" fmla="*/ 2147483647 w 192"/>
                <a:gd name="T15" fmla="*/ 0 h 1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2" h="129">
                  <a:moveTo>
                    <a:pt x="192" y="0"/>
                  </a:moveTo>
                  <a:lnTo>
                    <a:pt x="20" y="0"/>
                  </a:lnTo>
                  <a:lnTo>
                    <a:pt x="123" y="20"/>
                  </a:lnTo>
                  <a:lnTo>
                    <a:pt x="12" y="99"/>
                  </a:lnTo>
                  <a:lnTo>
                    <a:pt x="0" y="129"/>
                  </a:lnTo>
                  <a:lnTo>
                    <a:pt x="176" y="109"/>
                  </a:lnTo>
                  <a:lnTo>
                    <a:pt x="42" y="109"/>
                  </a:lnTo>
                  <a:lnTo>
                    <a:pt x="19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197" name="Freeform 454"/>
            <p:cNvSpPr/>
            <p:nvPr/>
          </p:nvSpPr>
          <p:spPr bwMode="auto">
            <a:xfrm>
              <a:off x="565197" y="218626"/>
              <a:ext cx="17391" cy="96891"/>
            </a:xfrm>
            <a:custGeom>
              <a:avLst/>
              <a:gdLst>
                <a:gd name="T0" fmla="*/ 2147483647 w 37"/>
                <a:gd name="T1" fmla="*/ 0 h 219"/>
                <a:gd name="T2" fmla="*/ 0 w 37"/>
                <a:gd name="T3" fmla="*/ 2147483647 h 219"/>
                <a:gd name="T4" fmla="*/ 0 w 37"/>
                <a:gd name="T5" fmla="*/ 2147483647 h 219"/>
                <a:gd name="T6" fmla="*/ 2147483647 w 37"/>
                <a:gd name="T7" fmla="*/ 2147483647 h 219"/>
                <a:gd name="T8" fmla="*/ 2147483647 w 37"/>
                <a:gd name="T9" fmla="*/ 2147483647 h 219"/>
                <a:gd name="T10" fmla="*/ 2147483647 w 37"/>
                <a:gd name="T11" fmla="*/ 2147483647 h 219"/>
                <a:gd name="T12" fmla="*/ 2147483647 w 37"/>
                <a:gd name="T13" fmla="*/ 0 h 2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219">
                  <a:moveTo>
                    <a:pt x="19" y="0"/>
                  </a:moveTo>
                  <a:cubicBezTo>
                    <a:pt x="8" y="0"/>
                    <a:pt x="0" y="8"/>
                    <a:pt x="0" y="18"/>
                  </a:cubicBezTo>
                  <a:cubicBezTo>
                    <a:pt x="0" y="201"/>
                    <a:pt x="0" y="201"/>
                    <a:pt x="0" y="201"/>
                  </a:cubicBezTo>
                  <a:cubicBezTo>
                    <a:pt x="0" y="211"/>
                    <a:pt x="8" y="219"/>
                    <a:pt x="19" y="219"/>
                  </a:cubicBezTo>
                  <a:cubicBezTo>
                    <a:pt x="29" y="219"/>
                    <a:pt x="37" y="211"/>
                    <a:pt x="37" y="201"/>
                  </a:cubicBezTo>
                  <a:cubicBezTo>
                    <a:pt x="37" y="18"/>
                    <a:pt x="37" y="18"/>
                    <a:pt x="37" y="18"/>
                  </a:cubicBezTo>
                  <a:cubicBezTo>
                    <a:pt x="37" y="8"/>
                    <a:pt x="29" y="0"/>
                    <a:pt x="19" y="0"/>
                  </a:cubicBezTo>
                </a:path>
              </a:pathLst>
            </a:custGeom>
            <a:solidFill>
              <a:srgbClr val="282A2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198" name="Freeform 455"/>
            <p:cNvSpPr/>
            <p:nvPr/>
          </p:nvSpPr>
          <p:spPr bwMode="auto">
            <a:xfrm>
              <a:off x="140368" y="218626"/>
              <a:ext cx="16148" cy="96891"/>
            </a:xfrm>
            <a:custGeom>
              <a:avLst/>
              <a:gdLst>
                <a:gd name="T0" fmla="*/ 2147483647 w 36"/>
                <a:gd name="T1" fmla="*/ 0 h 219"/>
                <a:gd name="T2" fmla="*/ 0 w 36"/>
                <a:gd name="T3" fmla="*/ 2147483647 h 219"/>
                <a:gd name="T4" fmla="*/ 0 w 36"/>
                <a:gd name="T5" fmla="*/ 2147483647 h 219"/>
                <a:gd name="T6" fmla="*/ 2147483647 w 36"/>
                <a:gd name="T7" fmla="*/ 2147483647 h 219"/>
                <a:gd name="T8" fmla="*/ 2147483647 w 36"/>
                <a:gd name="T9" fmla="*/ 2147483647 h 219"/>
                <a:gd name="T10" fmla="*/ 2147483647 w 36"/>
                <a:gd name="T11" fmla="*/ 2147483647 h 219"/>
                <a:gd name="T12" fmla="*/ 2147483647 w 36"/>
                <a:gd name="T13" fmla="*/ 0 h 2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219">
                  <a:moveTo>
                    <a:pt x="18" y="0"/>
                  </a:moveTo>
                  <a:cubicBezTo>
                    <a:pt x="8" y="0"/>
                    <a:pt x="0" y="8"/>
                    <a:pt x="0" y="18"/>
                  </a:cubicBezTo>
                  <a:cubicBezTo>
                    <a:pt x="0" y="201"/>
                    <a:pt x="0" y="201"/>
                    <a:pt x="0" y="201"/>
                  </a:cubicBezTo>
                  <a:cubicBezTo>
                    <a:pt x="0" y="211"/>
                    <a:pt x="8" y="219"/>
                    <a:pt x="18" y="219"/>
                  </a:cubicBezTo>
                  <a:cubicBezTo>
                    <a:pt x="28" y="219"/>
                    <a:pt x="36" y="211"/>
                    <a:pt x="36" y="201"/>
                  </a:cubicBezTo>
                  <a:cubicBezTo>
                    <a:pt x="36" y="18"/>
                    <a:pt x="36" y="18"/>
                    <a:pt x="36" y="18"/>
                  </a:cubicBezTo>
                  <a:cubicBezTo>
                    <a:pt x="36" y="8"/>
                    <a:pt x="28" y="0"/>
                    <a:pt x="18" y="0"/>
                  </a:cubicBezTo>
                </a:path>
              </a:pathLst>
            </a:custGeom>
            <a:solidFill>
              <a:srgbClr val="282A2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199" name="Freeform 456"/>
            <p:cNvSpPr/>
            <p:nvPr/>
          </p:nvSpPr>
          <p:spPr bwMode="auto">
            <a:xfrm>
              <a:off x="177633" y="144094"/>
              <a:ext cx="103102" cy="70805"/>
            </a:xfrm>
            <a:custGeom>
              <a:avLst/>
              <a:gdLst>
                <a:gd name="T0" fmla="*/ 2147483647 w 231"/>
                <a:gd name="T1" fmla="*/ 0 h 160"/>
                <a:gd name="T2" fmla="*/ 2147483647 w 231"/>
                <a:gd name="T3" fmla="*/ 2147483647 h 160"/>
                <a:gd name="T4" fmla="*/ 2147483647 w 231"/>
                <a:gd name="T5" fmla="*/ 2147483647 h 160"/>
                <a:gd name="T6" fmla="*/ 2147483647 w 231"/>
                <a:gd name="T7" fmla="*/ 2147483647 h 160"/>
                <a:gd name="T8" fmla="*/ 2147483647 w 231"/>
                <a:gd name="T9" fmla="*/ 2147483647 h 160"/>
                <a:gd name="T10" fmla="*/ 2147483647 w 231"/>
                <a:gd name="T11" fmla="*/ 0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1" h="160">
                  <a:moveTo>
                    <a:pt x="142" y="0"/>
                  </a:moveTo>
                  <a:cubicBezTo>
                    <a:pt x="52" y="0"/>
                    <a:pt x="23" y="128"/>
                    <a:pt x="23" y="128"/>
                  </a:cubicBezTo>
                  <a:cubicBezTo>
                    <a:pt x="0" y="146"/>
                    <a:pt x="12" y="160"/>
                    <a:pt x="27" y="160"/>
                  </a:cubicBezTo>
                  <a:cubicBezTo>
                    <a:pt x="37" y="160"/>
                    <a:pt x="49" y="154"/>
                    <a:pt x="53" y="138"/>
                  </a:cubicBezTo>
                  <a:cubicBezTo>
                    <a:pt x="62" y="98"/>
                    <a:pt x="130" y="73"/>
                    <a:pt x="170" y="64"/>
                  </a:cubicBezTo>
                  <a:cubicBezTo>
                    <a:pt x="210" y="55"/>
                    <a:pt x="231" y="0"/>
                    <a:pt x="142" y="0"/>
                  </a:cubicBezTo>
                </a:path>
              </a:pathLst>
            </a:custGeom>
            <a:solidFill>
              <a:srgbClr val="D4AF4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6886" name="组合 65"/>
          <p:cNvGrpSpPr/>
          <p:nvPr/>
        </p:nvGrpSpPr>
        <p:grpSpPr bwMode="auto">
          <a:xfrm>
            <a:off x="7163991" y="4359033"/>
            <a:ext cx="542925" cy="543093"/>
            <a:chOff x="0" y="0"/>
            <a:chExt cx="723900" cy="723900"/>
          </a:xfrm>
        </p:grpSpPr>
        <p:sp>
          <p:nvSpPr>
            <p:cNvPr id="37174" name="Freeform 530"/>
            <p:cNvSpPr/>
            <p:nvPr/>
          </p:nvSpPr>
          <p:spPr bwMode="auto">
            <a:xfrm>
              <a:off x="0" y="0"/>
              <a:ext cx="723900" cy="723900"/>
            </a:xfrm>
            <a:custGeom>
              <a:avLst/>
              <a:gdLst>
                <a:gd name="T0" fmla="*/ 2147483647 w 1632"/>
                <a:gd name="T1" fmla="*/ 2147483647 h 1632"/>
                <a:gd name="T2" fmla="*/ 2147483647 w 1632"/>
                <a:gd name="T3" fmla="*/ 2147483647 h 1632"/>
                <a:gd name="T4" fmla="*/ 2147483647 w 1632"/>
                <a:gd name="T5" fmla="*/ 2147483647 h 1632"/>
                <a:gd name="T6" fmla="*/ 0 w 1632"/>
                <a:gd name="T7" fmla="*/ 2147483647 h 1632"/>
                <a:gd name="T8" fmla="*/ 0 w 1632"/>
                <a:gd name="T9" fmla="*/ 2147483647 h 1632"/>
                <a:gd name="T10" fmla="*/ 2147483647 w 1632"/>
                <a:gd name="T11" fmla="*/ 0 h 1632"/>
                <a:gd name="T12" fmla="*/ 2147483647 w 1632"/>
                <a:gd name="T13" fmla="*/ 0 h 1632"/>
                <a:gd name="T14" fmla="*/ 2147483647 w 1632"/>
                <a:gd name="T15" fmla="*/ 2147483647 h 1632"/>
                <a:gd name="T16" fmla="*/ 2147483647 w 1632"/>
                <a:gd name="T17" fmla="*/ 2147483647 h 16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32" h="1632">
                  <a:moveTo>
                    <a:pt x="1632" y="1518"/>
                  </a:moveTo>
                  <a:cubicBezTo>
                    <a:pt x="1632" y="1581"/>
                    <a:pt x="1581" y="1632"/>
                    <a:pt x="1518" y="1632"/>
                  </a:cubicBezTo>
                  <a:cubicBezTo>
                    <a:pt x="114" y="1632"/>
                    <a:pt x="114" y="1632"/>
                    <a:pt x="114" y="1632"/>
                  </a:cubicBezTo>
                  <a:cubicBezTo>
                    <a:pt x="51" y="1632"/>
                    <a:pt x="0" y="1581"/>
                    <a:pt x="0" y="1518"/>
                  </a:cubicBezTo>
                  <a:cubicBezTo>
                    <a:pt x="0" y="113"/>
                    <a:pt x="0" y="113"/>
                    <a:pt x="0" y="113"/>
                  </a:cubicBezTo>
                  <a:cubicBezTo>
                    <a:pt x="0" y="51"/>
                    <a:pt x="51" y="0"/>
                    <a:pt x="114" y="0"/>
                  </a:cubicBezTo>
                  <a:cubicBezTo>
                    <a:pt x="1518" y="0"/>
                    <a:pt x="1518" y="0"/>
                    <a:pt x="1518" y="0"/>
                  </a:cubicBezTo>
                  <a:cubicBezTo>
                    <a:pt x="1581" y="0"/>
                    <a:pt x="1632" y="51"/>
                    <a:pt x="1632" y="113"/>
                  </a:cubicBezTo>
                  <a:lnTo>
                    <a:pt x="1632" y="1518"/>
                  </a:lnTo>
                  <a:close/>
                </a:path>
              </a:pathLst>
            </a:custGeom>
            <a:solidFill>
              <a:srgbClr val="A3BE5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175" name="Freeform 531"/>
            <p:cNvSpPr>
              <a:spLocks noEditPoints="1"/>
            </p:cNvSpPr>
            <p:nvPr/>
          </p:nvSpPr>
          <p:spPr bwMode="auto">
            <a:xfrm>
              <a:off x="187325" y="252412"/>
              <a:ext cx="347663" cy="239713"/>
            </a:xfrm>
            <a:custGeom>
              <a:avLst/>
              <a:gdLst>
                <a:gd name="T0" fmla="*/ 2147483647 w 782"/>
                <a:gd name="T1" fmla="*/ 2147483647 h 542"/>
                <a:gd name="T2" fmla="*/ 2147483647 w 782"/>
                <a:gd name="T3" fmla="*/ 2147483647 h 542"/>
                <a:gd name="T4" fmla="*/ 2147483647 w 782"/>
                <a:gd name="T5" fmla="*/ 2147483647 h 542"/>
                <a:gd name="T6" fmla="*/ 2147483647 w 782"/>
                <a:gd name="T7" fmla="*/ 2147483647 h 542"/>
                <a:gd name="T8" fmla="*/ 2147483647 w 782"/>
                <a:gd name="T9" fmla="*/ 0 h 542"/>
                <a:gd name="T10" fmla="*/ 2147483647 w 782"/>
                <a:gd name="T11" fmla="*/ 0 h 542"/>
                <a:gd name="T12" fmla="*/ 0 w 782"/>
                <a:gd name="T13" fmla="*/ 2147483647 h 542"/>
                <a:gd name="T14" fmla="*/ 0 w 782"/>
                <a:gd name="T15" fmla="*/ 2147483647 h 542"/>
                <a:gd name="T16" fmla="*/ 2147483647 w 782"/>
                <a:gd name="T17" fmla="*/ 2147483647 h 542"/>
                <a:gd name="T18" fmla="*/ 2147483647 w 782"/>
                <a:gd name="T19" fmla="*/ 2147483647 h 542"/>
                <a:gd name="T20" fmla="*/ 2147483647 w 782"/>
                <a:gd name="T21" fmla="*/ 2147483647 h 542"/>
                <a:gd name="T22" fmla="*/ 2147483647 w 782"/>
                <a:gd name="T23" fmla="*/ 2147483647 h 542"/>
                <a:gd name="T24" fmla="*/ 2147483647 w 782"/>
                <a:gd name="T25" fmla="*/ 2147483647 h 542"/>
                <a:gd name="T26" fmla="*/ 2147483647 w 782"/>
                <a:gd name="T27" fmla="*/ 2147483647 h 5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82" h="542">
                  <a:moveTo>
                    <a:pt x="58" y="542"/>
                  </a:moveTo>
                  <a:cubicBezTo>
                    <a:pt x="723" y="542"/>
                    <a:pt x="723" y="542"/>
                    <a:pt x="723" y="542"/>
                  </a:cubicBezTo>
                  <a:cubicBezTo>
                    <a:pt x="755" y="542"/>
                    <a:pt x="782" y="516"/>
                    <a:pt x="782" y="483"/>
                  </a:cubicBezTo>
                  <a:cubicBezTo>
                    <a:pt x="782" y="58"/>
                    <a:pt x="782" y="58"/>
                    <a:pt x="782" y="58"/>
                  </a:cubicBezTo>
                  <a:cubicBezTo>
                    <a:pt x="782" y="26"/>
                    <a:pt x="755" y="0"/>
                    <a:pt x="723" y="0"/>
                  </a:cubicBezTo>
                  <a:cubicBezTo>
                    <a:pt x="58" y="0"/>
                    <a:pt x="58" y="0"/>
                    <a:pt x="58" y="0"/>
                  </a:cubicBezTo>
                  <a:cubicBezTo>
                    <a:pt x="26" y="0"/>
                    <a:pt x="0" y="26"/>
                    <a:pt x="0" y="58"/>
                  </a:cubicBezTo>
                  <a:cubicBezTo>
                    <a:pt x="0" y="483"/>
                    <a:pt x="0" y="483"/>
                    <a:pt x="0" y="483"/>
                  </a:cubicBezTo>
                  <a:cubicBezTo>
                    <a:pt x="0" y="516"/>
                    <a:pt x="26" y="542"/>
                    <a:pt x="58" y="542"/>
                  </a:cubicBezTo>
                  <a:close/>
                  <a:moveTo>
                    <a:pt x="183" y="266"/>
                  </a:moveTo>
                  <a:cubicBezTo>
                    <a:pt x="183" y="151"/>
                    <a:pt x="276" y="58"/>
                    <a:pt x="391" y="58"/>
                  </a:cubicBezTo>
                  <a:cubicBezTo>
                    <a:pt x="506" y="58"/>
                    <a:pt x="599" y="151"/>
                    <a:pt x="599" y="266"/>
                  </a:cubicBezTo>
                  <a:cubicBezTo>
                    <a:pt x="599" y="381"/>
                    <a:pt x="506" y="474"/>
                    <a:pt x="391" y="474"/>
                  </a:cubicBezTo>
                  <a:cubicBezTo>
                    <a:pt x="276" y="474"/>
                    <a:pt x="183" y="381"/>
                    <a:pt x="183" y="266"/>
                  </a:cubicBezTo>
                  <a:close/>
                </a:path>
              </a:pathLst>
            </a:custGeom>
            <a:solidFill>
              <a:srgbClr val="C4252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176" name="Freeform 532"/>
            <p:cNvSpPr>
              <a:spLocks noEditPoints="1"/>
            </p:cNvSpPr>
            <p:nvPr/>
          </p:nvSpPr>
          <p:spPr bwMode="auto">
            <a:xfrm>
              <a:off x="295275" y="303212"/>
              <a:ext cx="131763" cy="133350"/>
            </a:xfrm>
            <a:custGeom>
              <a:avLst/>
              <a:gdLst>
                <a:gd name="T0" fmla="*/ 2147483647 w 300"/>
                <a:gd name="T1" fmla="*/ 2147483647 h 300"/>
                <a:gd name="T2" fmla="*/ 2147483647 w 300"/>
                <a:gd name="T3" fmla="*/ 0 h 300"/>
                <a:gd name="T4" fmla="*/ 0 w 300"/>
                <a:gd name="T5" fmla="*/ 2147483647 h 300"/>
                <a:gd name="T6" fmla="*/ 2147483647 w 300"/>
                <a:gd name="T7" fmla="*/ 2147483647 h 300"/>
                <a:gd name="T8" fmla="*/ 2147483647 w 300"/>
                <a:gd name="T9" fmla="*/ 2147483647 h 300"/>
                <a:gd name="T10" fmla="*/ 2147483647 w 300"/>
                <a:gd name="T11" fmla="*/ 2147483647 h 300"/>
                <a:gd name="T12" fmla="*/ 2147483647 w 300"/>
                <a:gd name="T13" fmla="*/ 2147483647 h 300"/>
                <a:gd name="T14" fmla="*/ 2147483647 w 300"/>
                <a:gd name="T15" fmla="*/ 2147483647 h 300"/>
                <a:gd name="T16" fmla="*/ 2147483647 w 300"/>
                <a:gd name="T17" fmla="*/ 2147483647 h 300"/>
                <a:gd name="T18" fmla="*/ 2147483647 w 300"/>
                <a:gd name="T19" fmla="*/ 2147483647 h 300"/>
                <a:gd name="T20" fmla="*/ 2147483647 w 300"/>
                <a:gd name="T21" fmla="*/ 2147483647 h 300"/>
                <a:gd name="T22" fmla="*/ 2147483647 w 300"/>
                <a:gd name="T23" fmla="*/ 2147483647 h 3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00" h="300">
                  <a:moveTo>
                    <a:pt x="300" y="150"/>
                  </a:moveTo>
                  <a:cubicBezTo>
                    <a:pt x="300" y="67"/>
                    <a:pt x="233" y="0"/>
                    <a:pt x="150" y="0"/>
                  </a:cubicBezTo>
                  <a:cubicBezTo>
                    <a:pt x="67" y="0"/>
                    <a:pt x="0" y="67"/>
                    <a:pt x="0" y="150"/>
                  </a:cubicBezTo>
                  <a:cubicBezTo>
                    <a:pt x="0" y="233"/>
                    <a:pt x="67" y="300"/>
                    <a:pt x="150" y="300"/>
                  </a:cubicBezTo>
                  <a:cubicBezTo>
                    <a:pt x="233" y="300"/>
                    <a:pt x="300" y="233"/>
                    <a:pt x="300" y="150"/>
                  </a:cubicBezTo>
                  <a:close/>
                  <a:moveTo>
                    <a:pt x="83" y="220"/>
                  </a:moveTo>
                  <a:cubicBezTo>
                    <a:pt x="83" y="80"/>
                    <a:pt x="83" y="80"/>
                    <a:pt x="83" y="80"/>
                  </a:cubicBezTo>
                  <a:cubicBezTo>
                    <a:pt x="83" y="69"/>
                    <a:pt x="91" y="65"/>
                    <a:pt x="100" y="70"/>
                  </a:cubicBezTo>
                  <a:cubicBezTo>
                    <a:pt x="224" y="141"/>
                    <a:pt x="224" y="141"/>
                    <a:pt x="224" y="141"/>
                  </a:cubicBezTo>
                  <a:cubicBezTo>
                    <a:pt x="233" y="146"/>
                    <a:pt x="233" y="154"/>
                    <a:pt x="224" y="160"/>
                  </a:cubicBezTo>
                  <a:cubicBezTo>
                    <a:pt x="100" y="230"/>
                    <a:pt x="100" y="230"/>
                    <a:pt x="100" y="230"/>
                  </a:cubicBezTo>
                  <a:cubicBezTo>
                    <a:pt x="91" y="235"/>
                    <a:pt x="83" y="231"/>
                    <a:pt x="83" y="22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177" name="Freeform 533"/>
            <p:cNvSpPr/>
            <p:nvPr/>
          </p:nvSpPr>
          <p:spPr bwMode="auto">
            <a:xfrm>
              <a:off x="101600" y="117475"/>
              <a:ext cx="519113" cy="498475"/>
            </a:xfrm>
            <a:custGeom>
              <a:avLst/>
              <a:gdLst>
                <a:gd name="T0" fmla="*/ 2147483647 w 1168"/>
                <a:gd name="T1" fmla="*/ 2147483647 h 1124"/>
                <a:gd name="T2" fmla="*/ 2147483647 w 1168"/>
                <a:gd name="T3" fmla="*/ 2147483647 h 1124"/>
                <a:gd name="T4" fmla="*/ 2147483647 w 1168"/>
                <a:gd name="T5" fmla="*/ 2147483647 h 1124"/>
                <a:gd name="T6" fmla="*/ 2147483647 w 1168"/>
                <a:gd name="T7" fmla="*/ 2147483647 h 1124"/>
                <a:gd name="T8" fmla="*/ 2147483647 w 1168"/>
                <a:gd name="T9" fmla="*/ 2147483647 h 1124"/>
                <a:gd name="T10" fmla="*/ 2147483647 w 1168"/>
                <a:gd name="T11" fmla="*/ 2147483647 h 1124"/>
                <a:gd name="T12" fmla="*/ 2147483647 w 1168"/>
                <a:gd name="T13" fmla="*/ 2147483647 h 1124"/>
                <a:gd name="T14" fmla="*/ 2147483647 w 1168"/>
                <a:gd name="T15" fmla="*/ 2147483647 h 1124"/>
                <a:gd name="T16" fmla="*/ 2147483647 w 1168"/>
                <a:gd name="T17" fmla="*/ 2147483647 h 1124"/>
                <a:gd name="T18" fmla="*/ 2147483647 w 1168"/>
                <a:gd name="T19" fmla="*/ 2147483647 h 1124"/>
                <a:gd name="T20" fmla="*/ 2147483647 w 1168"/>
                <a:gd name="T21" fmla="*/ 2147483647 h 1124"/>
                <a:gd name="T22" fmla="*/ 2147483647 w 1168"/>
                <a:gd name="T23" fmla="*/ 2147483647 h 1124"/>
                <a:gd name="T24" fmla="*/ 2147483647 w 1168"/>
                <a:gd name="T25" fmla="*/ 2147483647 h 1124"/>
                <a:gd name="T26" fmla="*/ 2147483647 w 1168"/>
                <a:gd name="T27" fmla="*/ 0 h 1124"/>
                <a:gd name="T28" fmla="*/ 2147483647 w 1168"/>
                <a:gd name="T29" fmla="*/ 2147483647 h 1124"/>
                <a:gd name="T30" fmla="*/ 2147483647 w 1168"/>
                <a:gd name="T31" fmla="*/ 2147483647 h 1124"/>
                <a:gd name="T32" fmla="*/ 2147483647 w 1168"/>
                <a:gd name="T33" fmla="*/ 2147483647 h 1124"/>
                <a:gd name="T34" fmla="*/ 2147483647 w 1168"/>
                <a:gd name="T35" fmla="*/ 2147483647 h 1124"/>
                <a:gd name="T36" fmla="*/ 2147483647 w 1168"/>
                <a:gd name="T37" fmla="*/ 2147483647 h 1124"/>
                <a:gd name="T38" fmla="*/ 2147483647 w 1168"/>
                <a:gd name="T39" fmla="*/ 2147483647 h 1124"/>
                <a:gd name="T40" fmla="*/ 2147483647 w 1168"/>
                <a:gd name="T41" fmla="*/ 2147483647 h 1124"/>
                <a:gd name="T42" fmla="*/ 2147483647 w 1168"/>
                <a:gd name="T43" fmla="*/ 2147483647 h 1124"/>
                <a:gd name="T44" fmla="*/ 2147483647 w 1168"/>
                <a:gd name="T45" fmla="*/ 2147483647 h 1124"/>
                <a:gd name="T46" fmla="*/ 2147483647 w 1168"/>
                <a:gd name="T47" fmla="*/ 2147483647 h 1124"/>
                <a:gd name="T48" fmla="*/ 2147483647 w 1168"/>
                <a:gd name="T49" fmla="*/ 2147483647 h 1124"/>
                <a:gd name="T50" fmla="*/ 2147483647 w 1168"/>
                <a:gd name="T51" fmla="*/ 2147483647 h 1124"/>
                <a:gd name="T52" fmla="*/ 2147483647 w 1168"/>
                <a:gd name="T53" fmla="*/ 2147483647 h 1124"/>
                <a:gd name="T54" fmla="*/ 2147483647 w 1168"/>
                <a:gd name="T55" fmla="*/ 2147483647 h 1124"/>
                <a:gd name="T56" fmla="*/ 2147483647 w 1168"/>
                <a:gd name="T57" fmla="*/ 2147483647 h 1124"/>
                <a:gd name="T58" fmla="*/ 2147483647 w 1168"/>
                <a:gd name="T59" fmla="*/ 2147483647 h 1124"/>
                <a:gd name="T60" fmla="*/ 2147483647 w 1168"/>
                <a:gd name="T61" fmla="*/ 2147483647 h 1124"/>
                <a:gd name="T62" fmla="*/ 2147483647 w 1168"/>
                <a:gd name="T63" fmla="*/ 2147483647 h 1124"/>
                <a:gd name="T64" fmla="*/ 2147483647 w 1168"/>
                <a:gd name="T65" fmla="*/ 2147483647 h 1124"/>
                <a:gd name="T66" fmla="*/ 2147483647 w 1168"/>
                <a:gd name="T67" fmla="*/ 2147483647 h 1124"/>
                <a:gd name="T68" fmla="*/ 2147483647 w 1168"/>
                <a:gd name="T69" fmla="*/ 2147483647 h 1124"/>
                <a:gd name="T70" fmla="*/ 2147483647 w 1168"/>
                <a:gd name="T71" fmla="*/ 2147483647 h 1124"/>
                <a:gd name="T72" fmla="*/ 2147483647 w 1168"/>
                <a:gd name="T73" fmla="*/ 2147483647 h 1124"/>
                <a:gd name="T74" fmla="*/ 2147483647 w 1168"/>
                <a:gd name="T75" fmla="*/ 2147483647 h 1124"/>
                <a:gd name="T76" fmla="*/ 2147483647 w 1168"/>
                <a:gd name="T77" fmla="*/ 2147483647 h 1124"/>
                <a:gd name="T78" fmla="*/ 2147483647 w 1168"/>
                <a:gd name="T79" fmla="*/ 2147483647 h 1124"/>
                <a:gd name="T80" fmla="*/ 2147483647 w 1168"/>
                <a:gd name="T81" fmla="*/ 2147483647 h 1124"/>
                <a:gd name="T82" fmla="*/ 2147483647 w 1168"/>
                <a:gd name="T83" fmla="*/ 2147483647 h 1124"/>
                <a:gd name="T84" fmla="*/ 2147483647 w 1168"/>
                <a:gd name="T85" fmla="*/ 2147483647 h 1124"/>
                <a:gd name="T86" fmla="*/ 2147483647 w 1168"/>
                <a:gd name="T87" fmla="*/ 2147483647 h 1124"/>
                <a:gd name="T88" fmla="*/ 2147483647 w 1168"/>
                <a:gd name="T89" fmla="*/ 2147483647 h 1124"/>
                <a:gd name="T90" fmla="*/ 2147483647 w 1168"/>
                <a:gd name="T91" fmla="*/ 2147483647 h 1124"/>
                <a:gd name="T92" fmla="*/ 2147483647 w 1168"/>
                <a:gd name="T93" fmla="*/ 2147483647 h 1124"/>
                <a:gd name="T94" fmla="*/ 2147483647 w 1168"/>
                <a:gd name="T95" fmla="*/ 2147483647 h 1124"/>
                <a:gd name="T96" fmla="*/ 2147483647 w 1168"/>
                <a:gd name="T97" fmla="*/ 0 h 1124"/>
                <a:gd name="T98" fmla="*/ 0 w 1168"/>
                <a:gd name="T99" fmla="*/ 2147483647 h 1124"/>
                <a:gd name="T100" fmla="*/ 0 w 1168"/>
                <a:gd name="T101" fmla="*/ 2147483647 h 1124"/>
                <a:gd name="T102" fmla="*/ 2147483647 w 1168"/>
                <a:gd name="T103" fmla="*/ 2147483647 h 112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68" h="1124">
                  <a:moveTo>
                    <a:pt x="45" y="545"/>
                  </a:moveTo>
                  <a:cubicBezTo>
                    <a:pt x="52" y="699"/>
                    <a:pt x="54" y="948"/>
                    <a:pt x="247" y="971"/>
                  </a:cubicBezTo>
                  <a:cubicBezTo>
                    <a:pt x="506" y="1003"/>
                    <a:pt x="801" y="935"/>
                    <a:pt x="1047" y="1044"/>
                  </a:cubicBezTo>
                  <a:cubicBezTo>
                    <a:pt x="1059" y="1062"/>
                    <a:pt x="1072" y="1079"/>
                    <a:pt x="1088" y="1096"/>
                  </a:cubicBezTo>
                  <a:cubicBezTo>
                    <a:pt x="1114" y="1124"/>
                    <a:pt x="1156" y="1082"/>
                    <a:pt x="1130" y="1054"/>
                  </a:cubicBezTo>
                  <a:cubicBezTo>
                    <a:pt x="1118" y="1042"/>
                    <a:pt x="1108" y="1029"/>
                    <a:pt x="1099" y="1015"/>
                  </a:cubicBezTo>
                  <a:cubicBezTo>
                    <a:pt x="1099" y="1009"/>
                    <a:pt x="1096" y="1002"/>
                    <a:pt x="1089" y="998"/>
                  </a:cubicBezTo>
                  <a:cubicBezTo>
                    <a:pt x="1015" y="864"/>
                    <a:pt x="1063" y="688"/>
                    <a:pt x="1117" y="544"/>
                  </a:cubicBezTo>
                  <a:cubicBezTo>
                    <a:pt x="1119" y="545"/>
                    <a:pt x="1121" y="545"/>
                    <a:pt x="1122" y="546"/>
                  </a:cubicBezTo>
                  <a:cubicBezTo>
                    <a:pt x="1122" y="546"/>
                    <a:pt x="1122" y="546"/>
                    <a:pt x="1122" y="546"/>
                  </a:cubicBezTo>
                  <a:cubicBezTo>
                    <a:pt x="1126" y="546"/>
                    <a:pt x="1138" y="544"/>
                    <a:pt x="1149" y="525"/>
                  </a:cubicBezTo>
                  <a:cubicBezTo>
                    <a:pt x="1162" y="503"/>
                    <a:pt x="1168" y="466"/>
                    <a:pt x="1168" y="414"/>
                  </a:cubicBezTo>
                  <a:cubicBezTo>
                    <a:pt x="1168" y="47"/>
                    <a:pt x="1168" y="47"/>
                    <a:pt x="1168" y="47"/>
                  </a:cubicBezTo>
                  <a:cubicBezTo>
                    <a:pt x="1168" y="21"/>
                    <a:pt x="1147" y="0"/>
                    <a:pt x="1121" y="0"/>
                  </a:cubicBezTo>
                  <a:cubicBezTo>
                    <a:pt x="1095" y="0"/>
                    <a:pt x="1074" y="21"/>
                    <a:pt x="1074" y="47"/>
                  </a:cubicBezTo>
                  <a:cubicBezTo>
                    <a:pt x="1074" y="65"/>
                    <a:pt x="1074" y="65"/>
                    <a:pt x="1074" y="65"/>
                  </a:cubicBezTo>
                  <a:cubicBezTo>
                    <a:pt x="1074" y="75"/>
                    <a:pt x="1074" y="75"/>
                    <a:pt x="1074" y="75"/>
                  </a:cubicBezTo>
                  <a:cubicBezTo>
                    <a:pt x="1074" y="85"/>
                    <a:pt x="1074" y="85"/>
                    <a:pt x="1074" y="85"/>
                  </a:cubicBezTo>
                  <a:cubicBezTo>
                    <a:pt x="995" y="71"/>
                    <a:pt x="995" y="71"/>
                    <a:pt x="995" y="71"/>
                  </a:cubicBezTo>
                  <a:cubicBezTo>
                    <a:pt x="1001" y="85"/>
                    <a:pt x="1005" y="100"/>
                    <a:pt x="1005" y="116"/>
                  </a:cubicBezTo>
                  <a:cubicBezTo>
                    <a:pt x="1005" y="166"/>
                    <a:pt x="1005" y="166"/>
                    <a:pt x="1005" y="166"/>
                  </a:cubicBezTo>
                  <a:cubicBezTo>
                    <a:pt x="1005" y="183"/>
                    <a:pt x="1001" y="199"/>
                    <a:pt x="995" y="213"/>
                  </a:cubicBezTo>
                  <a:cubicBezTo>
                    <a:pt x="1074" y="199"/>
                    <a:pt x="1074" y="199"/>
                    <a:pt x="1074" y="199"/>
                  </a:cubicBezTo>
                  <a:cubicBezTo>
                    <a:pt x="1074" y="210"/>
                    <a:pt x="1074" y="210"/>
                    <a:pt x="1074" y="210"/>
                  </a:cubicBezTo>
                  <a:cubicBezTo>
                    <a:pt x="1074" y="220"/>
                    <a:pt x="1074" y="220"/>
                    <a:pt x="1074" y="220"/>
                  </a:cubicBezTo>
                  <a:cubicBezTo>
                    <a:pt x="1074" y="413"/>
                    <a:pt x="1074" y="413"/>
                    <a:pt x="1074" y="413"/>
                  </a:cubicBezTo>
                  <a:cubicBezTo>
                    <a:pt x="1074" y="414"/>
                    <a:pt x="1073" y="438"/>
                    <a:pt x="1051" y="475"/>
                  </a:cubicBezTo>
                  <a:cubicBezTo>
                    <a:pt x="1043" y="488"/>
                    <a:pt x="1045" y="499"/>
                    <a:pt x="1049" y="506"/>
                  </a:cubicBezTo>
                  <a:cubicBezTo>
                    <a:pt x="1051" y="512"/>
                    <a:pt x="1056" y="517"/>
                    <a:pt x="1062" y="522"/>
                  </a:cubicBezTo>
                  <a:cubicBezTo>
                    <a:pt x="1009" y="663"/>
                    <a:pt x="967" y="827"/>
                    <a:pt x="1012" y="968"/>
                  </a:cubicBezTo>
                  <a:cubicBezTo>
                    <a:pt x="853" y="918"/>
                    <a:pt x="676" y="924"/>
                    <a:pt x="512" y="916"/>
                  </a:cubicBezTo>
                  <a:cubicBezTo>
                    <a:pt x="408" y="912"/>
                    <a:pt x="223" y="949"/>
                    <a:pt x="160" y="849"/>
                  </a:cubicBezTo>
                  <a:cubicBezTo>
                    <a:pt x="101" y="755"/>
                    <a:pt x="109" y="631"/>
                    <a:pt x="103" y="525"/>
                  </a:cubicBezTo>
                  <a:cubicBezTo>
                    <a:pt x="103" y="525"/>
                    <a:pt x="103" y="525"/>
                    <a:pt x="103" y="524"/>
                  </a:cubicBezTo>
                  <a:cubicBezTo>
                    <a:pt x="111" y="519"/>
                    <a:pt x="117" y="513"/>
                    <a:pt x="120" y="506"/>
                  </a:cubicBezTo>
                  <a:cubicBezTo>
                    <a:pt x="123" y="499"/>
                    <a:pt x="125" y="488"/>
                    <a:pt x="117" y="475"/>
                  </a:cubicBezTo>
                  <a:cubicBezTo>
                    <a:pt x="95" y="438"/>
                    <a:pt x="95" y="414"/>
                    <a:pt x="95" y="414"/>
                  </a:cubicBezTo>
                  <a:cubicBezTo>
                    <a:pt x="95" y="220"/>
                    <a:pt x="95" y="220"/>
                    <a:pt x="95" y="220"/>
                  </a:cubicBezTo>
                  <a:cubicBezTo>
                    <a:pt x="95" y="210"/>
                    <a:pt x="95" y="210"/>
                    <a:pt x="95" y="210"/>
                  </a:cubicBezTo>
                  <a:cubicBezTo>
                    <a:pt x="95" y="199"/>
                    <a:pt x="95" y="199"/>
                    <a:pt x="95" y="199"/>
                  </a:cubicBezTo>
                  <a:cubicBezTo>
                    <a:pt x="174" y="213"/>
                    <a:pt x="174" y="213"/>
                    <a:pt x="174" y="213"/>
                  </a:cubicBezTo>
                  <a:cubicBezTo>
                    <a:pt x="168" y="199"/>
                    <a:pt x="164" y="183"/>
                    <a:pt x="164" y="166"/>
                  </a:cubicBezTo>
                  <a:cubicBezTo>
                    <a:pt x="164" y="116"/>
                    <a:pt x="164" y="116"/>
                    <a:pt x="164" y="116"/>
                  </a:cubicBezTo>
                  <a:cubicBezTo>
                    <a:pt x="164" y="100"/>
                    <a:pt x="167" y="85"/>
                    <a:pt x="173" y="71"/>
                  </a:cubicBezTo>
                  <a:cubicBezTo>
                    <a:pt x="95" y="85"/>
                    <a:pt x="95" y="85"/>
                    <a:pt x="95" y="85"/>
                  </a:cubicBezTo>
                  <a:cubicBezTo>
                    <a:pt x="95" y="75"/>
                    <a:pt x="95" y="75"/>
                    <a:pt x="95" y="75"/>
                  </a:cubicBezTo>
                  <a:cubicBezTo>
                    <a:pt x="95" y="65"/>
                    <a:pt x="95" y="65"/>
                    <a:pt x="95" y="65"/>
                  </a:cubicBezTo>
                  <a:cubicBezTo>
                    <a:pt x="95" y="47"/>
                    <a:pt x="95" y="47"/>
                    <a:pt x="95" y="47"/>
                  </a:cubicBezTo>
                  <a:cubicBezTo>
                    <a:pt x="95" y="21"/>
                    <a:pt x="73" y="0"/>
                    <a:pt x="47" y="0"/>
                  </a:cubicBezTo>
                  <a:cubicBezTo>
                    <a:pt x="22" y="0"/>
                    <a:pt x="0" y="21"/>
                    <a:pt x="0" y="47"/>
                  </a:cubicBezTo>
                  <a:cubicBezTo>
                    <a:pt x="0" y="413"/>
                    <a:pt x="0" y="413"/>
                    <a:pt x="0" y="413"/>
                  </a:cubicBezTo>
                  <a:cubicBezTo>
                    <a:pt x="0" y="532"/>
                    <a:pt x="33" y="545"/>
                    <a:pt x="45" y="545"/>
                  </a:cubicBezTo>
                  <a:close/>
                </a:path>
              </a:pathLst>
            </a:custGeom>
            <a:solidFill>
              <a:srgbClr val="36363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178" name="Freeform 534"/>
            <p:cNvSpPr/>
            <p:nvPr/>
          </p:nvSpPr>
          <p:spPr bwMode="auto">
            <a:xfrm>
              <a:off x="184150" y="125412"/>
              <a:ext cx="98425" cy="107950"/>
            </a:xfrm>
            <a:custGeom>
              <a:avLst/>
              <a:gdLst>
                <a:gd name="T0" fmla="*/ 2147483647 w 221"/>
                <a:gd name="T1" fmla="*/ 2147483647 h 243"/>
                <a:gd name="T2" fmla="*/ 2147483647 w 221"/>
                <a:gd name="T3" fmla="*/ 2147483647 h 243"/>
                <a:gd name="T4" fmla="*/ 2147483647 w 221"/>
                <a:gd name="T5" fmla="*/ 2147483647 h 243"/>
                <a:gd name="T6" fmla="*/ 2147483647 w 221"/>
                <a:gd name="T7" fmla="*/ 2147483647 h 243"/>
                <a:gd name="T8" fmla="*/ 2147483647 w 221"/>
                <a:gd name="T9" fmla="*/ 2147483647 h 243"/>
                <a:gd name="T10" fmla="*/ 2147483647 w 221"/>
                <a:gd name="T11" fmla="*/ 2147483647 h 243"/>
                <a:gd name="T12" fmla="*/ 2147483647 w 221"/>
                <a:gd name="T13" fmla="*/ 2147483647 h 243"/>
                <a:gd name="T14" fmla="*/ 2147483647 w 221"/>
                <a:gd name="T15" fmla="*/ 2147483647 h 243"/>
                <a:gd name="T16" fmla="*/ 2147483647 w 221"/>
                <a:gd name="T17" fmla="*/ 2147483647 h 243"/>
                <a:gd name="T18" fmla="*/ 2147483647 w 221"/>
                <a:gd name="T19" fmla="*/ 2147483647 h 243"/>
                <a:gd name="T20" fmla="*/ 2147483647 w 221"/>
                <a:gd name="T21" fmla="*/ 2147483647 h 243"/>
                <a:gd name="T22" fmla="*/ 2147483647 w 221"/>
                <a:gd name="T23" fmla="*/ 2147483647 h 243"/>
                <a:gd name="T24" fmla="*/ 2147483647 w 221"/>
                <a:gd name="T25" fmla="*/ 0 h 243"/>
                <a:gd name="T26" fmla="*/ 2147483647 w 221"/>
                <a:gd name="T27" fmla="*/ 2147483647 h 243"/>
                <a:gd name="T28" fmla="*/ 2147483647 w 221"/>
                <a:gd name="T29" fmla="*/ 2147483647 h 243"/>
                <a:gd name="T30" fmla="*/ 2147483647 w 221"/>
                <a:gd name="T31" fmla="*/ 2147483647 h 243"/>
                <a:gd name="T32" fmla="*/ 0 w 221"/>
                <a:gd name="T33" fmla="*/ 2147483647 h 243"/>
                <a:gd name="T34" fmla="*/ 0 w 221"/>
                <a:gd name="T35" fmla="*/ 2147483647 h 243"/>
                <a:gd name="T36" fmla="*/ 2147483647 w 221"/>
                <a:gd name="T37" fmla="*/ 2147483647 h 243"/>
                <a:gd name="T38" fmla="*/ 2147483647 w 221"/>
                <a:gd name="T39" fmla="*/ 2147483647 h 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21" h="243">
                  <a:moveTo>
                    <a:pt x="24" y="209"/>
                  </a:moveTo>
                  <a:cubicBezTo>
                    <a:pt x="27" y="214"/>
                    <a:pt x="32" y="218"/>
                    <a:pt x="36" y="221"/>
                  </a:cubicBezTo>
                  <a:cubicBezTo>
                    <a:pt x="52" y="234"/>
                    <a:pt x="72" y="242"/>
                    <a:pt x="94" y="243"/>
                  </a:cubicBezTo>
                  <a:cubicBezTo>
                    <a:pt x="114" y="235"/>
                    <a:pt x="114" y="235"/>
                    <a:pt x="114" y="235"/>
                  </a:cubicBezTo>
                  <a:cubicBezTo>
                    <a:pt x="132" y="227"/>
                    <a:pt x="132" y="227"/>
                    <a:pt x="132" y="227"/>
                  </a:cubicBezTo>
                  <a:cubicBezTo>
                    <a:pt x="146" y="221"/>
                    <a:pt x="146" y="221"/>
                    <a:pt x="146" y="221"/>
                  </a:cubicBezTo>
                  <a:cubicBezTo>
                    <a:pt x="200" y="221"/>
                    <a:pt x="221" y="200"/>
                    <a:pt x="221" y="146"/>
                  </a:cubicBezTo>
                  <a:cubicBezTo>
                    <a:pt x="221" y="96"/>
                    <a:pt x="221" y="96"/>
                    <a:pt x="221" y="96"/>
                  </a:cubicBezTo>
                  <a:cubicBezTo>
                    <a:pt x="221" y="43"/>
                    <a:pt x="200" y="21"/>
                    <a:pt x="146" y="21"/>
                  </a:cubicBezTo>
                  <a:cubicBezTo>
                    <a:pt x="142" y="21"/>
                    <a:pt x="142" y="21"/>
                    <a:pt x="142" y="21"/>
                  </a:cubicBezTo>
                  <a:cubicBezTo>
                    <a:pt x="132" y="16"/>
                    <a:pt x="132" y="16"/>
                    <a:pt x="132" y="16"/>
                  </a:cubicBezTo>
                  <a:cubicBezTo>
                    <a:pt x="115" y="9"/>
                    <a:pt x="115" y="9"/>
                    <a:pt x="115" y="9"/>
                  </a:cubicBezTo>
                  <a:cubicBezTo>
                    <a:pt x="94" y="0"/>
                    <a:pt x="94" y="0"/>
                    <a:pt x="94" y="0"/>
                  </a:cubicBezTo>
                  <a:cubicBezTo>
                    <a:pt x="71" y="1"/>
                    <a:pt x="51" y="9"/>
                    <a:pt x="34" y="23"/>
                  </a:cubicBezTo>
                  <a:cubicBezTo>
                    <a:pt x="30" y="27"/>
                    <a:pt x="26" y="31"/>
                    <a:pt x="22" y="35"/>
                  </a:cubicBezTo>
                  <a:cubicBezTo>
                    <a:pt x="19" y="39"/>
                    <a:pt x="16" y="43"/>
                    <a:pt x="14" y="47"/>
                  </a:cubicBezTo>
                  <a:cubicBezTo>
                    <a:pt x="5" y="61"/>
                    <a:pt x="0" y="78"/>
                    <a:pt x="0" y="96"/>
                  </a:cubicBezTo>
                  <a:cubicBezTo>
                    <a:pt x="0" y="146"/>
                    <a:pt x="0" y="146"/>
                    <a:pt x="0" y="146"/>
                  </a:cubicBezTo>
                  <a:cubicBezTo>
                    <a:pt x="0" y="165"/>
                    <a:pt x="5" y="183"/>
                    <a:pt x="15" y="197"/>
                  </a:cubicBezTo>
                  <a:cubicBezTo>
                    <a:pt x="17" y="202"/>
                    <a:pt x="20" y="205"/>
                    <a:pt x="24" y="209"/>
                  </a:cubicBezTo>
                  <a:close/>
                </a:path>
              </a:pathLst>
            </a:custGeom>
            <a:solidFill>
              <a:srgbClr val="3E7AC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179" name="Freeform 535"/>
            <p:cNvSpPr/>
            <p:nvPr/>
          </p:nvSpPr>
          <p:spPr bwMode="auto">
            <a:xfrm>
              <a:off x="441325" y="125412"/>
              <a:ext cx="98425" cy="107950"/>
            </a:xfrm>
            <a:custGeom>
              <a:avLst/>
              <a:gdLst>
                <a:gd name="T0" fmla="*/ 2147483647 w 222"/>
                <a:gd name="T1" fmla="*/ 2147483647 h 243"/>
                <a:gd name="T2" fmla="*/ 2147483647 w 222"/>
                <a:gd name="T3" fmla="*/ 2147483647 h 243"/>
                <a:gd name="T4" fmla="*/ 2147483647 w 222"/>
                <a:gd name="T5" fmla="*/ 2147483647 h 243"/>
                <a:gd name="T6" fmla="*/ 2147483647 w 222"/>
                <a:gd name="T7" fmla="*/ 2147483647 h 243"/>
                <a:gd name="T8" fmla="*/ 2147483647 w 222"/>
                <a:gd name="T9" fmla="*/ 0 h 243"/>
                <a:gd name="T10" fmla="*/ 2147483647 w 222"/>
                <a:gd name="T11" fmla="*/ 2147483647 h 243"/>
                <a:gd name="T12" fmla="*/ 2147483647 w 222"/>
                <a:gd name="T13" fmla="*/ 2147483647 h 243"/>
                <a:gd name="T14" fmla="*/ 2147483647 w 222"/>
                <a:gd name="T15" fmla="*/ 2147483647 h 243"/>
                <a:gd name="T16" fmla="*/ 0 w 222"/>
                <a:gd name="T17" fmla="*/ 2147483647 h 243"/>
                <a:gd name="T18" fmla="*/ 0 w 222"/>
                <a:gd name="T19" fmla="*/ 2147483647 h 243"/>
                <a:gd name="T20" fmla="*/ 2147483647 w 222"/>
                <a:gd name="T21" fmla="*/ 2147483647 h 243"/>
                <a:gd name="T22" fmla="*/ 2147483647 w 222"/>
                <a:gd name="T23" fmla="*/ 2147483647 h 243"/>
                <a:gd name="T24" fmla="*/ 2147483647 w 222"/>
                <a:gd name="T25" fmla="*/ 2147483647 h 243"/>
                <a:gd name="T26" fmla="*/ 2147483647 w 222"/>
                <a:gd name="T27" fmla="*/ 2147483647 h 243"/>
                <a:gd name="T28" fmla="*/ 2147483647 w 222"/>
                <a:gd name="T29" fmla="*/ 2147483647 h 243"/>
                <a:gd name="T30" fmla="*/ 2147483647 w 222"/>
                <a:gd name="T31" fmla="*/ 2147483647 h 243"/>
                <a:gd name="T32" fmla="*/ 2147483647 w 222"/>
                <a:gd name="T33" fmla="*/ 2147483647 h 243"/>
                <a:gd name="T34" fmla="*/ 2147483647 w 222"/>
                <a:gd name="T35" fmla="*/ 2147483647 h 243"/>
                <a:gd name="T36" fmla="*/ 2147483647 w 222"/>
                <a:gd name="T37" fmla="*/ 2147483647 h 243"/>
                <a:gd name="T38" fmla="*/ 2147483647 w 222"/>
                <a:gd name="T39" fmla="*/ 2147483647 h 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22" h="243">
                  <a:moveTo>
                    <a:pt x="222" y="96"/>
                  </a:moveTo>
                  <a:cubicBezTo>
                    <a:pt x="222" y="78"/>
                    <a:pt x="216" y="61"/>
                    <a:pt x="208" y="47"/>
                  </a:cubicBezTo>
                  <a:cubicBezTo>
                    <a:pt x="205" y="43"/>
                    <a:pt x="202" y="39"/>
                    <a:pt x="199" y="35"/>
                  </a:cubicBezTo>
                  <a:cubicBezTo>
                    <a:pt x="196" y="31"/>
                    <a:pt x="192" y="27"/>
                    <a:pt x="187" y="23"/>
                  </a:cubicBezTo>
                  <a:cubicBezTo>
                    <a:pt x="171" y="9"/>
                    <a:pt x="150" y="1"/>
                    <a:pt x="128" y="0"/>
                  </a:cubicBezTo>
                  <a:cubicBezTo>
                    <a:pt x="106" y="9"/>
                    <a:pt x="106" y="9"/>
                    <a:pt x="106" y="9"/>
                  </a:cubicBezTo>
                  <a:cubicBezTo>
                    <a:pt x="89" y="16"/>
                    <a:pt x="89" y="16"/>
                    <a:pt x="89" y="16"/>
                  </a:cubicBezTo>
                  <a:cubicBezTo>
                    <a:pt x="75" y="21"/>
                    <a:pt x="75" y="21"/>
                    <a:pt x="75" y="21"/>
                  </a:cubicBezTo>
                  <a:cubicBezTo>
                    <a:pt x="22" y="21"/>
                    <a:pt x="0" y="43"/>
                    <a:pt x="0" y="96"/>
                  </a:cubicBezTo>
                  <a:cubicBezTo>
                    <a:pt x="0" y="146"/>
                    <a:pt x="0" y="146"/>
                    <a:pt x="0" y="146"/>
                  </a:cubicBezTo>
                  <a:cubicBezTo>
                    <a:pt x="0" y="200"/>
                    <a:pt x="22" y="222"/>
                    <a:pt x="75" y="222"/>
                  </a:cubicBezTo>
                  <a:cubicBezTo>
                    <a:pt x="79" y="222"/>
                    <a:pt x="79" y="222"/>
                    <a:pt x="79" y="222"/>
                  </a:cubicBezTo>
                  <a:cubicBezTo>
                    <a:pt x="89" y="227"/>
                    <a:pt x="89" y="227"/>
                    <a:pt x="89" y="227"/>
                  </a:cubicBezTo>
                  <a:cubicBezTo>
                    <a:pt x="109" y="235"/>
                    <a:pt x="109" y="235"/>
                    <a:pt x="109" y="235"/>
                  </a:cubicBezTo>
                  <a:cubicBezTo>
                    <a:pt x="127" y="243"/>
                    <a:pt x="127" y="243"/>
                    <a:pt x="127" y="243"/>
                  </a:cubicBezTo>
                  <a:cubicBezTo>
                    <a:pt x="149" y="242"/>
                    <a:pt x="169" y="234"/>
                    <a:pt x="185" y="221"/>
                  </a:cubicBezTo>
                  <a:cubicBezTo>
                    <a:pt x="190" y="218"/>
                    <a:pt x="194" y="214"/>
                    <a:pt x="198" y="209"/>
                  </a:cubicBezTo>
                  <a:cubicBezTo>
                    <a:pt x="201" y="205"/>
                    <a:pt x="204" y="202"/>
                    <a:pt x="207" y="198"/>
                  </a:cubicBezTo>
                  <a:cubicBezTo>
                    <a:pt x="216" y="183"/>
                    <a:pt x="222" y="165"/>
                    <a:pt x="222" y="146"/>
                  </a:cubicBezTo>
                  <a:cubicBezTo>
                    <a:pt x="222" y="96"/>
                    <a:pt x="222" y="96"/>
                    <a:pt x="222" y="96"/>
                  </a:cubicBezTo>
                  <a:close/>
                </a:path>
              </a:pathLst>
            </a:custGeom>
            <a:solidFill>
              <a:srgbClr val="3E7AC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6887" name="组合 72"/>
          <p:cNvGrpSpPr/>
          <p:nvPr/>
        </p:nvGrpSpPr>
        <p:grpSpPr bwMode="auto">
          <a:xfrm>
            <a:off x="7989094" y="4359033"/>
            <a:ext cx="542925" cy="543093"/>
            <a:chOff x="0" y="0"/>
            <a:chExt cx="723900" cy="723900"/>
          </a:xfrm>
        </p:grpSpPr>
        <p:sp>
          <p:nvSpPr>
            <p:cNvPr id="37143" name="Freeform 536"/>
            <p:cNvSpPr/>
            <p:nvPr/>
          </p:nvSpPr>
          <p:spPr bwMode="auto">
            <a:xfrm>
              <a:off x="0" y="0"/>
              <a:ext cx="723900" cy="723900"/>
            </a:xfrm>
            <a:custGeom>
              <a:avLst/>
              <a:gdLst>
                <a:gd name="T0" fmla="*/ 2147483647 w 1632"/>
                <a:gd name="T1" fmla="*/ 2147483647 h 1632"/>
                <a:gd name="T2" fmla="*/ 2147483647 w 1632"/>
                <a:gd name="T3" fmla="*/ 2147483647 h 1632"/>
                <a:gd name="T4" fmla="*/ 2147483647 w 1632"/>
                <a:gd name="T5" fmla="*/ 2147483647 h 1632"/>
                <a:gd name="T6" fmla="*/ 0 w 1632"/>
                <a:gd name="T7" fmla="*/ 2147483647 h 1632"/>
                <a:gd name="T8" fmla="*/ 0 w 1632"/>
                <a:gd name="T9" fmla="*/ 2147483647 h 1632"/>
                <a:gd name="T10" fmla="*/ 2147483647 w 1632"/>
                <a:gd name="T11" fmla="*/ 0 h 1632"/>
                <a:gd name="T12" fmla="*/ 2147483647 w 1632"/>
                <a:gd name="T13" fmla="*/ 0 h 1632"/>
                <a:gd name="T14" fmla="*/ 2147483647 w 1632"/>
                <a:gd name="T15" fmla="*/ 2147483647 h 1632"/>
                <a:gd name="T16" fmla="*/ 2147483647 w 1632"/>
                <a:gd name="T17" fmla="*/ 2147483647 h 16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32" h="1632">
                  <a:moveTo>
                    <a:pt x="1632" y="1518"/>
                  </a:moveTo>
                  <a:cubicBezTo>
                    <a:pt x="1632" y="1581"/>
                    <a:pt x="1581" y="1632"/>
                    <a:pt x="1518" y="1632"/>
                  </a:cubicBezTo>
                  <a:cubicBezTo>
                    <a:pt x="113" y="1632"/>
                    <a:pt x="113" y="1632"/>
                    <a:pt x="113" y="1632"/>
                  </a:cubicBezTo>
                  <a:cubicBezTo>
                    <a:pt x="51" y="1632"/>
                    <a:pt x="0" y="1581"/>
                    <a:pt x="0" y="1518"/>
                  </a:cubicBezTo>
                  <a:cubicBezTo>
                    <a:pt x="0" y="113"/>
                    <a:pt x="0" y="113"/>
                    <a:pt x="0" y="113"/>
                  </a:cubicBezTo>
                  <a:cubicBezTo>
                    <a:pt x="0" y="51"/>
                    <a:pt x="51" y="0"/>
                    <a:pt x="113" y="0"/>
                  </a:cubicBezTo>
                  <a:cubicBezTo>
                    <a:pt x="1518" y="0"/>
                    <a:pt x="1518" y="0"/>
                    <a:pt x="1518" y="0"/>
                  </a:cubicBezTo>
                  <a:cubicBezTo>
                    <a:pt x="1581" y="0"/>
                    <a:pt x="1632" y="51"/>
                    <a:pt x="1632" y="113"/>
                  </a:cubicBezTo>
                  <a:lnTo>
                    <a:pt x="1632" y="1518"/>
                  </a:lnTo>
                  <a:close/>
                </a:path>
              </a:pathLst>
            </a:custGeom>
            <a:solidFill>
              <a:srgbClr val="E8C04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144" name="Freeform 537"/>
            <p:cNvSpPr/>
            <p:nvPr/>
          </p:nvSpPr>
          <p:spPr bwMode="auto">
            <a:xfrm>
              <a:off x="250825" y="147637"/>
              <a:ext cx="315913" cy="98425"/>
            </a:xfrm>
            <a:custGeom>
              <a:avLst/>
              <a:gdLst>
                <a:gd name="T0" fmla="*/ 2147483647 w 713"/>
                <a:gd name="T1" fmla="*/ 2147483647 h 222"/>
                <a:gd name="T2" fmla="*/ 2147483647 w 713"/>
                <a:gd name="T3" fmla="*/ 2147483647 h 222"/>
                <a:gd name="T4" fmla="*/ 2147483647 w 713"/>
                <a:gd name="T5" fmla="*/ 2147483647 h 222"/>
                <a:gd name="T6" fmla="*/ 2147483647 w 713"/>
                <a:gd name="T7" fmla="*/ 2147483647 h 222"/>
                <a:gd name="T8" fmla="*/ 2147483647 w 713"/>
                <a:gd name="T9" fmla="*/ 2147483647 h 222"/>
                <a:gd name="T10" fmla="*/ 2147483647 w 713"/>
                <a:gd name="T11" fmla="*/ 2147483647 h 222"/>
                <a:gd name="T12" fmla="*/ 2147483647 w 713"/>
                <a:gd name="T13" fmla="*/ 2147483647 h 222"/>
                <a:gd name="T14" fmla="*/ 2147483647 w 713"/>
                <a:gd name="T15" fmla="*/ 2147483647 h 222"/>
                <a:gd name="T16" fmla="*/ 2147483647 w 713"/>
                <a:gd name="T17" fmla="*/ 2147483647 h 222"/>
                <a:gd name="T18" fmla="*/ 2147483647 w 713"/>
                <a:gd name="T19" fmla="*/ 2147483647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13" h="222">
                  <a:moveTo>
                    <a:pt x="713" y="222"/>
                  </a:moveTo>
                  <a:cubicBezTo>
                    <a:pt x="713" y="221"/>
                    <a:pt x="713" y="220"/>
                    <a:pt x="713" y="219"/>
                  </a:cubicBezTo>
                  <a:cubicBezTo>
                    <a:pt x="713" y="207"/>
                    <a:pt x="703" y="197"/>
                    <a:pt x="691" y="197"/>
                  </a:cubicBezTo>
                  <a:cubicBezTo>
                    <a:pt x="673" y="197"/>
                    <a:pt x="673" y="197"/>
                    <a:pt x="673" y="197"/>
                  </a:cubicBezTo>
                  <a:cubicBezTo>
                    <a:pt x="28" y="5"/>
                    <a:pt x="28" y="5"/>
                    <a:pt x="28" y="5"/>
                  </a:cubicBezTo>
                  <a:cubicBezTo>
                    <a:pt x="19" y="0"/>
                    <a:pt x="9" y="4"/>
                    <a:pt x="5" y="13"/>
                  </a:cubicBezTo>
                  <a:cubicBezTo>
                    <a:pt x="0" y="21"/>
                    <a:pt x="4" y="32"/>
                    <a:pt x="13" y="36"/>
                  </a:cubicBezTo>
                  <a:cubicBezTo>
                    <a:pt x="603" y="201"/>
                    <a:pt x="603" y="201"/>
                    <a:pt x="603" y="201"/>
                  </a:cubicBezTo>
                  <a:cubicBezTo>
                    <a:pt x="598" y="206"/>
                    <a:pt x="594" y="212"/>
                    <a:pt x="594" y="219"/>
                  </a:cubicBezTo>
                  <a:cubicBezTo>
                    <a:pt x="594" y="220"/>
                    <a:pt x="594" y="221"/>
                    <a:pt x="595" y="222"/>
                  </a:cubicBezTo>
                </a:path>
              </a:pathLst>
            </a:custGeom>
            <a:solidFill>
              <a:srgbClr val="DEDEDD"/>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145" name="Freeform 538"/>
            <p:cNvSpPr/>
            <p:nvPr/>
          </p:nvSpPr>
          <p:spPr bwMode="auto">
            <a:xfrm>
              <a:off x="119063" y="246062"/>
              <a:ext cx="485775" cy="328613"/>
            </a:xfrm>
            <a:custGeom>
              <a:avLst/>
              <a:gdLst>
                <a:gd name="T0" fmla="*/ 2147483647 w 1093"/>
                <a:gd name="T1" fmla="*/ 0 h 740"/>
                <a:gd name="T2" fmla="*/ 2147483647 w 1093"/>
                <a:gd name="T3" fmla="*/ 0 h 740"/>
                <a:gd name="T4" fmla="*/ 0 w 1093"/>
                <a:gd name="T5" fmla="*/ 2147483647 h 740"/>
                <a:gd name="T6" fmla="*/ 0 w 1093"/>
                <a:gd name="T7" fmla="*/ 2147483647 h 740"/>
                <a:gd name="T8" fmla="*/ 2147483647 w 1093"/>
                <a:gd name="T9" fmla="*/ 2147483647 h 740"/>
                <a:gd name="T10" fmla="*/ 2147483647 w 1093"/>
                <a:gd name="T11" fmla="*/ 2147483647 h 740"/>
                <a:gd name="T12" fmla="*/ 2147483647 w 1093"/>
                <a:gd name="T13" fmla="*/ 2147483647 h 740"/>
                <a:gd name="T14" fmla="*/ 2147483647 w 1093"/>
                <a:gd name="T15" fmla="*/ 2147483647 h 740"/>
                <a:gd name="T16" fmla="*/ 2147483647 w 1093"/>
                <a:gd name="T17" fmla="*/ 0 h 740"/>
                <a:gd name="T18" fmla="*/ 2147483647 w 1093"/>
                <a:gd name="T19" fmla="*/ 0 h 7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93" h="740">
                  <a:moveTo>
                    <a:pt x="891" y="0"/>
                  </a:moveTo>
                  <a:cubicBezTo>
                    <a:pt x="58" y="0"/>
                    <a:pt x="58" y="0"/>
                    <a:pt x="58" y="0"/>
                  </a:cubicBezTo>
                  <a:cubicBezTo>
                    <a:pt x="26" y="0"/>
                    <a:pt x="0" y="26"/>
                    <a:pt x="0" y="58"/>
                  </a:cubicBezTo>
                  <a:cubicBezTo>
                    <a:pt x="0" y="682"/>
                    <a:pt x="0" y="682"/>
                    <a:pt x="0" y="682"/>
                  </a:cubicBezTo>
                  <a:cubicBezTo>
                    <a:pt x="0" y="714"/>
                    <a:pt x="26" y="740"/>
                    <a:pt x="58" y="740"/>
                  </a:cubicBezTo>
                  <a:cubicBezTo>
                    <a:pt x="1035" y="740"/>
                    <a:pt x="1035" y="740"/>
                    <a:pt x="1035" y="740"/>
                  </a:cubicBezTo>
                  <a:cubicBezTo>
                    <a:pt x="1067" y="740"/>
                    <a:pt x="1093" y="714"/>
                    <a:pt x="1093" y="682"/>
                  </a:cubicBezTo>
                  <a:cubicBezTo>
                    <a:pt x="1093" y="58"/>
                    <a:pt x="1093" y="58"/>
                    <a:pt x="1093" y="58"/>
                  </a:cubicBezTo>
                  <a:cubicBezTo>
                    <a:pt x="1093" y="26"/>
                    <a:pt x="1067" y="0"/>
                    <a:pt x="1035" y="0"/>
                  </a:cubicBezTo>
                  <a:cubicBezTo>
                    <a:pt x="1009" y="0"/>
                    <a:pt x="1009" y="0"/>
                    <a:pt x="1009" y="0"/>
                  </a:cubicBezTo>
                </a:path>
              </a:pathLst>
            </a:custGeom>
            <a:solidFill>
              <a:srgbClr val="23232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146" name="Freeform 539"/>
            <p:cNvSpPr/>
            <p:nvPr/>
          </p:nvSpPr>
          <p:spPr bwMode="auto">
            <a:xfrm>
              <a:off x="452438" y="392112"/>
              <a:ext cx="109538" cy="133350"/>
            </a:xfrm>
            <a:custGeom>
              <a:avLst/>
              <a:gdLst>
                <a:gd name="T0" fmla="*/ 2147483647 w 245"/>
                <a:gd name="T1" fmla="*/ 2147483647 h 300"/>
                <a:gd name="T2" fmla="*/ 0 w 245"/>
                <a:gd name="T3" fmla="*/ 2147483647 h 300"/>
                <a:gd name="T4" fmla="*/ 2147483647 w 245"/>
                <a:gd name="T5" fmla="*/ 2147483647 h 300"/>
                <a:gd name="T6" fmla="*/ 2147483647 w 245"/>
                <a:gd name="T7" fmla="*/ 0 h 300"/>
                <a:gd name="T8" fmla="*/ 2147483647 w 245"/>
                <a:gd name="T9" fmla="*/ 2147483647 h 300"/>
                <a:gd name="T10" fmla="*/ 2147483647 w 245"/>
                <a:gd name="T11" fmla="*/ 2147483647 h 300"/>
                <a:gd name="T12" fmla="*/ 2147483647 w 245"/>
                <a:gd name="T13" fmla="*/ 2147483647 h 300"/>
                <a:gd name="T14" fmla="*/ 2147483647 w 245"/>
                <a:gd name="T15" fmla="*/ 2147483647 h 3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5" h="300">
                  <a:moveTo>
                    <a:pt x="123" y="300"/>
                  </a:moveTo>
                  <a:cubicBezTo>
                    <a:pt x="55" y="300"/>
                    <a:pt x="0" y="245"/>
                    <a:pt x="0" y="177"/>
                  </a:cubicBezTo>
                  <a:cubicBezTo>
                    <a:pt x="0" y="136"/>
                    <a:pt x="20" y="99"/>
                    <a:pt x="54" y="76"/>
                  </a:cubicBezTo>
                  <a:cubicBezTo>
                    <a:pt x="54" y="0"/>
                    <a:pt x="54" y="0"/>
                    <a:pt x="54" y="0"/>
                  </a:cubicBezTo>
                  <a:cubicBezTo>
                    <a:pt x="110" y="55"/>
                    <a:pt x="110" y="55"/>
                    <a:pt x="110" y="55"/>
                  </a:cubicBezTo>
                  <a:cubicBezTo>
                    <a:pt x="114" y="55"/>
                    <a:pt x="118" y="55"/>
                    <a:pt x="123" y="55"/>
                  </a:cubicBezTo>
                  <a:cubicBezTo>
                    <a:pt x="190" y="55"/>
                    <a:pt x="245" y="110"/>
                    <a:pt x="245" y="177"/>
                  </a:cubicBezTo>
                  <a:cubicBezTo>
                    <a:pt x="245" y="245"/>
                    <a:pt x="190" y="300"/>
                    <a:pt x="123" y="300"/>
                  </a:cubicBezTo>
                  <a:close/>
                </a:path>
              </a:pathLst>
            </a:custGeom>
            <a:solidFill>
              <a:srgbClr val="7A7A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147" name="Freeform 540"/>
            <p:cNvSpPr/>
            <p:nvPr/>
          </p:nvSpPr>
          <p:spPr bwMode="auto">
            <a:xfrm>
              <a:off x="176213" y="285750"/>
              <a:ext cx="338138" cy="63500"/>
            </a:xfrm>
            <a:custGeom>
              <a:avLst/>
              <a:gdLst>
                <a:gd name="T0" fmla="*/ 2147483647 w 213"/>
                <a:gd name="T1" fmla="*/ 0 h 40"/>
                <a:gd name="T2" fmla="*/ 2147483647 w 213"/>
                <a:gd name="T3" fmla="*/ 0 h 40"/>
                <a:gd name="T4" fmla="*/ 2147483647 w 213"/>
                <a:gd name="T5" fmla="*/ 2147483647 h 40"/>
                <a:gd name="T6" fmla="*/ 2147483647 w 213"/>
                <a:gd name="T7" fmla="*/ 2147483647 h 40"/>
                <a:gd name="T8" fmla="*/ 2147483647 w 213"/>
                <a:gd name="T9" fmla="*/ 2147483647 h 40"/>
                <a:gd name="T10" fmla="*/ 2147483647 w 213"/>
                <a:gd name="T11" fmla="*/ 2147483647 h 40"/>
                <a:gd name="T12" fmla="*/ 2147483647 w 213"/>
                <a:gd name="T13" fmla="*/ 2147483647 h 40"/>
                <a:gd name="T14" fmla="*/ 0 w 213"/>
                <a:gd name="T15" fmla="*/ 2147483647 h 40"/>
                <a:gd name="T16" fmla="*/ 0 w 213"/>
                <a:gd name="T17" fmla="*/ 0 h 40"/>
                <a:gd name="T18" fmla="*/ 2147483647 w 213"/>
                <a:gd name="T19" fmla="*/ 0 h 40"/>
                <a:gd name="T20" fmla="*/ 2147483647 w 213"/>
                <a:gd name="T21" fmla="*/ 0 h 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3" h="40">
                  <a:moveTo>
                    <a:pt x="167" y="0"/>
                  </a:moveTo>
                  <a:lnTo>
                    <a:pt x="213" y="0"/>
                  </a:lnTo>
                  <a:lnTo>
                    <a:pt x="213" y="40"/>
                  </a:lnTo>
                  <a:lnTo>
                    <a:pt x="109" y="40"/>
                  </a:lnTo>
                  <a:lnTo>
                    <a:pt x="102" y="10"/>
                  </a:lnTo>
                  <a:lnTo>
                    <a:pt x="101" y="10"/>
                  </a:lnTo>
                  <a:lnTo>
                    <a:pt x="94" y="40"/>
                  </a:lnTo>
                  <a:lnTo>
                    <a:pt x="0" y="40"/>
                  </a:lnTo>
                  <a:lnTo>
                    <a:pt x="0" y="0"/>
                  </a:lnTo>
                  <a:lnTo>
                    <a:pt x="25" y="0"/>
                  </a:lnTo>
                  <a:lnTo>
                    <a:pt x="167" y="0"/>
                  </a:lnTo>
                  <a:close/>
                </a:path>
              </a:pathLst>
            </a:custGeom>
            <a:solidFill>
              <a:srgbClr val="F3F3F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148" name="Freeform 541"/>
            <p:cNvSpPr/>
            <p:nvPr/>
          </p:nvSpPr>
          <p:spPr bwMode="auto">
            <a:xfrm>
              <a:off x="176213" y="285750"/>
              <a:ext cx="338138" cy="63500"/>
            </a:xfrm>
            <a:custGeom>
              <a:avLst/>
              <a:gdLst>
                <a:gd name="T0" fmla="*/ 2147483647 w 213"/>
                <a:gd name="T1" fmla="*/ 0 h 40"/>
                <a:gd name="T2" fmla="*/ 2147483647 w 213"/>
                <a:gd name="T3" fmla="*/ 0 h 40"/>
                <a:gd name="T4" fmla="*/ 2147483647 w 213"/>
                <a:gd name="T5" fmla="*/ 2147483647 h 40"/>
                <a:gd name="T6" fmla="*/ 2147483647 w 213"/>
                <a:gd name="T7" fmla="*/ 2147483647 h 40"/>
                <a:gd name="T8" fmla="*/ 2147483647 w 213"/>
                <a:gd name="T9" fmla="*/ 2147483647 h 40"/>
                <a:gd name="T10" fmla="*/ 2147483647 w 213"/>
                <a:gd name="T11" fmla="*/ 2147483647 h 40"/>
                <a:gd name="T12" fmla="*/ 2147483647 w 213"/>
                <a:gd name="T13" fmla="*/ 2147483647 h 40"/>
                <a:gd name="T14" fmla="*/ 0 w 213"/>
                <a:gd name="T15" fmla="*/ 2147483647 h 40"/>
                <a:gd name="T16" fmla="*/ 0 w 213"/>
                <a:gd name="T17" fmla="*/ 0 h 40"/>
                <a:gd name="T18" fmla="*/ 2147483647 w 213"/>
                <a:gd name="T19" fmla="*/ 0 h 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3" h="40">
                  <a:moveTo>
                    <a:pt x="167" y="0"/>
                  </a:moveTo>
                  <a:lnTo>
                    <a:pt x="213" y="0"/>
                  </a:lnTo>
                  <a:lnTo>
                    <a:pt x="213" y="40"/>
                  </a:lnTo>
                  <a:lnTo>
                    <a:pt x="109" y="40"/>
                  </a:lnTo>
                  <a:lnTo>
                    <a:pt x="102" y="10"/>
                  </a:lnTo>
                  <a:lnTo>
                    <a:pt x="101" y="10"/>
                  </a:lnTo>
                  <a:lnTo>
                    <a:pt x="94" y="40"/>
                  </a:lnTo>
                  <a:lnTo>
                    <a:pt x="0" y="40"/>
                  </a:lnTo>
                  <a:lnTo>
                    <a:pt x="0" y="0"/>
                  </a:lnTo>
                  <a:lnTo>
                    <a:pt x="2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149" name="Rectangle 542"/>
            <p:cNvSpPr>
              <a:spLocks noChangeArrowheads="1"/>
            </p:cNvSpPr>
            <p:nvPr/>
          </p:nvSpPr>
          <p:spPr bwMode="auto">
            <a:xfrm>
              <a:off x="425450" y="285750"/>
              <a:ext cx="15875" cy="25400"/>
            </a:xfrm>
            <a:prstGeom prst="rect">
              <a:avLst/>
            </a:prstGeom>
            <a:solidFill>
              <a:srgbClr val="66A3C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7150" name="Freeform 543"/>
            <p:cNvSpPr/>
            <p:nvPr/>
          </p:nvSpPr>
          <p:spPr bwMode="auto">
            <a:xfrm>
              <a:off x="425450" y="285750"/>
              <a:ext cx="15875" cy="25400"/>
            </a:xfrm>
            <a:custGeom>
              <a:avLst/>
              <a:gdLst>
                <a:gd name="T0" fmla="*/ 0 w 10"/>
                <a:gd name="T1" fmla="*/ 0 h 16"/>
                <a:gd name="T2" fmla="*/ 0 w 10"/>
                <a:gd name="T3" fmla="*/ 2147483647 h 16"/>
                <a:gd name="T4" fmla="*/ 2147483647 w 10"/>
                <a:gd name="T5" fmla="*/ 2147483647 h 16"/>
                <a:gd name="T6" fmla="*/ 2147483647 w 10"/>
                <a:gd name="T7" fmla="*/ 0 h 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6">
                  <a:moveTo>
                    <a:pt x="0" y="0"/>
                  </a:moveTo>
                  <a:lnTo>
                    <a:pt x="0" y="16"/>
                  </a:lnTo>
                  <a:lnTo>
                    <a:pt x="10" y="16"/>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151" name="Freeform 544"/>
            <p:cNvSpPr/>
            <p:nvPr/>
          </p:nvSpPr>
          <p:spPr bwMode="auto">
            <a:xfrm>
              <a:off x="374650" y="285750"/>
              <a:ext cx="50800" cy="0"/>
            </a:xfrm>
            <a:custGeom>
              <a:avLst/>
              <a:gdLst>
                <a:gd name="T0" fmla="*/ 0 w 32"/>
                <a:gd name="T1" fmla="*/ 2147483647 w 32"/>
                <a:gd name="T2" fmla="*/ 0 w 32"/>
                <a:gd name="T3" fmla="*/ 0 60000 65536"/>
                <a:gd name="T4" fmla="*/ 0 60000 65536"/>
                <a:gd name="T5" fmla="*/ 0 60000 65536"/>
              </a:gdLst>
              <a:ahLst/>
              <a:cxnLst>
                <a:cxn ang="T3">
                  <a:pos x="T0" y="0"/>
                </a:cxn>
                <a:cxn ang="T4">
                  <a:pos x="T1" y="0"/>
                </a:cxn>
                <a:cxn ang="T5">
                  <a:pos x="T2" y="0"/>
                </a:cxn>
              </a:cxnLst>
              <a:rect l="0" t="0" r="r" b="b"/>
              <a:pathLst>
                <a:path w="32">
                  <a:moveTo>
                    <a:pt x="0" y="0"/>
                  </a:moveTo>
                  <a:lnTo>
                    <a:pt x="3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152" name="Line 545"/>
            <p:cNvSpPr>
              <a:spLocks noChangeShapeType="1"/>
            </p:cNvSpPr>
            <p:nvPr/>
          </p:nvSpPr>
          <p:spPr bwMode="auto">
            <a:xfrm>
              <a:off x="374650" y="285750"/>
              <a:ext cx="508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153" name="Rectangle 546"/>
            <p:cNvSpPr>
              <a:spLocks noChangeArrowheads="1"/>
            </p:cNvSpPr>
            <p:nvPr/>
          </p:nvSpPr>
          <p:spPr bwMode="auto">
            <a:xfrm>
              <a:off x="358775" y="285750"/>
              <a:ext cx="15875" cy="25400"/>
            </a:xfrm>
            <a:prstGeom prst="rect">
              <a:avLst/>
            </a:prstGeom>
            <a:solidFill>
              <a:srgbClr val="66A3C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7154" name="Freeform 547"/>
            <p:cNvSpPr/>
            <p:nvPr/>
          </p:nvSpPr>
          <p:spPr bwMode="auto">
            <a:xfrm>
              <a:off x="358775" y="285750"/>
              <a:ext cx="15875" cy="25400"/>
            </a:xfrm>
            <a:custGeom>
              <a:avLst/>
              <a:gdLst>
                <a:gd name="T0" fmla="*/ 0 w 10"/>
                <a:gd name="T1" fmla="*/ 0 h 16"/>
                <a:gd name="T2" fmla="*/ 0 w 10"/>
                <a:gd name="T3" fmla="*/ 2147483647 h 16"/>
                <a:gd name="T4" fmla="*/ 2147483647 w 10"/>
                <a:gd name="T5" fmla="*/ 2147483647 h 16"/>
                <a:gd name="T6" fmla="*/ 2147483647 w 10"/>
                <a:gd name="T7" fmla="*/ 0 h 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6">
                  <a:moveTo>
                    <a:pt x="0" y="0"/>
                  </a:moveTo>
                  <a:lnTo>
                    <a:pt x="0" y="16"/>
                  </a:lnTo>
                  <a:lnTo>
                    <a:pt x="10" y="16"/>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155" name="Freeform 548"/>
            <p:cNvSpPr/>
            <p:nvPr/>
          </p:nvSpPr>
          <p:spPr bwMode="auto">
            <a:xfrm>
              <a:off x="296863" y="285750"/>
              <a:ext cx="61913" cy="0"/>
            </a:xfrm>
            <a:custGeom>
              <a:avLst/>
              <a:gdLst>
                <a:gd name="T0" fmla="*/ 0 w 39"/>
                <a:gd name="T1" fmla="*/ 2147483647 w 39"/>
                <a:gd name="T2" fmla="*/ 0 w 39"/>
                <a:gd name="T3" fmla="*/ 0 60000 65536"/>
                <a:gd name="T4" fmla="*/ 0 60000 65536"/>
                <a:gd name="T5" fmla="*/ 0 60000 65536"/>
              </a:gdLst>
              <a:ahLst/>
              <a:cxnLst>
                <a:cxn ang="T3">
                  <a:pos x="T0" y="0"/>
                </a:cxn>
                <a:cxn ang="T4">
                  <a:pos x="T1" y="0"/>
                </a:cxn>
                <a:cxn ang="T5">
                  <a:pos x="T2" y="0"/>
                </a:cxn>
              </a:cxnLst>
              <a:rect l="0" t="0" r="r" b="b"/>
              <a:pathLst>
                <a:path w="39">
                  <a:moveTo>
                    <a:pt x="0" y="0"/>
                  </a:moveTo>
                  <a:lnTo>
                    <a:pt x="39"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156" name="Line 549"/>
            <p:cNvSpPr>
              <a:spLocks noChangeShapeType="1"/>
            </p:cNvSpPr>
            <p:nvPr/>
          </p:nvSpPr>
          <p:spPr bwMode="auto">
            <a:xfrm>
              <a:off x="296863" y="285750"/>
              <a:ext cx="61913"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157" name="Rectangle 550"/>
            <p:cNvSpPr>
              <a:spLocks noChangeArrowheads="1"/>
            </p:cNvSpPr>
            <p:nvPr/>
          </p:nvSpPr>
          <p:spPr bwMode="auto">
            <a:xfrm>
              <a:off x="280988" y="285750"/>
              <a:ext cx="15875" cy="25400"/>
            </a:xfrm>
            <a:prstGeom prst="rect">
              <a:avLst/>
            </a:prstGeom>
            <a:solidFill>
              <a:srgbClr val="66A3C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7158" name="Freeform 551"/>
            <p:cNvSpPr/>
            <p:nvPr/>
          </p:nvSpPr>
          <p:spPr bwMode="auto">
            <a:xfrm>
              <a:off x="280988" y="285750"/>
              <a:ext cx="15875" cy="25400"/>
            </a:xfrm>
            <a:custGeom>
              <a:avLst/>
              <a:gdLst>
                <a:gd name="T0" fmla="*/ 0 w 10"/>
                <a:gd name="T1" fmla="*/ 0 h 16"/>
                <a:gd name="T2" fmla="*/ 0 w 10"/>
                <a:gd name="T3" fmla="*/ 2147483647 h 16"/>
                <a:gd name="T4" fmla="*/ 2147483647 w 10"/>
                <a:gd name="T5" fmla="*/ 2147483647 h 16"/>
                <a:gd name="T6" fmla="*/ 2147483647 w 10"/>
                <a:gd name="T7" fmla="*/ 0 h 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6">
                  <a:moveTo>
                    <a:pt x="0" y="0"/>
                  </a:moveTo>
                  <a:lnTo>
                    <a:pt x="0" y="16"/>
                  </a:lnTo>
                  <a:lnTo>
                    <a:pt x="10" y="16"/>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159" name="Freeform 552"/>
            <p:cNvSpPr/>
            <p:nvPr/>
          </p:nvSpPr>
          <p:spPr bwMode="auto">
            <a:xfrm>
              <a:off x="231775" y="285750"/>
              <a:ext cx="49213" cy="0"/>
            </a:xfrm>
            <a:custGeom>
              <a:avLst/>
              <a:gdLst>
                <a:gd name="T0" fmla="*/ 0 w 31"/>
                <a:gd name="T1" fmla="*/ 2147483647 w 31"/>
                <a:gd name="T2" fmla="*/ 0 w 31"/>
                <a:gd name="T3" fmla="*/ 0 60000 65536"/>
                <a:gd name="T4" fmla="*/ 0 60000 65536"/>
                <a:gd name="T5" fmla="*/ 0 60000 65536"/>
              </a:gdLst>
              <a:ahLst/>
              <a:cxnLst>
                <a:cxn ang="T3">
                  <a:pos x="T0" y="0"/>
                </a:cxn>
                <a:cxn ang="T4">
                  <a:pos x="T1" y="0"/>
                </a:cxn>
                <a:cxn ang="T5">
                  <a:pos x="T2" y="0"/>
                </a:cxn>
              </a:cxnLst>
              <a:rect l="0" t="0" r="r" b="b"/>
              <a:pathLst>
                <a:path w="31">
                  <a:moveTo>
                    <a:pt x="0" y="0"/>
                  </a:moveTo>
                  <a:lnTo>
                    <a:pt x="31"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160" name="Line 553"/>
            <p:cNvSpPr>
              <a:spLocks noChangeShapeType="1"/>
            </p:cNvSpPr>
            <p:nvPr/>
          </p:nvSpPr>
          <p:spPr bwMode="auto">
            <a:xfrm>
              <a:off x="231775" y="285750"/>
              <a:ext cx="49213"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161" name="Rectangle 554"/>
            <p:cNvSpPr>
              <a:spLocks noChangeArrowheads="1"/>
            </p:cNvSpPr>
            <p:nvPr/>
          </p:nvSpPr>
          <p:spPr bwMode="auto">
            <a:xfrm>
              <a:off x="215900" y="285750"/>
              <a:ext cx="15875" cy="25400"/>
            </a:xfrm>
            <a:prstGeom prst="rect">
              <a:avLst/>
            </a:prstGeom>
            <a:solidFill>
              <a:srgbClr val="66A3C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7162" name="Freeform 555"/>
            <p:cNvSpPr/>
            <p:nvPr/>
          </p:nvSpPr>
          <p:spPr bwMode="auto">
            <a:xfrm>
              <a:off x="215900" y="285750"/>
              <a:ext cx="15875" cy="25400"/>
            </a:xfrm>
            <a:custGeom>
              <a:avLst/>
              <a:gdLst>
                <a:gd name="T0" fmla="*/ 0 w 10"/>
                <a:gd name="T1" fmla="*/ 0 h 16"/>
                <a:gd name="T2" fmla="*/ 0 w 10"/>
                <a:gd name="T3" fmla="*/ 2147483647 h 16"/>
                <a:gd name="T4" fmla="*/ 2147483647 w 10"/>
                <a:gd name="T5" fmla="*/ 2147483647 h 16"/>
                <a:gd name="T6" fmla="*/ 2147483647 w 10"/>
                <a:gd name="T7" fmla="*/ 0 h 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6">
                  <a:moveTo>
                    <a:pt x="0" y="0"/>
                  </a:moveTo>
                  <a:lnTo>
                    <a:pt x="0" y="16"/>
                  </a:lnTo>
                  <a:lnTo>
                    <a:pt x="10" y="16"/>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163" name="Oval 556"/>
            <p:cNvSpPr>
              <a:spLocks noChangeArrowheads="1"/>
            </p:cNvSpPr>
            <p:nvPr/>
          </p:nvSpPr>
          <p:spPr bwMode="auto">
            <a:xfrm>
              <a:off x="327025" y="387350"/>
              <a:ext cx="44450" cy="42863"/>
            </a:xfrm>
            <a:prstGeom prst="ellipse">
              <a:avLst/>
            </a:prstGeom>
            <a:solidFill>
              <a:srgbClr val="3B3B3B"/>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en-US">
                <a:solidFill>
                  <a:srgbClr val="000000"/>
                </a:solidFill>
              </a:endParaRPr>
            </a:p>
          </p:txBody>
        </p:sp>
        <p:sp>
          <p:nvSpPr>
            <p:cNvPr id="37164" name="Oval 557"/>
            <p:cNvSpPr>
              <a:spLocks noChangeArrowheads="1"/>
            </p:cNvSpPr>
            <p:nvPr/>
          </p:nvSpPr>
          <p:spPr bwMode="auto">
            <a:xfrm>
              <a:off x="258763" y="387350"/>
              <a:ext cx="44450" cy="42863"/>
            </a:xfrm>
            <a:prstGeom prst="ellipse">
              <a:avLst/>
            </a:prstGeom>
            <a:solidFill>
              <a:srgbClr val="3B3B3B"/>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en-US">
                <a:solidFill>
                  <a:srgbClr val="000000"/>
                </a:solidFill>
              </a:endParaRPr>
            </a:p>
          </p:txBody>
        </p:sp>
        <p:sp>
          <p:nvSpPr>
            <p:cNvPr id="37165" name="Oval 558"/>
            <p:cNvSpPr>
              <a:spLocks noChangeArrowheads="1"/>
            </p:cNvSpPr>
            <p:nvPr/>
          </p:nvSpPr>
          <p:spPr bwMode="auto">
            <a:xfrm>
              <a:off x="187325" y="387350"/>
              <a:ext cx="44450" cy="42863"/>
            </a:xfrm>
            <a:prstGeom prst="ellipse">
              <a:avLst/>
            </a:prstGeom>
            <a:solidFill>
              <a:srgbClr val="3B3B3B"/>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en-US">
                <a:solidFill>
                  <a:srgbClr val="000000"/>
                </a:solidFill>
              </a:endParaRPr>
            </a:p>
          </p:txBody>
        </p:sp>
        <p:sp>
          <p:nvSpPr>
            <p:cNvPr id="37166" name="Oval 559"/>
            <p:cNvSpPr>
              <a:spLocks noChangeArrowheads="1"/>
            </p:cNvSpPr>
            <p:nvPr/>
          </p:nvSpPr>
          <p:spPr bwMode="auto">
            <a:xfrm>
              <a:off x="188913" y="495300"/>
              <a:ext cx="44450" cy="44450"/>
            </a:xfrm>
            <a:prstGeom prst="ellipse">
              <a:avLst/>
            </a:prstGeom>
            <a:solidFill>
              <a:srgbClr val="3B3B3B"/>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en-US">
                <a:solidFill>
                  <a:srgbClr val="000000"/>
                </a:solidFill>
              </a:endParaRPr>
            </a:p>
          </p:txBody>
        </p:sp>
        <p:sp>
          <p:nvSpPr>
            <p:cNvPr id="37167" name="Oval 560"/>
            <p:cNvSpPr>
              <a:spLocks noChangeArrowheads="1"/>
            </p:cNvSpPr>
            <p:nvPr/>
          </p:nvSpPr>
          <p:spPr bwMode="auto">
            <a:xfrm>
              <a:off x="223838" y="442912"/>
              <a:ext cx="42863" cy="42863"/>
            </a:xfrm>
            <a:prstGeom prst="ellipse">
              <a:avLst/>
            </a:prstGeom>
            <a:solidFill>
              <a:srgbClr val="3B3B3B"/>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en-US">
                <a:solidFill>
                  <a:srgbClr val="000000"/>
                </a:solidFill>
              </a:endParaRPr>
            </a:p>
          </p:txBody>
        </p:sp>
        <p:sp>
          <p:nvSpPr>
            <p:cNvPr id="37168" name="Oval 561"/>
            <p:cNvSpPr>
              <a:spLocks noChangeArrowheads="1"/>
            </p:cNvSpPr>
            <p:nvPr/>
          </p:nvSpPr>
          <p:spPr bwMode="auto">
            <a:xfrm>
              <a:off x="258763" y="495300"/>
              <a:ext cx="44450" cy="44450"/>
            </a:xfrm>
            <a:prstGeom prst="ellipse">
              <a:avLst/>
            </a:prstGeom>
            <a:solidFill>
              <a:srgbClr val="3B3B3B"/>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en-US">
                <a:solidFill>
                  <a:srgbClr val="000000"/>
                </a:solidFill>
              </a:endParaRPr>
            </a:p>
          </p:txBody>
        </p:sp>
        <p:sp>
          <p:nvSpPr>
            <p:cNvPr id="37169" name="Oval 562"/>
            <p:cNvSpPr>
              <a:spLocks noChangeArrowheads="1"/>
            </p:cNvSpPr>
            <p:nvPr/>
          </p:nvSpPr>
          <p:spPr bwMode="auto">
            <a:xfrm>
              <a:off x="293688" y="442912"/>
              <a:ext cx="44450" cy="42863"/>
            </a:xfrm>
            <a:prstGeom prst="ellipse">
              <a:avLst/>
            </a:prstGeom>
            <a:solidFill>
              <a:srgbClr val="3B3B3B"/>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en-US">
                <a:solidFill>
                  <a:srgbClr val="000000"/>
                </a:solidFill>
              </a:endParaRPr>
            </a:p>
          </p:txBody>
        </p:sp>
        <p:sp>
          <p:nvSpPr>
            <p:cNvPr id="37170" name="Oval 563"/>
            <p:cNvSpPr>
              <a:spLocks noChangeArrowheads="1"/>
            </p:cNvSpPr>
            <p:nvPr/>
          </p:nvSpPr>
          <p:spPr bwMode="auto">
            <a:xfrm>
              <a:off x="328613" y="495300"/>
              <a:ext cx="44450" cy="44450"/>
            </a:xfrm>
            <a:prstGeom prst="ellipse">
              <a:avLst/>
            </a:prstGeom>
            <a:solidFill>
              <a:srgbClr val="3B3B3B"/>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en-US">
                <a:solidFill>
                  <a:srgbClr val="000000"/>
                </a:solidFill>
              </a:endParaRPr>
            </a:p>
          </p:txBody>
        </p:sp>
        <p:sp>
          <p:nvSpPr>
            <p:cNvPr id="37171" name="Oval 564"/>
            <p:cNvSpPr>
              <a:spLocks noChangeArrowheads="1"/>
            </p:cNvSpPr>
            <p:nvPr/>
          </p:nvSpPr>
          <p:spPr bwMode="auto">
            <a:xfrm>
              <a:off x="363538" y="442912"/>
              <a:ext cx="42863" cy="42863"/>
            </a:xfrm>
            <a:prstGeom prst="ellipse">
              <a:avLst/>
            </a:prstGeom>
            <a:solidFill>
              <a:srgbClr val="3B3B3B"/>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en-US">
                <a:solidFill>
                  <a:srgbClr val="000000"/>
                </a:solidFill>
              </a:endParaRPr>
            </a:p>
          </p:txBody>
        </p:sp>
        <p:sp>
          <p:nvSpPr>
            <p:cNvPr id="37172" name="Freeform 565"/>
            <p:cNvSpPr>
              <a:spLocks noEditPoints="1"/>
            </p:cNvSpPr>
            <p:nvPr/>
          </p:nvSpPr>
          <p:spPr bwMode="auto">
            <a:xfrm>
              <a:off x="466725" y="417512"/>
              <a:ext cx="80963" cy="93663"/>
            </a:xfrm>
            <a:custGeom>
              <a:avLst/>
              <a:gdLst>
                <a:gd name="T0" fmla="*/ 2147483647 w 185"/>
                <a:gd name="T1" fmla="*/ 2147483647 h 209"/>
                <a:gd name="T2" fmla="*/ 2147483647 w 185"/>
                <a:gd name="T3" fmla="*/ 2147483647 h 209"/>
                <a:gd name="T4" fmla="*/ 2147483647 w 185"/>
                <a:gd name="T5" fmla="*/ 0 h 209"/>
                <a:gd name="T6" fmla="*/ 2147483647 w 185"/>
                <a:gd name="T7" fmla="*/ 2147483647 h 209"/>
                <a:gd name="T8" fmla="*/ 2147483647 w 185"/>
                <a:gd name="T9" fmla="*/ 2147483647 h 209"/>
                <a:gd name="T10" fmla="*/ 0 w 185"/>
                <a:gd name="T11" fmla="*/ 2147483647 h 209"/>
                <a:gd name="T12" fmla="*/ 2147483647 w 185"/>
                <a:gd name="T13" fmla="*/ 2147483647 h 209"/>
                <a:gd name="T14" fmla="*/ 2147483647 w 185"/>
                <a:gd name="T15" fmla="*/ 2147483647 h 209"/>
                <a:gd name="T16" fmla="*/ 2147483647 w 185"/>
                <a:gd name="T17" fmla="*/ 2147483647 h 209"/>
                <a:gd name="T18" fmla="*/ 2147483647 w 185"/>
                <a:gd name="T19" fmla="*/ 2147483647 h 209"/>
                <a:gd name="T20" fmla="*/ 2147483647 w 185"/>
                <a:gd name="T21" fmla="*/ 2147483647 h 209"/>
                <a:gd name="T22" fmla="*/ 2147483647 w 185"/>
                <a:gd name="T23" fmla="*/ 2147483647 h 209"/>
                <a:gd name="T24" fmla="*/ 2147483647 w 185"/>
                <a:gd name="T25" fmla="*/ 2147483647 h 209"/>
                <a:gd name="T26" fmla="*/ 2147483647 w 185"/>
                <a:gd name="T27" fmla="*/ 2147483647 h 209"/>
                <a:gd name="T28" fmla="*/ 2147483647 w 185"/>
                <a:gd name="T29" fmla="*/ 2147483647 h 209"/>
                <a:gd name="T30" fmla="*/ 2147483647 w 185"/>
                <a:gd name="T31" fmla="*/ 2147483647 h 209"/>
                <a:gd name="T32" fmla="*/ 2147483647 w 185"/>
                <a:gd name="T33" fmla="*/ 2147483647 h 209"/>
                <a:gd name="T34" fmla="*/ 2147483647 w 185"/>
                <a:gd name="T35" fmla="*/ 2147483647 h 2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85" h="209">
                  <a:moveTo>
                    <a:pt x="93" y="24"/>
                  </a:moveTo>
                  <a:cubicBezTo>
                    <a:pt x="87" y="24"/>
                    <a:pt x="81" y="25"/>
                    <a:pt x="75" y="26"/>
                  </a:cubicBezTo>
                  <a:cubicBezTo>
                    <a:pt x="49" y="0"/>
                    <a:pt x="49" y="0"/>
                    <a:pt x="49" y="0"/>
                  </a:cubicBezTo>
                  <a:cubicBezTo>
                    <a:pt x="49" y="35"/>
                    <a:pt x="49" y="35"/>
                    <a:pt x="49" y="35"/>
                  </a:cubicBezTo>
                  <a:cubicBezTo>
                    <a:pt x="50" y="35"/>
                    <a:pt x="50" y="35"/>
                    <a:pt x="50" y="35"/>
                  </a:cubicBezTo>
                  <a:cubicBezTo>
                    <a:pt x="20" y="51"/>
                    <a:pt x="0" y="81"/>
                    <a:pt x="0" y="117"/>
                  </a:cubicBezTo>
                  <a:cubicBezTo>
                    <a:pt x="0" y="168"/>
                    <a:pt x="41" y="209"/>
                    <a:pt x="93" y="209"/>
                  </a:cubicBezTo>
                  <a:cubicBezTo>
                    <a:pt x="144" y="209"/>
                    <a:pt x="185" y="168"/>
                    <a:pt x="185" y="117"/>
                  </a:cubicBezTo>
                  <a:cubicBezTo>
                    <a:pt x="185" y="66"/>
                    <a:pt x="144" y="24"/>
                    <a:pt x="93" y="24"/>
                  </a:cubicBezTo>
                  <a:close/>
                  <a:moveTo>
                    <a:pt x="93" y="191"/>
                  </a:moveTo>
                  <a:cubicBezTo>
                    <a:pt x="52" y="191"/>
                    <a:pt x="18" y="158"/>
                    <a:pt x="18" y="117"/>
                  </a:cubicBezTo>
                  <a:cubicBezTo>
                    <a:pt x="18" y="89"/>
                    <a:pt x="33" y="64"/>
                    <a:pt x="58" y="51"/>
                  </a:cubicBezTo>
                  <a:cubicBezTo>
                    <a:pt x="69" y="45"/>
                    <a:pt x="69" y="45"/>
                    <a:pt x="69" y="45"/>
                  </a:cubicBezTo>
                  <a:cubicBezTo>
                    <a:pt x="69" y="45"/>
                    <a:pt x="69" y="45"/>
                    <a:pt x="69" y="45"/>
                  </a:cubicBezTo>
                  <a:cubicBezTo>
                    <a:pt x="79" y="44"/>
                    <a:pt x="79" y="44"/>
                    <a:pt x="79" y="44"/>
                  </a:cubicBezTo>
                  <a:cubicBezTo>
                    <a:pt x="83" y="43"/>
                    <a:pt x="88" y="42"/>
                    <a:pt x="93" y="42"/>
                  </a:cubicBezTo>
                  <a:cubicBezTo>
                    <a:pt x="134" y="42"/>
                    <a:pt x="167" y="76"/>
                    <a:pt x="167" y="117"/>
                  </a:cubicBezTo>
                  <a:cubicBezTo>
                    <a:pt x="167" y="158"/>
                    <a:pt x="134" y="191"/>
                    <a:pt x="93" y="191"/>
                  </a:cubicBezTo>
                  <a:close/>
                </a:path>
              </a:pathLst>
            </a:custGeom>
            <a:solidFill>
              <a:srgbClr val="4E4E4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173" name="Freeform 566"/>
            <p:cNvSpPr/>
            <p:nvPr/>
          </p:nvSpPr>
          <p:spPr bwMode="auto">
            <a:xfrm>
              <a:off x="325438" y="301625"/>
              <a:ext cx="23813" cy="47625"/>
            </a:xfrm>
            <a:custGeom>
              <a:avLst/>
              <a:gdLst>
                <a:gd name="T0" fmla="*/ 0 w 15"/>
                <a:gd name="T1" fmla="*/ 2147483647 h 30"/>
                <a:gd name="T2" fmla="*/ 2147483647 w 15"/>
                <a:gd name="T3" fmla="*/ 2147483647 h 30"/>
                <a:gd name="T4" fmla="*/ 2147483647 w 15"/>
                <a:gd name="T5" fmla="*/ 0 h 30"/>
                <a:gd name="T6" fmla="*/ 2147483647 w 15"/>
                <a:gd name="T7" fmla="*/ 0 h 30"/>
                <a:gd name="T8" fmla="*/ 0 w 15"/>
                <a:gd name="T9" fmla="*/ 2147483647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30">
                  <a:moveTo>
                    <a:pt x="0" y="30"/>
                  </a:moveTo>
                  <a:lnTo>
                    <a:pt x="15" y="30"/>
                  </a:lnTo>
                  <a:lnTo>
                    <a:pt x="8" y="0"/>
                  </a:lnTo>
                  <a:lnTo>
                    <a:pt x="7" y="0"/>
                  </a:lnTo>
                  <a:lnTo>
                    <a:pt x="0" y="30"/>
                  </a:lnTo>
                  <a:close/>
                </a:path>
              </a:pathLst>
            </a:custGeom>
            <a:solidFill>
              <a:srgbClr val="C4252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6888" name="组合 252"/>
          <p:cNvGrpSpPr/>
          <p:nvPr/>
        </p:nvGrpSpPr>
        <p:grpSpPr bwMode="auto">
          <a:xfrm>
            <a:off x="3860006" y="4357843"/>
            <a:ext cx="542925" cy="544283"/>
            <a:chOff x="0" y="0"/>
            <a:chExt cx="723177" cy="724349"/>
          </a:xfrm>
        </p:grpSpPr>
        <p:sp>
          <p:nvSpPr>
            <p:cNvPr id="37135" name="Freeform 87"/>
            <p:cNvSpPr/>
            <p:nvPr/>
          </p:nvSpPr>
          <p:spPr bwMode="auto">
            <a:xfrm>
              <a:off x="0" y="0"/>
              <a:ext cx="723177" cy="724349"/>
            </a:xfrm>
            <a:custGeom>
              <a:avLst/>
              <a:gdLst>
                <a:gd name="T0" fmla="*/ 2147483647 w 1632"/>
                <a:gd name="T1" fmla="*/ 2147483647 h 1632"/>
                <a:gd name="T2" fmla="*/ 2147483647 w 1632"/>
                <a:gd name="T3" fmla="*/ 2147483647 h 1632"/>
                <a:gd name="T4" fmla="*/ 2147483647 w 1632"/>
                <a:gd name="T5" fmla="*/ 2147483647 h 1632"/>
                <a:gd name="T6" fmla="*/ 0 w 1632"/>
                <a:gd name="T7" fmla="*/ 2147483647 h 1632"/>
                <a:gd name="T8" fmla="*/ 0 w 1632"/>
                <a:gd name="T9" fmla="*/ 2147483647 h 1632"/>
                <a:gd name="T10" fmla="*/ 2147483647 w 1632"/>
                <a:gd name="T11" fmla="*/ 0 h 1632"/>
                <a:gd name="T12" fmla="*/ 2147483647 w 1632"/>
                <a:gd name="T13" fmla="*/ 0 h 1632"/>
                <a:gd name="T14" fmla="*/ 2147483647 w 1632"/>
                <a:gd name="T15" fmla="*/ 2147483647 h 1632"/>
                <a:gd name="T16" fmla="*/ 2147483647 w 1632"/>
                <a:gd name="T17" fmla="*/ 2147483647 h 16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32" h="1632">
                  <a:moveTo>
                    <a:pt x="1632" y="1518"/>
                  </a:moveTo>
                  <a:cubicBezTo>
                    <a:pt x="1632" y="1581"/>
                    <a:pt x="1581" y="1632"/>
                    <a:pt x="1518" y="1632"/>
                  </a:cubicBezTo>
                  <a:cubicBezTo>
                    <a:pt x="113" y="1632"/>
                    <a:pt x="113" y="1632"/>
                    <a:pt x="113" y="1632"/>
                  </a:cubicBezTo>
                  <a:cubicBezTo>
                    <a:pt x="51" y="1632"/>
                    <a:pt x="0" y="1581"/>
                    <a:pt x="0" y="1518"/>
                  </a:cubicBezTo>
                  <a:cubicBezTo>
                    <a:pt x="0" y="114"/>
                    <a:pt x="0" y="114"/>
                    <a:pt x="0" y="114"/>
                  </a:cubicBezTo>
                  <a:cubicBezTo>
                    <a:pt x="0" y="51"/>
                    <a:pt x="51" y="0"/>
                    <a:pt x="113" y="0"/>
                  </a:cubicBezTo>
                  <a:cubicBezTo>
                    <a:pt x="1518" y="0"/>
                    <a:pt x="1518" y="0"/>
                    <a:pt x="1518" y="0"/>
                  </a:cubicBezTo>
                  <a:cubicBezTo>
                    <a:pt x="1581" y="0"/>
                    <a:pt x="1632" y="51"/>
                    <a:pt x="1632" y="114"/>
                  </a:cubicBezTo>
                  <a:lnTo>
                    <a:pt x="1632" y="1518"/>
                  </a:lnTo>
                  <a:close/>
                </a:path>
              </a:pathLst>
            </a:custGeom>
            <a:solidFill>
              <a:srgbClr val="66A4C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136" name="Freeform 88"/>
            <p:cNvSpPr/>
            <p:nvPr/>
          </p:nvSpPr>
          <p:spPr bwMode="auto">
            <a:xfrm>
              <a:off x="113692" y="113693"/>
              <a:ext cx="496964" cy="496964"/>
            </a:xfrm>
            <a:custGeom>
              <a:avLst/>
              <a:gdLst>
                <a:gd name="T0" fmla="*/ 2147483647 w 1120"/>
                <a:gd name="T1" fmla="*/ 2147483647 h 1120"/>
                <a:gd name="T2" fmla="*/ 2147483647 w 1120"/>
                <a:gd name="T3" fmla="*/ 2147483647 h 1120"/>
                <a:gd name="T4" fmla="*/ 2147483647 w 1120"/>
                <a:gd name="T5" fmla="*/ 2147483647 h 1120"/>
                <a:gd name="T6" fmla="*/ 2147483647 w 1120"/>
                <a:gd name="T7" fmla="*/ 2147483647 h 1120"/>
                <a:gd name="T8" fmla="*/ 2147483647 w 1120"/>
                <a:gd name="T9" fmla="*/ 0 h 1120"/>
                <a:gd name="T10" fmla="*/ 2147483647 w 1120"/>
                <a:gd name="T11" fmla="*/ 2147483647 h 1120"/>
                <a:gd name="T12" fmla="*/ 2147483647 w 1120"/>
                <a:gd name="T13" fmla="*/ 2147483647 h 1120"/>
                <a:gd name="T14" fmla="*/ 0 w 1120"/>
                <a:gd name="T15" fmla="*/ 2147483647 h 1120"/>
                <a:gd name="T16" fmla="*/ 0 w 1120"/>
                <a:gd name="T17" fmla="*/ 2147483647 h 1120"/>
                <a:gd name="T18" fmla="*/ 2147483647 w 1120"/>
                <a:gd name="T19" fmla="*/ 2147483647 h 1120"/>
                <a:gd name="T20" fmla="*/ 2147483647 w 1120"/>
                <a:gd name="T21" fmla="*/ 2147483647 h 1120"/>
                <a:gd name="T22" fmla="*/ 2147483647 w 1120"/>
                <a:gd name="T23" fmla="*/ 2147483647 h 1120"/>
                <a:gd name="T24" fmla="*/ 2147483647 w 1120"/>
                <a:gd name="T25" fmla="*/ 2147483647 h 1120"/>
                <a:gd name="T26" fmla="*/ 2147483647 w 1120"/>
                <a:gd name="T27" fmla="*/ 2147483647 h 1120"/>
                <a:gd name="T28" fmla="*/ 2147483647 w 1120"/>
                <a:gd name="T29" fmla="*/ 2147483647 h 1120"/>
                <a:gd name="T30" fmla="*/ 2147483647 w 1120"/>
                <a:gd name="T31" fmla="*/ 2147483647 h 1120"/>
                <a:gd name="T32" fmla="*/ 2147483647 w 1120"/>
                <a:gd name="T33" fmla="*/ 2147483647 h 1120"/>
                <a:gd name="T34" fmla="*/ 2147483647 w 1120"/>
                <a:gd name="T35" fmla="*/ 2147483647 h 1120"/>
                <a:gd name="T36" fmla="*/ 2147483647 w 1120"/>
                <a:gd name="T37" fmla="*/ 2147483647 h 1120"/>
                <a:gd name="T38" fmla="*/ 2147483647 w 1120"/>
                <a:gd name="T39" fmla="*/ 2147483647 h 1120"/>
                <a:gd name="T40" fmla="*/ 2147483647 w 1120"/>
                <a:gd name="T41" fmla="*/ 2147483647 h 1120"/>
                <a:gd name="T42" fmla="*/ 2147483647 w 1120"/>
                <a:gd name="T43" fmla="*/ 2147483647 h 1120"/>
                <a:gd name="T44" fmla="*/ 2147483647 w 1120"/>
                <a:gd name="T45" fmla="*/ 2147483647 h 1120"/>
                <a:gd name="T46" fmla="*/ 2147483647 w 1120"/>
                <a:gd name="T47" fmla="*/ 2147483647 h 112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20" h="1120">
                  <a:moveTo>
                    <a:pt x="968" y="328"/>
                  </a:moveTo>
                  <a:cubicBezTo>
                    <a:pt x="968" y="328"/>
                    <a:pt x="968" y="328"/>
                    <a:pt x="968" y="328"/>
                  </a:cubicBezTo>
                  <a:cubicBezTo>
                    <a:pt x="975" y="313"/>
                    <a:pt x="980" y="297"/>
                    <a:pt x="980" y="280"/>
                  </a:cubicBezTo>
                  <a:cubicBezTo>
                    <a:pt x="980" y="210"/>
                    <a:pt x="980" y="210"/>
                    <a:pt x="980" y="210"/>
                  </a:cubicBezTo>
                  <a:cubicBezTo>
                    <a:pt x="980" y="94"/>
                    <a:pt x="792" y="0"/>
                    <a:pt x="560" y="0"/>
                  </a:cubicBezTo>
                  <a:cubicBezTo>
                    <a:pt x="328" y="0"/>
                    <a:pt x="140" y="94"/>
                    <a:pt x="140" y="210"/>
                  </a:cubicBezTo>
                  <a:cubicBezTo>
                    <a:pt x="140" y="204"/>
                    <a:pt x="140" y="199"/>
                    <a:pt x="141" y="193"/>
                  </a:cubicBezTo>
                  <a:cubicBezTo>
                    <a:pt x="55" y="231"/>
                    <a:pt x="0" y="287"/>
                    <a:pt x="0" y="350"/>
                  </a:cubicBezTo>
                  <a:cubicBezTo>
                    <a:pt x="0" y="420"/>
                    <a:pt x="0" y="420"/>
                    <a:pt x="0" y="420"/>
                  </a:cubicBezTo>
                  <a:cubicBezTo>
                    <a:pt x="0" y="485"/>
                    <a:pt x="59" y="543"/>
                    <a:pt x="151" y="581"/>
                  </a:cubicBezTo>
                  <a:cubicBezTo>
                    <a:pt x="144" y="597"/>
                    <a:pt x="140" y="613"/>
                    <a:pt x="140" y="630"/>
                  </a:cubicBezTo>
                  <a:cubicBezTo>
                    <a:pt x="140" y="700"/>
                    <a:pt x="140" y="700"/>
                    <a:pt x="140" y="700"/>
                  </a:cubicBezTo>
                  <a:cubicBezTo>
                    <a:pt x="140" y="725"/>
                    <a:pt x="149" y="748"/>
                    <a:pt x="164" y="770"/>
                  </a:cubicBezTo>
                  <a:cubicBezTo>
                    <a:pt x="149" y="792"/>
                    <a:pt x="140" y="815"/>
                    <a:pt x="140" y="840"/>
                  </a:cubicBezTo>
                  <a:cubicBezTo>
                    <a:pt x="140" y="910"/>
                    <a:pt x="140" y="910"/>
                    <a:pt x="140" y="910"/>
                  </a:cubicBezTo>
                  <a:cubicBezTo>
                    <a:pt x="140" y="1026"/>
                    <a:pt x="328" y="1120"/>
                    <a:pt x="560" y="1120"/>
                  </a:cubicBezTo>
                  <a:cubicBezTo>
                    <a:pt x="792" y="1120"/>
                    <a:pt x="980" y="1026"/>
                    <a:pt x="980" y="910"/>
                  </a:cubicBezTo>
                  <a:cubicBezTo>
                    <a:pt x="980" y="840"/>
                    <a:pt x="980" y="840"/>
                    <a:pt x="980" y="840"/>
                  </a:cubicBezTo>
                  <a:cubicBezTo>
                    <a:pt x="980" y="815"/>
                    <a:pt x="970" y="791"/>
                    <a:pt x="954" y="769"/>
                  </a:cubicBezTo>
                  <a:cubicBezTo>
                    <a:pt x="954" y="769"/>
                    <a:pt x="954" y="769"/>
                    <a:pt x="954" y="769"/>
                  </a:cubicBezTo>
                  <a:cubicBezTo>
                    <a:pt x="966" y="753"/>
                    <a:pt x="975" y="735"/>
                    <a:pt x="978" y="717"/>
                  </a:cubicBezTo>
                  <a:cubicBezTo>
                    <a:pt x="1065" y="678"/>
                    <a:pt x="1120" y="622"/>
                    <a:pt x="1120" y="560"/>
                  </a:cubicBezTo>
                  <a:cubicBezTo>
                    <a:pt x="1120" y="490"/>
                    <a:pt x="1120" y="490"/>
                    <a:pt x="1120" y="490"/>
                  </a:cubicBezTo>
                  <a:cubicBezTo>
                    <a:pt x="1120" y="425"/>
                    <a:pt x="1061" y="367"/>
                    <a:pt x="968" y="328"/>
                  </a:cubicBezTo>
                  <a:close/>
                </a:path>
              </a:pathLst>
            </a:custGeom>
            <a:solidFill>
              <a:srgbClr val="37373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137" name="Oval 89"/>
            <p:cNvSpPr>
              <a:spLocks noChangeArrowheads="1"/>
            </p:cNvSpPr>
            <p:nvPr/>
          </p:nvSpPr>
          <p:spPr bwMode="auto">
            <a:xfrm>
              <a:off x="191050" y="128930"/>
              <a:ext cx="341077" cy="155888"/>
            </a:xfrm>
            <a:prstGeom prst="ellipse">
              <a:avLst/>
            </a:prstGeom>
            <a:solidFill>
              <a:srgbClr val="EFF300"/>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en-US">
                <a:solidFill>
                  <a:srgbClr val="000000"/>
                </a:solidFill>
              </a:endParaRPr>
            </a:p>
          </p:txBody>
        </p:sp>
        <p:sp>
          <p:nvSpPr>
            <p:cNvPr id="37138" name="Freeform 90"/>
            <p:cNvSpPr/>
            <p:nvPr/>
          </p:nvSpPr>
          <p:spPr bwMode="auto">
            <a:xfrm>
              <a:off x="128929" y="216837"/>
              <a:ext cx="276612" cy="130102"/>
            </a:xfrm>
            <a:custGeom>
              <a:avLst/>
              <a:gdLst>
                <a:gd name="T0" fmla="*/ 0 w 625"/>
                <a:gd name="T1" fmla="*/ 2147483647 h 292"/>
                <a:gd name="T2" fmla="*/ 2147483647 w 625"/>
                <a:gd name="T3" fmla="*/ 0 h 292"/>
                <a:gd name="T4" fmla="*/ 2147483647 w 625"/>
                <a:gd name="T5" fmla="*/ 2147483647 h 292"/>
                <a:gd name="T6" fmla="*/ 2147483647 w 625"/>
                <a:gd name="T7" fmla="*/ 2147483647 h 292"/>
                <a:gd name="T8" fmla="*/ 2147483647 w 625"/>
                <a:gd name="T9" fmla="*/ 2147483647 h 292"/>
                <a:gd name="T10" fmla="*/ 2147483647 w 625"/>
                <a:gd name="T11" fmla="*/ 2147483647 h 292"/>
                <a:gd name="T12" fmla="*/ 0 w 625"/>
                <a:gd name="T13" fmla="*/ 2147483647 h 29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5" h="292">
                  <a:moveTo>
                    <a:pt x="0" y="117"/>
                  </a:moveTo>
                  <a:cubicBezTo>
                    <a:pt x="0" y="76"/>
                    <a:pt x="38" y="33"/>
                    <a:pt x="105" y="0"/>
                  </a:cubicBezTo>
                  <a:cubicBezTo>
                    <a:pt x="105" y="47"/>
                    <a:pt x="105" y="47"/>
                    <a:pt x="105" y="47"/>
                  </a:cubicBezTo>
                  <a:cubicBezTo>
                    <a:pt x="105" y="163"/>
                    <a:pt x="293" y="257"/>
                    <a:pt x="525" y="257"/>
                  </a:cubicBezTo>
                  <a:cubicBezTo>
                    <a:pt x="559" y="257"/>
                    <a:pt x="593" y="255"/>
                    <a:pt x="625" y="251"/>
                  </a:cubicBezTo>
                  <a:cubicBezTo>
                    <a:pt x="561" y="275"/>
                    <a:pt x="479" y="292"/>
                    <a:pt x="385" y="292"/>
                  </a:cubicBezTo>
                  <a:cubicBezTo>
                    <a:pt x="158" y="292"/>
                    <a:pt x="0" y="200"/>
                    <a:pt x="0" y="117"/>
                  </a:cubicBezTo>
                  <a:close/>
                </a:path>
              </a:pathLst>
            </a:custGeom>
            <a:solidFill>
              <a:srgbClr val="EFF3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139" name="Freeform 91"/>
            <p:cNvSpPr/>
            <p:nvPr/>
          </p:nvSpPr>
          <p:spPr bwMode="auto">
            <a:xfrm>
              <a:off x="191050" y="467663"/>
              <a:ext cx="341077" cy="96111"/>
            </a:xfrm>
            <a:custGeom>
              <a:avLst/>
              <a:gdLst>
                <a:gd name="T0" fmla="*/ 2147483647 w 770"/>
                <a:gd name="T1" fmla="*/ 2147483647 h 217"/>
                <a:gd name="T2" fmla="*/ 2147483647 w 770"/>
                <a:gd name="T3" fmla="*/ 2147483647 h 217"/>
                <a:gd name="T4" fmla="*/ 0 w 770"/>
                <a:gd name="T5" fmla="*/ 2147483647 h 217"/>
                <a:gd name="T6" fmla="*/ 2147483647 w 770"/>
                <a:gd name="T7" fmla="*/ 0 h 217"/>
                <a:gd name="T8" fmla="*/ 2147483647 w 770"/>
                <a:gd name="T9" fmla="*/ 0 h 217"/>
                <a:gd name="T10" fmla="*/ 2147483647 w 770"/>
                <a:gd name="T11" fmla="*/ 2147483647 h 217"/>
                <a:gd name="T12" fmla="*/ 2147483647 w 770"/>
                <a:gd name="T13" fmla="*/ 0 h 217"/>
                <a:gd name="T14" fmla="*/ 2147483647 w 770"/>
                <a:gd name="T15" fmla="*/ 0 h 217"/>
                <a:gd name="T16" fmla="*/ 2147483647 w 770"/>
                <a:gd name="T17" fmla="*/ 2147483647 h 2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70" h="217">
                  <a:moveTo>
                    <a:pt x="770" y="42"/>
                  </a:moveTo>
                  <a:cubicBezTo>
                    <a:pt x="770" y="125"/>
                    <a:pt x="612" y="217"/>
                    <a:pt x="385" y="217"/>
                  </a:cubicBezTo>
                  <a:cubicBezTo>
                    <a:pt x="158" y="217"/>
                    <a:pt x="0" y="125"/>
                    <a:pt x="0" y="42"/>
                  </a:cubicBezTo>
                  <a:cubicBezTo>
                    <a:pt x="0" y="28"/>
                    <a:pt x="6" y="14"/>
                    <a:pt x="14" y="0"/>
                  </a:cubicBezTo>
                  <a:cubicBezTo>
                    <a:pt x="14" y="0"/>
                    <a:pt x="14" y="0"/>
                    <a:pt x="14" y="0"/>
                  </a:cubicBezTo>
                  <a:cubicBezTo>
                    <a:pt x="84" y="67"/>
                    <a:pt x="224" y="112"/>
                    <a:pt x="385" y="112"/>
                  </a:cubicBezTo>
                  <a:cubicBezTo>
                    <a:pt x="546" y="112"/>
                    <a:pt x="685" y="66"/>
                    <a:pt x="755" y="0"/>
                  </a:cubicBezTo>
                  <a:cubicBezTo>
                    <a:pt x="755" y="0"/>
                    <a:pt x="755" y="0"/>
                    <a:pt x="755" y="0"/>
                  </a:cubicBezTo>
                  <a:cubicBezTo>
                    <a:pt x="764" y="14"/>
                    <a:pt x="770" y="28"/>
                    <a:pt x="770" y="42"/>
                  </a:cubicBezTo>
                  <a:close/>
                </a:path>
              </a:pathLst>
            </a:custGeom>
            <a:solidFill>
              <a:srgbClr val="EFF3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140" name="Freeform 92"/>
            <p:cNvSpPr/>
            <p:nvPr/>
          </p:nvSpPr>
          <p:spPr bwMode="auto">
            <a:xfrm>
              <a:off x="191050" y="377412"/>
              <a:ext cx="276612" cy="93767"/>
            </a:xfrm>
            <a:custGeom>
              <a:avLst/>
              <a:gdLst>
                <a:gd name="T0" fmla="*/ 2147483647 w 625"/>
                <a:gd name="T1" fmla="*/ 2147483647 h 211"/>
                <a:gd name="T2" fmla="*/ 2147483647 w 625"/>
                <a:gd name="T3" fmla="*/ 2147483647 h 211"/>
                <a:gd name="T4" fmla="*/ 0 w 625"/>
                <a:gd name="T5" fmla="*/ 2147483647 h 211"/>
                <a:gd name="T6" fmla="*/ 2147483647 w 625"/>
                <a:gd name="T7" fmla="*/ 0 h 211"/>
                <a:gd name="T8" fmla="*/ 2147483647 w 625"/>
                <a:gd name="T9" fmla="*/ 2147483647 h 211"/>
                <a:gd name="T10" fmla="*/ 2147483647 w 625"/>
                <a:gd name="T11" fmla="*/ 2147483647 h 211"/>
                <a:gd name="T12" fmla="*/ 2147483647 w 625"/>
                <a:gd name="T13" fmla="*/ 2147483647 h 2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5" h="211">
                  <a:moveTo>
                    <a:pt x="625" y="170"/>
                  </a:moveTo>
                  <a:cubicBezTo>
                    <a:pt x="561" y="194"/>
                    <a:pt x="479" y="211"/>
                    <a:pt x="385" y="211"/>
                  </a:cubicBezTo>
                  <a:cubicBezTo>
                    <a:pt x="158" y="211"/>
                    <a:pt x="0" y="119"/>
                    <a:pt x="0" y="36"/>
                  </a:cubicBezTo>
                  <a:cubicBezTo>
                    <a:pt x="0" y="24"/>
                    <a:pt x="4" y="12"/>
                    <a:pt x="10" y="0"/>
                  </a:cubicBezTo>
                  <a:cubicBezTo>
                    <a:pt x="44" y="12"/>
                    <a:pt x="82" y="21"/>
                    <a:pt x="123" y="27"/>
                  </a:cubicBezTo>
                  <a:cubicBezTo>
                    <a:pt x="175" y="113"/>
                    <a:pt x="335" y="176"/>
                    <a:pt x="525" y="176"/>
                  </a:cubicBezTo>
                  <a:cubicBezTo>
                    <a:pt x="559" y="176"/>
                    <a:pt x="593" y="174"/>
                    <a:pt x="625" y="170"/>
                  </a:cubicBezTo>
                  <a:close/>
                </a:path>
              </a:pathLst>
            </a:custGeom>
            <a:solidFill>
              <a:srgbClr val="EFF3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141" name="Freeform 93"/>
            <p:cNvSpPr/>
            <p:nvPr/>
          </p:nvSpPr>
          <p:spPr bwMode="auto">
            <a:xfrm>
              <a:off x="321151" y="273097"/>
              <a:ext cx="273096" cy="135962"/>
            </a:xfrm>
            <a:custGeom>
              <a:avLst/>
              <a:gdLst>
                <a:gd name="T0" fmla="*/ 2147483647 w 616"/>
                <a:gd name="T1" fmla="*/ 2147483647 h 306"/>
                <a:gd name="T2" fmla="*/ 0 w 616"/>
                <a:gd name="T3" fmla="*/ 2147483647 h 306"/>
                <a:gd name="T4" fmla="*/ 2147483647 w 616"/>
                <a:gd name="T5" fmla="*/ 2147483647 h 306"/>
                <a:gd name="T6" fmla="*/ 2147483647 w 616"/>
                <a:gd name="T7" fmla="*/ 0 h 306"/>
                <a:gd name="T8" fmla="*/ 2147483647 w 616"/>
                <a:gd name="T9" fmla="*/ 0 h 306"/>
                <a:gd name="T10" fmla="*/ 2147483647 w 616"/>
                <a:gd name="T11" fmla="*/ 2147483647 h 306"/>
                <a:gd name="T12" fmla="*/ 2147483647 w 616"/>
                <a:gd name="T13" fmla="*/ 2147483647 h 3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16" h="306">
                  <a:moveTo>
                    <a:pt x="231" y="306"/>
                  </a:moveTo>
                  <a:cubicBezTo>
                    <a:pt x="141" y="306"/>
                    <a:pt x="62" y="291"/>
                    <a:pt x="0" y="269"/>
                  </a:cubicBezTo>
                  <a:cubicBezTo>
                    <a:pt x="197" y="257"/>
                    <a:pt x="353" y="178"/>
                    <a:pt x="369" y="78"/>
                  </a:cubicBezTo>
                  <a:cubicBezTo>
                    <a:pt x="417" y="57"/>
                    <a:pt x="455" y="30"/>
                    <a:pt x="479" y="0"/>
                  </a:cubicBezTo>
                  <a:cubicBezTo>
                    <a:pt x="479" y="0"/>
                    <a:pt x="479" y="0"/>
                    <a:pt x="479" y="0"/>
                  </a:cubicBezTo>
                  <a:cubicBezTo>
                    <a:pt x="564" y="35"/>
                    <a:pt x="616" y="84"/>
                    <a:pt x="616" y="131"/>
                  </a:cubicBezTo>
                  <a:cubicBezTo>
                    <a:pt x="616" y="214"/>
                    <a:pt x="458" y="306"/>
                    <a:pt x="231" y="306"/>
                  </a:cubicBezTo>
                  <a:close/>
                </a:path>
              </a:pathLst>
            </a:custGeom>
            <a:solidFill>
              <a:srgbClr val="EFF3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142" name="Freeform 94"/>
            <p:cNvSpPr/>
            <p:nvPr/>
          </p:nvSpPr>
          <p:spPr bwMode="auto">
            <a:xfrm>
              <a:off x="275440" y="145339"/>
              <a:ext cx="172297" cy="126585"/>
            </a:xfrm>
            <a:custGeom>
              <a:avLst/>
              <a:gdLst>
                <a:gd name="T0" fmla="*/ 2147483647 w 388"/>
                <a:gd name="T1" fmla="*/ 2147483647 h 286"/>
                <a:gd name="T2" fmla="*/ 2147483647 w 388"/>
                <a:gd name="T3" fmla="*/ 2147483647 h 286"/>
                <a:gd name="T4" fmla="*/ 2147483647 w 388"/>
                <a:gd name="T5" fmla="*/ 2147483647 h 286"/>
                <a:gd name="T6" fmla="*/ 2147483647 w 388"/>
                <a:gd name="T7" fmla="*/ 2147483647 h 286"/>
                <a:gd name="T8" fmla="*/ 2147483647 w 388"/>
                <a:gd name="T9" fmla="*/ 2147483647 h 286"/>
                <a:gd name="T10" fmla="*/ 2147483647 w 388"/>
                <a:gd name="T11" fmla="*/ 2147483647 h 286"/>
                <a:gd name="T12" fmla="*/ 2147483647 w 388"/>
                <a:gd name="T13" fmla="*/ 2147483647 h 286"/>
                <a:gd name="T14" fmla="*/ 2147483647 w 388"/>
                <a:gd name="T15" fmla="*/ 2147483647 h 286"/>
                <a:gd name="T16" fmla="*/ 2147483647 w 388"/>
                <a:gd name="T17" fmla="*/ 0 h 286"/>
                <a:gd name="T18" fmla="*/ 2147483647 w 388"/>
                <a:gd name="T19" fmla="*/ 0 h 286"/>
                <a:gd name="T20" fmla="*/ 2147483647 w 388"/>
                <a:gd name="T21" fmla="*/ 2147483647 h 286"/>
                <a:gd name="T22" fmla="*/ 2147483647 w 388"/>
                <a:gd name="T23" fmla="*/ 2147483647 h 286"/>
                <a:gd name="T24" fmla="*/ 2147483647 w 388"/>
                <a:gd name="T25" fmla="*/ 2147483647 h 286"/>
                <a:gd name="T26" fmla="*/ 2147483647 w 388"/>
                <a:gd name="T27" fmla="*/ 2147483647 h 286"/>
                <a:gd name="T28" fmla="*/ 2147483647 w 388"/>
                <a:gd name="T29" fmla="*/ 2147483647 h 286"/>
                <a:gd name="T30" fmla="*/ 2147483647 w 388"/>
                <a:gd name="T31" fmla="*/ 2147483647 h 286"/>
                <a:gd name="T32" fmla="*/ 2147483647 w 388"/>
                <a:gd name="T33" fmla="*/ 2147483647 h 286"/>
                <a:gd name="T34" fmla="*/ 2147483647 w 388"/>
                <a:gd name="T35" fmla="*/ 2147483647 h 286"/>
                <a:gd name="T36" fmla="*/ 2147483647 w 388"/>
                <a:gd name="T37" fmla="*/ 2147483647 h 286"/>
                <a:gd name="T38" fmla="*/ 2147483647 w 388"/>
                <a:gd name="T39" fmla="*/ 2147483647 h 286"/>
                <a:gd name="T40" fmla="*/ 2147483647 w 388"/>
                <a:gd name="T41" fmla="*/ 2147483647 h 286"/>
                <a:gd name="T42" fmla="*/ 2147483647 w 388"/>
                <a:gd name="T43" fmla="*/ 2147483647 h 286"/>
                <a:gd name="T44" fmla="*/ 2147483647 w 388"/>
                <a:gd name="T45" fmla="*/ 2147483647 h 286"/>
                <a:gd name="T46" fmla="*/ 2147483647 w 388"/>
                <a:gd name="T47" fmla="*/ 2147483647 h 286"/>
                <a:gd name="T48" fmla="*/ 2147483647 w 388"/>
                <a:gd name="T49" fmla="*/ 2147483647 h 286"/>
                <a:gd name="T50" fmla="*/ 2147483647 w 388"/>
                <a:gd name="T51" fmla="*/ 2147483647 h 286"/>
                <a:gd name="T52" fmla="*/ 0 w 388"/>
                <a:gd name="T53" fmla="*/ 2147483647 h 286"/>
                <a:gd name="T54" fmla="*/ 2147483647 w 388"/>
                <a:gd name="T55" fmla="*/ 2147483647 h 286"/>
                <a:gd name="T56" fmla="*/ 2147483647 w 388"/>
                <a:gd name="T57" fmla="*/ 2147483647 h 286"/>
                <a:gd name="T58" fmla="*/ 2147483647 w 388"/>
                <a:gd name="T59" fmla="*/ 2147483647 h 286"/>
                <a:gd name="T60" fmla="*/ 2147483647 w 388"/>
                <a:gd name="T61" fmla="*/ 2147483647 h 28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88" h="286">
                  <a:moveTo>
                    <a:pt x="269" y="191"/>
                  </a:moveTo>
                  <a:cubicBezTo>
                    <a:pt x="269" y="184"/>
                    <a:pt x="264" y="178"/>
                    <a:pt x="252" y="174"/>
                  </a:cubicBezTo>
                  <a:cubicBezTo>
                    <a:pt x="240" y="170"/>
                    <a:pt x="214" y="165"/>
                    <a:pt x="173" y="159"/>
                  </a:cubicBezTo>
                  <a:cubicBezTo>
                    <a:pt x="137" y="154"/>
                    <a:pt x="108" y="149"/>
                    <a:pt x="88" y="144"/>
                  </a:cubicBezTo>
                  <a:cubicBezTo>
                    <a:pt x="67" y="139"/>
                    <a:pt x="51" y="132"/>
                    <a:pt x="38" y="123"/>
                  </a:cubicBezTo>
                  <a:cubicBezTo>
                    <a:pt x="25" y="114"/>
                    <a:pt x="19" y="103"/>
                    <a:pt x="19" y="91"/>
                  </a:cubicBezTo>
                  <a:cubicBezTo>
                    <a:pt x="19" y="75"/>
                    <a:pt x="30" y="61"/>
                    <a:pt x="53" y="48"/>
                  </a:cubicBezTo>
                  <a:cubicBezTo>
                    <a:pt x="76" y="35"/>
                    <a:pt x="112" y="28"/>
                    <a:pt x="161" y="25"/>
                  </a:cubicBezTo>
                  <a:cubicBezTo>
                    <a:pt x="161" y="0"/>
                    <a:pt x="161" y="0"/>
                    <a:pt x="161" y="0"/>
                  </a:cubicBezTo>
                  <a:cubicBezTo>
                    <a:pt x="227" y="0"/>
                    <a:pt x="227" y="0"/>
                    <a:pt x="227" y="0"/>
                  </a:cubicBezTo>
                  <a:cubicBezTo>
                    <a:pt x="227" y="25"/>
                    <a:pt x="227" y="25"/>
                    <a:pt x="227" y="25"/>
                  </a:cubicBezTo>
                  <a:cubicBezTo>
                    <a:pt x="301" y="29"/>
                    <a:pt x="349" y="46"/>
                    <a:pt x="371" y="76"/>
                  </a:cubicBezTo>
                  <a:cubicBezTo>
                    <a:pt x="280" y="92"/>
                    <a:pt x="280" y="92"/>
                    <a:pt x="280" y="92"/>
                  </a:cubicBezTo>
                  <a:cubicBezTo>
                    <a:pt x="262" y="71"/>
                    <a:pt x="234" y="60"/>
                    <a:pt x="197" y="60"/>
                  </a:cubicBezTo>
                  <a:cubicBezTo>
                    <a:pt x="178" y="60"/>
                    <a:pt x="163" y="62"/>
                    <a:pt x="152" y="67"/>
                  </a:cubicBezTo>
                  <a:cubicBezTo>
                    <a:pt x="141" y="72"/>
                    <a:pt x="135" y="78"/>
                    <a:pt x="135" y="84"/>
                  </a:cubicBezTo>
                  <a:cubicBezTo>
                    <a:pt x="135" y="91"/>
                    <a:pt x="141" y="96"/>
                    <a:pt x="151" y="100"/>
                  </a:cubicBezTo>
                  <a:cubicBezTo>
                    <a:pt x="162" y="104"/>
                    <a:pt x="186" y="108"/>
                    <a:pt x="222" y="114"/>
                  </a:cubicBezTo>
                  <a:cubicBezTo>
                    <a:pt x="261" y="120"/>
                    <a:pt x="292" y="125"/>
                    <a:pt x="314" y="130"/>
                  </a:cubicBezTo>
                  <a:cubicBezTo>
                    <a:pt x="337" y="136"/>
                    <a:pt x="354" y="143"/>
                    <a:pt x="368" y="152"/>
                  </a:cubicBezTo>
                  <a:cubicBezTo>
                    <a:pt x="381" y="161"/>
                    <a:pt x="388" y="172"/>
                    <a:pt x="388" y="184"/>
                  </a:cubicBezTo>
                  <a:cubicBezTo>
                    <a:pt x="388" y="203"/>
                    <a:pt x="374" y="219"/>
                    <a:pt x="347" y="232"/>
                  </a:cubicBezTo>
                  <a:cubicBezTo>
                    <a:pt x="319" y="244"/>
                    <a:pt x="279" y="252"/>
                    <a:pt x="227" y="254"/>
                  </a:cubicBezTo>
                  <a:cubicBezTo>
                    <a:pt x="227" y="286"/>
                    <a:pt x="227" y="286"/>
                    <a:pt x="227" y="286"/>
                  </a:cubicBezTo>
                  <a:cubicBezTo>
                    <a:pt x="161" y="286"/>
                    <a:pt x="161" y="286"/>
                    <a:pt x="161" y="286"/>
                  </a:cubicBezTo>
                  <a:cubicBezTo>
                    <a:pt x="161" y="254"/>
                    <a:pt x="161" y="254"/>
                    <a:pt x="161" y="254"/>
                  </a:cubicBezTo>
                  <a:cubicBezTo>
                    <a:pt x="74" y="251"/>
                    <a:pt x="20" y="230"/>
                    <a:pt x="0" y="192"/>
                  </a:cubicBezTo>
                  <a:cubicBezTo>
                    <a:pt x="102" y="181"/>
                    <a:pt x="102" y="181"/>
                    <a:pt x="102" y="181"/>
                  </a:cubicBezTo>
                  <a:cubicBezTo>
                    <a:pt x="112" y="205"/>
                    <a:pt x="143" y="217"/>
                    <a:pt x="197" y="217"/>
                  </a:cubicBezTo>
                  <a:cubicBezTo>
                    <a:pt x="222" y="217"/>
                    <a:pt x="240" y="214"/>
                    <a:pt x="252" y="209"/>
                  </a:cubicBezTo>
                  <a:cubicBezTo>
                    <a:pt x="264" y="204"/>
                    <a:pt x="269" y="198"/>
                    <a:pt x="269" y="191"/>
                  </a:cubicBezTo>
                  <a:close/>
                </a:path>
              </a:pathLst>
            </a:custGeom>
            <a:solidFill>
              <a:srgbClr val="73CC5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6889" name="组合 251"/>
          <p:cNvGrpSpPr/>
          <p:nvPr/>
        </p:nvGrpSpPr>
        <p:grpSpPr bwMode="auto">
          <a:xfrm>
            <a:off x="4686300" y="4357843"/>
            <a:ext cx="542925" cy="544283"/>
            <a:chOff x="0" y="0"/>
            <a:chExt cx="724349" cy="724349"/>
          </a:xfrm>
        </p:grpSpPr>
        <p:sp>
          <p:nvSpPr>
            <p:cNvPr id="37122" name="Freeform 95"/>
            <p:cNvSpPr/>
            <p:nvPr/>
          </p:nvSpPr>
          <p:spPr bwMode="auto">
            <a:xfrm>
              <a:off x="1173" y="26959"/>
              <a:ext cx="719660" cy="695047"/>
            </a:xfrm>
            <a:custGeom>
              <a:avLst/>
              <a:gdLst>
                <a:gd name="T0" fmla="*/ 2147483647 w 1623"/>
                <a:gd name="T1" fmla="*/ 2147483647 h 1567"/>
                <a:gd name="T2" fmla="*/ 2147483647 w 1623"/>
                <a:gd name="T3" fmla="*/ 2147483647 h 1567"/>
                <a:gd name="T4" fmla="*/ 2147483647 w 1623"/>
                <a:gd name="T5" fmla="*/ 2147483647 h 1567"/>
                <a:gd name="T6" fmla="*/ 0 w 1623"/>
                <a:gd name="T7" fmla="*/ 2147483647 h 1567"/>
                <a:gd name="T8" fmla="*/ 0 w 1623"/>
                <a:gd name="T9" fmla="*/ 2147483647 h 1567"/>
                <a:gd name="T10" fmla="*/ 2147483647 w 1623"/>
                <a:gd name="T11" fmla="*/ 0 h 1567"/>
                <a:gd name="T12" fmla="*/ 2147483647 w 1623"/>
                <a:gd name="T13" fmla="*/ 0 h 1567"/>
                <a:gd name="T14" fmla="*/ 2147483647 w 1623"/>
                <a:gd name="T15" fmla="*/ 2147483647 h 1567"/>
                <a:gd name="T16" fmla="*/ 2147483647 w 1623"/>
                <a:gd name="T17" fmla="*/ 2147483647 h 15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23" h="1567">
                  <a:moveTo>
                    <a:pt x="1623" y="1457"/>
                  </a:moveTo>
                  <a:cubicBezTo>
                    <a:pt x="1623" y="1518"/>
                    <a:pt x="1572" y="1567"/>
                    <a:pt x="1509" y="1567"/>
                  </a:cubicBezTo>
                  <a:cubicBezTo>
                    <a:pt x="113" y="1567"/>
                    <a:pt x="113" y="1567"/>
                    <a:pt x="113" y="1567"/>
                  </a:cubicBezTo>
                  <a:cubicBezTo>
                    <a:pt x="51" y="1567"/>
                    <a:pt x="0" y="1518"/>
                    <a:pt x="0" y="1457"/>
                  </a:cubicBezTo>
                  <a:cubicBezTo>
                    <a:pt x="0" y="109"/>
                    <a:pt x="0" y="109"/>
                    <a:pt x="0" y="109"/>
                  </a:cubicBezTo>
                  <a:cubicBezTo>
                    <a:pt x="0" y="49"/>
                    <a:pt x="51" y="0"/>
                    <a:pt x="113" y="0"/>
                  </a:cubicBezTo>
                  <a:cubicBezTo>
                    <a:pt x="1509" y="0"/>
                    <a:pt x="1509" y="0"/>
                    <a:pt x="1509" y="0"/>
                  </a:cubicBezTo>
                  <a:cubicBezTo>
                    <a:pt x="1572" y="0"/>
                    <a:pt x="1623" y="49"/>
                    <a:pt x="1623" y="109"/>
                  </a:cubicBezTo>
                  <a:lnTo>
                    <a:pt x="1623" y="1457"/>
                  </a:lnTo>
                  <a:close/>
                </a:path>
              </a:pathLst>
            </a:custGeom>
            <a:solidFill>
              <a:srgbClr val="D2514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123" name="Freeform 96"/>
            <p:cNvSpPr/>
            <p:nvPr/>
          </p:nvSpPr>
          <p:spPr bwMode="auto">
            <a:xfrm>
              <a:off x="0" y="0"/>
              <a:ext cx="724349" cy="724349"/>
            </a:xfrm>
            <a:custGeom>
              <a:avLst/>
              <a:gdLst>
                <a:gd name="T0" fmla="*/ 2147483647 w 1632"/>
                <a:gd name="T1" fmla="*/ 2147483647 h 1632"/>
                <a:gd name="T2" fmla="*/ 2147483647 w 1632"/>
                <a:gd name="T3" fmla="*/ 2147483647 h 1632"/>
                <a:gd name="T4" fmla="*/ 2147483647 w 1632"/>
                <a:gd name="T5" fmla="*/ 2147483647 h 1632"/>
                <a:gd name="T6" fmla="*/ 0 w 1632"/>
                <a:gd name="T7" fmla="*/ 2147483647 h 1632"/>
                <a:gd name="T8" fmla="*/ 0 w 1632"/>
                <a:gd name="T9" fmla="*/ 2147483647 h 1632"/>
                <a:gd name="T10" fmla="*/ 2147483647 w 1632"/>
                <a:gd name="T11" fmla="*/ 0 h 1632"/>
                <a:gd name="T12" fmla="*/ 2147483647 w 1632"/>
                <a:gd name="T13" fmla="*/ 0 h 1632"/>
                <a:gd name="T14" fmla="*/ 2147483647 w 1632"/>
                <a:gd name="T15" fmla="*/ 2147483647 h 1632"/>
                <a:gd name="T16" fmla="*/ 2147483647 w 1632"/>
                <a:gd name="T17" fmla="*/ 2147483647 h 16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32" h="1632">
                  <a:moveTo>
                    <a:pt x="1632" y="1518"/>
                  </a:moveTo>
                  <a:cubicBezTo>
                    <a:pt x="1632" y="1581"/>
                    <a:pt x="1581" y="1632"/>
                    <a:pt x="1518" y="1632"/>
                  </a:cubicBezTo>
                  <a:cubicBezTo>
                    <a:pt x="114" y="1632"/>
                    <a:pt x="114" y="1632"/>
                    <a:pt x="114" y="1632"/>
                  </a:cubicBezTo>
                  <a:cubicBezTo>
                    <a:pt x="51" y="1632"/>
                    <a:pt x="0" y="1581"/>
                    <a:pt x="0" y="1518"/>
                  </a:cubicBezTo>
                  <a:cubicBezTo>
                    <a:pt x="0" y="114"/>
                    <a:pt x="0" y="114"/>
                    <a:pt x="0" y="114"/>
                  </a:cubicBezTo>
                  <a:cubicBezTo>
                    <a:pt x="0" y="51"/>
                    <a:pt x="51" y="0"/>
                    <a:pt x="114" y="0"/>
                  </a:cubicBezTo>
                  <a:cubicBezTo>
                    <a:pt x="1518" y="0"/>
                    <a:pt x="1518" y="0"/>
                    <a:pt x="1518" y="0"/>
                  </a:cubicBezTo>
                  <a:cubicBezTo>
                    <a:pt x="1581" y="0"/>
                    <a:pt x="1632" y="51"/>
                    <a:pt x="1632" y="114"/>
                  </a:cubicBezTo>
                  <a:lnTo>
                    <a:pt x="1632" y="1518"/>
                  </a:lnTo>
                  <a:close/>
                </a:path>
              </a:pathLst>
            </a:custGeom>
            <a:solidFill>
              <a:srgbClr val="E7433D"/>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124" name="Freeform 97"/>
            <p:cNvSpPr/>
            <p:nvPr/>
          </p:nvSpPr>
          <p:spPr bwMode="auto">
            <a:xfrm>
              <a:off x="103144" y="168781"/>
              <a:ext cx="518062" cy="387961"/>
            </a:xfrm>
            <a:custGeom>
              <a:avLst/>
              <a:gdLst>
                <a:gd name="T0" fmla="*/ 2147483647 w 1166"/>
                <a:gd name="T1" fmla="*/ 2147483647 h 874"/>
                <a:gd name="T2" fmla="*/ 2147483647 w 1166"/>
                <a:gd name="T3" fmla="*/ 2147483647 h 874"/>
                <a:gd name="T4" fmla="*/ 0 w 1166"/>
                <a:gd name="T5" fmla="*/ 2147483647 h 874"/>
                <a:gd name="T6" fmla="*/ 0 w 1166"/>
                <a:gd name="T7" fmla="*/ 2147483647 h 874"/>
                <a:gd name="T8" fmla="*/ 0 w 1166"/>
                <a:gd name="T9" fmla="*/ 2147483647 h 874"/>
                <a:gd name="T10" fmla="*/ 2147483647 w 1166"/>
                <a:gd name="T11" fmla="*/ 0 h 874"/>
                <a:gd name="T12" fmla="*/ 2147483647 w 1166"/>
                <a:gd name="T13" fmla="*/ 0 h 874"/>
                <a:gd name="T14" fmla="*/ 2147483647 w 1166"/>
                <a:gd name="T15" fmla="*/ 2147483647 h 874"/>
                <a:gd name="T16" fmla="*/ 2147483647 w 1166"/>
                <a:gd name="T17" fmla="*/ 2147483647 h 874"/>
                <a:gd name="T18" fmla="*/ 2147483647 w 1166"/>
                <a:gd name="T19" fmla="*/ 2147483647 h 8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66" h="874">
                  <a:moveTo>
                    <a:pt x="1093" y="874"/>
                  </a:moveTo>
                  <a:cubicBezTo>
                    <a:pt x="73" y="874"/>
                    <a:pt x="73" y="874"/>
                    <a:pt x="73" y="874"/>
                  </a:cubicBezTo>
                  <a:cubicBezTo>
                    <a:pt x="33" y="874"/>
                    <a:pt x="0" y="841"/>
                    <a:pt x="0" y="801"/>
                  </a:cubicBezTo>
                  <a:cubicBezTo>
                    <a:pt x="0" y="146"/>
                    <a:pt x="0" y="146"/>
                    <a:pt x="0" y="146"/>
                  </a:cubicBezTo>
                  <a:cubicBezTo>
                    <a:pt x="0" y="73"/>
                    <a:pt x="0" y="73"/>
                    <a:pt x="0" y="73"/>
                  </a:cubicBezTo>
                  <a:cubicBezTo>
                    <a:pt x="0" y="32"/>
                    <a:pt x="33" y="0"/>
                    <a:pt x="73" y="0"/>
                  </a:cubicBezTo>
                  <a:cubicBezTo>
                    <a:pt x="1093" y="0"/>
                    <a:pt x="1093" y="0"/>
                    <a:pt x="1093" y="0"/>
                  </a:cubicBezTo>
                  <a:cubicBezTo>
                    <a:pt x="1133" y="0"/>
                    <a:pt x="1166" y="32"/>
                    <a:pt x="1166" y="73"/>
                  </a:cubicBezTo>
                  <a:cubicBezTo>
                    <a:pt x="1166" y="801"/>
                    <a:pt x="1166" y="801"/>
                    <a:pt x="1166" y="801"/>
                  </a:cubicBezTo>
                  <a:cubicBezTo>
                    <a:pt x="1166" y="841"/>
                    <a:pt x="1133" y="874"/>
                    <a:pt x="1093" y="874"/>
                  </a:cubicBezTo>
                  <a:close/>
                </a:path>
              </a:pathLst>
            </a:custGeom>
            <a:solidFill>
              <a:srgbClr val="37AAD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125" name="Freeform 98"/>
            <p:cNvSpPr/>
            <p:nvPr/>
          </p:nvSpPr>
          <p:spPr bwMode="auto">
            <a:xfrm>
              <a:off x="135962" y="233246"/>
              <a:ext cx="452425" cy="0"/>
            </a:xfrm>
            <a:custGeom>
              <a:avLst/>
              <a:gdLst>
                <a:gd name="T0" fmla="*/ 2147483647 w 386"/>
                <a:gd name="T1" fmla="*/ 0 w 386"/>
                <a:gd name="T2" fmla="*/ 2147483647 w 386"/>
                <a:gd name="T3" fmla="*/ 0 60000 65536"/>
                <a:gd name="T4" fmla="*/ 0 60000 65536"/>
                <a:gd name="T5" fmla="*/ 0 60000 65536"/>
              </a:gdLst>
              <a:ahLst/>
              <a:cxnLst>
                <a:cxn ang="T3">
                  <a:pos x="T0" y="0"/>
                </a:cxn>
                <a:cxn ang="T4">
                  <a:pos x="T1" y="0"/>
                </a:cxn>
                <a:cxn ang="T5">
                  <a:pos x="T2" y="0"/>
                </a:cxn>
              </a:cxnLst>
              <a:rect l="0" t="0" r="r" b="b"/>
              <a:pathLst>
                <a:path w="386">
                  <a:moveTo>
                    <a:pt x="386" y="0"/>
                  </a:moveTo>
                  <a:lnTo>
                    <a:pt x="0" y="0"/>
                  </a:lnTo>
                  <a:lnTo>
                    <a:pt x="386" y="0"/>
                  </a:lnTo>
                  <a:close/>
                </a:path>
              </a:pathLst>
            </a:custGeom>
            <a:solidFill>
              <a:srgbClr val="37AAD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126" name="Rectangle 99"/>
            <p:cNvSpPr>
              <a:spLocks noChangeArrowheads="1"/>
            </p:cNvSpPr>
            <p:nvPr/>
          </p:nvSpPr>
          <p:spPr bwMode="auto">
            <a:xfrm>
              <a:off x="135962" y="297710"/>
              <a:ext cx="452425" cy="226213"/>
            </a:xfrm>
            <a:prstGeom prst="rect">
              <a:avLst/>
            </a:prstGeom>
            <a:solidFill>
              <a:srgbClr val="37AAD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7127" name="Rectangle 100"/>
            <p:cNvSpPr>
              <a:spLocks noChangeArrowheads="1"/>
            </p:cNvSpPr>
            <p:nvPr/>
          </p:nvSpPr>
          <p:spPr bwMode="auto">
            <a:xfrm>
              <a:off x="168781" y="329357"/>
              <a:ext cx="97283" cy="32818"/>
            </a:xfrm>
            <a:prstGeom prst="rect">
              <a:avLst/>
            </a:prstGeom>
            <a:solidFill>
              <a:srgbClr val="F5F5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7128" name="Rectangle 101"/>
            <p:cNvSpPr>
              <a:spLocks noChangeArrowheads="1"/>
            </p:cNvSpPr>
            <p:nvPr/>
          </p:nvSpPr>
          <p:spPr bwMode="auto">
            <a:xfrm>
              <a:off x="168781" y="394993"/>
              <a:ext cx="140650" cy="31647"/>
            </a:xfrm>
            <a:prstGeom prst="rect">
              <a:avLst/>
            </a:prstGeom>
            <a:solidFill>
              <a:srgbClr val="F5F5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7129" name="Rectangle 102"/>
            <p:cNvSpPr>
              <a:spLocks noChangeArrowheads="1"/>
            </p:cNvSpPr>
            <p:nvPr/>
          </p:nvSpPr>
          <p:spPr bwMode="auto">
            <a:xfrm>
              <a:off x="168781" y="459458"/>
              <a:ext cx="97283" cy="31647"/>
            </a:xfrm>
            <a:prstGeom prst="rect">
              <a:avLst/>
            </a:prstGeom>
            <a:solidFill>
              <a:srgbClr val="F5F5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7130" name="Freeform 103"/>
            <p:cNvSpPr/>
            <p:nvPr/>
          </p:nvSpPr>
          <p:spPr bwMode="auto">
            <a:xfrm>
              <a:off x="329357" y="329357"/>
              <a:ext cx="227384" cy="161748"/>
            </a:xfrm>
            <a:custGeom>
              <a:avLst/>
              <a:gdLst>
                <a:gd name="T0" fmla="*/ 2147483647 w 510"/>
                <a:gd name="T1" fmla="*/ 0 h 364"/>
                <a:gd name="T2" fmla="*/ 2147483647 w 510"/>
                <a:gd name="T3" fmla="*/ 2147483647 h 364"/>
                <a:gd name="T4" fmla="*/ 2147483647 w 510"/>
                <a:gd name="T5" fmla="*/ 0 h 364"/>
                <a:gd name="T6" fmla="*/ 2147483647 w 510"/>
                <a:gd name="T7" fmla="*/ 2147483647 h 364"/>
                <a:gd name="T8" fmla="*/ 2147483647 w 510"/>
                <a:gd name="T9" fmla="*/ 2147483647 h 364"/>
                <a:gd name="T10" fmla="*/ 2147483647 w 510"/>
                <a:gd name="T11" fmla="*/ 2147483647 h 364"/>
                <a:gd name="T12" fmla="*/ 2147483647 w 510"/>
                <a:gd name="T13" fmla="*/ 2147483647 h 364"/>
                <a:gd name="T14" fmla="*/ 0 w 510"/>
                <a:gd name="T15" fmla="*/ 2147483647 h 364"/>
                <a:gd name="T16" fmla="*/ 2147483647 w 510"/>
                <a:gd name="T17" fmla="*/ 0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0" h="364">
                  <a:moveTo>
                    <a:pt x="183" y="0"/>
                  </a:moveTo>
                  <a:cubicBezTo>
                    <a:pt x="208" y="0"/>
                    <a:pt x="233" y="6"/>
                    <a:pt x="255" y="15"/>
                  </a:cubicBezTo>
                  <a:cubicBezTo>
                    <a:pt x="278" y="6"/>
                    <a:pt x="302" y="0"/>
                    <a:pt x="328" y="0"/>
                  </a:cubicBezTo>
                  <a:cubicBezTo>
                    <a:pt x="429" y="0"/>
                    <a:pt x="510" y="82"/>
                    <a:pt x="510" y="182"/>
                  </a:cubicBezTo>
                  <a:cubicBezTo>
                    <a:pt x="510" y="283"/>
                    <a:pt x="429" y="364"/>
                    <a:pt x="328" y="364"/>
                  </a:cubicBezTo>
                  <a:cubicBezTo>
                    <a:pt x="302" y="364"/>
                    <a:pt x="278" y="359"/>
                    <a:pt x="255" y="349"/>
                  </a:cubicBezTo>
                  <a:cubicBezTo>
                    <a:pt x="233" y="359"/>
                    <a:pt x="208" y="364"/>
                    <a:pt x="183" y="364"/>
                  </a:cubicBezTo>
                  <a:cubicBezTo>
                    <a:pt x="82" y="364"/>
                    <a:pt x="0" y="283"/>
                    <a:pt x="0" y="182"/>
                  </a:cubicBezTo>
                  <a:cubicBezTo>
                    <a:pt x="0" y="82"/>
                    <a:pt x="82" y="0"/>
                    <a:pt x="183" y="0"/>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131" name="Freeform 104"/>
            <p:cNvSpPr/>
            <p:nvPr/>
          </p:nvSpPr>
          <p:spPr bwMode="auto">
            <a:xfrm>
              <a:off x="475867" y="362175"/>
              <a:ext cx="48056" cy="97283"/>
            </a:xfrm>
            <a:custGeom>
              <a:avLst/>
              <a:gdLst>
                <a:gd name="T0" fmla="*/ 0 w 110"/>
                <a:gd name="T1" fmla="*/ 2147483647 h 218"/>
                <a:gd name="T2" fmla="*/ 0 w 110"/>
                <a:gd name="T3" fmla="*/ 2147483647 h 218"/>
                <a:gd name="T4" fmla="*/ 2147483647 w 110"/>
                <a:gd name="T5" fmla="*/ 2147483647 h 218"/>
                <a:gd name="T6" fmla="*/ 0 w 110"/>
                <a:gd name="T7" fmla="*/ 0 h 218"/>
                <a:gd name="T8" fmla="*/ 0 w 110"/>
                <a:gd name="T9" fmla="*/ 0 h 218"/>
                <a:gd name="T10" fmla="*/ 2147483647 w 110"/>
                <a:gd name="T11" fmla="*/ 2147483647 h 218"/>
                <a:gd name="T12" fmla="*/ 0 w 110"/>
                <a:gd name="T13" fmla="*/ 2147483647 h 2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0" h="218">
                  <a:moveTo>
                    <a:pt x="0" y="218"/>
                  </a:moveTo>
                  <a:cubicBezTo>
                    <a:pt x="0" y="218"/>
                    <a:pt x="0" y="218"/>
                    <a:pt x="0" y="218"/>
                  </a:cubicBezTo>
                  <a:cubicBezTo>
                    <a:pt x="61" y="218"/>
                    <a:pt x="110" y="170"/>
                    <a:pt x="110" y="109"/>
                  </a:cubicBezTo>
                  <a:cubicBezTo>
                    <a:pt x="110" y="49"/>
                    <a:pt x="61" y="0"/>
                    <a:pt x="0" y="0"/>
                  </a:cubicBezTo>
                  <a:cubicBezTo>
                    <a:pt x="0" y="0"/>
                    <a:pt x="0" y="0"/>
                    <a:pt x="0" y="0"/>
                  </a:cubicBezTo>
                  <a:cubicBezTo>
                    <a:pt x="23" y="31"/>
                    <a:pt x="37" y="68"/>
                    <a:pt x="37" y="109"/>
                  </a:cubicBezTo>
                  <a:cubicBezTo>
                    <a:pt x="37" y="150"/>
                    <a:pt x="23" y="188"/>
                    <a:pt x="0" y="218"/>
                  </a:cubicBezTo>
                  <a:close/>
                </a:path>
              </a:pathLst>
            </a:custGeom>
            <a:solidFill>
              <a:srgbClr val="37AAD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132" name="Freeform 105"/>
            <p:cNvSpPr/>
            <p:nvPr/>
          </p:nvSpPr>
          <p:spPr bwMode="auto">
            <a:xfrm>
              <a:off x="426639" y="375068"/>
              <a:ext cx="32818" cy="71498"/>
            </a:xfrm>
            <a:custGeom>
              <a:avLst/>
              <a:gdLst>
                <a:gd name="T0" fmla="*/ 2147483647 w 73"/>
                <a:gd name="T1" fmla="*/ 2147483647 h 160"/>
                <a:gd name="T2" fmla="*/ 2147483647 w 73"/>
                <a:gd name="T3" fmla="*/ 2147483647 h 160"/>
                <a:gd name="T4" fmla="*/ 2147483647 w 73"/>
                <a:gd name="T5" fmla="*/ 0 h 160"/>
                <a:gd name="T6" fmla="*/ 0 w 73"/>
                <a:gd name="T7" fmla="*/ 2147483647 h 160"/>
                <a:gd name="T8" fmla="*/ 2147483647 w 73"/>
                <a:gd name="T9" fmla="*/ 2147483647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3" h="160">
                  <a:moveTo>
                    <a:pt x="36" y="160"/>
                  </a:moveTo>
                  <a:cubicBezTo>
                    <a:pt x="58" y="140"/>
                    <a:pt x="73" y="112"/>
                    <a:pt x="73" y="80"/>
                  </a:cubicBezTo>
                  <a:cubicBezTo>
                    <a:pt x="73" y="48"/>
                    <a:pt x="58" y="20"/>
                    <a:pt x="36" y="0"/>
                  </a:cubicBezTo>
                  <a:cubicBezTo>
                    <a:pt x="14" y="20"/>
                    <a:pt x="0" y="48"/>
                    <a:pt x="0" y="80"/>
                  </a:cubicBezTo>
                  <a:cubicBezTo>
                    <a:pt x="0" y="112"/>
                    <a:pt x="14" y="140"/>
                    <a:pt x="36" y="160"/>
                  </a:cubicBezTo>
                  <a:close/>
                </a:path>
              </a:pathLst>
            </a:custGeom>
            <a:solidFill>
              <a:srgbClr val="37AAD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133" name="Freeform 106"/>
            <p:cNvSpPr/>
            <p:nvPr/>
          </p:nvSpPr>
          <p:spPr bwMode="auto">
            <a:xfrm>
              <a:off x="362175" y="362175"/>
              <a:ext cx="49228" cy="97283"/>
            </a:xfrm>
            <a:custGeom>
              <a:avLst/>
              <a:gdLst>
                <a:gd name="T0" fmla="*/ 2147483647 w 110"/>
                <a:gd name="T1" fmla="*/ 2147483647 h 218"/>
                <a:gd name="T2" fmla="*/ 2147483647 w 110"/>
                <a:gd name="T3" fmla="*/ 2147483647 h 218"/>
                <a:gd name="T4" fmla="*/ 2147483647 w 110"/>
                <a:gd name="T5" fmla="*/ 2147483647 h 218"/>
                <a:gd name="T6" fmla="*/ 2147483647 w 110"/>
                <a:gd name="T7" fmla="*/ 0 h 218"/>
                <a:gd name="T8" fmla="*/ 2147483647 w 110"/>
                <a:gd name="T9" fmla="*/ 0 h 218"/>
                <a:gd name="T10" fmla="*/ 0 w 110"/>
                <a:gd name="T11" fmla="*/ 2147483647 h 218"/>
                <a:gd name="T12" fmla="*/ 2147483647 w 110"/>
                <a:gd name="T13" fmla="*/ 2147483647 h 2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0" h="218">
                  <a:moveTo>
                    <a:pt x="110" y="218"/>
                  </a:moveTo>
                  <a:cubicBezTo>
                    <a:pt x="110" y="218"/>
                    <a:pt x="110" y="218"/>
                    <a:pt x="110" y="218"/>
                  </a:cubicBezTo>
                  <a:cubicBezTo>
                    <a:pt x="87" y="188"/>
                    <a:pt x="73" y="150"/>
                    <a:pt x="73" y="109"/>
                  </a:cubicBezTo>
                  <a:cubicBezTo>
                    <a:pt x="73" y="68"/>
                    <a:pt x="87" y="31"/>
                    <a:pt x="110" y="0"/>
                  </a:cubicBezTo>
                  <a:cubicBezTo>
                    <a:pt x="110" y="0"/>
                    <a:pt x="110" y="0"/>
                    <a:pt x="110" y="0"/>
                  </a:cubicBezTo>
                  <a:cubicBezTo>
                    <a:pt x="49" y="0"/>
                    <a:pt x="0" y="49"/>
                    <a:pt x="0" y="109"/>
                  </a:cubicBezTo>
                  <a:cubicBezTo>
                    <a:pt x="0" y="170"/>
                    <a:pt x="49" y="218"/>
                    <a:pt x="110" y="218"/>
                  </a:cubicBezTo>
                  <a:close/>
                </a:path>
              </a:pathLst>
            </a:custGeom>
            <a:solidFill>
              <a:srgbClr val="37AAD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134" name="Rectangle 107"/>
            <p:cNvSpPr>
              <a:spLocks noChangeArrowheads="1"/>
            </p:cNvSpPr>
            <p:nvPr/>
          </p:nvSpPr>
          <p:spPr bwMode="auto">
            <a:xfrm>
              <a:off x="103144" y="233246"/>
              <a:ext cx="518062" cy="64465"/>
            </a:xfrm>
            <a:prstGeom prst="rect">
              <a:avLst/>
            </a:prstGeom>
            <a:solidFill>
              <a:srgbClr val="41383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grpSp>
      <p:grpSp>
        <p:nvGrpSpPr>
          <p:cNvPr id="36890" name="组合 250"/>
          <p:cNvGrpSpPr/>
          <p:nvPr/>
        </p:nvGrpSpPr>
        <p:grpSpPr bwMode="auto">
          <a:xfrm>
            <a:off x="5511404" y="4357843"/>
            <a:ext cx="544115" cy="544283"/>
            <a:chOff x="0" y="0"/>
            <a:chExt cx="724349" cy="724349"/>
          </a:xfrm>
        </p:grpSpPr>
        <p:sp>
          <p:nvSpPr>
            <p:cNvPr id="37112" name="Freeform 108"/>
            <p:cNvSpPr/>
            <p:nvPr/>
          </p:nvSpPr>
          <p:spPr bwMode="auto">
            <a:xfrm>
              <a:off x="0" y="0"/>
              <a:ext cx="724349" cy="724349"/>
            </a:xfrm>
            <a:custGeom>
              <a:avLst/>
              <a:gdLst>
                <a:gd name="T0" fmla="*/ 2147483647 w 1632"/>
                <a:gd name="T1" fmla="*/ 2147483647 h 1632"/>
                <a:gd name="T2" fmla="*/ 2147483647 w 1632"/>
                <a:gd name="T3" fmla="*/ 2147483647 h 1632"/>
                <a:gd name="T4" fmla="*/ 2147483647 w 1632"/>
                <a:gd name="T5" fmla="*/ 2147483647 h 1632"/>
                <a:gd name="T6" fmla="*/ 0 w 1632"/>
                <a:gd name="T7" fmla="*/ 2147483647 h 1632"/>
                <a:gd name="T8" fmla="*/ 0 w 1632"/>
                <a:gd name="T9" fmla="*/ 2147483647 h 1632"/>
                <a:gd name="T10" fmla="*/ 2147483647 w 1632"/>
                <a:gd name="T11" fmla="*/ 0 h 1632"/>
                <a:gd name="T12" fmla="*/ 2147483647 w 1632"/>
                <a:gd name="T13" fmla="*/ 0 h 1632"/>
                <a:gd name="T14" fmla="*/ 2147483647 w 1632"/>
                <a:gd name="T15" fmla="*/ 2147483647 h 1632"/>
                <a:gd name="T16" fmla="*/ 2147483647 w 1632"/>
                <a:gd name="T17" fmla="*/ 2147483647 h 16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32" h="1632">
                  <a:moveTo>
                    <a:pt x="1632" y="1518"/>
                  </a:moveTo>
                  <a:cubicBezTo>
                    <a:pt x="1632" y="1581"/>
                    <a:pt x="1581" y="1632"/>
                    <a:pt x="1518" y="1632"/>
                  </a:cubicBezTo>
                  <a:cubicBezTo>
                    <a:pt x="113" y="1632"/>
                    <a:pt x="113" y="1632"/>
                    <a:pt x="113" y="1632"/>
                  </a:cubicBezTo>
                  <a:cubicBezTo>
                    <a:pt x="51" y="1632"/>
                    <a:pt x="0" y="1581"/>
                    <a:pt x="0" y="1518"/>
                  </a:cubicBezTo>
                  <a:cubicBezTo>
                    <a:pt x="0" y="114"/>
                    <a:pt x="0" y="114"/>
                    <a:pt x="0" y="114"/>
                  </a:cubicBezTo>
                  <a:cubicBezTo>
                    <a:pt x="0" y="51"/>
                    <a:pt x="51" y="0"/>
                    <a:pt x="113" y="0"/>
                  </a:cubicBezTo>
                  <a:cubicBezTo>
                    <a:pt x="1518" y="0"/>
                    <a:pt x="1518" y="0"/>
                    <a:pt x="1518" y="0"/>
                  </a:cubicBezTo>
                  <a:cubicBezTo>
                    <a:pt x="1581" y="0"/>
                    <a:pt x="1632" y="51"/>
                    <a:pt x="1632" y="114"/>
                  </a:cubicBezTo>
                  <a:lnTo>
                    <a:pt x="1632" y="1518"/>
                  </a:lnTo>
                  <a:close/>
                </a:path>
              </a:pathLst>
            </a:custGeom>
            <a:solidFill>
              <a:srgbClr val="A3BE5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113" name="Freeform 109"/>
            <p:cNvSpPr/>
            <p:nvPr/>
          </p:nvSpPr>
          <p:spPr bwMode="auto">
            <a:xfrm>
              <a:off x="321152" y="103144"/>
              <a:ext cx="246138" cy="276612"/>
            </a:xfrm>
            <a:custGeom>
              <a:avLst/>
              <a:gdLst>
                <a:gd name="T0" fmla="*/ 2147483647 w 555"/>
                <a:gd name="T1" fmla="*/ 2147483647 h 622"/>
                <a:gd name="T2" fmla="*/ 2147483647 w 555"/>
                <a:gd name="T3" fmla="*/ 2147483647 h 622"/>
                <a:gd name="T4" fmla="*/ 2147483647 w 555"/>
                <a:gd name="T5" fmla="*/ 2147483647 h 622"/>
                <a:gd name="T6" fmla="*/ 2147483647 w 555"/>
                <a:gd name="T7" fmla="*/ 2147483647 h 622"/>
                <a:gd name="T8" fmla="*/ 2147483647 w 555"/>
                <a:gd name="T9" fmla="*/ 2147483647 h 622"/>
                <a:gd name="T10" fmla="*/ 2147483647 w 555"/>
                <a:gd name="T11" fmla="*/ 2147483647 h 622"/>
                <a:gd name="T12" fmla="*/ 2147483647 w 555"/>
                <a:gd name="T13" fmla="*/ 2147483647 h 622"/>
                <a:gd name="T14" fmla="*/ 2147483647 w 555"/>
                <a:gd name="T15" fmla="*/ 2147483647 h 6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55" h="622">
                  <a:moveTo>
                    <a:pt x="86" y="622"/>
                  </a:moveTo>
                  <a:cubicBezTo>
                    <a:pt x="69" y="622"/>
                    <a:pt x="52" y="616"/>
                    <a:pt x="37" y="604"/>
                  </a:cubicBezTo>
                  <a:cubicBezTo>
                    <a:pt x="5" y="577"/>
                    <a:pt x="0" y="529"/>
                    <a:pt x="27" y="497"/>
                  </a:cubicBezTo>
                  <a:cubicBezTo>
                    <a:pt x="410" y="37"/>
                    <a:pt x="410" y="37"/>
                    <a:pt x="410" y="37"/>
                  </a:cubicBezTo>
                  <a:cubicBezTo>
                    <a:pt x="437" y="5"/>
                    <a:pt x="486" y="0"/>
                    <a:pt x="518" y="27"/>
                  </a:cubicBezTo>
                  <a:cubicBezTo>
                    <a:pt x="551" y="54"/>
                    <a:pt x="555" y="103"/>
                    <a:pt x="528" y="135"/>
                  </a:cubicBezTo>
                  <a:cubicBezTo>
                    <a:pt x="145" y="595"/>
                    <a:pt x="145" y="595"/>
                    <a:pt x="145" y="595"/>
                  </a:cubicBezTo>
                  <a:cubicBezTo>
                    <a:pt x="130" y="613"/>
                    <a:pt x="108" y="622"/>
                    <a:pt x="86" y="622"/>
                  </a:cubicBezTo>
                  <a:close/>
                </a:path>
              </a:pathLst>
            </a:custGeom>
            <a:solidFill>
              <a:srgbClr val="37373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114" name="Freeform 110"/>
            <p:cNvSpPr/>
            <p:nvPr/>
          </p:nvSpPr>
          <p:spPr bwMode="auto">
            <a:xfrm>
              <a:off x="87907" y="311775"/>
              <a:ext cx="543847" cy="304742"/>
            </a:xfrm>
            <a:custGeom>
              <a:avLst/>
              <a:gdLst>
                <a:gd name="T0" fmla="*/ 2147483647 w 1225"/>
                <a:gd name="T1" fmla="*/ 2147483647 h 689"/>
                <a:gd name="T2" fmla="*/ 2147483647 w 1225"/>
                <a:gd name="T3" fmla="*/ 2147483647 h 689"/>
                <a:gd name="T4" fmla="*/ 2147483647 w 1225"/>
                <a:gd name="T5" fmla="*/ 2147483647 h 689"/>
                <a:gd name="T6" fmla="*/ 2147483647 w 1225"/>
                <a:gd name="T7" fmla="*/ 2147483647 h 689"/>
                <a:gd name="T8" fmla="*/ 2147483647 w 1225"/>
                <a:gd name="T9" fmla="*/ 2147483647 h 689"/>
                <a:gd name="T10" fmla="*/ 2147483647 w 1225"/>
                <a:gd name="T11" fmla="*/ 2147483647 h 689"/>
                <a:gd name="T12" fmla="*/ 0 w 1225"/>
                <a:gd name="T13" fmla="*/ 2147483647 h 689"/>
                <a:gd name="T14" fmla="*/ 0 w 1225"/>
                <a:gd name="T15" fmla="*/ 2147483647 h 689"/>
                <a:gd name="T16" fmla="*/ 2147483647 w 1225"/>
                <a:gd name="T17" fmla="*/ 0 h 689"/>
                <a:gd name="T18" fmla="*/ 2147483647 w 1225"/>
                <a:gd name="T19" fmla="*/ 0 h 689"/>
                <a:gd name="T20" fmla="*/ 2147483647 w 1225"/>
                <a:gd name="T21" fmla="*/ 2147483647 h 689"/>
                <a:gd name="T22" fmla="*/ 2147483647 w 1225"/>
                <a:gd name="T23" fmla="*/ 2147483647 h 689"/>
                <a:gd name="T24" fmla="*/ 2147483647 w 1225"/>
                <a:gd name="T25" fmla="*/ 2147483647 h 689"/>
                <a:gd name="T26" fmla="*/ 2147483647 w 1225"/>
                <a:gd name="T27" fmla="*/ 2147483647 h 689"/>
                <a:gd name="T28" fmla="*/ 2147483647 w 1225"/>
                <a:gd name="T29" fmla="*/ 0 h 689"/>
                <a:gd name="T30" fmla="*/ 2147483647 w 1225"/>
                <a:gd name="T31" fmla="*/ 0 h 689"/>
                <a:gd name="T32" fmla="*/ 2147483647 w 1225"/>
                <a:gd name="T33" fmla="*/ 2147483647 h 68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25" h="689">
                  <a:moveTo>
                    <a:pt x="1225" y="77"/>
                  </a:moveTo>
                  <a:cubicBezTo>
                    <a:pt x="1225" y="153"/>
                    <a:pt x="1225" y="153"/>
                    <a:pt x="1225" y="153"/>
                  </a:cubicBezTo>
                  <a:cubicBezTo>
                    <a:pt x="1225" y="196"/>
                    <a:pt x="1191" y="230"/>
                    <a:pt x="1148" y="230"/>
                  </a:cubicBezTo>
                  <a:cubicBezTo>
                    <a:pt x="1072" y="689"/>
                    <a:pt x="1072" y="689"/>
                    <a:pt x="1072" y="689"/>
                  </a:cubicBezTo>
                  <a:cubicBezTo>
                    <a:pt x="153" y="689"/>
                    <a:pt x="153" y="689"/>
                    <a:pt x="153" y="689"/>
                  </a:cubicBezTo>
                  <a:cubicBezTo>
                    <a:pt x="76" y="230"/>
                    <a:pt x="76" y="230"/>
                    <a:pt x="76" y="230"/>
                  </a:cubicBezTo>
                  <a:cubicBezTo>
                    <a:pt x="34" y="230"/>
                    <a:pt x="0" y="196"/>
                    <a:pt x="0" y="153"/>
                  </a:cubicBezTo>
                  <a:cubicBezTo>
                    <a:pt x="0" y="77"/>
                    <a:pt x="0" y="77"/>
                    <a:pt x="0" y="77"/>
                  </a:cubicBezTo>
                  <a:cubicBezTo>
                    <a:pt x="0" y="34"/>
                    <a:pt x="34" y="0"/>
                    <a:pt x="76" y="0"/>
                  </a:cubicBezTo>
                  <a:cubicBezTo>
                    <a:pt x="527" y="0"/>
                    <a:pt x="527" y="0"/>
                    <a:pt x="527" y="0"/>
                  </a:cubicBezTo>
                  <a:cubicBezTo>
                    <a:pt x="524" y="3"/>
                    <a:pt x="524" y="3"/>
                    <a:pt x="524" y="3"/>
                  </a:cubicBezTo>
                  <a:cubicBezTo>
                    <a:pt x="484" y="52"/>
                    <a:pt x="490" y="124"/>
                    <a:pt x="539" y="165"/>
                  </a:cubicBezTo>
                  <a:cubicBezTo>
                    <a:pt x="559" y="182"/>
                    <a:pt x="585" y="191"/>
                    <a:pt x="612" y="191"/>
                  </a:cubicBezTo>
                  <a:cubicBezTo>
                    <a:pt x="646" y="191"/>
                    <a:pt x="679" y="176"/>
                    <a:pt x="701" y="150"/>
                  </a:cubicBezTo>
                  <a:cubicBezTo>
                    <a:pt x="826" y="0"/>
                    <a:pt x="826" y="0"/>
                    <a:pt x="826" y="0"/>
                  </a:cubicBezTo>
                  <a:cubicBezTo>
                    <a:pt x="1148" y="0"/>
                    <a:pt x="1148" y="0"/>
                    <a:pt x="1148" y="0"/>
                  </a:cubicBezTo>
                  <a:cubicBezTo>
                    <a:pt x="1191" y="0"/>
                    <a:pt x="1225" y="34"/>
                    <a:pt x="1225" y="77"/>
                  </a:cubicBezTo>
                  <a:close/>
                </a:path>
              </a:pathLst>
            </a:custGeom>
            <a:solidFill>
              <a:srgbClr val="2789B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115" name="Freeform 111"/>
            <p:cNvSpPr/>
            <p:nvPr/>
          </p:nvSpPr>
          <p:spPr bwMode="auto">
            <a:xfrm>
              <a:off x="207460" y="446565"/>
              <a:ext cx="32818" cy="137134"/>
            </a:xfrm>
            <a:custGeom>
              <a:avLst/>
              <a:gdLst>
                <a:gd name="T0" fmla="*/ 2147483647 w 76"/>
                <a:gd name="T1" fmla="*/ 2147483647 h 307"/>
                <a:gd name="T2" fmla="*/ 2147483647 w 76"/>
                <a:gd name="T3" fmla="*/ 0 h 307"/>
                <a:gd name="T4" fmla="*/ 0 w 76"/>
                <a:gd name="T5" fmla="*/ 2147483647 h 307"/>
                <a:gd name="T6" fmla="*/ 0 w 76"/>
                <a:gd name="T7" fmla="*/ 2147483647 h 307"/>
                <a:gd name="T8" fmla="*/ 2147483647 w 76"/>
                <a:gd name="T9" fmla="*/ 2147483647 h 307"/>
                <a:gd name="T10" fmla="*/ 2147483647 w 76"/>
                <a:gd name="T11" fmla="*/ 2147483647 h 307"/>
                <a:gd name="T12" fmla="*/ 2147483647 w 76"/>
                <a:gd name="T13" fmla="*/ 2147483647 h 3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307">
                  <a:moveTo>
                    <a:pt x="76" y="39"/>
                  </a:moveTo>
                  <a:cubicBezTo>
                    <a:pt x="76" y="17"/>
                    <a:pt x="59" y="0"/>
                    <a:pt x="38" y="0"/>
                  </a:cubicBezTo>
                  <a:cubicBezTo>
                    <a:pt x="17" y="0"/>
                    <a:pt x="0" y="17"/>
                    <a:pt x="0" y="39"/>
                  </a:cubicBezTo>
                  <a:cubicBezTo>
                    <a:pt x="0" y="268"/>
                    <a:pt x="0" y="268"/>
                    <a:pt x="0" y="268"/>
                  </a:cubicBezTo>
                  <a:cubicBezTo>
                    <a:pt x="0" y="290"/>
                    <a:pt x="17" y="307"/>
                    <a:pt x="38" y="307"/>
                  </a:cubicBezTo>
                  <a:cubicBezTo>
                    <a:pt x="59" y="307"/>
                    <a:pt x="76" y="290"/>
                    <a:pt x="76" y="268"/>
                  </a:cubicBezTo>
                  <a:lnTo>
                    <a:pt x="76" y="39"/>
                  </a:lnTo>
                  <a:close/>
                </a:path>
              </a:pathLst>
            </a:custGeom>
            <a:solidFill>
              <a:srgbClr val="A3BE5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116" name="Freeform 112"/>
            <p:cNvSpPr/>
            <p:nvPr/>
          </p:nvSpPr>
          <p:spPr bwMode="auto">
            <a:xfrm>
              <a:off x="275441" y="446565"/>
              <a:ext cx="32818" cy="137134"/>
            </a:xfrm>
            <a:custGeom>
              <a:avLst/>
              <a:gdLst>
                <a:gd name="T0" fmla="*/ 2147483647 w 76"/>
                <a:gd name="T1" fmla="*/ 2147483647 h 307"/>
                <a:gd name="T2" fmla="*/ 2147483647 w 76"/>
                <a:gd name="T3" fmla="*/ 0 h 307"/>
                <a:gd name="T4" fmla="*/ 0 w 76"/>
                <a:gd name="T5" fmla="*/ 2147483647 h 307"/>
                <a:gd name="T6" fmla="*/ 0 w 76"/>
                <a:gd name="T7" fmla="*/ 2147483647 h 307"/>
                <a:gd name="T8" fmla="*/ 2147483647 w 76"/>
                <a:gd name="T9" fmla="*/ 2147483647 h 307"/>
                <a:gd name="T10" fmla="*/ 2147483647 w 76"/>
                <a:gd name="T11" fmla="*/ 2147483647 h 307"/>
                <a:gd name="T12" fmla="*/ 2147483647 w 76"/>
                <a:gd name="T13" fmla="*/ 2147483647 h 3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307">
                  <a:moveTo>
                    <a:pt x="76" y="39"/>
                  </a:moveTo>
                  <a:cubicBezTo>
                    <a:pt x="76" y="17"/>
                    <a:pt x="59" y="0"/>
                    <a:pt x="38" y="0"/>
                  </a:cubicBezTo>
                  <a:cubicBezTo>
                    <a:pt x="17" y="0"/>
                    <a:pt x="0" y="17"/>
                    <a:pt x="0" y="39"/>
                  </a:cubicBezTo>
                  <a:cubicBezTo>
                    <a:pt x="0" y="268"/>
                    <a:pt x="0" y="268"/>
                    <a:pt x="0" y="268"/>
                  </a:cubicBezTo>
                  <a:cubicBezTo>
                    <a:pt x="0" y="290"/>
                    <a:pt x="17" y="307"/>
                    <a:pt x="38" y="307"/>
                  </a:cubicBezTo>
                  <a:cubicBezTo>
                    <a:pt x="59" y="307"/>
                    <a:pt x="76" y="290"/>
                    <a:pt x="76" y="268"/>
                  </a:cubicBezTo>
                  <a:lnTo>
                    <a:pt x="76" y="39"/>
                  </a:lnTo>
                  <a:close/>
                </a:path>
              </a:pathLst>
            </a:custGeom>
            <a:solidFill>
              <a:srgbClr val="A3BE5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117" name="Freeform 113"/>
            <p:cNvSpPr/>
            <p:nvPr/>
          </p:nvSpPr>
          <p:spPr bwMode="auto">
            <a:xfrm>
              <a:off x="342249" y="446565"/>
              <a:ext cx="35163" cy="137134"/>
            </a:xfrm>
            <a:custGeom>
              <a:avLst/>
              <a:gdLst>
                <a:gd name="T0" fmla="*/ 2147483647 w 77"/>
                <a:gd name="T1" fmla="*/ 2147483647 h 307"/>
                <a:gd name="T2" fmla="*/ 2147483647 w 77"/>
                <a:gd name="T3" fmla="*/ 0 h 307"/>
                <a:gd name="T4" fmla="*/ 0 w 77"/>
                <a:gd name="T5" fmla="*/ 2147483647 h 307"/>
                <a:gd name="T6" fmla="*/ 0 w 77"/>
                <a:gd name="T7" fmla="*/ 2147483647 h 307"/>
                <a:gd name="T8" fmla="*/ 2147483647 w 77"/>
                <a:gd name="T9" fmla="*/ 2147483647 h 307"/>
                <a:gd name="T10" fmla="*/ 2147483647 w 77"/>
                <a:gd name="T11" fmla="*/ 2147483647 h 307"/>
                <a:gd name="T12" fmla="*/ 2147483647 w 77"/>
                <a:gd name="T13" fmla="*/ 2147483647 h 3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7" h="307">
                  <a:moveTo>
                    <a:pt x="77" y="39"/>
                  </a:moveTo>
                  <a:cubicBezTo>
                    <a:pt x="77" y="17"/>
                    <a:pt x="59" y="0"/>
                    <a:pt x="38" y="0"/>
                  </a:cubicBezTo>
                  <a:cubicBezTo>
                    <a:pt x="17" y="0"/>
                    <a:pt x="0" y="17"/>
                    <a:pt x="0" y="39"/>
                  </a:cubicBezTo>
                  <a:cubicBezTo>
                    <a:pt x="0" y="268"/>
                    <a:pt x="0" y="268"/>
                    <a:pt x="0" y="268"/>
                  </a:cubicBezTo>
                  <a:cubicBezTo>
                    <a:pt x="0" y="290"/>
                    <a:pt x="17" y="307"/>
                    <a:pt x="38" y="307"/>
                  </a:cubicBezTo>
                  <a:cubicBezTo>
                    <a:pt x="59" y="307"/>
                    <a:pt x="77" y="290"/>
                    <a:pt x="77" y="268"/>
                  </a:cubicBezTo>
                  <a:lnTo>
                    <a:pt x="77" y="39"/>
                  </a:lnTo>
                  <a:close/>
                </a:path>
              </a:pathLst>
            </a:custGeom>
            <a:solidFill>
              <a:srgbClr val="A3BE5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118" name="Freeform 114"/>
            <p:cNvSpPr/>
            <p:nvPr/>
          </p:nvSpPr>
          <p:spPr bwMode="auto">
            <a:xfrm>
              <a:off x="410230" y="446565"/>
              <a:ext cx="35163" cy="137134"/>
            </a:xfrm>
            <a:custGeom>
              <a:avLst/>
              <a:gdLst>
                <a:gd name="T0" fmla="*/ 2147483647 w 77"/>
                <a:gd name="T1" fmla="*/ 2147483647 h 307"/>
                <a:gd name="T2" fmla="*/ 2147483647 w 77"/>
                <a:gd name="T3" fmla="*/ 0 h 307"/>
                <a:gd name="T4" fmla="*/ 0 w 77"/>
                <a:gd name="T5" fmla="*/ 2147483647 h 307"/>
                <a:gd name="T6" fmla="*/ 0 w 77"/>
                <a:gd name="T7" fmla="*/ 2147483647 h 307"/>
                <a:gd name="T8" fmla="*/ 2147483647 w 77"/>
                <a:gd name="T9" fmla="*/ 2147483647 h 307"/>
                <a:gd name="T10" fmla="*/ 2147483647 w 77"/>
                <a:gd name="T11" fmla="*/ 2147483647 h 307"/>
                <a:gd name="T12" fmla="*/ 2147483647 w 77"/>
                <a:gd name="T13" fmla="*/ 2147483647 h 3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7" h="307">
                  <a:moveTo>
                    <a:pt x="77" y="39"/>
                  </a:moveTo>
                  <a:cubicBezTo>
                    <a:pt x="77" y="17"/>
                    <a:pt x="60" y="0"/>
                    <a:pt x="38" y="0"/>
                  </a:cubicBezTo>
                  <a:cubicBezTo>
                    <a:pt x="17" y="0"/>
                    <a:pt x="0" y="17"/>
                    <a:pt x="0" y="39"/>
                  </a:cubicBezTo>
                  <a:cubicBezTo>
                    <a:pt x="0" y="268"/>
                    <a:pt x="0" y="268"/>
                    <a:pt x="0" y="268"/>
                  </a:cubicBezTo>
                  <a:cubicBezTo>
                    <a:pt x="0" y="290"/>
                    <a:pt x="17" y="307"/>
                    <a:pt x="38" y="307"/>
                  </a:cubicBezTo>
                  <a:cubicBezTo>
                    <a:pt x="60" y="307"/>
                    <a:pt x="77" y="290"/>
                    <a:pt x="77" y="268"/>
                  </a:cubicBezTo>
                  <a:lnTo>
                    <a:pt x="77" y="39"/>
                  </a:lnTo>
                  <a:close/>
                </a:path>
              </a:pathLst>
            </a:custGeom>
            <a:solidFill>
              <a:srgbClr val="A3BE5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119" name="Freeform 115"/>
            <p:cNvSpPr/>
            <p:nvPr/>
          </p:nvSpPr>
          <p:spPr bwMode="auto">
            <a:xfrm>
              <a:off x="478211" y="446565"/>
              <a:ext cx="33991" cy="137134"/>
            </a:xfrm>
            <a:custGeom>
              <a:avLst/>
              <a:gdLst>
                <a:gd name="T0" fmla="*/ 2147483647 w 77"/>
                <a:gd name="T1" fmla="*/ 2147483647 h 307"/>
                <a:gd name="T2" fmla="*/ 2147483647 w 77"/>
                <a:gd name="T3" fmla="*/ 0 h 307"/>
                <a:gd name="T4" fmla="*/ 0 w 77"/>
                <a:gd name="T5" fmla="*/ 2147483647 h 307"/>
                <a:gd name="T6" fmla="*/ 0 w 77"/>
                <a:gd name="T7" fmla="*/ 2147483647 h 307"/>
                <a:gd name="T8" fmla="*/ 2147483647 w 77"/>
                <a:gd name="T9" fmla="*/ 2147483647 h 307"/>
                <a:gd name="T10" fmla="*/ 2147483647 w 77"/>
                <a:gd name="T11" fmla="*/ 2147483647 h 307"/>
                <a:gd name="T12" fmla="*/ 2147483647 w 77"/>
                <a:gd name="T13" fmla="*/ 2147483647 h 3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7" h="307">
                  <a:moveTo>
                    <a:pt x="77" y="39"/>
                  </a:moveTo>
                  <a:cubicBezTo>
                    <a:pt x="77" y="17"/>
                    <a:pt x="60" y="0"/>
                    <a:pt x="39" y="0"/>
                  </a:cubicBezTo>
                  <a:cubicBezTo>
                    <a:pt x="17" y="0"/>
                    <a:pt x="0" y="17"/>
                    <a:pt x="0" y="39"/>
                  </a:cubicBezTo>
                  <a:cubicBezTo>
                    <a:pt x="0" y="268"/>
                    <a:pt x="0" y="268"/>
                    <a:pt x="0" y="268"/>
                  </a:cubicBezTo>
                  <a:cubicBezTo>
                    <a:pt x="0" y="290"/>
                    <a:pt x="17" y="307"/>
                    <a:pt x="39" y="307"/>
                  </a:cubicBezTo>
                  <a:cubicBezTo>
                    <a:pt x="60" y="307"/>
                    <a:pt x="77" y="290"/>
                    <a:pt x="77" y="268"/>
                  </a:cubicBezTo>
                  <a:lnTo>
                    <a:pt x="77" y="39"/>
                  </a:lnTo>
                  <a:close/>
                </a:path>
              </a:pathLst>
            </a:custGeom>
            <a:solidFill>
              <a:srgbClr val="A3BE5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120" name="Freeform 116"/>
            <p:cNvSpPr/>
            <p:nvPr/>
          </p:nvSpPr>
          <p:spPr bwMode="auto">
            <a:xfrm>
              <a:off x="121897" y="413747"/>
              <a:ext cx="475867" cy="29302"/>
            </a:xfrm>
            <a:custGeom>
              <a:avLst/>
              <a:gdLst>
                <a:gd name="T0" fmla="*/ 0 w 406"/>
                <a:gd name="T1" fmla="*/ 0 h 25"/>
                <a:gd name="T2" fmla="*/ 2147483647 w 406"/>
                <a:gd name="T3" fmla="*/ 0 h 25"/>
                <a:gd name="T4" fmla="*/ 2147483647 w 406"/>
                <a:gd name="T5" fmla="*/ 2147483647 h 25"/>
                <a:gd name="T6" fmla="*/ 2147483647 w 406"/>
                <a:gd name="T7" fmla="*/ 2147483647 h 25"/>
                <a:gd name="T8" fmla="*/ 0 w 406"/>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6" h="25">
                  <a:moveTo>
                    <a:pt x="0" y="0"/>
                  </a:moveTo>
                  <a:lnTo>
                    <a:pt x="406" y="0"/>
                  </a:lnTo>
                  <a:lnTo>
                    <a:pt x="402" y="25"/>
                  </a:lnTo>
                  <a:lnTo>
                    <a:pt x="4" y="25"/>
                  </a:lnTo>
                  <a:lnTo>
                    <a:pt x="0" y="0"/>
                  </a:lnTo>
                  <a:close/>
                </a:path>
              </a:pathLst>
            </a:custGeom>
            <a:solidFill>
              <a:srgbClr val="13597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121" name="Oval 117"/>
            <p:cNvSpPr>
              <a:spLocks noChangeArrowheads="1"/>
            </p:cNvSpPr>
            <p:nvPr/>
          </p:nvSpPr>
          <p:spPr bwMode="auto">
            <a:xfrm>
              <a:off x="341078" y="324668"/>
              <a:ext cx="37507" cy="3750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en-US">
                <a:solidFill>
                  <a:srgbClr val="000000"/>
                </a:solidFill>
              </a:endParaRPr>
            </a:p>
          </p:txBody>
        </p:sp>
      </p:grpSp>
      <p:grpSp>
        <p:nvGrpSpPr>
          <p:cNvPr id="36891" name="组合 249"/>
          <p:cNvGrpSpPr/>
          <p:nvPr/>
        </p:nvGrpSpPr>
        <p:grpSpPr bwMode="auto">
          <a:xfrm>
            <a:off x="6337697" y="4357843"/>
            <a:ext cx="542925" cy="544283"/>
            <a:chOff x="0" y="0"/>
            <a:chExt cx="724349" cy="724349"/>
          </a:xfrm>
        </p:grpSpPr>
        <p:sp>
          <p:nvSpPr>
            <p:cNvPr id="37105" name="Freeform 118"/>
            <p:cNvSpPr/>
            <p:nvPr/>
          </p:nvSpPr>
          <p:spPr bwMode="auto">
            <a:xfrm>
              <a:off x="0" y="0"/>
              <a:ext cx="724349" cy="724349"/>
            </a:xfrm>
            <a:custGeom>
              <a:avLst/>
              <a:gdLst>
                <a:gd name="T0" fmla="*/ 2147483647 w 1632"/>
                <a:gd name="T1" fmla="*/ 2147483647 h 1632"/>
                <a:gd name="T2" fmla="*/ 2147483647 w 1632"/>
                <a:gd name="T3" fmla="*/ 2147483647 h 1632"/>
                <a:gd name="T4" fmla="*/ 2147483647 w 1632"/>
                <a:gd name="T5" fmla="*/ 2147483647 h 1632"/>
                <a:gd name="T6" fmla="*/ 0 w 1632"/>
                <a:gd name="T7" fmla="*/ 2147483647 h 1632"/>
                <a:gd name="T8" fmla="*/ 0 w 1632"/>
                <a:gd name="T9" fmla="*/ 2147483647 h 1632"/>
                <a:gd name="T10" fmla="*/ 2147483647 w 1632"/>
                <a:gd name="T11" fmla="*/ 0 h 1632"/>
                <a:gd name="T12" fmla="*/ 2147483647 w 1632"/>
                <a:gd name="T13" fmla="*/ 0 h 1632"/>
                <a:gd name="T14" fmla="*/ 2147483647 w 1632"/>
                <a:gd name="T15" fmla="*/ 2147483647 h 1632"/>
                <a:gd name="T16" fmla="*/ 2147483647 w 1632"/>
                <a:gd name="T17" fmla="*/ 2147483647 h 16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32" h="1632">
                  <a:moveTo>
                    <a:pt x="1632" y="1518"/>
                  </a:moveTo>
                  <a:cubicBezTo>
                    <a:pt x="1632" y="1581"/>
                    <a:pt x="1581" y="1632"/>
                    <a:pt x="1519" y="1632"/>
                  </a:cubicBezTo>
                  <a:cubicBezTo>
                    <a:pt x="114" y="1632"/>
                    <a:pt x="114" y="1632"/>
                    <a:pt x="114" y="1632"/>
                  </a:cubicBezTo>
                  <a:cubicBezTo>
                    <a:pt x="51" y="1632"/>
                    <a:pt x="0" y="1581"/>
                    <a:pt x="0" y="1518"/>
                  </a:cubicBezTo>
                  <a:cubicBezTo>
                    <a:pt x="0" y="114"/>
                    <a:pt x="0" y="114"/>
                    <a:pt x="0" y="114"/>
                  </a:cubicBezTo>
                  <a:cubicBezTo>
                    <a:pt x="0" y="51"/>
                    <a:pt x="51" y="0"/>
                    <a:pt x="114" y="0"/>
                  </a:cubicBezTo>
                  <a:cubicBezTo>
                    <a:pt x="1519" y="0"/>
                    <a:pt x="1519" y="0"/>
                    <a:pt x="1519" y="0"/>
                  </a:cubicBezTo>
                  <a:cubicBezTo>
                    <a:pt x="1581" y="0"/>
                    <a:pt x="1632" y="51"/>
                    <a:pt x="1632" y="114"/>
                  </a:cubicBezTo>
                  <a:lnTo>
                    <a:pt x="1632" y="1518"/>
                  </a:lnTo>
                  <a:close/>
                </a:path>
              </a:pathLst>
            </a:custGeom>
            <a:solidFill>
              <a:srgbClr val="E8C04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106" name="Freeform 119"/>
            <p:cNvSpPr/>
            <p:nvPr/>
          </p:nvSpPr>
          <p:spPr bwMode="auto">
            <a:xfrm>
              <a:off x="110176" y="146511"/>
              <a:ext cx="503997" cy="431327"/>
            </a:xfrm>
            <a:custGeom>
              <a:avLst/>
              <a:gdLst>
                <a:gd name="T0" fmla="*/ 2147483647 w 1135"/>
                <a:gd name="T1" fmla="*/ 2147483647 h 974"/>
                <a:gd name="T2" fmla="*/ 2147483647 w 1135"/>
                <a:gd name="T3" fmla="*/ 2147483647 h 974"/>
                <a:gd name="T4" fmla="*/ 2147483647 w 1135"/>
                <a:gd name="T5" fmla="*/ 2147483647 h 974"/>
                <a:gd name="T6" fmla="*/ 2147483647 w 1135"/>
                <a:gd name="T7" fmla="*/ 2147483647 h 974"/>
                <a:gd name="T8" fmla="*/ 2147483647 w 1135"/>
                <a:gd name="T9" fmla="*/ 2147483647 h 974"/>
                <a:gd name="T10" fmla="*/ 2147483647 w 1135"/>
                <a:gd name="T11" fmla="*/ 0 h 974"/>
                <a:gd name="T12" fmla="*/ 2147483647 w 1135"/>
                <a:gd name="T13" fmla="*/ 0 h 974"/>
                <a:gd name="T14" fmla="*/ 2147483647 w 1135"/>
                <a:gd name="T15" fmla="*/ 2147483647 h 974"/>
                <a:gd name="T16" fmla="*/ 2147483647 w 1135"/>
                <a:gd name="T17" fmla="*/ 2147483647 h 974"/>
                <a:gd name="T18" fmla="*/ 2147483647 w 1135"/>
                <a:gd name="T19" fmla="*/ 2147483647 h 974"/>
                <a:gd name="T20" fmla="*/ 0 w 1135"/>
                <a:gd name="T21" fmla="*/ 2147483647 h 974"/>
                <a:gd name="T22" fmla="*/ 0 w 1135"/>
                <a:gd name="T23" fmla="*/ 2147483647 h 974"/>
                <a:gd name="T24" fmla="*/ 2147483647 w 1135"/>
                <a:gd name="T25" fmla="*/ 2147483647 h 974"/>
                <a:gd name="T26" fmla="*/ 2147483647 w 1135"/>
                <a:gd name="T27" fmla="*/ 2147483647 h 974"/>
                <a:gd name="T28" fmla="*/ 2147483647 w 1135"/>
                <a:gd name="T29" fmla="*/ 2147483647 h 97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135" h="974">
                  <a:moveTo>
                    <a:pt x="1135" y="922"/>
                  </a:moveTo>
                  <a:cubicBezTo>
                    <a:pt x="1135" y="263"/>
                    <a:pt x="1135" y="263"/>
                    <a:pt x="1135" y="263"/>
                  </a:cubicBezTo>
                  <a:cubicBezTo>
                    <a:pt x="1135" y="234"/>
                    <a:pt x="1112" y="212"/>
                    <a:pt x="1084" y="212"/>
                  </a:cubicBezTo>
                  <a:cubicBezTo>
                    <a:pt x="867" y="212"/>
                    <a:pt x="867" y="212"/>
                    <a:pt x="867" y="212"/>
                  </a:cubicBezTo>
                  <a:cubicBezTo>
                    <a:pt x="867" y="51"/>
                    <a:pt x="867" y="51"/>
                    <a:pt x="867" y="51"/>
                  </a:cubicBezTo>
                  <a:cubicBezTo>
                    <a:pt x="867" y="23"/>
                    <a:pt x="844" y="0"/>
                    <a:pt x="816" y="0"/>
                  </a:cubicBezTo>
                  <a:cubicBezTo>
                    <a:pt x="319" y="0"/>
                    <a:pt x="319" y="0"/>
                    <a:pt x="319" y="0"/>
                  </a:cubicBezTo>
                  <a:cubicBezTo>
                    <a:pt x="291" y="0"/>
                    <a:pt x="268" y="23"/>
                    <a:pt x="268" y="51"/>
                  </a:cubicBezTo>
                  <a:cubicBezTo>
                    <a:pt x="268" y="212"/>
                    <a:pt x="268" y="212"/>
                    <a:pt x="268" y="212"/>
                  </a:cubicBezTo>
                  <a:cubicBezTo>
                    <a:pt x="51" y="212"/>
                    <a:pt x="51" y="212"/>
                    <a:pt x="51" y="212"/>
                  </a:cubicBezTo>
                  <a:cubicBezTo>
                    <a:pt x="23" y="212"/>
                    <a:pt x="0" y="234"/>
                    <a:pt x="0" y="263"/>
                  </a:cubicBezTo>
                  <a:cubicBezTo>
                    <a:pt x="0" y="922"/>
                    <a:pt x="0" y="922"/>
                    <a:pt x="0" y="922"/>
                  </a:cubicBezTo>
                  <a:cubicBezTo>
                    <a:pt x="0" y="951"/>
                    <a:pt x="23" y="974"/>
                    <a:pt x="51" y="974"/>
                  </a:cubicBezTo>
                  <a:cubicBezTo>
                    <a:pt x="1084" y="974"/>
                    <a:pt x="1084" y="974"/>
                    <a:pt x="1084" y="974"/>
                  </a:cubicBezTo>
                  <a:cubicBezTo>
                    <a:pt x="1112" y="974"/>
                    <a:pt x="1135" y="951"/>
                    <a:pt x="1135" y="922"/>
                  </a:cubicBezTo>
                  <a:close/>
                </a:path>
              </a:pathLst>
            </a:custGeom>
            <a:solidFill>
              <a:srgbClr val="37373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107" name="Rectangle 120"/>
            <p:cNvSpPr>
              <a:spLocks noChangeArrowheads="1"/>
            </p:cNvSpPr>
            <p:nvPr/>
          </p:nvSpPr>
          <p:spPr bwMode="auto">
            <a:xfrm>
              <a:off x="256687" y="173469"/>
              <a:ext cx="212148" cy="66809"/>
            </a:xfrm>
            <a:prstGeom prst="rect">
              <a:avLst/>
            </a:prstGeom>
            <a:solidFill>
              <a:srgbClr val="E8C04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7108" name="Freeform 121"/>
            <p:cNvSpPr/>
            <p:nvPr/>
          </p:nvSpPr>
          <p:spPr bwMode="auto">
            <a:xfrm>
              <a:off x="138306" y="267236"/>
              <a:ext cx="448909" cy="84390"/>
            </a:xfrm>
            <a:custGeom>
              <a:avLst/>
              <a:gdLst>
                <a:gd name="T0" fmla="*/ 2147483647 w 383"/>
                <a:gd name="T1" fmla="*/ 0 h 72"/>
                <a:gd name="T2" fmla="*/ 2147483647 w 383"/>
                <a:gd name="T3" fmla="*/ 0 h 72"/>
                <a:gd name="T4" fmla="*/ 2147483647 w 383"/>
                <a:gd name="T5" fmla="*/ 0 h 72"/>
                <a:gd name="T6" fmla="*/ 2147483647 w 383"/>
                <a:gd name="T7" fmla="*/ 2147483647 h 72"/>
                <a:gd name="T8" fmla="*/ 0 w 383"/>
                <a:gd name="T9" fmla="*/ 2147483647 h 72"/>
                <a:gd name="T10" fmla="*/ 0 w 383"/>
                <a:gd name="T11" fmla="*/ 0 h 72"/>
                <a:gd name="T12" fmla="*/ 2147483647 w 383"/>
                <a:gd name="T13" fmla="*/ 0 h 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3" h="72">
                  <a:moveTo>
                    <a:pt x="97" y="0"/>
                  </a:moveTo>
                  <a:lnTo>
                    <a:pt x="285" y="0"/>
                  </a:lnTo>
                  <a:lnTo>
                    <a:pt x="383" y="0"/>
                  </a:lnTo>
                  <a:lnTo>
                    <a:pt x="383" y="72"/>
                  </a:lnTo>
                  <a:lnTo>
                    <a:pt x="0" y="72"/>
                  </a:lnTo>
                  <a:lnTo>
                    <a:pt x="0" y="0"/>
                  </a:lnTo>
                  <a:lnTo>
                    <a:pt x="97" y="0"/>
                  </a:lnTo>
                  <a:close/>
                </a:path>
              </a:pathLst>
            </a:custGeom>
            <a:solidFill>
              <a:srgbClr val="CA721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109" name="Rectangle 122"/>
            <p:cNvSpPr>
              <a:spLocks noChangeArrowheads="1"/>
            </p:cNvSpPr>
            <p:nvPr/>
          </p:nvSpPr>
          <p:spPr bwMode="auto">
            <a:xfrm>
              <a:off x="327013" y="396165"/>
              <a:ext cx="64465" cy="32818"/>
            </a:xfrm>
            <a:prstGeom prst="rect">
              <a:avLst/>
            </a:prstGeom>
            <a:solidFill>
              <a:srgbClr val="68747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7110" name="Freeform 123"/>
            <p:cNvSpPr/>
            <p:nvPr/>
          </p:nvSpPr>
          <p:spPr bwMode="auto">
            <a:xfrm>
              <a:off x="283645" y="361003"/>
              <a:ext cx="162920" cy="43368"/>
            </a:xfrm>
            <a:custGeom>
              <a:avLst/>
              <a:gdLst>
                <a:gd name="T0" fmla="*/ 2147483647 w 368"/>
                <a:gd name="T1" fmla="*/ 2147483647 h 97"/>
                <a:gd name="T2" fmla="*/ 2147483647 w 368"/>
                <a:gd name="T3" fmla="*/ 2147483647 h 97"/>
                <a:gd name="T4" fmla="*/ 2147483647 w 368"/>
                <a:gd name="T5" fmla="*/ 2147483647 h 97"/>
                <a:gd name="T6" fmla="*/ 2147483647 w 368"/>
                <a:gd name="T7" fmla="*/ 2147483647 h 97"/>
                <a:gd name="T8" fmla="*/ 0 w 368"/>
                <a:gd name="T9" fmla="*/ 2147483647 h 97"/>
                <a:gd name="T10" fmla="*/ 0 w 368"/>
                <a:gd name="T11" fmla="*/ 0 h 97"/>
                <a:gd name="T12" fmla="*/ 2147483647 w 368"/>
                <a:gd name="T13" fmla="*/ 0 h 97"/>
                <a:gd name="T14" fmla="*/ 2147483647 w 368"/>
                <a:gd name="T15" fmla="*/ 2147483647 h 97"/>
                <a:gd name="T16" fmla="*/ 2147483647 w 368"/>
                <a:gd name="T17" fmla="*/ 2147483647 h 97"/>
                <a:gd name="T18" fmla="*/ 2147483647 w 368"/>
                <a:gd name="T19" fmla="*/ 2147483647 h 97"/>
                <a:gd name="T20" fmla="*/ 2147483647 w 368"/>
                <a:gd name="T21" fmla="*/ 2147483647 h 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68" h="97">
                  <a:moveTo>
                    <a:pt x="255" y="57"/>
                  </a:moveTo>
                  <a:cubicBezTo>
                    <a:pt x="88" y="57"/>
                    <a:pt x="88" y="57"/>
                    <a:pt x="88" y="57"/>
                  </a:cubicBezTo>
                  <a:cubicBezTo>
                    <a:pt x="82" y="57"/>
                    <a:pt x="78" y="61"/>
                    <a:pt x="78" y="67"/>
                  </a:cubicBezTo>
                  <a:cubicBezTo>
                    <a:pt x="78" y="97"/>
                    <a:pt x="78" y="97"/>
                    <a:pt x="78" y="97"/>
                  </a:cubicBezTo>
                  <a:cubicBezTo>
                    <a:pt x="0" y="97"/>
                    <a:pt x="0" y="97"/>
                    <a:pt x="0" y="97"/>
                  </a:cubicBezTo>
                  <a:cubicBezTo>
                    <a:pt x="0" y="0"/>
                    <a:pt x="0" y="0"/>
                    <a:pt x="0" y="0"/>
                  </a:cubicBezTo>
                  <a:cubicBezTo>
                    <a:pt x="368" y="0"/>
                    <a:pt x="368" y="0"/>
                    <a:pt x="368" y="0"/>
                  </a:cubicBezTo>
                  <a:cubicBezTo>
                    <a:pt x="368" y="97"/>
                    <a:pt x="368" y="97"/>
                    <a:pt x="368" y="97"/>
                  </a:cubicBezTo>
                  <a:cubicBezTo>
                    <a:pt x="266" y="97"/>
                    <a:pt x="266" y="97"/>
                    <a:pt x="266" y="97"/>
                  </a:cubicBezTo>
                  <a:cubicBezTo>
                    <a:pt x="266" y="67"/>
                    <a:pt x="266" y="67"/>
                    <a:pt x="266" y="67"/>
                  </a:cubicBezTo>
                  <a:cubicBezTo>
                    <a:pt x="266" y="61"/>
                    <a:pt x="261" y="57"/>
                    <a:pt x="255" y="57"/>
                  </a:cubicBezTo>
                  <a:close/>
                </a:path>
              </a:pathLst>
            </a:custGeom>
            <a:solidFill>
              <a:srgbClr val="CA721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111" name="Freeform 124"/>
            <p:cNvSpPr/>
            <p:nvPr/>
          </p:nvSpPr>
          <p:spPr bwMode="auto">
            <a:xfrm>
              <a:off x="138306" y="361003"/>
              <a:ext cx="448909" cy="189878"/>
            </a:xfrm>
            <a:custGeom>
              <a:avLst/>
              <a:gdLst>
                <a:gd name="T0" fmla="*/ 0 w 1013"/>
                <a:gd name="T1" fmla="*/ 2147483647 h 429"/>
                <a:gd name="T2" fmla="*/ 0 w 1013"/>
                <a:gd name="T3" fmla="*/ 0 h 429"/>
                <a:gd name="T4" fmla="*/ 2147483647 w 1013"/>
                <a:gd name="T5" fmla="*/ 0 h 429"/>
                <a:gd name="T6" fmla="*/ 2147483647 w 1013"/>
                <a:gd name="T7" fmla="*/ 2147483647 h 429"/>
                <a:gd name="T8" fmla="*/ 2147483647 w 1013"/>
                <a:gd name="T9" fmla="*/ 2147483647 h 429"/>
                <a:gd name="T10" fmla="*/ 2147483647 w 1013"/>
                <a:gd name="T11" fmla="*/ 2147483647 h 429"/>
                <a:gd name="T12" fmla="*/ 2147483647 w 1013"/>
                <a:gd name="T13" fmla="*/ 2147483647 h 429"/>
                <a:gd name="T14" fmla="*/ 2147483647 w 1013"/>
                <a:gd name="T15" fmla="*/ 2147483647 h 429"/>
                <a:gd name="T16" fmla="*/ 2147483647 w 1013"/>
                <a:gd name="T17" fmla="*/ 2147483647 h 429"/>
                <a:gd name="T18" fmla="*/ 2147483647 w 1013"/>
                <a:gd name="T19" fmla="*/ 2147483647 h 429"/>
                <a:gd name="T20" fmla="*/ 2147483647 w 1013"/>
                <a:gd name="T21" fmla="*/ 2147483647 h 429"/>
                <a:gd name="T22" fmla="*/ 2147483647 w 1013"/>
                <a:gd name="T23" fmla="*/ 2147483647 h 429"/>
                <a:gd name="T24" fmla="*/ 2147483647 w 1013"/>
                <a:gd name="T25" fmla="*/ 2147483647 h 429"/>
                <a:gd name="T26" fmla="*/ 2147483647 w 1013"/>
                <a:gd name="T27" fmla="*/ 0 h 429"/>
                <a:gd name="T28" fmla="*/ 2147483647 w 1013"/>
                <a:gd name="T29" fmla="*/ 0 h 429"/>
                <a:gd name="T30" fmla="*/ 2147483647 w 1013"/>
                <a:gd name="T31" fmla="*/ 2147483647 h 429"/>
                <a:gd name="T32" fmla="*/ 0 w 1013"/>
                <a:gd name="T33" fmla="*/ 2147483647 h 4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13" h="429">
                  <a:moveTo>
                    <a:pt x="0" y="429"/>
                  </a:moveTo>
                  <a:cubicBezTo>
                    <a:pt x="0" y="0"/>
                    <a:pt x="0" y="0"/>
                    <a:pt x="0" y="0"/>
                  </a:cubicBezTo>
                  <a:cubicBezTo>
                    <a:pt x="308" y="0"/>
                    <a:pt x="308" y="0"/>
                    <a:pt x="308" y="0"/>
                  </a:cubicBezTo>
                  <a:cubicBezTo>
                    <a:pt x="308" y="110"/>
                    <a:pt x="308" y="110"/>
                    <a:pt x="308" y="110"/>
                  </a:cubicBezTo>
                  <a:cubicBezTo>
                    <a:pt x="308" y="115"/>
                    <a:pt x="312" y="120"/>
                    <a:pt x="318" y="120"/>
                  </a:cubicBezTo>
                  <a:cubicBezTo>
                    <a:pt x="406" y="120"/>
                    <a:pt x="406" y="120"/>
                    <a:pt x="406" y="120"/>
                  </a:cubicBezTo>
                  <a:cubicBezTo>
                    <a:pt x="406" y="163"/>
                    <a:pt x="406" y="163"/>
                    <a:pt x="406" y="163"/>
                  </a:cubicBezTo>
                  <a:cubicBezTo>
                    <a:pt x="406" y="169"/>
                    <a:pt x="410" y="173"/>
                    <a:pt x="416" y="173"/>
                  </a:cubicBezTo>
                  <a:cubicBezTo>
                    <a:pt x="583" y="173"/>
                    <a:pt x="583" y="173"/>
                    <a:pt x="583" y="173"/>
                  </a:cubicBezTo>
                  <a:cubicBezTo>
                    <a:pt x="589" y="173"/>
                    <a:pt x="594" y="169"/>
                    <a:pt x="594" y="163"/>
                  </a:cubicBezTo>
                  <a:cubicBezTo>
                    <a:pt x="594" y="120"/>
                    <a:pt x="594" y="120"/>
                    <a:pt x="594" y="120"/>
                  </a:cubicBezTo>
                  <a:cubicBezTo>
                    <a:pt x="706" y="120"/>
                    <a:pt x="706" y="120"/>
                    <a:pt x="706" y="120"/>
                  </a:cubicBezTo>
                  <a:cubicBezTo>
                    <a:pt x="712" y="120"/>
                    <a:pt x="716" y="115"/>
                    <a:pt x="716" y="110"/>
                  </a:cubicBezTo>
                  <a:cubicBezTo>
                    <a:pt x="716" y="0"/>
                    <a:pt x="716" y="0"/>
                    <a:pt x="716" y="0"/>
                  </a:cubicBezTo>
                  <a:cubicBezTo>
                    <a:pt x="1013" y="0"/>
                    <a:pt x="1013" y="0"/>
                    <a:pt x="1013" y="0"/>
                  </a:cubicBezTo>
                  <a:cubicBezTo>
                    <a:pt x="1013" y="429"/>
                    <a:pt x="1013" y="429"/>
                    <a:pt x="1013" y="429"/>
                  </a:cubicBezTo>
                  <a:lnTo>
                    <a:pt x="0" y="429"/>
                  </a:lnTo>
                  <a:close/>
                </a:path>
              </a:pathLst>
            </a:custGeom>
            <a:solidFill>
              <a:srgbClr val="CA721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6892" name="组合 738"/>
          <p:cNvGrpSpPr/>
          <p:nvPr/>
        </p:nvGrpSpPr>
        <p:grpSpPr bwMode="auto">
          <a:xfrm>
            <a:off x="564357" y="4353078"/>
            <a:ext cx="541735" cy="541901"/>
            <a:chOff x="0" y="0"/>
            <a:chExt cx="721713" cy="721714"/>
          </a:xfrm>
        </p:grpSpPr>
        <p:sp>
          <p:nvSpPr>
            <p:cNvPr id="37082" name="Freeform 490"/>
            <p:cNvSpPr/>
            <p:nvPr/>
          </p:nvSpPr>
          <p:spPr bwMode="auto">
            <a:xfrm>
              <a:off x="0" y="0"/>
              <a:ext cx="721713" cy="721714"/>
            </a:xfrm>
            <a:custGeom>
              <a:avLst/>
              <a:gdLst>
                <a:gd name="T0" fmla="*/ 2147483647 w 1632"/>
                <a:gd name="T1" fmla="*/ 2147483647 h 1632"/>
                <a:gd name="T2" fmla="*/ 2147483647 w 1632"/>
                <a:gd name="T3" fmla="*/ 2147483647 h 1632"/>
                <a:gd name="T4" fmla="*/ 2147483647 w 1632"/>
                <a:gd name="T5" fmla="*/ 2147483647 h 1632"/>
                <a:gd name="T6" fmla="*/ 0 w 1632"/>
                <a:gd name="T7" fmla="*/ 2147483647 h 1632"/>
                <a:gd name="T8" fmla="*/ 0 w 1632"/>
                <a:gd name="T9" fmla="*/ 2147483647 h 1632"/>
                <a:gd name="T10" fmla="*/ 2147483647 w 1632"/>
                <a:gd name="T11" fmla="*/ 0 h 1632"/>
                <a:gd name="T12" fmla="*/ 2147483647 w 1632"/>
                <a:gd name="T13" fmla="*/ 0 h 1632"/>
                <a:gd name="T14" fmla="*/ 2147483647 w 1632"/>
                <a:gd name="T15" fmla="*/ 2147483647 h 1632"/>
                <a:gd name="T16" fmla="*/ 2147483647 w 1632"/>
                <a:gd name="T17" fmla="*/ 2147483647 h 16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32" h="1632">
                  <a:moveTo>
                    <a:pt x="1632" y="1518"/>
                  </a:moveTo>
                  <a:cubicBezTo>
                    <a:pt x="1632" y="1581"/>
                    <a:pt x="1581" y="1632"/>
                    <a:pt x="1518" y="1632"/>
                  </a:cubicBezTo>
                  <a:cubicBezTo>
                    <a:pt x="114" y="1632"/>
                    <a:pt x="114" y="1632"/>
                    <a:pt x="114" y="1632"/>
                  </a:cubicBezTo>
                  <a:cubicBezTo>
                    <a:pt x="51" y="1632"/>
                    <a:pt x="0" y="1581"/>
                    <a:pt x="0" y="1518"/>
                  </a:cubicBezTo>
                  <a:cubicBezTo>
                    <a:pt x="0" y="114"/>
                    <a:pt x="0" y="114"/>
                    <a:pt x="0" y="114"/>
                  </a:cubicBezTo>
                  <a:cubicBezTo>
                    <a:pt x="0" y="51"/>
                    <a:pt x="51" y="0"/>
                    <a:pt x="114" y="0"/>
                  </a:cubicBezTo>
                  <a:cubicBezTo>
                    <a:pt x="1518" y="0"/>
                    <a:pt x="1518" y="0"/>
                    <a:pt x="1518" y="0"/>
                  </a:cubicBezTo>
                  <a:cubicBezTo>
                    <a:pt x="1581" y="0"/>
                    <a:pt x="1632" y="51"/>
                    <a:pt x="1632" y="114"/>
                  </a:cubicBezTo>
                  <a:cubicBezTo>
                    <a:pt x="1632" y="1518"/>
                    <a:pt x="1632" y="1518"/>
                    <a:pt x="1632" y="1518"/>
                  </a:cubicBezTo>
                </a:path>
              </a:pathLst>
            </a:custGeom>
            <a:solidFill>
              <a:srgbClr val="66A4C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083" name="Rectangle 491"/>
            <p:cNvSpPr>
              <a:spLocks noChangeArrowheads="1"/>
            </p:cNvSpPr>
            <p:nvPr/>
          </p:nvSpPr>
          <p:spPr bwMode="auto">
            <a:xfrm>
              <a:off x="398743" y="296884"/>
              <a:ext cx="145336" cy="115524"/>
            </a:xfrm>
            <a:prstGeom prst="rect">
              <a:avLst/>
            </a:prstGeom>
            <a:solidFill>
              <a:srgbClr val="13597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7084" name="Rectangle 492"/>
            <p:cNvSpPr>
              <a:spLocks noChangeArrowheads="1"/>
            </p:cNvSpPr>
            <p:nvPr/>
          </p:nvSpPr>
          <p:spPr bwMode="auto">
            <a:xfrm>
              <a:off x="398743" y="296884"/>
              <a:ext cx="145336" cy="115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7085" name="Oval 493"/>
            <p:cNvSpPr>
              <a:spLocks noChangeArrowheads="1"/>
            </p:cNvSpPr>
            <p:nvPr/>
          </p:nvSpPr>
          <p:spPr bwMode="auto">
            <a:xfrm>
              <a:off x="111797" y="458368"/>
              <a:ext cx="91922" cy="93165"/>
            </a:xfrm>
            <a:prstGeom prst="ellipse">
              <a:avLst/>
            </a:pr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en-US">
                <a:solidFill>
                  <a:srgbClr val="000000"/>
                </a:solidFill>
              </a:endParaRPr>
            </a:p>
          </p:txBody>
        </p:sp>
        <p:sp>
          <p:nvSpPr>
            <p:cNvPr id="37086" name="Oval 494"/>
            <p:cNvSpPr>
              <a:spLocks noChangeArrowheads="1"/>
            </p:cNvSpPr>
            <p:nvPr/>
          </p:nvSpPr>
          <p:spPr bwMode="auto">
            <a:xfrm>
              <a:off x="498119" y="458368"/>
              <a:ext cx="91922" cy="93165"/>
            </a:xfrm>
            <a:prstGeom prst="ellipse">
              <a:avLst/>
            </a:pr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en-US">
                <a:solidFill>
                  <a:srgbClr val="000000"/>
                </a:solidFill>
              </a:endParaRPr>
            </a:p>
          </p:txBody>
        </p:sp>
        <p:sp>
          <p:nvSpPr>
            <p:cNvPr id="37087" name="Freeform 495"/>
            <p:cNvSpPr/>
            <p:nvPr/>
          </p:nvSpPr>
          <p:spPr bwMode="auto">
            <a:xfrm>
              <a:off x="249680" y="214899"/>
              <a:ext cx="28570" cy="36024"/>
            </a:xfrm>
            <a:custGeom>
              <a:avLst/>
              <a:gdLst>
                <a:gd name="T0" fmla="*/ 2147483647 w 63"/>
                <a:gd name="T1" fmla="*/ 2147483647 h 81"/>
                <a:gd name="T2" fmla="*/ 2147483647 w 63"/>
                <a:gd name="T3" fmla="*/ 0 h 81"/>
                <a:gd name="T4" fmla="*/ 0 w 63"/>
                <a:gd name="T5" fmla="*/ 2147483647 h 81"/>
                <a:gd name="T6" fmla="*/ 0 w 63"/>
                <a:gd name="T7" fmla="*/ 2147483647 h 81"/>
                <a:gd name="T8" fmla="*/ 2147483647 w 63"/>
                <a:gd name="T9" fmla="*/ 2147483647 h 81"/>
                <a:gd name="T10" fmla="*/ 2147483647 w 63"/>
                <a:gd name="T11" fmla="*/ 2147483647 h 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 h="81">
                  <a:moveTo>
                    <a:pt x="63" y="31"/>
                  </a:moveTo>
                  <a:cubicBezTo>
                    <a:pt x="63" y="14"/>
                    <a:pt x="49" y="0"/>
                    <a:pt x="32" y="0"/>
                  </a:cubicBezTo>
                  <a:cubicBezTo>
                    <a:pt x="14" y="0"/>
                    <a:pt x="0" y="14"/>
                    <a:pt x="0" y="31"/>
                  </a:cubicBezTo>
                  <a:cubicBezTo>
                    <a:pt x="0" y="81"/>
                    <a:pt x="0" y="81"/>
                    <a:pt x="0" y="81"/>
                  </a:cubicBezTo>
                  <a:cubicBezTo>
                    <a:pt x="63" y="81"/>
                    <a:pt x="63" y="81"/>
                    <a:pt x="63" y="81"/>
                  </a:cubicBezTo>
                  <a:lnTo>
                    <a:pt x="63" y="31"/>
                  </a:lnTo>
                  <a:close/>
                </a:path>
              </a:pathLst>
            </a:custGeom>
            <a:solidFill>
              <a:srgbClr val="C4252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088" name="Freeform 496"/>
            <p:cNvSpPr>
              <a:spLocks noEditPoints="1"/>
            </p:cNvSpPr>
            <p:nvPr/>
          </p:nvSpPr>
          <p:spPr bwMode="auto">
            <a:xfrm>
              <a:off x="53414" y="250923"/>
              <a:ext cx="611158" cy="248438"/>
            </a:xfrm>
            <a:custGeom>
              <a:avLst/>
              <a:gdLst>
                <a:gd name="T0" fmla="*/ 2147483647 w 1380"/>
                <a:gd name="T1" fmla="*/ 0 h 560"/>
                <a:gd name="T2" fmla="*/ 2147483647 w 1380"/>
                <a:gd name="T3" fmla="*/ 0 h 560"/>
                <a:gd name="T4" fmla="*/ 2147483647 w 1380"/>
                <a:gd name="T5" fmla="*/ 2147483647 h 560"/>
                <a:gd name="T6" fmla="*/ 2147483647 w 1380"/>
                <a:gd name="T7" fmla="*/ 2147483647 h 560"/>
                <a:gd name="T8" fmla="*/ 2147483647 w 1380"/>
                <a:gd name="T9" fmla="*/ 2147483647 h 560"/>
                <a:gd name="T10" fmla="*/ 2147483647 w 1380"/>
                <a:gd name="T11" fmla="*/ 2147483647 h 560"/>
                <a:gd name="T12" fmla="*/ 2147483647 w 1380"/>
                <a:gd name="T13" fmla="*/ 2147483647 h 560"/>
                <a:gd name="T14" fmla="*/ 2147483647 w 1380"/>
                <a:gd name="T15" fmla="*/ 2147483647 h 560"/>
                <a:gd name="T16" fmla="*/ 2147483647 w 1380"/>
                <a:gd name="T17" fmla="*/ 2147483647 h 560"/>
                <a:gd name="T18" fmla="*/ 2147483647 w 1380"/>
                <a:gd name="T19" fmla="*/ 2147483647 h 560"/>
                <a:gd name="T20" fmla="*/ 2147483647 w 1380"/>
                <a:gd name="T21" fmla="*/ 2147483647 h 560"/>
                <a:gd name="T22" fmla="*/ 2147483647 w 1380"/>
                <a:gd name="T23" fmla="*/ 2147483647 h 560"/>
                <a:gd name="T24" fmla="*/ 2147483647 w 1380"/>
                <a:gd name="T25" fmla="*/ 2147483647 h 560"/>
                <a:gd name="T26" fmla="*/ 2147483647 w 1380"/>
                <a:gd name="T27" fmla="*/ 0 h 560"/>
                <a:gd name="T28" fmla="*/ 2147483647 w 1380"/>
                <a:gd name="T29" fmla="*/ 2147483647 h 560"/>
                <a:gd name="T30" fmla="*/ 2147483647 w 1380"/>
                <a:gd name="T31" fmla="*/ 2147483647 h 560"/>
                <a:gd name="T32" fmla="*/ 2147483647 w 1380"/>
                <a:gd name="T33" fmla="*/ 2147483647 h 560"/>
                <a:gd name="T34" fmla="*/ 2147483647 w 1380"/>
                <a:gd name="T35" fmla="*/ 2147483647 h 560"/>
                <a:gd name="T36" fmla="*/ 2147483647 w 1380"/>
                <a:gd name="T37" fmla="*/ 2147483647 h 560"/>
                <a:gd name="T38" fmla="*/ 2147483647 w 1380"/>
                <a:gd name="T39" fmla="*/ 2147483647 h 560"/>
                <a:gd name="T40" fmla="*/ 2147483647 w 1380"/>
                <a:gd name="T41" fmla="*/ 2147483647 h 560"/>
                <a:gd name="T42" fmla="*/ 2147483647 w 1380"/>
                <a:gd name="T43" fmla="*/ 2147483647 h 560"/>
                <a:gd name="T44" fmla="*/ 2147483647 w 1380"/>
                <a:gd name="T45" fmla="*/ 2147483647 h 560"/>
                <a:gd name="T46" fmla="*/ 2147483647 w 1380"/>
                <a:gd name="T47" fmla="*/ 2147483647 h 560"/>
                <a:gd name="T48" fmla="*/ 2147483647 w 1380"/>
                <a:gd name="T49" fmla="*/ 2147483647 h 560"/>
                <a:gd name="T50" fmla="*/ 2147483647 w 1380"/>
                <a:gd name="T51" fmla="*/ 2147483647 h 560"/>
                <a:gd name="T52" fmla="*/ 2147483647 w 1380"/>
                <a:gd name="T53" fmla="*/ 2147483647 h 560"/>
                <a:gd name="T54" fmla="*/ 2147483647 w 1380"/>
                <a:gd name="T55" fmla="*/ 2147483647 h 560"/>
                <a:gd name="T56" fmla="*/ 2147483647 w 1380"/>
                <a:gd name="T57" fmla="*/ 2147483647 h 560"/>
                <a:gd name="T58" fmla="*/ 2147483647 w 1380"/>
                <a:gd name="T59" fmla="*/ 2147483647 h 560"/>
                <a:gd name="T60" fmla="*/ 2147483647 w 1380"/>
                <a:gd name="T61" fmla="*/ 2147483647 h 560"/>
                <a:gd name="T62" fmla="*/ 2147483647 w 1380"/>
                <a:gd name="T63" fmla="*/ 2147483647 h 560"/>
                <a:gd name="T64" fmla="*/ 2147483647 w 1380"/>
                <a:gd name="T65" fmla="*/ 2147483647 h 560"/>
                <a:gd name="T66" fmla="*/ 2147483647 w 1380"/>
                <a:gd name="T67" fmla="*/ 2147483647 h 560"/>
                <a:gd name="T68" fmla="*/ 2147483647 w 1380"/>
                <a:gd name="T69" fmla="*/ 2147483647 h 560"/>
                <a:gd name="T70" fmla="*/ 2147483647 w 1380"/>
                <a:gd name="T71" fmla="*/ 2147483647 h 560"/>
                <a:gd name="T72" fmla="*/ 2147483647 w 1380"/>
                <a:gd name="T73" fmla="*/ 2147483647 h 560"/>
                <a:gd name="T74" fmla="*/ 2147483647 w 1380"/>
                <a:gd name="T75" fmla="*/ 2147483647 h 560"/>
                <a:gd name="T76" fmla="*/ 2147483647 w 1380"/>
                <a:gd name="T77" fmla="*/ 2147483647 h 560"/>
                <a:gd name="T78" fmla="*/ 2147483647 w 1380"/>
                <a:gd name="T79" fmla="*/ 2147483647 h 560"/>
                <a:gd name="T80" fmla="*/ 2147483647 w 1380"/>
                <a:gd name="T81" fmla="*/ 2147483647 h 560"/>
                <a:gd name="T82" fmla="*/ 2147483647 w 1380"/>
                <a:gd name="T83" fmla="*/ 2147483647 h 56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380" h="560">
                  <a:moveTo>
                    <a:pt x="1380" y="0"/>
                  </a:moveTo>
                  <a:cubicBezTo>
                    <a:pt x="372" y="0"/>
                    <a:pt x="372" y="0"/>
                    <a:pt x="372" y="0"/>
                  </a:cubicBezTo>
                  <a:cubicBezTo>
                    <a:pt x="317" y="0"/>
                    <a:pt x="260" y="73"/>
                    <a:pt x="205" y="143"/>
                  </a:cubicBezTo>
                  <a:cubicBezTo>
                    <a:pt x="155" y="207"/>
                    <a:pt x="108" y="267"/>
                    <a:pt x="60" y="276"/>
                  </a:cubicBezTo>
                  <a:cubicBezTo>
                    <a:pt x="2" y="287"/>
                    <a:pt x="0" y="452"/>
                    <a:pt x="12" y="560"/>
                  </a:cubicBezTo>
                  <a:cubicBezTo>
                    <a:pt x="79" y="560"/>
                    <a:pt x="79" y="560"/>
                    <a:pt x="79" y="560"/>
                  </a:cubicBezTo>
                  <a:cubicBezTo>
                    <a:pt x="85" y="480"/>
                    <a:pt x="152" y="416"/>
                    <a:pt x="234" y="416"/>
                  </a:cubicBezTo>
                  <a:cubicBezTo>
                    <a:pt x="316" y="416"/>
                    <a:pt x="384" y="480"/>
                    <a:pt x="390" y="560"/>
                  </a:cubicBezTo>
                  <a:cubicBezTo>
                    <a:pt x="951" y="560"/>
                    <a:pt x="951" y="560"/>
                    <a:pt x="951" y="560"/>
                  </a:cubicBezTo>
                  <a:cubicBezTo>
                    <a:pt x="957" y="480"/>
                    <a:pt x="1025" y="416"/>
                    <a:pt x="1107" y="416"/>
                  </a:cubicBezTo>
                  <a:cubicBezTo>
                    <a:pt x="1189" y="416"/>
                    <a:pt x="1256" y="480"/>
                    <a:pt x="1263" y="560"/>
                  </a:cubicBezTo>
                  <a:cubicBezTo>
                    <a:pt x="1380" y="560"/>
                    <a:pt x="1380" y="560"/>
                    <a:pt x="1380" y="560"/>
                  </a:cubicBezTo>
                  <a:cubicBezTo>
                    <a:pt x="1379" y="198"/>
                    <a:pt x="1379" y="198"/>
                    <a:pt x="1379" y="198"/>
                  </a:cubicBezTo>
                  <a:cubicBezTo>
                    <a:pt x="1380" y="0"/>
                    <a:pt x="1380" y="0"/>
                    <a:pt x="1380" y="0"/>
                  </a:cubicBezTo>
                  <a:moveTo>
                    <a:pt x="505" y="298"/>
                  </a:moveTo>
                  <a:cubicBezTo>
                    <a:pt x="416" y="298"/>
                    <a:pt x="416" y="298"/>
                    <a:pt x="416" y="298"/>
                  </a:cubicBezTo>
                  <a:cubicBezTo>
                    <a:pt x="416" y="273"/>
                    <a:pt x="416" y="273"/>
                    <a:pt x="416" y="273"/>
                  </a:cubicBezTo>
                  <a:cubicBezTo>
                    <a:pt x="505" y="273"/>
                    <a:pt x="505" y="273"/>
                    <a:pt x="505" y="273"/>
                  </a:cubicBezTo>
                  <a:cubicBezTo>
                    <a:pt x="505" y="298"/>
                    <a:pt x="505" y="298"/>
                    <a:pt x="505" y="298"/>
                  </a:cubicBezTo>
                  <a:moveTo>
                    <a:pt x="517" y="243"/>
                  </a:moveTo>
                  <a:cubicBezTo>
                    <a:pt x="167" y="243"/>
                    <a:pt x="167" y="243"/>
                    <a:pt x="167" y="243"/>
                  </a:cubicBezTo>
                  <a:cubicBezTo>
                    <a:pt x="355" y="30"/>
                    <a:pt x="355" y="30"/>
                    <a:pt x="355" y="30"/>
                  </a:cubicBezTo>
                  <a:cubicBezTo>
                    <a:pt x="517" y="30"/>
                    <a:pt x="517" y="30"/>
                    <a:pt x="517" y="30"/>
                  </a:cubicBezTo>
                  <a:cubicBezTo>
                    <a:pt x="517" y="243"/>
                    <a:pt x="517" y="243"/>
                    <a:pt x="517" y="243"/>
                  </a:cubicBezTo>
                  <a:moveTo>
                    <a:pt x="1044" y="252"/>
                  </a:moveTo>
                  <a:cubicBezTo>
                    <a:pt x="958" y="252"/>
                    <a:pt x="958" y="252"/>
                    <a:pt x="958" y="252"/>
                  </a:cubicBezTo>
                  <a:cubicBezTo>
                    <a:pt x="958" y="337"/>
                    <a:pt x="958" y="337"/>
                    <a:pt x="958" y="337"/>
                  </a:cubicBezTo>
                  <a:cubicBezTo>
                    <a:pt x="910" y="337"/>
                    <a:pt x="910" y="337"/>
                    <a:pt x="910" y="337"/>
                  </a:cubicBezTo>
                  <a:cubicBezTo>
                    <a:pt x="910" y="252"/>
                    <a:pt x="910" y="252"/>
                    <a:pt x="910" y="252"/>
                  </a:cubicBezTo>
                  <a:cubicBezTo>
                    <a:pt x="825" y="252"/>
                    <a:pt x="825" y="252"/>
                    <a:pt x="825" y="252"/>
                  </a:cubicBezTo>
                  <a:cubicBezTo>
                    <a:pt x="825" y="203"/>
                    <a:pt x="825" y="203"/>
                    <a:pt x="825" y="203"/>
                  </a:cubicBezTo>
                  <a:cubicBezTo>
                    <a:pt x="910" y="203"/>
                    <a:pt x="910" y="203"/>
                    <a:pt x="910" y="203"/>
                  </a:cubicBezTo>
                  <a:cubicBezTo>
                    <a:pt x="910" y="118"/>
                    <a:pt x="910" y="118"/>
                    <a:pt x="910" y="118"/>
                  </a:cubicBezTo>
                  <a:cubicBezTo>
                    <a:pt x="958" y="118"/>
                    <a:pt x="958" y="118"/>
                    <a:pt x="958" y="118"/>
                  </a:cubicBezTo>
                  <a:cubicBezTo>
                    <a:pt x="958" y="203"/>
                    <a:pt x="958" y="203"/>
                    <a:pt x="958" y="203"/>
                  </a:cubicBezTo>
                  <a:cubicBezTo>
                    <a:pt x="1044" y="203"/>
                    <a:pt x="1044" y="203"/>
                    <a:pt x="1044" y="203"/>
                  </a:cubicBezTo>
                  <a:cubicBezTo>
                    <a:pt x="1044" y="252"/>
                    <a:pt x="1044" y="252"/>
                    <a:pt x="1044" y="252"/>
                  </a:cubicBezTo>
                  <a:moveTo>
                    <a:pt x="1364" y="497"/>
                  </a:moveTo>
                  <a:cubicBezTo>
                    <a:pt x="1317" y="497"/>
                    <a:pt x="1317" y="497"/>
                    <a:pt x="1317" y="497"/>
                  </a:cubicBezTo>
                  <a:cubicBezTo>
                    <a:pt x="1317" y="384"/>
                    <a:pt x="1317" y="384"/>
                    <a:pt x="1317" y="384"/>
                  </a:cubicBezTo>
                  <a:cubicBezTo>
                    <a:pt x="1364" y="384"/>
                    <a:pt x="1364" y="384"/>
                    <a:pt x="1364" y="384"/>
                  </a:cubicBezTo>
                  <a:cubicBezTo>
                    <a:pt x="1364" y="497"/>
                    <a:pt x="1364" y="497"/>
                    <a:pt x="1364" y="497"/>
                  </a:cubicBezTo>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089" name="Freeform 497"/>
            <p:cNvSpPr/>
            <p:nvPr/>
          </p:nvSpPr>
          <p:spPr bwMode="auto">
            <a:xfrm>
              <a:off x="203719" y="201235"/>
              <a:ext cx="31054" cy="24844"/>
            </a:xfrm>
            <a:custGeom>
              <a:avLst/>
              <a:gdLst>
                <a:gd name="T0" fmla="*/ 2147483647 w 25"/>
                <a:gd name="T1" fmla="*/ 0 h 20"/>
                <a:gd name="T2" fmla="*/ 2147483647 w 25"/>
                <a:gd name="T3" fmla="*/ 2147483647 h 20"/>
                <a:gd name="T4" fmla="*/ 2147483647 w 25"/>
                <a:gd name="T5" fmla="*/ 2147483647 h 20"/>
                <a:gd name="T6" fmla="*/ 0 w 25"/>
                <a:gd name="T7" fmla="*/ 2147483647 h 20"/>
                <a:gd name="T8" fmla="*/ 2147483647 w 25"/>
                <a:gd name="T9" fmla="*/ 0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0">
                  <a:moveTo>
                    <a:pt x="5" y="0"/>
                  </a:moveTo>
                  <a:lnTo>
                    <a:pt x="25" y="13"/>
                  </a:lnTo>
                  <a:lnTo>
                    <a:pt x="20" y="20"/>
                  </a:lnTo>
                  <a:lnTo>
                    <a:pt x="0" y="7"/>
                  </a:lnTo>
                  <a:lnTo>
                    <a:pt x="5" y="0"/>
                  </a:lnTo>
                  <a:close/>
                </a:path>
              </a:pathLst>
            </a:custGeom>
            <a:solidFill>
              <a:srgbClr val="157FC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090" name="Freeform 498"/>
            <p:cNvSpPr/>
            <p:nvPr/>
          </p:nvSpPr>
          <p:spPr bwMode="auto">
            <a:xfrm>
              <a:off x="293157" y="201235"/>
              <a:ext cx="29813" cy="24844"/>
            </a:xfrm>
            <a:custGeom>
              <a:avLst/>
              <a:gdLst>
                <a:gd name="T0" fmla="*/ 2147483647 w 24"/>
                <a:gd name="T1" fmla="*/ 0 h 20"/>
                <a:gd name="T2" fmla="*/ 2147483647 w 24"/>
                <a:gd name="T3" fmla="*/ 2147483647 h 20"/>
                <a:gd name="T4" fmla="*/ 2147483647 w 24"/>
                <a:gd name="T5" fmla="*/ 2147483647 h 20"/>
                <a:gd name="T6" fmla="*/ 0 w 24"/>
                <a:gd name="T7" fmla="*/ 2147483647 h 20"/>
                <a:gd name="T8" fmla="*/ 2147483647 w 24"/>
                <a:gd name="T9" fmla="*/ 0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0">
                  <a:moveTo>
                    <a:pt x="19" y="0"/>
                  </a:moveTo>
                  <a:lnTo>
                    <a:pt x="24" y="7"/>
                  </a:lnTo>
                  <a:lnTo>
                    <a:pt x="5" y="20"/>
                  </a:lnTo>
                  <a:lnTo>
                    <a:pt x="0" y="13"/>
                  </a:lnTo>
                  <a:lnTo>
                    <a:pt x="19" y="0"/>
                  </a:lnTo>
                  <a:close/>
                </a:path>
              </a:pathLst>
            </a:custGeom>
            <a:solidFill>
              <a:srgbClr val="157FC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091" name="Rectangle 499"/>
            <p:cNvSpPr>
              <a:spLocks noChangeArrowheads="1"/>
            </p:cNvSpPr>
            <p:nvPr/>
          </p:nvSpPr>
          <p:spPr bwMode="auto">
            <a:xfrm>
              <a:off x="258376" y="171423"/>
              <a:ext cx="11179" cy="28571"/>
            </a:xfrm>
            <a:prstGeom prst="rect">
              <a:avLst/>
            </a:prstGeom>
            <a:solidFill>
              <a:srgbClr val="C4252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7092" name="Freeform 500"/>
            <p:cNvSpPr/>
            <p:nvPr/>
          </p:nvSpPr>
          <p:spPr bwMode="auto">
            <a:xfrm>
              <a:off x="127945" y="264587"/>
              <a:ext cx="154032" cy="94407"/>
            </a:xfrm>
            <a:custGeom>
              <a:avLst/>
              <a:gdLst>
                <a:gd name="T0" fmla="*/ 0 w 124"/>
                <a:gd name="T1" fmla="*/ 2147483647 h 76"/>
                <a:gd name="T2" fmla="*/ 2147483647 w 124"/>
                <a:gd name="T3" fmla="*/ 0 h 76"/>
                <a:gd name="T4" fmla="*/ 2147483647 w 124"/>
                <a:gd name="T5" fmla="*/ 0 h 76"/>
                <a:gd name="T6" fmla="*/ 2147483647 w 124"/>
                <a:gd name="T7" fmla="*/ 2147483647 h 76"/>
                <a:gd name="T8" fmla="*/ 0 w 124"/>
                <a:gd name="T9" fmla="*/ 2147483647 h 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4" h="76">
                  <a:moveTo>
                    <a:pt x="0" y="76"/>
                  </a:moveTo>
                  <a:lnTo>
                    <a:pt x="67" y="0"/>
                  </a:lnTo>
                  <a:lnTo>
                    <a:pt x="124" y="0"/>
                  </a:lnTo>
                  <a:lnTo>
                    <a:pt x="124" y="76"/>
                  </a:lnTo>
                  <a:lnTo>
                    <a:pt x="0" y="76"/>
                  </a:lnTo>
                  <a:close/>
                </a:path>
              </a:pathLst>
            </a:custGeom>
            <a:solidFill>
              <a:srgbClr val="157FC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093" name="Rectangle 501"/>
            <p:cNvSpPr>
              <a:spLocks noChangeArrowheads="1"/>
            </p:cNvSpPr>
            <p:nvPr/>
          </p:nvSpPr>
          <p:spPr bwMode="auto">
            <a:xfrm>
              <a:off x="636002" y="421103"/>
              <a:ext cx="21117" cy="49688"/>
            </a:xfrm>
            <a:prstGeom prst="rect">
              <a:avLst/>
            </a:prstGeom>
            <a:solidFill>
              <a:srgbClr val="D2514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7094" name="Rectangle 502"/>
            <p:cNvSpPr>
              <a:spLocks noChangeArrowheads="1"/>
            </p:cNvSpPr>
            <p:nvPr/>
          </p:nvSpPr>
          <p:spPr bwMode="auto">
            <a:xfrm>
              <a:off x="237258" y="372658"/>
              <a:ext cx="39750" cy="11180"/>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7095" name="Rectangle 503"/>
            <p:cNvSpPr>
              <a:spLocks noChangeArrowheads="1"/>
            </p:cNvSpPr>
            <p:nvPr/>
          </p:nvSpPr>
          <p:spPr bwMode="auto">
            <a:xfrm>
              <a:off x="237258" y="372658"/>
              <a:ext cx="39750" cy="11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7096" name="Freeform 504"/>
            <p:cNvSpPr>
              <a:spLocks noEditPoints="1"/>
            </p:cNvSpPr>
            <p:nvPr/>
          </p:nvSpPr>
          <p:spPr bwMode="auto">
            <a:xfrm>
              <a:off x="127945" y="363962"/>
              <a:ext cx="154032" cy="129188"/>
            </a:xfrm>
            <a:custGeom>
              <a:avLst/>
              <a:gdLst>
                <a:gd name="T0" fmla="*/ 2147483647 w 350"/>
                <a:gd name="T1" fmla="*/ 2147483647 h 293"/>
                <a:gd name="T2" fmla="*/ 2147483647 w 350"/>
                <a:gd name="T3" fmla="*/ 2147483647 h 293"/>
                <a:gd name="T4" fmla="*/ 2147483647 w 350"/>
                <a:gd name="T5" fmla="*/ 2147483647 h 293"/>
                <a:gd name="T6" fmla="*/ 2147483647 w 350"/>
                <a:gd name="T7" fmla="*/ 2147483647 h 293"/>
                <a:gd name="T8" fmla="*/ 2147483647 w 350"/>
                <a:gd name="T9" fmla="*/ 2147483647 h 293"/>
                <a:gd name="T10" fmla="*/ 2147483647 w 350"/>
                <a:gd name="T11" fmla="*/ 2147483647 h 293"/>
                <a:gd name="T12" fmla="*/ 2147483647 w 350"/>
                <a:gd name="T13" fmla="*/ 0 h 293"/>
                <a:gd name="T14" fmla="*/ 0 w 350"/>
                <a:gd name="T15" fmla="*/ 0 h 293"/>
                <a:gd name="T16" fmla="*/ 0 w 350"/>
                <a:gd name="T17" fmla="*/ 2147483647 h 293"/>
                <a:gd name="T18" fmla="*/ 2147483647 w 350"/>
                <a:gd name="T19" fmla="*/ 2147483647 h 293"/>
                <a:gd name="T20" fmla="*/ 2147483647 w 350"/>
                <a:gd name="T21" fmla="*/ 2147483647 h 293"/>
                <a:gd name="T22" fmla="*/ 2147483647 w 350"/>
                <a:gd name="T23" fmla="*/ 2147483647 h 293"/>
                <a:gd name="T24" fmla="*/ 2147483647 w 350"/>
                <a:gd name="T25" fmla="*/ 0 h 2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0" h="293">
                  <a:moveTo>
                    <a:pt x="249" y="19"/>
                  </a:moveTo>
                  <a:cubicBezTo>
                    <a:pt x="249" y="19"/>
                    <a:pt x="249" y="19"/>
                    <a:pt x="249" y="19"/>
                  </a:cubicBezTo>
                  <a:cubicBezTo>
                    <a:pt x="338" y="19"/>
                    <a:pt x="338" y="19"/>
                    <a:pt x="338" y="19"/>
                  </a:cubicBezTo>
                  <a:cubicBezTo>
                    <a:pt x="338" y="44"/>
                    <a:pt x="338" y="44"/>
                    <a:pt x="338" y="44"/>
                  </a:cubicBezTo>
                  <a:cubicBezTo>
                    <a:pt x="249" y="44"/>
                    <a:pt x="249" y="44"/>
                    <a:pt x="249" y="44"/>
                  </a:cubicBezTo>
                  <a:cubicBezTo>
                    <a:pt x="249" y="19"/>
                    <a:pt x="249" y="19"/>
                    <a:pt x="249" y="19"/>
                  </a:cubicBezTo>
                  <a:moveTo>
                    <a:pt x="350" y="0"/>
                  </a:moveTo>
                  <a:cubicBezTo>
                    <a:pt x="0" y="0"/>
                    <a:pt x="0" y="0"/>
                    <a:pt x="0" y="0"/>
                  </a:cubicBezTo>
                  <a:cubicBezTo>
                    <a:pt x="0" y="137"/>
                    <a:pt x="0" y="137"/>
                    <a:pt x="0" y="137"/>
                  </a:cubicBezTo>
                  <a:cubicBezTo>
                    <a:pt x="14" y="136"/>
                    <a:pt x="27" y="135"/>
                    <a:pt x="39" y="135"/>
                  </a:cubicBezTo>
                  <a:cubicBezTo>
                    <a:pt x="221" y="135"/>
                    <a:pt x="249" y="293"/>
                    <a:pt x="249" y="293"/>
                  </a:cubicBezTo>
                  <a:cubicBezTo>
                    <a:pt x="350" y="293"/>
                    <a:pt x="350" y="293"/>
                    <a:pt x="350" y="293"/>
                  </a:cubicBezTo>
                  <a:cubicBezTo>
                    <a:pt x="350" y="0"/>
                    <a:pt x="350" y="0"/>
                    <a:pt x="350" y="0"/>
                  </a:cubicBezTo>
                </a:path>
              </a:pathLst>
            </a:custGeom>
            <a:solidFill>
              <a:srgbClr val="ACACA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097" name="Rectangle 505"/>
            <p:cNvSpPr>
              <a:spLocks noChangeArrowheads="1"/>
            </p:cNvSpPr>
            <p:nvPr/>
          </p:nvSpPr>
          <p:spPr bwMode="auto">
            <a:xfrm>
              <a:off x="237258" y="372658"/>
              <a:ext cx="39750" cy="11180"/>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7098" name="Rectangle 506"/>
            <p:cNvSpPr>
              <a:spLocks noChangeArrowheads="1"/>
            </p:cNvSpPr>
            <p:nvPr/>
          </p:nvSpPr>
          <p:spPr bwMode="auto">
            <a:xfrm>
              <a:off x="237258" y="372658"/>
              <a:ext cx="39750" cy="11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7099" name="Freeform 507"/>
            <p:cNvSpPr/>
            <p:nvPr/>
          </p:nvSpPr>
          <p:spPr bwMode="auto">
            <a:xfrm>
              <a:off x="418618" y="303095"/>
              <a:ext cx="96891" cy="52172"/>
            </a:xfrm>
            <a:custGeom>
              <a:avLst/>
              <a:gdLst>
                <a:gd name="T0" fmla="*/ 2147483647 w 78"/>
                <a:gd name="T1" fmla="*/ 0 h 42"/>
                <a:gd name="T2" fmla="*/ 2147483647 w 78"/>
                <a:gd name="T3" fmla="*/ 0 h 42"/>
                <a:gd name="T4" fmla="*/ 2147483647 w 78"/>
                <a:gd name="T5" fmla="*/ 2147483647 h 42"/>
                <a:gd name="T6" fmla="*/ 0 w 78"/>
                <a:gd name="T7" fmla="*/ 2147483647 h 42"/>
                <a:gd name="T8" fmla="*/ 0 w 78"/>
                <a:gd name="T9" fmla="*/ 2147483647 h 42"/>
                <a:gd name="T10" fmla="*/ 2147483647 w 78"/>
                <a:gd name="T11" fmla="*/ 2147483647 h 42"/>
                <a:gd name="T12" fmla="*/ 2147483647 w 78"/>
                <a:gd name="T13" fmla="*/ 2147483647 h 42"/>
                <a:gd name="T14" fmla="*/ 2147483647 w 78"/>
                <a:gd name="T15" fmla="*/ 2147483647 h 42"/>
                <a:gd name="T16" fmla="*/ 2147483647 w 78"/>
                <a:gd name="T17" fmla="*/ 0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8" h="42">
                  <a:moveTo>
                    <a:pt x="47" y="0"/>
                  </a:moveTo>
                  <a:lnTo>
                    <a:pt x="30" y="0"/>
                  </a:lnTo>
                  <a:lnTo>
                    <a:pt x="30" y="31"/>
                  </a:lnTo>
                  <a:lnTo>
                    <a:pt x="0" y="31"/>
                  </a:lnTo>
                  <a:lnTo>
                    <a:pt x="0" y="42"/>
                  </a:lnTo>
                  <a:lnTo>
                    <a:pt x="78" y="42"/>
                  </a:lnTo>
                  <a:lnTo>
                    <a:pt x="78" y="31"/>
                  </a:lnTo>
                  <a:lnTo>
                    <a:pt x="47" y="31"/>
                  </a:lnTo>
                  <a:lnTo>
                    <a:pt x="47" y="0"/>
                  </a:lnTo>
                  <a:close/>
                </a:path>
              </a:pathLst>
            </a:custGeom>
            <a:solidFill>
              <a:srgbClr val="14567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100" name="Freeform 508"/>
            <p:cNvSpPr/>
            <p:nvPr/>
          </p:nvSpPr>
          <p:spPr bwMode="auto">
            <a:xfrm>
              <a:off x="418618" y="303095"/>
              <a:ext cx="96891" cy="52172"/>
            </a:xfrm>
            <a:custGeom>
              <a:avLst/>
              <a:gdLst>
                <a:gd name="T0" fmla="*/ 2147483647 w 78"/>
                <a:gd name="T1" fmla="*/ 0 h 42"/>
                <a:gd name="T2" fmla="*/ 2147483647 w 78"/>
                <a:gd name="T3" fmla="*/ 0 h 42"/>
                <a:gd name="T4" fmla="*/ 2147483647 w 78"/>
                <a:gd name="T5" fmla="*/ 2147483647 h 42"/>
                <a:gd name="T6" fmla="*/ 0 w 78"/>
                <a:gd name="T7" fmla="*/ 2147483647 h 42"/>
                <a:gd name="T8" fmla="*/ 0 w 78"/>
                <a:gd name="T9" fmla="*/ 2147483647 h 42"/>
                <a:gd name="T10" fmla="*/ 2147483647 w 78"/>
                <a:gd name="T11" fmla="*/ 2147483647 h 42"/>
                <a:gd name="T12" fmla="*/ 2147483647 w 78"/>
                <a:gd name="T13" fmla="*/ 2147483647 h 42"/>
                <a:gd name="T14" fmla="*/ 2147483647 w 78"/>
                <a:gd name="T15" fmla="*/ 2147483647 h 42"/>
                <a:gd name="T16" fmla="*/ 2147483647 w 78"/>
                <a:gd name="T17" fmla="*/ 0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8" h="42">
                  <a:moveTo>
                    <a:pt x="47" y="0"/>
                  </a:moveTo>
                  <a:lnTo>
                    <a:pt x="30" y="0"/>
                  </a:lnTo>
                  <a:lnTo>
                    <a:pt x="30" y="31"/>
                  </a:lnTo>
                  <a:lnTo>
                    <a:pt x="0" y="31"/>
                  </a:lnTo>
                  <a:lnTo>
                    <a:pt x="0" y="42"/>
                  </a:lnTo>
                  <a:lnTo>
                    <a:pt x="78" y="42"/>
                  </a:lnTo>
                  <a:lnTo>
                    <a:pt x="78" y="31"/>
                  </a:lnTo>
                  <a:lnTo>
                    <a:pt x="47" y="31"/>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101" name="Freeform 509"/>
            <p:cNvSpPr/>
            <p:nvPr/>
          </p:nvSpPr>
          <p:spPr bwMode="auto">
            <a:xfrm>
              <a:off x="313032" y="290673"/>
              <a:ext cx="334149" cy="64594"/>
            </a:xfrm>
            <a:custGeom>
              <a:avLst/>
              <a:gdLst>
                <a:gd name="T0" fmla="*/ 2147483647 w 754"/>
                <a:gd name="T1" fmla="*/ 0 h 146"/>
                <a:gd name="T2" fmla="*/ 2147483647 w 754"/>
                <a:gd name="T3" fmla="*/ 0 h 146"/>
                <a:gd name="T4" fmla="*/ 0 w 754"/>
                <a:gd name="T5" fmla="*/ 2147483647 h 146"/>
                <a:gd name="T6" fmla="*/ 0 w 754"/>
                <a:gd name="T7" fmla="*/ 2147483647 h 146"/>
                <a:gd name="T8" fmla="*/ 2147483647 w 754"/>
                <a:gd name="T9" fmla="*/ 2147483647 h 146"/>
                <a:gd name="T10" fmla="*/ 2147483647 w 754"/>
                <a:gd name="T11" fmla="*/ 2147483647 h 146"/>
                <a:gd name="T12" fmla="*/ 2147483647 w 754"/>
                <a:gd name="T13" fmla="*/ 2147483647 h 146"/>
                <a:gd name="T14" fmla="*/ 2147483647 w 754"/>
                <a:gd name="T15" fmla="*/ 2147483647 h 146"/>
                <a:gd name="T16" fmla="*/ 2147483647 w 754"/>
                <a:gd name="T17" fmla="*/ 2147483647 h 146"/>
                <a:gd name="T18" fmla="*/ 2147483647 w 754"/>
                <a:gd name="T19" fmla="*/ 2147483647 h 146"/>
                <a:gd name="T20" fmla="*/ 2147483647 w 754"/>
                <a:gd name="T21" fmla="*/ 2147483647 h 146"/>
                <a:gd name="T22" fmla="*/ 2147483647 w 754"/>
                <a:gd name="T23" fmla="*/ 2147483647 h 146"/>
                <a:gd name="T24" fmla="*/ 2147483647 w 754"/>
                <a:gd name="T25" fmla="*/ 2147483647 h 146"/>
                <a:gd name="T26" fmla="*/ 2147483647 w 754"/>
                <a:gd name="T27" fmla="*/ 2147483647 h 146"/>
                <a:gd name="T28" fmla="*/ 2147483647 w 754"/>
                <a:gd name="T29" fmla="*/ 2147483647 h 146"/>
                <a:gd name="T30" fmla="*/ 2147483647 w 754"/>
                <a:gd name="T31" fmla="*/ 2147483647 h 146"/>
                <a:gd name="T32" fmla="*/ 2147483647 w 754"/>
                <a:gd name="T33" fmla="*/ 0 h 1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54" h="146">
                  <a:moveTo>
                    <a:pt x="709" y="0"/>
                  </a:moveTo>
                  <a:cubicBezTo>
                    <a:pt x="45" y="0"/>
                    <a:pt x="45" y="0"/>
                    <a:pt x="45" y="0"/>
                  </a:cubicBezTo>
                  <a:cubicBezTo>
                    <a:pt x="20" y="0"/>
                    <a:pt x="0" y="20"/>
                    <a:pt x="0" y="44"/>
                  </a:cubicBezTo>
                  <a:cubicBezTo>
                    <a:pt x="0" y="101"/>
                    <a:pt x="0" y="101"/>
                    <a:pt x="0" y="101"/>
                  </a:cubicBezTo>
                  <a:cubicBezTo>
                    <a:pt x="0" y="126"/>
                    <a:pt x="20" y="146"/>
                    <a:pt x="45" y="146"/>
                  </a:cubicBezTo>
                  <a:cubicBezTo>
                    <a:pt x="238" y="146"/>
                    <a:pt x="238" y="146"/>
                    <a:pt x="238" y="146"/>
                  </a:cubicBezTo>
                  <a:cubicBezTo>
                    <a:pt x="238" y="115"/>
                    <a:pt x="238" y="115"/>
                    <a:pt x="238" y="115"/>
                  </a:cubicBezTo>
                  <a:cubicBezTo>
                    <a:pt x="323" y="115"/>
                    <a:pt x="323" y="115"/>
                    <a:pt x="323" y="115"/>
                  </a:cubicBezTo>
                  <a:cubicBezTo>
                    <a:pt x="323" y="30"/>
                    <a:pt x="323" y="30"/>
                    <a:pt x="323" y="30"/>
                  </a:cubicBezTo>
                  <a:cubicBezTo>
                    <a:pt x="371" y="30"/>
                    <a:pt x="371" y="30"/>
                    <a:pt x="371" y="30"/>
                  </a:cubicBezTo>
                  <a:cubicBezTo>
                    <a:pt x="371" y="115"/>
                    <a:pt x="371" y="115"/>
                    <a:pt x="371" y="115"/>
                  </a:cubicBezTo>
                  <a:cubicBezTo>
                    <a:pt x="457" y="115"/>
                    <a:pt x="457" y="115"/>
                    <a:pt x="457" y="115"/>
                  </a:cubicBezTo>
                  <a:cubicBezTo>
                    <a:pt x="457" y="146"/>
                    <a:pt x="457" y="146"/>
                    <a:pt x="457" y="146"/>
                  </a:cubicBezTo>
                  <a:cubicBezTo>
                    <a:pt x="709" y="146"/>
                    <a:pt x="709" y="146"/>
                    <a:pt x="709" y="146"/>
                  </a:cubicBezTo>
                  <a:cubicBezTo>
                    <a:pt x="734" y="146"/>
                    <a:pt x="754" y="126"/>
                    <a:pt x="754" y="101"/>
                  </a:cubicBezTo>
                  <a:cubicBezTo>
                    <a:pt x="754" y="44"/>
                    <a:pt x="754" y="44"/>
                    <a:pt x="754" y="44"/>
                  </a:cubicBezTo>
                  <a:cubicBezTo>
                    <a:pt x="754" y="20"/>
                    <a:pt x="734" y="0"/>
                    <a:pt x="709" y="0"/>
                  </a:cubicBezTo>
                </a:path>
              </a:pathLst>
            </a:custGeom>
            <a:solidFill>
              <a:srgbClr val="DCDCD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102" name="Oval 510"/>
            <p:cNvSpPr>
              <a:spLocks noChangeArrowheads="1"/>
            </p:cNvSpPr>
            <p:nvPr/>
          </p:nvSpPr>
          <p:spPr bwMode="auto">
            <a:xfrm>
              <a:off x="127945" y="475759"/>
              <a:ext cx="59625" cy="58383"/>
            </a:xfrm>
            <a:prstGeom prst="ellipse">
              <a:avLst/>
            </a:prstGeom>
            <a:solidFill>
              <a:srgbClr val="7A7A7A"/>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en-US">
                <a:solidFill>
                  <a:srgbClr val="000000"/>
                </a:solidFill>
              </a:endParaRPr>
            </a:p>
          </p:txBody>
        </p:sp>
        <p:sp>
          <p:nvSpPr>
            <p:cNvPr id="37103" name="Oval 511"/>
            <p:cNvSpPr>
              <a:spLocks noChangeArrowheads="1"/>
            </p:cNvSpPr>
            <p:nvPr/>
          </p:nvSpPr>
          <p:spPr bwMode="auto">
            <a:xfrm>
              <a:off x="514267" y="475759"/>
              <a:ext cx="58383" cy="58383"/>
            </a:xfrm>
            <a:prstGeom prst="ellipse">
              <a:avLst/>
            </a:prstGeom>
            <a:solidFill>
              <a:srgbClr val="7A7A7A"/>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en-US">
                <a:solidFill>
                  <a:srgbClr val="000000"/>
                </a:solidFill>
              </a:endParaRPr>
            </a:p>
          </p:txBody>
        </p:sp>
        <p:sp>
          <p:nvSpPr>
            <p:cNvPr id="37104" name="Freeform 512"/>
            <p:cNvSpPr/>
            <p:nvPr/>
          </p:nvSpPr>
          <p:spPr bwMode="auto">
            <a:xfrm>
              <a:off x="58383" y="356509"/>
              <a:ext cx="69563" cy="136641"/>
            </a:xfrm>
            <a:custGeom>
              <a:avLst/>
              <a:gdLst>
                <a:gd name="T0" fmla="*/ 2147483647 w 157"/>
                <a:gd name="T1" fmla="*/ 0 h 309"/>
                <a:gd name="T2" fmla="*/ 2147483647 w 157"/>
                <a:gd name="T3" fmla="*/ 2147483647 h 309"/>
                <a:gd name="T4" fmla="*/ 2147483647 w 157"/>
                <a:gd name="T5" fmla="*/ 2147483647 h 309"/>
                <a:gd name="T6" fmla="*/ 2147483647 w 157"/>
                <a:gd name="T7" fmla="*/ 2147483647 h 309"/>
                <a:gd name="T8" fmla="*/ 2147483647 w 157"/>
                <a:gd name="T9" fmla="*/ 2147483647 h 309"/>
                <a:gd name="T10" fmla="*/ 2147483647 w 157"/>
                <a:gd name="T11" fmla="*/ 2147483647 h 309"/>
                <a:gd name="T12" fmla="*/ 2147483647 w 157"/>
                <a:gd name="T13" fmla="*/ 2147483647 h 309"/>
                <a:gd name="T14" fmla="*/ 2147483647 w 157"/>
                <a:gd name="T15" fmla="*/ 2147483647 h 309"/>
                <a:gd name="T16" fmla="*/ 2147483647 w 157"/>
                <a:gd name="T17" fmla="*/ 2147483647 h 309"/>
                <a:gd name="T18" fmla="*/ 2147483647 w 157"/>
                <a:gd name="T19" fmla="*/ 2147483647 h 309"/>
                <a:gd name="T20" fmla="*/ 2147483647 w 157"/>
                <a:gd name="T21" fmla="*/ 2147483647 h 309"/>
                <a:gd name="T22" fmla="*/ 2147483647 w 157"/>
                <a:gd name="T23" fmla="*/ 0 h 3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7" h="309">
                  <a:moveTo>
                    <a:pt x="129" y="0"/>
                  </a:moveTo>
                  <a:cubicBezTo>
                    <a:pt x="129" y="0"/>
                    <a:pt x="84" y="44"/>
                    <a:pt x="56" y="48"/>
                  </a:cubicBezTo>
                  <a:cubicBezTo>
                    <a:pt x="28" y="51"/>
                    <a:pt x="16" y="95"/>
                    <a:pt x="12" y="114"/>
                  </a:cubicBezTo>
                  <a:cubicBezTo>
                    <a:pt x="7" y="132"/>
                    <a:pt x="0" y="224"/>
                    <a:pt x="2" y="236"/>
                  </a:cubicBezTo>
                  <a:cubicBezTo>
                    <a:pt x="5" y="247"/>
                    <a:pt x="7" y="273"/>
                    <a:pt x="7" y="280"/>
                  </a:cubicBezTo>
                  <a:cubicBezTo>
                    <a:pt x="7" y="287"/>
                    <a:pt x="7" y="309"/>
                    <a:pt x="22" y="309"/>
                  </a:cubicBezTo>
                  <a:cubicBezTo>
                    <a:pt x="23" y="309"/>
                    <a:pt x="23" y="309"/>
                    <a:pt x="23" y="309"/>
                  </a:cubicBezTo>
                  <a:cubicBezTo>
                    <a:pt x="40" y="308"/>
                    <a:pt x="36" y="293"/>
                    <a:pt x="33" y="281"/>
                  </a:cubicBezTo>
                  <a:cubicBezTo>
                    <a:pt x="29" y="270"/>
                    <a:pt x="21" y="230"/>
                    <a:pt x="21" y="222"/>
                  </a:cubicBezTo>
                  <a:cubicBezTo>
                    <a:pt x="21" y="215"/>
                    <a:pt x="18" y="139"/>
                    <a:pt x="33" y="104"/>
                  </a:cubicBezTo>
                  <a:cubicBezTo>
                    <a:pt x="48" y="69"/>
                    <a:pt x="60" y="71"/>
                    <a:pt x="77" y="60"/>
                  </a:cubicBezTo>
                  <a:cubicBezTo>
                    <a:pt x="93" y="48"/>
                    <a:pt x="157" y="6"/>
                    <a:pt x="129" y="0"/>
                  </a:cubicBezTo>
                </a:path>
              </a:pathLst>
            </a:custGeom>
            <a:solidFill>
              <a:srgbClr val="DBDBD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6893" name="组合 737"/>
          <p:cNvGrpSpPr/>
          <p:nvPr/>
        </p:nvGrpSpPr>
        <p:grpSpPr bwMode="auto">
          <a:xfrm>
            <a:off x="1388269" y="4353078"/>
            <a:ext cx="541735" cy="541901"/>
            <a:chOff x="0" y="0"/>
            <a:chExt cx="721713" cy="721714"/>
          </a:xfrm>
        </p:grpSpPr>
        <p:sp>
          <p:nvSpPr>
            <p:cNvPr id="37053" name="Freeform 513"/>
            <p:cNvSpPr/>
            <p:nvPr/>
          </p:nvSpPr>
          <p:spPr bwMode="auto">
            <a:xfrm>
              <a:off x="0" y="26086"/>
              <a:ext cx="716744" cy="693143"/>
            </a:xfrm>
            <a:custGeom>
              <a:avLst/>
              <a:gdLst>
                <a:gd name="T0" fmla="*/ 2147483647 w 1622"/>
                <a:gd name="T1" fmla="*/ 2147483647 h 1567"/>
                <a:gd name="T2" fmla="*/ 2147483647 w 1622"/>
                <a:gd name="T3" fmla="*/ 2147483647 h 1567"/>
                <a:gd name="T4" fmla="*/ 2147483647 w 1622"/>
                <a:gd name="T5" fmla="*/ 2147483647 h 1567"/>
                <a:gd name="T6" fmla="*/ 0 w 1622"/>
                <a:gd name="T7" fmla="*/ 2147483647 h 1567"/>
                <a:gd name="T8" fmla="*/ 0 w 1622"/>
                <a:gd name="T9" fmla="*/ 2147483647 h 1567"/>
                <a:gd name="T10" fmla="*/ 2147483647 w 1622"/>
                <a:gd name="T11" fmla="*/ 0 h 1567"/>
                <a:gd name="T12" fmla="*/ 2147483647 w 1622"/>
                <a:gd name="T13" fmla="*/ 0 h 1567"/>
                <a:gd name="T14" fmla="*/ 2147483647 w 1622"/>
                <a:gd name="T15" fmla="*/ 2147483647 h 1567"/>
                <a:gd name="T16" fmla="*/ 2147483647 w 1622"/>
                <a:gd name="T17" fmla="*/ 2147483647 h 15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22" h="1567">
                  <a:moveTo>
                    <a:pt x="1622" y="1458"/>
                  </a:moveTo>
                  <a:cubicBezTo>
                    <a:pt x="1622" y="1518"/>
                    <a:pt x="1572" y="1567"/>
                    <a:pt x="1509" y="1567"/>
                  </a:cubicBezTo>
                  <a:cubicBezTo>
                    <a:pt x="113" y="1567"/>
                    <a:pt x="113" y="1567"/>
                    <a:pt x="113" y="1567"/>
                  </a:cubicBezTo>
                  <a:cubicBezTo>
                    <a:pt x="50" y="1567"/>
                    <a:pt x="0" y="1518"/>
                    <a:pt x="0" y="1458"/>
                  </a:cubicBezTo>
                  <a:cubicBezTo>
                    <a:pt x="0" y="109"/>
                    <a:pt x="0" y="109"/>
                    <a:pt x="0" y="109"/>
                  </a:cubicBezTo>
                  <a:cubicBezTo>
                    <a:pt x="0" y="49"/>
                    <a:pt x="50" y="0"/>
                    <a:pt x="113" y="0"/>
                  </a:cubicBezTo>
                  <a:cubicBezTo>
                    <a:pt x="1509" y="0"/>
                    <a:pt x="1509" y="0"/>
                    <a:pt x="1509" y="0"/>
                  </a:cubicBezTo>
                  <a:cubicBezTo>
                    <a:pt x="1572" y="0"/>
                    <a:pt x="1622" y="49"/>
                    <a:pt x="1622" y="109"/>
                  </a:cubicBezTo>
                  <a:lnTo>
                    <a:pt x="1622" y="1458"/>
                  </a:lnTo>
                  <a:close/>
                </a:path>
              </a:pathLst>
            </a:custGeom>
            <a:solidFill>
              <a:srgbClr val="D2514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054" name="Freeform 514"/>
            <p:cNvSpPr/>
            <p:nvPr/>
          </p:nvSpPr>
          <p:spPr bwMode="auto">
            <a:xfrm>
              <a:off x="0" y="0"/>
              <a:ext cx="721713" cy="721714"/>
            </a:xfrm>
            <a:custGeom>
              <a:avLst/>
              <a:gdLst>
                <a:gd name="T0" fmla="*/ 2147483647 w 1632"/>
                <a:gd name="T1" fmla="*/ 2147483647 h 1632"/>
                <a:gd name="T2" fmla="*/ 2147483647 w 1632"/>
                <a:gd name="T3" fmla="*/ 2147483647 h 1632"/>
                <a:gd name="T4" fmla="*/ 2147483647 w 1632"/>
                <a:gd name="T5" fmla="*/ 2147483647 h 1632"/>
                <a:gd name="T6" fmla="*/ 0 w 1632"/>
                <a:gd name="T7" fmla="*/ 2147483647 h 1632"/>
                <a:gd name="T8" fmla="*/ 0 w 1632"/>
                <a:gd name="T9" fmla="*/ 2147483647 h 1632"/>
                <a:gd name="T10" fmla="*/ 2147483647 w 1632"/>
                <a:gd name="T11" fmla="*/ 0 h 1632"/>
                <a:gd name="T12" fmla="*/ 2147483647 w 1632"/>
                <a:gd name="T13" fmla="*/ 0 h 1632"/>
                <a:gd name="T14" fmla="*/ 2147483647 w 1632"/>
                <a:gd name="T15" fmla="*/ 2147483647 h 1632"/>
                <a:gd name="T16" fmla="*/ 2147483647 w 1632"/>
                <a:gd name="T17" fmla="*/ 2147483647 h 16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32" h="1632">
                  <a:moveTo>
                    <a:pt x="1632" y="1518"/>
                  </a:moveTo>
                  <a:cubicBezTo>
                    <a:pt x="1632" y="1581"/>
                    <a:pt x="1581" y="1632"/>
                    <a:pt x="1518" y="1632"/>
                  </a:cubicBezTo>
                  <a:cubicBezTo>
                    <a:pt x="114" y="1632"/>
                    <a:pt x="114" y="1632"/>
                    <a:pt x="114" y="1632"/>
                  </a:cubicBezTo>
                  <a:cubicBezTo>
                    <a:pt x="51" y="1632"/>
                    <a:pt x="0" y="1581"/>
                    <a:pt x="0" y="1518"/>
                  </a:cubicBezTo>
                  <a:cubicBezTo>
                    <a:pt x="0" y="114"/>
                    <a:pt x="0" y="114"/>
                    <a:pt x="0" y="114"/>
                  </a:cubicBezTo>
                  <a:cubicBezTo>
                    <a:pt x="0" y="51"/>
                    <a:pt x="51" y="0"/>
                    <a:pt x="114" y="0"/>
                  </a:cubicBezTo>
                  <a:cubicBezTo>
                    <a:pt x="1518" y="0"/>
                    <a:pt x="1518" y="0"/>
                    <a:pt x="1518" y="0"/>
                  </a:cubicBezTo>
                  <a:cubicBezTo>
                    <a:pt x="1581" y="0"/>
                    <a:pt x="1632" y="51"/>
                    <a:pt x="1632" y="114"/>
                  </a:cubicBezTo>
                  <a:lnTo>
                    <a:pt x="1632" y="1518"/>
                  </a:lnTo>
                  <a:close/>
                </a:path>
              </a:pathLst>
            </a:custGeom>
            <a:solidFill>
              <a:srgbClr val="E7433D"/>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055" name="Freeform 515"/>
            <p:cNvSpPr/>
            <p:nvPr/>
          </p:nvSpPr>
          <p:spPr bwMode="auto">
            <a:xfrm>
              <a:off x="113040" y="142852"/>
              <a:ext cx="505572" cy="454642"/>
            </a:xfrm>
            <a:custGeom>
              <a:avLst/>
              <a:gdLst>
                <a:gd name="T0" fmla="*/ 2147483647 w 1143"/>
                <a:gd name="T1" fmla="*/ 2147483647 h 1028"/>
                <a:gd name="T2" fmla="*/ 2147483647 w 1143"/>
                <a:gd name="T3" fmla="*/ 2147483647 h 1028"/>
                <a:gd name="T4" fmla="*/ 2147483647 w 1143"/>
                <a:gd name="T5" fmla="*/ 2147483647 h 1028"/>
                <a:gd name="T6" fmla="*/ 2147483647 w 1143"/>
                <a:gd name="T7" fmla="*/ 2147483647 h 1028"/>
                <a:gd name="T8" fmla="*/ 2147483647 w 1143"/>
                <a:gd name="T9" fmla="*/ 2147483647 h 1028"/>
                <a:gd name="T10" fmla="*/ 2147483647 w 1143"/>
                <a:gd name="T11" fmla="*/ 2147483647 h 1028"/>
                <a:gd name="T12" fmla="*/ 2147483647 w 1143"/>
                <a:gd name="T13" fmla="*/ 2147483647 h 1028"/>
                <a:gd name="T14" fmla="*/ 2147483647 w 1143"/>
                <a:gd name="T15" fmla="*/ 2147483647 h 1028"/>
                <a:gd name="T16" fmla="*/ 2147483647 w 1143"/>
                <a:gd name="T17" fmla="*/ 0 h 1028"/>
                <a:gd name="T18" fmla="*/ 2147483647 w 1143"/>
                <a:gd name="T19" fmla="*/ 2147483647 h 1028"/>
                <a:gd name="T20" fmla="*/ 2147483647 w 1143"/>
                <a:gd name="T21" fmla="*/ 2147483647 h 1028"/>
                <a:gd name="T22" fmla="*/ 2147483647 w 1143"/>
                <a:gd name="T23" fmla="*/ 2147483647 h 1028"/>
                <a:gd name="T24" fmla="*/ 2147483647 w 1143"/>
                <a:gd name="T25" fmla="*/ 2147483647 h 1028"/>
                <a:gd name="T26" fmla="*/ 2147483647 w 1143"/>
                <a:gd name="T27" fmla="*/ 2147483647 h 1028"/>
                <a:gd name="T28" fmla="*/ 0 w 1143"/>
                <a:gd name="T29" fmla="*/ 2147483647 h 1028"/>
                <a:gd name="T30" fmla="*/ 2147483647 w 1143"/>
                <a:gd name="T31" fmla="*/ 2147483647 h 1028"/>
                <a:gd name="T32" fmla="*/ 2147483647 w 1143"/>
                <a:gd name="T33" fmla="*/ 2147483647 h 1028"/>
                <a:gd name="T34" fmla="*/ 2147483647 w 1143"/>
                <a:gd name="T35" fmla="*/ 2147483647 h 1028"/>
                <a:gd name="T36" fmla="*/ 2147483647 w 1143"/>
                <a:gd name="T37" fmla="*/ 2147483647 h 10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43" h="1028">
                  <a:moveTo>
                    <a:pt x="266" y="1028"/>
                  </a:moveTo>
                  <a:cubicBezTo>
                    <a:pt x="877" y="1028"/>
                    <a:pt x="877" y="1028"/>
                    <a:pt x="877" y="1028"/>
                  </a:cubicBezTo>
                  <a:cubicBezTo>
                    <a:pt x="877" y="1028"/>
                    <a:pt x="999" y="969"/>
                    <a:pt x="1036" y="903"/>
                  </a:cubicBezTo>
                  <a:cubicBezTo>
                    <a:pt x="1073" y="838"/>
                    <a:pt x="1120" y="740"/>
                    <a:pt x="1120" y="740"/>
                  </a:cubicBezTo>
                  <a:cubicBezTo>
                    <a:pt x="1143" y="539"/>
                    <a:pt x="1143" y="539"/>
                    <a:pt x="1143" y="539"/>
                  </a:cubicBezTo>
                  <a:cubicBezTo>
                    <a:pt x="1115" y="383"/>
                    <a:pt x="1115" y="383"/>
                    <a:pt x="1115" y="383"/>
                  </a:cubicBezTo>
                  <a:cubicBezTo>
                    <a:pt x="977" y="170"/>
                    <a:pt x="977" y="170"/>
                    <a:pt x="977" y="170"/>
                  </a:cubicBezTo>
                  <a:cubicBezTo>
                    <a:pt x="814" y="45"/>
                    <a:pt x="814" y="45"/>
                    <a:pt x="814" y="45"/>
                  </a:cubicBezTo>
                  <a:cubicBezTo>
                    <a:pt x="636" y="0"/>
                    <a:pt x="636" y="0"/>
                    <a:pt x="636" y="0"/>
                  </a:cubicBezTo>
                  <a:cubicBezTo>
                    <a:pt x="456" y="9"/>
                    <a:pt x="456" y="9"/>
                    <a:pt x="456" y="9"/>
                  </a:cubicBezTo>
                  <a:cubicBezTo>
                    <a:pt x="312" y="56"/>
                    <a:pt x="312" y="56"/>
                    <a:pt x="312" y="56"/>
                  </a:cubicBezTo>
                  <a:cubicBezTo>
                    <a:pt x="200" y="127"/>
                    <a:pt x="200" y="127"/>
                    <a:pt x="200" y="127"/>
                  </a:cubicBezTo>
                  <a:cubicBezTo>
                    <a:pt x="69" y="284"/>
                    <a:pt x="69" y="284"/>
                    <a:pt x="69" y="284"/>
                  </a:cubicBezTo>
                  <a:cubicBezTo>
                    <a:pt x="20" y="406"/>
                    <a:pt x="20" y="406"/>
                    <a:pt x="20" y="406"/>
                  </a:cubicBezTo>
                  <a:cubicBezTo>
                    <a:pt x="0" y="614"/>
                    <a:pt x="0" y="614"/>
                    <a:pt x="0" y="614"/>
                  </a:cubicBezTo>
                  <a:cubicBezTo>
                    <a:pt x="23" y="742"/>
                    <a:pt x="23" y="742"/>
                    <a:pt x="23" y="742"/>
                  </a:cubicBezTo>
                  <a:cubicBezTo>
                    <a:pt x="106" y="897"/>
                    <a:pt x="106" y="897"/>
                    <a:pt x="106" y="897"/>
                  </a:cubicBezTo>
                  <a:cubicBezTo>
                    <a:pt x="193" y="993"/>
                    <a:pt x="193" y="993"/>
                    <a:pt x="193" y="993"/>
                  </a:cubicBezTo>
                  <a:lnTo>
                    <a:pt x="266" y="1028"/>
                  </a:lnTo>
                  <a:close/>
                </a:path>
              </a:pathLst>
            </a:custGeom>
            <a:solidFill>
              <a:srgbClr val="13597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056" name="Freeform 516"/>
            <p:cNvSpPr/>
            <p:nvPr/>
          </p:nvSpPr>
          <p:spPr bwMode="auto">
            <a:xfrm>
              <a:off x="224838" y="142852"/>
              <a:ext cx="392533" cy="398744"/>
            </a:xfrm>
            <a:custGeom>
              <a:avLst/>
              <a:gdLst>
                <a:gd name="T0" fmla="*/ 0 w 888"/>
                <a:gd name="T1" fmla="*/ 2147483647 h 902"/>
                <a:gd name="T2" fmla="*/ 2147483647 w 888"/>
                <a:gd name="T3" fmla="*/ 2147483647 h 902"/>
                <a:gd name="T4" fmla="*/ 2147483647 w 888"/>
                <a:gd name="T5" fmla="*/ 2147483647 h 902"/>
                <a:gd name="T6" fmla="*/ 2147483647 w 888"/>
                <a:gd name="T7" fmla="*/ 2147483647 h 902"/>
                <a:gd name="T8" fmla="*/ 2147483647 w 888"/>
                <a:gd name="T9" fmla="*/ 2147483647 h 902"/>
                <a:gd name="T10" fmla="*/ 2147483647 w 888"/>
                <a:gd name="T11" fmla="*/ 2147483647 h 902"/>
                <a:gd name="T12" fmla="*/ 2147483647 w 888"/>
                <a:gd name="T13" fmla="*/ 2147483647 h 902"/>
                <a:gd name="T14" fmla="*/ 2147483647 w 888"/>
                <a:gd name="T15" fmla="*/ 2147483647 h 902"/>
                <a:gd name="T16" fmla="*/ 2147483647 w 888"/>
                <a:gd name="T17" fmla="*/ 2147483647 h 902"/>
                <a:gd name="T18" fmla="*/ 2147483647 w 888"/>
                <a:gd name="T19" fmla="*/ 2147483647 h 902"/>
                <a:gd name="T20" fmla="*/ 2147483647 w 888"/>
                <a:gd name="T21" fmla="*/ 2147483647 h 902"/>
                <a:gd name="T22" fmla="*/ 2147483647 w 888"/>
                <a:gd name="T23" fmla="*/ 0 h 902"/>
                <a:gd name="T24" fmla="*/ 2147483647 w 888"/>
                <a:gd name="T25" fmla="*/ 2147483647 h 902"/>
                <a:gd name="T26" fmla="*/ 2147483647 w 888"/>
                <a:gd name="T27" fmla="*/ 2147483647 h 902"/>
                <a:gd name="T28" fmla="*/ 0 w 888"/>
                <a:gd name="T29" fmla="*/ 2147483647 h 90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88" h="902">
                  <a:moveTo>
                    <a:pt x="0" y="112"/>
                  </a:moveTo>
                  <a:cubicBezTo>
                    <a:pt x="0" y="112"/>
                    <a:pt x="171" y="195"/>
                    <a:pt x="216" y="429"/>
                  </a:cubicBezTo>
                  <a:cubicBezTo>
                    <a:pt x="262" y="662"/>
                    <a:pt x="500" y="854"/>
                    <a:pt x="626" y="869"/>
                  </a:cubicBezTo>
                  <a:cubicBezTo>
                    <a:pt x="751" y="884"/>
                    <a:pt x="751" y="875"/>
                    <a:pt x="767" y="902"/>
                  </a:cubicBezTo>
                  <a:cubicBezTo>
                    <a:pt x="802" y="869"/>
                    <a:pt x="802" y="869"/>
                    <a:pt x="802" y="869"/>
                  </a:cubicBezTo>
                  <a:cubicBezTo>
                    <a:pt x="871" y="705"/>
                    <a:pt x="871" y="705"/>
                    <a:pt x="871" y="705"/>
                  </a:cubicBezTo>
                  <a:cubicBezTo>
                    <a:pt x="888" y="561"/>
                    <a:pt x="888" y="561"/>
                    <a:pt x="888" y="561"/>
                  </a:cubicBezTo>
                  <a:cubicBezTo>
                    <a:pt x="873" y="444"/>
                    <a:pt x="873" y="444"/>
                    <a:pt x="873" y="444"/>
                  </a:cubicBezTo>
                  <a:cubicBezTo>
                    <a:pt x="809" y="282"/>
                    <a:pt x="809" y="282"/>
                    <a:pt x="809" y="282"/>
                  </a:cubicBezTo>
                  <a:cubicBezTo>
                    <a:pt x="711" y="160"/>
                    <a:pt x="711" y="160"/>
                    <a:pt x="711" y="160"/>
                  </a:cubicBezTo>
                  <a:cubicBezTo>
                    <a:pt x="539" y="45"/>
                    <a:pt x="539" y="45"/>
                    <a:pt x="539" y="45"/>
                  </a:cubicBezTo>
                  <a:cubicBezTo>
                    <a:pt x="347" y="0"/>
                    <a:pt x="347" y="0"/>
                    <a:pt x="347" y="0"/>
                  </a:cubicBezTo>
                  <a:cubicBezTo>
                    <a:pt x="169" y="14"/>
                    <a:pt x="169" y="14"/>
                    <a:pt x="169" y="14"/>
                  </a:cubicBezTo>
                  <a:cubicBezTo>
                    <a:pt x="38" y="74"/>
                    <a:pt x="38" y="74"/>
                    <a:pt x="38" y="74"/>
                  </a:cubicBezTo>
                  <a:lnTo>
                    <a:pt x="0" y="112"/>
                  </a:lnTo>
                  <a:close/>
                </a:path>
              </a:pathLst>
            </a:custGeom>
            <a:solidFill>
              <a:srgbClr val="19657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057" name="Rectangle 517"/>
            <p:cNvSpPr>
              <a:spLocks noChangeArrowheads="1"/>
            </p:cNvSpPr>
            <p:nvPr/>
          </p:nvSpPr>
          <p:spPr bwMode="auto">
            <a:xfrm>
              <a:off x="291916" y="454642"/>
              <a:ext cx="45961" cy="73290"/>
            </a:xfrm>
            <a:prstGeom prst="rect">
              <a:avLst/>
            </a:prstGeom>
            <a:solidFill>
              <a:srgbClr val="A3BE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7058" name="Freeform 518"/>
            <p:cNvSpPr/>
            <p:nvPr/>
          </p:nvSpPr>
          <p:spPr bwMode="auto">
            <a:xfrm>
              <a:off x="301853" y="470790"/>
              <a:ext cx="26086" cy="40993"/>
            </a:xfrm>
            <a:custGeom>
              <a:avLst/>
              <a:gdLst>
                <a:gd name="T0" fmla="*/ 0 w 59"/>
                <a:gd name="T1" fmla="*/ 2147483647 h 93"/>
                <a:gd name="T2" fmla="*/ 2147483647 w 59"/>
                <a:gd name="T3" fmla="*/ 2147483647 h 93"/>
                <a:gd name="T4" fmla="*/ 2147483647 w 59"/>
                <a:gd name="T5" fmla="*/ 2147483647 h 93"/>
                <a:gd name="T6" fmla="*/ 2147483647 w 59"/>
                <a:gd name="T7" fmla="*/ 2147483647 h 93"/>
                <a:gd name="T8" fmla="*/ 2147483647 w 59"/>
                <a:gd name="T9" fmla="*/ 2147483647 h 93"/>
                <a:gd name="T10" fmla="*/ 2147483647 w 59"/>
                <a:gd name="T11" fmla="*/ 0 h 93"/>
                <a:gd name="T12" fmla="*/ 2147483647 w 59"/>
                <a:gd name="T13" fmla="*/ 2147483647 h 93"/>
                <a:gd name="T14" fmla="*/ 0 w 59"/>
                <a:gd name="T15" fmla="*/ 2147483647 h 9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9" h="93">
                  <a:moveTo>
                    <a:pt x="0" y="48"/>
                  </a:moveTo>
                  <a:cubicBezTo>
                    <a:pt x="0" y="63"/>
                    <a:pt x="3" y="74"/>
                    <a:pt x="8" y="81"/>
                  </a:cubicBezTo>
                  <a:cubicBezTo>
                    <a:pt x="13" y="89"/>
                    <a:pt x="20" y="93"/>
                    <a:pt x="29" y="93"/>
                  </a:cubicBezTo>
                  <a:cubicBezTo>
                    <a:pt x="38" y="93"/>
                    <a:pt x="46" y="89"/>
                    <a:pt x="51" y="81"/>
                  </a:cubicBezTo>
                  <a:cubicBezTo>
                    <a:pt x="56" y="73"/>
                    <a:pt x="59" y="61"/>
                    <a:pt x="59" y="46"/>
                  </a:cubicBezTo>
                  <a:cubicBezTo>
                    <a:pt x="59" y="15"/>
                    <a:pt x="49" y="0"/>
                    <a:pt x="31" y="0"/>
                  </a:cubicBezTo>
                  <a:cubicBezTo>
                    <a:pt x="21" y="0"/>
                    <a:pt x="13" y="4"/>
                    <a:pt x="8" y="12"/>
                  </a:cubicBezTo>
                  <a:cubicBezTo>
                    <a:pt x="3" y="20"/>
                    <a:pt x="0" y="32"/>
                    <a:pt x="0" y="48"/>
                  </a:cubicBezTo>
                  <a:close/>
                </a:path>
              </a:pathLst>
            </a:custGeom>
            <a:solidFill>
              <a:srgbClr val="47474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059" name="Freeform 519"/>
            <p:cNvSpPr/>
            <p:nvPr/>
          </p:nvSpPr>
          <p:spPr bwMode="auto">
            <a:xfrm>
              <a:off x="357752" y="162727"/>
              <a:ext cx="17391" cy="62110"/>
            </a:xfrm>
            <a:custGeom>
              <a:avLst/>
              <a:gdLst>
                <a:gd name="T0" fmla="*/ 0 w 14"/>
                <a:gd name="T1" fmla="*/ 2147483647 h 50"/>
                <a:gd name="T2" fmla="*/ 0 w 14"/>
                <a:gd name="T3" fmla="*/ 2147483647 h 50"/>
                <a:gd name="T4" fmla="*/ 0 w 14"/>
                <a:gd name="T5" fmla="*/ 2147483647 h 50"/>
                <a:gd name="T6" fmla="*/ 0 w 14"/>
                <a:gd name="T7" fmla="*/ 2147483647 h 50"/>
                <a:gd name="T8" fmla="*/ 0 w 14"/>
                <a:gd name="T9" fmla="*/ 0 h 50"/>
                <a:gd name="T10" fmla="*/ 0 w 14"/>
                <a:gd name="T11" fmla="*/ 0 h 50"/>
                <a:gd name="T12" fmla="*/ 2147483647 w 14"/>
                <a:gd name="T13" fmla="*/ 0 h 50"/>
                <a:gd name="T14" fmla="*/ 2147483647 w 14"/>
                <a:gd name="T15" fmla="*/ 2147483647 h 50"/>
                <a:gd name="T16" fmla="*/ 2147483647 w 14"/>
                <a:gd name="T17" fmla="*/ 2147483647 h 50"/>
                <a:gd name="T18" fmla="*/ 2147483647 w 14"/>
                <a:gd name="T19" fmla="*/ 2147483647 h 50"/>
                <a:gd name="T20" fmla="*/ 2147483647 w 14"/>
                <a:gd name="T21" fmla="*/ 2147483647 h 50"/>
                <a:gd name="T22" fmla="*/ 0 w 14"/>
                <a:gd name="T23" fmla="*/ 2147483647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 h="50">
                  <a:moveTo>
                    <a:pt x="0" y="50"/>
                  </a:moveTo>
                  <a:lnTo>
                    <a:pt x="0" y="50"/>
                  </a:lnTo>
                  <a:lnTo>
                    <a:pt x="0" y="33"/>
                  </a:lnTo>
                  <a:lnTo>
                    <a:pt x="0" y="0"/>
                  </a:lnTo>
                  <a:lnTo>
                    <a:pt x="14" y="0"/>
                  </a:lnTo>
                  <a:lnTo>
                    <a:pt x="14" y="50"/>
                  </a:lnTo>
                  <a:lnTo>
                    <a:pt x="7" y="50"/>
                  </a:lnTo>
                  <a:lnTo>
                    <a:pt x="0" y="50"/>
                  </a:lnTo>
                  <a:close/>
                </a:path>
              </a:pathLst>
            </a:custGeom>
            <a:solidFill>
              <a:srgbClr val="E8E8E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060" name="Freeform 520"/>
            <p:cNvSpPr/>
            <p:nvPr/>
          </p:nvSpPr>
          <p:spPr bwMode="auto">
            <a:xfrm>
              <a:off x="142853" y="406196"/>
              <a:ext cx="64594" cy="28571"/>
            </a:xfrm>
            <a:custGeom>
              <a:avLst/>
              <a:gdLst>
                <a:gd name="T0" fmla="*/ 2147483647 w 52"/>
                <a:gd name="T1" fmla="*/ 2147483647 h 23"/>
                <a:gd name="T2" fmla="*/ 2147483647 w 52"/>
                <a:gd name="T3" fmla="*/ 2147483647 h 23"/>
                <a:gd name="T4" fmla="*/ 2147483647 w 52"/>
                <a:gd name="T5" fmla="*/ 2147483647 h 23"/>
                <a:gd name="T6" fmla="*/ 2147483647 w 52"/>
                <a:gd name="T7" fmla="*/ 2147483647 h 23"/>
                <a:gd name="T8" fmla="*/ 2147483647 w 52"/>
                <a:gd name="T9" fmla="*/ 2147483647 h 23"/>
                <a:gd name="T10" fmla="*/ 2147483647 w 52"/>
                <a:gd name="T11" fmla="*/ 2147483647 h 23"/>
                <a:gd name="T12" fmla="*/ 2147483647 w 52"/>
                <a:gd name="T13" fmla="*/ 0 h 23"/>
                <a:gd name="T14" fmla="*/ 2147483647 w 52"/>
                <a:gd name="T15" fmla="*/ 0 h 23"/>
                <a:gd name="T16" fmla="*/ 2147483647 w 52"/>
                <a:gd name="T17" fmla="*/ 0 h 23"/>
                <a:gd name="T18" fmla="*/ 0 w 52"/>
                <a:gd name="T19" fmla="*/ 2147483647 h 23"/>
                <a:gd name="T20" fmla="*/ 2147483647 w 52"/>
                <a:gd name="T21" fmla="*/ 2147483647 h 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2" h="23">
                  <a:moveTo>
                    <a:pt x="3" y="23"/>
                  </a:moveTo>
                  <a:lnTo>
                    <a:pt x="38" y="16"/>
                  </a:lnTo>
                  <a:lnTo>
                    <a:pt x="52" y="14"/>
                  </a:lnTo>
                  <a:lnTo>
                    <a:pt x="51" y="7"/>
                  </a:lnTo>
                  <a:lnTo>
                    <a:pt x="50" y="0"/>
                  </a:lnTo>
                  <a:lnTo>
                    <a:pt x="0" y="9"/>
                  </a:lnTo>
                  <a:lnTo>
                    <a:pt x="3" y="23"/>
                  </a:lnTo>
                  <a:close/>
                </a:path>
              </a:pathLst>
            </a:custGeom>
            <a:solidFill>
              <a:srgbClr val="E8E8E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061" name="Freeform 521"/>
            <p:cNvSpPr/>
            <p:nvPr/>
          </p:nvSpPr>
          <p:spPr bwMode="auto">
            <a:xfrm>
              <a:off x="501846" y="268313"/>
              <a:ext cx="63351" cy="45961"/>
            </a:xfrm>
            <a:custGeom>
              <a:avLst/>
              <a:gdLst>
                <a:gd name="T0" fmla="*/ 2147483647 w 51"/>
                <a:gd name="T1" fmla="*/ 2147483647 h 37"/>
                <a:gd name="T2" fmla="*/ 0 w 51"/>
                <a:gd name="T3" fmla="*/ 2147483647 h 37"/>
                <a:gd name="T4" fmla="*/ 0 w 51"/>
                <a:gd name="T5" fmla="*/ 2147483647 h 37"/>
                <a:gd name="T6" fmla="*/ 2147483647 w 51"/>
                <a:gd name="T7" fmla="*/ 2147483647 h 37"/>
                <a:gd name="T8" fmla="*/ 2147483647 w 51"/>
                <a:gd name="T9" fmla="*/ 2147483647 h 37"/>
                <a:gd name="T10" fmla="*/ 2147483647 w 51"/>
                <a:gd name="T11" fmla="*/ 2147483647 h 37"/>
                <a:gd name="T12" fmla="*/ 2147483647 w 51"/>
                <a:gd name="T13" fmla="*/ 0 h 37"/>
                <a:gd name="T14" fmla="*/ 2147483647 w 51"/>
                <a:gd name="T15" fmla="*/ 2147483647 h 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1" h="37">
                  <a:moveTo>
                    <a:pt x="25" y="10"/>
                  </a:moveTo>
                  <a:lnTo>
                    <a:pt x="0" y="25"/>
                  </a:lnTo>
                  <a:lnTo>
                    <a:pt x="4" y="31"/>
                  </a:lnTo>
                  <a:lnTo>
                    <a:pt x="7" y="37"/>
                  </a:lnTo>
                  <a:lnTo>
                    <a:pt x="51" y="12"/>
                  </a:lnTo>
                  <a:lnTo>
                    <a:pt x="44" y="0"/>
                  </a:lnTo>
                  <a:lnTo>
                    <a:pt x="25" y="10"/>
                  </a:lnTo>
                  <a:close/>
                </a:path>
              </a:pathLst>
            </a:custGeom>
            <a:solidFill>
              <a:srgbClr val="E8E8E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062" name="Freeform 522"/>
            <p:cNvSpPr/>
            <p:nvPr/>
          </p:nvSpPr>
          <p:spPr bwMode="auto">
            <a:xfrm>
              <a:off x="214900" y="505572"/>
              <a:ext cx="53414" cy="59625"/>
            </a:xfrm>
            <a:custGeom>
              <a:avLst/>
              <a:gdLst>
                <a:gd name="T0" fmla="*/ 2147483647 w 43"/>
                <a:gd name="T1" fmla="*/ 2147483647 h 48"/>
                <a:gd name="T2" fmla="*/ 2147483647 w 43"/>
                <a:gd name="T3" fmla="*/ 0 h 48"/>
                <a:gd name="T4" fmla="*/ 0 w 43"/>
                <a:gd name="T5" fmla="*/ 2147483647 h 48"/>
                <a:gd name="T6" fmla="*/ 2147483647 w 43"/>
                <a:gd name="T7" fmla="*/ 2147483647 h 48"/>
                <a:gd name="T8" fmla="*/ 2147483647 w 43"/>
                <a:gd name="T9" fmla="*/ 2147483647 h 48"/>
                <a:gd name="T10" fmla="*/ 2147483647 w 43"/>
                <a:gd name="T11" fmla="*/ 2147483647 h 48"/>
                <a:gd name="T12" fmla="*/ 2147483647 w 43"/>
                <a:gd name="T13" fmla="*/ 2147483647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 h="48">
                  <a:moveTo>
                    <a:pt x="38" y="5"/>
                  </a:moveTo>
                  <a:lnTo>
                    <a:pt x="32" y="0"/>
                  </a:lnTo>
                  <a:lnTo>
                    <a:pt x="0" y="38"/>
                  </a:lnTo>
                  <a:lnTo>
                    <a:pt x="11" y="48"/>
                  </a:lnTo>
                  <a:lnTo>
                    <a:pt x="25" y="31"/>
                  </a:lnTo>
                  <a:lnTo>
                    <a:pt x="43" y="9"/>
                  </a:lnTo>
                  <a:lnTo>
                    <a:pt x="38" y="5"/>
                  </a:lnTo>
                  <a:close/>
                </a:path>
              </a:pathLst>
            </a:custGeom>
            <a:solidFill>
              <a:srgbClr val="E8E8E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063" name="Freeform 523"/>
            <p:cNvSpPr/>
            <p:nvPr/>
          </p:nvSpPr>
          <p:spPr bwMode="auto">
            <a:xfrm>
              <a:off x="501846" y="460853"/>
              <a:ext cx="62110" cy="45961"/>
            </a:xfrm>
            <a:custGeom>
              <a:avLst/>
              <a:gdLst>
                <a:gd name="T0" fmla="*/ 2147483647 w 50"/>
                <a:gd name="T1" fmla="*/ 2147483647 h 37"/>
                <a:gd name="T2" fmla="*/ 2147483647 w 50"/>
                <a:gd name="T3" fmla="*/ 2147483647 h 37"/>
                <a:gd name="T4" fmla="*/ 2147483647 w 50"/>
                <a:gd name="T5" fmla="*/ 2147483647 h 37"/>
                <a:gd name="T6" fmla="*/ 2147483647 w 50"/>
                <a:gd name="T7" fmla="*/ 0 h 37"/>
                <a:gd name="T8" fmla="*/ 2147483647 w 50"/>
                <a:gd name="T9" fmla="*/ 0 h 37"/>
                <a:gd name="T10" fmla="*/ 2147483647 w 50"/>
                <a:gd name="T11" fmla="*/ 2147483647 h 37"/>
                <a:gd name="T12" fmla="*/ 0 w 50"/>
                <a:gd name="T13" fmla="*/ 2147483647 h 37"/>
                <a:gd name="T14" fmla="*/ 0 w 50"/>
                <a:gd name="T15" fmla="*/ 2147483647 h 37"/>
                <a:gd name="T16" fmla="*/ 2147483647 w 50"/>
                <a:gd name="T17" fmla="*/ 2147483647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0" h="37">
                  <a:moveTo>
                    <a:pt x="43" y="37"/>
                  </a:moveTo>
                  <a:lnTo>
                    <a:pt x="50" y="25"/>
                  </a:lnTo>
                  <a:lnTo>
                    <a:pt x="35" y="16"/>
                  </a:lnTo>
                  <a:lnTo>
                    <a:pt x="7" y="0"/>
                  </a:lnTo>
                  <a:lnTo>
                    <a:pt x="3" y="7"/>
                  </a:lnTo>
                  <a:lnTo>
                    <a:pt x="0" y="12"/>
                  </a:lnTo>
                  <a:lnTo>
                    <a:pt x="43" y="37"/>
                  </a:lnTo>
                  <a:close/>
                </a:path>
              </a:pathLst>
            </a:custGeom>
            <a:solidFill>
              <a:srgbClr val="E8E8E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064" name="Freeform 524"/>
            <p:cNvSpPr/>
            <p:nvPr/>
          </p:nvSpPr>
          <p:spPr bwMode="auto">
            <a:xfrm>
              <a:off x="144095" y="339118"/>
              <a:ext cx="63351" cy="28571"/>
            </a:xfrm>
            <a:custGeom>
              <a:avLst/>
              <a:gdLst>
                <a:gd name="T0" fmla="*/ 0 w 51"/>
                <a:gd name="T1" fmla="*/ 2147483647 h 23"/>
                <a:gd name="T2" fmla="*/ 2147483647 w 51"/>
                <a:gd name="T3" fmla="*/ 2147483647 h 23"/>
                <a:gd name="T4" fmla="*/ 2147483647 w 51"/>
                <a:gd name="T5" fmla="*/ 2147483647 h 23"/>
                <a:gd name="T6" fmla="*/ 2147483647 w 51"/>
                <a:gd name="T7" fmla="*/ 2147483647 h 23"/>
                <a:gd name="T8" fmla="*/ 2147483647 w 51"/>
                <a:gd name="T9" fmla="*/ 2147483647 h 23"/>
                <a:gd name="T10" fmla="*/ 2147483647 w 51"/>
                <a:gd name="T11" fmla="*/ 2147483647 h 23"/>
                <a:gd name="T12" fmla="*/ 2147483647 w 51"/>
                <a:gd name="T13" fmla="*/ 2147483647 h 23"/>
                <a:gd name="T14" fmla="*/ 2147483647 w 51"/>
                <a:gd name="T15" fmla="*/ 2147483647 h 23"/>
                <a:gd name="T16" fmla="*/ 2147483647 w 51"/>
                <a:gd name="T17" fmla="*/ 0 h 23"/>
                <a:gd name="T18" fmla="*/ 0 w 51"/>
                <a:gd name="T19" fmla="*/ 2147483647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1" h="23">
                  <a:moveTo>
                    <a:pt x="0" y="14"/>
                  </a:moveTo>
                  <a:lnTo>
                    <a:pt x="17" y="17"/>
                  </a:lnTo>
                  <a:lnTo>
                    <a:pt x="49" y="23"/>
                  </a:lnTo>
                  <a:lnTo>
                    <a:pt x="51" y="11"/>
                  </a:lnTo>
                  <a:lnTo>
                    <a:pt x="51" y="9"/>
                  </a:lnTo>
                  <a:lnTo>
                    <a:pt x="2" y="0"/>
                  </a:lnTo>
                  <a:lnTo>
                    <a:pt x="0" y="14"/>
                  </a:lnTo>
                  <a:close/>
                </a:path>
              </a:pathLst>
            </a:custGeom>
            <a:solidFill>
              <a:srgbClr val="E8E8E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065" name="Freeform 525"/>
            <p:cNvSpPr/>
            <p:nvPr/>
          </p:nvSpPr>
          <p:spPr bwMode="auto">
            <a:xfrm>
              <a:off x="524205" y="340361"/>
              <a:ext cx="64594" cy="27328"/>
            </a:xfrm>
            <a:custGeom>
              <a:avLst/>
              <a:gdLst>
                <a:gd name="T0" fmla="*/ 2147483647 w 52"/>
                <a:gd name="T1" fmla="*/ 0 h 22"/>
                <a:gd name="T2" fmla="*/ 2147483647 w 52"/>
                <a:gd name="T3" fmla="*/ 2147483647 h 22"/>
                <a:gd name="T4" fmla="*/ 0 w 52"/>
                <a:gd name="T5" fmla="*/ 2147483647 h 22"/>
                <a:gd name="T6" fmla="*/ 0 w 52"/>
                <a:gd name="T7" fmla="*/ 2147483647 h 22"/>
                <a:gd name="T8" fmla="*/ 0 w 52"/>
                <a:gd name="T9" fmla="*/ 2147483647 h 22"/>
                <a:gd name="T10" fmla="*/ 2147483647 w 52"/>
                <a:gd name="T11" fmla="*/ 2147483647 h 22"/>
                <a:gd name="T12" fmla="*/ 2147483647 w 52"/>
                <a:gd name="T13" fmla="*/ 2147483647 h 22"/>
                <a:gd name="T14" fmla="*/ 2147483647 w 52"/>
                <a:gd name="T15" fmla="*/ 2147483647 h 22"/>
                <a:gd name="T16" fmla="*/ 2147483647 w 52"/>
                <a:gd name="T17" fmla="*/ 2147483647 h 22"/>
                <a:gd name="T18" fmla="*/ 2147483647 w 52"/>
                <a:gd name="T19" fmla="*/ 0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2" h="22">
                  <a:moveTo>
                    <a:pt x="49" y="0"/>
                  </a:moveTo>
                  <a:lnTo>
                    <a:pt x="36" y="2"/>
                  </a:lnTo>
                  <a:lnTo>
                    <a:pt x="0" y="8"/>
                  </a:lnTo>
                  <a:lnTo>
                    <a:pt x="2" y="19"/>
                  </a:lnTo>
                  <a:lnTo>
                    <a:pt x="2" y="22"/>
                  </a:lnTo>
                  <a:lnTo>
                    <a:pt x="52" y="14"/>
                  </a:lnTo>
                  <a:lnTo>
                    <a:pt x="49" y="0"/>
                  </a:lnTo>
                  <a:close/>
                </a:path>
              </a:pathLst>
            </a:custGeom>
            <a:solidFill>
              <a:srgbClr val="E8E8E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066" name="Freeform 527"/>
            <p:cNvSpPr/>
            <p:nvPr/>
          </p:nvSpPr>
          <p:spPr bwMode="auto">
            <a:xfrm>
              <a:off x="280736" y="172664"/>
              <a:ext cx="38508" cy="64594"/>
            </a:xfrm>
            <a:custGeom>
              <a:avLst/>
              <a:gdLst>
                <a:gd name="T0" fmla="*/ 2147483647 w 31"/>
                <a:gd name="T1" fmla="*/ 2147483647 h 52"/>
                <a:gd name="T2" fmla="*/ 2147483647 w 31"/>
                <a:gd name="T3" fmla="*/ 2147483647 h 52"/>
                <a:gd name="T4" fmla="*/ 2147483647 w 31"/>
                <a:gd name="T5" fmla="*/ 2147483647 h 52"/>
                <a:gd name="T6" fmla="*/ 2147483647 w 31"/>
                <a:gd name="T7" fmla="*/ 2147483647 h 52"/>
                <a:gd name="T8" fmla="*/ 2147483647 w 31"/>
                <a:gd name="T9" fmla="*/ 2147483647 h 52"/>
                <a:gd name="T10" fmla="*/ 2147483647 w 31"/>
                <a:gd name="T11" fmla="*/ 0 h 52"/>
                <a:gd name="T12" fmla="*/ 0 w 31"/>
                <a:gd name="T13" fmla="*/ 2147483647 h 52"/>
                <a:gd name="T14" fmla="*/ 2147483647 w 31"/>
                <a:gd name="T15" fmla="*/ 2147483647 h 52"/>
                <a:gd name="T16" fmla="*/ 2147483647 w 31"/>
                <a:gd name="T17" fmla="*/ 2147483647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 h="52">
                  <a:moveTo>
                    <a:pt x="18" y="52"/>
                  </a:moveTo>
                  <a:lnTo>
                    <a:pt x="18" y="52"/>
                  </a:lnTo>
                  <a:lnTo>
                    <a:pt x="29" y="48"/>
                  </a:lnTo>
                  <a:lnTo>
                    <a:pt x="31" y="48"/>
                  </a:lnTo>
                  <a:lnTo>
                    <a:pt x="14" y="0"/>
                  </a:lnTo>
                  <a:lnTo>
                    <a:pt x="0" y="5"/>
                  </a:lnTo>
                  <a:lnTo>
                    <a:pt x="3" y="12"/>
                  </a:lnTo>
                  <a:lnTo>
                    <a:pt x="18" y="52"/>
                  </a:lnTo>
                  <a:close/>
                </a:path>
              </a:pathLst>
            </a:custGeom>
            <a:solidFill>
              <a:srgbClr val="E8E8E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067" name="Freeform 528"/>
            <p:cNvSpPr/>
            <p:nvPr/>
          </p:nvSpPr>
          <p:spPr bwMode="auto">
            <a:xfrm>
              <a:off x="167697" y="460853"/>
              <a:ext cx="62110" cy="45961"/>
            </a:xfrm>
            <a:custGeom>
              <a:avLst/>
              <a:gdLst>
                <a:gd name="T0" fmla="*/ 2147483647 w 50"/>
                <a:gd name="T1" fmla="*/ 2147483647 h 37"/>
                <a:gd name="T2" fmla="*/ 2147483647 w 50"/>
                <a:gd name="T3" fmla="*/ 2147483647 h 37"/>
                <a:gd name="T4" fmla="*/ 2147483647 w 50"/>
                <a:gd name="T5" fmla="*/ 2147483647 h 37"/>
                <a:gd name="T6" fmla="*/ 2147483647 w 50"/>
                <a:gd name="T7" fmla="*/ 2147483647 h 37"/>
                <a:gd name="T8" fmla="*/ 2147483647 w 50"/>
                <a:gd name="T9" fmla="*/ 0 h 37"/>
                <a:gd name="T10" fmla="*/ 0 w 50"/>
                <a:gd name="T11" fmla="*/ 2147483647 h 37"/>
                <a:gd name="T12" fmla="*/ 2147483647 w 50"/>
                <a:gd name="T13" fmla="*/ 2147483647 h 37"/>
                <a:gd name="T14" fmla="*/ 2147483647 w 50"/>
                <a:gd name="T15" fmla="*/ 2147483647 h 37"/>
                <a:gd name="T16" fmla="*/ 2147483647 w 50"/>
                <a:gd name="T17" fmla="*/ 2147483647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0" h="37">
                  <a:moveTo>
                    <a:pt x="7" y="37"/>
                  </a:moveTo>
                  <a:lnTo>
                    <a:pt x="50" y="12"/>
                  </a:lnTo>
                  <a:lnTo>
                    <a:pt x="44" y="2"/>
                  </a:lnTo>
                  <a:lnTo>
                    <a:pt x="43" y="0"/>
                  </a:lnTo>
                  <a:lnTo>
                    <a:pt x="0" y="25"/>
                  </a:lnTo>
                  <a:lnTo>
                    <a:pt x="7" y="37"/>
                  </a:lnTo>
                  <a:close/>
                </a:path>
              </a:pathLst>
            </a:custGeom>
            <a:solidFill>
              <a:srgbClr val="E8E8E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068" name="Freeform 529"/>
            <p:cNvSpPr/>
            <p:nvPr/>
          </p:nvSpPr>
          <p:spPr bwMode="auto">
            <a:xfrm>
              <a:off x="463338" y="505572"/>
              <a:ext cx="53414" cy="59625"/>
            </a:xfrm>
            <a:custGeom>
              <a:avLst/>
              <a:gdLst>
                <a:gd name="T0" fmla="*/ 0 w 43"/>
                <a:gd name="T1" fmla="*/ 2147483647 h 48"/>
                <a:gd name="T2" fmla="*/ 2147483647 w 43"/>
                <a:gd name="T3" fmla="*/ 2147483647 h 48"/>
                <a:gd name="T4" fmla="*/ 2147483647 w 43"/>
                <a:gd name="T5" fmla="*/ 2147483647 h 48"/>
                <a:gd name="T6" fmla="*/ 2147483647 w 43"/>
                <a:gd name="T7" fmla="*/ 2147483647 h 48"/>
                <a:gd name="T8" fmla="*/ 2147483647 w 43"/>
                <a:gd name="T9" fmla="*/ 0 h 48"/>
                <a:gd name="T10" fmla="*/ 2147483647 w 43"/>
                <a:gd name="T11" fmla="*/ 0 h 48"/>
                <a:gd name="T12" fmla="*/ 2147483647 w 43"/>
                <a:gd name="T13" fmla="*/ 0 h 48"/>
                <a:gd name="T14" fmla="*/ 2147483647 w 43"/>
                <a:gd name="T15" fmla="*/ 2147483647 h 48"/>
                <a:gd name="T16" fmla="*/ 0 w 43"/>
                <a:gd name="T17" fmla="*/ 2147483647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3" h="48">
                  <a:moveTo>
                    <a:pt x="0" y="9"/>
                  </a:moveTo>
                  <a:lnTo>
                    <a:pt x="32" y="48"/>
                  </a:lnTo>
                  <a:lnTo>
                    <a:pt x="43" y="39"/>
                  </a:lnTo>
                  <a:lnTo>
                    <a:pt x="11" y="0"/>
                  </a:lnTo>
                  <a:lnTo>
                    <a:pt x="3" y="7"/>
                  </a:lnTo>
                  <a:lnTo>
                    <a:pt x="0" y="9"/>
                  </a:lnTo>
                  <a:close/>
                </a:path>
              </a:pathLst>
            </a:custGeom>
            <a:solidFill>
              <a:srgbClr val="E8E8E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069" name="Freeform 530"/>
            <p:cNvSpPr/>
            <p:nvPr/>
          </p:nvSpPr>
          <p:spPr bwMode="auto">
            <a:xfrm>
              <a:off x="167697" y="267071"/>
              <a:ext cx="62110" cy="45961"/>
            </a:xfrm>
            <a:custGeom>
              <a:avLst/>
              <a:gdLst>
                <a:gd name="T0" fmla="*/ 0 w 50"/>
                <a:gd name="T1" fmla="*/ 2147483647 h 37"/>
                <a:gd name="T2" fmla="*/ 0 w 50"/>
                <a:gd name="T3" fmla="*/ 2147483647 h 37"/>
                <a:gd name="T4" fmla="*/ 2147483647 w 50"/>
                <a:gd name="T5" fmla="*/ 2147483647 h 37"/>
                <a:gd name="T6" fmla="*/ 2147483647 w 50"/>
                <a:gd name="T7" fmla="*/ 2147483647 h 37"/>
                <a:gd name="T8" fmla="*/ 2147483647 w 50"/>
                <a:gd name="T9" fmla="*/ 2147483647 h 37"/>
                <a:gd name="T10" fmla="*/ 2147483647 w 50"/>
                <a:gd name="T11" fmla="*/ 2147483647 h 37"/>
                <a:gd name="T12" fmla="*/ 2147483647 w 50"/>
                <a:gd name="T13" fmla="*/ 0 h 37"/>
                <a:gd name="T14" fmla="*/ 0 w 50"/>
                <a:gd name="T15" fmla="*/ 2147483647 h 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0" h="37">
                  <a:moveTo>
                    <a:pt x="0" y="12"/>
                  </a:moveTo>
                  <a:lnTo>
                    <a:pt x="0" y="12"/>
                  </a:lnTo>
                  <a:lnTo>
                    <a:pt x="43" y="37"/>
                  </a:lnTo>
                  <a:lnTo>
                    <a:pt x="49" y="27"/>
                  </a:lnTo>
                  <a:lnTo>
                    <a:pt x="50" y="25"/>
                  </a:lnTo>
                  <a:lnTo>
                    <a:pt x="7" y="0"/>
                  </a:lnTo>
                  <a:lnTo>
                    <a:pt x="0" y="12"/>
                  </a:lnTo>
                  <a:close/>
                </a:path>
              </a:pathLst>
            </a:custGeom>
            <a:solidFill>
              <a:srgbClr val="E8E8E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070" name="Freeform 531"/>
            <p:cNvSpPr/>
            <p:nvPr/>
          </p:nvSpPr>
          <p:spPr bwMode="auto">
            <a:xfrm>
              <a:off x="524205" y="407439"/>
              <a:ext cx="64594" cy="27328"/>
            </a:xfrm>
            <a:custGeom>
              <a:avLst/>
              <a:gdLst>
                <a:gd name="T0" fmla="*/ 2147483647 w 52"/>
                <a:gd name="T1" fmla="*/ 2147483647 h 22"/>
                <a:gd name="T2" fmla="*/ 2147483647 w 52"/>
                <a:gd name="T3" fmla="*/ 2147483647 h 22"/>
                <a:gd name="T4" fmla="*/ 2147483647 w 52"/>
                <a:gd name="T5" fmla="*/ 0 h 22"/>
                <a:gd name="T6" fmla="*/ 2147483647 w 52"/>
                <a:gd name="T7" fmla="*/ 2147483647 h 22"/>
                <a:gd name="T8" fmla="*/ 0 w 52"/>
                <a:gd name="T9" fmla="*/ 2147483647 h 22"/>
                <a:gd name="T10" fmla="*/ 2147483647 w 52"/>
                <a:gd name="T11" fmla="*/ 2147483647 h 22"/>
                <a:gd name="T12" fmla="*/ 2147483647 w 52"/>
                <a:gd name="T13" fmla="*/ 2147483647 h 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2" h="22">
                  <a:moveTo>
                    <a:pt x="52" y="8"/>
                  </a:moveTo>
                  <a:lnTo>
                    <a:pt x="52" y="8"/>
                  </a:lnTo>
                  <a:lnTo>
                    <a:pt x="2" y="0"/>
                  </a:lnTo>
                  <a:lnTo>
                    <a:pt x="2" y="3"/>
                  </a:lnTo>
                  <a:lnTo>
                    <a:pt x="0" y="13"/>
                  </a:lnTo>
                  <a:lnTo>
                    <a:pt x="49" y="22"/>
                  </a:lnTo>
                  <a:lnTo>
                    <a:pt x="52" y="8"/>
                  </a:lnTo>
                  <a:close/>
                </a:path>
              </a:pathLst>
            </a:custGeom>
            <a:solidFill>
              <a:srgbClr val="E8E8E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071" name="Freeform 532"/>
            <p:cNvSpPr/>
            <p:nvPr/>
          </p:nvSpPr>
          <p:spPr bwMode="auto">
            <a:xfrm>
              <a:off x="214900" y="209930"/>
              <a:ext cx="53414" cy="58383"/>
            </a:xfrm>
            <a:custGeom>
              <a:avLst/>
              <a:gdLst>
                <a:gd name="T0" fmla="*/ 2147483647 w 43"/>
                <a:gd name="T1" fmla="*/ 0 h 47"/>
                <a:gd name="T2" fmla="*/ 0 w 43"/>
                <a:gd name="T3" fmla="*/ 2147483647 h 47"/>
                <a:gd name="T4" fmla="*/ 2147483647 w 43"/>
                <a:gd name="T5" fmla="*/ 2147483647 h 47"/>
                <a:gd name="T6" fmla="*/ 2147483647 w 43"/>
                <a:gd name="T7" fmla="*/ 2147483647 h 47"/>
                <a:gd name="T8" fmla="*/ 2147483647 w 43"/>
                <a:gd name="T9" fmla="*/ 2147483647 h 47"/>
                <a:gd name="T10" fmla="*/ 2147483647 w 43"/>
                <a:gd name="T11" fmla="*/ 2147483647 h 47"/>
                <a:gd name="T12" fmla="*/ 2147483647 w 43"/>
                <a:gd name="T13" fmla="*/ 2147483647 h 47"/>
                <a:gd name="T14" fmla="*/ 2147483647 w 43"/>
                <a:gd name="T15" fmla="*/ 0 h 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 h="47">
                  <a:moveTo>
                    <a:pt x="11" y="0"/>
                  </a:moveTo>
                  <a:lnTo>
                    <a:pt x="0" y="9"/>
                  </a:lnTo>
                  <a:lnTo>
                    <a:pt x="12" y="23"/>
                  </a:lnTo>
                  <a:lnTo>
                    <a:pt x="32" y="47"/>
                  </a:lnTo>
                  <a:lnTo>
                    <a:pt x="39" y="42"/>
                  </a:lnTo>
                  <a:lnTo>
                    <a:pt x="43" y="38"/>
                  </a:lnTo>
                  <a:lnTo>
                    <a:pt x="11" y="0"/>
                  </a:lnTo>
                  <a:close/>
                </a:path>
              </a:pathLst>
            </a:custGeom>
            <a:solidFill>
              <a:srgbClr val="E8E8E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072" name="Freeform 533"/>
            <p:cNvSpPr/>
            <p:nvPr/>
          </p:nvSpPr>
          <p:spPr bwMode="auto">
            <a:xfrm>
              <a:off x="413651" y="173907"/>
              <a:ext cx="37266" cy="63352"/>
            </a:xfrm>
            <a:custGeom>
              <a:avLst/>
              <a:gdLst>
                <a:gd name="T0" fmla="*/ 2147483647 w 30"/>
                <a:gd name="T1" fmla="*/ 2147483647 h 51"/>
                <a:gd name="T2" fmla="*/ 0 w 30"/>
                <a:gd name="T3" fmla="*/ 2147483647 h 51"/>
                <a:gd name="T4" fmla="*/ 0 w 30"/>
                <a:gd name="T5" fmla="*/ 2147483647 h 51"/>
                <a:gd name="T6" fmla="*/ 2147483647 w 30"/>
                <a:gd name="T7" fmla="*/ 2147483647 h 51"/>
                <a:gd name="T8" fmla="*/ 2147483647 w 30"/>
                <a:gd name="T9" fmla="*/ 2147483647 h 51"/>
                <a:gd name="T10" fmla="*/ 2147483647 w 30"/>
                <a:gd name="T11" fmla="*/ 2147483647 h 51"/>
                <a:gd name="T12" fmla="*/ 2147483647 w 30"/>
                <a:gd name="T13" fmla="*/ 2147483647 h 51"/>
                <a:gd name="T14" fmla="*/ 2147483647 w 30"/>
                <a:gd name="T15" fmla="*/ 0 h 51"/>
                <a:gd name="T16" fmla="*/ 2147483647 w 30"/>
                <a:gd name="T17" fmla="*/ 2147483647 h 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 h="51">
                  <a:moveTo>
                    <a:pt x="13" y="11"/>
                  </a:moveTo>
                  <a:lnTo>
                    <a:pt x="0" y="47"/>
                  </a:lnTo>
                  <a:lnTo>
                    <a:pt x="8" y="50"/>
                  </a:lnTo>
                  <a:lnTo>
                    <a:pt x="13" y="51"/>
                  </a:lnTo>
                  <a:lnTo>
                    <a:pt x="30" y="4"/>
                  </a:lnTo>
                  <a:lnTo>
                    <a:pt x="17" y="0"/>
                  </a:lnTo>
                  <a:lnTo>
                    <a:pt x="13" y="11"/>
                  </a:lnTo>
                  <a:close/>
                </a:path>
              </a:pathLst>
            </a:custGeom>
            <a:solidFill>
              <a:srgbClr val="E8E8E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073" name="Freeform 534"/>
            <p:cNvSpPr/>
            <p:nvPr/>
          </p:nvSpPr>
          <p:spPr bwMode="auto">
            <a:xfrm>
              <a:off x="463338" y="209930"/>
              <a:ext cx="53414" cy="58383"/>
            </a:xfrm>
            <a:custGeom>
              <a:avLst/>
              <a:gdLst>
                <a:gd name="T0" fmla="*/ 2147483647 w 43"/>
                <a:gd name="T1" fmla="*/ 2147483647 h 47"/>
                <a:gd name="T2" fmla="*/ 2147483647 w 43"/>
                <a:gd name="T3" fmla="*/ 2147483647 h 47"/>
                <a:gd name="T4" fmla="*/ 2147483647 w 43"/>
                <a:gd name="T5" fmla="*/ 2147483647 h 47"/>
                <a:gd name="T6" fmla="*/ 2147483647 w 43"/>
                <a:gd name="T7" fmla="*/ 0 h 47"/>
                <a:gd name="T8" fmla="*/ 2147483647 w 43"/>
                <a:gd name="T9" fmla="*/ 0 h 47"/>
                <a:gd name="T10" fmla="*/ 0 w 43"/>
                <a:gd name="T11" fmla="*/ 2147483647 h 47"/>
                <a:gd name="T12" fmla="*/ 0 w 43"/>
                <a:gd name="T13" fmla="*/ 2147483647 h 47"/>
                <a:gd name="T14" fmla="*/ 2147483647 w 43"/>
                <a:gd name="T15" fmla="*/ 2147483647 h 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 h="47">
                  <a:moveTo>
                    <a:pt x="8" y="45"/>
                  </a:moveTo>
                  <a:lnTo>
                    <a:pt x="11" y="47"/>
                  </a:lnTo>
                  <a:lnTo>
                    <a:pt x="43" y="9"/>
                  </a:lnTo>
                  <a:lnTo>
                    <a:pt x="33" y="0"/>
                  </a:lnTo>
                  <a:lnTo>
                    <a:pt x="0" y="38"/>
                  </a:lnTo>
                  <a:lnTo>
                    <a:pt x="8" y="45"/>
                  </a:lnTo>
                  <a:close/>
                </a:path>
              </a:pathLst>
            </a:custGeom>
            <a:solidFill>
              <a:srgbClr val="E8E8E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074" name="Freeform 535"/>
            <p:cNvSpPr/>
            <p:nvPr/>
          </p:nvSpPr>
          <p:spPr bwMode="auto">
            <a:xfrm>
              <a:off x="105587" y="132914"/>
              <a:ext cx="521721" cy="464580"/>
            </a:xfrm>
            <a:custGeom>
              <a:avLst/>
              <a:gdLst>
                <a:gd name="T0" fmla="*/ 2147483647 w 1179"/>
                <a:gd name="T1" fmla="*/ 0 h 1052"/>
                <a:gd name="T2" fmla="*/ 0 w 1179"/>
                <a:gd name="T3" fmla="*/ 2147483647 h 1052"/>
                <a:gd name="T4" fmla="*/ 2147483647 w 1179"/>
                <a:gd name="T5" fmla="*/ 2147483647 h 1052"/>
                <a:gd name="T6" fmla="*/ 2147483647 w 1179"/>
                <a:gd name="T7" fmla="*/ 2147483647 h 1052"/>
                <a:gd name="T8" fmla="*/ 2147483647 w 1179"/>
                <a:gd name="T9" fmla="*/ 2147483647 h 1052"/>
                <a:gd name="T10" fmla="*/ 2147483647 w 1179"/>
                <a:gd name="T11" fmla="*/ 2147483647 h 1052"/>
                <a:gd name="T12" fmla="*/ 2147483647 w 1179"/>
                <a:gd name="T13" fmla="*/ 2147483647 h 1052"/>
                <a:gd name="T14" fmla="*/ 2147483647 w 1179"/>
                <a:gd name="T15" fmla="*/ 2147483647 h 1052"/>
                <a:gd name="T16" fmla="*/ 2147483647 w 1179"/>
                <a:gd name="T17" fmla="*/ 2147483647 h 1052"/>
                <a:gd name="T18" fmla="*/ 2147483647 w 1179"/>
                <a:gd name="T19" fmla="*/ 2147483647 h 1052"/>
                <a:gd name="T20" fmla="*/ 2147483647 w 1179"/>
                <a:gd name="T21" fmla="*/ 0 h 10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79" h="1052">
                  <a:moveTo>
                    <a:pt x="590" y="0"/>
                  </a:moveTo>
                  <a:cubicBezTo>
                    <a:pt x="265" y="0"/>
                    <a:pt x="0" y="265"/>
                    <a:pt x="0" y="590"/>
                  </a:cubicBezTo>
                  <a:cubicBezTo>
                    <a:pt x="0" y="777"/>
                    <a:pt x="88" y="944"/>
                    <a:pt x="225" y="1052"/>
                  </a:cubicBezTo>
                  <a:cubicBezTo>
                    <a:pt x="284" y="1052"/>
                    <a:pt x="284" y="1052"/>
                    <a:pt x="284" y="1052"/>
                  </a:cubicBezTo>
                  <a:cubicBezTo>
                    <a:pt x="134" y="953"/>
                    <a:pt x="35" y="783"/>
                    <a:pt x="35" y="590"/>
                  </a:cubicBezTo>
                  <a:cubicBezTo>
                    <a:pt x="35" y="284"/>
                    <a:pt x="284" y="35"/>
                    <a:pt x="590" y="35"/>
                  </a:cubicBezTo>
                  <a:cubicBezTo>
                    <a:pt x="896" y="35"/>
                    <a:pt x="1144" y="284"/>
                    <a:pt x="1144" y="590"/>
                  </a:cubicBezTo>
                  <a:cubicBezTo>
                    <a:pt x="1144" y="783"/>
                    <a:pt x="1045" y="953"/>
                    <a:pt x="895" y="1052"/>
                  </a:cubicBezTo>
                  <a:cubicBezTo>
                    <a:pt x="955" y="1052"/>
                    <a:pt x="955" y="1052"/>
                    <a:pt x="955" y="1052"/>
                  </a:cubicBezTo>
                  <a:cubicBezTo>
                    <a:pt x="1092" y="944"/>
                    <a:pt x="1179" y="777"/>
                    <a:pt x="1179" y="590"/>
                  </a:cubicBezTo>
                  <a:cubicBezTo>
                    <a:pt x="1179" y="265"/>
                    <a:pt x="915" y="0"/>
                    <a:pt x="590" y="0"/>
                  </a:cubicBezTo>
                  <a:close/>
                </a:path>
              </a:pathLst>
            </a:custGeom>
            <a:solidFill>
              <a:srgbClr val="36363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075" name="Freeform 536"/>
            <p:cNvSpPr/>
            <p:nvPr/>
          </p:nvSpPr>
          <p:spPr bwMode="auto">
            <a:xfrm>
              <a:off x="306822" y="474517"/>
              <a:ext cx="16148" cy="33540"/>
            </a:xfrm>
            <a:custGeom>
              <a:avLst/>
              <a:gdLst>
                <a:gd name="T0" fmla="*/ 2147483647 w 37"/>
                <a:gd name="T1" fmla="*/ 2147483647 h 75"/>
                <a:gd name="T2" fmla="*/ 2147483647 w 37"/>
                <a:gd name="T3" fmla="*/ 2147483647 h 75"/>
                <a:gd name="T4" fmla="*/ 2147483647 w 37"/>
                <a:gd name="T5" fmla="*/ 0 h 75"/>
                <a:gd name="T6" fmla="*/ 0 w 37"/>
                <a:gd name="T7" fmla="*/ 2147483647 h 75"/>
                <a:gd name="T8" fmla="*/ 2147483647 w 37"/>
                <a:gd name="T9" fmla="*/ 2147483647 h 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 h="75">
                  <a:moveTo>
                    <a:pt x="19" y="75"/>
                  </a:moveTo>
                  <a:cubicBezTo>
                    <a:pt x="31" y="75"/>
                    <a:pt x="37" y="63"/>
                    <a:pt x="37" y="38"/>
                  </a:cubicBezTo>
                  <a:cubicBezTo>
                    <a:pt x="37" y="13"/>
                    <a:pt x="31" y="0"/>
                    <a:pt x="19" y="0"/>
                  </a:cubicBezTo>
                  <a:cubicBezTo>
                    <a:pt x="6" y="0"/>
                    <a:pt x="0" y="13"/>
                    <a:pt x="0" y="39"/>
                  </a:cubicBezTo>
                  <a:cubicBezTo>
                    <a:pt x="0" y="63"/>
                    <a:pt x="6" y="75"/>
                    <a:pt x="19" y="75"/>
                  </a:cubicBezTo>
                  <a:close/>
                </a:path>
              </a:pathLst>
            </a:custGeom>
            <a:solidFill>
              <a:srgbClr val="A3BE5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076" name="Rectangle 537"/>
            <p:cNvSpPr>
              <a:spLocks noChangeArrowheads="1"/>
            </p:cNvSpPr>
            <p:nvPr/>
          </p:nvSpPr>
          <p:spPr bwMode="auto">
            <a:xfrm>
              <a:off x="344088" y="454642"/>
              <a:ext cx="45961" cy="73290"/>
            </a:xfrm>
            <a:prstGeom prst="rect">
              <a:avLst/>
            </a:prstGeom>
            <a:solidFill>
              <a:srgbClr val="A3BE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7077" name="Freeform 538"/>
            <p:cNvSpPr/>
            <p:nvPr/>
          </p:nvSpPr>
          <p:spPr bwMode="auto">
            <a:xfrm>
              <a:off x="356510" y="470790"/>
              <a:ext cx="22359" cy="40993"/>
            </a:xfrm>
            <a:custGeom>
              <a:avLst/>
              <a:gdLst>
                <a:gd name="T0" fmla="*/ 0 w 50"/>
                <a:gd name="T1" fmla="*/ 2147483647 h 91"/>
                <a:gd name="T2" fmla="*/ 2147483647 w 50"/>
                <a:gd name="T3" fmla="*/ 2147483647 h 91"/>
                <a:gd name="T4" fmla="*/ 2147483647 w 50"/>
                <a:gd name="T5" fmla="*/ 2147483647 h 91"/>
                <a:gd name="T6" fmla="*/ 2147483647 w 50"/>
                <a:gd name="T7" fmla="*/ 2147483647 h 91"/>
                <a:gd name="T8" fmla="*/ 2147483647 w 50"/>
                <a:gd name="T9" fmla="*/ 2147483647 h 91"/>
                <a:gd name="T10" fmla="*/ 2147483647 w 50"/>
                <a:gd name="T11" fmla="*/ 2147483647 h 91"/>
                <a:gd name="T12" fmla="*/ 2147483647 w 50"/>
                <a:gd name="T13" fmla="*/ 2147483647 h 91"/>
                <a:gd name="T14" fmla="*/ 2147483647 w 50"/>
                <a:gd name="T15" fmla="*/ 2147483647 h 91"/>
                <a:gd name="T16" fmla="*/ 2147483647 w 50"/>
                <a:gd name="T17" fmla="*/ 2147483647 h 91"/>
                <a:gd name="T18" fmla="*/ 2147483647 w 50"/>
                <a:gd name="T19" fmla="*/ 0 h 91"/>
                <a:gd name="T20" fmla="*/ 2147483647 w 50"/>
                <a:gd name="T21" fmla="*/ 0 h 91"/>
                <a:gd name="T22" fmla="*/ 2147483647 w 50"/>
                <a:gd name="T23" fmla="*/ 2147483647 h 91"/>
                <a:gd name="T24" fmla="*/ 2147483647 w 50"/>
                <a:gd name="T25" fmla="*/ 2147483647 h 91"/>
                <a:gd name="T26" fmla="*/ 2147483647 w 50"/>
                <a:gd name="T27" fmla="*/ 2147483647 h 91"/>
                <a:gd name="T28" fmla="*/ 2147483647 w 50"/>
                <a:gd name="T29" fmla="*/ 2147483647 h 91"/>
                <a:gd name="T30" fmla="*/ 2147483647 w 50"/>
                <a:gd name="T31" fmla="*/ 2147483647 h 91"/>
                <a:gd name="T32" fmla="*/ 2147483647 w 50"/>
                <a:gd name="T33" fmla="*/ 2147483647 h 91"/>
                <a:gd name="T34" fmla="*/ 0 w 50"/>
                <a:gd name="T35" fmla="*/ 2147483647 h 91"/>
                <a:gd name="T36" fmla="*/ 0 w 50"/>
                <a:gd name="T37" fmla="*/ 2147483647 h 9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0" h="91">
                  <a:moveTo>
                    <a:pt x="0" y="87"/>
                  </a:moveTo>
                  <a:cubicBezTo>
                    <a:pt x="4" y="89"/>
                    <a:pt x="10" y="91"/>
                    <a:pt x="18" y="91"/>
                  </a:cubicBezTo>
                  <a:cubicBezTo>
                    <a:pt x="28" y="91"/>
                    <a:pt x="36" y="88"/>
                    <a:pt x="41" y="83"/>
                  </a:cubicBezTo>
                  <a:cubicBezTo>
                    <a:pt x="47" y="77"/>
                    <a:pt x="50" y="70"/>
                    <a:pt x="50" y="62"/>
                  </a:cubicBezTo>
                  <a:cubicBezTo>
                    <a:pt x="50" y="53"/>
                    <a:pt x="47" y="47"/>
                    <a:pt x="42" y="42"/>
                  </a:cubicBezTo>
                  <a:cubicBezTo>
                    <a:pt x="37" y="37"/>
                    <a:pt x="29" y="35"/>
                    <a:pt x="20" y="35"/>
                  </a:cubicBezTo>
                  <a:cubicBezTo>
                    <a:pt x="17" y="35"/>
                    <a:pt x="15" y="35"/>
                    <a:pt x="12" y="35"/>
                  </a:cubicBezTo>
                  <a:cubicBezTo>
                    <a:pt x="12" y="9"/>
                    <a:pt x="12" y="9"/>
                    <a:pt x="12" y="9"/>
                  </a:cubicBezTo>
                  <a:cubicBezTo>
                    <a:pt x="46" y="9"/>
                    <a:pt x="46" y="9"/>
                    <a:pt x="46" y="9"/>
                  </a:cubicBezTo>
                  <a:cubicBezTo>
                    <a:pt x="46" y="0"/>
                    <a:pt x="46" y="0"/>
                    <a:pt x="46" y="0"/>
                  </a:cubicBezTo>
                  <a:cubicBezTo>
                    <a:pt x="2" y="0"/>
                    <a:pt x="2" y="0"/>
                    <a:pt x="2" y="0"/>
                  </a:cubicBezTo>
                  <a:cubicBezTo>
                    <a:pt x="2" y="44"/>
                    <a:pt x="2" y="44"/>
                    <a:pt x="2" y="44"/>
                  </a:cubicBezTo>
                  <a:cubicBezTo>
                    <a:pt x="9" y="44"/>
                    <a:pt x="14" y="44"/>
                    <a:pt x="16" y="44"/>
                  </a:cubicBezTo>
                  <a:cubicBezTo>
                    <a:pt x="24" y="44"/>
                    <a:pt x="29" y="45"/>
                    <a:pt x="33" y="49"/>
                  </a:cubicBezTo>
                  <a:cubicBezTo>
                    <a:pt x="37" y="52"/>
                    <a:pt x="39" y="57"/>
                    <a:pt x="39" y="62"/>
                  </a:cubicBezTo>
                  <a:cubicBezTo>
                    <a:pt x="39" y="68"/>
                    <a:pt x="37" y="73"/>
                    <a:pt x="34" y="77"/>
                  </a:cubicBezTo>
                  <a:cubicBezTo>
                    <a:pt x="30" y="80"/>
                    <a:pt x="25" y="82"/>
                    <a:pt x="18" y="82"/>
                  </a:cubicBezTo>
                  <a:cubicBezTo>
                    <a:pt x="12" y="82"/>
                    <a:pt x="6" y="80"/>
                    <a:pt x="0" y="76"/>
                  </a:cubicBezTo>
                  <a:cubicBezTo>
                    <a:pt x="0" y="87"/>
                    <a:pt x="0" y="87"/>
                    <a:pt x="0" y="87"/>
                  </a:cubicBezTo>
                  <a:close/>
                </a:path>
              </a:pathLst>
            </a:custGeom>
            <a:solidFill>
              <a:srgbClr val="47474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078" name="Rectangle 539"/>
            <p:cNvSpPr>
              <a:spLocks noChangeArrowheads="1"/>
            </p:cNvSpPr>
            <p:nvPr/>
          </p:nvSpPr>
          <p:spPr bwMode="auto">
            <a:xfrm>
              <a:off x="395017" y="454642"/>
              <a:ext cx="45961" cy="73290"/>
            </a:xfrm>
            <a:prstGeom prst="rect">
              <a:avLst/>
            </a:prstGeom>
            <a:solidFill>
              <a:srgbClr val="A3BE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7079" name="Freeform 540"/>
            <p:cNvSpPr/>
            <p:nvPr/>
          </p:nvSpPr>
          <p:spPr bwMode="auto">
            <a:xfrm>
              <a:off x="406198" y="470790"/>
              <a:ext cx="26086" cy="40993"/>
            </a:xfrm>
            <a:custGeom>
              <a:avLst/>
              <a:gdLst>
                <a:gd name="T0" fmla="*/ 0 w 58"/>
                <a:gd name="T1" fmla="*/ 2147483647 h 93"/>
                <a:gd name="T2" fmla="*/ 2147483647 w 58"/>
                <a:gd name="T3" fmla="*/ 2147483647 h 93"/>
                <a:gd name="T4" fmla="*/ 2147483647 w 58"/>
                <a:gd name="T5" fmla="*/ 2147483647 h 93"/>
                <a:gd name="T6" fmla="*/ 2147483647 w 58"/>
                <a:gd name="T7" fmla="*/ 2147483647 h 93"/>
                <a:gd name="T8" fmla="*/ 2147483647 w 58"/>
                <a:gd name="T9" fmla="*/ 2147483647 h 93"/>
                <a:gd name="T10" fmla="*/ 2147483647 w 58"/>
                <a:gd name="T11" fmla="*/ 0 h 93"/>
                <a:gd name="T12" fmla="*/ 2147483647 w 58"/>
                <a:gd name="T13" fmla="*/ 2147483647 h 93"/>
                <a:gd name="T14" fmla="*/ 0 w 58"/>
                <a:gd name="T15" fmla="*/ 2147483647 h 9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8" h="93">
                  <a:moveTo>
                    <a:pt x="0" y="48"/>
                  </a:moveTo>
                  <a:cubicBezTo>
                    <a:pt x="0" y="63"/>
                    <a:pt x="2" y="74"/>
                    <a:pt x="7" y="81"/>
                  </a:cubicBezTo>
                  <a:cubicBezTo>
                    <a:pt x="12" y="89"/>
                    <a:pt x="19" y="93"/>
                    <a:pt x="28" y="93"/>
                  </a:cubicBezTo>
                  <a:cubicBezTo>
                    <a:pt x="38" y="93"/>
                    <a:pt x="45" y="89"/>
                    <a:pt x="50" y="81"/>
                  </a:cubicBezTo>
                  <a:cubicBezTo>
                    <a:pt x="56" y="73"/>
                    <a:pt x="58" y="61"/>
                    <a:pt x="58" y="46"/>
                  </a:cubicBezTo>
                  <a:cubicBezTo>
                    <a:pt x="58" y="15"/>
                    <a:pt x="49" y="0"/>
                    <a:pt x="30" y="0"/>
                  </a:cubicBezTo>
                  <a:cubicBezTo>
                    <a:pt x="20" y="0"/>
                    <a:pt x="13" y="4"/>
                    <a:pt x="8" y="12"/>
                  </a:cubicBezTo>
                  <a:cubicBezTo>
                    <a:pt x="3" y="20"/>
                    <a:pt x="0" y="32"/>
                    <a:pt x="0" y="48"/>
                  </a:cubicBezTo>
                  <a:close/>
                </a:path>
              </a:pathLst>
            </a:custGeom>
            <a:solidFill>
              <a:srgbClr val="47474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080" name="Freeform 541"/>
            <p:cNvSpPr/>
            <p:nvPr/>
          </p:nvSpPr>
          <p:spPr bwMode="auto">
            <a:xfrm>
              <a:off x="409924" y="474517"/>
              <a:ext cx="17391" cy="33540"/>
            </a:xfrm>
            <a:custGeom>
              <a:avLst/>
              <a:gdLst>
                <a:gd name="T0" fmla="*/ 2147483647 w 38"/>
                <a:gd name="T1" fmla="*/ 2147483647 h 75"/>
                <a:gd name="T2" fmla="*/ 2147483647 w 38"/>
                <a:gd name="T3" fmla="*/ 2147483647 h 75"/>
                <a:gd name="T4" fmla="*/ 2147483647 w 38"/>
                <a:gd name="T5" fmla="*/ 0 h 75"/>
                <a:gd name="T6" fmla="*/ 0 w 38"/>
                <a:gd name="T7" fmla="*/ 2147483647 h 75"/>
                <a:gd name="T8" fmla="*/ 2147483647 w 38"/>
                <a:gd name="T9" fmla="*/ 2147483647 h 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75">
                  <a:moveTo>
                    <a:pt x="19" y="75"/>
                  </a:moveTo>
                  <a:cubicBezTo>
                    <a:pt x="32" y="75"/>
                    <a:pt x="38" y="63"/>
                    <a:pt x="38" y="38"/>
                  </a:cubicBezTo>
                  <a:cubicBezTo>
                    <a:pt x="38" y="13"/>
                    <a:pt x="32" y="0"/>
                    <a:pt x="20" y="0"/>
                  </a:cubicBezTo>
                  <a:cubicBezTo>
                    <a:pt x="7" y="0"/>
                    <a:pt x="0" y="13"/>
                    <a:pt x="0" y="39"/>
                  </a:cubicBezTo>
                  <a:cubicBezTo>
                    <a:pt x="0" y="63"/>
                    <a:pt x="7" y="75"/>
                    <a:pt x="19" y="75"/>
                  </a:cubicBezTo>
                  <a:close/>
                </a:path>
              </a:pathLst>
            </a:custGeom>
            <a:solidFill>
              <a:srgbClr val="A3BE5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081" name="Freeform 542"/>
            <p:cNvSpPr/>
            <p:nvPr/>
          </p:nvSpPr>
          <p:spPr bwMode="auto">
            <a:xfrm>
              <a:off x="250923" y="313032"/>
              <a:ext cx="139126" cy="137884"/>
            </a:xfrm>
            <a:custGeom>
              <a:avLst/>
              <a:gdLst>
                <a:gd name="T0" fmla="*/ 2147483647 w 315"/>
                <a:gd name="T1" fmla="*/ 2147483647 h 312"/>
                <a:gd name="T2" fmla="*/ 2147483647 w 315"/>
                <a:gd name="T3" fmla="*/ 2147483647 h 312"/>
                <a:gd name="T4" fmla="*/ 0 w 315"/>
                <a:gd name="T5" fmla="*/ 0 h 312"/>
                <a:gd name="T6" fmla="*/ 2147483647 w 315"/>
                <a:gd name="T7" fmla="*/ 2147483647 h 312"/>
                <a:gd name="T8" fmla="*/ 2147483647 w 315"/>
                <a:gd name="T9" fmla="*/ 2147483647 h 312"/>
                <a:gd name="T10" fmla="*/ 2147483647 w 315"/>
                <a:gd name="T11" fmla="*/ 2147483647 h 312"/>
                <a:gd name="T12" fmla="*/ 2147483647 w 315"/>
                <a:gd name="T13" fmla="*/ 2147483647 h 312"/>
                <a:gd name="T14" fmla="*/ 2147483647 w 315"/>
                <a:gd name="T15" fmla="*/ 2147483647 h 3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15" h="312">
                  <a:moveTo>
                    <a:pt x="277" y="237"/>
                  </a:moveTo>
                  <a:cubicBezTo>
                    <a:pt x="275" y="237"/>
                    <a:pt x="272" y="238"/>
                    <a:pt x="270" y="239"/>
                  </a:cubicBezTo>
                  <a:cubicBezTo>
                    <a:pt x="0" y="0"/>
                    <a:pt x="0" y="0"/>
                    <a:pt x="0" y="0"/>
                  </a:cubicBezTo>
                  <a:cubicBezTo>
                    <a:pt x="240" y="271"/>
                    <a:pt x="240" y="271"/>
                    <a:pt x="240" y="271"/>
                  </a:cubicBezTo>
                  <a:cubicBezTo>
                    <a:pt x="240" y="272"/>
                    <a:pt x="239" y="273"/>
                    <a:pt x="239" y="275"/>
                  </a:cubicBezTo>
                  <a:cubicBezTo>
                    <a:pt x="239" y="296"/>
                    <a:pt x="256" y="312"/>
                    <a:pt x="277" y="312"/>
                  </a:cubicBezTo>
                  <a:cubicBezTo>
                    <a:pt x="298" y="312"/>
                    <a:pt x="315" y="296"/>
                    <a:pt x="315" y="275"/>
                  </a:cubicBezTo>
                  <a:cubicBezTo>
                    <a:pt x="315" y="254"/>
                    <a:pt x="298" y="237"/>
                    <a:pt x="277" y="237"/>
                  </a:cubicBezTo>
                  <a:close/>
                </a:path>
              </a:pathLst>
            </a:custGeom>
            <a:solidFill>
              <a:srgbClr val="9C1E1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6894" name="组合 736"/>
          <p:cNvGrpSpPr/>
          <p:nvPr/>
        </p:nvGrpSpPr>
        <p:grpSpPr bwMode="auto">
          <a:xfrm>
            <a:off x="2212182" y="4353078"/>
            <a:ext cx="541735" cy="541901"/>
            <a:chOff x="0" y="0"/>
            <a:chExt cx="721713" cy="721714"/>
          </a:xfrm>
        </p:grpSpPr>
        <p:sp>
          <p:nvSpPr>
            <p:cNvPr id="37035" name="Freeform 543"/>
            <p:cNvSpPr/>
            <p:nvPr/>
          </p:nvSpPr>
          <p:spPr bwMode="auto">
            <a:xfrm>
              <a:off x="0" y="0"/>
              <a:ext cx="721713" cy="721714"/>
            </a:xfrm>
            <a:custGeom>
              <a:avLst/>
              <a:gdLst>
                <a:gd name="T0" fmla="*/ 2147483647 w 1632"/>
                <a:gd name="T1" fmla="*/ 2147483647 h 1632"/>
                <a:gd name="T2" fmla="*/ 2147483647 w 1632"/>
                <a:gd name="T3" fmla="*/ 2147483647 h 1632"/>
                <a:gd name="T4" fmla="*/ 2147483647 w 1632"/>
                <a:gd name="T5" fmla="*/ 2147483647 h 1632"/>
                <a:gd name="T6" fmla="*/ 0 w 1632"/>
                <a:gd name="T7" fmla="*/ 2147483647 h 1632"/>
                <a:gd name="T8" fmla="*/ 0 w 1632"/>
                <a:gd name="T9" fmla="*/ 2147483647 h 1632"/>
                <a:gd name="T10" fmla="*/ 2147483647 w 1632"/>
                <a:gd name="T11" fmla="*/ 0 h 1632"/>
                <a:gd name="T12" fmla="*/ 2147483647 w 1632"/>
                <a:gd name="T13" fmla="*/ 0 h 1632"/>
                <a:gd name="T14" fmla="*/ 2147483647 w 1632"/>
                <a:gd name="T15" fmla="*/ 2147483647 h 1632"/>
                <a:gd name="T16" fmla="*/ 2147483647 w 1632"/>
                <a:gd name="T17" fmla="*/ 2147483647 h 16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32" h="1632">
                  <a:moveTo>
                    <a:pt x="1632" y="1518"/>
                  </a:moveTo>
                  <a:cubicBezTo>
                    <a:pt x="1632" y="1581"/>
                    <a:pt x="1581" y="1632"/>
                    <a:pt x="1518" y="1632"/>
                  </a:cubicBezTo>
                  <a:cubicBezTo>
                    <a:pt x="114" y="1632"/>
                    <a:pt x="114" y="1632"/>
                    <a:pt x="114" y="1632"/>
                  </a:cubicBezTo>
                  <a:cubicBezTo>
                    <a:pt x="51" y="1632"/>
                    <a:pt x="0" y="1581"/>
                    <a:pt x="0" y="1518"/>
                  </a:cubicBezTo>
                  <a:cubicBezTo>
                    <a:pt x="0" y="114"/>
                    <a:pt x="0" y="114"/>
                    <a:pt x="0" y="114"/>
                  </a:cubicBezTo>
                  <a:cubicBezTo>
                    <a:pt x="0" y="51"/>
                    <a:pt x="51" y="0"/>
                    <a:pt x="114" y="0"/>
                  </a:cubicBezTo>
                  <a:cubicBezTo>
                    <a:pt x="1518" y="0"/>
                    <a:pt x="1518" y="0"/>
                    <a:pt x="1518" y="0"/>
                  </a:cubicBezTo>
                  <a:cubicBezTo>
                    <a:pt x="1581" y="0"/>
                    <a:pt x="1632" y="51"/>
                    <a:pt x="1632" y="114"/>
                  </a:cubicBezTo>
                  <a:cubicBezTo>
                    <a:pt x="1632" y="1518"/>
                    <a:pt x="1632" y="1518"/>
                    <a:pt x="1632" y="1518"/>
                  </a:cubicBezTo>
                </a:path>
              </a:pathLst>
            </a:custGeom>
            <a:solidFill>
              <a:srgbClr val="A3BE5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036" name="Oval 544"/>
            <p:cNvSpPr>
              <a:spLocks noChangeArrowheads="1"/>
            </p:cNvSpPr>
            <p:nvPr/>
          </p:nvSpPr>
          <p:spPr bwMode="auto">
            <a:xfrm>
              <a:off x="81984" y="480728"/>
              <a:ext cx="77016" cy="77016"/>
            </a:xfrm>
            <a:prstGeom prst="ellipse">
              <a:avLst/>
            </a:pr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en-US">
                <a:solidFill>
                  <a:srgbClr val="000000"/>
                </a:solidFill>
              </a:endParaRPr>
            </a:p>
          </p:txBody>
        </p:sp>
        <p:sp>
          <p:nvSpPr>
            <p:cNvPr id="37037" name="Oval 545"/>
            <p:cNvSpPr>
              <a:spLocks noChangeArrowheads="1"/>
            </p:cNvSpPr>
            <p:nvPr/>
          </p:nvSpPr>
          <p:spPr bwMode="auto">
            <a:xfrm>
              <a:off x="449673" y="480728"/>
              <a:ext cx="77016" cy="77016"/>
            </a:xfrm>
            <a:prstGeom prst="ellipse">
              <a:avLst/>
            </a:pr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en-US">
                <a:solidFill>
                  <a:srgbClr val="000000"/>
                </a:solidFill>
              </a:endParaRPr>
            </a:p>
          </p:txBody>
        </p:sp>
        <p:sp>
          <p:nvSpPr>
            <p:cNvPr id="37038" name="Oval 546"/>
            <p:cNvSpPr>
              <a:spLocks noChangeArrowheads="1"/>
            </p:cNvSpPr>
            <p:nvPr/>
          </p:nvSpPr>
          <p:spPr bwMode="auto">
            <a:xfrm>
              <a:off x="526689" y="480728"/>
              <a:ext cx="78258" cy="77016"/>
            </a:xfrm>
            <a:prstGeom prst="ellipse">
              <a:avLst/>
            </a:pr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en-US">
                <a:solidFill>
                  <a:srgbClr val="000000"/>
                </a:solidFill>
              </a:endParaRPr>
            </a:p>
          </p:txBody>
        </p:sp>
        <p:sp>
          <p:nvSpPr>
            <p:cNvPr id="37039" name="Freeform 547"/>
            <p:cNvSpPr/>
            <p:nvPr/>
          </p:nvSpPr>
          <p:spPr bwMode="auto">
            <a:xfrm>
              <a:off x="234774" y="296884"/>
              <a:ext cx="411165" cy="160243"/>
            </a:xfrm>
            <a:custGeom>
              <a:avLst/>
              <a:gdLst>
                <a:gd name="T0" fmla="*/ 0 w 929"/>
                <a:gd name="T1" fmla="*/ 2147483647 h 362"/>
                <a:gd name="T2" fmla="*/ 2147483647 w 929"/>
                <a:gd name="T3" fmla="*/ 0 h 362"/>
                <a:gd name="T4" fmla="*/ 2147483647 w 929"/>
                <a:gd name="T5" fmla="*/ 0 h 362"/>
                <a:gd name="T6" fmla="*/ 2147483647 w 929"/>
                <a:gd name="T7" fmla="*/ 2147483647 h 362"/>
                <a:gd name="T8" fmla="*/ 2147483647 w 929"/>
                <a:gd name="T9" fmla="*/ 2147483647 h 362"/>
                <a:gd name="T10" fmla="*/ 2147483647 w 929"/>
                <a:gd name="T11" fmla="*/ 2147483647 h 362"/>
                <a:gd name="T12" fmla="*/ 0 w 929"/>
                <a:gd name="T13" fmla="*/ 214748364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29" h="362">
                  <a:moveTo>
                    <a:pt x="0" y="181"/>
                  </a:moveTo>
                  <a:cubicBezTo>
                    <a:pt x="0" y="81"/>
                    <a:pt x="36" y="0"/>
                    <a:pt x="80" y="0"/>
                  </a:cubicBezTo>
                  <a:cubicBezTo>
                    <a:pt x="850" y="0"/>
                    <a:pt x="850" y="0"/>
                    <a:pt x="850" y="0"/>
                  </a:cubicBezTo>
                  <a:cubicBezTo>
                    <a:pt x="894" y="0"/>
                    <a:pt x="929" y="81"/>
                    <a:pt x="929" y="181"/>
                  </a:cubicBezTo>
                  <a:cubicBezTo>
                    <a:pt x="929" y="281"/>
                    <a:pt x="894" y="362"/>
                    <a:pt x="850" y="362"/>
                  </a:cubicBezTo>
                  <a:cubicBezTo>
                    <a:pt x="80" y="362"/>
                    <a:pt x="80" y="362"/>
                    <a:pt x="80" y="362"/>
                  </a:cubicBezTo>
                  <a:cubicBezTo>
                    <a:pt x="36" y="362"/>
                    <a:pt x="0" y="281"/>
                    <a:pt x="0" y="181"/>
                  </a:cubicBezTo>
                </a:path>
              </a:pathLst>
            </a:custGeom>
            <a:solidFill>
              <a:srgbClr val="D2514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040" name="Freeform 548"/>
            <p:cNvSpPr/>
            <p:nvPr/>
          </p:nvSpPr>
          <p:spPr bwMode="auto">
            <a:xfrm>
              <a:off x="395017" y="326696"/>
              <a:ext cx="74532" cy="100618"/>
            </a:xfrm>
            <a:custGeom>
              <a:avLst/>
              <a:gdLst>
                <a:gd name="T0" fmla="*/ 0 w 167"/>
                <a:gd name="T1" fmla="*/ 2147483647 h 227"/>
                <a:gd name="T2" fmla="*/ 2147483647 w 167"/>
                <a:gd name="T3" fmla="*/ 2147483647 h 227"/>
                <a:gd name="T4" fmla="*/ 2147483647 w 167"/>
                <a:gd name="T5" fmla="*/ 2147483647 h 227"/>
                <a:gd name="T6" fmla="*/ 2147483647 w 167"/>
                <a:gd name="T7" fmla="*/ 0 h 227"/>
                <a:gd name="T8" fmla="*/ 0 w 167"/>
                <a:gd name="T9" fmla="*/ 2147483647 h 2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7" h="227">
                  <a:moveTo>
                    <a:pt x="0" y="143"/>
                  </a:moveTo>
                  <a:cubicBezTo>
                    <a:pt x="0" y="189"/>
                    <a:pt x="37" y="227"/>
                    <a:pt x="83" y="227"/>
                  </a:cubicBezTo>
                  <a:cubicBezTo>
                    <a:pt x="130" y="227"/>
                    <a:pt x="167" y="190"/>
                    <a:pt x="167" y="143"/>
                  </a:cubicBezTo>
                  <a:cubicBezTo>
                    <a:pt x="167" y="97"/>
                    <a:pt x="83" y="0"/>
                    <a:pt x="83" y="0"/>
                  </a:cubicBezTo>
                  <a:cubicBezTo>
                    <a:pt x="83" y="0"/>
                    <a:pt x="0" y="97"/>
                    <a:pt x="0" y="143"/>
                  </a:cubicBezTo>
                </a:path>
              </a:pathLst>
            </a:custGeom>
            <a:solidFill>
              <a:srgbClr val="E8C04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041" name="Freeform 549"/>
            <p:cNvSpPr/>
            <p:nvPr/>
          </p:nvSpPr>
          <p:spPr bwMode="auto">
            <a:xfrm>
              <a:off x="73290" y="313032"/>
              <a:ext cx="140367" cy="147821"/>
            </a:xfrm>
            <a:custGeom>
              <a:avLst/>
              <a:gdLst>
                <a:gd name="T0" fmla="*/ 2147483647 w 113"/>
                <a:gd name="T1" fmla="*/ 2147483647 h 119"/>
                <a:gd name="T2" fmla="*/ 0 w 113"/>
                <a:gd name="T3" fmla="*/ 2147483647 h 119"/>
                <a:gd name="T4" fmla="*/ 0 w 113"/>
                <a:gd name="T5" fmla="*/ 2147483647 h 119"/>
                <a:gd name="T6" fmla="*/ 2147483647 w 113"/>
                <a:gd name="T7" fmla="*/ 0 h 119"/>
                <a:gd name="T8" fmla="*/ 2147483647 w 113"/>
                <a:gd name="T9" fmla="*/ 0 h 119"/>
                <a:gd name="T10" fmla="*/ 2147483647 w 113"/>
                <a:gd name="T11" fmla="*/ 2147483647 h 1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3" h="119">
                  <a:moveTo>
                    <a:pt x="113" y="119"/>
                  </a:moveTo>
                  <a:lnTo>
                    <a:pt x="0" y="119"/>
                  </a:lnTo>
                  <a:lnTo>
                    <a:pt x="0" y="76"/>
                  </a:lnTo>
                  <a:lnTo>
                    <a:pt x="31" y="0"/>
                  </a:lnTo>
                  <a:lnTo>
                    <a:pt x="110" y="0"/>
                  </a:lnTo>
                  <a:lnTo>
                    <a:pt x="113" y="119"/>
                  </a:lnTo>
                  <a:close/>
                </a:path>
              </a:pathLst>
            </a:custGeom>
            <a:solidFill>
              <a:srgbClr val="E8C04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042" name="Freeform 550"/>
            <p:cNvSpPr/>
            <p:nvPr/>
          </p:nvSpPr>
          <p:spPr bwMode="auto">
            <a:xfrm>
              <a:off x="73290" y="313032"/>
              <a:ext cx="140367" cy="147821"/>
            </a:xfrm>
            <a:custGeom>
              <a:avLst/>
              <a:gdLst>
                <a:gd name="T0" fmla="*/ 2147483647 w 113"/>
                <a:gd name="T1" fmla="*/ 2147483647 h 119"/>
                <a:gd name="T2" fmla="*/ 0 w 113"/>
                <a:gd name="T3" fmla="*/ 2147483647 h 119"/>
                <a:gd name="T4" fmla="*/ 0 w 113"/>
                <a:gd name="T5" fmla="*/ 2147483647 h 119"/>
                <a:gd name="T6" fmla="*/ 2147483647 w 113"/>
                <a:gd name="T7" fmla="*/ 0 h 119"/>
                <a:gd name="T8" fmla="*/ 2147483647 w 113"/>
                <a:gd name="T9" fmla="*/ 0 h 1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3" h="119">
                  <a:moveTo>
                    <a:pt x="113" y="119"/>
                  </a:moveTo>
                  <a:lnTo>
                    <a:pt x="0" y="119"/>
                  </a:lnTo>
                  <a:lnTo>
                    <a:pt x="0" y="76"/>
                  </a:lnTo>
                  <a:lnTo>
                    <a:pt x="31" y="0"/>
                  </a:lnTo>
                  <a:lnTo>
                    <a:pt x="1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043" name="Freeform 551"/>
            <p:cNvSpPr/>
            <p:nvPr/>
          </p:nvSpPr>
          <p:spPr bwMode="auto">
            <a:xfrm>
              <a:off x="209931" y="279493"/>
              <a:ext cx="39750" cy="181360"/>
            </a:xfrm>
            <a:custGeom>
              <a:avLst/>
              <a:gdLst>
                <a:gd name="T0" fmla="*/ 0 w 32"/>
                <a:gd name="T1" fmla="*/ 2147483647 h 146"/>
                <a:gd name="T2" fmla="*/ 0 w 32"/>
                <a:gd name="T3" fmla="*/ 2147483647 h 146"/>
                <a:gd name="T4" fmla="*/ 0 w 32"/>
                <a:gd name="T5" fmla="*/ 0 h 146"/>
                <a:gd name="T6" fmla="*/ 2147483647 w 32"/>
                <a:gd name="T7" fmla="*/ 0 h 146"/>
                <a:gd name="T8" fmla="*/ 2147483647 w 32"/>
                <a:gd name="T9" fmla="*/ 2147483647 h 146"/>
                <a:gd name="T10" fmla="*/ 2147483647 w 32"/>
                <a:gd name="T11" fmla="*/ 2147483647 h 146"/>
                <a:gd name="T12" fmla="*/ 2147483647 w 32"/>
                <a:gd name="T13" fmla="*/ 2147483647 h 146"/>
                <a:gd name="T14" fmla="*/ 2147483647 w 32"/>
                <a:gd name="T15" fmla="*/ 2147483647 h 146"/>
                <a:gd name="T16" fmla="*/ 0 w 32"/>
                <a:gd name="T17" fmla="*/ 2147483647 h 1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2" h="146">
                  <a:moveTo>
                    <a:pt x="0" y="27"/>
                  </a:moveTo>
                  <a:lnTo>
                    <a:pt x="0" y="6"/>
                  </a:lnTo>
                  <a:lnTo>
                    <a:pt x="0" y="0"/>
                  </a:lnTo>
                  <a:lnTo>
                    <a:pt x="32" y="0"/>
                  </a:lnTo>
                  <a:lnTo>
                    <a:pt x="32" y="6"/>
                  </a:lnTo>
                  <a:lnTo>
                    <a:pt x="21" y="6"/>
                  </a:lnTo>
                  <a:lnTo>
                    <a:pt x="21" y="146"/>
                  </a:lnTo>
                  <a:lnTo>
                    <a:pt x="3" y="146"/>
                  </a:lnTo>
                  <a:lnTo>
                    <a:pt x="0" y="27"/>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044" name="Freeform 552"/>
            <p:cNvSpPr/>
            <p:nvPr/>
          </p:nvSpPr>
          <p:spPr bwMode="auto">
            <a:xfrm>
              <a:off x="73290" y="460853"/>
              <a:ext cx="563955" cy="39750"/>
            </a:xfrm>
            <a:custGeom>
              <a:avLst/>
              <a:gdLst>
                <a:gd name="T0" fmla="*/ 2147483647 w 1276"/>
                <a:gd name="T1" fmla="*/ 0 h 89"/>
                <a:gd name="T2" fmla="*/ 2147483647 w 1276"/>
                <a:gd name="T3" fmla="*/ 0 h 89"/>
                <a:gd name="T4" fmla="*/ 2147483647 w 1276"/>
                <a:gd name="T5" fmla="*/ 2147483647 h 89"/>
                <a:gd name="T6" fmla="*/ 2147483647 w 1276"/>
                <a:gd name="T7" fmla="*/ 2147483647 h 89"/>
                <a:gd name="T8" fmla="*/ 2147483647 w 1276"/>
                <a:gd name="T9" fmla="*/ 2147483647 h 89"/>
                <a:gd name="T10" fmla="*/ 2147483647 w 1276"/>
                <a:gd name="T11" fmla="*/ 2147483647 h 89"/>
                <a:gd name="T12" fmla="*/ 2147483647 w 1276"/>
                <a:gd name="T13" fmla="*/ 2147483647 h 89"/>
                <a:gd name="T14" fmla="*/ 2147483647 w 1276"/>
                <a:gd name="T15" fmla="*/ 2147483647 h 89"/>
                <a:gd name="T16" fmla="*/ 2147483647 w 1276"/>
                <a:gd name="T17" fmla="*/ 2147483647 h 89"/>
                <a:gd name="T18" fmla="*/ 2147483647 w 1276"/>
                <a:gd name="T19" fmla="*/ 2147483647 h 89"/>
                <a:gd name="T20" fmla="*/ 2147483647 w 1276"/>
                <a:gd name="T21" fmla="*/ 2147483647 h 89"/>
                <a:gd name="T22" fmla="*/ 2147483647 w 1276"/>
                <a:gd name="T23" fmla="*/ 2147483647 h 89"/>
                <a:gd name="T24" fmla="*/ 2147483647 w 1276"/>
                <a:gd name="T25" fmla="*/ 2147483647 h 89"/>
                <a:gd name="T26" fmla="*/ 2147483647 w 1276"/>
                <a:gd name="T27" fmla="*/ 2147483647 h 89"/>
                <a:gd name="T28" fmla="*/ 0 w 1276"/>
                <a:gd name="T29" fmla="*/ 2147483647 h 89"/>
                <a:gd name="T30" fmla="*/ 0 w 1276"/>
                <a:gd name="T31" fmla="*/ 0 h 89"/>
                <a:gd name="T32" fmla="*/ 2147483647 w 1276"/>
                <a:gd name="T33" fmla="*/ 0 h 8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76" h="89">
                  <a:moveTo>
                    <a:pt x="368" y="0"/>
                  </a:moveTo>
                  <a:cubicBezTo>
                    <a:pt x="1276" y="0"/>
                    <a:pt x="1276" y="0"/>
                    <a:pt x="1276" y="0"/>
                  </a:cubicBezTo>
                  <a:cubicBezTo>
                    <a:pt x="1240" y="73"/>
                    <a:pt x="1240" y="73"/>
                    <a:pt x="1240" y="73"/>
                  </a:cubicBezTo>
                  <a:cubicBezTo>
                    <a:pt x="1183" y="73"/>
                    <a:pt x="1183" y="73"/>
                    <a:pt x="1183" y="73"/>
                  </a:cubicBezTo>
                  <a:cubicBezTo>
                    <a:pt x="1167" y="51"/>
                    <a:pt x="1141" y="37"/>
                    <a:pt x="1112" y="37"/>
                  </a:cubicBezTo>
                  <a:cubicBezTo>
                    <a:pt x="1083" y="37"/>
                    <a:pt x="1057" y="51"/>
                    <a:pt x="1041" y="73"/>
                  </a:cubicBezTo>
                  <a:cubicBezTo>
                    <a:pt x="1008" y="73"/>
                    <a:pt x="1008" y="73"/>
                    <a:pt x="1008" y="73"/>
                  </a:cubicBezTo>
                  <a:cubicBezTo>
                    <a:pt x="992" y="51"/>
                    <a:pt x="966" y="37"/>
                    <a:pt x="937" y="37"/>
                  </a:cubicBezTo>
                  <a:cubicBezTo>
                    <a:pt x="908" y="37"/>
                    <a:pt x="882" y="51"/>
                    <a:pt x="866" y="73"/>
                  </a:cubicBezTo>
                  <a:cubicBezTo>
                    <a:pt x="336" y="73"/>
                    <a:pt x="336" y="73"/>
                    <a:pt x="336" y="73"/>
                  </a:cubicBezTo>
                  <a:cubicBezTo>
                    <a:pt x="285" y="73"/>
                    <a:pt x="285" y="73"/>
                    <a:pt x="285" y="73"/>
                  </a:cubicBezTo>
                  <a:cubicBezTo>
                    <a:pt x="177" y="73"/>
                    <a:pt x="177" y="73"/>
                    <a:pt x="177" y="73"/>
                  </a:cubicBezTo>
                  <a:cubicBezTo>
                    <a:pt x="161" y="51"/>
                    <a:pt x="135" y="37"/>
                    <a:pt x="106" y="37"/>
                  </a:cubicBezTo>
                  <a:cubicBezTo>
                    <a:pt x="77" y="37"/>
                    <a:pt x="51" y="51"/>
                    <a:pt x="35" y="73"/>
                  </a:cubicBezTo>
                  <a:cubicBezTo>
                    <a:pt x="0" y="89"/>
                    <a:pt x="0" y="89"/>
                    <a:pt x="0" y="89"/>
                  </a:cubicBezTo>
                  <a:cubicBezTo>
                    <a:pt x="0" y="0"/>
                    <a:pt x="0" y="0"/>
                    <a:pt x="0" y="0"/>
                  </a:cubicBezTo>
                  <a:lnTo>
                    <a:pt x="368" y="0"/>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045" name="Freeform 553"/>
            <p:cNvSpPr/>
            <p:nvPr/>
          </p:nvSpPr>
          <p:spPr bwMode="auto">
            <a:xfrm>
              <a:off x="104344" y="331665"/>
              <a:ext cx="96891" cy="70805"/>
            </a:xfrm>
            <a:custGeom>
              <a:avLst/>
              <a:gdLst>
                <a:gd name="T0" fmla="*/ 2147483647 w 218"/>
                <a:gd name="T1" fmla="*/ 0 h 160"/>
                <a:gd name="T2" fmla="*/ 2147483647 w 218"/>
                <a:gd name="T3" fmla="*/ 0 h 160"/>
                <a:gd name="T4" fmla="*/ 0 w 218"/>
                <a:gd name="T5" fmla="*/ 2147483647 h 160"/>
                <a:gd name="T6" fmla="*/ 2147483647 w 218"/>
                <a:gd name="T7" fmla="*/ 2147483647 h 160"/>
                <a:gd name="T8" fmla="*/ 2147483647 w 218"/>
                <a:gd name="T9" fmla="*/ 2147483647 h 160"/>
                <a:gd name="T10" fmla="*/ 2147483647 w 218"/>
                <a:gd name="T11" fmla="*/ 2147483647 h 160"/>
                <a:gd name="T12" fmla="*/ 2147483647 w 218"/>
                <a:gd name="T13" fmla="*/ 2147483647 h 160"/>
                <a:gd name="T14" fmla="*/ 2147483647 w 218"/>
                <a:gd name="T15" fmla="*/ 2147483647 h 160"/>
                <a:gd name="T16" fmla="*/ 2147483647 w 218"/>
                <a:gd name="T17" fmla="*/ 2147483647 h 160"/>
                <a:gd name="T18" fmla="*/ 2147483647 w 218"/>
                <a:gd name="T19" fmla="*/ 2147483647 h 160"/>
                <a:gd name="T20" fmla="*/ 2147483647 w 218"/>
                <a:gd name="T21" fmla="*/ 0 h 1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8" h="160">
                  <a:moveTo>
                    <a:pt x="218" y="0"/>
                  </a:moveTo>
                  <a:cubicBezTo>
                    <a:pt x="62" y="0"/>
                    <a:pt x="62" y="0"/>
                    <a:pt x="62" y="0"/>
                  </a:cubicBezTo>
                  <a:cubicBezTo>
                    <a:pt x="0" y="151"/>
                    <a:pt x="0" y="151"/>
                    <a:pt x="0" y="151"/>
                  </a:cubicBezTo>
                  <a:cubicBezTo>
                    <a:pt x="44" y="112"/>
                    <a:pt x="44" y="112"/>
                    <a:pt x="44" y="112"/>
                  </a:cubicBezTo>
                  <a:cubicBezTo>
                    <a:pt x="37" y="100"/>
                    <a:pt x="36" y="88"/>
                    <a:pt x="41" y="84"/>
                  </a:cubicBezTo>
                  <a:cubicBezTo>
                    <a:pt x="48" y="79"/>
                    <a:pt x="64" y="87"/>
                    <a:pt x="77" y="103"/>
                  </a:cubicBezTo>
                  <a:cubicBezTo>
                    <a:pt x="89" y="119"/>
                    <a:pt x="93" y="137"/>
                    <a:pt x="86" y="143"/>
                  </a:cubicBezTo>
                  <a:cubicBezTo>
                    <a:pt x="80" y="148"/>
                    <a:pt x="66" y="141"/>
                    <a:pt x="55" y="128"/>
                  </a:cubicBezTo>
                  <a:cubicBezTo>
                    <a:pt x="18" y="160"/>
                    <a:pt x="18" y="160"/>
                    <a:pt x="18" y="160"/>
                  </a:cubicBezTo>
                  <a:cubicBezTo>
                    <a:pt x="218" y="160"/>
                    <a:pt x="218" y="160"/>
                    <a:pt x="218" y="160"/>
                  </a:cubicBezTo>
                  <a:lnTo>
                    <a:pt x="218" y="0"/>
                  </a:lnTo>
                  <a:close/>
                </a:path>
              </a:pathLst>
            </a:custGeom>
            <a:solidFill>
              <a:srgbClr val="157FC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046" name="Oval 554"/>
            <p:cNvSpPr>
              <a:spLocks noChangeArrowheads="1"/>
            </p:cNvSpPr>
            <p:nvPr/>
          </p:nvSpPr>
          <p:spPr bwMode="auto">
            <a:xfrm>
              <a:off x="100618" y="498119"/>
              <a:ext cx="40992" cy="40993"/>
            </a:xfrm>
            <a:prstGeom prst="ellipse">
              <a:avLst/>
            </a:prstGeom>
            <a:solidFill>
              <a:srgbClr val="7A7A7A"/>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en-US">
                <a:solidFill>
                  <a:srgbClr val="000000"/>
                </a:solidFill>
              </a:endParaRPr>
            </a:p>
          </p:txBody>
        </p:sp>
        <p:sp>
          <p:nvSpPr>
            <p:cNvPr id="37047" name="Oval 555"/>
            <p:cNvSpPr>
              <a:spLocks noChangeArrowheads="1"/>
            </p:cNvSpPr>
            <p:nvPr/>
          </p:nvSpPr>
          <p:spPr bwMode="auto">
            <a:xfrm>
              <a:off x="468307" y="498119"/>
              <a:ext cx="40992" cy="40993"/>
            </a:xfrm>
            <a:prstGeom prst="ellipse">
              <a:avLst/>
            </a:prstGeom>
            <a:solidFill>
              <a:srgbClr val="7A7A7A"/>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en-US">
                <a:solidFill>
                  <a:srgbClr val="000000"/>
                </a:solidFill>
              </a:endParaRPr>
            </a:p>
          </p:txBody>
        </p:sp>
        <p:sp>
          <p:nvSpPr>
            <p:cNvPr id="37048" name="Oval 556"/>
            <p:cNvSpPr>
              <a:spLocks noChangeArrowheads="1"/>
            </p:cNvSpPr>
            <p:nvPr/>
          </p:nvSpPr>
          <p:spPr bwMode="auto">
            <a:xfrm>
              <a:off x="545322" y="498119"/>
              <a:ext cx="40992" cy="40993"/>
            </a:xfrm>
            <a:prstGeom prst="ellipse">
              <a:avLst/>
            </a:prstGeom>
            <a:solidFill>
              <a:srgbClr val="7A7A7A"/>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en-US">
                <a:solidFill>
                  <a:srgbClr val="000000"/>
                </a:solidFill>
              </a:endParaRPr>
            </a:p>
          </p:txBody>
        </p:sp>
        <p:sp>
          <p:nvSpPr>
            <p:cNvPr id="37049" name="Oval 557"/>
            <p:cNvSpPr>
              <a:spLocks noChangeArrowheads="1"/>
            </p:cNvSpPr>
            <p:nvPr/>
          </p:nvSpPr>
          <p:spPr bwMode="auto">
            <a:xfrm>
              <a:off x="593768" y="309305"/>
              <a:ext cx="42235" cy="135399"/>
            </a:xfrm>
            <a:prstGeom prst="ellipse">
              <a:avLst/>
            </a:prstGeom>
            <a:solidFill>
              <a:srgbClr val="8D403C"/>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en-US">
                <a:solidFill>
                  <a:srgbClr val="000000"/>
                </a:solidFill>
              </a:endParaRPr>
            </a:p>
          </p:txBody>
        </p:sp>
        <p:sp>
          <p:nvSpPr>
            <p:cNvPr id="37050" name="Oval 558"/>
            <p:cNvSpPr>
              <a:spLocks noChangeArrowheads="1"/>
            </p:cNvSpPr>
            <p:nvPr/>
          </p:nvSpPr>
          <p:spPr bwMode="auto">
            <a:xfrm>
              <a:off x="249681" y="309305"/>
              <a:ext cx="40992" cy="135399"/>
            </a:xfrm>
            <a:prstGeom prst="ellipse">
              <a:avLst/>
            </a:prstGeom>
            <a:solidFill>
              <a:srgbClr val="8D403C"/>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en-US">
                <a:solidFill>
                  <a:srgbClr val="000000"/>
                </a:solidFill>
              </a:endParaRPr>
            </a:p>
          </p:txBody>
        </p:sp>
        <p:sp>
          <p:nvSpPr>
            <p:cNvPr id="37051" name="Rectangle 559"/>
            <p:cNvSpPr>
              <a:spLocks noChangeArrowheads="1"/>
            </p:cNvSpPr>
            <p:nvPr/>
          </p:nvSpPr>
          <p:spPr bwMode="auto">
            <a:xfrm>
              <a:off x="172665" y="414892"/>
              <a:ext cx="22359" cy="7453"/>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7052" name="Freeform 560"/>
            <p:cNvSpPr/>
            <p:nvPr/>
          </p:nvSpPr>
          <p:spPr bwMode="auto">
            <a:xfrm>
              <a:off x="442220" y="365204"/>
              <a:ext cx="21117" cy="53415"/>
            </a:xfrm>
            <a:custGeom>
              <a:avLst/>
              <a:gdLst>
                <a:gd name="T0" fmla="*/ 2147483647 w 46"/>
                <a:gd name="T1" fmla="*/ 0 h 122"/>
                <a:gd name="T2" fmla="*/ 2147483647 w 46"/>
                <a:gd name="T3" fmla="*/ 2147483647 h 122"/>
                <a:gd name="T4" fmla="*/ 2147483647 w 46"/>
                <a:gd name="T5" fmla="*/ 2147483647 h 122"/>
                <a:gd name="T6" fmla="*/ 2147483647 w 46"/>
                <a:gd name="T7" fmla="*/ 2147483647 h 122"/>
                <a:gd name="T8" fmla="*/ 2147483647 w 46"/>
                <a:gd name="T9" fmla="*/ 0 h 1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122">
                  <a:moveTo>
                    <a:pt x="16" y="0"/>
                  </a:moveTo>
                  <a:cubicBezTo>
                    <a:pt x="0" y="0"/>
                    <a:pt x="16" y="18"/>
                    <a:pt x="16" y="57"/>
                  </a:cubicBezTo>
                  <a:cubicBezTo>
                    <a:pt x="16" y="97"/>
                    <a:pt x="0" y="122"/>
                    <a:pt x="16" y="122"/>
                  </a:cubicBezTo>
                  <a:cubicBezTo>
                    <a:pt x="33" y="122"/>
                    <a:pt x="46" y="90"/>
                    <a:pt x="46" y="50"/>
                  </a:cubicBezTo>
                  <a:cubicBezTo>
                    <a:pt x="46" y="11"/>
                    <a:pt x="33" y="0"/>
                    <a:pt x="16" y="0"/>
                  </a:cubicBezTo>
                </a:path>
              </a:pathLst>
            </a:custGeom>
            <a:solidFill>
              <a:srgbClr val="D8AF4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6895" name="组合 735"/>
          <p:cNvGrpSpPr/>
          <p:nvPr/>
        </p:nvGrpSpPr>
        <p:grpSpPr bwMode="auto">
          <a:xfrm>
            <a:off x="3036094" y="4353078"/>
            <a:ext cx="541735" cy="541901"/>
            <a:chOff x="0" y="0"/>
            <a:chExt cx="721713" cy="721714"/>
          </a:xfrm>
        </p:grpSpPr>
        <p:sp>
          <p:nvSpPr>
            <p:cNvPr id="36998" name="Freeform 561"/>
            <p:cNvSpPr/>
            <p:nvPr/>
          </p:nvSpPr>
          <p:spPr bwMode="auto">
            <a:xfrm>
              <a:off x="0" y="0"/>
              <a:ext cx="721713" cy="721714"/>
            </a:xfrm>
            <a:custGeom>
              <a:avLst/>
              <a:gdLst>
                <a:gd name="T0" fmla="*/ 2147483647 w 1632"/>
                <a:gd name="T1" fmla="*/ 2147483647 h 1632"/>
                <a:gd name="T2" fmla="*/ 2147483647 w 1632"/>
                <a:gd name="T3" fmla="*/ 2147483647 h 1632"/>
                <a:gd name="T4" fmla="*/ 2147483647 w 1632"/>
                <a:gd name="T5" fmla="*/ 2147483647 h 1632"/>
                <a:gd name="T6" fmla="*/ 0 w 1632"/>
                <a:gd name="T7" fmla="*/ 2147483647 h 1632"/>
                <a:gd name="T8" fmla="*/ 0 w 1632"/>
                <a:gd name="T9" fmla="*/ 2147483647 h 1632"/>
                <a:gd name="T10" fmla="*/ 2147483647 w 1632"/>
                <a:gd name="T11" fmla="*/ 0 h 1632"/>
                <a:gd name="T12" fmla="*/ 2147483647 w 1632"/>
                <a:gd name="T13" fmla="*/ 0 h 1632"/>
                <a:gd name="T14" fmla="*/ 2147483647 w 1632"/>
                <a:gd name="T15" fmla="*/ 2147483647 h 1632"/>
                <a:gd name="T16" fmla="*/ 2147483647 w 1632"/>
                <a:gd name="T17" fmla="*/ 2147483647 h 16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32" h="1632">
                  <a:moveTo>
                    <a:pt x="1632" y="1518"/>
                  </a:moveTo>
                  <a:cubicBezTo>
                    <a:pt x="1632" y="1581"/>
                    <a:pt x="1581" y="1632"/>
                    <a:pt x="1518" y="1632"/>
                  </a:cubicBezTo>
                  <a:cubicBezTo>
                    <a:pt x="114" y="1632"/>
                    <a:pt x="114" y="1632"/>
                    <a:pt x="114" y="1632"/>
                  </a:cubicBezTo>
                  <a:cubicBezTo>
                    <a:pt x="51" y="1632"/>
                    <a:pt x="0" y="1581"/>
                    <a:pt x="0" y="1518"/>
                  </a:cubicBezTo>
                  <a:cubicBezTo>
                    <a:pt x="0" y="114"/>
                    <a:pt x="0" y="114"/>
                    <a:pt x="0" y="114"/>
                  </a:cubicBezTo>
                  <a:cubicBezTo>
                    <a:pt x="0" y="51"/>
                    <a:pt x="51" y="0"/>
                    <a:pt x="114" y="0"/>
                  </a:cubicBezTo>
                  <a:cubicBezTo>
                    <a:pt x="1518" y="0"/>
                    <a:pt x="1518" y="0"/>
                    <a:pt x="1518" y="0"/>
                  </a:cubicBezTo>
                  <a:cubicBezTo>
                    <a:pt x="1581" y="0"/>
                    <a:pt x="1632" y="51"/>
                    <a:pt x="1632" y="114"/>
                  </a:cubicBezTo>
                  <a:cubicBezTo>
                    <a:pt x="1632" y="1518"/>
                    <a:pt x="1632" y="1518"/>
                    <a:pt x="1632" y="1518"/>
                  </a:cubicBezTo>
                </a:path>
              </a:pathLst>
            </a:custGeom>
            <a:solidFill>
              <a:srgbClr val="E8C04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6999" name="Freeform 562"/>
            <p:cNvSpPr/>
            <p:nvPr/>
          </p:nvSpPr>
          <p:spPr bwMode="auto">
            <a:xfrm>
              <a:off x="163969" y="54656"/>
              <a:ext cx="393774" cy="293157"/>
            </a:xfrm>
            <a:custGeom>
              <a:avLst/>
              <a:gdLst>
                <a:gd name="T0" fmla="*/ 2147483647 w 890"/>
                <a:gd name="T1" fmla="*/ 2147483647 h 662"/>
                <a:gd name="T2" fmla="*/ 2147483647 w 890"/>
                <a:gd name="T3" fmla="*/ 2147483647 h 662"/>
                <a:gd name="T4" fmla="*/ 2147483647 w 890"/>
                <a:gd name="T5" fmla="*/ 2147483647 h 662"/>
                <a:gd name="T6" fmla="*/ 2147483647 w 890"/>
                <a:gd name="T7" fmla="*/ 2147483647 h 662"/>
                <a:gd name="T8" fmla="*/ 2147483647 w 890"/>
                <a:gd name="T9" fmla="*/ 2147483647 h 662"/>
                <a:gd name="T10" fmla="*/ 2147483647 w 890"/>
                <a:gd name="T11" fmla="*/ 2147483647 h 662"/>
                <a:gd name="T12" fmla="*/ 2147483647 w 890"/>
                <a:gd name="T13" fmla="*/ 2147483647 h 662"/>
                <a:gd name="T14" fmla="*/ 2147483647 w 890"/>
                <a:gd name="T15" fmla="*/ 2147483647 h 662"/>
                <a:gd name="T16" fmla="*/ 2147483647 w 890"/>
                <a:gd name="T17" fmla="*/ 2147483647 h 662"/>
                <a:gd name="T18" fmla="*/ 2147483647 w 890"/>
                <a:gd name="T19" fmla="*/ 2147483647 h 662"/>
                <a:gd name="T20" fmla="*/ 2147483647 w 890"/>
                <a:gd name="T21" fmla="*/ 2147483647 h 662"/>
                <a:gd name="T22" fmla="*/ 2147483647 w 890"/>
                <a:gd name="T23" fmla="*/ 0 h 662"/>
                <a:gd name="T24" fmla="*/ 2147483647 w 890"/>
                <a:gd name="T25" fmla="*/ 2147483647 h 662"/>
                <a:gd name="T26" fmla="*/ 2147483647 w 890"/>
                <a:gd name="T27" fmla="*/ 2147483647 h 662"/>
                <a:gd name="T28" fmla="*/ 2147483647 w 890"/>
                <a:gd name="T29" fmla="*/ 2147483647 h 662"/>
                <a:gd name="T30" fmla="*/ 0 w 890"/>
                <a:gd name="T31" fmla="*/ 2147483647 h 662"/>
                <a:gd name="T32" fmla="*/ 2147483647 w 890"/>
                <a:gd name="T33" fmla="*/ 2147483647 h 662"/>
                <a:gd name="T34" fmla="*/ 2147483647 w 890"/>
                <a:gd name="T35" fmla="*/ 2147483647 h 662"/>
                <a:gd name="T36" fmla="*/ 2147483647 w 890"/>
                <a:gd name="T37" fmla="*/ 2147483647 h 662"/>
                <a:gd name="T38" fmla="*/ 2147483647 w 890"/>
                <a:gd name="T39" fmla="*/ 2147483647 h 6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90" h="662">
                  <a:moveTo>
                    <a:pt x="195" y="662"/>
                  </a:moveTo>
                  <a:cubicBezTo>
                    <a:pt x="214" y="610"/>
                    <a:pt x="262" y="573"/>
                    <a:pt x="320" y="573"/>
                  </a:cubicBezTo>
                  <a:cubicBezTo>
                    <a:pt x="378" y="573"/>
                    <a:pt x="427" y="610"/>
                    <a:pt x="445" y="662"/>
                  </a:cubicBezTo>
                  <a:cubicBezTo>
                    <a:pt x="463" y="610"/>
                    <a:pt x="512" y="573"/>
                    <a:pt x="570" y="573"/>
                  </a:cubicBezTo>
                  <a:cubicBezTo>
                    <a:pt x="627" y="573"/>
                    <a:pt x="676" y="610"/>
                    <a:pt x="694" y="662"/>
                  </a:cubicBezTo>
                  <a:cubicBezTo>
                    <a:pt x="713" y="610"/>
                    <a:pt x="762" y="573"/>
                    <a:pt x="819" y="573"/>
                  </a:cubicBezTo>
                  <a:cubicBezTo>
                    <a:pt x="838" y="573"/>
                    <a:pt x="856" y="577"/>
                    <a:pt x="872" y="584"/>
                  </a:cubicBezTo>
                  <a:cubicBezTo>
                    <a:pt x="878" y="566"/>
                    <a:pt x="884" y="547"/>
                    <a:pt x="887" y="528"/>
                  </a:cubicBezTo>
                  <a:cubicBezTo>
                    <a:pt x="890" y="479"/>
                    <a:pt x="890" y="479"/>
                    <a:pt x="890" y="479"/>
                  </a:cubicBezTo>
                  <a:cubicBezTo>
                    <a:pt x="887" y="329"/>
                    <a:pt x="823" y="195"/>
                    <a:pt x="723" y="108"/>
                  </a:cubicBezTo>
                  <a:cubicBezTo>
                    <a:pt x="705" y="93"/>
                    <a:pt x="705" y="93"/>
                    <a:pt x="705" y="93"/>
                  </a:cubicBezTo>
                  <a:cubicBezTo>
                    <a:pt x="632" y="35"/>
                    <a:pt x="542" y="0"/>
                    <a:pt x="445" y="0"/>
                  </a:cubicBezTo>
                  <a:cubicBezTo>
                    <a:pt x="354" y="0"/>
                    <a:pt x="269" y="30"/>
                    <a:pt x="198" y="82"/>
                  </a:cubicBezTo>
                  <a:cubicBezTo>
                    <a:pt x="199" y="82"/>
                    <a:pt x="199" y="82"/>
                    <a:pt x="199" y="82"/>
                  </a:cubicBezTo>
                  <a:cubicBezTo>
                    <a:pt x="183" y="94"/>
                    <a:pt x="183" y="94"/>
                    <a:pt x="183" y="94"/>
                  </a:cubicBezTo>
                  <a:cubicBezTo>
                    <a:pt x="74" y="181"/>
                    <a:pt x="3" y="321"/>
                    <a:pt x="0" y="479"/>
                  </a:cubicBezTo>
                  <a:cubicBezTo>
                    <a:pt x="2" y="528"/>
                    <a:pt x="2" y="528"/>
                    <a:pt x="2" y="528"/>
                  </a:cubicBezTo>
                  <a:cubicBezTo>
                    <a:pt x="5" y="548"/>
                    <a:pt x="9" y="567"/>
                    <a:pt x="15" y="586"/>
                  </a:cubicBezTo>
                  <a:cubicBezTo>
                    <a:pt x="32" y="578"/>
                    <a:pt x="51" y="573"/>
                    <a:pt x="71" y="573"/>
                  </a:cubicBezTo>
                  <a:cubicBezTo>
                    <a:pt x="128" y="573"/>
                    <a:pt x="177" y="610"/>
                    <a:pt x="195" y="662"/>
                  </a:cubicBezTo>
                </a:path>
              </a:pathLst>
            </a:custGeom>
            <a:solidFill>
              <a:srgbClr val="D2514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000" name="Freeform 563"/>
            <p:cNvSpPr/>
            <p:nvPr/>
          </p:nvSpPr>
          <p:spPr bwMode="auto">
            <a:xfrm>
              <a:off x="172664" y="315517"/>
              <a:ext cx="373899" cy="195025"/>
            </a:xfrm>
            <a:custGeom>
              <a:avLst/>
              <a:gdLst>
                <a:gd name="T0" fmla="*/ 2147483647 w 846"/>
                <a:gd name="T1" fmla="*/ 2147483647 h 441"/>
                <a:gd name="T2" fmla="*/ 2147483647 w 846"/>
                <a:gd name="T3" fmla="*/ 2147483647 h 441"/>
                <a:gd name="T4" fmla="*/ 2147483647 w 846"/>
                <a:gd name="T5" fmla="*/ 2147483647 h 441"/>
                <a:gd name="T6" fmla="*/ 2147483647 w 846"/>
                <a:gd name="T7" fmla="*/ 0 h 441"/>
                <a:gd name="T8" fmla="*/ 2147483647 w 846"/>
                <a:gd name="T9" fmla="*/ 2147483647 h 441"/>
                <a:gd name="T10" fmla="*/ 2147483647 w 846"/>
                <a:gd name="T11" fmla="*/ 2147483647 h 441"/>
                <a:gd name="T12" fmla="*/ 2147483647 w 846"/>
                <a:gd name="T13" fmla="*/ 2147483647 h 441"/>
                <a:gd name="T14" fmla="*/ 2147483647 w 846"/>
                <a:gd name="T15" fmla="*/ 2147483647 h 441"/>
                <a:gd name="T16" fmla="*/ 2147483647 w 846"/>
                <a:gd name="T17" fmla="*/ 0 h 441"/>
                <a:gd name="T18" fmla="*/ 2147483647 w 846"/>
                <a:gd name="T19" fmla="*/ 2147483647 h 441"/>
                <a:gd name="T20" fmla="*/ 2147483647 w 846"/>
                <a:gd name="T21" fmla="*/ 2147483647 h 441"/>
                <a:gd name="T22" fmla="*/ 2147483647 w 846"/>
                <a:gd name="T23" fmla="*/ 2147483647 h 441"/>
                <a:gd name="T24" fmla="*/ 2147483647 w 846"/>
                <a:gd name="T25" fmla="*/ 2147483647 h 441"/>
                <a:gd name="T26" fmla="*/ 2147483647 w 846"/>
                <a:gd name="T27" fmla="*/ 0 h 441"/>
                <a:gd name="T28" fmla="*/ 2147483647 w 846"/>
                <a:gd name="T29" fmla="*/ 2147483647 h 441"/>
                <a:gd name="T30" fmla="*/ 2147483647 w 846"/>
                <a:gd name="T31" fmla="*/ 2147483647 h 441"/>
                <a:gd name="T32" fmla="*/ 2147483647 w 846"/>
                <a:gd name="T33" fmla="*/ 2147483647 h 441"/>
                <a:gd name="T34" fmla="*/ 2147483647 w 846"/>
                <a:gd name="T35" fmla="*/ 2147483647 h 441"/>
                <a:gd name="T36" fmla="*/ 2147483647 w 846"/>
                <a:gd name="T37" fmla="*/ 0 h 441"/>
                <a:gd name="T38" fmla="*/ 0 w 846"/>
                <a:gd name="T39" fmla="*/ 2147483647 h 441"/>
                <a:gd name="T40" fmla="*/ 2147483647 w 846"/>
                <a:gd name="T41" fmla="*/ 2147483647 h 441"/>
                <a:gd name="T42" fmla="*/ 2147483647 w 846"/>
                <a:gd name="T43" fmla="*/ 2147483647 h 441"/>
                <a:gd name="T44" fmla="*/ 2147483647 w 846"/>
                <a:gd name="T45" fmla="*/ 2147483647 h 44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846" h="441">
                  <a:moveTo>
                    <a:pt x="543" y="441"/>
                  </a:moveTo>
                  <a:cubicBezTo>
                    <a:pt x="559" y="441"/>
                    <a:pt x="559" y="441"/>
                    <a:pt x="559" y="441"/>
                  </a:cubicBezTo>
                  <a:cubicBezTo>
                    <a:pt x="634" y="269"/>
                    <a:pt x="787" y="154"/>
                    <a:pt x="846" y="10"/>
                  </a:cubicBezTo>
                  <a:cubicBezTo>
                    <a:pt x="832" y="3"/>
                    <a:pt x="816" y="0"/>
                    <a:pt x="799" y="0"/>
                  </a:cubicBezTo>
                  <a:cubicBezTo>
                    <a:pt x="735" y="0"/>
                    <a:pt x="682" y="52"/>
                    <a:pt x="682" y="117"/>
                  </a:cubicBezTo>
                  <a:cubicBezTo>
                    <a:pt x="682" y="204"/>
                    <a:pt x="682" y="204"/>
                    <a:pt x="682" y="204"/>
                  </a:cubicBezTo>
                  <a:cubicBezTo>
                    <a:pt x="666" y="204"/>
                    <a:pt x="666" y="204"/>
                    <a:pt x="666" y="204"/>
                  </a:cubicBezTo>
                  <a:cubicBezTo>
                    <a:pt x="666" y="117"/>
                    <a:pt x="666" y="117"/>
                    <a:pt x="666" y="117"/>
                  </a:cubicBezTo>
                  <a:cubicBezTo>
                    <a:pt x="666" y="52"/>
                    <a:pt x="614" y="0"/>
                    <a:pt x="550" y="0"/>
                  </a:cubicBezTo>
                  <a:cubicBezTo>
                    <a:pt x="485" y="0"/>
                    <a:pt x="433" y="52"/>
                    <a:pt x="433" y="117"/>
                  </a:cubicBezTo>
                  <a:cubicBezTo>
                    <a:pt x="433" y="204"/>
                    <a:pt x="433" y="204"/>
                    <a:pt x="433" y="204"/>
                  </a:cubicBezTo>
                  <a:cubicBezTo>
                    <a:pt x="417" y="204"/>
                    <a:pt x="417" y="204"/>
                    <a:pt x="417" y="204"/>
                  </a:cubicBezTo>
                  <a:cubicBezTo>
                    <a:pt x="417" y="117"/>
                    <a:pt x="417" y="117"/>
                    <a:pt x="417" y="117"/>
                  </a:cubicBezTo>
                  <a:cubicBezTo>
                    <a:pt x="417" y="52"/>
                    <a:pt x="365" y="0"/>
                    <a:pt x="300" y="0"/>
                  </a:cubicBezTo>
                  <a:cubicBezTo>
                    <a:pt x="236" y="0"/>
                    <a:pt x="183" y="52"/>
                    <a:pt x="183" y="117"/>
                  </a:cubicBezTo>
                  <a:cubicBezTo>
                    <a:pt x="183" y="204"/>
                    <a:pt x="183" y="204"/>
                    <a:pt x="183" y="204"/>
                  </a:cubicBezTo>
                  <a:cubicBezTo>
                    <a:pt x="168" y="204"/>
                    <a:pt x="168" y="204"/>
                    <a:pt x="168" y="204"/>
                  </a:cubicBezTo>
                  <a:cubicBezTo>
                    <a:pt x="168" y="117"/>
                    <a:pt x="168" y="117"/>
                    <a:pt x="168" y="117"/>
                  </a:cubicBezTo>
                  <a:cubicBezTo>
                    <a:pt x="168" y="52"/>
                    <a:pt x="115" y="0"/>
                    <a:pt x="51" y="0"/>
                  </a:cubicBezTo>
                  <a:cubicBezTo>
                    <a:pt x="32" y="0"/>
                    <a:pt x="15" y="4"/>
                    <a:pt x="0" y="12"/>
                  </a:cubicBezTo>
                  <a:cubicBezTo>
                    <a:pt x="59" y="171"/>
                    <a:pt x="226" y="262"/>
                    <a:pt x="305" y="441"/>
                  </a:cubicBezTo>
                  <a:cubicBezTo>
                    <a:pt x="323" y="441"/>
                    <a:pt x="323" y="441"/>
                    <a:pt x="323" y="441"/>
                  </a:cubicBezTo>
                  <a:cubicBezTo>
                    <a:pt x="543" y="441"/>
                    <a:pt x="543" y="441"/>
                    <a:pt x="543" y="441"/>
                  </a:cubicBezTo>
                </a:path>
              </a:pathLst>
            </a:custGeom>
            <a:solidFill>
              <a:srgbClr val="A3BE5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001" name="Freeform 564"/>
            <p:cNvSpPr/>
            <p:nvPr/>
          </p:nvSpPr>
          <p:spPr bwMode="auto">
            <a:xfrm>
              <a:off x="313032" y="576377"/>
              <a:ext cx="103102" cy="89438"/>
            </a:xfrm>
            <a:custGeom>
              <a:avLst/>
              <a:gdLst>
                <a:gd name="T0" fmla="*/ 2147483647 w 83"/>
                <a:gd name="T1" fmla="*/ 0 h 72"/>
                <a:gd name="T2" fmla="*/ 0 w 83"/>
                <a:gd name="T3" fmla="*/ 0 h 72"/>
                <a:gd name="T4" fmla="*/ 0 w 83"/>
                <a:gd name="T5" fmla="*/ 2147483647 h 72"/>
                <a:gd name="T6" fmla="*/ 2147483647 w 83"/>
                <a:gd name="T7" fmla="*/ 2147483647 h 72"/>
                <a:gd name="T8" fmla="*/ 2147483647 w 83"/>
                <a:gd name="T9" fmla="*/ 0 h 72"/>
                <a:gd name="T10" fmla="*/ 2147483647 w 83"/>
                <a:gd name="T11" fmla="*/ 0 h 72"/>
                <a:gd name="T12" fmla="*/ 2147483647 w 83"/>
                <a:gd name="T13" fmla="*/ 0 h 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3" h="72">
                  <a:moveTo>
                    <a:pt x="8" y="0"/>
                  </a:moveTo>
                  <a:lnTo>
                    <a:pt x="0" y="0"/>
                  </a:lnTo>
                  <a:lnTo>
                    <a:pt x="0" y="72"/>
                  </a:lnTo>
                  <a:lnTo>
                    <a:pt x="83" y="72"/>
                  </a:lnTo>
                  <a:lnTo>
                    <a:pt x="83" y="0"/>
                  </a:lnTo>
                  <a:lnTo>
                    <a:pt x="74" y="0"/>
                  </a:lnTo>
                  <a:lnTo>
                    <a:pt x="8" y="0"/>
                  </a:lnTo>
                  <a:close/>
                </a:path>
              </a:pathLst>
            </a:custGeom>
            <a:solidFill>
              <a:srgbClr val="95531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002" name="Freeform 565"/>
            <p:cNvSpPr/>
            <p:nvPr/>
          </p:nvSpPr>
          <p:spPr bwMode="auto">
            <a:xfrm>
              <a:off x="313032" y="576377"/>
              <a:ext cx="103102" cy="89438"/>
            </a:xfrm>
            <a:custGeom>
              <a:avLst/>
              <a:gdLst>
                <a:gd name="T0" fmla="*/ 2147483647 w 83"/>
                <a:gd name="T1" fmla="*/ 0 h 72"/>
                <a:gd name="T2" fmla="*/ 0 w 83"/>
                <a:gd name="T3" fmla="*/ 0 h 72"/>
                <a:gd name="T4" fmla="*/ 0 w 83"/>
                <a:gd name="T5" fmla="*/ 2147483647 h 72"/>
                <a:gd name="T6" fmla="*/ 2147483647 w 83"/>
                <a:gd name="T7" fmla="*/ 2147483647 h 72"/>
                <a:gd name="T8" fmla="*/ 2147483647 w 83"/>
                <a:gd name="T9" fmla="*/ 0 h 72"/>
                <a:gd name="T10" fmla="*/ 2147483647 w 83"/>
                <a:gd name="T11" fmla="*/ 0 h 72"/>
                <a:gd name="T12" fmla="*/ 2147483647 w 83"/>
                <a:gd name="T13" fmla="*/ 0 h 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3" h="72">
                  <a:moveTo>
                    <a:pt x="8" y="0"/>
                  </a:moveTo>
                  <a:lnTo>
                    <a:pt x="0" y="0"/>
                  </a:lnTo>
                  <a:lnTo>
                    <a:pt x="0" y="72"/>
                  </a:lnTo>
                  <a:lnTo>
                    <a:pt x="83" y="72"/>
                  </a:lnTo>
                  <a:lnTo>
                    <a:pt x="83" y="0"/>
                  </a:lnTo>
                  <a:lnTo>
                    <a:pt x="74" y="0"/>
                  </a:lnTo>
                  <a:lnTo>
                    <a:pt x="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003" name="Freeform 566"/>
            <p:cNvSpPr/>
            <p:nvPr/>
          </p:nvSpPr>
          <p:spPr bwMode="auto">
            <a:xfrm>
              <a:off x="315517" y="510541"/>
              <a:ext cx="98133" cy="65837"/>
            </a:xfrm>
            <a:custGeom>
              <a:avLst/>
              <a:gdLst>
                <a:gd name="T0" fmla="*/ 2147483647 w 79"/>
                <a:gd name="T1" fmla="*/ 2147483647 h 53"/>
                <a:gd name="T2" fmla="*/ 2147483647 w 79"/>
                <a:gd name="T3" fmla="*/ 0 h 53"/>
                <a:gd name="T4" fmla="*/ 0 w 79"/>
                <a:gd name="T5" fmla="*/ 0 h 53"/>
                <a:gd name="T6" fmla="*/ 2147483647 w 79"/>
                <a:gd name="T7" fmla="*/ 2147483647 h 53"/>
                <a:gd name="T8" fmla="*/ 2147483647 w 79"/>
                <a:gd name="T9" fmla="*/ 2147483647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53">
                  <a:moveTo>
                    <a:pt x="72" y="53"/>
                  </a:moveTo>
                  <a:lnTo>
                    <a:pt x="79" y="0"/>
                  </a:lnTo>
                  <a:lnTo>
                    <a:pt x="0" y="0"/>
                  </a:lnTo>
                  <a:lnTo>
                    <a:pt x="6" y="53"/>
                  </a:lnTo>
                  <a:lnTo>
                    <a:pt x="72" y="53"/>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004" name="Freeform 567"/>
            <p:cNvSpPr/>
            <p:nvPr/>
          </p:nvSpPr>
          <p:spPr bwMode="auto">
            <a:xfrm>
              <a:off x="315517" y="510541"/>
              <a:ext cx="98133" cy="65837"/>
            </a:xfrm>
            <a:custGeom>
              <a:avLst/>
              <a:gdLst>
                <a:gd name="T0" fmla="*/ 2147483647 w 79"/>
                <a:gd name="T1" fmla="*/ 2147483647 h 53"/>
                <a:gd name="T2" fmla="*/ 2147483647 w 79"/>
                <a:gd name="T3" fmla="*/ 0 h 53"/>
                <a:gd name="T4" fmla="*/ 0 w 79"/>
                <a:gd name="T5" fmla="*/ 0 h 53"/>
                <a:gd name="T6" fmla="*/ 2147483647 w 79"/>
                <a:gd name="T7" fmla="*/ 2147483647 h 53"/>
                <a:gd name="T8" fmla="*/ 2147483647 w 79"/>
                <a:gd name="T9" fmla="*/ 2147483647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53">
                  <a:moveTo>
                    <a:pt x="72" y="53"/>
                  </a:moveTo>
                  <a:lnTo>
                    <a:pt x="79" y="0"/>
                  </a:lnTo>
                  <a:lnTo>
                    <a:pt x="0" y="0"/>
                  </a:lnTo>
                  <a:lnTo>
                    <a:pt x="6" y="53"/>
                  </a:lnTo>
                  <a:lnTo>
                    <a:pt x="72" y="5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005" name="Freeform 568"/>
            <p:cNvSpPr/>
            <p:nvPr/>
          </p:nvSpPr>
          <p:spPr bwMode="auto">
            <a:xfrm>
              <a:off x="319243" y="510541"/>
              <a:ext cx="13664" cy="65837"/>
            </a:xfrm>
            <a:custGeom>
              <a:avLst/>
              <a:gdLst>
                <a:gd name="T0" fmla="*/ 2147483647 w 11"/>
                <a:gd name="T1" fmla="*/ 0 h 53"/>
                <a:gd name="T2" fmla="*/ 2147483647 w 11"/>
                <a:gd name="T3" fmla="*/ 2147483647 h 53"/>
                <a:gd name="T4" fmla="*/ 2147483647 w 11"/>
                <a:gd name="T5" fmla="*/ 2147483647 h 53"/>
                <a:gd name="T6" fmla="*/ 0 w 11"/>
                <a:gd name="T7" fmla="*/ 0 h 53"/>
                <a:gd name="T8" fmla="*/ 2147483647 w 11"/>
                <a:gd name="T9" fmla="*/ 0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53">
                  <a:moveTo>
                    <a:pt x="11" y="0"/>
                  </a:moveTo>
                  <a:lnTo>
                    <a:pt x="11" y="53"/>
                  </a:lnTo>
                  <a:lnTo>
                    <a:pt x="5" y="53"/>
                  </a:lnTo>
                  <a:lnTo>
                    <a:pt x="0" y="0"/>
                  </a:lnTo>
                  <a:lnTo>
                    <a:pt x="11" y="0"/>
                  </a:lnTo>
                  <a:close/>
                </a:path>
              </a:pathLst>
            </a:custGeom>
            <a:solidFill>
              <a:srgbClr val="E8C04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006" name="Freeform 569"/>
            <p:cNvSpPr/>
            <p:nvPr/>
          </p:nvSpPr>
          <p:spPr bwMode="auto">
            <a:xfrm>
              <a:off x="319243" y="510541"/>
              <a:ext cx="13664" cy="65837"/>
            </a:xfrm>
            <a:custGeom>
              <a:avLst/>
              <a:gdLst>
                <a:gd name="T0" fmla="*/ 2147483647 w 11"/>
                <a:gd name="T1" fmla="*/ 0 h 53"/>
                <a:gd name="T2" fmla="*/ 2147483647 w 11"/>
                <a:gd name="T3" fmla="*/ 2147483647 h 53"/>
                <a:gd name="T4" fmla="*/ 2147483647 w 11"/>
                <a:gd name="T5" fmla="*/ 2147483647 h 53"/>
                <a:gd name="T6" fmla="*/ 0 w 11"/>
                <a:gd name="T7" fmla="*/ 0 h 53"/>
                <a:gd name="T8" fmla="*/ 2147483647 w 11"/>
                <a:gd name="T9" fmla="*/ 0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53">
                  <a:moveTo>
                    <a:pt x="11" y="0"/>
                  </a:moveTo>
                  <a:lnTo>
                    <a:pt x="11" y="53"/>
                  </a:lnTo>
                  <a:lnTo>
                    <a:pt x="5" y="53"/>
                  </a:lnTo>
                  <a:lnTo>
                    <a:pt x="0" y="0"/>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007" name="Freeform 570"/>
            <p:cNvSpPr/>
            <p:nvPr/>
          </p:nvSpPr>
          <p:spPr bwMode="auto">
            <a:xfrm>
              <a:off x="319243" y="510541"/>
              <a:ext cx="13664" cy="0"/>
            </a:xfrm>
            <a:custGeom>
              <a:avLst/>
              <a:gdLst>
                <a:gd name="T0" fmla="*/ 0 w 11"/>
                <a:gd name="T1" fmla="*/ 2147483647 w 11"/>
                <a:gd name="T2" fmla="*/ 0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11"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008" name="Line 571"/>
            <p:cNvSpPr>
              <a:spLocks noChangeShapeType="1"/>
            </p:cNvSpPr>
            <p:nvPr/>
          </p:nvSpPr>
          <p:spPr bwMode="auto">
            <a:xfrm>
              <a:off x="319243" y="510541"/>
              <a:ext cx="13664"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009" name="Rectangle 572"/>
            <p:cNvSpPr>
              <a:spLocks noChangeArrowheads="1"/>
            </p:cNvSpPr>
            <p:nvPr/>
          </p:nvSpPr>
          <p:spPr bwMode="auto">
            <a:xfrm>
              <a:off x="336633" y="510541"/>
              <a:ext cx="53414" cy="65837"/>
            </a:xfrm>
            <a:prstGeom prst="rect">
              <a:avLst/>
            </a:prstGeom>
            <a:solidFill>
              <a:srgbClr val="E8C04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7010" name="Rectangle 573"/>
            <p:cNvSpPr>
              <a:spLocks noChangeArrowheads="1"/>
            </p:cNvSpPr>
            <p:nvPr/>
          </p:nvSpPr>
          <p:spPr bwMode="auto">
            <a:xfrm>
              <a:off x="336633" y="510541"/>
              <a:ext cx="53414" cy="6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7011" name="Freeform 574"/>
            <p:cNvSpPr/>
            <p:nvPr/>
          </p:nvSpPr>
          <p:spPr bwMode="auto">
            <a:xfrm>
              <a:off x="336633" y="510541"/>
              <a:ext cx="53414" cy="0"/>
            </a:xfrm>
            <a:custGeom>
              <a:avLst/>
              <a:gdLst>
                <a:gd name="T0" fmla="*/ 0 w 43"/>
                <a:gd name="T1" fmla="*/ 2147483647 w 43"/>
                <a:gd name="T2" fmla="*/ 0 w 43"/>
                <a:gd name="T3" fmla="*/ 0 60000 65536"/>
                <a:gd name="T4" fmla="*/ 0 60000 65536"/>
                <a:gd name="T5" fmla="*/ 0 60000 65536"/>
              </a:gdLst>
              <a:ahLst/>
              <a:cxnLst>
                <a:cxn ang="T3">
                  <a:pos x="T0" y="0"/>
                </a:cxn>
                <a:cxn ang="T4">
                  <a:pos x="T1" y="0"/>
                </a:cxn>
                <a:cxn ang="T5">
                  <a:pos x="T2" y="0"/>
                </a:cxn>
              </a:cxnLst>
              <a:rect l="0" t="0" r="r" b="b"/>
              <a:pathLst>
                <a:path w="43">
                  <a:moveTo>
                    <a:pt x="0" y="0"/>
                  </a:moveTo>
                  <a:lnTo>
                    <a:pt x="43"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012" name="Line 575"/>
            <p:cNvSpPr>
              <a:spLocks noChangeShapeType="1"/>
            </p:cNvSpPr>
            <p:nvPr/>
          </p:nvSpPr>
          <p:spPr bwMode="auto">
            <a:xfrm>
              <a:off x="336633" y="510541"/>
              <a:ext cx="53414"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013" name="Freeform 576"/>
            <p:cNvSpPr/>
            <p:nvPr/>
          </p:nvSpPr>
          <p:spPr bwMode="auto">
            <a:xfrm>
              <a:off x="395017" y="510541"/>
              <a:ext cx="13664" cy="65837"/>
            </a:xfrm>
            <a:custGeom>
              <a:avLst/>
              <a:gdLst>
                <a:gd name="T0" fmla="*/ 2147483647 w 11"/>
                <a:gd name="T1" fmla="*/ 0 h 53"/>
                <a:gd name="T2" fmla="*/ 2147483647 w 11"/>
                <a:gd name="T3" fmla="*/ 2147483647 h 53"/>
                <a:gd name="T4" fmla="*/ 0 w 11"/>
                <a:gd name="T5" fmla="*/ 2147483647 h 53"/>
                <a:gd name="T6" fmla="*/ 0 w 11"/>
                <a:gd name="T7" fmla="*/ 0 h 53"/>
                <a:gd name="T8" fmla="*/ 2147483647 w 11"/>
                <a:gd name="T9" fmla="*/ 0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53">
                  <a:moveTo>
                    <a:pt x="11" y="0"/>
                  </a:moveTo>
                  <a:lnTo>
                    <a:pt x="5" y="53"/>
                  </a:lnTo>
                  <a:lnTo>
                    <a:pt x="0" y="53"/>
                  </a:lnTo>
                  <a:lnTo>
                    <a:pt x="0" y="0"/>
                  </a:lnTo>
                  <a:lnTo>
                    <a:pt x="11" y="0"/>
                  </a:lnTo>
                  <a:close/>
                </a:path>
              </a:pathLst>
            </a:custGeom>
            <a:solidFill>
              <a:srgbClr val="E8C04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014" name="Freeform 577"/>
            <p:cNvSpPr/>
            <p:nvPr/>
          </p:nvSpPr>
          <p:spPr bwMode="auto">
            <a:xfrm>
              <a:off x="395017" y="510541"/>
              <a:ext cx="13664" cy="65837"/>
            </a:xfrm>
            <a:custGeom>
              <a:avLst/>
              <a:gdLst>
                <a:gd name="T0" fmla="*/ 2147483647 w 11"/>
                <a:gd name="T1" fmla="*/ 0 h 53"/>
                <a:gd name="T2" fmla="*/ 2147483647 w 11"/>
                <a:gd name="T3" fmla="*/ 2147483647 h 53"/>
                <a:gd name="T4" fmla="*/ 0 w 11"/>
                <a:gd name="T5" fmla="*/ 2147483647 h 53"/>
                <a:gd name="T6" fmla="*/ 0 w 11"/>
                <a:gd name="T7" fmla="*/ 0 h 53"/>
                <a:gd name="T8" fmla="*/ 2147483647 w 11"/>
                <a:gd name="T9" fmla="*/ 0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53">
                  <a:moveTo>
                    <a:pt x="11" y="0"/>
                  </a:moveTo>
                  <a:lnTo>
                    <a:pt x="5" y="53"/>
                  </a:lnTo>
                  <a:lnTo>
                    <a:pt x="0" y="53"/>
                  </a:lnTo>
                  <a:lnTo>
                    <a:pt x="0" y="0"/>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015" name="Freeform 578"/>
            <p:cNvSpPr/>
            <p:nvPr/>
          </p:nvSpPr>
          <p:spPr bwMode="auto">
            <a:xfrm>
              <a:off x="395017" y="510541"/>
              <a:ext cx="13664" cy="0"/>
            </a:xfrm>
            <a:custGeom>
              <a:avLst/>
              <a:gdLst>
                <a:gd name="T0" fmla="*/ 0 w 11"/>
                <a:gd name="T1" fmla="*/ 2147483647 w 11"/>
                <a:gd name="T2" fmla="*/ 0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11"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016" name="Line 579"/>
            <p:cNvSpPr>
              <a:spLocks noChangeShapeType="1"/>
            </p:cNvSpPr>
            <p:nvPr/>
          </p:nvSpPr>
          <p:spPr bwMode="auto">
            <a:xfrm>
              <a:off x="395017" y="510541"/>
              <a:ext cx="13664"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017" name="Freeform 580"/>
            <p:cNvSpPr/>
            <p:nvPr/>
          </p:nvSpPr>
          <p:spPr bwMode="auto">
            <a:xfrm>
              <a:off x="319243" y="649666"/>
              <a:ext cx="94407" cy="8696"/>
            </a:xfrm>
            <a:custGeom>
              <a:avLst/>
              <a:gdLst>
                <a:gd name="T0" fmla="*/ 2147483647 w 212"/>
                <a:gd name="T1" fmla="*/ 0 h 22"/>
                <a:gd name="T2" fmla="*/ 2147483647 w 212"/>
                <a:gd name="T3" fmla="*/ 2147483647 h 22"/>
                <a:gd name="T4" fmla="*/ 2147483647 w 212"/>
                <a:gd name="T5" fmla="*/ 0 h 22"/>
                <a:gd name="T6" fmla="*/ 0 w 212"/>
                <a:gd name="T7" fmla="*/ 2147483647 h 22"/>
                <a:gd name="T8" fmla="*/ 2147483647 w 212"/>
                <a:gd name="T9" fmla="*/ 2147483647 h 22"/>
                <a:gd name="T10" fmla="*/ 2147483647 w 212"/>
                <a:gd name="T11" fmla="*/ 2147483647 h 22"/>
                <a:gd name="T12" fmla="*/ 2147483647 w 212"/>
                <a:gd name="T13" fmla="*/ 0 h 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2" h="22">
                  <a:moveTo>
                    <a:pt x="204" y="0"/>
                  </a:moveTo>
                  <a:cubicBezTo>
                    <a:pt x="189" y="0"/>
                    <a:pt x="151" y="9"/>
                    <a:pt x="106" y="9"/>
                  </a:cubicBezTo>
                  <a:cubicBezTo>
                    <a:pt x="62" y="9"/>
                    <a:pt x="24" y="0"/>
                    <a:pt x="8" y="0"/>
                  </a:cubicBezTo>
                  <a:cubicBezTo>
                    <a:pt x="3" y="0"/>
                    <a:pt x="0" y="1"/>
                    <a:pt x="0" y="3"/>
                  </a:cubicBezTo>
                  <a:cubicBezTo>
                    <a:pt x="0" y="13"/>
                    <a:pt x="48" y="22"/>
                    <a:pt x="106" y="22"/>
                  </a:cubicBezTo>
                  <a:cubicBezTo>
                    <a:pt x="165" y="22"/>
                    <a:pt x="212" y="13"/>
                    <a:pt x="212" y="3"/>
                  </a:cubicBezTo>
                  <a:cubicBezTo>
                    <a:pt x="212" y="1"/>
                    <a:pt x="209" y="0"/>
                    <a:pt x="204" y="0"/>
                  </a:cubicBezTo>
                </a:path>
              </a:pathLst>
            </a:custGeom>
            <a:solidFill>
              <a:srgbClr val="A55C1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018" name="Freeform 581"/>
            <p:cNvSpPr/>
            <p:nvPr/>
          </p:nvSpPr>
          <p:spPr bwMode="auto">
            <a:xfrm>
              <a:off x="319243" y="624822"/>
              <a:ext cx="94407" cy="9938"/>
            </a:xfrm>
            <a:custGeom>
              <a:avLst/>
              <a:gdLst>
                <a:gd name="T0" fmla="*/ 2147483647 w 212"/>
                <a:gd name="T1" fmla="*/ 0 h 23"/>
                <a:gd name="T2" fmla="*/ 2147483647 w 212"/>
                <a:gd name="T3" fmla="*/ 2147483647 h 23"/>
                <a:gd name="T4" fmla="*/ 2147483647 w 212"/>
                <a:gd name="T5" fmla="*/ 0 h 23"/>
                <a:gd name="T6" fmla="*/ 0 w 212"/>
                <a:gd name="T7" fmla="*/ 2147483647 h 23"/>
                <a:gd name="T8" fmla="*/ 2147483647 w 212"/>
                <a:gd name="T9" fmla="*/ 2147483647 h 23"/>
                <a:gd name="T10" fmla="*/ 2147483647 w 212"/>
                <a:gd name="T11" fmla="*/ 2147483647 h 23"/>
                <a:gd name="T12" fmla="*/ 2147483647 w 212"/>
                <a:gd name="T13" fmla="*/ 0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2" h="23">
                  <a:moveTo>
                    <a:pt x="204" y="0"/>
                  </a:moveTo>
                  <a:cubicBezTo>
                    <a:pt x="189" y="0"/>
                    <a:pt x="151" y="10"/>
                    <a:pt x="106" y="10"/>
                  </a:cubicBezTo>
                  <a:cubicBezTo>
                    <a:pt x="62" y="10"/>
                    <a:pt x="24" y="0"/>
                    <a:pt x="8" y="0"/>
                  </a:cubicBezTo>
                  <a:cubicBezTo>
                    <a:pt x="3" y="0"/>
                    <a:pt x="0" y="1"/>
                    <a:pt x="0" y="4"/>
                  </a:cubicBezTo>
                  <a:cubicBezTo>
                    <a:pt x="0" y="14"/>
                    <a:pt x="48" y="23"/>
                    <a:pt x="106" y="23"/>
                  </a:cubicBezTo>
                  <a:cubicBezTo>
                    <a:pt x="165" y="23"/>
                    <a:pt x="212" y="14"/>
                    <a:pt x="212" y="4"/>
                  </a:cubicBezTo>
                  <a:cubicBezTo>
                    <a:pt x="212" y="1"/>
                    <a:pt x="209" y="0"/>
                    <a:pt x="204" y="0"/>
                  </a:cubicBezTo>
                </a:path>
              </a:pathLst>
            </a:custGeom>
            <a:solidFill>
              <a:srgbClr val="A55C1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019" name="Freeform 582"/>
            <p:cNvSpPr/>
            <p:nvPr/>
          </p:nvSpPr>
          <p:spPr bwMode="auto">
            <a:xfrm>
              <a:off x="319243" y="598737"/>
              <a:ext cx="94407" cy="9938"/>
            </a:xfrm>
            <a:custGeom>
              <a:avLst/>
              <a:gdLst>
                <a:gd name="T0" fmla="*/ 2147483647 w 212"/>
                <a:gd name="T1" fmla="*/ 0 h 22"/>
                <a:gd name="T2" fmla="*/ 2147483647 w 212"/>
                <a:gd name="T3" fmla="*/ 2147483647 h 22"/>
                <a:gd name="T4" fmla="*/ 2147483647 w 212"/>
                <a:gd name="T5" fmla="*/ 0 h 22"/>
                <a:gd name="T6" fmla="*/ 0 w 212"/>
                <a:gd name="T7" fmla="*/ 2147483647 h 22"/>
                <a:gd name="T8" fmla="*/ 2147483647 w 212"/>
                <a:gd name="T9" fmla="*/ 2147483647 h 22"/>
                <a:gd name="T10" fmla="*/ 2147483647 w 212"/>
                <a:gd name="T11" fmla="*/ 2147483647 h 22"/>
                <a:gd name="T12" fmla="*/ 2147483647 w 212"/>
                <a:gd name="T13" fmla="*/ 0 h 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2" h="22">
                  <a:moveTo>
                    <a:pt x="204" y="0"/>
                  </a:moveTo>
                  <a:cubicBezTo>
                    <a:pt x="189" y="0"/>
                    <a:pt x="151" y="10"/>
                    <a:pt x="106" y="10"/>
                  </a:cubicBezTo>
                  <a:cubicBezTo>
                    <a:pt x="62" y="10"/>
                    <a:pt x="24" y="0"/>
                    <a:pt x="8" y="0"/>
                  </a:cubicBezTo>
                  <a:cubicBezTo>
                    <a:pt x="3" y="0"/>
                    <a:pt x="0" y="1"/>
                    <a:pt x="0" y="4"/>
                  </a:cubicBezTo>
                  <a:cubicBezTo>
                    <a:pt x="0" y="14"/>
                    <a:pt x="48" y="22"/>
                    <a:pt x="106" y="22"/>
                  </a:cubicBezTo>
                  <a:cubicBezTo>
                    <a:pt x="165" y="22"/>
                    <a:pt x="212" y="14"/>
                    <a:pt x="212" y="4"/>
                  </a:cubicBezTo>
                  <a:cubicBezTo>
                    <a:pt x="212" y="1"/>
                    <a:pt x="209" y="0"/>
                    <a:pt x="204" y="0"/>
                  </a:cubicBezTo>
                </a:path>
              </a:pathLst>
            </a:custGeom>
            <a:solidFill>
              <a:srgbClr val="A55C1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020" name="Freeform 583"/>
            <p:cNvSpPr/>
            <p:nvPr/>
          </p:nvSpPr>
          <p:spPr bwMode="auto">
            <a:xfrm>
              <a:off x="313032" y="576377"/>
              <a:ext cx="12422" cy="0"/>
            </a:xfrm>
            <a:custGeom>
              <a:avLst/>
              <a:gdLst>
                <a:gd name="T0" fmla="*/ 2147483647 w 10"/>
                <a:gd name="T1" fmla="*/ 0 w 10"/>
                <a:gd name="T2" fmla="*/ 0 w 10"/>
                <a:gd name="T3" fmla="*/ 2147483647 w 10"/>
                <a:gd name="T4" fmla="*/ 2147483647 w 10"/>
                <a:gd name="T5" fmla="*/ 2147483647 w 10"/>
                <a:gd name="T6" fmla="*/ 2147483647 w 10"/>
                <a:gd name="T7" fmla="*/ 0 60000 65536"/>
                <a:gd name="T8" fmla="*/ 0 60000 65536"/>
                <a:gd name="T9" fmla="*/ 0 60000 65536"/>
                <a:gd name="T10" fmla="*/ 0 60000 65536"/>
                <a:gd name="T11" fmla="*/ 0 60000 65536"/>
                <a:gd name="T12" fmla="*/ 0 60000 65536"/>
                <a:gd name="T13" fmla="*/ 0 60000 65536"/>
              </a:gdLst>
              <a:ahLst/>
              <a:cxnLst>
                <a:cxn ang="T7">
                  <a:pos x="T0" y="0"/>
                </a:cxn>
                <a:cxn ang="T8">
                  <a:pos x="T1" y="0"/>
                </a:cxn>
                <a:cxn ang="T9">
                  <a:pos x="T2" y="0"/>
                </a:cxn>
                <a:cxn ang="T10">
                  <a:pos x="T3" y="0"/>
                </a:cxn>
                <a:cxn ang="T11">
                  <a:pos x="T4" y="0"/>
                </a:cxn>
                <a:cxn ang="T12">
                  <a:pos x="T5" y="0"/>
                </a:cxn>
                <a:cxn ang="T13">
                  <a:pos x="T6" y="0"/>
                </a:cxn>
              </a:cxnLst>
              <a:rect l="0" t="0" r="r" b="b"/>
              <a:pathLst>
                <a:path w="10">
                  <a:moveTo>
                    <a:pt x="8" y="0"/>
                  </a:moveTo>
                  <a:lnTo>
                    <a:pt x="0" y="0"/>
                  </a:lnTo>
                  <a:lnTo>
                    <a:pt x="8" y="0"/>
                  </a:lnTo>
                  <a:lnTo>
                    <a:pt x="10" y="0"/>
                  </a:lnTo>
                  <a:lnTo>
                    <a:pt x="8" y="0"/>
                  </a:lnTo>
                  <a:close/>
                </a:path>
              </a:pathLst>
            </a:custGeom>
            <a:solidFill>
              <a:srgbClr val="D9993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021" name="Freeform 584"/>
            <p:cNvSpPr/>
            <p:nvPr/>
          </p:nvSpPr>
          <p:spPr bwMode="auto">
            <a:xfrm>
              <a:off x="313032" y="576377"/>
              <a:ext cx="12422" cy="0"/>
            </a:xfrm>
            <a:custGeom>
              <a:avLst/>
              <a:gdLst>
                <a:gd name="T0" fmla="*/ 2147483647 w 10"/>
                <a:gd name="T1" fmla="*/ 0 w 10"/>
                <a:gd name="T2" fmla="*/ 0 w 10"/>
                <a:gd name="T3" fmla="*/ 2147483647 w 10"/>
                <a:gd name="T4" fmla="*/ 2147483647 w 10"/>
                <a:gd name="T5" fmla="*/ 2147483647 w 10"/>
                <a:gd name="T6" fmla="*/ 2147483647 w 10"/>
                <a:gd name="T7" fmla="*/ 0 60000 65536"/>
                <a:gd name="T8" fmla="*/ 0 60000 65536"/>
                <a:gd name="T9" fmla="*/ 0 60000 65536"/>
                <a:gd name="T10" fmla="*/ 0 60000 65536"/>
                <a:gd name="T11" fmla="*/ 0 60000 65536"/>
                <a:gd name="T12" fmla="*/ 0 60000 65536"/>
                <a:gd name="T13" fmla="*/ 0 60000 65536"/>
              </a:gdLst>
              <a:ahLst/>
              <a:cxnLst>
                <a:cxn ang="T7">
                  <a:pos x="T0" y="0"/>
                </a:cxn>
                <a:cxn ang="T8">
                  <a:pos x="T1" y="0"/>
                </a:cxn>
                <a:cxn ang="T9">
                  <a:pos x="T2" y="0"/>
                </a:cxn>
                <a:cxn ang="T10">
                  <a:pos x="T3" y="0"/>
                </a:cxn>
                <a:cxn ang="T11">
                  <a:pos x="T4" y="0"/>
                </a:cxn>
                <a:cxn ang="T12">
                  <a:pos x="T5" y="0"/>
                </a:cxn>
                <a:cxn ang="T13">
                  <a:pos x="T6" y="0"/>
                </a:cxn>
              </a:cxnLst>
              <a:rect l="0" t="0" r="r" b="b"/>
              <a:pathLst>
                <a:path w="10">
                  <a:moveTo>
                    <a:pt x="8" y="0"/>
                  </a:moveTo>
                  <a:lnTo>
                    <a:pt x="0" y="0"/>
                  </a:lnTo>
                  <a:lnTo>
                    <a:pt x="8" y="0"/>
                  </a:lnTo>
                  <a:lnTo>
                    <a:pt x="10" y="0"/>
                  </a:lnTo>
                  <a:lnTo>
                    <a:pt x="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022" name="Freeform 585"/>
            <p:cNvSpPr/>
            <p:nvPr/>
          </p:nvSpPr>
          <p:spPr bwMode="auto">
            <a:xfrm>
              <a:off x="313032" y="576377"/>
              <a:ext cx="103102" cy="8696"/>
            </a:xfrm>
            <a:custGeom>
              <a:avLst/>
              <a:gdLst>
                <a:gd name="T0" fmla="*/ 2147483647 w 235"/>
                <a:gd name="T1" fmla="*/ 0 h 19"/>
                <a:gd name="T2" fmla="*/ 2147483647 w 235"/>
                <a:gd name="T3" fmla="*/ 0 h 19"/>
                <a:gd name="T4" fmla="*/ 2147483647 w 235"/>
                <a:gd name="T5" fmla="*/ 0 h 19"/>
                <a:gd name="T6" fmla="*/ 2147483647 w 235"/>
                <a:gd name="T7" fmla="*/ 0 h 19"/>
                <a:gd name="T8" fmla="*/ 2147483647 w 235"/>
                <a:gd name="T9" fmla="*/ 0 h 19"/>
                <a:gd name="T10" fmla="*/ 2147483647 w 235"/>
                <a:gd name="T11" fmla="*/ 0 h 19"/>
                <a:gd name="T12" fmla="*/ 2147483647 w 235"/>
                <a:gd name="T13" fmla="*/ 0 h 19"/>
                <a:gd name="T14" fmla="*/ 2147483647 w 235"/>
                <a:gd name="T15" fmla="*/ 0 h 19"/>
                <a:gd name="T16" fmla="*/ 2147483647 w 235"/>
                <a:gd name="T17" fmla="*/ 0 h 19"/>
                <a:gd name="T18" fmla="*/ 2147483647 w 235"/>
                <a:gd name="T19" fmla="*/ 0 h 19"/>
                <a:gd name="T20" fmla="*/ 2147483647 w 235"/>
                <a:gd name="T21" fmla="*/ 0 h 19"/>
                <a:gd name="T22" fmla="*/ 2147483647 w 235"/>
                <a:gd name="T23" fmla="*/ 0 h 19"/>
                <a:gd name="T24" fmla="*/ 0 w 235"/>
                <a:gd name="T25" fmla="*/ 0 h 19"/>
                <a:gd name="T26" fmla="*/ 2147483647 w 235"/>
                <a:gd name="T27" fmla="*/ 2147483647 h 19"/>
                <a:gd name="T28" fmla="*/ 2147483647 w 235"/>
                <a:gd name="T29" fmla="*/ 0 h 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35" h="19">
                  <a:moveTo>
                    <a:pt x="235" y="0"/>
                  </a:moveTo>
                  <a:cubicBezTo>
                    <a:pt x="200" y="0"/>
                    <a:pt x="200" y="0"/>
                    <a:pt x="200" y="0"/>
                  </a:cubicBezTo>
                  <a:cubicBezTo>
                    <a:pt x="200" y="0"/>
                    <a:pt x="200" y="0"/>
                    <a:pt x="200" y="0"/>
                  </a:cubicBezTo>
                  <a:cubicBezTo>
                    <a:pt x="185" y="0"/>
                    <a:pt x="185" y="0"/>
                    <a:pt x="185" y="0"/>
                  </a:cubicBezTo>
                  <a:cubicBezTo>
                    <a:pt x="185" y="0"/>
                    <a:pt x="185" y="0"/>
                    <a:pt x="185" y="0"/>
                  </a:cubicBezTo>
                  <a:cubicBezTo>
                    <a:pt x="176" y="0"/>
                    <a:pt x="176" y="0"/>
                    <a:pt x="176" y="0"/>
                  </a:cubicBezTo>
                  <a:cubicBezTo>
                    <a:pt x="176" y="0"/>
                    <a:pt x="176" y="0"/>
                    <a:pt x="176" y="0"/>
                  </a:cubicBezTo>
                  <a:cubicBezTo>
                    <a:pt x="53" y="0"/>
                    <a:pt x="53" y="0"/>
                    <a:pt x="53" y="0"/>
                  </a:cubicBezTo>
                  <a:cubicBezTo>
                    <a:pt x="45" y="0"/>
                    <a:pt x="45" y="0"/>
                    <a:pt x="45" y="0"/>
                  </a:cubicBezTo>
                  <a:cubicBezTo>
                    <a:pt x="45" y="0"/>
                    <a:pt x="45" y="0"/>
                    <a:pt x="45" y="0"/>
                  </a:cubicBezTo>
                  <a:cubicBezTo>
                    <a:pt x="30" y="0"/>
                    <a:pt x="30" y="0"/>
                    <a:pt x="30" y="0"/>
                  </a:cubicBezTo>
                  <a:cubicBezTo>
                    <a:pt x="22" y="0"/>
                    <a:pt x="22" y="0"/>
                    <a:pt x="22" y="0"/>
                  </a:cubicBezTo>
                  <a:cubicBezTo>
                    <a:pt x="0" y="0"/>
                    <a:pt x="0" y="0"/>
                    <a:pt x="0" y="0"/>
                  </a:cubicBezTo>
                  <a:cubicBezTo>
                    <a:pt x="0" y="0"/>
                    <a:pt x="57" y="19"/>
                    <a:pt x="127" y="19"/>
                  </a:cubicBezTo>
                  <a:cubicBezTo>
                    <a:pt x="161" y="19"/>
                    <a:pt x="199" y="14"/>
                    <a:pt x="235" y="0"/>
                  </a:cubicBezTo>
                </a:path>
              </a:pathLst>
            </a:custGeom>
            <a:solidFill>
              <a:srgbClr val="B0631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023" name="Freeform 586"/>
            <p:cNvSpPr>
              <a:spLocks noEditPoints="1"/>
            </p:cNvSpPr>
            <p:nvPr/>
          </p:nvSpPr>
          <p:spPr bwMode="auto">
            <a:xfrm>
              <a:off x="322970" y="576377"/>
              <a:ext cx="13664" cy="0"/>
            </a:xfrm>
            <a:custGeom>
              <a:avLst/>
              <a:gdLst>
                <a:gd name="T0" fmla="*/ 2147483647 w 11"/>
                <a:gd name="T1" fmla="*/ 0 w 11"/>
                <a:gd name="T2" fmla="*/ 0 w 11"/>
                <a:gd name="T3" fmla="*/ 2147483647 w 11"/>
                <a:gd name="T4" fmla="*/ 2147483647 w 11"/>
                <a:gd name="T5" fmla="*/ 2147483647 w 11"/>
                <a:gd name="T6" fmla="*/ 2147483647 w 11"/>
                <a:gd name="T7" fmla="*/ 2147483647 w 11"/>
                <a:gd name="T8" fmla="*/ 2147483647 w 11"/>
                <a:gd name="T9" fmla="*/ 2147483647 w 11"/>
                <a:gd name="T10" fmla="*/ 0 60000 65536"/>
                <a:gd name="T11" fmla="*/ 0 60000 65536"/>
                <a:gd name="T12" fmla="*/ 0 60000 65536"/>
                <a:gd name="T13" fmla="*/ 0 60000 65536"/>
                <a:gd name="T14" fmla="*/ 0 60000 65536"/>
                <a:gd name="T15" fmla="*/ 0 60000 65536"/>
                <a:gd name="T16" fmla="*/ 0 60000 65536"/>
                <a:gd name="T17" fmla="*/ 0 60000 65536"/>
                <a:gd name="T18" fmla="*/ 0 60000 65536"/>
                <a:gd name="T19" fmla="*/ 0 60000 65536"/>
              </a:gdLst>
              <a:ahLst/>
              <a:cxnLst>
                <a:cxn ang="T10">
                  <a:pos x="T0" y="0"/>
                </a:cxn>
                <a:cxn ang="T11">
                  <a:pos x="T1" y="0"/>
                </a:cxn>
                <a:cxn ang="T12">
                  <a:pos x="T2" y="0"/>
                </a:cxn>
                <a:cxn ang="T13">
                  <a:pos x="T3" y="0"/>
                </a:cxn>
                <a:cxn ang="T14">
                  <a:pos x="T4" y="0"/>
                </a:cxn>
                <a:cxn ang="T15">
                  <a:pos x="T5" y="0"/>
                </a:cxn>
                <a:cxn ang="T16">
                  <a:pos x="T6" y="0"/>
                </a:cxn>
                <a:cxn ang="T17">
                  <a:pos x="T7" y="0"/>
                </a:cxn>
                <a:cxn ang="T18">
                  <a:pos x="T8" y="0"/>
                </a:cxn>
                <a:cxn ang="T19">
                  <a:pos x="T9" y="0"/>
                </a:cxn>
              </a:cxnLst>
              <a:rect l="0" t="0" r="r" b="b"/>
              <a:pathLst>
                <a:path w="11">
                  <a:moveTo>
                    <a:pt x="2" y="0"/>
                  </a:moveTo>
                  <a:lnTo>
                    <a:pt x="0" y="0"/>
                  </a:lnTo>
                  <a:lnTo>
                    <a:pt x="2" y="0"/>
                  </a:lnTo>
                  <a:close/>
                  <a:moveTo>
                    <a:pt x="11" y="0"/>
                  </a:moveTo>
                  <a:lnTo>
                    <a:pt x="8" y="0"/>
                  </a:lnTo>
                  <a:lnTo>
                    <a:pt x="11" y="0"/>
                  </a:lnTo>
                  <a:close/>
                </a:path>
              </a:pathLst>
            </a:custGeom>
            <a:solidFill>
              <a:srgbClr val="784C2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024" name="Freeform 587"/>
            <p:cNvSpPr>
              <a:spLocks noEditPoints="1"/>
            </p:cNvSpPr>
            <p:nvPr/>
          </p:nvSpPr>
          <p:spPr bwMode="auto">
            <a:xfrm>
              <a:off x="322970" y="576377"/>
              <a:ext cx="13664" cy="0"/>
            </a:xfrm>
            <a:custGeom>
              <a:avLst/>
              <a:gdLst>
                <a:gd name="T0" fmla="*/ 2147483647 w 11"/>
                <a:gd name="T1" fmla="*/ 0 w 11"/>
                <a:gd name="T2" fmla="*/ 0 w 11"/>
                <a:gd name="T3" fmla="*/ 2147483647 w 11"/>
                <a:gd name="T4" fmla="*/ 2147483647 w 11"/>
                <a:gd name="T5" fmla="*/ 2147483647 w 11"/>
                <a:gd name="T6" fmla="*/ 2147483647 w 11"/>
                <a:gd name="T7" fmla="*/ 2147483647 w 11"/>
                <a:gd name="T8" fmla="*/ 2147483647 w 11"/>
                <a:gd name="T9" fmla="*/ 2147483647 w 11"/>
                <a:gd name="T10" fmla="*/ 0 60000 65536"/>
                <a:gd name="T11" fmla="*/ 0 60000 65536"/>
                <a:gd name="T12" fmla="*/ 0 60000 65536"/>
                <a:gd name="T13" fmla="*/ 0 60000 65536"/>
                <a:gd name="T14" fmla="*/ 0 60000 65536"/>
                <a:gd name="T15" fmla="*/ 0 60000 65536"/>
                <a:gd name="T16" fmla="*/ 0 60000 65536"/>
                <a:gd name="T17" fmla="*/ 0 60000 65536"/>
                <a:gd name="T18" fmla="*/ 0 60000 65536"/>
                <a:gd name="T19" fmla="*/ 0 60000 65536"/>
              </a:gdLst>
              <a:ahLst/>
              <a:cxnLst>
                <a:cxn ang="T10">
                  <a:pos x="T0" y="0"/>
                </a:cxn>
                <a:cxn ang="T11">
                  <a:pos x="T1" y="0"/>
                </a:cxn>
                <a:cxn ang="T12">
                  <a:pos x="T2" y="0"/>
                </a:cxn>
                <a:cxn ang="T13">
                  <a:pos x="T3" y="0"/>
                </a:cxn>
                <a:cxn ang="T14">
                  <a:pos x="T4" y="0"/>
                </a:cxn>
                <a:cxn ang="T15">
                  <a:pos x="T5" y="0"/>
                </a:cxn>
                <a:cxn ang="T16">
                  <a:pos x="T6" y="0"/>
                </a:cxn>
                <a:cxn ang="T17">
                  <a:pos x="T7" y="0"/>
                </a:cxn>
                <a:cxn ang="T18">
                  <a:pos x="T8" y="0"/>
                </a:cxn>
                <a:cxn ang="T19">
                  <a:pos x="T9" y="0"/>
                </a:cxn>
              </a:cxnLst>
              <a:rect l="0" t="0" r="r" b="b"/>
              <a:pathLst>
                <a:path w="11">
                  <a:moveTo>
                    <a:pt x="2" y="0"/>
                  </a:moveTo>
                  <a:lnTo>
                    <a:pt x="0" y="0"/>
                  </a:lnTo>
                  <a:lnTo>
                    <a:pt x="2" y="0"/>
                  </a:lnTo>
                  <a:moveTo>
                    <a:pt x="11" y="0"/>
                  </a:moveTo>
                  <a:lnTo>
                    <a:pt x="8" y="0"/>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025" name="Rectangle 588"/>
            <p:cNvSpPr>
              <a:spLocks noChangeArrowheads="1"/>
            </p:cNvSpPr>
            <p:nvPr/>
          </p:nvSpPr>
          <p:spPr bwMode="auto">
            <a:xfrm>
              <a:off x="325454" y="576377"/>
              <a:ext cx="7453" cy="1243"/>
            </a:xfrm>
            <a:prstGeom prst="rect">
              <a:avLst/>
            </a:prstGeom>
            <a:solidFill>
              <a:srgbClr val="D9993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7026" name="Freeform 589"/>
            <p:cNvSpPr/>
            <p:nvPr/>
          </p:nvSpPr>
          <p:spPr bwMode="auto">
            <a:xfrm>
              <a:off x="325454" y="576377"/>
              <a:ext cx="7453" cy="0"/>
            </a:xfrm>
            <a:custGeom>
              <a:avLst/>
              <a:gdLst>
                <a:gd name="T0" fmla="*/ 2147483647 w 6"/>
                <a:gd name="T1" fmla="*/ 0 w 6"/>
                <a:gd name="T2" fmla="*/ 0 w 6"/>
                <a:gd name="T3" fmla="*/ 2147483647 w 6"/>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6">
                  <a:moveTo>
                    <a:pt x="6" y="0"/>
                  </a:moveTo>
                  <a:lnTo>
                    <a:pt x="0" y="0"/>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027" name="Rectangle 590"/>
            <p:cNvSpPr>
              <a:spLocks noChangeArrowheads="1"/>
            </p:cNvSpPr>
            <p:nvPr/>
          </p:nvSpPr>
          <p:spPr bwMode="auto">
            <a:xfrm>
              <a:off x="336633" y="576377"/>
              <a:ext cx="53414" cy="1243"/>
            </a:xfrm>
            <a:prstGeom prst="rect">
              <a:avLst/>
            </a:prstGeom>
            <a:solidFill>
              <a:srgbClr val="D9993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7028" name="Rectangle 591"/>
            <p:cNvSpPr>
              <a:spLocks noChangeArrowheads="1"/>
            </p:cNvSpPr>
            <p:nvPr/>
          </p:nvSpPr>
          <p:spPr bwMode="auto">
            <a:xfrm>
              <a:off x="336633" y="576377"/>
              <a:ext cx="53414" cy="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7029" name="Rectangle 592"/>
            <p:cNvSpPr>
              <a:spLocks noChangeArrowheads="1"/>
            </p:cNvSpPr>
            <p:nvPr/>
          </p:nvSpPr>
          <p:spPr bwMode="auto">
            <a:xfrm>
              <a:off x="395017" y="576377"/>
              <a:ext cx="6211" cy="1243"/>
            </a:xfrm>
            <a:prstGeom prst="rect">
              <a:avLst/>
            </a:prstGeom>
            <a:solidFill>
              <a:srgbClr val="D9993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7030" name="Rectangle 593"/>
            <p:cNvSpPr>
              <a:spLocks noChangeArrowheads="1"/>
            </p:cNvSpPr>
            <p:nvPr/>
          </p:nvSpPr>
          <p:spPr bwMode="auto">
            <a:xfrm>
              <a:off x="395017" y="576377"/>
              <a:ext cx="6211" cy="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7031" name="Freeform 594"/>
            <p:cNvSpPr/>
            <p:nvPr/>
          </p:nvSpPr>
          <p:spPr bwMode="auto">
            <a:xfrm>
              <a:off x="462095" y="308064"/>
              <a:ext cx="79500" cy="79500"/>
            </a:xfrm>
            <a:custGeom>
              <a:avLst/>
              <a:gdLst>
                <a:gd name="T0" fmla="*/ 2147483647 w 179"/>
                <a:gd name="T1" fmla="*/ 0 h 178"/>
                <a:gd name="T2" fmla="*/ 2147483647 w 179"/>
                <a:gd name="T3" fmla="*/ 2147483647 h 178"/>
                <a:gd name="T4" fmla="*/ 2147483647 w 179"/>
                <a:gd name="T5" fmla="*/ 2147483647 h 178"/>
                <a:gd name="T6" fmla="*/ 0 w 179"/>
                <a:gd name="T7" fmla="*/ 2147483647 h 178"/>
                <a:gd name="T8" fmla="*/ 2147483647 w 179"/>
                <a:gd name="T9" fmla="*/ 2147483647 h 178"/>
                <a:gd name="T10" fmla="*/ 2147483647 w 179"/>
                <a:gd name="T11" fmla="*/ 2147483647 h 178"/>
                <a:gd name="T12" fmla="*/ 2147483647 w 179"/>
                <a:gd name="T13" fmla="*/ 2147483647 h 178"/>
                <a:gd name="T14" fmla="*/ 2147483647 w 179"/>
                <a:gd name="T15" fmla="*/ 2147483647 h 178"/>
                <a:gd name="T16" fmla="*/ 2147483647 w 179"/>
                <a:gd name="T17" fmla="*/ 2147483647 h 178"/>
                <a:gd name="T18" fmla="*/ 2147483647 w 179"/>
                <a:gd name="T19" fmla="*/ 2147483647 h 178"/>
                <a:gd name="T20" fmla="*/ 2147483647 w 179"/>
                <a:gd name="T21" fmla="*/ 2147483647 h 178"/>
                <a:gd name="T22" fmla="*/ 2147483647 w 179"/>
                <a:gd name="T23" fmla="*/ 0 h 17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9" h="178">
                  <a:moveTo>
                    <a:pt x="145" y="0"/>
                  </a:moveTo>
                  <a:cubicBezTo>
                    <a:pt x="88" y="0"/>
                    <a:pt x="39" y="37"/>
                    <a:pt x="20" y="89"/>
                  </a:cubicBezTo>
                  <a:cubicBezTo>
                    <a:pt x="16" y="77"/>
                    <a:pt x="11" y="66"/>
                    <a:pt x="4" y="56"/>
                  </a:cubicBezTo>
                  <a:cubicBezTo>
                    <a:pt x="2" y="65"/>
                    <a:pt x="1" y="73"/>
                    <a:pt x="0" y="81"/>
                  </a:cubicBezTo>
                  <a:cubicBezTo>
                    <a:pt x="8" y="97"/>
                    <a:pt x="12" y="114"/>
                    <a:pt x="12" y="133"/>
                  </a:cubicBezTo>
                  <a:cubicBezTo>
                    <a:pt x="12" y="171"/>
                    <a:pt x="12" y="171"/>
                    <a:pt x="12" y="171"/>
                  </a:cubicBezTo>
                  <a:cubicBezTo>
                    <a:pt x="17" y="175"/>
                    <a:pt x="22" y="177"/>
                    <a:pt x="28" y="178"/>
                  </a:cubicBezTo>
                  <a:cubicBezTo>
                    <a:pt x="28" y="133"/>
                    <a:pt x="28" y="133"/>
                    <a:pt x="28" y="133"/>
                  </a:cubicBezTo>
                  <a:cubicBezTo>
                    <a:pt x="28" y="68"/>
                    <a:pt x="81" y="16"/>
                    <a:pt x="145" y="16"/>
                  </a:cubicBezTo>
                  <a:cubicBezTo>
                    <a:pt x="156" y="16"/>
                    <a:pt x="166" y="17"/>
                    <a:pt x="175" y="20"/>
                  </a:cubicBezTo>
                  <a:cubicBezTo>
                    <a:pt x="177" y="15"/>
                    <a:pt x="178" y="10"/>
                    <a:pt x="179" y="5"/>
                  </a:cubicBezTo>
                  <a:cubicBezTo>
                    <a:pt x="168" y="2"/>
                    <a:pt x="157" y="0"/>
                    <a:pt x="145" y="0"/>
                  </a:cubicBezTo>
                </a:path>
              </a:pathLst>
            </a:custGeom>
            <a:solidFill>
              <a:srgbClr val="CCAC5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032" name="Freeform 595"/>
            <p:cNvSpPr/>
            <p:nvPr/>
          </p:nvSpPr>
          <p:spPr bwMode="auto">
            <a:xfrm>
              <a:off x="443462" y="127945"/>
              <a:ext cx="103102" cy="219868"/>
            </a:xfrm>
            <a:custGeom>
              <a:avLst/>
              <a:gdLst>
                <a:gd name="T0" fmla="*/ 2147483647 w 235"/>
                <a:gd name="T1" fmla="*/ 0 h 497"/>
                <a:gd name="T2" fmla="*/ 2147483647 w 235"/>
                <a:gd name="T3" fmla="*/ 2147483647 h 497"/>
                <a:gd name="T4" fmla="*/ 2147483647 w 235"/>
                <a:gd name="T5" fmla="*/ 2147483647 h 497"/>
                <a:gd name="T6" fmla="*/ 2147483647 w 235"/>
                <a:gd name="T7" fmla="*/ 2147483647 h 497"/>
                <a:gd name="T8" fmla="*/ 2147483647 w 235"/>
                <a:gd name="T9" fmla="*/ 2147483647 h 497"/>
                <a:gd name="T10" fmla="*/ 2147483647 w 235"/>
                <a:gd name="T11" fmla="*/ 2147483647 h 497"/>
                <a:gd name="T12" fmla="*/ 2147483647 w 235"/>
                <a:gd name="T13" fmla="*/ 2147483647 h 497"/>
                <a:gd name="T14" fmla="*/ 2147483647 w 235"/>
                <a:gd name="T15" fmla="*/ 0 h 49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35" h="497">
                  <a:moveTo>
                    <a:pt x="84" y="0"/>
                  </a:moveTo>
                  <a:cubicBezTo>
                    <a:pt x="0" y="0"/>
                    <a:pt x="63" y="131"/>
                    <a:pt x="63" y="294"/>
                  </a:cubicBezTo>
                  <a:cubicBezTo>
                    <a:pt x="63" y="357"/>
                    <a:pt x="53" y="416"/>
                    <a:pt x="47" y="464"/>
                  </a:cubicBezTo>
                  <a:cubicBezTo>
                    <a:pt x="54" y="474"/>
                    <a:pt x="59" y="485"/>
                    <a:pt x="63" y="497"/>
                  </a:cubicBezTo>
                  <a:cubicBezTo>
                    <a:pt x="82" y="445"/>
                    <a:pt x="131" y="408"/>
                    <a:pt x="188" y="408"/>
                  </a:cubicBezTo>
                  <a:cubicBezTo>
                    <a:pt x="200" y="408"/>
                    <a:pt x="211" y="410"/>
                    <a:pt x="222" y="413"/>
                  </a:cubicBezTo>
                  <a:cubicBezTo>
                    <a:pt x="231" y="376"/>
                    <a:pt x="235" y="336"/>
                    <a:pt x="235" y="294"/>
                  </a:cubicBezTo>
                  <a:cubicBezTo>
                    <a:pt x="235" y="131"/>
                    <a:pt x="167" y="0"/>
                    <a:pt x="84" y="0"/>
                  </a:cubicBezTo>
                </a:path>
              </a:pathLst>
            </a:custGeom>
            <a:solidFill>
              <a:srgbClr val="BB534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033" name="Freeform 596"/>
            <p:cNvSpPr>
              <a:spLocks noEditPoints="1"/>
            </p:cNvSpPr>
            <p:nvPr/>
          </p:nvSpPr>
          <p:spPr bwMode="auto">
            <a:xfrm>
              <a:off x="459611" y="315517"/>
              <a:ext cx="79500" cy="72047"/>
            </a:xfrm>
            <a:custGeom>
              <a:avLst/>
              <a:gdLst>
                <a:gd name="T0" fmla="*/ 2147483647 w 180"/>
                <a:gd name="T1" fmla="*/ 2147483647 h 164"/>
                <a:gd name="T2" fmla="*/ 2147483647 w 180"/>
                <a:gd name="T3" fmla="*/ 2147483647 h 164"/>
                <a:gd name="T4" fmla="*/ 2147483647 w 180"/>
                <a:gd name="T5" fmla="*/ 2147483647 h 164"/>
                <a:gd name="T6" fmla="*/ 2147483647 w 180"/>
                <a:gd name="T7" fmla="*/ 2147483647 h 164"/>
                <a:gd name="T8" fmla="*/ 2147483647 w 180"/>
                <a:gd name="T9" fmla="*/ 0 h 164"/>
                <a:gd name="T10" fmla="*/ 2147483647 w 180"/>
                <a:gd name="T11" fmla="*/ 2147483647 h 164"/>
                <a:gd name="T12" fmla="*/ 2147483647 w 180"/>
                <a:gd name="T13" fmla="*/ 2147483647 h 164"/>
                <a:gd name="T14" fmla="*/ 2147483647 w 180"/>
                <a:gd name="T15" fmla="*/ 2147483647 h 164"/>
                <a:gd name="T16" fmla="*/ 2147483647 w 180"/>
                <a:gd name="T17" fmla="*/ 2147483647 h 164"/>
                <a:gd name="T18" fmla="*/ 2147483647 w 180"/>
                <a:gd name="T19" fmla="*/ 0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0" h="164">
                  <a:moveTo>
                    <a:pt x="5" y="65"/>
                  </a:moveTo>
                  <a:cubicBezTo>
                    <a:pt x="0" y="109"/>
                    <a:pt x="0" y="141"/>
                    <a:pt x="17" y="155"/>
                  </a:cubicBezTo>
                  <a:cubicBezTo>
                    <a:pt x="17" y="117"/>
                    <a:pt x="17" y="117"/>
                    <a:pt x="17" y="117"/>
                  </a:cubicBezTo>
                  <a:cubicBezTo>
                    <a:pt x="17" y="98"/>
                    <a:pt x="13" y="81"/>
                    <a:pt x="5" y="65"/>
                  </a:cubicBezTo>
                  <a:moveTo>
                    <a:pt x="150" y="0"/>
                  </a:moveTo>
                  <a:cubicBezTo>
                    <a:pt x="86" y="0"/>
                    <a:pt x="33" y="52"/>
                    <a:pt x="33" y="117"/>
                  </a:cubicBezTo>
                  <a:cubicBezTo>
                    <a:pt x="33" y="162"/>
                    <a:pt x="33" y="162"/>
                    <a:pt x="33" y="162"/>
                  </a:cubicBezTo>
                  <a:cubicBezTo>
                    <a:pt x="37" y="163"/>
                    <a:pt x="41" y="164"/>
                    <a:pt x="46" y="164"/>
                  </a:cubicBezTo>
                  <a:cubicBezTo>
                    <a:pt x="104" y="164"/>
                    <a:pt x="155" y="99"/>
                    <a:pt x="180" y="4"/>
                  </a:cubicBezTo>
                  <a:cubicBezTo>
                    <a:pt x="171" y="1"/>
                    <a:pt x="161" y="0"/>
                    <a:pt x="150" y="0"/>
                  </a:cubicBezTo>
                </a:path>
              </a:pathLst>
            </a:custGeom>
            <a:solidFill>
              <a:srgbClr val="95AB5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034" name="Freeform 597"/>
            <p:cNvSpPr/>
            <p:nvPr/>
          </p:nvSpPr>
          <p:spPr bwMode="auto">
            <a:xfrm>
              <a:off x="232289" y="79500"/>
              <a:ext cx="150305" cy="96891"/>
            </a:xfrm>
            <a:custGeom>
              <a:avLst/>
              <a:gdLst>
                <a:gd name="T0" fmla="*/ 2147483647 w 340"/>
                <a:gd name="T1" fmla="*/ 0 h 220"/>
                <a:gd name="T2" fmla="*/ 2147483647 w 340"/>
                <a:gd name="T3" fmla="*/ 0 h 220"/>
                <a:gd name="T4" fmla="*/ 2147483647 w 340"/>
                <a:gd name="T5" fmla="*/ 2147483647 h 220"/>
                <a:gd name="T6" fmla="*/ 2147483647 w 340"/>
                <a:gd name="T7" fmla="*/ 2147483647 h 220"/>
                <a:gd name="T8" fmla="*/ 2147483647 w 340"/>
                <a:gd name="T9" fmla="*/ 2147483647 h 220"/>
                <a:gd name="T10" fmla="*/ 2147483647 w 340"/>
                <a:gd name="T11" fmla="*/ 2147483647 h 220"/>
                <a:gd name="T12" fmla="*/ 2147483647 w 340"/>
                <a:gd name="T13" fmla="*/ 0 h 2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0" h="220">
                  <a:moveTo>
                    <a:pt x="172" y="0"/>
                  </a:moveTo>
                  <a:cubicBezTo>
                    <a:pt x="171" y="0"/>
                    <a:pt x="170" y="0"/>
                    <a:pt x="169" y="0"/>
                  </a:cubicBezTo>
                  <a:cubicBezTo>
                    <a:pt x="75" y="1"/>
                    <a:pt x="0" y="51"/>
                    <a:pt x="1" y="112"/>
                  </a:cubicBezTo>
                  <a:cubicBezTo>
                    <a:pt x="2" y="172"/>
                    <a:pt x="76" y="220"/>
                    <a:pt x="168" y="220"/>
                  </a:cubicBezTo>
                  <a:cubicBezTo>
                    <a:pt x="169" y="220"/>
                    <a:pt x="170" y="220"/>
                    <a:pt x="172" y="220"/>
                  </a:cubicBezTo>
                  <a:cubicBezTo>
                    <a:pt x="265" y="219"/>
                    <a:pt x="340" y="168"/>
                    <a:pt x="339" y="107"/>
                  </a:cubicBezTo>
                  <a:cubicBezTo>
                    <a:pt x="338" y="48"/>
                    <a:pt x="264" y="0"/>
                    <a:pt x="172" y="0"/>
                  </a:cubicBezTo>
                </a:path>
              </a:pathLst>
            </a:custGeom>
            <a:solidFill>
              <a:srgbClr val="C6524D"/>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6896" name="组合 52"/>
          <p:cNvGrpSpPr/>
          <p:nvPr/>
        </p:nvGrpSpPr>
        <p:grpSpPr bwMode="auto">
          <a:xfrm>
            <a:off x="7165181" y="3572978"/>
            <a:ext cx="542925" cy="543093"/>
            <a:chOff x="0" y="0"/>
            <a:chExt cx="723900" cy="723900"/>
          </a:xfrm>
        </p:grpSpPr>
        <p:sp>
          <p:nvSpPr>
            <p:cNvPr id="36993" name="Freeform 512"/>
            <p:cNvSpPr/>
            <p:nvPr/>
          </p:nvSpPr>
          <p:spPr bwMode="auto">
            <a:xfrm>
              <a:off x="0" y="0"/>
              <a:ext cx="723900" cy="723900"/>
            </a:xfrm>
            <a:custGeom>
              <a:avLst/>
              <a:gdLst>
                <a:gd name="T0" fmla="*/ 2147483647 w 1632"/>
                <a:gd name="T1" fmla="*/ 2147483647 h 1632"/>
                <a:gd name="T2" fmla="*/ 2147483647 w 1632"/>
                <a:gd name="T3" fmla="*/ 2147483647 h 1632"/>
                <a:gd name="T4" fmla="*/ 2147483647 w 1632"/>
                <a:gd name="T5" fmla="*/ 2147483647 h 1632"/>
                <a:gd name="T6" fmla="*/ 0 w 1632"/>
                <a:gd name="T7" fmla="*/ 2147483647 h 1632"/>
                <a:gd name="T8" fmla="*/ 0 w 1632"/>
                <a:gd name="T9" fmla="*/ 2147483647 h 1632"/>
                <a:gd name="T10" fmla="*/ 2147483647 w 1632"/>
                <a:gd name="T11" fmla="*/ 0 h 1632"/>
                <a:gd name="T12" fmla="*/ 2147483647 w 1632"/>
                <a:gd name="T13" fmla="*/ 0 h 1632"/>
                <a:gd name="T14" fmla="*/ 2147483647 w 1632"/>
                <a:gd name="T15" fmla="*/ 2147483647 h 1632"/>
                <a:gd name="T16" fmla="*/ 2147483647 w 1632"/>
                <a:gd name="T17" fmla="*/ 2147483647 h 16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32" h="1632">
                  <a:moveTo>
                    <a:pt x="1632" y="1518"/>
                  </a:moveTo>
                  <a:cubicBezTo>
                    <a:pt x="1632" y="1581"/>
                    <a:pt x="1581" y="1632"/>
                    <a:pt x="1518" y="1632"/>
                  </a:cubicBezTo>
                  <a:cubicBezTo>
                    <a:pt x="114" y="1632"/>
                    <a:pt x="114" y="1632"/>
                    <a:pt x="114" y="1632"/>
                  </a:cubicBezTo>
                  <a:cubicBezTo>
                    <a:pt x="51" y="1632"/>
                    <a:pt x="0" y="1581"/>
                    <a:pt x="0" y="1518"/>
                  </a:cubicBezTo>
                  <a:cubicBezTo>
                    <a:pt x="0" y="114"/>
                    <a:pt x="0" y="114"/>
                    <a:pt x="0" y="114"/>
                  </a:cubicBezTo>
                  <a:cubicBezTo>
                    <a:pt x="0" y="51"/>
                    <a:pt x="51" y="0"/>
                    <a:pt x="114" y="0"/>
                  </a:cubicBezTo>
                  <a:cubicBezTo>
                    <a:pt x="1518" y="0"/>
                    <a:pt x="1518" y="0"/>
                    <a:pt x="1518" y="0"/>
                  </a:cubicBezTo>
                  <a:cubicBezTo>
                    <a:pt x="1581" y="0"/>
                    <a:pt x="1632" y="51"/>
                    <a:pt x="1632" y="114"/>
                  </a:cubicBezTo>
                  <a:lnTo>
                    <a:pt x="1632" y="1518"/>
                  </a:lnTo>
                  <a:close/>
                </a:path>
              </a:pathLst>
            </a:custGeom>
            <a:solidFill>
              <a:srgbClr val="9D9AB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6994" name="Freeform 513"/>
            <p:cNvSpPr/>
            <p:nvPr/>
          </p:nvSpPr>
          <p:spPr bwMode="auto">
            <a:xfrm>
              <a:off x="268288" y="284162"/>
              <a:ext cx="306388" cy="387350"/>
            </a:xfrm>
            <a:custGeom>
              <a:avLst/>
              <a:gdLst>
                <a:gd name="T0" fmla="*/ 2147483647 w 690"/>
                <a:gd name="T1" fmla="*/ 2147483647 h 873"/>
                <a:gd name="T2" fmla="*/ 2147483647 w 690"/>
                <a:gd name="T3" fmla="*/ 0 h 873"/>
                <a:gd name="T4" fmla="*/ 2147483647 w 690"/>
                <a:gd name="T5" fmla="*/ 2147483647 h 873"/>
                <a:gd name="T6" fmla="*/ 2147483647 w 690"/>
                <a:gd name="T7" fmla="*/ 2147483647 h 873"/>
                <a:gd name="T8" fmla="*/ 2147483647 w 690"/>
                <a:gd name="T9" fmla="*/ 2147483647 h 873"/>
                <a:gd name="T10" fmla="*/ 2147483647 w 690"/>
                <a:gd name="T11" fmla="*/ 2147483647 h 873"/>
                <a:gd name="T12" fmla="*/ 2147483647 w 690"/>
                <a:gd name="T13" fmla="*/ 2147483647 h 873"/>
                <a:gd name="T14" fmla="*/ 2147483647 w 690"/>
                <a:gd name="T15" fmla="*/ 2147483647 h 873"/>
                <a:gd name="T16" fmla="*/ 2147483647 w 690"/>
                <a:gd name="T17" fmla="*/ 2147483647 h 873"/>
                <a:gd name="T18" fmla="*/ 2147483647 w 690"/>
                <a:gd name="T19" fmla="*/ 2147483647 h 873"/>
                <a:gd name="T20" fmla="*/ 2147483647 w 690"/>
                <a:gd name="T21" fmla="*/ 2147483647 h 873"/>
                <a:gd name="T22" fmla="*/ 2147483647 w 690"/>
                <a:gd name="T23" fmla="*/ 2147483647 h 873"/>
                <a:gd name="T24" fmla="*/ 2147483647 w 690"/>
                <a:gd name="T25" fmla="*/ 2147483647 h 873"/>
                <a:gd name="T26" fmla="*/ 2147483647 w 690"/>
                <a:gd name="T27" fmla="*/ 2147483647 h 873"/>
                <a:gd name="T28" fmla="*/ 2147483647 w 690"/>
                <a:gd name="T29" fmla="*/ 2147483647 h 8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90" h="873">
                  <a:moveTo>
                    <a:pt x="202" y="80"/>
                  </a:moveTo>
                  <a:cubicBezTo>
                    <a:pt x="690" y="0"/>
                    <a:pt x="690" y="0"/>
                    <a:pt x="690" y="0"/>
                  </a:cubicBezTo>
                  <a:cubicBezTo>
                    <a:pt x="690" y="662"/>
                    <a:pt x="690" y="662"/>
                    <a:pt x="690" y="662"/>
                  </a:cubicBezTo>
                  <a:cubicBezTo>
                    <a:pt x="690" y="716"/>
                    <a:pt x="649" y="760"/>
                    <a:pt x="585" y="776"/>
                  </a:cubicBezTo>
                  <a:cubicBezTo>
                    <a:pt x="515" y="793"/>
                    <a:pt x="448" y="764"/>
                    <a:pt x="434" y="710"/>
                  </a:cubicBezTo>
                  <a:cubicBezTo>
                    <a:pt x="421" y="657"/>
                    <a:pt x="467" y="599"/>
                    <a:pt x="537" y="582"/>
                  </a:cubicBezTo>
                  <a:cubicBezTo>
                    <a:pt x="568" y="574"/>
                    <a:pt x="599" y="576"/>
                    <a:pt x="625" y="585"/>
                  </a:cubicBezTo>
                  <a:cubicBezTo>
                    <a:pt x="625" y="186"/>
                    <a:pt x="625" y="186"/>
                    <a:pt x="625" y="186"/>
                  </a:cubicBezTo>
                  <a:cubicBezTo>
                    <a:pt x="268" y="252"/>
                    <a:pt x="268" y="252"/>
                    <a:pt x="268" y="252"/>
                  </a:cubicBezTo>
                  <a:cubicBezTo>
                    <a:pt x="266" y="747"/>
                    <a:pt x="266" y="747"/>
                    <a:pt x="266" y="747"/>
                  </a:cubicBezTo>
                  <a:cubicBezTo>
                    <a:pt x="266" y="794"/>
                    <a:pt x="224" y="840"/>
                    <a:pt x="163" y="855"/>
                  </a:cubicBezTo>
                  <a:cubicBezTo>
                    <a:pt x="94" y="873"/>
                    <a:pt x="21" y="840"/>
                    <a:pt x="14" y="791"/>
                  </a:cubicBezTo>
                  <a:cubicBezTo>
                    <a:pt x="0" y="737"/>
                    <a:pt x="46" y="681"/>
                    <a:pt x="115" y="663"/>
                  </a:cubicBezTo>
                  <a:cubicBezTo>
                    <a:pt x="146" y="655"/>
                    <a:pt x="176" y="657"/>
                    <a:pt x="202" y="666"/>
                  </a:cubicBezTo>
                  <a:lnTo>
                    <a:pt x="202" y="8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6995" name="Freeform 514"/>
            <p:cNvSpPr/>
            <p:nvPr/>
          </p:nvSpPr>
          <p:spPr bwMode="auto">
            <a:xfrm>
              <a:off x="147638" y="87312"/>
              <a:ext cx="247650" cy="401638"/>
            </a:xfrm>
            <a:custGeom>
              <a:avLst/>
              <a:gdLst>
                <a:gd name="T0" fmla="*/ 2147483647 w 559"/>
                <a:gd name="T1" fmla="*/ 2147483647 h 905"/>
                <a:gd name="T2" fmla="*/ 2147483647 w 559"/>
                <a:gd name="T3" fmla="*/ 2147483647 h 905"/>
                <a:gd name="T4" fmla="*/ 2147483647 w 559"/>
                <a:gd name="T5" fmla="*/ 2147483647 h 905"/>
                <a:gd name="T6" fmla="*/ 2147483647 w 559"/>
                <a:gd name="T7" fmla="*/ 2147483647 h 905"/>
                <a:gd name="T8" fmla="*/ 2147483647 w 559"/>
                <a:gd name="T9" fmla="*/ 0 h 905"/>
                <a:gd name="T10" fmla="*/ 2147483647 w 559"/>
                <a:gd name="T11" fmla="*/ 2147483647 h 905"/>
                <a:gd name="T12" fmla="*/ 2147483647 w 559"/>
                <a:gd name="T13" fmla="*/ 2147483647 h 905"/>
                <a:gd name="T14" fmla="*/ 2147483647 w 559"/>
                <a:gd name="T15" fmla="*/ 2147483647 h 905"/>
                <a:gd name="T16" fmla="*/ 2147483647 w 559"/>
                <a:gd name="T17" fmla="*/ 2147483647 h 905"/>
                <a:gd name="T18" fmla="*/ 2147483647 w 559"/>
                <a:gd name="T19" fmla="*/ 2147483647 h 905"/>
                <a:gd name="T20" fmla="*/ 2147483647 w 559"/>
                <a:gd name="T21" fmla="*/ 2147483647 h 90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59" h="905">
                  <a:moveTo>
                    <a:pt x="293" y="767"/>
                  </a:moveTo>
                  <a:cubicBezTo>
                    <a:pt x="294" y="155"/>
                    <a:pt x="294" y="155"/>
                    <a:pt x="294" y="155"/>
                  </a:cubicBezTo>
                  <a:cubicBezTo>
                    <a:pt x="294" y="155"/>
                    <a:pt x="428" y="148"/>
                    <a:pt x="558" y="352"/>
                  </a:cubicBezTo>
                  <a:cubicBezTo>
                    <a:pt x="558" y="352"/>
                    <a:pt x="559" y="246"/>
                    <a:pt x="458" y="169"/>
                  </a:cubicBezTo>
                  <a:cubicBezTo>
                    <a:pt x="263" y="32"/>
                    <a:pt x="263" y="0"/>
                    <a:pt x="263" y="0"/>
                  </a:cubicBezTo>
                  <a:cubicBezTo>
                    <a:pt x="226" y="5"/>
                    <a:pt x="222" y="33"/>
                    <a:pt x="222" y="33"/>
                  </a:cubicBezTo>
                  <a:cubicBezTo>
                    <a:pt x="222" y="678"/>
                    <a:pt x="222" y="678"/>
                    <a:pt x="222" y="678"/>
                  </a:cubicBezTo>
                  <a:cubicBezTo>
                    <a:pt x="194" y="668"/>
                    <a:pt x="160" y="666"/>
                    <a:pt x="126" y="675"/>
                  </a:cubicBezTo>
                  <a:cubicBezTo>
                    <a:pt x="50" y="693"/>
                    <a:pt x="0" y="756"/>
                    <a:pt x="15" y="815"/>
                  </a:cubicBezTo>
                  <a:cubicBezTo>
                    <a:pt x="23" y="869"/>
                    <a:pt x="103" y="905"/>
                    <a:pt x="179" y="886"/>
                  </a:cubicBezTo>
                  <a:cubicBezTo>
                    <a:pt x="246" y="869"/>
                    <a:pt x="292" y="819"/>
                    <a:pt x="293" y="767"/>
                  </a:cubicBezTo>
                  <a:close/>
                </a:path>
              </a:pathLst>
            </a:custGeom>
            <a:solidFill>
              <a:srgbClr val="C4252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6996" name="Freeform 515"/>
            <p:cNvSpPr/>
            <p:nvPr/>
          </p:nvSpPr>
          <p:spPr bwMode="auto">
            <a:xfrm>
              <a:off x="406400" y="114300"/>
              <a:ext cx="85725" cy="139700"/>
            </a:xfrm>
            <a:custGeom>
              <a:avLst/>
              <a:gdLst>
                <a:gd name="T0" fmla="*/ 2147483647 w 194"/>
                <a:gd name="T1" fmla="*/ 2147483647 h 315"/>
                <a:gd name="T2" fmla="*/ 2147483647 w 194"/>
                <a:gd name="T3" fmla="*/ 2147483647 h 315"/>
                <a:gd name="T4" fmla="*/ 2147483647 w 194"/>
                <a:gd name="T5" fmla="*/ 2147483647 h 315"/>
                <a:gd name="T6" fmla="*/ 2147483647 w 194"/>
                <a:gd name="T7" fmla="*/ 2147483647 h 315"/>
                <a:gd name="T8" fmla="*/ 2147483647 w 194"/>
                <a:gd name="T9" fmla="*/ 2147483647 h 315"/>
                <a:gd name="T10" fmla="*/ 2147483647 w 194"/>
                <a:gd name="T11" fmla="*/ 2147483647 h 315"/>
                <a:gd name="T12" fmla="*/ 2147483647 w 194"/>
                <a:gd name="T13" fmla="*/ 0 h 315"/>
                <a:gd name="T14" fmla="*/ 2147483647 w 194"/>
                <a:gd name="T15" fmla="*/ 2147483647 h 315"/>
                <a:gd name="T16" fmla="*/ 2147483647 w 194"/>
                <a:gd name="T17" fmla="*/ 2147483647 h 315"/>
                <a:gd name="T18" fmla="*/ 2147483647 w 194"/>
                <a:gd name="T19" fmla="*/ 2147483647 h 315"/>
                <a:gd name="T20" fmla="*/ 2147483647 w 194"/>
                <a:gd name="T21" fmla="*/ 2147483647 h 315"/>
                <a:gd name="T22" fmla="*/ 2147483647 w 194"/>
                <a:gd name="T23" fmla="*/ 2147483647 h 3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4" h="315">
                  <a:moveTo>
                    <a:pt x="62" y="308"/>
                  </a:moveTo>
                  <a:cubicBezTo>
                    <a:pt x="86" y="302"/>
                    <a:pt x="102" y="285"/>
                    <a:pt x="102" y="267"/>
                  </a:cubicBezTo>
                  <a:cubicBezTo>
                    <a:pt x="102" y="267"/>
                    <a:pt x="102" y="267"/>
                    <a:pt x="102" y="267"/>
                  </a:cubicBezTo>
                  <a:cubicBezTo>
                    <a:pt x="103" y="54"/>
                    <a:pt x="103" y="54"/>
                    <a:pt x="103" y="54"/>
                  </a:cubicBezTo>
                  <a:cubicBezTo>
                    <a:pt x="103" y="54"/>
                    <a:pt x="149" y="52"/>
                    <a:pt x="194" y="123"/>
                  </a:cubicBezTo>
                  <a:cubicBezTo>
                    <a:pt x="194" y="123"/>
                    <a:pt x="194" y="86"/>
                    <a:pt x="159" y="59"/>
                  </a:cubicBezTo>
                  <a:cubicBezTo>
                    <a:pt x="91" y="12"/>
                    <a:pt x="92" y="0"/>
                    <a:pt x="92" y="0"/>
                  </a:cubicBezTo>
                  <a:cubicBezTo>
                    <a:pt x="79" y="2"/>
                    <a:pt x="77" y="12"/>
                    <a:pt x="77" y="12"/>
                  </a:cubicBezTo>
                  <a:cubicBezTo>
                    <a:pt x="77" y="236"/>
                    <a:pt x="77" y="236"/>
                    <a:pt x="77" y="236"/>
                  </a:cubicBezTo>
                  <a:cubicBezTo>
                    <a:pt x="68" y="233"/>
                    <a:pt x="56" y="232"/>
                    <a:pt x="44" y="235"/>
                  </a:cubicBezTo>
                  <a:cubicBezTo>
                    <a:pt x="17" y="241"/>
                    <a:pt x="0" y="263"/>
                    <a:pt x="5" y="284"/>
                  </a:cubicBezTo>
                  <a:cubicBezTo>
                    <a:pt x="8" y="302"/>
                    <a:pt x="36" y="315"/>
                    <a:pt x="62" y="308"/>
                  </a:cubicBezTo>
                  <a:close/>
                </a:path>
              </a:pathLst>
            </a:custGeom>
            <a:solidFill>
              <a:srgbClr val="3E7AC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6997" name="Freeform 516"/>
            <p:cNvSpPr/>
            <p:nvPr/>
          </p:nvSpPr>
          <p:spPr bwMode="auto">
            <a:xfrm>
              <a:off x="517525" y="155575"/>
              <a:ext cx="58738" cy="98425"/>
            </a:xfrm>
            <a:custGeom>
              <a:avLst/>
              <a:gdLst>
                <a:gd name="T0" fmla="*/ 2147483647 w 135"/>
                <a:gd name="T1" fmla="*/ 2147483647 h 220"/>
                <a:gd name="T2" fmla="*/ 2147483647 w 135"/>
                <a:gd name="T3" fmla="*/ 2147483647 h 220"/>
                <a:gd name="T4" fmla="*/ 2147483647 w 135"/>
                <a:gd name="T5" fmla="*/ 2147483647 h 220"/>
                <a:gd name="T6" fmla="*/ 2147483647 w 135"/>
                <a:gd name="T7" fmla="*/ 2147483647 h 220"/>
                <a:gd name="T8" fmla="*/ 2147483647 w 135"/>
                <a:gd name="T9" fmla="*/ 2147483647 h 220"/>
                <a:gd name="T10" fmla="*/ 2147483647 w 135"/>
                <a:gd name="T11" fmla="*/ 0 h 220"/>
                <a:gd name="T12" fmla="*/ 2147483647 w 135"/>
                <a:gd name="T13" fmla="*/ 2147483647 h 220"/>
                <a:gd name="T14" fmla="*/ 2147483647 w 135"/>
                <a:gd name="T15" fmla="*/ 2147483647 h 220"/>
                <a:gd name="T16" fmla="*/ 2147483647 w 135"/>
                <a:gd name="T17" fmla="*/ 2147483647 h 220"/>
                <a:gd name="T18" fmla="*/ 2147483647 w 135"/>
                <a:gd name="T19" fmla="*/ 2147483647 h 220"/>
                <a:gd name="T20" fmla="*/ 2147483647 w 135"/>
                <a:gd name="T21" fmla="*/ 2147483647 h 2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5" h="220">
                  <a:moveTo>
                    <a:pt x="43" y="215"/>
                  </a:moveTo>
                  <a:cubicBezTo>
                    <a:pt x="59" y="211"/>
                    <a:pt x="71" y="199"/>
                    <a:pt x="71" y="186"/>
                  </a:cubicBezTo>
                  <a:cubicBezTo>
                    <a:pt x="71" y="38"/>
                    <a:pt x="71" y="38"/>
                    <a:pt x="71" y="38"/>
                  </a:cubicBezTo>
                  <a:cubicBezTo>
                    <a:pt x="71" y="38"/>
                    <a:pt x="103" y="36"/>
                    <a:pt x="135" y="85"/>
                  </a:cubicBezTo>
                  <a:cubicBezTo>
                    <a:pt x="135" y="85"/>
                    <a:pt x="135" y="60"/>
                    <a:pt x="111" y="41"/>
                  </a:cubicBezTo>
                  <a:cubicBezTo>
                    <a:pt x="63" y="8"/>
                    <a:pt x="63" y="0"/>
                    <a:pt x="63" y="0"/>
                  </a:cubicBezTo>
                  <a:cubicBezTo>
                    <a:pt x="54" y="1"/>
                    <a:pt x="53" y="8"/>
                    <a:pt x="53" y="8"/>
                  </a:cubicBezTo>
                  <a:cubicBezTo>
                    <a:pt x="53" y="164"/>
                    <a:pt x="53" y="164"/>
                    <a:pt x="53" y="164"/>
                  </a:cubicBezTo>
                  <a:cubicBezTo>
                    <a:pt x="47" y="162"/>
                    <a:pt x="39" y="162"/>
                    <a:pt x="30" y="164"/>
                  </a:cubicBezTo>
                  <a:cubicBezTo>
                    <a:pt x="12" y="168"/>
                    <a:pt x="0" y="183"/>
                    <a:pt x="3" y="198"/>
                  </a:cubicBezTo>
                  <a:cubicBezTo>
                    <a:pt x="5" y="211"/>
                    <a:pt x="25" y="220"/>
                    <a:pt x="43" y="215"/>
                  </a:cubicBezTo>
                  <a:close/>
                </a:path>
              </a:pathLst>
            </a:custGeom>
            <a:solidFill>
              <a:srgbClr val="73CC5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6897" name="组合 58"/>
          <p:cNvGrpSpPr/>
          <p:nvPr/>
        </p:nvGrpSpPr>
        <p:grpSpPr bwMode="auto">
          <a:xfrm>
            <a:off x="7989094" y="3572978"/>
            <a:ext cx="542925" cy="543093"/>
            <a:chOff x="0" y="0"/>
            <a:chExt cx="723900" cy="723900"/>
          </a:xfrm>
        </p:grpSpPr>
        <p:sp>
          <p:nvSpPr>
            <p:cNvPr id="36987" name="Freeform 517"/>
            <p:cNvSpPr/>
            <p:nvPr/>
          </p:nvSpPr>
          <p:spPr bwMode="auto">
            <a:xfrm>
              <a:off x="0" y="0"/>
              <a:ext cx="723900" cy="723900"/>
            </a:xfrm>
            <a:custGeom>
              <a:avLst/>
              <a:gdLst>
                <a:gd name="T0" fmla="*/ 2147483647 w 1632"/>
                <a:gd name="T1" fmla="*/ 2147483647 h 1632"/>
                <a:gd name="T2" fmla="*/ 2147483647 w 1632"/>
                <a:gd name="T3" fmla="*/ 2147483647 h 1632"/>
                <a:gd name="T4" fmla="*/ 2147483647 w 1632"/>
                <a:gd name="T5" fmla="*/ 2147483647 h 1632"/>
                <a:gd name="T6" fmla="*/ 0 w 1632"/>
                <a:gd name="T7" fmla="*/ 2147483647 h 1632"/>
                <a:gd name="T8" fmla="*/ 0 w 1632"/>
                <a:gd name="T9" fmla="*/ 2147483647 h 1632"/>
                <a:gd name="T10" fmla="*/ 2147483647 w 1632"/>
                <a:gd name="T11" fmla="*/ 0 h 1632"/>
                <a:gd name="T12" fmla="*/ 2147483647 w 1632"/>
                <a:gd name="T13" fmla="*/ 0 h 1632"/>
                <a:gd name="T14" fmla="*/ 2147483647 w 1632"/>
                <a:gd name="T15" fmla="*/ 2147483647 h 1632"/>
                <a:gd name="T16" fmla="*/ 2147483647 w 1632"/>
                <a:gd name="T17" fmla="*/ 2147483647 h 16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32" h="1632">
                  <a:moveTo>
                    <a:pt x="1632" y="1518"/>
                  </a:moveTo>
                  <a:cubicBezTo>
                    <a:pt x="1632" y="1581"/>
                    <a:pt x="1581" y="1632"/>
                    <a:pt x="1518" y="1632"/>
                  </a:cubicBezTo>
                  <a:cubicBezTo>
                    <a:pt x="114" y="1632"/>
                    <a:pt x="114" y="1632"/>
                    <a:pt x="114" y="1632"/>
                  </a:cubicBezTo>
                  <a:cubicBezTo>
                    <a:pt x="51" y="1632"/>
                    <a:pt x="0" y="1581"/>
                    <a:pt x="0" y="1518"/>
                  </a:cubicBezTo>
                  <a:cubicBezTo>
                    <a:pt x="0" y="114"/>
                    <a:pt x="0" y="114"/>
                    <a:pt x="0" y="114"/>
                  </a:cubicBezTo>
                  <a:cubicBezTo>
                    <a:pt x="0" y="51"/>
                    <a:pt x="51" y="0"/>
                    <a:pt x="114" y="0"/>
                  </a:cubicBezTo>
                  <a:cubicBezTo>
                    <a:pt x="1518" y="0"/>
                    <a:pt x="1518" y="0"/>
                    <a:pt x="1518" y="0"/>
                  </a:cubicBezTo>
                  <a:cubicBezTo>
                    <a:pt x="1581" y="0"/>
                    <a:pt x="1632" y="51"/>
                    <a:pt x="1632" y="114"/>
                  </a:cubicBezTo>
                  <a:lnTo>
                    <a:pt x="1632" y="1518"/>
                  </a:lnTo>
                  <a:close/>
                </a:path>
              </a:pathLst>
            </a:custGeom>
            <a:solidFill>
              <a:srgbClr val="D2514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6988" name="Freeform 518"/>
            <p:cNvSpPr/>
            <p:nvPr/>
          </p:nvSpPr>
          <p:spPr bwMode="auto">
            <a:xfrm>
              <a:off x="103188" y="298450"/>
              <a:ext cx="323850" cy="319088"/>
            </a:xfrm>
            <a:custGeom>
              <a:avLst/>
              <a:gdLst>
                <a:gd name="T0" fmla="*/ 2147483647 w 204"/>
                <a:gd name="T1" fmla="*/ 2147483647 h 201"/>
                <a:gd name="T2" fmla="*/ 2147483647 w 204"/>
                <a:gd name="T3" fmla="*/ 2147483647 h 201"/>
                <a:gd name="T4" fmla="*/ 2147483647 w 204"/>
                <a:gd name="T5" fmla="*/ 2147483647 h 201"/>
                <a:gd name="T6" fmla="*/ 2147483647 w 204"/>
                <a:gd name="T7" fmla="*/ 2147483647 h 201"/>
                <a:gd name="T8" fmla="*/ 2147483647 w 204"/>
                <a:gd name="T9" fmla="*/ 2147483647 h 201"/>
                <a:gd name="T10" fmla="*/ 2147483647 w 204"/>
                <a:gd name="T11" fmla="*/ 2147483647 h 201"/>
                <a:gd name="T12" fmla="*/ 2147483647 w 204"/>
                <a:gd name="T13" fmla="*/ 2147483647 h 201"/>
                <a:gd name="T14" fmla="*/ 2147483647 w 204"/>
                <a:gd name="T15" fmla="*/ 2147483647 h 201"/>
                <a:gd name="T16" fmla="*/ 2147483647 w 204"/>
                <a:gd name="T17" fmla="*/ 2147483647 h 201"/>
                <a:gd name="T18" fmla="*/ 2147483647 w 204"/>
                <a:gd name="T19" fmla="*/ 2147483647 h 201"/>
                <a:gd name="T20" fmla="*/ 2147483647 w 204"/>
                <a:gd name="T21" fmla="*/ 2147483647 h 201"/>
                <a:gd name="T22" fmla="*/ 2147483647 w 204"/>
                <a:gd name="T23" fmla="*/ 2147483647 h 201"/>
                <a:gd name="T24" fmla="*/ 2147483647 w 204"/>
                <a:gd name="T25" fmla="*/ 2147483647 h 201"/>
                <a:gd name="T26" fmla="*/ 2147483647 w 204"/>
                <a:gd name="T27" fmla="*/ 2147483647 h 201"/>
                <a:gd name="T28" fmla="*/ 2147483647 w 204"/>
                <a:gd name="T29" fmla="*/ 2147483647 h 201"/>
                <a:gd name="T30" fmla="*/ 2147483647 w 204"/>
                <a:gd name="T31" fmla="*/ 2147483647 h 201"/>
                <a:gd name="T32" fmla="*/ 2147483647 w 204"/>
                <a:gd name="T33" fmla="*/ 2147483647 h 201"/>
                <a:gd name="T34" fmla="*/ 2147483647 w 204"/>
                <a:gd name="T35" fmla="*/ 0 h 201"/>
                <a:gd name="T36" fmla="*/ 2147483647 w 204"/>
                <a:gd name="T37" fmla="*/ 2147483647 h 201"/>
                <a:gd name="T38" fmla="*/ 2147483647 w 204"/>
                <a:gd name="T39" fmla="*/ 2147483647 h 201"/>
                <a:gd name="T40" fmla="*/ 2147483647 w 204"/>
                <a:gd name="T41" fmla="*/ 2147483647 h 201"/>
                <a:gd name="T42" fmla="*/ 0 w 204"/>
                <a:gd name="T43" fmla="*/ 2147483647 h 201"/>
                <a:gd name="T44" fmla="*/ 2147483647 w 204"/>
                <a:gd name="T45" fmla="*/ 2147483647 h 201"/>
                <a:gd name="T46" fmla="*/ 2147483647 w 204"/>
                <a:gd name="T47" fmla="*/ 2147483647 h 20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04" h="201">
                  <a:moveTo>
                    <a:pt x="57" y="136"/>
                  </a:moveTo>
                  <a:lnTo>
                    <a:pt x="47" y="145"/>
                  </a:lnTo>
                  <a:lnTo>
                    <a:pt x="44" y="148"/>
                  </a:lnTo>
                  <a:lnTo>
                    <a:pt x="34" y="149"/>
                  </a:lnTo>
                  <a:lnTo>
                    <a:pt x="28" y="155"/>
                  </a:lnTo>
                  <a:lnTo>
                    <a:pt x="27" y="163"/>
                  </a:lnTo>
                  <a:lnTo>
                    <a:pt x="30" y="171"/>
                  </a:lnTo>
                  <a:lnTo>
                    <a:pt x="38" y="175"/>
                  </a:lnTo>
                  <a:lnTo>
                    <a:pt x="50" y="171"/>
                  </a:lnTo>
                  <a:lnTo>
                    <a:pt x="54" y="163"/>
                  </a:lnTo>
                  <a:lnTo>
                    <a:pt x="54" y="157"/>
                  </a:lnTo>
                  <a:lnTo>
                    <a:pt x="68" y="145"/>
                  </a:lnTo>
                  <a:lnTo>
                    <a:pt x="126" y="201"/>
                  </a:lnTo>
                  <a:lnTo>
                    <a:pt x="134" y="169"/>
                  </a:lnTo>
                  <a:lnTo>
                    <a:pt x="179" y="121"/>
                  </a:lnTo>
                  <a:lnTo>
                    <a:pt x="204" y="49"/>
                  </a:lnTo>
                  <a:lnTo>
                    <a:pt x="173" y="6"/>
                  </a:lnTo>
                  <a:lnTo>
                    <a:pt x="128" y="0"/>
                  </a:lnTo>
                  <a:lnTo>
                    <a:pt x="83" y="20"/>
                  </a:lnTo>
                  <a:lnTo>
                    <a:pt x="53" y="51"/>
                  </a:lnTo>
                  <a:lnTo>
                    <a:pt x="24" y="72"/>
                  </a:lnTo>
                  <a:lnTo>
                    <a:pt x="0" y="72"/>
                  </a:lnTo>
                  <a:lnTo>
                    <a:pt x="22" y="101"/>
                  </a:lnTo>
                  <a:lnTo>
                    <a:pt x="57" y="136"/>
                  </a:lnTo>
                  <a:close/>
                </a:path>
              </a:pathLst>
            </a:custGeom>
            <a:solidFill>
              <a:srgbClr val="F1D2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6989" name="Freeform 519"/>
            <p:cNvSpPr>
              <a:spLocks noEditPoints="1"/>
            </p:cNvSpPr>
            <p:nvPr/>
          </p:nvSpPr>
          <p:spPr bwMode="auto">
            <a:xfrm>
              <a:off x="82550" y="271462"/>
              <a:ext cx="376238" cy="369888"/>
            </a:xfrm>
            <a:custGeom>
              <a:avLst/>
              <a:gdLst>
                <a:gd name="T0" fmla="*/ 2147483647 w 849"/>
                <a:gd name="T1" fmla="*/ 2147483647 h 834"/>
                <a:gd name="T2" fmla="*/ 2147483647 w 849"/>
                <a:gd name="T3" fmla="*/ 2147483647 h 834"/>
                <a:gd name="T4" fmla="*/ 2147483647 w 849"/>
                <a:gd name="T5" fmla="*/ 2147483647 h 834"/>
                <a:gd name="T6" fmla="*/ 2147483647 w 849"/>
                <a:gd name="T7" fmla="*/ 2147483647 h 834"/>
                <a:gd name="T8" fmla="*/ 2147483647 w 849"/>
                <a:gd name="T9" fmla="*/ 2147483647 h 834"/>
                <a:gd name="T10" fmla="*/ 2147483647 w 849"/>
                <a:gd name="T11" fmla="*/ 2147483647 h 834"/>
                <a:gd name="T12" fmla="*/ 2147483647 w 849"/>
                <a:gd name="T13" fmla="*/ 2147483647 h 834"/>
                <a:gd name="T14" fmla="*/ 2147483647 w 849"/>
                <a:gd name="T15" fmla="*/ 2147483647 h 834"/>
                <a:gd name="T16" fmla="*/ 2147483647 w 849"/>
                <a:gd name="T17" fmla="*/ 2147483647 h 834"/>
                <a:gd name="T18" fmla="*/ 2147483647 w 849"/>
                <a:gd name="T19" fmla="*/ 2147483647 h 834"/>
                <a:gd name="T20" fmla="*/ 2147483647 w 849"/>
                <a:gd name="T21" fmla="*/ 2147483647 h 834"/>
                <a:gd name="T22" fmla="*/ 2147483647 w 849"/>
                <a:gd name="T23" fmla="*/ 2147483647 h 834"/>
                <a:gd name="T24" fmla="*/ 2147483647 w 849"/>
                <a:gd name="T25" fmla="*/ 2147483647 h 834"/>
                <a:gd name="T26" fmla="*/ 2147483647 w 849"/>
                <a:gd name="T27" fmla="*/ 2147483647 h 834"/>
                <a:gd name="T28" fmla="*/ 2147483647 w 849"/>
                <a:gd name="T29" fmla="*/ 2147483647 h 834"/>
                <a:gd name="T30" fmla="*/ 2147483647 w 849"/>
                <a:gd name="T31" fmla="*/ 2147483647 h 834"/>
                <a:gd name="T32" fmla="*/ 2147483647 w 849"/>
                <a:gd name="T33" fmla="*/ 2147483647 h 834"/>
                <a:gd name="T34" fmla="*/ 2147483647 w 849"/>
                <a:gd name="T35" fmla="*/ 2147483647 h 834"/>
                <a:gd name="T36" fmla="*/ 2147483647 w 849"/>
                <a:gd name="T37" fmla="*/ 2147483647 h 834"/>
                <a:gd name="T38" fmla="*/ 2147483647 w 849"/>
                <a:gd name="T39" fmla="*/ 2147483647 h 834"/>
                <a:gd name="T40" fmla="*/ 2147483647 w 849"/>
                <a:gd name="T41" fmla="*/ 2147483647 h 834"/>
                <a:gd name="T42" fmla="*/ 2147483647 w 849"/>
                <a:gd name="T43" fmla="*/ 2147483647 h 834"/>
                <a:gd name="T44" fmla="*/ 2147483647 w 849"/>
                <a:gd name="T45" fmla="*/ 2147483647 h 834"/>
                <a:gd name="T46" fmla="*/ 2147483647 w 849"/>
                <a:gd name="T47" fmla="*/ 2147483647 h 834"/>
                <a:gd name="T48" fmla="*/ 2147483647 w 849"/>
                <a:gd name="T49" fmla="*/ 2147483647 h 834"/>
                <a:gd name="T50" fmla="*/ 2147483647 w 849"/>
                <a:gd name="T51" fmla="*/ 2147483647 h 834"/>
                <a:gd name="T52" fmla="*/ 2147483647 w 849"/>
                <a:gd name="T53" fmla="*/ 2147483647 h 834"/>
                <a:gd name="T54" fmla="*/ 2147483647 w 849"/>
                <a:gd name="T55" fmla="*/ 2147483647 h 834"/>
                <a:gd name="T56" fmla="*/ 2147483647 w 849"/>
                <a:gd name="T57" fmla="*/ 2147483647 h 834"/>
                <a:gd name="T58" fmla="*/ 2147483647 w 849"/>
                <a:gd name="T59" fmla="*/ 2147483647 h 834"/>
                <a:gd name="T60" fmla="*/ 2147483647 w 849"/>
                <a:gd name="T61" fmla="*/ 2147483647 h 834"/>
                <a:gd name="T62" fmla="*/ 2147483647 w 849"/>
                <a:gd name="T63" fmla="*/ 2147483647 h 834"/>
                <a:gd name="T64" fmla="*/ 2147483647 w 849"/>
                <a:gd name="T65" fmla="*/ 2147483647 h 834"/>
                <a:gd name="T66" fmla="*/ 2147483647 w 849"/>
                <a:gd name="T67" fmla="*/ 2147483647 h 834"/>
                <a:gd name="T68" fmla="*/ 2147483647 w 849"/>
                <a:gd name="T69" fmla="*/ 2147483647 h 834"/>
                <a:gd name="T70" fmla="*/ 2147483647 w 849"/>
                <a:gd name="T71" fmla="*/ 2147483647 h 834"/>
                <a:gd name="T72" fmla="*/ 2147483647 w 849"/>
                <a:gd name="T73" fmla="*/ 2147483647 h 834"/>
                <a:gd name="T74" fmla="*/ 2147483647 w 849"/>
                <a:gd name="T75" fmla="*/ 2147483647 h 834"/>
                <a:gd name="T76" fmla="*/ 2147483647 w 849"/>
                <a:gd name="T77" fmla="*/ 2147483647 h 834"/>
                <a:gd name="T78" fmla="*/ 2147483647 w 849"/>
                <a:gd name="T79" fmla="*/ 2147483647 h 834"/>
                <a:gd name="T80" fmla="*/ 2147483647 w 849"/>
                <a:gd name="T81" fmla="*/ 2147483647 h 834"/>
                <a:gd name="T82" fmla="*/ 2147483647 w 849"/>
                <a:gd name="T83" fmla="*/ 2147483647 h 834"/>
                <a:gd name="T84" fmla="*/ 2147483647 w 849"/>
                <a:gd name="T85" fmla="*/ 2147483647 h 834"/>
                <a:gd name="T86" fmla="*/ 2147483647 w 849"/>
                <a:gd name="T87" fmla="*/ 2147483647 h 834"/>
                <a:gd name="T88" fmla="*/ 2147483647 w 849"/>
                <a:gd name="T89" fmla="*/ 2147483647 h 834"/>
                <a:gd name="T90" fmla="*/ 2147483647 w 849"/>
                <a:gd name="T91" fmla="*/ 2147483647 h 83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849" h="834">
                  <a:moveTo>
                    <a:pt x="726" y="97"/>
                  </a:moveTo>
                  <a:cubicBezTo>
                    <a:pt x="701" y="72"/>
                    <a:pt x="682" y="61"/>
                    <a:pt x="680" y="60"/>
                  </a:cubicBezTo>
                  <a:cubicBezTo>
                    <a:pt x="572" y="0"/>
                    <a:pt x="415" y="33"/>
                    <a:pt x="308" y="139"/>
                  </a:cubicBezTo>
                  <a:cubicBezTo>
                    <a:pt x="192" y="255"/>
                    <a:pt x="192" y="255"/>
                    <a:pt x="192" y="255"/>
                  </a:cubicBezTo>
                  <a:cubicBezTo>
                    <a:pt x="159" y="288"/>
                    <a:pt x="136" y="288"/>
                    <a:pt x="92" y="289"/>
                  </a:cubicBezTo>
                  <a:cubicBezTo>
                    <a:pt x="73" y="289"/>
                    <a:pt x="52" y="290"/>
                    <a:pt x="28" y="292"/>
                  </a:cubicBezTo>
                  <a:cubicBezTo>
                    <a:pt x="17" y="294"/>
                    <a:pt x="7" y="301"/>
                    <a:pt x="4" y="312"/>
                  </a:cubicBezTo>
                  <a:cubicBezTo>
                    <a:pt x="0" y="322"/>
                    <a:pt x="3" y="334"/>
                    <a:pt x="10" y="342"/>
                  </a:cubicBezTo>
                  <a:cubicBezTo>
                    <a:pt x="228" y="559"/>
                    <a:pt x="228" y="559"/>
                    <a:pt x="228" y="559"/>
                  </a:cubicBezTo>
                  <a:cubicBezTo>
                    <a:pt x="204" y="584"/>
                    <a:pt x="204" y="584"/>
                    <a:pt x="204" y="584"/>
                  </a:cubicBezTo>
                  <a:cubicBezTo>
                    <a:pt x="186" y="581"/>
                    <a:pt x="166" y="587"/>
                    <a:pt x="153" y="600"/>
                  </a:cubicBezTo>
                  <a:cubicBezTo>
                    <a:pt x="130" y="623"/>
                    <a:pt x="129" y="659"/>
                    <a:pt x="151" y="680"/>
                  </a:cubicBezTo>
                  <a:cubicBezTo>
                    <a:pt x="173" y="702"/>
                    <a:pt x="208" y="701"/>
                    <a:pt x="231" y="678"/>
                  </a:cubicBezTo>
                  <a:cubicBezTo>
                    <a:pt x="244" y="665"/>
                    <a:pt x="251" y="645"/>
                    <a:pt x="247" y="627"/>
                  </a:cubicBezTo>
                  <a:cubicBezTo>
                    <a:pt x="272" y="603"/>
                    <a:pt x="272" y="603"/>
                    <a:pt x="272" y="603"/>
                  </a:cubicBezTo>
                  <a:cubicBezTo>
                    <a:pt x="493" y="824"/>
                    <a:pt x="493" y="824"/>
                    <a:pt x="493" y="824"/>
                  </a:cubicBezTo>
                  <a:cubicBezTo>
                    <a:pt x="501" y="832"/>
                    <a:pt x="512" y="834"/>
                    <a:pt x="523" y="831"/>
                  </a:cubicBezTo>
                  <a:cubicBezTo>
                    <a:pt x="533" y="827"/>
                    <a:pt x="541" y="818"/>
                    <a:pt x="542" y="807"/>
                  </a:cubicBezTo>
                  <a:cubicBezTo>
                    <a:pt x="545" y="780"/>
                    <a:pt x="545" y="759"/>
                    <a:pt x="545" y="740"/>
                  </a:cubicBezTo>
                  <a:cubicBezTo>
                    <a:pt x="544" y="698"/>
                    <a:pt x="544" y="679"/>
                    <a:pt x="576" y="647"/>
                  </a:cubicBezTo>
                  <a:cubicBezTo>
                    <a:pt x="696" y="527"/>
                    <a:pt x="696" y="527"/>
                    <a:pt x="696" y="527"/>
                  </a:cubicBezTo>
                  <a:cubicBezTo>
                    <a:pt x="791" y="431"/>
                    <a:pt x="849" y="268"/>
                    <a:pt x="772" y="154"/>
                  </a:cubicBezTo>
                  <a:cubicBezTo>
                    <a:pt x="758" y="133"/>
                    <a:pt x="743" y="113"/>
                    <a:pt x="726" y="97"/>
                  </a:cubicBezTo>
                  <a:close/>
                  <a:moveTo>
                    <a:pt x="232" y="623"/>
                  </a:moveTo>
                  <a:cubicBezTo>
                    <a:pt x="232" y="627"/>
                    <a:pt x="232" y="627"/>
                    <a:pt x="232" y="627"/>
                  </a:cubicBezTo>
                  <a:cubicBezTo>
                    <a:pt x="236" y="641"/>
                    <a:pt x="232" y="657"/>
                    <a:pt x="221" y="668"/>
                  </a:cubicBezTo>
                  <a:cubicBezTo>
                    <a:pt x="204" y="685"/>
                    <a:pt x="177" y="686"/>
                    <a:pt x="161" y="670"/>
                  </a:cubicBezTo>
                  <a:cubicBezTo>
                    <a:pt x="145" y="654"/>
                    <a:pt x="146" y="627"/>
                    <a:pt x="163" y="610"/>
                  </a:cubicBezTo>
                  <a:cubicBezTo>
                    <a:pt x="174" y="600"/>
                    <a:pt x="190" y="595"/>
                    <a:pt x="204" y="599"/>
                  </a:cubicBezTo>
                  <a:cubicBezTo>
                    <a:pt x="208" y="600"/>
                    <a:pt x="208" y="600"/>
                    <a:pt x="208" y="600"/>
                  </a:cubicBezTo>
                  <a:cubicBezTo>
                    <a:pt x="239" y="570"/>
                    <a:pt x="239" y="570"/>
                    <a:pt x="239" y="570"/>
                  </a:cubicBezTo>
                  <a:cubicBezTo>
                    <a:pt x="262" y="593"/>
                    <a:pt x="262" y="593"/>
                    <a:pt x="262" y="593"/>
                  </a:cubicBezTo>
                  <a:lnTo>
                    <a:pt x="232" y="623"/>
                  </a:lnTo>
                  <a:close/>
                  <a:moveTo>
                    <a:pt x="487" y="736"/>
                  </a:moveTo>
                  <a:cubicBezTo>
                    <a:pt x="97" y="347"/>
                    <a:pt x="97" y="347"/>
                    <a:pt x="97" y="347"/>
                  </a:cubicBezTo>
                  <a:cubicBezTo>
                    <a:pt x="132" y="346"/>
                    <a:pt x="164" y="345"/>
                    <a:pt x="198" y="324"/>
                  </a:cubicBezTo>
                  <a:cubicBezTo>
                    <a:pt x="243" y="337"/>
                    <a:pt x="422" y="403"/>
                    <a:pt x="508" y="638"/>
                  </a:cubicBezTo>
                  <a:cubicBezTo>
                    <a:pt x="487" y="672"/>
                    <a:pt x="487" y="703"/>
                    <a:pt x="487" y="736"/>
                  </a:cubicBezTo>
                  <a:close/>
                  <a:moveTo>
                    <a:pt x="655" y="486"/>
                  </a:moveTo>
                  <a:cubicBezTo>
                    <a:pt x="551" y="590"/>
                    <a:pt x="551" y="590"/>
                    <a:pt x="551" y="590"/>
                  </a:cubicBezTo>
                  <a:cubicBezTo>
                    <a:pt x="468" y="390"/>
                    <a:pt x="325" y="310"/>
                    <a:pt x="248" y="281"/>
                  </a:cubicBezTo>
                  <a:cubicBezTo>
                    <a:pt x="349" y="180"/>
                    <a:pt x="349" y="180"/>
                    <a:pt x="349" y="180"/>
                  </a:cubicBezTo>
                  <a:cubicBezTo>
                    <a:pt x="438" y="92"/>
                    <a:pt x="565" y="63"/>
                    <a:pt x="652" y="111"/>
                  </a:cubicBezTo>
                  <a:cubicBezTo>
                    <a:pt x="653" y="111"/>
                    <a:pt x="667" y="119"/>
                    <a:pt x="685" y="138"/>
                  </a:cubicBezTo>
                  <a:cubicBezTo>
                    <a:pt x="699" y="151"/>
                    <a:pt x="712" y="167"/>
                    <a:pt x="724" y="186"/>
                  </a:cubicBezTo>
                  <a:cubicBezTo>
                    <a:pt x="782" y="272"/>
                    <a:pt x="735" y="406"/>
                    <a:pt x="655" y="486"/>
                  </a:cubicBezTo>
                  <a:close/>
                </a:path>
              </a:pathLst>
            </a:custGeom>
            <a:solidFill>
              <a:srgbClr val="E8C04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6990" name="Freeform 520"/>
            <p:cNvSpPr/>
            <p:nvPr/>
          </p:nvSpPr>
          <p:spPr bwMode="auto">
            <a:xfrm>
              <a:off x="373063" y="77787"/>
              <a:ext cx="273050" cy="273050"/>
            </a:xfrm>
            <a:custGeom>
              <a:avLst/>
              <a:gdLst>
                <a:gd name="T0" fmla="*/ 2147483647 w 614"/>
                <a:gd name="T1" fmla="*/ 2147483647 h 613"/>
                <a:gd name="T2" fmla="*/ 2147483647 w 614"/>
                <a:gd name="T3" fmla="*/ 2147483647 h 613"/>
                <a:gd name="T4" fmla="*/ 2147483647 w 614"/>
                <a:gd name="T5" fmla="*/ 2147483647 h 613"/>
                <a:gd name="T6" fmla="*/ 2147483647 w 614"/>
                <a:gd name="T7" fmla="*/ 2147483647 h 613"/>
                <a:gd name="T8" fmla="*/ 0 w 614"/>
                <a:gd name="T9" fmla="*/ 2147483647 h 613"/>
                <a:gd name="T10" fmla="*/ 2147483647 w 614"/>
                <a:gd name="T11" fmla="*/ 2147483647 h 613"/>
                <a:gd name="T12" fmla="*/ 2147483647 w 614"/>
                <a:gd name="T13" fmla="*/ 2147483647 h 613"/>
                <a:gd name="T14" fmla="*/ 2147483647 w 614"/>
                <a:gd name="T15" fmla="*/ 2147483647 h 613"/>
                <a:gd name="T16" fmla="*/ 2147483647 w 614"/>
                <a:gd name="T17" fmla="*/ 2147483647 h 613"/>
                <a:gd name="T18" fmla="*/ 2147483647 w 614"/>
                <a:gd name="T19" fmla="*/ 2147483647 h 6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14" h="613">
                  <a:moveTo>
                    <a:pt x="586" y="27"/>
                  </a:moveTo>
                  <a:cubicBezTo>
                    <a:pt x="559" y="0"/>
                    <a:pt x="506" y="9"/>
                    <a:pt x="468" y="47"/>
                  </a:cubicBezTo>
                  <a:cubicBezTo>
                    <a:pt x="140" y="416"/>
                    <a:pt x="140" y="416"/>
                    <a:pt x="140" y="416"/>
                  </a:cubicBezTo>
                  <a:cubicBezTo>
                    <a:pt x="131" y="425"/>
                    <a:pt x="122" y="434"/>
                    <a:pt x="114" y="442"/>
                  </a:cubicBezTo>
                  <a:cubicBezTo>
                    <a:pt x="55" y="415"/>
                    <a:pt x="0" y="460"/>
                    <a:pt x="0" y="460"/>
                  </a:cubicBezTo>
                  <a:cubicBezTo>
                    <a:pt x="0" y="460"/>
                    <a:pt x="100" y="514"/>
                    <a:pt x="153" y="613"/>
                  </a:cubicBezTo>
                  <a:cubicBezTo>
                    <a:pt x="153" y="613"/>
                    <a:pt x="199" y="558"/>
                    <a:pt x="171" y="499"/>
                  </a:cubicBezTo>
                  <a:cubicBezTo>
                    <a:pt x="180" y="491"/>
                    <a:pt x="189" y="483"/>
                    <a:pt x="198" y="474"/>
                  </a:cubicBezTo>
                  <a:cubicBezTo>
                    <a:pt x="567" y="146"/>
                    <a:pt x="567" y="146"/>
                    <a:pt x="567" y="146"/>
                  </a:cubicBezTo>
                  <a:cubicBezTo>
                    <a:pt x="605" y="107"/>
                    <a:pt x="614" y="54"/>
                    <a:pt x="586" y="27"/>
                  </a:cubicBezTo>
                  <a:close/>
                </a:path>
              </a:pathLst>
            </a:custGeom>
            <a:solidFill>
              <a:srgbClr val="95531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6991" name="Freeform 521"/>
            <p:cNvSpPr/>
            <p:nvPr/>
          </p:nvSpPr>
          <p:spPr bwMode="auto">
            <a:xfrm>
              <a:off x="466725" y="101600"/>
              <a:ext cx="130175" cy="138113"/>
            </a:xfrm>
            <a:custGeom>
              <a:avLst/>
              <a:gdLst>
                <a:gd name="T0" fmla="*/ 2147483647 w 292"/>
                <a:gd name="T1" fmla="*/ 2147483647 h 313"/>
                <a:gd name="T2" fmla="*/ 2147483647 w 292"/>
                <a:gd name="T3" fmla="*/ 2147483647 h 313"/>
                <a:gd name="T4" fmla="*/ 2147483647 w 292"/>
                <a:gd name="T5" fmla="*/ 2147483647 h 313"/>
                <a:gd name="T6" fmla="*/ 2147483647 w 292"/>
                <a:gd name="T7" fmla="*/ 2147483647 h 313"/>
                <a:gd name="T8" fmla="*/ 2147483647 w 292"/>
                <a:gd name="T9" fmla="*/ 2147483647 h 3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2" h="313">
                  <a:moveTo>
                    <a:pt x="157" y="166"/>
                  </a:moveTo>
                  <a:cubicBezTo>
                    <a:pt x="79" y="250"/>
                    <a:pt x="12" y="313"/>
                    <a:pt x="6" y="307"/>
                  </a:cubicBezTo>
                  <a:cubicBezTo>
                    <a:pt x="0" y="302"/>
                    <a:pt x="58" y="230"/>
                    <a:pt x="135" y="146"/>
                  </a:cubicBezTo>
                  <a:cubicBezTo>
                    <a:pt x="212" y="63"/>
                    <a:pt x="280" y="0"/>
                    <a:pt x="286" y="6"/>
                  </a:cubicBezTo>
                  <a:cubicBezTo>
                    <a:pt x="292" y="11"/>
                    <a:pt x="234" y="83"/>
                    <a:pt x="157" y="166"/>
                  </a:cubicBezTo>
                  <a:close/>
                </a:path>
              </a:pathLst>
            </a:custGeom>
            <a:solidFill>
              <a:srgbClr val="C37E0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6992" name="Oval 522"/>
            <p:cNvSpPr>
              <a:spLocks noChangeArrowheads="1"/>
            </p:cNvSpPr>
            <p:nvPr/>
          </p:nvSpPr>
          <p:spPr bwMode="auto">
            <a:xfrm>
              <a:off x="309563" y="341312"/>
              <a:ext cx="104775" cy="104775"/>
            </a:xfrm>
            <a:prstGeom prst="ellipse">
              <a:avLst/>
            </a:prstGeom>
            <a:solidFill>
              <a:srgbClr val="F6E986"/>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en-US" b="1">
                <a:solidFill>
                  <a:srgbClr val="000000"/>
                </a:solidFill>
              </a:endParaRPr>
            </a:p>
          </p:txBody>
        </p:sp>
      </p:grpSp>
      <p:grpSp>
        <p:nvGrpSpPr>
          <p:cNvPr id="36898" name="组合 258"/>
          <p:cNvGrpSpPr/>
          <p:nvPr/>
        </p:nvGrpSpPr>
        <p:grpSpPr bwMode="auto">
          <a:xfrm>
            <a:off x="5514975" y="3571787"/>
            <a:ext cx="544116" cy="543093"/>
            <a:chOff x="0" y="0"/>
            <a:chExt cx="724349" cy="724349"/>
          </a:xfrm>
        </p:grpSpPr>
        <p:sp>
          <p:nvSpPr>
            <p:cNvPr id="36981" name="Freeform 73"/>
            <p:cNvSpPr/>
            <p:nvPr/>
          </p:nvSpPr>
          <p:spPr bwMode="auto">
            <a:xfrm>
              <a:off x="0" y="0"/>
              <a:ext cx="724349" cy="724349"/>
            </a:xfrm>
            <a:custGeom>
              <a:avLst/>
              <a:gdLst>
                <a:gd name="T0" fmla="*/ 2147483647 w 1632"/>
                <a:gd name="T1" fmla="*/ 2147483647 h 1632"/>
                <a:gd name="T2" fmla="*/ 2147483647 w 1632"/>
                <a:gd name="T3" fmla="*/ 2147483647 h 1632"/>
                <a:gd name="T4" fmla="*/ 2147483647 w 1632"/>
                <a:gd name="T5" fmla="*/ 2147483647 h 1632"/>
                <a:gd name="T6" fmla="*/ 0 w 1632"/>
                <a:gd name="T7" fmla="*/ 2147483647 h 1632"/>
                <a:gd name="T8" fmla="*/ 0 w 1632"/>
                <a:gd name="T9" fmla="*/ 2147483647 h 1632"/>
                <a:gd name="T10" fmla="*/ 2147483647 w 1632"/>
                <a:gd name="T11" fmla="*/ 0 h 1632"/>
                <a:gd name="T12" fmla="*/ 2147483647 w 1632"/>
                <a:gd name="T13" fmla="*/ 0 h 1632"/>
                <a:gd name="T14" fmla="*/ 2147483647 w 1632"/>
                <a:gd name="T15" fmla="*/ 2147483647 h 1632"/>
                <a:gd name="T16" fmla="*/ 2147483647 w 1632"/>
                <a:gd name="T17" fmla="*/ 2147483647 h 16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32" h="1632">
                  <a:moveTo>
                    <a:pt x="1632" y="1518"/>
                  </a:moveTo>
                  <a:cubicBezTo>
                    <a:pt x="1632" y="1581"/>
                    <a:pt x="1581" y="1632"/>
                    <a:pt x="1518" y="1632"/>
                  </a:cubicBezTo>
                  <a:cubicBezTo>
                    <a:pt x="114" y="1632"/>
                    <a:pt x="114" y="1632"/>
                    <a:pt x="114" y="1632"/>
                  </a:cubicBezTo>
                  <a:cubicBezTo>
                    <a:pt x="51" y="1632"/>
                    <a:pt x="0" y="1581"/>
                    <a:pt x="0" y="1518"/>
                  </a:cubicBezTo>
                  <a:cubicBezTo>
                    <a:pt x="0" y="114"/>
                    <a:pt x="0" y="114"/>
                    <a:pt x="0" y="114"/>
                  </a:cubicBezTo>
                  <a:cubicBezTo>
                    <a:pt x="0" y="51"/>
                    <a:pt x="51" y="0"/>
                    <a:pt x="114" y="0"/>
                  </a:cubicBezTo>
                  <a:cubicBezTo>
                    <a:pt x="1518" y="0"/>
                    <a:pt x="1518" y="0"/>
                    <a:pt x="1518" y="0"/>
                  </a:cubicBezTo>
                  <a:cubicBezTo>
                    <a:pt x="1581" y="0"/>
                    <a:pt x="1632" y="51"/>
                    <a:pt x="1632" y="114"/>
                  </a:cubicBezTo>
                  <a:lnTo>
                    <a:pt x="1632" y="1518"/>
                  </a:lnTo>
                  <a:close/>
                </a:path>
              </a:pathLst>
            </a:custGeom>
            <a:solidFill>
              <a:srgbClr val="9D9AB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6982" name="Freeform 74"/>
            <p:cNvSpPr/>
            <p:nvPr/>
          </p:nvSpPr>
          <p:spPr bwMode="auto">
            <a:xfrm>
              <a:off x="79701" y="110176"/>
              <a:ext cx="535643" cy="535643"/>
            </a:xfrm>
            <a:custGeom>
              <a:avLst/>
              <a:gdLst>
                <a:gd name="T0" fmla="*/ 0 w 1206"/>
                <a:gd name="T1" fmla="*/ 2147483647 h 1206"/>
                <a:gd name="T2" fmla="*/ 2147483647 w 1206"/>
                <a:gd name="T3" fmla="*/ 2147483647 h 1206"/>
                <a:gd name="T4" fmla="*/ 2147483647 w 1206"/>
                <a:gd name="T5" fmla="*/ 2147483647 h 1206"/>
                <a:gd name="T6" fmla="*/ 2147483647 w 1206"/>
                <a:gd name="T7" fmla="*/ 0 h 1206"/>
                <a:gd name="T8" fmla="*/ 2147483647 w 1206"/>
                <a:gd name="T9" fmla="*/ 2147483647 h 1206"/>
                <a:gd name="T10" fmla="*/ 2147483647 w 1206"/>
                <a:gd name="T11" fmla="*/ 2147483647 h 1206"/>
                <a:gd name="T12" fmla="*/ 2147483647 w 1206"/>
                <a:gd name="T13" fmla="*/ 2147483647 h 1206"/>
                <a:gd name="T14" fmla="*/ 2147483647 w 1206"/>
                <a:gd name="T15" fmla="*/ 2147483647 h 1206"/>
                <a:gd name="T16" fmla="*/ 2147483647 w 1206"/>
                <a:gd name="T17" fmla="*/ 2147483647 h 1206"/>
                <a:gd name="T18" fmla="*/ 2147483647 w 1206"/>
                <a:gd name="T19" fmla="*/ 2147483647 h 1206"/>
                <a:gd name="T20" fmla="*/ 2147483647 w 1206"/>
                <a:gd name="T21" fmla="*/ 2147483647 h 1206"/>
                <a:gd name="T22" fmla="*/ 2147483647 w 1206"/>
                <a:gd name="T23" fmla="*/ 2147483647 h 1206"/>
                <a:gd name="T24" fmla="*/ 2147483647 w 1206"/>
                <a:gd name="T25" fmla="*/ 2147483647 h 1206"/>
                <a:gd name="T26" fmla="*/ 0 w 1206"/>
                <a:gd name="T27" fmla="*/ 2147483647 h 120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06" h="1206">
                  <a:moveTo>
                    <a:pt x="0" y="731"/>
                  </a:moveTo>
                  <a:cubicBezTo>
                    <a:pt x="0" y="731"/>
                    <a:pt x="72" y="545"/>
                    <a:pt x="223" y="479"/>
                  </a:cubicBezTo>
                  <a:cubicBezTo>
                    <a:pt x="374" y="413"/>
                    <a:pt x="630" y="218"/>
                    <a:pt x="651" y="181"/>
                  </a:cubicBezTo>
                  <a:cubicBezTo>
                    <a:pt x="672" y="143"/>
                    <a:pt x="756" y="0"/>
                    <a:pt x="756" y="0"/>
                  </a:cubicBezTo>
                  <a:cubicBezTo>
                    <a:pt x="861" y="64"/>
                    <a:pt x="861" y="64"/>
                    <a:pt x="861" y="64"/>
                  </a:cubicBezTo>
                  <a:cubicBezTo>
                    <a:pt x="1206" y="407"/>
                    <a:pt x="1206" y="407"/>
                    <a:pt x="1206" y="407"/>
                  </a:cubicBezTo>
                  <a:cubicBezTo>
                    <a:pt x="1206" y="517"/>
                    <a:pt x="1206" y="517"/>
                    <a:pt x="1206" y="517"/>
                  </a:cubicBezTo>
                  <a:cubicBezTo>
                    <a:pt x="1021" y="731"/>
                    <a:pt x="1021" y="731"/>
                    <a:pt x="1021" y="731"/>
                  </a:cubicBezTo>
                  <a:cubicBezTo>
                    <a:pt x="752" y="891"/>
                    <a:pt x="752" y="891"/>
                    <a:pt x="752" y="891"/>
                  </a:cubicBezTo>
                  <a:cubicBezTo>
                    <a:pt x="567" y="1055"/>
                    <a:pt x="567" y="1055"/>
                    <a:pt x="567" y="1055"/>
                  </a:cubicBezTo>
                  <a:cubicBezTo>
                    <a:pt x="493" y="1206"/>
                    <a:pt x="493" y="1206"/>
                    <a:pt x="493" y="1206"/>
                  </a:cubicBezTo>
                  <a:cubicBezTo>
                    <a:pt x="357" y="1143"/>
                    <a:pt x="357" y="1143"/>
                    <a:pt x="357" y="1143"/>
                  </a:cubicBezTo>
                  <a:cubicBezTo>
                    <a:pt x="46" y="847"/>
                    <a:pt x="46" y="847"/>
                    <a:pt x="46" y="847"/>
                  </a:cubicBezTo>
                  <a:lnTo>
                    <a:pt x="0" y="731"/>
                  </a:lnTo>
                  <a:close/>
                </a:path>
              </a:pathLst>
            </a:custGeom>
            <a:solidFill>
              <a:srgbClr val="A3BE5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6983" name="Freeform 75"/>
            <p:cNvSpPr>
              <a:spLocks noEditPoints="1"/>
            </p:cNvSpPr>
            <p:nvPr/>
          </p:nvSpPr>
          <p:spPr bwMode="auto">
            <a:xfrm>
              <a:off x="57432" y="83217"/>
              <a:ext cx="586043" cy="584871"/>
            </a:xfrm>
            <a:custGeom>
              <a:avLst/>
              <a:gdLst>
                <a:gd name="T0" fmla="*/ 2147483647 w 1321"/>
                <a:gd name="T1" fmla="*/ 2147483647 h 1319"/>
                <a:gd name="T2" fmla="*/ 2147483647 w 1321"/>
                <a:gd name="T3" fmla="*/ 2147483647 h 1319"/>
                <a:gd name="T4" fmla="*/ 2147483647 w 1321"/>
                <a:gd name="T5" fmla="*/ 2147483647 h 1319"/>
                <a:gd name="T6" fmla="*/ 2147483647 w 1321"/>
                <a:gd name="T7" fmla="*/ 2147483647 h 1319"/>
                <a:gd name="T8" fmla="*/ 2147483647 w 1321"/>
                <a:gd name="T9" fmla="*/ 2147483647 h 1319"/>
                <a:gd name="T10" fmla="*/ 2147483647 w 1321"/>
                <a:gd name="T11" fmla="*/ 2147483647 h 1319"/>
                <a:gd name="T12" fmla="*/ 2147483647 w 1321"/>
                <a:gd name="T13" fmla="*/ 2147483647 h 1319"/>
                <a:gd name="T14" fmla="*/ 2147483647 w 1321"/>
                <a:gd name="T15" fmla="*/ 2147483647 h 1319"/>
                <a:gd name="T16" fmla="*/ 2147483647 w 1321"/>
                <a:gd name="T17" fmla="*/ 2147483647 h 1319"/>
                <a:gd name="T18" fmla="*/ 2147483647 w 1321"/>
                <a:gd name="T19" fmla="*/ 2147483647 h 1319"/>
                <a:gd name="T20" fmla="*/ 2147483647 w 1321"/>
                <a:gd name="T21" fmla="*/ 2147483647 h 1319"/>
                <a:gd name="T22" fmla="*/ 2147483647 w 1321"/>
                <a:gd name="T23" fmla="*/ 2147483647 h 1319"/>
                <a:gd name="T24" fmla="*/ 2147483647 w 1321"/>
                <a:gd name="T25" fmla="*/ 2147483647 h 1319"/>
                <a:gd name="T26" fmla="*/ 2147483647 w 1321"/>
                <a:gd name="T27" fmla="*/ 2147483647 h 1319"/>
                <a:gd name="T28" fmla="*/ 2147483647 w 1321"/>
                <a:gd name="T29" fmla="*/ 2147483647 h 1319"/>
                <a:gd name="T30" fmla="*/ 2147483647 w 1321"/>
                <a:gd name="T31" fmla="*/ 2147483647 h 1319"/>
                <a:gd name="T32" fmla="*/ 2147483647 w 1321"/>
                <a:gd name="T33" fmla="*/ 2147483647 h 1319"/>
                <a:gd name="T34" fmla="*/ 2147483647 w 1321"/>
                <a:gd name="T35" fmla="*/ 2147483647 h 1319"/>
                <a:gd name="T36" fmla="*/ 2147483647 w 1321"/>
                <a:gd name="T37" fmla="*/ 2147483647 h 1319"/>
                <a:gd name="T38" fmla="*/ 2147483647 w 1321"/>
                <a:gd name="T39" fmla="*/ 2147483647 h 1319"/>
                <a:gd name="T40" fmla="*/ 2147483647 w 1321"/>
                <a:gd name="T41" fmla="*/ 2147483647 h 1319"/>
                <a:gd name="T42" fmla="*/ 2147483647 w 1321"/>
                <a:gd name="T43" fmla="*/ 2147483647 h 1319"/>
                <a:gd name="T44" fmla="*/ 2147483647 w 1321"/>
                <a:gd name="T45" fmla="*/ 2147483647 h 1319"/>
                <a:gd name="T46" fmla="*/ 2147483647 w 1321"/>
                <a:gd name="T47" fmla="*/ 2147483647 h 131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321" h="1319">
                  <a:moveTo>
                    <a:pt x="1292" y="438"/>
                  </a:moveTo>
                  <a:cubicBezTo>
                    <a:pt x="883" y="28"/>
                    <a:pt x="883" y="28"/>
                    <a:pt x="883" y="28"/>
                  </a:cubicBezTo>
                  <a:cubicBezTo>
                    <a:pt x="862" y="8"/>
                    <a:pt x="833" y="0"/>
                    <a:pt x="805" y="7"/>
                  </a:cubicBezTo>
                  <a:cubicBezTo>
                    <a:pt x="790" y="10"/>
                    <a:pt x="777" y="18"/>
                    <a:pt x="767" y="28"/>
                  </a:cubicBezTo>
                  <a:cubicBezTo>
                    <a:pt x="758" y="37"/>
                    <a:pt x="751" y="49"/>
                    <a:pt x="747" y="62"/>
                  </a:cubicBezTo>
                  <a:cubicBezTo>
                    <a:pt x="728" y="122"/>
                    <a:pt x="696" y="174"/>
                    <a:pt x="648" y="222"/>
                  </a:cubicBezTo>
                  <a:cubicBezTo>
                    <a:pt x="585" y="285"/>
                    <a:pt x="502" y="333"/>
                    <a:pt x="415" y="384"/>
                  </a:cubicBezTo>
                  <a:cubicBezTo>
                    <a:pt x="322" y="438"/>
                    <a:pt x="227" y="493"/>
                    <a:pt x="148" y="572"/>
                  </a:cubicBezTo>
                  <a:cubicBezTo>
                    <a:pt x="81" y="639"/>
                    <a:pt x="36" y="713"/>
                    <a:pt x="9" y="799"/>
                  </a:cubicBezTo>
                  <a:cubicBezTo>
                    <a:pt x="0" y="828"/>
                    <a:pt x="8" y="860"/>
                    <a:pt x="30" y="881"/>
                  </a:cubicBezTo>
                  <a:cubicBezTo>
                    <a:pt x="439" y="1291"/>
                    <a:pt x="439" y="1291"/>
                    <a:pt x="439" y="1291"/>
                  </a:cubicBezTo>
                  <a:cubicBezTo>
                    <a:pt x="460" y="1311"/>
                    <a:pt x="489" y="1319"/>
                    <a:pt x="517" y="1312"/>
                  </a:cubicBezTo>
                  <a:cubicBezTo>
                    <a:pt x="532" y="1309"/>
                    <a:pt x="545" y="1301"/>
                    <a:pt x="555" y="1291"/>
                  </a:cubicBezTo>
                  <a:cubicBezTo>
                    <a:pt x="564" y="1281"/>
                    <a:pt x="571" y="1270"/>
                    <a:pt x="575" y="1257"/>
                  </a:cubicBezTo>
                  <a:cubicBezTo>
                    <a:pt x="594" y="1197"/>
                    <a:pt x="626" y="1144"/>
                    <a:pt x="674" y="1097"/>
                  </a:cubicBezTo>
                  <a:cubicBezTo>
                    <a:pt x="737" y="1034"/>
                    <a:pt x="819" y="986"/>
                    <a:pt x="907" y="935"/>
                  </a:cubicBezTo>
                  <a:cubicBezTo>
                    <a:pt x="1000" y="881"/>
                    <a:pt x="1095" y="826"/>
                    <a:pt x="1174" y="747"/>
                  </a:cubicBezTo>
                  <a:cubicBezTo>
                    <a:pt x="1241" y="680"/>
                    <a:pt x="1286" y="606"/>
                    <a:pt x="1313" y="520"/>
                  </a:cubicBezTo>
                  <a:cubicBezTo>
                    <a:pt x="1321" y="491"/>
                    <a:pt x="1314" y="459"/>
                    <a:pt x="1292" y="438"/>
                  </a:cubicBezTo>
                  <a:close/>
                  <a:moveTo>
                    <a:pt x="497" y="1233"/>
                  </a:moveTo>
                  <a:cubicBezTo>
                    <a:pt x="362" y="1097"/>
                    <a:pt x="223" y="959"/>
                    <a:pt x="88" y="823"/>
                  </a:cubicBezTo>
                  <a:cubicBezTo>
                    <a:pt x="204" y="446"/>
                    <a:pt x="708" y="463"/>
                    <a:pt x="825" y="86"/>
                  </a:cubicBezTo>
                  <a:cubicBezTo>
                    <a:pt x="960" y="222"/>
                    <a:pt x="1099" y="360"/>
                    <a:pt x="1234" y="496"/>
                  </a:cubicBezTo>
                  <a:cubicBezTo>
                    <a:pt x="1118" y="872"/>
                    <a:pt x="614" y="856"/>
                    <a:pt x="497" y="1233"/>
                  </a:cubicBezTo>
                  <a:close/>
                </a:path>
              </a:pathLst>
            </a:custGeom>
            <a:solidFill>
              <a:srgbClr val="4E4E4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6984" name="Freeform 76"/>
            <p:cNvSpPr>
              <a:spLocks noEditPoints="1"/>
            </p:cNvSpPr>
            <p:nvPr/>
          </p:nvSpPr>
          <p:spPr bwMode="auto">
            <a:xfrm>
              <a:off x="270751" y="290677"/>
              <a:ext cx="159404" cy="164092"/>
            </a:xfrm>
            <a:custGeom>
              <a:avLst/>
              <a:gdLst>
                <a:gd name="T0" fmla="*/ 2147483647 w 357"/>
                <a:gd name="T1" fmla="*/ 2147483647 h 370"/>
                <a:gd name="T2" fmla="*/ 2147483647 w 357"/>
                <a:gd name="T3" fmla="*/ 2147483647 h 370"/>
                <a:gd name="T4" fmla="*/ 2147483647 w 357"/>
                <a:gd name="T5" fmla="*/ 2147483647 h 370"/>
                <a:gd name="T6" fmla="*/ 2147483647 w 357"/>
                <a:gd name="T7" fmla="*/ 2147483647 h 370"/>
                <a:gd name="T8" fmla="*/ 2147483647 w 357"/>
                <a:gd name="T9" fmla="*/ 2147483647 h 370"/>
                <a:gd name="T10" fmla="*/ 2147483647 w 357"/>
                <a:gd name="T11" fmla="*/ 2147483647 h 370"/>
                <a:gd name="T12" fmla="*/ 2147483647 w 357"/>
                <a:gd name="T13" fmla="*/ 2147483647 h 370"/>
                <a:gd name="T14" fmla="*/ 2147483647 w 357"/>
                <a:gd name="T15" fmla="*/ 2147483647 h 370"/>
                <a:gd name="T16" fmla="*/ 2147483647 w 357"/>
                <a:gd name="T17" fmla="*/ 2147483647 h 370"/>
                <a:gd name="T18" fmla="*/ 2147483647 w 357"/>
                <a:gd name="T19" fmla="*/ 2147483647 h 370"/>
                <a:gd name="T20" fmla="*/ 2147483647 w 357"/>
                <a:gd name="T21" fmla="*/ 2147483647 h 370"/>
                <a:gd name="T22" fmla="*/ 2147483647 w 357"/>
                <a:gd name="T23" fmla="*/ 2147483647 h 370"/>
                <a:gd name="T24" fmla="*/ 2147483647 w 357"/>
                <a:gd name="T25" fmla="*/ 2147483647 h 370"/>
                <a:gd name="T26" fmla="*/ 2147483647 w 357"/>
                <a:gd name="T27" fmla="*/ 2147483647 h 370"/>
                <a:gd name="T28" fmla="*/ 2147483647 w 357"/>
                <a:gd name="T29" fmla="*/ 2147483647 h 370"/>
                <a:gd name="T30" fmla="*/ 2147483647 w 357"/>
                <a:gd name="T31" fmla="*/ 2147483647 h 370"/>
                <a:gd name="T32" fmla="*/ 2147483647 w 357"/>
                <a:gd name="T33" fmla="*/ 2147483647 h 370"/>
                <a:gd name="T34" fmla="*/ 2147483647 w 357"/>
                <a:gd name="T35" fmla="*/ 2147483647 h 370"/>
                <a:gd name="T36" fmla="*/ 2147483647 w 357"/>
                <a:gd name="T37" fmla="*/ 2147483647 h 370"/>
                <a:gd name="T38" fmla="*/ 2147483647 w 357"/>
                <a:gd name="T39" fmla="*/ 2147483647 h 370"/>
                <a:gd name="T40" fmla="*/ 2147483647 w 357"/>
                <a:gd name="T41" fmla="*/ 2147483647 h 370"/>
                <a:gd name="T42" fmla="*/ 2147483647 w 357"/>
                <a:gd name="T43" fmla="*/ 2147483647 h 370"/>
                <a:gd name="T44" fmla="*/ 2147483647 w 357"/>
                <a:gd name="T45" fmla="*/ 2147483647 h 370"/>
                <a:gd name="T46" fmla="*/ 2147483647 w 357"/>
                <a:gd name="T47" fmla="*/ 2147483647 h 370"/>
                <a:gd name="T48" fmla="*/ 2147483647 w 357"/>
                <a:gd name="T49" fmla="*/ 2147483647 h 370"/>
                <a:gd name="T50" fmla="*/ 2147483647 w 357"/>
                <a:gd name="T51" fmla="*/ 2147483647 h 370"/>
                <a:gd name="T52" fmla="*/ 2147483647 w 357"/>
                <a:gd name="T53" fmla="*/ 2147483647 h 370"/>
                <a:gd name="T54" fmla="*/ 2147483647 w 357"/>
                <a:gd name="T55" fmla="*/ 2147483647 h 370"/>
                <a:gd name="T56" fmla="*/ 2147483647 w 357"/>
                <a:gd name="T57" fmla="*/ 2147483647 h 370"/>
                <a:gd name="T58" fmla="*/ 2147483647 w 357"/>
                <a:gd name="T59" fmla="*/ 2147483647 h 370"/>
                <a:gd name="T60" fmla="*/ 2147483647 w 357"/>
                <a:gd name="T61" fmla="*/ 2147483647 h 370"/>
                <a:gd name="T62" fmla="*/ 2147483647 w 357"/>
                <a:gd name="T63" fmla="*/ 2147483647 h 370"/>
                <a:gd name="T64" fmla="*/ 2147483647 w 357"/>
                <a:gd name="T65" fmla="*/ 2147483647 h 370"/>
                <a:gd name="T66" fmla="*/ 2147483647 w 357"/>
                <a:gd name="T67" fmla="*/ 2147483647 h 37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57" h="370">
                  <a:moveTo>
                    <a:pt x="326" y="147"/>
                  </a:moveTo>
                  <a:cubicBezTo>
                    <a:pt x="313" y="136"/>
                    <a:pt x="299" y="129"/>
                    <a:pt x="286" y="125"/>
                  </a:cubicBezTo>
                  <a:cubicBezTo>
                    <a:pt x="272" y="121"/>
                    <a:pt x="259" y="120"/>
                    <a:pt x="245" y="121"/>
                  </a:cubicBezTo>
                  <a:cubicBezTo>
                    <a:pt x="232" y="122"/>
                    <a:pt x="218" y="125"/>
                    <a:pt x="204" y="130"/>
                  </a:cubicBezTo>
                  <a:cubicBezTo>
                    <a:pt x="190" y="135"/>
                    <a:pt x="177" y="141"/>
                    <a:pt x="163" y="148"/>
                  </a:cubicBezTo>
                  <a:cubicBezTo>
                    <a:pt x="141" y="123"/>
                    <a:pt x="119" y="98"/>
                    <a:pt x="97" y="74"/>
                  </a:cubicBezTo>
                  <a:cubicBezTo>
                    <a:pt x="107" y="65"/>
                    <a:pt x="116" y="61"/>
                    <a:pt x="125" y="61"/>
                  </a:cubicBezTo>
                  <a:cubicBezTo>
                    <a:pt x="135" y="60"/>
                    <a:pt x="144" y="61"/>
                    <a:pt x="152" y="63"/>
                  </a:cubicBezTo>
                  <a:cubicBezTo>
                    <a:pt x="161" y="65"/>
                    <a:pt x="169" y="67"/>
                    <a:pt x="176" y="69"/>
                  </a:cubicBezTo>
                  <a:cubicBezTo>
                    <a:pt x="183" y="70"/>
                    <a:pt x="190" y="69"/>
                    <a:pt x="195" y="64"/>
                  </a:cubicBezTo>
                  <a:cubicBezTo>
                    <a:pt x="201" y="59"/>
                    <a:pt x="205" y="52"/>
                    <a:pt x="205" y="44"/>
                  </a:cubicBezTo>
                  <a:cubicBezTo>
                    <a:pt x="205" y="36"/>
                    <a:pt x="202" y="28"/>
                    <a:pt x="196" y="21"/>
                  </a:cubicBezTo>
                  <a:cubicBezTo>
                    <a:pt x="187" y="11"/>
                    <a:pt x="177" y="5"/>
                    <a:pt x="164" y="2"/>
                  </a:cubicBezTo>
                  <a:cubicBezTo>
                    <a:pt x="152" y="0"/>
                    <a:pt x="139" y="0"/>
                    <a:pt x="126" y="3"/>
                  </a:cubicBezTo>
                  <a:cubicBezTo>
                    <a:pt x="113" y="6"/>
                    <a:pt x="101" y="11"/>
                    <a:pt x="89" y="18"/>
                  </a:cubicBezTo>
                  <a:cubicBezTo>
                    <a:pt x="77" y="25"/>
                    <a:pt x="68" y="32"/>
                    <a:pt x="61" y="39"/>
                  </a:cubicBezTo>
                  <a:cubicBezTo>
                    <a:pt x="58" y="36"/>
                    <a:pt x="56" y="34"/>
                    <a:pt x="53" y="31"/>
                  </a:cubicBezTo>
                  <a:cubicBezTo>
                    <a:pt x="50" y="29"/>
                    <a:pt x="46" y="27"/>
                    <a:pt x="42" y="27"/>
                  </a:cubicBezTo>
                  <a:cubicBezTo>
                    <a:pt x="38" y="27"/>
                    <a:pt x="34" y="29"/>
                    <a:pt x="31" y="33"/>
                  </a:cubicBezTo>
                  <a:cubicBezTo>
                    <a:pt x="28" y="36"/>
                    <a:pt x="27" y="40"/>
                    <a:pt x="27" y="44"/>
                  </a:cubicBezTo>
                  <a:cubicBezTo>
                    <a:pt x="27" y="49"/>
                    <a:pt x="29" y="52"/>
                    <a:pt x="32" y="55"/>
                  </a:cubicBezTo>
                  <a:cubicBezTo>
                    <a:pt x="35" y="57"/>
                    <a:pt x="38" y="59"/>
                    <a:pt x="40" y="61"/>
                  </a:cubicBezTo>
                  <a:cubicBezTo>
                    <a:pt x="30" y="74"/>
                    <a:pt x="21" y="88"/>
                    <a:pt x="14" y="103"/>
                  </a:cubicBezTo>
                  <a:cubicBezTo>
                    <a:pt x="7" y="117"/>
                    <a:pt x="3" y="132"/>
                    <a:pt x="2" y="146"/>
                  </a:cubicBezTo>
                  <a:cubicBezTo>
                    <a:pt x="0" y="161"/>
                    <a:pt x="2" y="174"/>
                    <a:pt x="6" y="186"/>
                  </a:cubicBezTo>
                  <a:cubicBezTo>
                    <a:pt x="11" y="198"/>
                    <a:pt x="19" y="209"/>
                    <a:pt x="30" y="218"/>
                  </a:cubicBezTo>
                  <a:cubicBezTo>
                    <a:pt x="50" y="234"/>
                    <a:pt x="72" y="241"/>
                    <a:pt x="99" y="240"/>
                  </a:cubicBezTo>
                  <a:cubicBezTo>
                    <a:pt x="125" y="238"/>
                    <a:pt x="153" y="230"/>
                    <a:pt x="184" y="214"/>
                  </a:cubicBezTo>
                  <a:cubicBezTo>
                    <a:pt x="208" y="242"/>
                    <a:pt x="232" y="270"/>
                    <a:pt x="256" y="295"/>
                  </a:cubicBezTo>
                  <a:cubicBezTo>
                    <a:pt x="246" y="304"/>
                    <a:pt x="237" y="309"/>
                    <a:pt x="229" y="311"/>
                  </a:cubicBezTo>
                  <a:cubicBezTo>
                    <a:pt x="221" y="312"/>
                    <a:pt x="214" y="312"/>
                    <a:pt x="208" y="310"/>
                  </a:cubicBezTo>
                  <a:cubicBezTo>
                    <a:pt x="201" y="308"/>
                    <a:pt x="196" y="305"/>
                    <a:pt x="190" y="302"/>
                  </a:cubicBezTo>
                  <a:cubicBezTo>
                    <a:pt x="185" y="298"/>
                    <a:pt x="179" y="295"/>
                    <a:pt x="174" y="292"/>
                  </a:cubicBezTo>
                  <a:cubicBezTo>
                    <a:pt x="169" y="289"/>
                    <a:pt x="163" y="288"/>
                    <a:pt x="158" y="288"/>
                  </a:cubicBezTo>
                  <a:cubicBezTo>
                    <a:pt x="152" y="288"/>
                    <a:pt x="146" y="290"/>
                    <a:pt x="140" y="296"/>
                  </a:cubicBezTo>
                  <a:cubicBezTo>
                    <a:pt x="133" y="302"/>
                    <a:pt x="130" y="309"/>
                    <a:pt x="130" y="316"/>
                  </a:cubicBezTo>
                  <a:cubicBezTo>
                    <a:pt x="130" y="324"/>
                    <a:pt x="133" y="332"/>
                    <a:pt x="140" y="340"/>
                  </a:cubicBezTo>
                  <a:cubicBezTo>
                    <a:pt x="147" y="347"/>
                    <a:pt x="156" y="354"/>
                    <a:pt x="167" y="359"/>
                  </a:cubicBezTo>
                  <a:cubicBezTo>
                    <a:pt x="178" y="364"/>
                    <a:pt x="190" y="368"/>
                    <a:pt x="204" y="369"/>
                  </a:cubicBezTo>
                  <a:cubicBezTo>
                    <a:pt x="217" y="370"/>
                    <a:pt x="232" y="367"/>
                    <a:pt x="247" y="362"/>
                  </a:cubicBezTo>
                  <a:cubicBezTo>
                    <a:pt x="262" y="356"/>
                    <a:pt x="277" y="346"/>
                    <a:pt x="292" y="331"/>
                  </a:cubicBezTo>
                  <a:cubicBezTo>
                    <a:pt x="299" y="338"/>
                    <a:pt x="306" y="345"/>
                    <a:pt x="313" y="351"/>
                  </a:cubicBezTo>
                  <a:cubicBezTo>
                    <a:pt x="316" y="354"/>
                    <a:pt x="320" y="355"/>
                    <a:pt x="325" y="355"/>
                  </a:cubicBezTo>
                  <a:cubicBezTo>
                    <a:pt x="329" y="355"/>
                    <a:pt x="333" y="353"/>
                    <a:pt x="336" y="349"/>
                  </a:cubicBezTo>
                  <a:cubicBezTo>
                    <a:pt x="339" y="346"/>
                    <a:pt x="340" y="342"/>
                    <a:pt x="339" y="337"/>
                  </a:cubicBezTo>
                  <a:cubicBezTo>
                    <a:pt x="339" y="333"/>
                    <a:pt x="337" y="330"/>
                    <a:pt x="334" y="327"/>
                  </a:cubicBezTo>
                  <a:cubicBezTo>
                    <a:pt x="327" y="322"/>
                    <a:pt x="320" y="315"/>
                    <a:pt x="313" y="309"/>
                  </a:cubicBezTo>
                  <a:cubicBezTo>
                    <a:pt x="325" y="294"/>
                    <a:pt x="335" y="278"/>
                    <a:pt x="342" y="262"/>
                  </a:cubicBezTo>
                  <a:cubicBezTo>
                    <a:pt x="349" y="247"/>
                    <a:pt x="354" y="232"/>
                    <a:pt x="355" y="217"/>
                  </a:cubicBezTo>
                  <a:cubicBezTo>
                    <a:pt x="357" y="203"/>
                    <a:pt x="355" y="191"/>
                    <a:pt x="350" y="179"/>
                  </a:cubicBezTo>
                  <a:cubicBezTo>
                    <a:pt x="346" y="167"/>
                    <a:pt x="338" y="157"/>
                    <a:pt x="326" y="147"/>
                  </a:cubicBezTo>
                  <a:close/>
                  <a:moveTo>
                    <a:pt x="97" y="175"/>
                  </a:moveTo>
                  <a:cubicBezTo>
                    <a:pt x="85" y="176"/>
                    <a:pt x="75" y="172"/>
                    <a:pt x="66" y="163"/>
                  </a:cubicBezTo>
                  <a:cubicBezTo>
                    <a:pt x="63" y="160"/>
                    <a:pt x="60" y="155"/>
                    <a:pt x="58" y="150"/>
                  </a:cubicBezTo>
                  <a:cubicBezTo>
                    <a:pt x="57" y="145"/>
                    <a:pt x="56" y="139"/>
                    <a:pt x="57" y="133"/>
                  </a:cubicBezTo>
                  <a:cubicBezTo>
                    <a:pt x="57" y="127"/>
                    <a:pt x="59" y="120"/>
                    <a:pt x="62" y="114"/>
                  </a:cubicBezTo>
                  <a:cubicBezTo>
                    <a:pt x="65" y="107"/>
                    <a:pt x="70" y="101"/>
                    <a:pt x="76" y="95"/>
                  </a:cubicBezTo>
                  <a:cubicBezTo>
                    <a:pt x="96" y="115"/>
                    <a:pt x="117" y="138"/>
                    <a:pt x="138" y="161"/>
                  </a:cubicBezTo>
                  <a:cubicBezTo>
                    <a:pt x="122" y="170"/>
                    <a:pt x="108" y="175"/>
                    <a:pt x="97" y="175"/>
                  </a:cubicBezTo>
                  <a:close/>
                  <a:moveTo>
                    <a:pt x="290" y="257"/>
                  </a:moveTo>
                  <a:cubicBezTo>
                    <a:pt x="286" y="264"/>
                    <a:pt x="282" y="270"/>
                    <a:pt x="277" y="275"/>
                  </a:cubicBezTo>
                  <a:cubicBezTo>
                    <a:pt x="254" y="252"/>
                    <a:pt x="231" y="227"/>
                    <a:pt x="208" y="201"/>
                  </a:cubicBezTo>
                  <a:cubicBezTo>
                    <a:pt x="214" y="198"/>
                    <a:pt x="220" y="195"/>
                    <a:pt x="227" y="192"/>
                  </a:cubicBezTo>
                  <a:cubicBezTo>
                    <a:pt x="234" y="190"/>
                    <a:pt x="240" y="188"/>
                    <a:pt x="247" y="187"/>
                  </a:cubicBezTo>
                  <a:cubicBezTo>
                    <a:pt x="254" y="186"/>
                    <a:pt x="260" y="186"/>
                    <a:pt x="267" y="187"/>
                  </a:cubicBezTo>
                  <a:cubicBezTo>
                    <a:pt x="274" y="189"/>
                    <a:pt x="280" y="193"/>
                    <a:pt x="286" y="198"/>
                  </a:cubicBezTo>
                  <a:cubicBezTo>
                    <a:pt x="292" y="204"/>
                    <a:pt x="295" y="210"/>
                    <a:pt x="297" y="217"/>
                  </a:cubicBezTo>
                  <a:cubicBezTo>
                    <a:pt x="298" y="223"/>
                    <a:pt x="299" y="230"/>
                    <a:pt x="297" y="237"/>
                  </a:cubicBezTo>
                  <a:cubicBezTo>
                    <a:pt x="296" y="243"/>
                    <a:pt x="294" y="250"/>
                    <a:pt x="290" y="257"/>
                  </a:cubicBezTo>
                  <a:close/>
                </a:path>
              </a:pathLst>
            </a:custGeom>
            <a:solidFill>
              <a:srgbClr val="84A33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6985" name="Freeform 77"/>
            <p:cNvSpPr/>
            <p:nvPr/>
          </p:nvSpPr>
          <p:spPr bwMode="auto">
            <a:xfrm>
              <a:off x="254342" y="485243"/>
              <a:ext cx="89078" cy="93767"/>
            </a:xfrm>
            <a:custGeom>
              <a:avLst/>
              <a:gdLst>
                <a:gd name="T0" fmla="*/ 2147483647 w 202"/>
                <a:gd name="T1" fmla="*/ 2147483647 h 212"/>
                <a:gd name="T2" fmla="*/ 2147483647 w 202"/>
                <a:gd name="T3" fmla="*/ 2147483647 h 212"/>
                <a:gd name="T4" fmla="*/ 2147483647 w 202"/>
                <a:gd name="T5" fmla="*/ 2147483647 h 212"/>
                <a:gd name="T6" fmla="*/ 2147483647 w 202"/>
                <a:gd name="T7" fmla="*/ 2147483647 h 212"/>
                <a:gd name="T8" fmla="*/ 2147483647 w 202"/>
                <a:gd name="T9" fmla="*/ 2147483647 h 212"/>
                <a:gd name="T10" fmla="*/ 2147483647 w 202"/>
                <a:gd name="T11" fmla="*/ 2147483647 h 212"/>
                <a:gd name="T12" fmla="*/ 2147483647 w 202"/>
                <a:gd name="T13" fmla="*/ 2147483647 h 212"/>
                <a:gd name="T14" fmla="*/ 2147483647 w 202"/>
                <a:gd name="T15" fmla="*/ 2147483647 h 212"/>
                <a:gd name="T16" fmla="*/ 2147483647 w 202"/>
                <a:gd name="T17" fmla="*/ 2147483647 h 212"/>
                <a:gd name="T18" fmla="*/ 2147483647 w 202"/>
                <a:gd name="T19" fmla="*/ 2147483647 h 212"/>
                <a:gd name="T20" fmla="*/ 2147483647 w 202"/>
                <a:gd name="T21" fmla="*/ 2147483647 h 212"/>
                <a:gd name="T22" fmla="*/ 2147483647 w 202"/>
                <a:gd name="T23" fmla="*/ 2147483647 h 212"/>
                <a:gd name="T24" fmla="*/ 2147483647 w 202"/>
                <a:gd name="T25" fmla="*/ 2147483647 h 212"/>
                <a:gd name="T26" fmla="*/ 2147483647 w 202"/>
                <a:gd name="T27" fmla="*/ 2147483647 h 212"/>
                <a:gd name="T28" fmla="*/ 2147483647 w 202"/>
                <a:gd name="T29" fmla="*/ 2147483647 h 212"/>
                <a:gd name="T30" fmla="*/ 2147483647 w 202"/>
                <a:gd name="T31" fmla="*/ 2147483647 h 2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02" h="212">
                  <a:moveTo>
                    <a:pt x="166" y="6"/>
                  </a:moveTo>
                  <a:cubicBezTo>
                    <a:pt x="166" y="6"/>
                    <a:pt x="166" y="6"/>
                    <a:pt x="166" y="6"/>
                  </a:cubicBezTo>
                  <a:cubicBezTo>
                    <a:pt x="141" y="26"/>
                    <a:pt x="116" y="47"/>
                    <a:pt x="93" y="70"/>
                  </a:cubicBezTo>
                  <a:cubicBezTo>
                    <a:pt x="70" y="92"/>
                    <a:pt x="50" y="116"/>
                    <a:pt x="33" y="140"/>
                  </a:cubicBezTo>
                  <a:cubicBezTo>
                    <a:pt x="5" y="178"/>
                    <a:pt x="5" y="178"/>
                    <a:pt x="5" y="178"/>
                  </a:cubicBezTo>
                  <a:cubicBezTo>
                    <a:pt x="5" y="178"/>
                    <a:pt x="5" y="178"/>
                    <a:pt x="5" y="178"/>
                  </a:cubicBezTo>
                  <a:cubicBezTo>
                    <a:pt x="0" y="186"/>
                    <a:pt x="1" y="197"/>
                    <a:pt x="8" y="204"/>
                  </a:cubicBezTo>
                  <a:cubicBezTo>
                    <a:pt x="16" y="212"/>
                    <a:pt x="29" y="212"/>
                    <a:pt x="37" y="204"/>
                  </a:cubicBezTo>
                  <a:cubicBezTo>
                    <a:pt x="38" y="202"/>
                    <a:pt x="39" y="201"/>
                    <a:pt x="40" y="200"/>
                  </a:cubicBezTo>
                  <a:cubicBezTo>
                    <a:pt x="66" y="164"/>
                    <a:pt x="66" y="164"/>
                    <a:pt x="66" y="164"/>
                  </a:cubicBezTo>
                  <a:cubicBezTo>
                    <a:pt x="82" y="142"/>
                    <a:pt x="101" y="120"/>
                    <a:pt x="122" y="99"/>
                  </a:cubicBezTo>
                  <a:cubicBezTo>
                    <a:pt x="145" y="76"/>
                    <a:pt x="166" y="58"/>
                    <a:pt x="192" y="39"/>
                  </a:cubicBezTo>
                  <a:cubicBezTo>
                    <a:pt x="192" y="39"/>
                    <a:pt x="192" y="39"/>
                    <a:pt x="192" y="39"/>
                  </a:cubicBezTo>
                  <a:cubicBezTo>
                    <a:pt x="192" y="38"/>
                    <a:pt x="193" y="38"/>
                    <a:pt x="194" y="37"/>
                  </a:cubicBezTo>
                  <a:cubicBezTo>
                    <a:pt x="202" y="29"/>
                    <a:pt x="202" y="16"/>
                    <a:pt x="194" y="8"/>
                  </a:cubicBezTo>
                  <a:cubicBezTo>
                    <a:pt x="186" y="0"/>
                    <a:pt x="175" y="0"/>
                    <a:pt x="166" y="6"/>
                  </a:cubicBezTo>
                  <a:close/>
                </a:path>
              </a:pathLst>
            </a:custGeom>
            <a:solidFill>
              <a:srgbClr val="84A33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6986" name="Freeform 78"/>
            <p:cNvSpPr/>
            <p:nvPr/>
          </p:nvSpPr>
          <p:spPr bwMode="auto">
            <a:xfrm>
              <a:off x="358658" y="174640"/>
              <a:ext cx="90251" cy="94939"/>
            </a:xfrm>
            <a:custGeom>
              <a:avLst/>
              <a:gdLst>
                <a:gd name="T0" fmla="*/ 2147483647 w 205"/>
                <a:gd name="T1" fmla="*/ 2147483647 h 215"/>
                <a:gd name="T2" fmla="*/ 2147483647 w 205"/>
                <a:gd name="T3" fmla="*/ 2147483647 h 215"/>
                <a:gd name="T4" fmla="*/ 2147483647 w 205"/>
                <a:gd name="T5" fmla="*/ 2147483647 h 215"/>
                <a:gd name="T6" fmla="*/ 2147483647 w 205"/>
                <a:gd name="T7" fmla="*/ 2147483647 h 215"/>
                <a:gd name="T8" fmla="*/ 2147483647 w 205"/>
                <a:gd name="T9" fmla="*/ 2147483647 h 215"/>
                <a:gd name="T10" fmla="*/ 2147483647 w 205"/>
                <a:gd name="T11" fmla="*/ 2147483647 h 215"/>
                <a:gd name="T12" fmla="*/ 2147483647 w 205"/>
                <a:gd name="T13" fmla="*/ 2147483647 h 215"/>
                <a:gd name="T14" fmla="*/ 2147483647 w 205"/>
                <a:gd name="T15" fmla="*/ 2147483647 h 215"/>
                <a:gd name="T16" fmla="*/ 2147483647 w 205"/>
                <a:gd name="T17" fmla="*/ 2147483647 h 215"/>
                <a:gd name="T18" fmla="*/ 2147483647 w 205"/>
                <a:gd name="T19" fmla="*/ 2147483647 h 215"/>
                <a:gd name="T20" fmla="*/ 2147483647 w 205"/>
                <a:gd name="T21" fmla="*/ 2147483647 h 215"/>
                <a:gd name="T22" fmla="*/ 2147483647 w 205"/>
                <a:gd name="T23" fmla="*/ 2147483647 h 215"/>
                <a:gd name="T24" fmla="*/ 2147483647 w 205"/>
                <a:gd name="T25" fmla="*/ 2147483647 h 215"/>
                <a:gd name="T26" fmla="*/ 2147483647 w 205"/>
                <a:gd name="T27" fmla="*/ 2147483647 h 215"/>
                <a:gd name="T28" fmla="*/ 2147483647 w 205"/>
                <a:gd name="T29" fmla="*/ 2147483647 h 21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05" h="215">
                  <a:moveTo>
                    <a:pt x="81" y="115"/>
                  </a:moveTo>
                  <a:cubicBezTo>
                    <a:pt x="60" y="137"/>
                    <a:pt x="37" y="156"/>
                    <a:pt x="13" y="174"/>
                  </a:cubicBezTo>
                  <a:cubicBezTo>
                    <a:pt x="11" y="175"/>
                    <a:pt x="9" y="176"/>
                    <a:pt x="8" y="178"/>
                  </a:cubicBezTo>
                  <a:cubicBezTo>
                    <a:pt x="0" y="186"/>
                    <a:pt x="0" y="199"/>
                    <a:pt x="8" y="207"/>
                  </a:cubicBezTo>
                  <a:cubicBezTo>
                    <a:pt x="16" y="215"/>
                    <a:pt x="28" y="215"/>
                    <a:pt x="36" y="208"/>
                  </a:cubicBezTo>
                  <a:cubicBezTo>
                    <a:pt x="37" y="208"/>
                    <a:pt x="37" y="208"/>
                    <a:pt x="37" y="208"/>
                  </a:cubicBezTo>
                  <a:cubicBezTo>
                    <a:pt x="62" y="188"/>
                    <a:pt x="87" y="167"/>
                    <a:pt x="110" y="144"/>
                  </a:cubicBezTo>
                  <a:cubicBezTo>
                    <a:pt x="133" y="122"/>
                    <a:pt x="153" y="99"/>
                    <a:pt x="170" y="75"/>
                  </a:cubicBezTo>
                  <a:cubicBezTo>
                    <a:pt x="198" y="36"/>
                    <a:pt x="198" y="36"/>
                    <a:pt x="198" y="36"/>
                  </a:cubicBezTo>
                  <a:cubicBezTo>
                    <a:pt x="198" y="36"/>
                    <a:pt x="198" y="36"/>
                    <a:pt x="198" y="36"/>
                  </a:cubicBezTo>
                  <a:cubicBezTo>
                    <a:pt x="205" y="28"/>
                    <a:pt x="205" y="16"/>
                    <a:pt x="197" y="8"/>
                  </a:cubicBezTo>
                  <a:cubicBezTo>
                    <a:pt x="189" y="0"/>
                    <a:pt x="176" y="0"/>
                    <a:pt x="168" y="8"/>
                  </a:cubicBezTo>
                  <a:cubicBezTo>
                    <a:pt x="166" y="10"/>
                    <a:pt x="165" y="11"/>
                    <a:pt x="164" y="13"/>
                  </a:cubicBezTo>
                  <a:cubicBezTo>
                    <a:pt x="137" y="50"/>
                    <a:pt x="137" y="50"/>
                    <a:pt x="137" y="50"/>
                  </a:cubicBezTo>
                  <a:cubicBezTo>
                    <a:pt x="121" y="73"/>
                    <a:pt x="102" y="94"/>
                    <a:pt x="81" y="115"/>
                  </a:cubicBezTo>
                  <a:close/>
                </a:path>
              </a:pathLst>
            </a:custGeom>
            <a:solidFill>
              <a:srgbClr val="84A33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6899" name="组合 248"/>
          <p:cNvGrpSpPr/>
          <p:nvPr/>
        </p:nvGrpSpPr>
        <p:grpSpPr bwMode="auto">
          <a:xfrm>
            <a:off x="6340079" y="3571787"/>
            <a:ext cx="542925" cy="543093"/>
            <a:chOff x="0" y="0"/>
            <a:chExt cx="724349" cy="724349"/>
          </a:xfrm>
        </p:grpSpPr>
        <p:sp>
          <p:nvSpPr>
            <p:cNvPr id="36973" name="Freeform 79"/>
            <p:cNvSpPr/>
            <p:nvPr/>
          </p:nvSpPr>
          <p:spPr bwMode="auto">
            <a:xfrm>
              <a:off x="0" y="0"/>
              <a:ext cx="724349" cy="724349"/>
            </a:xfrm>
            <a:custGeom>
              <a:avLst/>
              <a:gdLst>
                <a:gd name="T0" fmla="*/ 2147483647 w 1632"/>
                <a:gd name="T1" fmla="*/ 2147483647 h 1632"/>
                <a:gd name="T2" fmla="*/ 2147483647 w 1632"/>
                <a:gd name="T3" fmla="*/ 2147483647 h 1632"/>
                <a:gd name="T4" fmla="*/ 2147483647 w 1632"/>
                <a:gd name="T5" fmla="*/ 2147483647 h 1632"/>
                <a:gd name="T6" fmla="*/ 0 w 1632"/>
                <a:gd name="T7" fmla="*/ 2147483647 h 1632"/>
                <a:gd name="T8" fmla="*/ 0 w 1632"/>
                <a:gd name="T9" fmla="*/ 2147483647 h 1632"/>
                <a:gd name="T10" fmla="*/ 2147483647 w 1632"/>
                <a:gd name="T11" fmla="*/ 0 h 1632"/>
                <a:gd name="T12" fmla="*/ 2147483647 w 1632"/>
                <a:gd name="T13" fmla="*/ 0 h 1632"/>
                <a:gd name="T14" fmla="*/ 2147483647 w 1632"/>
                <a:gd name="T15" fmla="*/ 2147483647 h 1632"/>
                <a:gd name="T16" fmla="*/ 2147483647 w 1632"/>
                <a:gd name="T17" fmla="*/ 2147483647 h 16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32" h="1632">
                  <a:moveTo>
                    <a:pt x="1632" y="1518"/>
                  </a:moveTo>
                  <a:cubicBezTo>
                    <a:pt x="1632" y="1581"/>
                    <a:pt x="1581" y="1632"/>
                    <a:pt x="1518" y="1632"/>
                  </a:cubicBezTo>
                  <a:cubicBezTo>
                    <a:pt x="114" y="1632"/>
                    <a:pt x="114" y="1632"/>
                    <a:pt x="114" y="1632"/>
                  </a:cubicBezTo>
                  <a:cubicBezTo>
                    <a:pt x="51" y="1632"/>
                    <a:pt x="0" y="1581"/>
                    <a:pt x="0" y="1518"/>
                  </a:cubicBezTo>
                  <a:cubicBezTo>
                    <a:pt x="0" y="114"/>
                    <a:pt x="0" y="114"/>
                    <a:pt x="0" y="114"/>
                  </a:cubicBezTo>
                  <a:cubicBezTo>
                    <a:pt x="0" y="51"/>
                    <a:pt x="51" y="0"/>
                    <a:pt x="114" y="0"/>
                  </a:cubicBezTo>
                  <a:cubicBezTo>
                    <a:pt x="1518" y="0"/>
                    <a:pt x="1518" y="0"/>
                    <a:pt x="1518" y="0"/>
                  </a:cubicBezTo>
                  <a:cubicBezTo>
                    <a:pt x="1581" y="0"/>
                    <a:pt x="1632" y="51"/>
                    <a:pt x="1632" y="114"/>
                  </a:cubicBezTo>
                  <a:lnTo>
                    <a:pt x="1632" y="1518"/>
                  </a:lnTo>
                  <a:close/>
                </a:path>
              </a:pathLst>
            </a:custGeom>
            <a:solidFill>
              <a:srgbClr val="D2514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6974" name="Oval 80"/>
            <p:cNvSpPr>
              <a:spLocks noChangeArrowheads="1"/>
            </p:cNvSpPr>
            <p:nvPr/>
          </p:nvSpPr>
          <p:spPr bwMode="auto">
            <a:xfrm>
              <a:off x="324668" y="560256"/>
              <a:ext cx="75013" cy="75013"/>
            </a:xfrm>
            <a:prstGeom prst="ellipse">
              <a:avLst/>
            </a:prstGeom>
            <a:solidFill>
              <a:srgbClr val="707B81"/>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en-US" b="1">
                <a:solidFill>
                  <a:srgbClr val="000000"/>
                </a:solidFill>
              </a:endParaRPr>
            </a:p>
          </p:txBody>
        </p:sp>
        <p:sp>
          <p:nvSpPr>
            <p:cNvPr id="36975" name="Rectangle 81"/>
            <p:cNvSpPr>
              <a:spLocks noChangeArrowheads="1"/>
            </p:cNvSpPr>
            <p:nvPr/>
          </p:nvSpPr>
          <p:spPr bwMode="auto">
            <a:xfrm>
              <a:off x="228557" y="159403"/>
              <a:ext cx="269580" cy="394993"/>
            </a:xfrm>
            <a:prstGeom prst="rect">
              <a:avLst/>
            </a:prstGeom>
            <a:solidFill>
              <a:srgbClr val="707B8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b="1">
                <a:solidFill>
                  <a:srgbClr val="000000"/>
                </a:solidFill>
              </a:endParaRPr>
            </a:p>
          </p:txBody>
        </p:sp>
        <p:sp>
          <p:nvSpPr>
            <p:cNvPr id="36976" name="Freeform 82"/>
            <p:cNvSpPr/>
            <p:nvPr/>
          </p:nvSpPr>
          <p:spPr bwMode="auto">
            <a:xfrm>
              <a:off x="228557" y="159403"/>
              <a:ext cx="269580" cy="394993"/>
            </a:xfrm>
            <a:custGeom>
              <a:avLst/>
              <a:gdLst>
                <a:gd name="T0" fmla="*/ 0 w 609"/>
                <a:gd name="T1" fmla="*/ 2147483647 h 891"/>
                <a:gd name="T2" fmla="*/ 2147483647 w 609"/>
                <a:gd name="T3" fmla="*/ 0 h 891"/>
                <a:gd name="T4" fmla="*/ 2147483647 w 609"/>
                <a:gd name="T5" fmla="*/ 2147483647 h 891"/>
                <a:gd name="T6" fmla="*/ 0 w 609"/>
                <a:gd name="T7" fmla="*/ 2147483647 h 8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09" h="891">
                  <a:moveTo>
                    <a:pt x="0" y="891"/>
                  </a:moveTo>
                  <a:cubicBezTo>
                    <a:pt x="0" y="891"/>
                    <a:pt x="294" y="235"/>
                    <a:pt x="609" y="0"/>
                  </a:cubicBezTo>
                  <a:cubicBezTo>
                    <a:pt x="609" y="891"/>
                    <a:pt x="609" y="891"/>
                    <a:pt x="609" y="891"/>
                  </a:cubicBezTo>
                  <a:lnTo>
                    <a:pt x="0" y="891"/>
                  </a:lnTo>
                  <a:close/>
                </a:path>
              </a:pathLst>
            </a:custGeom>
            <a:solidFill>
              <a:srgbClr val="6874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6977" name="Freeform 83"/>
            <p:cNvSpPr>
              <a:spLocks noEditPoints="1"/>
            </p:cNvSpPr>
            <p:nvPr/>
          </p:nvSpPr>
          <p:spPr bwMode="auto">
            <a:xfrm>
              <a:off x="206287" y="128929"/>
              <a:ext cx="311775" cy="527438"/>
            </a:xfrm>
            <a:custGeom>
              <a:avLst/>
              <a:gdLst>
                <a:gd name="T0" fmla="*/ 2147483647 w 703"/>
                <a:gd name="T1" fmla="*/ 0 h 1190"/>
                <a:gd name="T2" fmla="*/ 2147483647 w 703"/>
                <a:gd name="T3" fmla="*/ 0 h 1190"/>
                <a:gd name="T4" fmla="*/ 0 w 703"/>
                <a:gd name="T5" fmla="*/ 2147483647 h 1190"/>
                <a:gd name="T6" fmla="*/ 0 w 703"/>
                <a:gd name="T7" fmla="*/ 2147483647 h 1190"/>
                <a:gd name="T8" fmla="*/ 2147483647 w 703"/>
                <a:gd name="T9" fmla="*/ 2147483647 h 1190"/>
                <a:gd name="T10" fmla="*/ 2147483647 w 703"/>
                <a:gd name="T11" fmla="*/ 2147483647 h 1190"/>
                <a:gd name="T12" fmla="*/ 2147483647 w 703"/>
                <a:gd name="T13" fmla="*/ 2147483647 h 1190"/>
                <a:gd name="T14" fmla="*/ 2147483647 w 703"/>
                <a:gd name="T15" fmla="*/ 2147483647 h 1190"/>
                <a:gd name="T16" fmla="*/ 2147483647 w 703"/>
                <a:gd name="T17" fmla="*/ 2147483647 h 1190"/>
                <a:gd name="T18" fmla="*/ 2147483647 w 703"/>
                <a:gd name="T19" fmla="*/ 0 h 1190"/>
                <a:gd name="T20" fmla="*/ 2147483647 w 703"/>
                <a:gd name="T21" fmla="*/ 2147483647 h 1190"/>
                <a:gd name="T22" fmla="*/ 2147483647 w 703"/>
                <a:gd name="T23" fmla="*/ 2147483647 h 1190"/>
                <a:gd name="T24" fmla="*/ 2147483647 w 703"/>
                <a:gd name="T25" fmla="*/ 2147483647 h 1190"/>
                <a:gd name="T26" fmla="*/ 2147483647 w 703"/>
                <a:gd name="T27" fmla="*/ 2147483647 h 1190"/>
                <a:gd name="T28" fmla="*/ 2147483647 w 703"/>
                <a:gd name="T29" fmla="*/ 2147483647 h 1190"/>
                <a:gd name="T30" fmla="*/ 2147483647 w 703"/>
                <a:gd name="T31" fmla="*/ 2147483647 h 1190"/>
                <a:gd name="T32" fmla="*/ 2147483647 w 703"/>
                <a:gd name="T33" fmla="*/ 2147483647 h 1190"/>
                <a:gd name="T34" fmla="*/ 2147483647 w 703"/>
                <a:gd name="T35" fmla="*/ 2147483647 h 1190"/>
                <a:gd name="T36" fmla="*/ 2147483647 w 703"/>
                <a:gd name="T37" fmla="*/ 2147483647 h 1190"/>
                <a:gd name="T38" fmla="*/ 2147483647 w 703"/>
                <a:gd name="T39" fmla="*/ 2147483647 h 119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03" h="1190">
                  <a:moveTo>
                    <a:pt x="639" y="0"/>
                  </a:moveTo>
                  <a:cubicBezTo>
                    <a:pt x="65" y="0"/>
                    <a:pt x="65" y="0"/>
                    <a:pt x="65" y="0"/>
                  </a:cubicBezTo>
                  <a:cubicBezTo>
                    <a:pt x="30" y="0"/>
                    <a:pt x="0" y="30"/>
                    <a:pt x="0" y="65"/>
                  </a:cubicBezTo>
                  <a:cubicBezTo>
                    <a:pt x="0" y="1125"/>
                    <a:pt x="0" y="1125"/>
                    <a:pt x="0" y="1125"/>
                  </a:cubicBezTo>
                  <a:cubicBezTo>
                    <a:pt x="0" y="1161"/>
                    <a:pt x="30" y="1190"/>
                    <a:pt x="65" y="1190"/>
                  </a:cubicBezTo>
                  <a:cubicBezTo>
                    <a:pt x="639" y="1190"/>
                    <a:pt x="639" y="1190"/>
                    <a:pt x="639" y="1190"/>
                  </a:cubicBezTo>
                  <a:cubicBezTo>
                    <a:pt x="674" y="1190"/>
                    <a:pt x="703" y="1161"/>
                    <a:pt x="703" y="1125"/>
                  </a:cubicBezTo>
                  <a:cubicBezTo>
                    <a:pt x="703" y="1125"/>
                    <a:pt x="703" y="1125"/>
                    <a:pt x="703" y="1125"/>
                  </a:cubicBezTo>
                  <a:cubicBezTo>
                    <a:pt x="703" y="65"/>
                    <a:pt x="703" y="65"/>
                    <a:pt x="703" y="65"/>
                  </a:cubicBezTo>
                  <a:cubicBezTo>
                    <a:pt x="703" y="30"/>
                    <a:pt x="674" y="0"/>
                    <a:pt x="639" y="0"/>
                  </a:cubicBezTo>
                  <a:close/>
                  <a:moveTo>
                    <a:pt x="352" y="1125"/>
                  </a:moveTo>
                  <a:cubicBezTo>
                    <a:pt x="319" y="1125"/>
                    <a:pt x="292" y="1099"/>
                    <a:pt x="292" y="1066"/>
                  </a:cubicBezTo>
                  <a:cubicBezTo>
                    <a:pt x="292" y="1033"/>
                    <a:pt x="319" y="1006"/>
                    <a:pt x="352" y="1006"/>
                  </a:cubicBezTo>
                  <a:cubicBezTo>
                    <a:pt x="385" y="1006"/>
                    <a:pt x="411" y="1033"/>
                    <a:pt x="411" y="1066"/>
                  </a:cubicBezTo>
                  <a:cubicBezTo>
                    <a:pt x="411" y="1099"/>
                    <a:pt x="385" y="1125"/>
                    <a:pt x="352" y="1125"/>
                  </a:cubicBezTo>
                  <a:close/>
                  <a:moveTo>
                    <a:pt x="629" y="941"/>
                  </a:moveTo>
                  <a:cubicBezTo>
                    <a:pt x="75" y="941"/>
                    <a:pt x="75" y="941"/>
                    <a:pt x="75" y="941"/>
                  </a:cubicBezTo>
                  <a:cubicBezTo>
                    <a:pt x="75" y="146"/>
                    <a:pt x="75" y="146"/>
                    <a:pt x="75" y="146"/>
                  </a:cubicBezTo>
                  <a:cubicBezTo>
                    <a:pt x="629" y="146"/>
                    <a:pt x="629" y="146"/>
                    <a:pt x="629" y="146"/>
                  </a:cubicBezTo>
                  <a:lnTo>
                    <a:pt x="629" y="941"/>
                  </a:lnTo>
                  <a:close/>
                </a:path>
              </a:pathLst>
            </a:custGeom>
            <a:solidFill>
              <a:srgbClr val="30303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6978" name="Rectangle 84"/>
            <p:cNvSpPr>
              <a:spLocks noChangeArrowheads="1"/>
            </p:cNvSpPr>
            <p:nvPr/>
          </p:nvSpPr>
          <p:spPr bwMode="auto">
            <a:xfrm>
              <a:off x="275441" y="387959"/>
              <a:ext cx="48056" cy="125413"/>
            </a:xfrm>
            <a:prstGeom prst="rect">
              <a:avLst/>
            </a:prstGeom>
            <a:solidFill>
              <a:srgbClr val="A3BE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b="1">
                <a:solidFill>
                  <a:srgbClr val="000000"/>
                </a:solidFill>
              </a:endParaRPr>
            </a:p>
          </p:txBody>
        </p:sp>
        <p:sp>
          <p:nvSpPr>
            <p:cNvPr id="36979" name="Rectangle 85"/>
            <p:cNvSpPr>
              <a:spLocks noChangeArrowheads="1"/>
            </p:cNvSpPr>
            <p:nvPr/>
          </p:nvSpPr>
          <p:spPr bwMode="auto">
            <a:xfrm>
              <a:off x="400854" y="314118"/>
              <a:ext cx="48056" cy="199254"/>
            </a:xfrm>
            <a:prstGeom prst="rect">
              <a:avLst/>
            </a:prstGeom>
            <a:solidFill>
              <a:srgbClr val="A3BE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b="1">
                <a:solidFill>
                  <a:srgbClr val="000000"/>
                </a:solidFill>
              </a:endParaRPr>
            </a:p>
          </p:txBody>
        </p:sp>
        <p:sp>
          <p:nvSpPr>
            <p:cNvPr id="36980" name="Rectangle 86"/>
            <p:cNvSpPr>
              <a:spLocks noChangeArrowheads="1"/>
            </p:cNvSpPr>
            <p:nvPr/>
          </p:nvSpPr>
          <p:spPr bwMode="auto">
            <a:xfrm>
              <a:off x="338733" y="355141"/>
              <a:ext cx="48056" cy="158232"/>
            </a:xfrm>
            <a:prstGeom prst="rect">
              <a:avLst/>
            </a:prstGeom>
            <a:solidFill>
              <a:srgbClr val="A3BE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b="1">
                <a:solidFill>
                  <a:srgbClr val="000000"/>
                </a:solidFill>
              </a:endParaRPr>
            </a:p>
          </p:txBody>
        </p:sp>
      </p:grpSp>
      <p:grpSp>
        <p:nvGrpSpPr>
          <p:cNvPr id="36900" name="组合 257"/>
          <p:cNvGrpSpPr/>
          <p:nvPr/>
        </p:nvGrpSpPr>
        <p:grpSpPr bwMode="auto">
          <a:xfrm>
            <a:off x="4691063" y="3571787"/>
            <a:ext cx="542925" cy="543093"/>
            <a:chOff x="0" y="0"/>
            <a:chExt cx="723177" cy="724349"/>
          </a:xfrm>
        </p:grpSpPr>
        <p:sp>
          <p:nvSpPr>
            <p:cNvPr id="36966" name="Freeform 125"/>
            <p:cNvSpPr/>
            <p:nvPr/>
          </p:nvSpPr>
          <p:spPr bwMode="auto">
            <a:xfrm>
              <a:off x="0" y="0"/>
              <a:ext cx="723177" cy="724349"/>
            </a:xfrm>
            <a:custGeom>
              <a:avLst/>
              <a:gdLst>
                <a:gd name="T0" fmla="*/ 2147483647 w 1632"/>
                <a:gd name="T1" fmla="*/ 2147483647 h 1632"/>
                <a:gd name="T2" fmla="*/ 2147483647 w 1632"/>
                <a:gd name="T3" fmla="*/ 2147483647 h 1632"/>
                <a:gd name="T4" fmla="*/ 2147483647 w 1632"/>
                <a:gd name="T5" fmla="*/ 2147483647 h 1632"/>
                <a:gd name="T6" fmla="*/ 0 w 1632"/>
                <a:gd name="T7" fmla="*/ 2147483647 h 1632"/>
                <a:gd name="T8" fmla="*/ 0 w 1632"/>
                <a:gd name="T9" fmla="*/ 2147483647 h 1632"/>
                <a:gd name="T10" fmla="*/ 2147483647 w 1632"/>
                <a:gd name="T11" fmla="*/ 0 h 1632"/>
                <a:gd name="T12" fmla="*/ 2147483647 w 1632"/>
                <a:gd name="T13" fmla="*/ 0 h 1632"/>
                <a:gd name="T14" fmla="*/ 2147483647 w 1632"/>
                <a:gd name="T15" fmla="*/ 2147483647 h 1632"/>
                <a:gd name="T16" fmla="*/ 2147483647 w 1632"/>
                <a:gd name="T17" fmla="*/ 2147483647 h 16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32" h="1632">
                  <a:moveTo>
                    <a:pt x="1632" y="1518"/>
                  </a:moveTo>
                  <a:cubicBezTo>
                    <a:pt x="1632" y="1581"/>
                    <a:pt x="1581" y="1632"/>
                    <a:pt x="1518" y="1632"/>
                  </a:cubicBezTo>
                  <a:cubicBezTo>
                    <a:pt x="114" y="1632"/>
                    <a:pt x="114" y="1632"/>
                    <a:pt x="114" y="1632"/>
                  </a:cubicBezTo>
                  <a:cubicBezTo>
                    <a:pt x="51" y="1632"/>
                    <a:pt x="0" y="1581"/>
                    <a:pt x="0" y="1518"/>
                  </a:cubicBezTo>
                  <a:cubicBezTo>
                    <a:pt x="0" y="114"/>
                    <a:pt x="0" y="114"/>
                    <a:pt x="0" y="114"/>
                  </a:cubicBezTo>
                  <a:cubicBezTo>
                    <a:pt x="0" y="51"/>
                    <a:pt x="51" y="0"/>
                    <a:pt x="114" y="0"/>
                  </a:cubicBezTo>
                  <a:cubicBezTo>
                    <a:pt x="1518" y="0"/>
                    <a:pt x="1518" y="0"/>
                    <a:pt x="1518" y="0"/>
                  </a:cubicBezTo>
                  <a:cubicBezTo>
                    <a:pt x="1581" y="0"/>
                    <a:pt x="1632" y="51"/>
                    <a:pt x="1632" y="114"/>
                  </a:cubicBezTo>
                  <a:lnTo>
                    <a:pt x="1632" y="1518"/>
                  </a:lnTo>
                  <a:close/>
                </a:path>
              </a:pathLst>
            </a:custGeom>
            <a:solidFill>
              <a:srgbClr val="D2514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6967" name="Freeform 126"/>
            <p:cNvSpPr/>
            <p:nvPr/>
          </p:nvSpPr>
          <p:spPr bwMode="auto">
            <a:xfrm>
              <a:off x="137134" y="153542"/>
              <a:ext cx="366863" cy="526267"/>
            </a:xfrm>
            <a:custGeom>
              <a:avLst/>
              <a:gdLst>
                <a:gd name="T0" fmla="*/ 2147483647 w 827"/>
                <a:gd name="T1" fmla="*/ 0 h 1185"/>
                <a:gd name="T2" fmla="*/ 2147483647 w 827"/>
                <a:gd name="T3" fmla="*/ 0 h 1185"/>
                <a:gd name="T4" fmla="*/ 2147483647 w 827"/>
                <a:gd name="T5" fmla="*/ 2147483647 h 1185"/>
                <a:gd name="T6" fmla="*/ 2147483647 w 827"/>
                <a:gd name="T7" fmla="*/ 2147483647 h 1185"/>
                <a:gd name="T8" fmla="*/ 2147483647 w 827"/>
                <a:gd name="T9" fmla="*/ 2147483647 h 1185"/>
                <a:gd name="T10" fmla="*/ 2147483647 w 827"/>
                <a:gd name="T11" fmla="*/ 2147483647 h 1185"/>
                <a:gd name="T12" fmla="*/ 2147483647 w 827"/>
                <a:gd name="T13" fmla="*/ 2147483647 h 1185"/>
                <a:gd name="T14" fmla="*/ 2147483647 w 827"/>
                <a:gd name="T15" fmla="*/ 2147483647 h 1185"/>
                <a:gd name="T16" fmla="*/ 2147483647 w 827"/>
                <a:gd name="T17" fmla="*/ 2147483647 h 1185"/>
                <a:gd name="T18" fmla="*/ 2147483647 w 827"/>
                <a:gd name="T19" fmla="*/ 2147483647 h 1185"/>
                <a:gd name="T20" fmla="*/ 2147483647 w 827"/>
                <a:gd name="T21" fmla="*/ 2147483647 h 1185"/>
                <a:gd name="T22" fmla="*/ 2147483647 w 827"/>
                <a:gd name="T23" fmla="*/ 2147483647 h 1185"/>
                <a:gd name="T24" fmla="*/ 2147483647 w 827"/>
                <a:gd name="T25" fmla="*/ 2147483647 h 1185"/>
                <a:gd name="T26" fmla="*/ 2147483647 w 827"/>
                <a:gd name="T27" fmla="*/ 2147483647 h 1185"/>
                <a:gd name="T28" fmla="*/ 2147483647 w 827"/>
                <a:gd name="T29" fmla="*/ 2147483647 h 1185"/>
                <a:gd name="T30" fmla="*/ 2147483647 w 827"/>
                <a:gd name="T31" fmla="*/ 2147483647 h 118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27" h="1185">
                  <a:moveTo>
                    <a:pt x="725" y="0"/>
                  </a:moveTo>
                  <a:cubicBezTo>
                    <a:pt x="17" y="0"/>
                    <a:pt x="17" y="0"/>
                    <a:pt x="17" y="0"/>
                  </a:cubicBezTo>
                  <a:cubicBezTo>
                    <a:pt x="11" y="0"/>
                    <a:pt x="5" y="4"/>
                    <a:pt x="3" y="9"/>
                  </a:cubicBezTo>
                  <a:cubicBezTo>
                    <a:pt x="0" y="15"/>
                    <a:pt x="1" y="21"/>
                    <a:pt x="5" y="26"/>
                  </a:cubicBezTo>
                  <a:cubicBezTo>
                    <a:pt x="437" y="525"/>
                    <a:pt x="437" y="525"/>
                    <a:pt x="437" y="525"/>
                  </a:cubicBezTo>
                  <a:cubicBezTo>
                    <a:pt x="437" y="1071"/>
                    <a:pt x="437" y="1071"/>
                    <a:pt x="437" y="1071"/>
                  </a:cubicBezTo>
                  <a:cubicBezTo>
                    <a:pt x="392" y="1075"/>
                    <a:pt x="360" y="1085"/>
                    <a:pt x="360" y="1096"/>
                  </a:cubicBezTo>
                  <a:cubicBezTo>
                    <a:pt x="360" y="1097"/>
                    <a:pt x="360" y="1098"/>
                    <a:pt x="360" y="1099"/>
                  </a:cubicBezTo>
                  <a:cubicBezTo>
                    <a:pt x="304" y="1107"/>
                    <a:pt x="268" y="1122"/>
                    <a:pt x="268" y="1138"/>
                  </a:cubicBezTo>
                  <a:cubicBezTo>
                    <a:pt x="268" y="1164"/>
                    <a:pt x="364" y="1185"/>
                    <a:pt x="484" y="1185"/>
                  </a:cubicBezTo>
                  <a:cubicBezTo>
                    <a:pt x="603" y="1185"/>
                    <a:pt x="700" y="1164"/>
                    <a:pt x="700" y="1138"/>
                  </a:cubicBezTo>
                  <a:cubicBezTo>
                    <a:pt x="700" y="1121"/>
                    <a:pt x="661" y="1107"/>
                    <a:pt x="602" y="1098"/>
                  </a:cubicBezTo>
                  <a:cubicBezTo>
                    <a:pt x="602" y="1097"/>
                    <a:pt x="602" y="1097"/>
                    <a:pt x="602" y="1096"/>
                  </a:cubicBezTo>
                  <a:cubicBezTo>
                    <a:pt x="602" y="1085"/>
                    <a:pt x="573" y="1076"/>
                    <a:pt x="530" y="1072"/>
                  </a:cubicBezTo>
                  <a:cubicBezTo>
                    <a:pt x="530" y="525"/>
                    <a:pt x="530" y="525"/>
                    <a:pt x="530" y="525"/>
                  </a:cubicBezTo>
                  <a:cubicBezTo>
                    <a:pt x="827" y="182"/>
                    <a:pt x="827" y="182"/>
                    <a:pt x="827" y="182"/>
                  </a:cubicBezTo>
                </a:path>
              </a:pathLst>
            </a:custGeom>
            <a:solidFill>
              <a:srgbClr val="FAF2D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6968" name="Freeform 127"/>
            <p:cNvSpPr/>
            <p:nvPr/>
          </p:nvSpPr>
          <p:spPr bwMode="auto">
            <a:xfrm>
              <a:off x="160576" y="167607"/>
              <a:ext cx="383272" cy="202771"/>
            </a:xfrm>
            <a:custGeom>
              <a:avLst/>
              <a:gdLst>
                <a:gd name="T0" fmla="*/ 2147483647 w 327"/>
                <a:gd name="T1" fmla="*/ 2147483647 h 173"/>
                <a:gd name="T2" fmla="*/ 2147483647 w 327"/>
                <a:gd name="T3" fmla="*/ 2147483647 h 173"/>
                <a:gd name="T4" fmla="*/ 0 w 327"/>
                <a:gd name="T5" fmla="*/ 0 h 173"/>
                <a:gd name="T6" fmla="*/ 2147483647 w 327"/>
                <a:gd name="T7" fmla="*/ 0 h 173"/>
                <a:gd name="T8" fmla="*/ 2147483647 w 327"/>
                <a:gd name="T9" fmla="*/ 2147483647 h 1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 h="173">
                  <a:moveTo>
                    <a:pt x="177" y="173"/>
                  </a:moveTo>
                  <a:lnTo>
                    <a:pt x="150" y="173"/>
                  </a:lnTo>
                  <a:lnTo>
                    <a:pt x="0" y="0"/>
                  </a:lnTo>
                  <a:lnTo>
                    <a:pt x="327" y="0"/>
                  </a:lnTo>
                  <a:lnTo>
                    <a:pt x="177" y="173"/>
                  </a:ln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6969" name="Freeform 128"/>
            <p:cNvSpPr/>
            <p:nvPr/>
          </p:nvSpPr>
          <p:spPr bwMode="auto">
            <a:xfrm>
              <a:off x="255515" y="241449"/>
              <a:ext cx="192222" cy="114864"/>
            </a:xfrm>
            <a:custGeom>
              <a:avLst/>
              <a:gdLst>
                <a:gd name="T0" fmla="*/ 2147483647 w 433"/>
                <a:gd name="T1" fmla="*/ 2147483647 h 258"/>
                <a:gd name="T2" fmla="*/ 0 w 433"/>
                <a:gd name="T3" fmla="*/ 2147483647 h 258"/>
                <a:gd name="T4" fmla="*/ 2147483647 w 433"/>
                <a:gd name="T5" fmla="*/ 2147483647 h 258"/>
                <a:gd name="T6" fmla="*/ 2147483647 w 433"/>
                <a:gd name="T7" fmla="*/ 2147483647 h 258"/>
                <a:gd name="T8" fmla="*/ 2147483647 w 433"/>
                <a:gd name="T9" fmla="*/ 2147483647 h 258"/>
                <a:gd name="T10" fmla="*/ 2147483647 w 433"/>
                <a:gd name="T11" fmla="*/ 2147483647 h 2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33" h="258">
                  <a:moveTo>
                    <a:pt x="199" y="41"/>
                  </a:moveTo>
                  <a:cubicBezTo>
                    <a:pt x="137" y="83"/>
                    <a:pt x="0" y="33"/>
                    <a:pt x="0" y="33"/>
                  </a:cubicBezTo>
                  <a:cubicBezTo>
                    <a:pt x="195" y="258"/>
                    <a:pt x="195" y="258"/>
                    <a:pt x="195" y="258"/>
                  </a:cubicBezTo>
                  <a:cubicBezTo>
                    <a:pt x="239" y="258"/>
                    <a:pt x="239" y="258"/>
                    <a:pt x="239" y="258"/>
                  </a:cubicBezTo>
                  <a:cubicBezTo>
                    <a:pt x="433" y="33"/>
                    <a:pt x="433" y="33"/>
                    <a:pt x="433" y="33"/>
                  </a:cubicBezTo>
                  <a:cubicBezTo>
                    <a:pt x="433" y="33"/>
                    <a:pt x="261" y="0"/>
                    <a:pt x="199" y="41"/>
                  </a:cubicBezTo>
                  <a:close/>
                </a:path>
              </a:pathLst>
            </a:custGeom>
            <a:solidFill>
              <a:srgbClr val="49CD6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6970" name="Freeform 129"/>
            <p:cNvSpPr/>
            <p:nvPr/>
          </p:nvSpPr>
          <p:spPr bwMode="auto">
            <a:xfrm>
              <a:off x="459457" y="72669"/>
              <a:ext cx="171124" cy="172297"/>
            </a:xfrm>
            <a:custGeom>
              <a:avLst/>
              <a:gdLst>
                <a:gd name="T0" fmla="*/ 2147483647 w 386"/>
                <a:gd name="T1" fmla="*/ 2147483647 h 387"/>
                <a:gd name="T2" fmla="*/ 2147483647 w 386"/>
                <a:gd name="T3" fmla="*/ 2147483647 h 387"/>
                <a:gd name="T4" fmla="*/ 2147483647 w 386"/>
                <a:gd name="T5" fmla="*/ 2147483647 h 387"/>
                <a:gd name="T6" fmla="*/ 2147483647 w 386"/>
                <a:gd name="T7" fmla="*/ 0 h 387"/>
                <a:gd name="T8" fmla="*/ 0 w 386"/>
                <a:gd name="T9" fmla="*/ 2147483647 h 3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6" h="387">
                  <a:moveTo>
                    <a:pt x="101" y="364"/>
                  </a:moveTo>
                  <a:cubicBezTo>
                    <a:pt x="129" y="379"/>
                    <a:pt x="160" y="387"/>
                    <a:pt x="193" y="387"/>
                  </a:cubicBezTo>
                  <a:cubicBezTo>
                    <a:pt x="299" y="387"/>
                    <a:pt x="386" y="301"/>
                    <a:pt x="386" y="194"/>
                  </a:cubicBezTo>
                  <a:cubicBezTo>
                    <a:pt x="386" y="87"/>
                    <a:pt x="299" y="0"/>
                    <a:pt x="193" y="0"/>
                  </a:cubicBezTo>
                  <a:cubicBezTo>
                    <a:pt x="90" y="0"/>
                    <a:pt x="6" y="81"/>
                    <a:pt x="0" y="182"/>
                  </a:cubicBezTo>
                </a:path>
              </a:pathLst>
            </a:custGeom>
            <a:solidFill>
              <a:srgbClr val="A3BE5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6971" name="Freeform 130"/>
            <p:cNvSpPr/>
            <p:nvPr/>
          </p:nvSpPr>
          <p:spPr bwMode="auto">
            <a:xfrm>
              <a:off x="473522" y="153542"/>
              <a:ext cx="92595" cy="70325"/>
            </a:xfrm>
            <a:custGeom>
              <a:avLst/>
              <a:gdLst>
                <a:gd name="T0" fmla="*/ 2147483647 w 210"/>
                <a:gd name="T1" fmla="*/ 2147483647 h 158"/>
                <a:gd name="T2" fmla="*/ 2147483647 w 210"/>
                <a:gd name="T3" fmla="*/ 2147483647 h 158"/>
                <a:gd name="T4" fmla="*/ 2147483647 w 210"/>
                <a:gd name="T5" fmla="*/ 2147483647 h 158"/>
                <a:gd name="T6" fmla="*/ 2147483647 w 210"/>
                <a:gd name="T7" fmla="*/ 0 h 158"/>
                <a:gd name="T8" fmla="*/ 0 w 210"/>
                <a:gd name="T9" fmla="*/ 0 h 1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158">
                  <a:moveTo>
                    <a:pt x="91" y="158"/>
                  </a:moveTo>
                  <a:cubicBezTo>
                    <a:pt x="205" y="26"/>
                    <a:pt x="205" y="26"/>
                    <a:pt x="205" y="26"/>
                  </a:cubicBezTo>
                  <a:cubicBezTo>
                    <a:pt x="209" y="21"/>
                    <a:pt x="210" y="15"/>
                    <a:pt x="207" y="9"/>
                  </a:cubicBezTo>
                  <a:cubicBezTo>
                    <a:pt x="205" y="4"/>
                    <a:pt x="199" y="0"/>
                    <a:pt x="193" y="0"/>
                  </a:cubicBezTo>
                  <a:cubicBezTo>
                    <a:pt x="0" y="0"/>
                    <a:pt x="0" y="0"/>
                    <a:pt x="0" y="0"/>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6972" name="Freeform 131"/>
            <p:cNvSpPr/>
            <p:nvPr/>
          </p:nvSpPr>
          <p:spPr bwMode="auto">
            <a:xfrm>
              <a:off x="473522" y="86734"/>
              <a:ext cx="144167" cy="144167"/>
            </a:xfrm>
            <a:custGeom>
              <a:avLst/>
              <a:gdLst>
                <a:gd name="T0" fmla="*/ 0 w 324"/>
                <a:gd name="T1" fmla="*/ 2147483647 h 325"/>
                <a:gd name="T2" fmla="*/ 2147483647 w 324"/>
                <a:gd name="T3" fmla="*/ 0 h 325"/>
                <a:gd name="T4" fmla="*/ 2147483647 w 324"/>
                <a:gd name="T5" fmla="*/ 2147483647 h 325"/>
                <a:gd name="T6" fmla="*/ 2147483647 w 324"/>
                <a:gd name="T7" fmla="*/ 2147483647 h 325"/>
                <a:gd name="T8" fmla="*/ 2147483647 w 324"/>
                <a:gd name="T9" fmla="*/ 2147483647 h 3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4" h="325">
                  <a:moveTo>
                    <a:pt x="0" y="151"/>
                  </a:moveTo>
                  <a:cubicBezTo>
                    <a:pt x="6" y="67"/>
                    <a:pt x="76" y="0"/>
                    <a:pt x="162" y="0"/>
                  </a:cubicBezTo>
                  <a:cubicBezTo>
                    <a:pt x="251" y="0"/>
                    <a:pt x="324" y="73"/>
                    <a:pt x="324" y="163"/>
                  </a:cubicBezTo>
                  <a:cubicBezTo>
                    <a:pt x="324" y="252"/>
                    <a:pt x="251" y="325"/>
                    <a:pt x="162" y="325"/>
                  </a:cubicBezTo>
                  <a:cubicBezTo>
                    <a:pt x="137" y="325"/>
                    <a:pt x="113" y="320"/>
                    <a:pt x="91" y="309"/>
                  </a:cubicBezTo>
                </a:path>
              </a:pathLst>
            </a:custGeom>
            <a:solidFill>
              <a:srgbClr val="FFB5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6901" name="组合 253"/>
          <p:cNvGrpSpPr/>
          <p:nvPr/>
        </p:nvGrpSpPr>
        <p:grpSpPr bwMode="auto">
          <a:xfrm>
            <a:off x="3867150" y="3571787"/>
            <a:ext cx="542925" cy="543093"/>
            <a:chOff x="0" y="0"/>
            <a:chExt cx="723177" cy="724349"/>
          </a:xfrm>
        </p:grpSpPr>
        <p:sp>
          <p:nvSpPr>
            <p:cNvPr id="36956" name="Freeform 132"/>
            <p:cNvSpPr/>
            <p:nvPr/>
          </p:nvSpPr>
          <p:spPr bwMode="auto">
            <a:xfrm>
              <a:off x="0" y="0"/>
              <a:ext cx="723177" cy="724349"/>
            </a:xfrm>
            <a:custGeom>
              <a:avLst/>
              <a:gdLst>
                <a:gd name="T0" fmla="*/ 2147483647 w 1632"/>
                <a:gd name="T1" fmla="*/ 2147483647 h 1632"/>
                <a:gd name="T2" fmla="*/ 2147483647 w 1632"/>
                <a:gd name="T3" fmla="*/ 2147483647 h 1632"/>
                <a:gd name="T4" fmla="*/ 2147483647 w 1632"/>
                <a:gd name="T5" fmla="*/ 2147483647 h 1632"/>
                <a:gd name="T6" fmla="*/ 0 w 1632"/>
                <a:gd name="T7" fmla="*/ 2147483647 h 1632"/>
                <a:gd name="T8" fmla="*/ 0 w 1632"/>
                <a:gd name="T9" fmla="*/ 2147483647 h 1632"/>
                <a:gd name="T10" fmla="*/ 2147483647 w 1632"/>
                <a:gd name="T11" fmla="*/ 0 h 1632"/>
                <a:gd name="T12" fmla="*/ 2147483647 w 1632"/>
                <a:gd name="T13" fmla="*/ 0 h 1632"/>
                <a:gd name="T14" fmla="*/ 2147483647 w 1632"/>
                <a:gd name="T15" fmla="*/ 2147483647 h 1632"/>
                <a:gd name="T16" fmla="*/ 2147483647 w 1632"/>
                <a:gd name="T17" fmla="*/ 2147483647 h 16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32" h="1632">
                  <a:moveTo>
                    <a:pt x="1632" y="1518"/>
                  </a:moveTo>
                  <a:cubicBezTo>
                    <a:pt x="1632" y="1581"/>
                    <a:pt x="1581" y="1632"/>
                    <a:pt x="1518" y="1632"/>
                  </a:cubicBezTo>
                  <a:cubicBezTo>
                    <a:pt x="114" y="1632"/>
                    <a:pt x="114" y="1632"/>
                    <a:pt x="114" y="1632"/>
                  </a:cubicBezTo>
                  <a:cubicBezTo>
                    <a:pt x="51" y="1632"/>
                    <a:pt x="0" y="1581"/>
                    <a:pt x="0" y="1518"/>
                  </a:cubicBezTo>
                  <a:cubicBezTo>
                    <a:pt x="0" y="114"/>
                    <a:pt x="0" y="114"/>
                    <a:pt x="0" y="114"/>
                  </a:cubicBezTo>
                  <a:cubicBezTo>
                    <a:pt x="0" y="51"/>
                    <a:pt x="51" y="0"/>
                    <a:pt x="114" y="0"/>
                  </a:cubicBezTo>
                  <a:cubicBezTo>
                    <a:pt x="1518" y="0"/>
                    <a:pt x="1518" y="0"/>
                    <a:pt x="1518" y="0"/>
                  </a:cubicBezTo>
                  <a:cubicBezTo>
                    <a:pt x="1581" y="0"/>
                    <a:pt x="1632" y="51"/>
                    <a:pt x="1632" y="114"/>
                  </a:cubicBezTo>
                  <a:cubicBezTo>
                    <a:pt x="1632" y="1518"/>
                    <a:pt x="1632" y="1518"/>
                    <a:pt x="1632" y="1518"/>
                  </a:cubicBezTo>
                </a:path>
              </a:pathLst>
            </a:custGeom>
            <a:solidFill>
              <a:srgbClr val="E8C04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6957" name="Freeform 133"/>
            <p:cNvSpPr/>
            <p:nvPr/>
          </p:nvSpPr>
          <p:spPr bwMode="auto">
            <a:xfrm>
              <a:off x="48056" y="180501"/>
              <a:ext cx="625893" cy="362175"/>
            </a:xfrm>
            <a:custGeom>
              <a:avLst/>
              <a:gdLst>
                <a:gd name="T0" fmla="*/ 2147483647 w 1411"/>
                <a:gd name="T1" fmla="*/ 0 h 816"/>
                <a:gd name="T2" fmla="*/ 2147483647 w 1411"/>
                <a:gd name="T3" fmla="*/ 0 h 816"/>
                <a:gd name="T4" fmla="*/ 2147483647 w 1411"/>
                <a:gd name="T5" fmla="*/ 2147483647 h 816"/>
                <a:gd name="T6" fmla="*/ 2147483647 w 1411"/>
                <a:gd name="T7" fmla="*/ 2147483647 h 816"/>
                <a:gd name="T8" fmla="*/ 2147483647 w 1411"/>
                <a:gd name="T9" fmla="*/ 2147483647 h 816"/>
                <a:gd name="T10" fmla="*/ 2147483647 w 1411"/>
                <a:gd name="T11" fmla="*/ 0 h 8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11" h="816">
                  <a:moveTo>
                    <a:pt x="937" y="0"/>
                  </a:moveTo>
                  <a:cubicBezTo>
                    <a:pt x="887" y="0"/>
                    <a:pt x="522" y="0"/>
                    <a:pt x="477" y="0"/>
                  </a:cubicBezTo>
                  <a:cubicBezTo>
                    <a:pt x="174" y="0"/>
                    <a:pt x="0" y="816"/>
                    <a:pt x="227" y="816"/>
                  </a:cubicBezTo>
                  <a:cubicBezTo>
                    <a:pt x="419" y="816"/>
                    <a:pt x="444" y="577"/>
                    <a:pt x="706" y="577"/>
                  </a:cubicBezTo>
                  <a:cubicBezTo>
                    <a:pt x="918" y="577"/>
                    <a:pt x="1043" y="813"/>
                    <a:pt x="1184" y="813"/>
                  </a:cubicBezTo>
                  <a:cubicBezTo>
                    <a:pt x="1411" y="813"/>
                    <a:pt x="1240" y="0"/>
                    <a:pt x="937" y="0"/>
                  </a:cubicBezTo>
                </a:path>
              </a:pathLst>
            </a:custGeom>
            <a:solidFill>
              <a:srgbClr val="36363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6958" name="Freeform 134"/>
            <p:cNvSpPr/>
            <p:nvPr/>
          </p:nvSpPr>
          <p:spPr bwMode="auto">
            <a:xfrm>
              <a:off x="104316" y="181673"/>
              <a:ext cx="500481" cy="312947"/>
            </a:xfrm>
            <a:custGeom>
              <a:avLst/>
              <a:gdLst>
                <a:gd name="T0" fmla="*/ 2147483647 w 1127"/>
                <a:gd name="T1" fmla="*/ 2147483647 h 707"/>
                <a:gd name="T2" fmla="*/ 2147483647 w 1127"/>
                <a:gd name="T3" fmla="*/ 2147483647 h 707"/>
                <a:gd name="T4" fmla="*/ 2147483647 w 1127"/>
                <a:gd name="T5" fmla="*/ 2147483647 h 707"/>
                <a:gd name="T6" fmla="*/ 2147483647 w 1127"/>
                <a:gd name="T7" fmla="*/ 2147483647 h 707"/>
                <a:gd name="T8" fmla="*/ 2147483647 w 1127"/>
                <a:gd name="T9" fmla="*/ 0 h 707"/>
                <a:gd name="T10" fmla="*/ 2147483647 w 1127"/>
                <a:gd name="T11" fmla="*/ 0 h 707"/>
                <a:gd name="T12" fmla="*/ 2147483647 w 1127"/>
                <a:gd name="T13" fmla="*/ 2147483647 h 7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7" h="707">
                  <a:moveTo>
                    <a:pt x="274" y="18"/>
                  </a:moveTo>
                  <a:cubicBezTo>
                    <a:pt x="274" y="18"/>
                    <a:pt x="179" y="58"/>
                    <a:pt x="90" y="234"/>
                  </a:cubicBezTo>
                  <a:cubicBezTo>
                    <a:pt x="0" y="411"/>
                    <a:pt x="244" y="577"/>
                    <a:pt x="580" y="453"/>
                  </a:cubicBezTo>
                  <a:cubicBezTo>
                    <a:pt x="580" y="453"/>
                    <a:pt x="1127" y="707"/>
                    <a:pt x="1081" y="255"/>
                  </a:cubicBezTo>
                  <a:cubicBezTo>
                    <a:pt x="1081" y="255"/>
                    <a:pt x="994" y="29"/>
                    <a:pt x="830" y="0"/>
                  </a:cubicBezTo>
                  <a:cubicBezTo>
                    <a:pt x="343" y="0"/>
                    <a:pt x="343" y="0"/>
                    <a:pt x="343" y="0"/>
                  </a:cubicBezTo>
                  <a:cubicBezTo>
                    <a:pt x="343" y="0"/>
                    <a:pt x="298" y="3"/>
                    <a:pt x="274" y="18"/>
                  </a:cubicBezTo>
                  <a:close/>
                </a:path>
              </a:pathLst>
            </a:custGeom>
            <a:solidFill>
              <a:srgbClr val="45424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6959" name="Oval 135"/>
            <p:cNvSpPr>
              <a:spLocks noChangeArrowheads="1"/>
            </p:cNvSpPr>
            <p:nvPr/>
          </p:nvSpPr>
          <p:spPr bwMode="auto">
            <a:xfrm>
              <a:off x="193394" y="227384"/>
              <a:ext cx="134790" cy="134790"/>
            </a:xfrm>
            <a:prstGeom prst="ellipse">
              <a:avLst/>
            </a:prstGeom>
            <a:solidFill>
              <a:srgbClr val="7A7A7A"/>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en-US" b="1">
                <a:solidFill>
                  <a:srgbClr val="000000"/>
                </a:solidFill>
              </a:endParaRPr>
            </a:p>
          </p:txBody>
        </p:sp>
        <p:sp>
          <p:nvSpPr>
            <p:cNvPr id="36960" name="Freeform 136"/>
            <p:cNvSpPr/>
            <p:nvPr/>
          </p:nvSpPr>
          <p:spPr bwMode="auto">
            <a:xfrm>
              <a:off x="411402" y="262547"/>
              <a:ext cx="46883" cy="45712"/>
            </a:xfrm>
            <a:custGeom>
              <a:avLst/>
              <a:gdLst>
                <a:gd name="T0" fmla="*/ 2147483647 w 105"/>
                <a:gd name="T1" fmla="*/ 2147483647 h 105"/>
                <a:gd name="T2" fmla="*/ 2147483647 w 105"/>
                <a:gd name="T3" fmla="*/ 2147483647 h 105"/>
                <a:gd name="T4" fmla="*/ 2147483647 w 105"/>
                <a:gd name="T5" fmla="*/ 2147483647 h 105"/>
                <a:gd name="T6" fmla="*/ 2147483647 w 105"/>
                <a:gd name="T7" fmla="*/ 2147483647 h 105"/>
                <a:gd name="T8" fmla="*/ 2147483647 w 105"/>
                <a:gd name="T9" fmla="*/ 2147483647 h 1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5" h="105">
                  <a:moveTo>
                    <a:pt x="38" y="97"/>
                  </a:moveTo>
                  <a:cubicBezTo>
                    <a:pt x="13" y="89"/>
                    <a:pt x="0" y="63"/>
                    <a:pt x="7" y="38"/>
                  </a:cubicBezTo>
                  <a:cubicBezTo>
                    <a:pt x="15" y="14"/>
                    <a:pt x="42" y="0"/>
                    <a:pt x="66" y="8"/>
                  </a:cubicBezTo>
                  <a:cubicBezTo>
                    <a:pt x="91" y="15"/>
                    <a:pt x="105" y="42"/>
                    <a:pt x="97" y="66"/>
                  </a:cubicBezTo>
                  <a:cubicBezTo>
                    <a:pt x="89" y="91"/>
                    <a:pt x="63" y="105"/>
                    <a:pt x="38" y="97"/>
                  </a:cubicBezTo>
                  <a:close/>
                </a:path>
              </a:pathLst>
            </a:custGeom>
            <a:solidFill>
              <a:srgbClr val="3290B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6961" name="Freeform 137"/>
            <p:cNvSpPr/>
            <p:nvPr/>
          </p:nvSpPr>
          <p:spPr bwMode="auto">
            <a:xfrm>
              <a:off x="425467" y="309430"/>
              <a:ext cx="71498" cy="71498"/>
            </a:xfrm>
            <a:custGeom>
              <a:avLst/>
              <a:gdLst>
                <a:gd name="T0" fmla="*/ 2147483647 w 160"/>
                <a:gd name="T1" fmla="*/ 2147483647 h 161"/>
                <a:gd name="T2" fmla="*/ 2147483647 w 160"/>
                <a:gd name="T3" fmla="*/ 2147483647 h 161"/>
                <a:gd name="T4" fmla="*/ 2147483647 w 160"/>
                <a:gd name="T5" fmla="*/ 2147483647 h 161"/>
                <a:gd name="T6" fmla="*/ 2147483647 w 160"/>
                <a:gd name="T7" fmla="*/ 2147483647 h 161"/>
                <a:gd name="T8" fmla="*/ 2147483647 w 160"/>
                <a:gd name="T9" fmla="*/ 2147483647 h 1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0" h="161">
                  <a:moveTo>
                    <a:pt x="149" y="102"/>
                  </a:moveTo>
                  <a:cubicBezTo>
                    <a:pt x="137" y="140"/>
                    <a:pt x="97" y="161"/>
                    <a:pt x="59" y="149"/>
                  </a:cubicBezTo>
                  <a:cubicBezTo>
                    <a:pt x="21" y="137"/>
                    <a:pt x="0" y="97"/>
                    <a:pt x="12" y="59"/>
                  </a:cubicBezTo>
                  <a:cubicBezTo>
                    <a:pt x="23" y="21"/>
                    <a:pt x="64" y="0"/>
                    <a:pt x="102" y="12"/>
                  </a:cubicBezTo>
                  <a:cubicBezTo>
                    <a:pt x="139" y="24"/>
                    <a:pt x="160" y="64"/>
                    <a:pt x="149" y="102"/>
                  </a:cubicBezTo>
                  <a:close/>
                </a:path>
              </a:pathLst>
            </a:custGeom>
            <a:solidFill>
              <a:srgbClr val="D2514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6962" name="Freeform 138"/>
            <p:cNvSpPr/>
            <p:nvPr/>
          </p:nvSpPr>
          <p:spPr bwMode="auto">
            <a:xfrm>
              <a:off x="454769" y="220352"/>
              <a:ext cx="65637" cy="66809"/>
            </a:xfrm>
            <a:custGeom>
              <a:avLst/>
              <a:gdLst>
                <a:gd name="T0" fmla="*/ 2147483647 w 148"/>
                <a:gd name="T1" fmla="*/ 2147483647 h 149"/>
                <a:gd name="T2" fmla="*/ 2147483647 w 148"/>
                <a:gd name="T3" fmla="*/ 2147483647 h 149"/>
                <a:gd name="T4" fmla="*/ 2147483647 w 148"/>
                <a:gd name="T5" fmla="*/ 2147483647 h 149"/>
                <a:gd name="T6" fmla="*/ 2147483647 w 148"/>
                <a:gd name="T7" fmla="*/ 2147483647 h 149"/>
                <a:gd name="T8" fmla="*/ 2147483647 w 148"/>
                <a:gd name="T9" fmla="*/ 2147483647 h 1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8" h="149">
                  <a:moveTo>
                    <a:pt x="55" y="138"/>
                  </a:moveTo>
                  <a:cubicBezTo>
                    <a:pt x="20" y="127"/>
                    <a:pt x="0" y="89"/>
                    <a:pt x="11" y="55"/>
                  </a:cubicBezTo>
                  <a:cubicBezTo>
                    <a:pt x="22" y="20"/>
                    <a:pt x="59" y="0"/>
                    <a:pt x="94" y="11"/>
                  </a:cubicBezTo>
                  <a:cubicBezTo>
                    <a:pt x="129" y="22"/>
                    <a:pt x="148" y="59"/>
                    <a:pt x="137" y="94"/>
                  </a:cubicBezTo>
                  <a:cubicBezTo>
                    <a:pt x="127" y="129"/>
                    <a:pt x="90" y="149"/>
                    <a:pt x="55" y="138"/>
                  </a:cubicBezTo>
                  <a:close/>
                </a:path>
              </a:pathLst>
            </a:custGeom>
            <a:solidFill>
              <a:srgbClr val="EFF3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6963" name="Freeform 139"/>
            <p:cNvSpPr/>
            <p:nvPr/>
          </p:nvSpPr>
          <p:spPr bwMode="auto">
            <a:xfrm>
              <a:off x="493448" y="295365"/>
              <a:ext cx="46883" cy="46883"/>
            </a:xfrm>
            <a:custGeom>
              <a:avLst/>
              <a:gdLst>
                <a:gd name="T0" fmla="*/ 2147483647 w 105"/>
                <a:gd name="T1" fmla="*/ 2147483647 h 105"/>
                <a:gd name="T2" fmla="*/ 2147483647 w 105"/>
                <a:gd name="T3" fmla="*/ 2147483647 h 105"/>
                <a:gd name="T4" fmla="*/ 2147483647 w 105"/>
                <a:gd name="T5" fmla="*/ 2147483647 h 105"/>
                <a:gd name="T6" fmla="*/ 2147483647 w 105"/>
                <a:gd name="T7" fmla="*/ 2147483647 h 105"/>
                <a:gd name="T8" fmla="*/ 2147483647 w 105"/>
                <a:gd name="T9" fmla="*/ 2147483647 h 1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5" h="105">
                  <a:moveTo>
                    <a:pt x="98" y="66"/>
                  </a:moveTo>
                  <a:cubicBezTo>
                    <a:pt x="90" y="91"/>
                    <a:pt x="63" y="105"/>
                    <a:pt x="39" y="97"/>
                  </a:cubicBezTo>
                  <a:cubicBezTo>
                    <a:pt x="14" y="89"/>
                    <a:pt x="0" y="63"/>
                    <a:pt x="8" y="38"/>
                  </a:cubicBezTo>
                  <a:cubicBezTo>
                    <a:pt x="16" y="13"/>
                    <a:pt x="42" y="0"/>
                    <a:pt x="67" y="7"/>
                  </a:cubicBezTo>
                  <a:cubicBezTo>
                    <a:pt x="92" y="15"/>
                    <a:pt x="105" y="41"/>
                    <a:pt x="98" y="66"/>
                  </a:cubicBezTo>
                  <a:close/>
                </a:path>
              </a:pathLst>
            </a:custGeom>
            <a:solidFill>
              <a:srgbClr val="73CC5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6964" name="Oval 140"/>
            <p:cNvSpPr>
              <a:spLocks noChangeArrowheads="1"/>
            </p:cNvSpPr>
            <p:nvPr/>
          </p:nvSpPr>
          <p:spPr bwMode="auto">
            <a:xfrm>
              <a:off x="226213" y="260203"/>
              <a:ext cx="69153" cy="70325"/>
            </a:xfrm>
            <a:prstGeom prst="ellipse">
              <a:avLst/>
            </a:prstGeom>
            <a:solidFill>
              <a:srgbClr val="363636"/>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en-US" b="1">
                <a:solidFill>
                  <a:srgbClr val="000000"/>
                </a:solidFill>
              </a:endParaRPr>
            </a:p>
          </p:txBody>
        </p:sp>
        <p:sp>
          <p:nvSpPr>
            <p:cNvPr id="36965" name="Rectangle 141"/>
            <p:cNvSpPr>
              <a:spLocks noChangeArrowheads="1"/>
            </p:cNvSpPr>
            <p:nvPr/>
          </p:nvSpPr>
          <p:spPr bwMode="auto">
            <a:xfrm>
              <a:off x="571977" y="362174"/>
              <a:ext cx="41023" cy="169953"/>
            </a:xfrm>
            <a:prstGeom prst="rect">
              <a:avLst/>
            </a:prstGeom>
            <a:solidFill>
              <a:srgbClr val="3E3C3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b="1">
                <a:solidFill>
                  <a:srgbClr val="000000"/>
                </a:solidFill>
              </a:endParaRPr>
            </a:p>
          </p:txBody>
        </p:sp>
      </p:grpSp>
      <p:grpSp>
        <p:nvGrpSpPr>
          <p:cNvPr id="36902" name="组合 741"/>
          <p:cNvGrpSpPr/>
          <p:nvPr/>
        </p:nvGrpSpPr>
        <p:grpSpPr bwMode="auto">
          <a:xfrm>
            <a:off x="2220516" y="3567023"/>
            <a:ext cx="541734" cy="541901"/>
            <a:chOff x="0" y="0"/>
            <a:chExt cx="722956" cy="721714"/>
          </a:xfrm>
        </p:grpSpPr>
        <p:sp>
          <p:nvSpPr>
            <p:cNvPr id="36943" name="Freeform 457"/>
            <p:cNvSpPr/>
            <p:nvPr/>
          </p:nvSpPr>
          <p:spPr bwMode="auto">
            <a:xfrm>
              <a:off x="0" y="0"/>
              <a:ext cx="722956" cy="721714"/>
            </a:xfrm>
            <a:custGeom>
              <a:avLst/>
              <a:gdLst>
                <a:gd name="T0" fmla="*/ 2147483647 w 1633"/>
                <a:gd name="T1" fmla="*/ 2147483647 h 1632"/>
                <a:gd name="T2" fmla="*/ 2147483647 w 1633"/>
                <a:gd name="T3" fmla="*/ 2147483647 h 1632"/>
                <a:gd name="T4" fmla="*/ 2147483647 w 1633"/>
                <a:gd name="T5" fmla="*/ 2147483647 h 1632"/>
                <a:gd name="T6" fmla="*/ 0 w 1633"/>
                <a:gd name="T7" fmla="*/ 2147483647 h 1632"/>
                <a:gd name="T8" fmla="*/ 0 w 1633"/>
                <a:gd name="T9" fmla="*/ 2147483647 h 1632"/>
                <a:gd name="T10" fmla="*/ 2147483647 w 1633"/>
                <a:gd name="T11" fmla="*/ 0 h 1632"/>
                <a:gd name="T12" fmla="*/ 2147483647 w 1633"/>
                <a:gd name="T13" fmla="*/ 0 h 1632"/>
                <a:gd name="T14" fmla="*/ 2147483647 w 1633"/>
                <a:gd name="T15" fmla="*/ 2147483647 h 1632"/>
                <a:gd name="T16" fmla="*/ 2147483647 w 1633"/>
                <a:gd name="T17" fmla="*/ 2147483647 h 16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33" h="1632">
                  <a:moveTo>
                    <a:pt x="1633" y="1518"/>
                  </a:moveTo>
                  <a:cubicBezTo>
                    <a:pt x="1633" y="1581"/>
                    <a:pt x="1582" y="1632"/>
                    <a:pt x="1519" y="1632"/>
                  </a:cubicBezTo>
                  <a:cubicBezTo>
                    <a:pt x="114" y="1632"/>
                    <a:pt x="114" y="1632"/>
                    <a:pt x="114" y="1632"/>
                  </a:cubicBezTo>
                  <a:cubicBezTo>
                    <a:pt x="51" y="1632"/>
                    <a:pt x="0" y="1581"/>
                    <a:pt x="0" y="1518"/>
                  </a:cubicBezTo>
                  <a:cubicBezTo>
                    <a:pt x="0" y="114"/>
                    <a:pt x="0" y="114"/>
                    <a:pt x="0" y="114"/>
                  </a:cubicBezTo>
                  <a:cubicBezTo>
                    <a:pt x="0" y="51"/>
                    <a:pt x="51" y="0"/>
                    <a:pt x="114" y="0"/>
                  </a:cubicBezTo>
                  <a:cubicBezTo>
                    <a:pt x="1519" y="0"/>
                    <a:pt x="1519" y="0"/>
                    <a:pt x="1519" y="0"/>
                  </a:cubicBezTo>
                  <a:cubicBezTo>
                    <a:pt x="1582" y="0"/>
                    <a:pt x="1633" y="51"/>
                    <a:pt x="1633" y="114"/>
                  </a:cubicBezTo>
                  <a:cubicBezTo>
                    <a:pt x="1633" y="1518"/>
                    <a:pt x="1633" y="1518"/>
                    <a:pt x="1633" y="1518"/>
                  </a:cubicBezTo>
                </a:path>
              </a:pathLst>
            </a:custGeom>
            <a:solidFill>
              <a:srgbClr val="9D9AB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6944" name="Freeform 458"/>
            <p:cNvSpPr/>
            <p:nvPr/>
          </p:nvSpPr>
          <p:spPr bwMode="auto">
            <a:xfrm>
              <a:off x="79500" y="508056"/>
              <a:ext cx="121735" cy="85712"/>
            </a:xfrm>
            <a:custGeom>
              <a:avLst/>
              <a:gdLst>
                <a:gd name="T0" fmla="*/ 0 w 275"/>
                <a:gd name="T1" fmla="*/ 2147483647 h 195"/>
                <a:gd name="T2" fmla="*/ 0 w 275"/>
                <a:gd name="T3" fmla="*/ 2147483647 h 195"/>
                <a:gd name="T4" fmla="*/ 2147483647 w 275"/>
                <a:gd name="T5" fmla="*/ 2147483647 h 195"/>
                <a:gd name="T6" fmla="*/ 2147483647 w 275"/>
                <a:gd name="T7" fmla="*/ 2147483647 h 195"/>
                <a:gd name="T8" fmla="*/ 2147483647 w 275"/>
                <a:gd name="T9" fmla="*/ 2147483647 h 195"/>
                <a:gd name="T10" fmla="*/ 2147483647 w 275"/>
                <a:gd name="T11" fmla="*/ 0 h 195"/>
                <a:gd name="T12" fmla="*/ 0 w 275"/>
                <a:gd name="T13" fmla="*/ 2147483647 h 1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5" h="195">
                  <a:moveTo>
                    <a:pt x="0" y="2"/>
                  </a:moveTo>
                  <a:cubicBezTo>
                    <a:pt x="0" y="128"/>
                    <a:pt x="0" y="128"/>
                    <a:pt x="0" y="128"/>
                  </a:cubicBezTo>
                  <a:cubicBezTo>
                    <a:pt x="0" y="165"/>
                    <a:pt x="30" y="195"/>
                    <a:pt x="68" y="195"/>
                  </a:cubicBezTo>
                  <a:cubicBezTo>
                    <a:pt x="208" y="195"/>
                    <a:pt x="208" y="195"/>
                    <a:pt x="208" y="195"/>
                  </a:cubicBezTo>
                  <a:cubicBezTo>
                    <a:pt x="245" y="195"/>
                    <a:pt x="275" y="165"/>
                    <a:pt x="275" y="128"/>
                  </a:cubicBezTo>
                  <a:cubicBezTo>
                    <a:pt x="275" y="0"/>
                    <a:pt x="275" y="0"/>
                    <a:pt x="275" y="0"/>
                  </a:cubicBezTo>
                  <a:lnTo>
                    <a:pt x="0" y="2"/>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6945" name="Freeform 459"/>
            <p:cNvSpPr/>
            <p:nvPr/>
          </p:nvSpPr>
          <p:spPr bwMode="auto">
            <a:xfrm>
              <a:off x="79500" y="126704"/>
              <a:ext cx="565197" cy="314275"/>
            </a:xfrm>
            <a:custGeom>
              <a:avLst/>
              <a:gdLst>
                <a:gd name="T0" fmla="*/ 2147483647 w 1278"/>
                <a:gd name="T1" fmla="*/ 2147483647 h 712"/>
                <a:gd name="T2" fmla="*/ 2147483647 w 1278"/>
                <a:gd name="T3" fmla="*/ 2147483647 h 712"/>
                <a:gd name="T4" fmla="*/ 2147483647 w 1278"/>
                <a:gd name="T5" fmla="*/ 2147483647 h 712"/>
                <a:gd name="T6" fmla="*/ 2147483647 w 1278"/>
                <a:gd name="T7" fmla="*/ 2147483647 h 712"/>
                <a:gd name="T8" fmla="*/ 2147483647 w 1278"/>
                <a:gd name="T9" fmla="*/ 2147483647 h 712"/>
                <a:gd name="T10" fmla="*/ 2147483647 w 1278"/>
                <a:gd name="T11" fmla="*/ 2147483647 h 712"/>
                <a:gd name="T12" fmla="*/ 2147483647 w 1278"/>
                <a:gd name="T13" fmla="*/ 2147483647 h 712"/>
                <a:gd name="T14" fmla="*/ 2147483647 w 1278"/>
                <a:gd name="T15" fmla="*/ 2147483647 h 712"/>
                <a:gd name="T16" fmla="*/ 2147483647 w 1278"/>
                <a:gd name="T17" fmla="*/ 0 h 712"/>
                <a:gd name="T18" fmla="*/ 2147483647 w 1278"/>
                <a:gd name="T19" fmla="*/ 0 h 712"/>
                <a:gd name="T20" fmla="*/ 2147483647 w 1278"/>
                <a:gd name="T21" fmla="*/ 2147483647 h 712"/>
                <a:gd name="T22" fmla="*/ 2147483647 w 1278"/>
                <a:gd name="T23" fmla="*/ 2147483647 h 712"/>
                <a:gd name="T24" fmla="*/ 0 w 1278"/>
                <a:gd name="T25" fmla="*/ 2147483647 h 712"/>
                <a:gd name="T26" fmla="*/ 0 w 1278"/>
                <a:gd name="T27" fmla="*/ 2147483647 h 712"/>
                <a:gd name="T28" fmla="*/ 2147483647 w 1278"/>
                <a:gd name="T29" fmla="*/ 2147483647 h 712"/>
                <a:gd name="T30" fmla="*/ 2147483647 w 1278"/>
                <a:gd name="T31" fmla="*/ 2147483647 h 7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78" h="712">
                  <a:moveTo>
                    <a:pt x="1273" y="712"/>
                  </a:moveTo>
                  <a:cubicBezTo>
                    <a:pt x="1276" y="699"/>
                    <a:pt x="1278" y="686"/>
                    <a:pt x="1278" y="673"/>
                  </a:cubicBezTo>
                  <a:cubicBezTo>
                    <a:pt x="1278" y="588"/>
                    <a:pt x="1278" y="588"/>
                    <a:pt x="1278" y="588"/>
                  </a:cubicBezTo>
                  <a:cubicBezTo>
                    <a:pt x="1278" y="588"/>
                    <a:pt x="1278" y="588"/>
                    <a:pt x="1278" y="588"/>
                  </a:cubicBezTo>
                  <a:cubicBezTo>
                    <a:pt x="1278" y="563"/>
                    <a:pt x="1272" y="539"/>
                    <a:pt x="1262" y="517"/>
                  </a:cubicBezTo>
                  <a:cubicBezTo>
                    <a:pt x="1261" y="511"/>
                    <a:pt x="1259" y="505"/>
                    <a:pt x="1258" y="500"/>
                  </a:cubicBezTo>
                  <a:cubicBezTo>
                    <a:pt x="1147" y="225"/>
                    <a:pt x="1147" y="225"/>
                    <a:pt x="1147" y="225"/>
                  </a:cubicBezTo>
                  <a:cubicBezTo>
                    <a:pt x="1146" y="222"/>
                    <a:pt x="1146" y="222"/>
                    <a:pt x="1146" y="222"/>
                  </a:cubicBezTo>
                  <a:cubicBezTo>
                    <a:pt x="1107" y="107"/>
                    <a:pt x="1052" y="0"/>
                    <a:pt x="912" y="0"/>
                  </a:cubicBezTo>
                  <a:cubicBezTo>
                    <a:pt x="376" y="0"/>
                    <a:pt x="376" y="0"/>
                    <a:pt x="376" y="0"/>
                  </a:cubicBezTo>
                  <a:cubicBezTo>
                    <a:pt x="233" y="0"/>
                    <a:pt x="182" y="109"/>
                    <a:pt x="143" y="222"/>
                  </a:cubicBezTo>
                  <a:cubicBezTo>
                    <a:pt x="26" y="497"/>
                    <a:pt x="26" y="497"/>
                    <a:pt x="26" y="497"/>
                  </a:cubicBezTo>
                  <a:cubicBezTo>
                    <a:pt x="10" y="524"/>
                    <a:pt x="0" y="555"/>
                    <a:pt x="0" y="588"/>
                  </a:cubicBezTo>
                  <a:cubicBezTo>
                    <a:pt x="0" y="673"/>
                    <a:pt x="0" y="673"/>
                    <a:pt x="0" y="673"/>
                  </a:cubicBezTo>
                  <a:cubicBezTo>
                    <a:pt x="0" y="686"/>
                    <a:pt x="2" y="699"/>
                    <a:pt x="5" y="712"/>
                  </a:cubicBezTo>
                  <a:cubicBezTo>
                    <a:pt x="1273" y="712"/>
                    <a:pt x="1273" y="712"/>
                    <a:pt x="1273" y="712"/>
                  </a:cubicBezTo>
                </a:path>
              </a:pathLst>
            </a:custGeom>
            <a:solidFill>
              <a:srgbClr val="45A35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6946" name="Freeform 460"/>
            <p:cNvSpPr/>
            <p:nvPr/>
          </p:nvSpPr>
          <p:spPr bwMode="auto">
            <a:xfrm>
              <a:off x="79500" y="440978"/>
              <a:ext cx="565197" cy="68321"/>
            </a:xfrm>
            <a:custGeom>
              <a:avLst/>
              <a:gdLst>
                <a:gd name="T0" fmla="*/ 2147483647 w 1278"/>
                <a:gd name="T1" fmla="*/ 0 h 154"/>
                <a:gd name="T2" fmla="*/ 0 w 1278"/>
                <a:gd name="T3" fmla="*/ 2147483647 h 154"/>
                <a:gd name="T4" fmla="*/ 0 w 1278"/>
                <a:gd name="T5" fmla="*/ 2147483647 h 154"/>
                <a:gd name="T6" fmla="*/ 2147483647 w 1278"/>
                <a:gd name="T7" fmla="*/ 2147483647 h 154"/>
                <a:gd name="T8" fmla="*/ 2147483647 w 1278"/>
                <a:gd name="T9" fmla="*/ 2147483647 h 154"/>
                <a:gd name="T10" fmla="*/ 2147483647 w 1278"/>
                <a:gd name="T11" fmla="*/ 2147483647 h 154"/>
                <a:gd name="T12" fmla="*/ 2147483647 w 1278"/>
                <a:gd name="T13" fmla="*/ 2147483647 h 154"/>
                <a:gd name="T14" fmla="*/ 2147483647 w 1278"/>
                <a:gd name="T15" fmla="*/ 0 h 154"/>
                <a:gd name="T16" fmla="*/ 2147483647 w 1278"/>
                <a:gd name="T17" fmla="*/ 0 h 1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78" h="154">
                  <a:moveTo>
                    <a:pt x="5" y="0"/>
                  </a:moveTo>
                  <a:cubicBezTo>
                    <a:pt x="2" y="7"/>
                    <a:pt x="0" y="16"/>
                    <a:pt x="0" y="24"/>
                  </a:cubicBezTo>
                  <a:cubicBezTo>
                    <a:pt x="0" y="153"/>
                    <a:pt x="0" y="153"/>
                    <a:pt x="0" y="153"/>
                  </a:cubicBezTo>
                  <a:cubicBezTo>
                    <a:pt x="275" y="151"/>
                    <a:pt x="275" y="151"/>
                    <a:pt x="275" y="151"/>
                  </a:cubicBezTo>
                  <a:cubicBezTo>
                    <a:pt x="1010" y="151"/>
                    <a:pt x="1010" y="151"/>
                    <a:pt x="1010" y="151"/>
                  </a:cubicBezTo>
                  <a:cubicBezTo>
                    <a:pt x="1278" y="154"/>
                    <a:pt x="1278" y="154"/>
                    <a:pt x="1278" y="154"/>
                  </a:cubicBezTo>
                  <a:cubicBezTo>
                    <a:pt x="1278" y="24"/>
                    <a:pt x="1278" y="24"/>
                    <a:pt x="1278" y="24"/>
                  </a:cubicBezTo>
                  <a:cubicBezTo>
                    <a:pt x="1278" y="16"/>
                    <a:pt x="1276" y="7"/>
                    <a:pt x="1273" y="0"/>
                  </a:cubicBezTo>
                  <a:lnTo>
                    <a:pt x="5" y="0"/>
                  </a:lnTo>
                  <a:close/>
                </a:path>
              </a:pathLst>
            </a:custGeom>
            <a:solidFill>
              <a:srgbClr val="32323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6947" name="Freeform 461"/>
            <p:cNvSpPr/>
            <p:nvPr/>
          </p:nvSpPr>
          <p:spPr bwMode="auto">
            <a:xfrm>
              <a:off x="526689" y="506814"/>
              <a:ext cx="118008" cy="86953"/>
            </a:xfrm>
            <a:custGeom>
              <a:avLst/>
              <a:gdLst>
                <a:gd name="T0" fmla="*/ 0 w 268"/>
                <a:gd name="T1" fmla="*/ 2147483647 h 197"/>
                <a:gd name="T2" fmla="*/ 0 w 268"/>
                <a:gd name="T3" fmla="*/ 2147483647 h 197"/>
                <a:gd name="T4" fmla="*/ 2147483647 w 268"/>
                <a:gd name="T5" fmla="*/ 2147483647 h 197"/>
                <a:gd name="T6" fmla="*/ 2147483647 w 268"/>
                <a:gd name="T7" fmla="*/ 2147483647 h 197"/>
                <a:gd name="T8" fmla="*/ 2147483647 w 268"/>
                <a:gd name="T9" fmla="*/ 2147483647 h 197"/>
                <a:gd name="T10" fmla="*/ 2147483647 w 268"/>
                <a:gd name="T11" fmla="*/ 0 h 197"/>
                <a:gd name="T12" fmla="*/ 0 w 268"/>
                <a:gd name="T13" fmla="*/ 2147483647 h 1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8" h="197">
                  <a:moveTo>
                    <a:pt x="0" y="2"/>
                  </a:moveTo>
                  <a:cubicBezTo>
                    <a:pt x="0" y="130"/>
                    <a:pt x="0" y="130"/>
                    <a:pt x="0" y="130"/>
                  </a:cubicBezTo>
                  <a:cubicBezTo>
                    <a:pt x="0" y="167"/>
                    <a:pt x="30" y="197"/>
                    <a:pt x="68" y="197"/>
                  </a:cubicBezTo>
                  <a:cubicBezTo>
                    <a:pt x="200" y="197"/>
                    <a:pt x="200" y="197"/>
                    <a:pt x="200" y="197"/>
                  </a:cubicBezTo>
                  <a:cubicBezTo>
                    <a:pt x="237" y="197"/>
                    <a:pt x="268" y="167"/>
                    <a:pt x="268" y="130"/>
                  </a:cubicBezTo>
                  <a:cubicBezTo>
                    <a:pt x="268" y="0"/>
                    <a:pt x="268" y="0"/>
                    <a:pt x="268" y="0"/>
                  </a:cubicBezTo>
                  <a:lnTo>
                    <a:pt x="0" y="2"/>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6948" name="Freeform 462"/>
            <p:cNvSpPr/>
            <p:nvPr/>
          </p:nvSpPr>
          <p:spPr bwMode="auto">
            <a:xfrm>
              <a:off x="141610" y="165211"/>
              <a:ext cx="443462" cy="144094"/>
            </a:xfrm>
            <a:custGeom>
              <a:avLst/>
              <a:gdLst>
                <a:gd name="T0" fmla="*/ 2147483647 w 1003"/>
                <a:gd name="T1" fmla="*/ 2147483647 h 326"/>
                <a:gd name="T2" fmla="*/ 2147483647 w 1003"/>
                <a:gd name="T3" fmla="*/ 0 h 326"/>
                <a:gd name="T4" fmla="*/ 2147483647 w 1003"/>
                <a:gd name="T5" fmla="*/ 0 h 326"/>
                <a:gd name="T6" fmla="*/ 2147483647 w 1003"/>
                <a:gd name="T7" fmla="*/ 2147483647 h 326"/>
                <a:gd name="T8" fmla="*/ 2147483647 w 1003"/>
                <a:gd name="T9" fmla="*/ 2147483647 h 326"/>
                <a:gd name="T10" fmla="*/ 2147483647 w 1003"/>
                <a:gd name="T11" fmla="*/ 2147483647 h 326"/>
                <a:gd name="T12" fmla="*/ 2147483647 w 1003"/>
                <a:gd name="T13" fmla="*/ 2147483647 h 326"/>
                <a:gd name="T14" fmla="*/ 0 w 1003"/>
                <a:gd name="T15" fmla="*/ 2147483647 h 326"/>
                <a:gd name="T16" fmla="*/ 2147483647 w 1003"/>
                <a:gd name="T17" fmla="*/ 2147483647 h 3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03" h="326">
                  <a:moveTo>
                    <a:pt x="84" y="162"/>
                  </a:moveTo>
                  <a:cubicBezTo>
                    <a:pt x="128" y="38"/>
                    <a:pt x="164" y="0"/>
                    <a:pt x="235" y="0"/>
                  </a:cubicBezTo>
                  <a:cubicBezTo>
                    <a:pt x="771" y="0"/>
                    <a:pt x="771" y="0"/>
                    <a:pt x="771" y="0"/>
                  </a:cubicBezTo>
                  <a:cubicBezTo>
                    <a:pt x="842" y="0"/>
                    <a:pt x="882" y="42"/>
                    <a:pt x="922" y="162"/>
                  </a:cubicBezTo>
                  <a:cubicBezTo>
                    <a:pt x="1003" y="326"/>
                    <a:pt x="1003" y="326"/>
                    <a:pt x="1003" y="326"/>
                  </a:cubicBezTo>
                  <a:cubicBezTo>
                    <a:pt x="977" y="316"/>
                    <a:pt x="948" y="311"/>
                    <a:pt x="917" y="311"/>
                  </a:cubicBezTo>
                  <a:cubicBezTo>
                    <a:pt x="78" y="311"/>
                    <a:pt x="78" y="311"/>
                    <a:pt x="78" y="311"/>
                  </a:cubicBezTo>
                  <a:cubicBezTo>
                    <a:pt x="51" y="311"/>
                    <a:pt x="25" y="315"/>
                    <a:pt x="0" y="323"/>
                  </a:cubicBezTo>
                  <a:cubicBezTo>
                    <a:pt x="84" y="162"/>
                    <a:pt x="84" y="162"/>
                    <a:pt x="84" y="162"/>
                  </a:cubicBezTo>
                </a:path>
              </a:pathLst>
            </a:custGeom>
            <a:solidFill>
              <a:srgbClr val="157FC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6949" name="Freeform 463"/>
            <p:cNvSpPr/>
            <p:nvPr/>
          </p:nvSpPr>
          <p:spPr bwMode="auto">
            <a:xfrm>
              <a:off x="122977" y="396259"/>
              <a:ext cx="108070" cy="42235"/>
            </a:xfrm>
            <a:custGeom>
              <a:avLst/>
              <a:gdLst>
                <a:gd name="T0" fmla="*/ 2147483647 w 245"/>
                <a:gd name="T1" fmla="*/ 2147483647 h 97"/>
                <a:gd name="T2" fmla="*/ 2147483647 w 245"/>
                <a:gd name="T3" fmla="*/ 2147483647 h 97"/>
                <a:gd name="T4" fmla="*/ 0 w 245"/>
                <a:gd name="T5" fmla="*/ 2147483647 h 97"/>
                <a:gd name="T6" fmla="*/ 2147483647 w 245"/>
                <a:gd name="T7" fmla="*/ 0 h 97"/>
                <a:gd name="T8" fmla="*/ 2147483647 w 245"/>
                <a:gd name="T9" fmla="*/ 0 h 97"/>
                <a:gd name="T10" fmla="*/ 2147483647 w 245"/>
                <a:gd name="T11" fmla="*/ 2147483647 h 97"/>
                <a:gd name="T12" fmla="*/ 2147483647 w 245"/>
                <a:gd name="T13" fmla="*/ 2147483647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5" h="97">
                  <a:moveTo>
                    <a:pt x="196" y="97"/>
                  </a:moveTo>
                  <a:cubicBezTo>
                    <a:pt x="48" y="97"/>
                    <a:pt x="48" y="97"/>
                    <a:pt x="48" y="97"/>
                  </a:cubicBezTo>
                  <a:cubicBezTo>
                    <a:pt x="22" y="97"/>
                    <a:pt x="0" y="75"/>
                    <a:pt x="0" y="48"/>
                  </a:cubicBezTo>
                  <a:cubicBezTo>
                    <a:pt x="0" y="22"/>
                    <a:pt x="22" y="0"/>
                    <a:pt x="48" y="0"/>
                  </a:cubicBezTo>
                  <a:cubicBezTo>
                    <a:pt x="196" y="0"/>
                    <a:pt x="196" y="0"/>
                    <a:pt x="196" y="0"/>
                  </a:cubicBezTo>
                  <a:cubicBezTo>
                    <a:pt x="223" y="0"/>
                    <a:pt x="245" y="22"/>
                    <a:pt x="245" y="48"/>
                  </a:cubicBezTo>
                  <a:cubicBezTo>
                    <a:pt x="245" y="75"/>
                    <a:pt x="223" y="97"/>
                    <a:pt x="196" y="97"/>
                  </a:cubicBezTo>
                  <a:close/>
                </a:path>
              </a:pathLst>
            </a:custGeom>
            <a:solidFill>
              <a:srgbClr val="E8C04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6950" name="Freeform 464"/>
            <p:cNvSpPr/>
            <p:nvPr/>
          </p:nvSpPr>
          <p:spPr bwMode="auto">
            <a:xfrm>
              <a:off x="274524" y="407439"/>
              <a:ext cx="180117" cy="27328"/>
            </a:xfrm>
            <a:custGeom>
              <a:avLst/>
              <a:gdLst>
                <a:gd name="T0" fmla="*/ 2147483647 w 406"/>
                <a:gd name="T1" fmla="*/ 2147483647 h 61"/>
                <a:gd name="T2" fmla="*/ 2147483647 w 406"/>
                <a:gd name="T3" fmla="*/ 2147483647 h 61"/>
                <a:gd name="T4" fmla="*/ 0 w 406"/>
                <a:gd name="T5" fmla="*/ 2147483647 h 61"/>
                <a:gd name="T6" fmla="*/ 2147483647 w 406"/>
                <a:gd name="T7" fmla="*/ 0 h 61"/>
                <a:gd name="T8" fmla="*/ 2147483647 w 406"/>
                <a:gd name="T9" fmla="*/ 0 h 61"/>
                <a:gd name="T10" fmla="*/ 2147483647 w 406"/>
                <a:gd name="T11" fmla="*/ 2147483647 h 61"/>
                <a:gd name="T12" fmla="*/ 2147483647 w 406"/>
                <a:gd name="T13" fmla="*/ 2147483647 h 6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6" h="61">
                  <a:moveTo>
                    <a:pt x="375" y="61"/>
                  </a:moveTo>
                  <a:cubicBezTo>
                    <a:pt x="31" y="61"/>
                    <a:pt x="31" y="61"/>
                    <a:pt x="31" y="61"/>
                  </a:cubicBezTo>
                  <a:cubicBezTo>
                    <a:pt x="14" y="61"/>
                    <a:pt x="0" y="47"/>
                    <a:pt x="0" y="31"/>
                  </a:cubicBezTo>
                  <a:cubicBezTo>
                    <a:pt x="0" y="14"/>
                    <a:pt x="14" y="0"/>
                    <a:pt x="31" y="0"/>
                  </a:cubicBezTo>
                  <a:cubicBezTo>
                    <a:pt x="375" y="0"/>
                    <a:pt x="375" y="0"/>
                    <a:pt x="375" y="0"/>
                  </a:cubicBezTo>
                  <a:cubicBezTo>
                    <a:pt x="392" y="0"/>
                    <a:pt x="406" y="14"/>
                    <a:pt x="406" y="31"/>
                  </a:cubicBezTo>
                  <a:cubicBezTo>
                    <a:pt x="406" y="47"/>
                    <a:pt x="392" y="61"/>
                    <a:pt x="375" y="61"/>
                  </a:cubicBezTo>
                  <a:close/>
                </a:path>
              </a:pathLst>
            </a:custGeom>
            <a:solidFill>
              <a:srgbClr val="7A7A7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6951" name="Freeform 465"/>
            <p:cNvSpPr/>
            <p:nvPr/>
          </p:nvSpPr>
          <p:spPr bwMode="auto">
            <a:xfrm>
              <a:off x="490665" y="396259"/>
              <a:ext cx="109313" cy="42235"/>
            </a:xfrm>
            <a:custGeom>
              <a:avLst/>
              <a:gdLst>
                <a:gd name="T0" fmla="*/ 2147483647 w 245"/>
                <a:gd name="T1" fmla="*/ 2147483647 h 97"/>
                <a:gd name="T2" fmla="*/ 2147483647 w 245"/>
                <a:gd name="T3" fmla="*/ 2147483647 h 97"/>
                <a:gd name="T4" fmla="*/ 0 w 245"/>
                <a:gd name="T5" fmla="*/ 2147483647 h 97"/>
                <a:gd name="T6" fmla="*/ 2147483647 w 245"/>
                <a:gd name="T7" fmla="*/ 0 h 97"/>
                <a:gd name="T8" fmla="*/ 2147483647 w 245"/>
                <a:gd name="T9" fmla="*/ 0 h 97"/>
                <a:gd name="T10" fmla="*/ 2147483647 w 245"/>
                <a:gd name="T11" fmla="*/ 2147483647 h 97"/>
                <a:gd name="T12" fmla="*/ 2147483647 w 245"/>
                <a:gd name="T13" fmla="*/ 2147483647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5" h="97">
                  <a:moveTo>
                    <a:pt x="196" y="97"/>
                  </a:moveTo>
                  <a:cubicBezTo>
                    <a:pt x="49" y="97"/>
                    <a:pt x="49" y="97"/>
                    <a:pt x="49" y="97"/>
                  </a:cubicBezTo>
                  <a:cubicBezTo>
                    <a:pt x="22" y="97"/>
                    <a:pt x="0" y="75"/>
                    <a:pt x="0" y="48"/>
                  </a:cubicBezTo>
                  <a:cubicBezTo>
                    <a:pt x="0" y="22"/>
                    <a:pt x="22" y="0"/>
                    <a:pt x="49" y="0"/>
                  </a:cubicBezTo>
                  <a:cubicBezTo>
                    <a:pt x="196" y="0"/>
                    <a:pt x="196" y="0"/>
                    <a:pt x="196" y="0"/>
                  </a:cubicBezTo>
                  <a:cubicBezTo>
                    <a:pt x="223" y="0"/>
                    <a:pt x="245" y="22"/>
                    <a:pt x="245" y="48"/>
                  </a:cubicBezTo>
                  <a:cubicBezTo>
                    <a:pt x="245" y="75"/>
                    <a:pt x="223" y="97"/>
                    <a:pt x="196" y="97"/>
                  </a:cubicBezTo>
                  <a:close/>
                </a:path>
              </a:pathLst>
            </a:custGeom>
            <a:solidFill>
              <a:srgbClr val="E8C04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6952" name="Freeform 466"/>
            <p:cNvSpPr/>
            <p:nvPr/>
          </p:nvSpPr>
          <p:spPr bwMode="auto">
            <a:xfrm>
              <a:off x="535384" y="175149"/>
              <a:ext cx="85711" cy="168938"/>
            </a:xfrm>
            <a:custGeom>
              <a:avLst/>
              <a:gdLst>
                <a:gd name="T0" fmla="*/ 2147483647 w 195"/>
                <a:gd name="T1" fmla="*/ 0 h 380"/>
                <a:gd name="T2" fmla="*/ 2147483647 w 195"/>
                <a:gd name="T3" fmla="*/ 2147483647 h 380"/>
                <a:gd name="T4" fmla="*/ 2147483647 w 195"/>
                <a:gd name="T5" fmla="*/ 2147483647 h 380"/>
                <a:gd name="T6" fmla="*/ 2147483647 w 195"/>
                <a:gd name="T7" fmla="*/ 2147483647 h 380"/>
                <a:gd name="T8" fmla="*/ 2147483647 w 195"/>
                <a:gd name="T9" fmla="*/ 2147483647 h 380"/>
                <a:gd name="T10" fmla="*/ 2147483647 w 195"/>
                <a:gd name="T11" fmla="*/ 2147483647 h 380"/>
                <a:gd name="T12" fmla="*/ 2147483647 w 195"/>
                <a:gd name="T13" fmla="*/ 2147483647 h 380"/>
                <a:gd name="T14" fmla="*/ 2147483647 w 195"/>
                <a:gd name="T15" fmla="*/ 2147483647 h 380"/>
                <a:gd name="T16" fmla="*/ 2147483647 w 195"/>
                <a:gd name="T17" fmla="*/ 2147483647 h 380"/>
                <a:gd name="T18" fmla="*/ 2147483647 w 195"/>
                <a:gd name="T19" fmla="*/ 2147483647 h 380"/>
                <a:gd name="T20" fmla="*/ 2147483647 w 195"/>
                <a:gd name="T21" fmla="*/ 2147483647 h 380"/>
                <a:gd name="T22" fmla="*/ 2147483647 w 195"/>
                <a:gd name="T23" fmla="*/ 2147483647 h 380"/>
                <a:gd name="T24" fmla="*/ 2147483647 w 195"/>
                <a:gd name="T25" fmla="*/ 0 h 3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5" h="380">
                  <a:moveTo>
                    <a:pt x="10" y="0"/>
                  </a:moveTo>
                  <a:cubicBezTo>
                    <a:pt x="3" y="0"/>
                    <a:pt x="0" y="7"/>
                    <a:pt x="6" y="25"/>
                  </a:cubicBezTo>
                  <a:cubicBezTo>
                    <a:pt x="22" y="77"/>
                    <a:pt x="39" y="119"/>
                    <a:pt x="39" y="119"/>
                  </a:cubicBezTo>
                  <a:cubicBezTo>
                    <a:pt x="120" y="297"/>
                    <a:pt x="120" y="297"/>
                    <a:pt x="120" y="297"/>
                  </a:cubicBezTo>
                  <a:cubicBezTo>
                    <a:pt x="120" y="297"/>
                    <a:pt x="134" y="314"/>
                    <a:pt x="98" y="314"/>
                  </a:cubicBezTo>
                  <a:cubicBezTo>
                    <a:pt x="91" y="314"/>
                    <a:pt x="81" y="314"/>
                    <a:pt x="69" y="312"/>
                  </a:cubicBezTo>
                  <a:cubicBezTo>
                    <a:pt x="65" y="311"/>
                    <a:pt x="61" y="311"/>
                    <a:pt x="57" y="311"/>
                  </a:cubicBezTo>
                  <a:cubicBezTo>
                    <a:pt x="27" y="311"/>
                    <a:pt x="7" y="328"/>
                    <a:pt x="6" y="345"/>
                  </a:cubicBezTo>
                  <a:cubicBezTo>
                    <a:pt x="4" y="363"/>
                    <a:pt x="21" y="380"/>
                    <a:pt x="65" y="380"/>
                  </a:cubicBezTo>
                  <a:cubicBezTo>
                    <a:pt x="68" y="380"/>
                    <a:pt x="70" y="380"/>
                    <a:pt x="72" y="380"/>
                  </a:cubicBezTo>
                  <a:cubicBezTo>
                    <a:pt x="174" y="376"/>
                    <a:pt x="195" y="344"/>
                    <a:pt x="170" y="289"/>
                  </a:cubicBezTo>
                  <a:cubicBezTo>
                    <a:pt x="145" y="233"/>
                    <a:pt x="79" y="74"/>
                    <a:pt x="63" y="45"/>
                  </a:cubicBezTo>
                  <a:cubicBezTo>
                    <a:pt x="52" y="25"/>
                    <a:pt x="24" y="0"/>
                    <a:pt x="10" y="0"/>
                  </a:cubicBezTo>
                </a:path>
              </a:pathLst>
            </a:custGeom>
            <a:solidFill>
              <a:srgbClr val="3C7D4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6953" name="Freeform 467"/>
            <p:cNvSpPr/>
            <p:nvPr/>
          </p:nvSpPr>
          <p:spPr bwMode="auto">
            <a:xfrm>
              <a:off x="242227" y="136641"/>
              <a:ext cx="248438" cy="19875"/>
            </a:xfrm>
            <a:custGeom>
              <a:avLst/>
              <a:gdLst>
                <a:gd name="T0" fmla="*/ 2147483647 w 564"/>
                <a:gd name="T1" fmla="*/ 0 h 46"/>
                <a:gd name="T2" fmla="*/ 2147483647 w 564"/>
                <a:gd name="T3" fmla="*/ 0 h 46"/>
                <a:gd name="T4" fmla="*/ 0 w 564"/>
                <a:gd name="T5" fmla="*/ 2147483647 h 46"/>
                <a:gd name="T6" fmla="*/ 0 w 564"/>
                <a:gd name="T7" fmla="*/ 2147483647 h 46"/>
                <a:gd name="T8" fmla="*/ 2147483647 w 564"/>
                <a:gd name="T9" fmla="*/ 2147483647 h 46"/>
                <a:gd name="T10" fmla="*/ 2147483647 w 564"/>
                <a:gd name="T11" fmla="*/ 2147483647 h 46"/>
                <a:gd name="T12" fmla="*/ 2147483647 w 564"/>
                <a:gd name="T13" fmla="*/ 2147483647 h 46"/>
                <a:gd name="T14" fmla="*/ 2147483647 w 564"/>
                <a:gd name="T15" fmla="*/ 2147483647 h 46"/>
                <a:gd name="T16" fmla="*/ 2147483647 w 564"/>
                <a:gd name="T17" fmla="*/ 0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64" h="46">
                  <a:moveTo>
                    <a:pt x="495" y="0"/>
                  </a:moveTo>
                  <a:cubicBezTo>
                    <a:pt x="69" y="0"/>
                    <a:pt x="69" y="0"/>
                    <a:pt x="69" y="0"/>
                  </a:cubicBezTo>
                  <a:cubicBezTo>
                    <a:pt x="31" y="0"/>
                    <a:pt x="0" y="8"/>
                    <a:pt x="0" y="18"/>
                  </a:cubicBezTo>
                  <a:cubicBezTo>
                    <a:pt x="0" y="27"/>
                    <a:pt x="0" y="27"/>
                    <a:pt x="0" y="27"/>
                  </a:cubicBezTo>
                  <a:cubicBezTo>
                    <a:pt x="0" y="37"/>
                    <a:pt x="31" y="46"/>
                    <a:pt x="69" y="46"/>
                  </a:cubicBezTo>
                  <a:cubicBezTo>
                    <a:pt x="495" y="46"/>
                    <a:pt x="495" y="46"/>
                    <a:pt x="495" y="46"/>
                  </a:cubicBezTo>
                  <a:cubicBezTo>
                    <a:pt x="533" y="46"/>
                    <a:pt x="564" y="37"/>
                    <a:pt x="564" y="27"/>
                  </a:cubicBezTo>
                  <a:cubicBezTo>
                    <a:pt x="564" y="18"/>
                    <a:pt x="564" y="18"/>
                    <a:pt x="564" y="18"/>
                  </a:cubicBezTo>
                  <a:cubicBezTo>
                    <a:pt x="564" y="8"/>
                    <a:pt x="533" y="0"/>
                    <a:pt x="495" y="0"/>
                  </a:cubicBezTo>
                </a:path>
              </a:pathLst>
            </a:custGeom>
            <a:solidFill>
              <a:srgbClr val="3F8A4D"/>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6954" name="Freeform 468"/>
            <p:cNvSpPr/>
            <p:nvPr/>
          </p:nvSpPr>
          <p:spPr bwMode="auto">
            <a:xfrm>
              <a:off x="237258" y="183844"/>
              <a:ext cx="240985" cy="89438"/>
            </a:xfrm>
            <a:custGeom>
              <a:avLst/>
              <a:gdLst>
                <a:gd name="T0" fmla="*/ 2147483647 w 194"/>
                <a:gd name="T1" fmla="*/ 0 h 72"/>
                <a:gd name="T2" fmla="*/ 2147483647 w 194"/>
                <a:gd name="T3" fmla="*/ 2147483647 h 72"/>
                <a:gd name="T4" fmla="*/ 2147483647 w 194"/>
                <a:gd name="T5" fmla="*/ 2147483647 h 72"/>
                <a:gd name="T6" fmla="*/ 0 w 194"/>
                <a:gd name="T7" fmla="*/ 2147483647 h 72"/>
                <a:gd name="T8" fmla="*/ 2147483647 w 194"/>
                <a:gd name="T9" fmla="*/ 2147483647 h 72"/>
                <a:gd name="T10" fmla="*/ 2147483647 w 194"/>
                <a:gd name="T11" fmla="*/ 2147483647 h 72"/>
                <a:gd name="T12" fmla="*/ 2147483647 w 194"/>
                <a:gd name="T13" fmla="*/ 2147483647 h 72"/>
                <a:gd name="T14" fmla="*/ 2147483647 w 194"/>
                <a:gd name="T15" fmla="*/ 2147483647 h 72"/>
                <a:gd name="T16" fmla="*/ 2147483647 w 194"/>
                <a:gd name="T17" fmla="*/ 2147483647 h 72"/>
                <a:gd name="T18" fmla="*/ 2147483647 w 194"/>
                <a:gd name="T19" fmla="*/ 0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4" h="72">
                  <a:moveTo>
                    <a:pt x="74" y="0"/>
                  </a:moveTo>
                  <a:lnTo>
                    <a:pt x="74" y="13"/>
                  </a:lnTo>
                  <a:lnTo>
                    <a:pt x="175" y="13"/>
                  </a:lnTo>
                  <a:lnTo>
                    <a:pt x="0" y="72"/>
                  </a:lnTo>
                  <a:lnTo>
                    <a:pt x="194" y="72"/>
                  </a:lnTo>
                  <a:lnTo>
                    <a:pt x="157" y="54"/>
                  </a:lnTo>
                  <a:lnTo>
                    <a:pt x="76" y="54"/>
                  </a:lnTo>
                  <a:lnTo>
                    <a:pt x="160" y="27"/>
                  </a:lnTo>
                  <a:lnTo>
                    <a:pt x="194" y="5"/>
                  </a:lnTo>
                  <a:lnTo>
                    <a:pt x="74" y="0"/>
                  </a:lnTo>
                  <a:close/>
                </a:path>
              </a:pathLst>
            </a:custGeom>
            <a:solidFill>
              <a:srgbClr val="2D8CC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6955" name="Freeform 469"/>
            <p:cNvSpPr/>
            <p:nvPr/>
          </p:nvSpPr>
          <p:spPr bwMode="auto">
            <a:xfrm>
              <a:off x="237258" y="183844"/>
              <a:ext cx="240985" cy="89438"/>
            </a:xfrm>
            <a:custGeom>
              <a:avLst/>
              <a:gdLst>
                <a:gd name="T0" fmla="*/ 2147483647 w 194"/>
                <a:gd name="T1" fmla="*/ 0 h 72"/>
                <a:gd name="T2" fmla="*/ 2147483647 w 194"/>
                <a:gd name="T3" fmla="*/ 2147483647 h 72"/>
                <a:gd name="T4" fmla="*/ 2147483647 w 194"/>
                <a:gd name="T5" fmla="*/ 2147483647 h 72"/>
                <a:gd name="T6" fmla="*/ 0 w 194"/>
                <a:gd name="T7" fmla="*/ 2147483647 h 72"/>
                <a:gd name="T8" fmla="*/ 2147483647 w 194"/>
                <a:gd name="T9" fmla="*/ 2147483647 h 72"/>
                <a:gd name="T10" fmla="*/ 2147483647 w 194"/>
                <a:gd name="T11" fmla="*/ 2147483647 h 72"/>
                <a:gd name="T12" fmla="*/ 2147483647 w 194"/>
                <a:gd name="T13" fmla="*/ 2147483647 h 72"/>
                <a:gd name="T14" fmla="*/ 2147483647 w 194"/>
                <a:gd name="T15" fmla="*/ 2147483647 h 72"/>
                <a:gd name="T16" fmla="*/ 2147483647 w 194"/>
                <a:gd name="T17" fmla="*/ 2147483647 h 72"/>
                <a:gd name="T18" fmla="*/ 2147483647 w 194"/>
                <a:gd name="T19" fmla="*/ 0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4" h="72">
                  <a:moveTo>
                    <a:pt x="74" y="0"/>
                  </a:moveTo>
                  <a:lnTo>
                    <a:pt x="74" y="13"/>
                  </a:lnTo>
                  <a:lnTo>
                    <a:pt x="175" y="13"/>
                  </a:lnTo>
                  <a:lnTo>
                    <a:pt x="0" y="72"/>
                  </a:lnTo>
                  <a:lnTo>
                    <a:pt x="194" y="72"/>
                  </a:lnTo>
                  <a:lnTo>
                    <a:pt x="157" y="54"/>
                  </a:lnTo>
                  <a:lnTo>
                    <a:pt x="76" y="54"/>
                  </a:lnTo>
                  <a:lnTo>
                    <a:pt x="160" y="27"/>
                  </a:lnTo>
                  <a:lnTo>
                    <a:pt x="194" y="5"/>
                  </a:lnTo>
                  <a:lnTo>
                    <a:pt x="7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6903" name="组合 734"/>
          <p:cNvGrpSpPr/>
          <p:nvPr/>
        </p:nvGrpSpPr>
        <p:grpSpPr bwMode="auto">
          <a:xfrm>
            <a:off x="3044429" y="3567023"/>
            <a:ext cx="540544" cy="541901"/>
            <a:chOff x="0" y="0"/>
            <a:chExt cx="721713" cy="721714"/>
          </a:xfrm>
        </p:grpSpPr>
        <p:sp>
          <p:nvSpPr>
            <p:cNvPr id="36923" name="Freeform 470"/>
            <p:cNvSpPr/>
            <p:nvPr/>
          </p:nvSpPr>
          <p:spPr bwMode="auto">
            <a:xfrm>
              <a:off x="0" y="0"/>
              <a:ext cx="721713" cy="721714"/>
            </a:xfrm>
            <a:custGeom>
              <a:avLst/>
              <a:gdLst>
                <a:gd name="T0" fmla="*/ 2147483647 w 1632"/>
                <a:gd name="T1" fmla="*/ 2147483647 h 1632"/>
                <a:gd name="T2" fmla="*/ 2147483647 w 1632"/>
                <a:gd name="T3" fmla="*/ 2147483647 h 1632"/>
                <a:gd name="T4" fmla="*/ 2147483647 w 1632"/>
                <a:gd name="T5" fmla="*/ 2147483647 h 1632"/>
                <a:gd name="T6" fmla="*/ 0 w 1632"/>
                <a:gd name="T7" fmla="*/ 2147483647 h 1632"/>
                <a:gd name="T8" fmla="*/ 0 w 1632"/>
                <a:gd name="T9" fmla="*/ 2147483647 h 1632"/>
                <a:gd name="T10" fmla="*/ 2147483647 w 1632"/>
                <a:gd name="T11" fmla="*/ 0 h 1632"/>
                <a:gd name="T12" fmla="*/ 2147483647 w 1632"/>
                <a:gd name="T13" fmla="*/ 0 h 1632"/>
                <a:gd name="T14" fmla="*/ 2147483647 w 1632"/>
                <a:gd name="T15" fmla="*/ 2147483647 h 1632"/>
                <a:gd name="T16" fmla="*/ 2147483647 w 1632"/>
                <a:gd name="T17" fmla="*/ 2147483647 h 16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32" h="1632">
                  <a:moveTo>
                    <a:pt x="1632" y="1518"/>
                  </a:moveTo>
                  <a:cubicBezTo>
                    <a:pt x="1632" y="1581"/>
                    <a:pt x="1581" y="1632"/>
                    <a:pt x="1519" y="1632"/>
                  </a:cubicBezTo>
                  <a:cubicBezTo>
                    <a:pt x="114" y="1632"/>
                    <a:pt x="114" y="1632"/>
                    <a:pt x="114" y="1632"/>
                  </a:cubicBezTo>
                  <a:cubicBezTo>
                    <a:pt x="51" y="1632"/>
                    <a:pt x="0" y="1581"/>
                    <a:pt x="0" y="1518"/>
                  </a:cubicBezTo>
                  <a:cubicBezTo>
                    <a:pt x="0" y="114"/>
                    <a:pt x="0" y="114"/>
                    <a:pt x="0" y="114"/>
                  </a:cubicBezTo>
                  <a:cubicBezTo>
                    <a:pt x="0" y="51"/>
                    <a:pt x="51" y="0"/>
                    <a:pt x="114" y="0"/>
                  </a:cubicBezTo>
                  <a:cubicBezTo>
                    <a:pt x="1519" y="0"/>
                    <a:pt x="1519" y="0"/>
                    <a:pt x="1519" y="0"/>
                  </a:cubicBezTo>
                  <a:cubicBezTo>
                    <a:pt x="1581" y="0"/>
                    <a:pt x="1632" y="51"/>
                    <a:pt x="1632" y="114"/>
                  </a:cubicBezTo>
                  <a:cubicBezTo>
                    <a:pt x="1632" y="1518"/>
                    <a:pt x="1632" y="1518"/>
                    <a:pt x="1632" y="1518"/>
                  </a:cubicBezTo>
                </a:path>
              </a:pathLst>
            </a:custGeom>
            <a:solidFill>
              <a:srgbClr val="D2514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6924" name="Oval 471"/>
            <p:cNvSpPr>
              <a:spLocks noChangeArrowheads="1"/>
            </p:cNvSpPr>
            <p:nvPr/>
          </p:nvSpPr>
          <p:spPr bwMode="auto">
            <a:xfrm>
              <a:off x="161485" y="470790"/>
              <a:ext cx="122977" cy="124219"/>
            </a:xfrm>
            <a:prstGeom prst="ellipse">
              <a:avLst/>
            </a:pr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en-US" b="1">
                <a:solidFill>
                  <a:srgbClr val="000000"/>
                </a:solidFill>
              </a:endParaRPr>
            </a:p>
          </p:txBody>
        </p:sp>
        <p:sp>
          <p:nvSpPr>
            <p:cNvPr id="36925" name="Oval 472"/>
            <p:cNvSpPr>
              <a:spLocks noChangeArrowheads="1"/>
            </p:cNvSpPr>
            <p:nvPr/>
          </p:nvSpPr>
          <p:spPr bwMode="auto">
            <a:xfrm>
              <a:off x="454642" y="470790"/>
              <a:ext cx="122977" cy="124219"/>
            </a:xfrm>
            <a:prstGeom prst="ellipse">
              <a:avLst/>
            </a:pr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en-US" b="1">
                <a:solidFill>
                  <a:srgbClr val="000000"/>
                </a:solidFill>
              </a:endParaRPr>
            </a:p>
          </p:txBody>
        </p:sp>
        <p:sp>
          <p:nvSpPr>
            <p:cNvPr id="36926" name="Freeform 473"/>
            <p:cNvSpPr/>
            <p:nvPr/>
          </p:nvSpPr>
          <p:spPr bwMode="auto">
            <a:xfrm>
              <a:off x="53414" y="393775"/>
              <a:ext cx="19875" cy="62110"/>
            </a:xfrm>
            <a:custGeom>
              <a:avLst/>
              <a:gdLst>
                <a:gd name="T0" fmla="*/ 2147483647 w 44"/>
                <a:gd name="T1" fmla="*/ 0 h 140"/>
                <a:gd name="T2" fmla="*/ 2147483647 w 44"/>
                <a:gd name="T3" fmla="*/ 2147483647 h 140"/>
                <a:gd name="T4" fmla="*/ 2147483647 w 44"/>
                <a:gd name="T5" fmla="*/ 2147483647 h 140"/>
                <a:gd name="T6" fmla="*/ 2147483647 w 44"/>
                <a:gd name="T7" fmla="*/ 2147483647 h 140"/>
                <a:gd name="T8" fmla="*/ 0 w 44"/>
                <a:gd name="T9" fmla="*/ 2147483647 h 140"/>
                <a:gd name="T10" fmla="*/ 2147483647 w 44"/>
                <a:gd name="T11" fmla="*/ 2147483647 h 140"/>
                <a:gd name="T12" fmla="*/ 2147483647 w 44"/>
                <a:gd name="T13" fmla="*/ 2147483647 h 140"/>
                <a:gd name="T14" fmla="*/ 2147483647 w 44"/>
                <a:gd name="T15" fmla="*/ 2147483647 h 140"/>
                <a:gd name="T16" fmla="*/ 2147483647 w 44"/>
                <a:gd name="T17" fmla="*/ 2147483647 h 140"/>
                <a:gd name="T18" fmla="*/ 2147483647 w 44"/>
                <a:gd name="T19" fmla="*/ 0 h 1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4" h="140">
                  <a:moveTo>
                    <a:pt x="44" y="0"/>
                  </a:moveTo>
                  <a:cubicBezTo>
                    <a:pt x="16" y="21"/>
                    <a:pt x="16" y="21"/>
                    <a:pt x="16" y="21"/>
                  </a:cubicBezTo>
                  <a:cubicBezTo>
                    <a:pt x="16" y="24"/>
                    <a:pt x="16" y="24"/>
                    <a:pt x="16" y="24"/>
                  </a:cubicBezTo>
                  <a:cubicBezTo>
                    <a:pt x="15" y="23"/>
                    <a:pt x="15" y="23"/>
                    <a:pt x="15" y="23"/>
                  </a:cubicBezTo>
                  <a:cubicBezTo>
                    <a:pt x="7" y="23"/>
                    <a:pt x="0" y="44"/>
                    <a:pt x="0" y="68"/>
                  </a:cubicBezTo>
                  <a:cubicBezTo>
                    <a:pt x="0" y="93"/>
                    <a:pt x="7" y="113"/>
                    <a:pt x="15" y="113"/>
                  </a:cubicBezTo>
                  <a:cubicBezTo>
                    <a:pt x="16" y="113"/>
                    <a:pt x="16" y="113"/>
                    <a:pt x="16" y="113"/>
                  </a:cubicBezTo>
                  <a:cubicBezTo>
                    <a:pt x="16" y="117"/>
                    <a:pt x="16" y="117"/>
                    <a:pt x="16" y="117"/>
                  </a:cubicBezTo>
                  <a:cubicBezTo>
                    <a:pt x="44" y="140"/>
                    <a:pt x="44" y="140"/>
                    <a:pt x="44" y="140"/>
                  </a:cubicBezTo>
                  <a:lnTo>
                    <a:pt x="44" y="0"/>
                  </a:lnTo>
                  <a:close/>
                </a:path>
              </a:pathLst>
            </a:custGeom>
            <a:solidFill>
              <a:srgbClr val="F6E69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6927" name="Freeform 474"/>
            <p:cNvSpPr/>
            <p:nvPr/>
          </p:nvSpPr>
          <p:spPr bwMode="auto">
            <a:xfrm>
              <a:off x="73289" y="226079"/>
              <a:ext cx="159001" cy="262103"/>
            </a:xfrm>
            <a:custGeom>
              <a:avLst/>
              <a:gdLst>
                <a:gd name="T0" fmla="*/ 2147483647 w 361"/>
                <a:gd name="T1" fmla="*/ 2147483647 h 594"/>
                <a:gd name="T2" fmla="*/ 2147483647 w 361"/>
                <a:gd name="T3" fmla="*/ 2147483647 h 594"/>
                <a:gd name="T4" fmla="*/ 2147483647 w 361"/>
                <a:gd name="T5" fmla="*/ 2147483647 h 594"/>
                <a:gd name="T6" fmla="*/ 2147483647 w 361"/>
                <a:gd name="T7" fmla="*/ 2147483647 h 594"/>
                <a:gd name="T8" fmla="*/ 2147483647 w 361"/>
                <a:gd name="T9" fmla="*/ 2147483647 h 594"/>
                <a:gd name="T10" fmla="*/ 2147483647 w 361"/>
                <a:gd name="T11" fmla="*/ 0 h 594"/>
                <a:gd name="T12" fmla="*/ 2147483647 w 361"/>
                <a:gd name="T13" fmla="*/ 0 h 594"/>
                <a:gd name="T14" fmla="*/ 2147483647 w 361"/>
                <a:gd name="T15" fmla="*/ 0 h 594"/>
                <a:gd name="T16" fmla="*/ 2147483647 w 361"/>
                <a:gd name="T17" fmla="*/ 2147483647 h 594"/>
                <a:gd name="T18" fmla="*/ 0 w 361"/>
                <a:gd name="T19" fmla="*/ 2147483647 h 594"/>
                <a:gd name="T20" fmla="*/ 0 w 361"/>
                <a:gd name="T21" fmla="*/ 2147483647 h 594"/>
                <a:gd name="T22" fmla="*/ 0 w 361"/>
                <a:gd name="T23" fmla="*/ 2147483647 h 594"/>
                <a:gd name="T24" fmla="*/ 0 w 361"/>
                <a:gd name="T25" fmla="*/ 2147483647 h 594"/>
                <a:gd name="T26" fmla="*/ 0 w 361"/>
                <a:gd name="T27" fmla="*/ 2147483647 h 594"/>
                <a:gd name="T28" fmla="*/ 2147483647 w 361"/>
                <a:gd name="T29" fmla="*/ 2147483647 h 594"/>
                <a:gd name="T30" fmla="*/ 2147483647 w 361"/>
                <a:gd name="T31" fmla="*/ 2147483647 h 59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61" h="594">
                  <a:moveTo>
                    <a:pt x="197" y="594"/>
                  </a:moveTo>
                  <a:cubicBezTo>
                    <a:pt x="223" y="542"/>
                    <a:pt x="277" y="507"/>
                    <a:pt x="339" y="506"/>
                  </a:cubicBezTo>
                  <a:cubicBezTo>
                    <a:pt x="347" y="506"/>
                    <a:pt x="354" y="507"/>
                    <a:pt x="361" y="508"/>
                  </a:cubicBezTo>
                  <a:cubicBezTo>
                    <a:pt x="361" y="437"/>
                    <a:pt x="361" y="437"/>
                    <a:pt x="361" y="437"/>
                  </a:cubicBezTo>
                  <a:cubicBezTo>
                    <a:pt x="361" y="381"/>
                    <a:pt x="361" y="381"/>
                    <a:pt x="361" y="381"/>
                  </a:cubicBezTo>
                  <a:cubicBezTo>
                    <a:pt x="361" y="0"/>
                    <a:pt x="361" y="0"/>
                    <a:pt x="361" y="0"/>
                  </a:cubicBezTo>
                  <a:cubicBezTo>
                    <a:pt x="245" y="0"/>
                    <a:pt x="245" y="0"/>
                    <a:pt x="245" y="0"/>
                  </a:cubicBezTo>
                  <a:cubicBezTo>
                    <a:pt x="140" y="0"/>
                    <a:pt x="140" y="0"/>
                    <a:pt x="140" y="0"/>
                  </a:cubicBezTo>
                  <a:cubicBezTo>
                    <a:pt x="84" y="0"/>
                    <a:pt x="38" y="46"/>
                    <a:pt x="38" y="103"/>
                  </a:cubicBezTo>
                  <a:cubicBezTo>
                    <a:pt x="38" y="103"/>
                    <a:pt x="3" y="180"/>
                    <a:pt x="0" y="322"/>
                  </a:cubicBezTo>
                  <a:cubicBezTo>
                    <a:pt x="0" y="322"/>
                    <a:pt x="0" y="322"/>
                    <a:pt x="0" y="322"/>
                  </a:cubicBezTo>
                  <a:cubicBezTo>
                    <a:pt x="0" y="352"/>
                    <a:pt x="0" y="352"/>
                    <a:pt x="0" y="352"/>
                  </a:cubicBezTo>
                  <a:cubicBezTo>
                    <a:pt x="0" y="492"/>
                    <a:pt x="0" y="492"/>
                    <a:pt x="0" y="492"/>
                  </a:cubicBezTo>
                  <a:cubicBezTo>
                    <a:pt x="0" y="565"/>
                    <a:pt x="0" y="565"/>
                    <a:pt x="0" y="565"/>
                  </a:cubicBezTo>
                  <a:cubicBezTo>
                    <a:pt x="0" y="571"/>
                    <a:pt x="1" y="576"/>
                    <a:pt x="1" y="582"/>
                  </a:cubicBezTo>
                  <a:cubicBezTo>
                    <a:pt x="197" y="594"/>
                    <a:pt x="197" y="594"/>
                    <a:pt x="197" y="594"/>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6928" name="Freeform 475"/>
            <p:cNvSpPr/>
            <p:nvPr/>
          </p:nvSpPr>
          <p:spPr bwMode="auto">
            <a:xfrm>
              <a:off x="232289" y="418618"/>
              <a:ext cx="436009" cy="101860"/>
            </a:xfrm>
            <a:custGeom>
              <a:avLst/>
              <a:gdLst>
                <a:gd name="T0" fmla="*/ 2147483647 w 984"/>
                <a:gd name="T1" fmla="*/ 2147483647 h 230"/>
                <a:gd name="T2" fmla="*/ 2147483647 w 984"/>
                <a:gd name="T3" fmla="*/ 2147483647 h 230"/>
                <a:gd name="T4" fmla="*/ 2147483647 w 984"/>
                <a:gd name="T5" fmla="*/ 2147483647 h 230"/>
                <a:gd name="T6" fmla="*/ 2147483647 w 984"/>
                <a:gd name="T7" fmla="*/ 2147483647 h 230"/>
                <a:gd name="T8" fmla="*/ 2147483647 w 984"/>
                <a:gd name="T9" fmla="*/ 2147483647 h 230"/>
                <a:gd name="T10" fmla="*/ 2147483647 w 984"/>
                <a:gd name="T11" fmla="*/ 2147483647 h 230"/>
                <a:gd name="T12" fmla="*/ 2147483647 w 984"/>
                <a:gd name="T13" fmla="*/ 2147483647 h 230"/>
                <a:gd name="T14" fmla="*/ 2147483647 w 984"/>
                <a:gd name="T15" fmla="*/ 2147483647 h 230"/>
                <a:gd name="T16" fmla="*/ 2147483647 w 984"/>
                <a:gd name="T17" fmla="*/ 2147483647 h 230"/>
                <a:gd name="T18" fmla="*/ 2147483647 w 984"/>
                <a:gd name="T19" fmla="*/ 2147483647 h 230"/>
                <a:gd name="T20" fmla="*/ 2147483647 w 984"/>
                <a:gd name="T21" fmla="*/ 2147483647 h 230"/>
                <a:gd name="T22" fmla="*/ 2147483647 w 984"/>
                <a:gd name="T23" fmla="*/ 2147483647 h 230"/>
                <a:gd name="T24" fmla="*/ 2147483647 w 984"/>
                <a:gd name="T25" fmla="*/ 2147483647 h 230"/>
                <a:gd name="T26" fmla="*/ 2147483647 w 984"/>
                <a:gd name="T27" fmla="*/ 2147483647 h 230"/>
                <a:gd name="T28" fmla="*/ 2147483647 w 984"/>
                <a:gd name="T29" fmla="*/ 2147483647 h 230"/>
                <a:gd name="T30" fmla="*/ 2147483647 w 984"/>
                <a:gd name="T31" fmla="*/ 2147483647 h 230"/>
                <a:gd name="T32" fmla="*/ 2147483647 w 984"/>
                <a:gd name="T33" fmla="*/ 2147483647 h 230"/>
                <a:gd name="T34" fmla="*/ 2147483647 w 984"/>
                <a:gd name="T35" fmla="*/ 2147483647 h 230"/>
                <a:gd name="T36" fmla="*/ 2147483647 w 984"/>
                <a:gd name="T37" fmla="*/ 2147483647 h 230"/>
                <a:gd name="T38" fmla="*/ 2147483647 w 984"/>
                <a:gd name="T39" fmla="*/ 2147483647 h 230"/>
                <a:gd name="T40" fmla="*/ 2147483647 w 984"/>
                <a:gd name="T41" fmla="*/ 0 h 230"/>
                <a:gd name="T42" fmla="*/ 0 w 984"/>
                <a:gd name="T43" fmla="*/ 0 h 230"/>
                <a:gd name="T44" fmla="*/ 2147483647 w 984"/>
                <a:gd name="T45" fmla="*/ 2147483647 h 2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84" h="230">
                  <a:moveTo>
                    <a:pt x="1" y="71"/>
                  </a:moveTo>
                  <a:cubicBezTo>
                    <a:pt x="79" y="82"/>
                    <a:pt x="139" y="149"/>
                    <a:pt x="139" y="230"/>
                  </a:cubicBezTo>
                  <a:cubicBezTo>
                    <a:pt x="139" y="230"/>
                    <a:pt x="139" y="230"/>
                    <a:pt x="139" y="230"/>
                  </a:cubicBezTo>
                  <a:cubicBezTo>
                    <a:pt x="141" y="230"/>
                    <a:pt x="141" y="230"/>
                    <a:pt x="141" y="230"/>
                  </a:cubicBezTo>
                  <a:cubicBezTo>
                    <a:pt x="480" y="230"/>
                    <a:pt x="480" y="230"/>
                    <a:pt x="480" y="230"/>
                  </a:cubicBezTo>
                  <a:cubicBezTo>
                    <a:pt x="481" y="230"/>
                    <a:pt x="481" y="230"/>
                    <a:pt x="481" y="230"/>
                  </a:cubicBezTo>
                  <a:cubicBezTo>
                    <a:pt x="481" y="141"/>
                    <a:pt x="553" y="70"/>
                    <a:pt x="642" y="69"/>
                  </a:cubicBezTo>
                  <a:cubicBezTo>
                    <a:pt x="730" y="70"/>
                    <a:pt x="802" y="142"/>
                    <a:pt x="802" y="230"/>
                  </a:cubicBezTo>
                  <a:cubicBezTo>
                    <a:pt x="802" y="230"/>
                    <a:pt x="802" y="230"/>
                    <a:pt x="802" y="230"/>
                  </a:cubicBezTo>
                  <a:cubicBezTo>
                    <a:pt x="803" y="230"/>
                    <a:pt x="803" y="230"/>
                    <a:pt x="803" y="230"/>
                  </a:cubicBezTo>
                  <a:cubicBezTo>
                    <a:pt x="841" y="230"/>
                    <a:pt x="841" y="230"/>
                    <a:pt x="841" y="230"/>
                  </a:cubicBezTo>
                  <a:cubicBezTo>
                    <a:pt x="879" y="230"/>
                    <a:pt x="879" y="230"/>
                    <a:pt x="879" y="230"/>
                  </a:cubicBezTo>
                  <a:cubicBezTo>
                    <a:pt x="902" y="230"/>
                    <a:pt x="924" y="222"/>
                    <a:pt x="942" y="208"/>
                  </a:cubicBezTo>
                  <a:cubicBezTo>
                    <a:pt x="958" y="208"/>
                    <a:pt x="958" y="208"/>
                    <a:pt x="958" y="208"/>
                  </a:cubicBezTo>
                  <a:cubicBezTo>
                    <a:pt x="973" y="208"/>
                    <a:pt x="984" y="196"/>
                    <a:pt x="984" y="182"/>
                  </a:cubicBezTo>
                  <a:cubicBezTo>
                    <a:pt x="984" y="107"/>
                    <a:pt x="984" y="107"/>
                    <a:pt x="984" y="107"/>
                  </a:cubicBezTo>
                  <a:cubicBezTo>
                    <a:pt x="984" y="103"/>
                    <a:pt x="983" y="99"/>
                    <a:pt x="981" y="96"/>
                  </a:cubicBezTo>
                  <a:cubicBezTo>
                    <a:pt x="981" y="15"/>
                    <a:pt x="981" y="15"/>
                    <a:pt x="981" y="15"/>
                  </a:cubicBezTo>
                  <a:cubicBezTo>
                    <a:pt x="983" y="11"/>
                    <a:pt x="984" y="6"/>
                    <a:pt x="984" y="2"/>
                  </a:cubicBezTo>
                  <a:cubicBezTo>
                    <a:pt x="984" y="2"/>
                    <a:pt x="984" y="2"/>
                    <a:pt x="984" y="2"/>
                  </a:cubicBezTo>
                  <a:cubicBezTo>
                    <a:pt x="984" y="0"/>
                    <a:pt x="984" y="0"/>
                    <a:pt x="984" y="0"/>
                  </a:cubicBezTo>
                  <a:cubicBezTo>
                    <a:pt x="0" y="0"/>
                    <a:pt x="0" y="0"/>
                    <a:pt x="0" y="0"/>
                  </a:cubicBezTo>
                  <a:lnTo>
                    <a:pt x="1" y="71"/>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6929" name="Freeform 476"/>
            <p:cNvSpPr/>
            <p:nvPr/>
          </p:nvSpPr>
          <p:spPr bwMode="auto">
            <a:xfrm>
              <a:off x="63351" y="483212"/>
              <a:ext cx="98133" cy="42235"/>
            </a:xfrm>
            <a:custGeom>
              <a:avLst/>
              <a:gdLst>
                <a:gd name="T0" fmla="*/ 2147483647 w 221"/>
                <a:gd name="T1" fmla="*/ 0 h 96"/>
                <a:gd name="T2" fmla="*/ 2147483647 w 221"/>
                <a:gd name="T3" fmla="*/ 0 h 96"/>
                <a:gd name="T4" fmla="*/ 0 w 221"/>
                <a:gd name="T5" fmla="*/ 2147483647 h 96"/>
                <a:gd name="T6" fmla="*/ 0 w 221"/>
                <a:gd name="T7" fmla="*/ 2147483647 h 96"/>
                <a:gd name="T8" fmla="*/ 2147483647 w 221"/>
                <a:gd name="T9" fmla="*/ 2147483647 h 96"/>
                <a:gd name="T10" fmla="*/ 2147483647 w 221"/>
                <a:gd name="T11" fmla="*/ 2147483647 h 96"/>
                <a:gd name="T12" fmla="*/ 2147483647 w 221"/>
                <a:gd name="T13" fmla="*/ 2147483647 h 96"/>
                <a:gd name="T14" fmla="*/ 2147483647 w 221"/>
                <a:gd name="T15" fmla="*/ 2147483647 h 96"/>
                <a:gd name="T16" fmla="*/ 2147483647 w 221"/>
                <a:gd name="T17" fmla="*/ 2147483647 h 96"/>
                <a:gd name="T18" fmla="*/ 2147483647 w 221"/>
                <a:gd name="T19" fmla="*/ 2147483647 h 96"/>
                <a:gd name="T20" fmla="*/ 2147483647 w 221"/>
                <a:gd name="T21" fmla="*/ 0 h 9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21" h="96">
                  <a:moveTo>
                    <a:pt x="221" y="0"/>
                  </a:moveTo>
                  <a:cubicBezTo>
                    <a:pt x="26" y="0"/>
                    <a:pt x="26" y="0"/>
                    <a:pt x="26" y="0"/>
                  </a:cubicBezTo>
                  <a:cubicBezTo>
                    <a:pt x="12" y="1"/>
                    <a:pt x="0" y="14"/>
                    <a:pt x="0" y="29"/>
                  </a:cubicBezTo>
                  <a:cubicBezTo>
                    <a:pt x="0" y="65"/>
                    <a:pt x="0" y="65"/>
                    <a:pt x="0" y="65"/>
                  </a:cubicBezTo>
                  <a:cubicBezTo>
                    <a:pt x="0" y="82"/>
                    <a:pt x="12" y="96"/>
                    <a:pt x="27" y="96"/>
                  </a:cubicBezTo>
                  <a:cubicBezTo>
                    <a:pt x="162" y="96"/>
                    <a:pt x="162" y="96"/>
                    <a:pt x="162" y="96"/>
                  </a:cubicBezTo>
                  <a:cubicBezTo>
                    <a:pt x="170" y="96"/>
                    <a:pt x="177" y="92"/>
                    <a:pt x="183" y="85"/>
                  </a:cubicBezTo>
                  <a:cubicBezTo>
                    <a:pt x="202" y="85"/>
                    <a:pt x="202" y="85"/>
                    <a:pt x="202" y="85"/>
                  </a:cubicBezTo>
                  <a:cubicBezTo>
                    <a:pt x="204" y="85"/>
                    <a:pt x="204" y="85"/>
                    <a:pt x="204" y="85"/>
                  </a:cubicBezTo>
                  <a:cubicBezTo>
                    <a:pt x="204" y="59"/>
                    <a:pt x="210" y="34"/>
                    <a:pt x="221" y="12"/>
                  </a:cubicBezTo>
                  <a:lnTo>
                    <a:pt x="221" y="0"/>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6930" name="Freeform 477"/>
            <p:cNvSpPr/>
            <p:nvPr/>
          </p:nvSpPr>
          <p:spPr bwMode="auto">
            <a:xfrm>
              <a:off x="79500" y="264587"/>
              <a:ext cx="137883" cy="91922"/>
            </a:xfrm>
            <a:custGeom>
              <a:avLst/>
              <a:gdLst>
                <a:gd name="T0" fmla="*/ 2147483647 w 311"/>
                <a:gd name="T1" fmla="*/ 2147483647 h 208"/>
                <a:gd name="T2" fmla="*/ 0 w 311"/>
                <a:gd name="T3" fmla="*/ 2147483647 h 208"/>
                <a:gd name="T4" fmla="*/ 2147483647 w 311"/>
                <a:gd name="T5" fmla="*/ 2147483647 h 208"/>
                <a:gd name="T6" fmla="*/ 2147483647 w 311"/>
                <a:gd name="T7" fmla="*/ 0 h 208"/>
                <a:gd name="T8" fmla="*/ 2147483647 w 311"/>
                <a:gd name="T9" fmla="*/ 0 h 208"/>
                <a:gd name="T10" fmla="*/ 2147483647 w 311"/>
                <a:gd name="T11" fmla="*/ 2147483647 h 208"/>
                <a:gd name="T12" fmla="*/ 2147483647 w 311"/>
                <a:gd name="T13" fmla="*/ 2147483647 h 208"/>
                <a:gd name="T14" fmla="*/ 2147483647 w 311"/>
                <a:gd name="T15" fmla="*/ 2147483647 h 2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11" h="208">
                  <a:moveTo>
                    <a:pt x="293" y="208"/>
                  </a:moveTo>
                  <a:cubicBezTo>
                    <a:pt x="0" y="208"/>
                    <a:pt x="0" y="208"/>
                    <a:pt x="0" y="208"/>
                  </a:cubicBezTo>
                  <a:cubicBezTo>
                    <a:pt x="7" y="85"/>
                    <a:pt x="36" y="20"/>
                    <a:pt x="36" y="20"/>
                  </a:cubicBezTo>
                  <a:cubicBezTo>
                    <a:pt x="36" y="13"/>
                    <a:pt x="37" y="6"/>
                    <a:pt x="38" y="0"/>
                  </a:cubicBezTo>
                  <a:cubicBezTo>
                    <a:pt x="293" y="0"/>
                    <a:pt x="293" y="0"/>
                    <a:pt x="293" y="0"/>
                  </a:cubicBezTo>
                  <a:cubicBezTo>
                    <a:pt x="303" y="0"/>
                    <a:pt x="311" y="8"/>
                    <a:pt x="311" y="19"/>
                  </a:cubicBezTo>
                  <a:cubicBezTo>
                    <a:pt x="311" y="189"/>
                    <a:pt x="311" y="189"/>
                    <a:pt x="311" y="189"/>
                  </a:cubicBezTo>
                  <a:cubicBezTo>
                    <a:pt x="311" y="200"/>
                    <a:pt x="303" y="208"/>
                    <a:pt x="293" y="208"/>
                  </a:cubicBezTo>
                </a:path>
              </a:pathLst>
            </a:custGeom>
            <a:solidFill>
              <a:srgbClr val="157FC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6931" name="Freeform 478"/>
            <p:cNvSpPr/>
            <p:nvPr/>
          </p:nvSpPr>
          <p:spPr bwMode="auto">
            <a:xfrm>
              <a:off x="238501" y="206204"/>
              <a:ext cx="424830" cy="207446"/>
            </a:xfrm>
            <a:custGeom>
              <a:avLst/>
              <a:gdLst>
                <a:gd name="T0" fmla="*/ 2147483647 w 961"/>
                <a:gd name="T1" fmla="*/ 2147483647 h 469"/>
                <a:gd name="T2" fmla="*/ 2147483647 w 961"/>
                <a:gd name="T3" fmla="*/ 2147483647 h 469"/>
                <a:gd name="T4" fmla="*/ 2147483647 w 961"/>
                <a:gd name="T5" fmla="*/ 0 h 469"/>
                <a:gd name="T6" fmla="*/ 2147483647 w 961"/>
                <a:gd name="T7" fmla="*/ 2147483647 h 469"/>
                <a:gd name="T8" fmla="*/ 0 w 961"/>
                <a:gd name="T9" fmla="*/ 2147483647 h 469"/>
                <a:gd name="T10" fmla="*/ 2147483647 w 961"/>
                <a:gd name="T11" fmla="*/ 2147483647 h 469"/>
                <a:gd name="T12" fmla="*/ 2147483647 w 961"/>
                <a:gd name="T13" fmla="*/ 2147483647 h 46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61" h="469">
                  <a:moveTo>
                    <a:pt x="961" y="469"/>
                  </a:moveTo>
                  <a:cubicBezTo>
                    <a:pt x="960" y="53"/>
                    <a:pt x="960" y="53"/>
                    <a:pt x="960" y="53"/>
                  </a:cubicBezTo>
                  <a:cubicBezTo>
                    <a:pt x="960" y="24"/>
                    <a:pt x="934" y="0"/>
                    <a:pt x="900" y="0"/>
                  </a:cubicBezTo>
                  <a:cubicBezTo>
                    <a:pt x="59" y="1"/>
                    <a:pt x="59" y="1"/>
                    <a:pt x="59" y="1"/>
                  </a:cubicBezTo>
                  <a:cubicBezTo>
                    <a:pt x="27" y="2"/>
                    <a:pt x="0" y="25"/>
                    <a:pt x="0" y="54"/>
                  </a:cubicBezTo>
                  <a:cubicBezTo>
                    <a:pt x="1" y="469"/>
                    <a:pt x="1" y="469"/>
                    <a:pt x="1" y="469"/>
                  </a:cubicBezTo>
                  <a:cubicBezTo>
                    <a:pt x="961" y="469"/>
                    <a:pt x="961" y="469"/>
                    <a:pt x="961" y="469"/>
                  </a:cubicBezTo>
                </a:path>
              </a:pathLst>
            </a:custGeom>
            <a:solidFill>
              <a:srgbClr val="E8C04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6932" name="Oval 479"/>
            <p:cNvSpPr>
              <a:spLocks noChangeArrowheads="1"/>
            </p:cNvSpPr>
            <p:nvPr/>
          </p:nvSpPr>
          <p:spPr bwMode="auto">
            <a:xfrm>
              <a:off x="195024" y="505572"/>
              <a:ext cx="55898" cy="54656"/>
            </a:xfrm>
            <a:prstGeom prst="ellipse">
              <a:avLst/>
            </a:prstGeom>
            <a:solidFill>
              <a:srgbClr val="7A7A7A"/>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en-US" b="1">
                <a:solidFill>
                  <a:srgbClr val="000000"/>
                </a:solidFill>
              </a:endParaRPr>
            </a:p>
          </p:txBody>
        </p:sp>
        <p:sp>
          <p:nvSpPr>
            <p:cNvPr id="36933" name="Oval 480"/>
            <p:cNvSpPr>
              <a:spLocks noChangeArrowheads="1"/>
            </p:cNvSpPr>
            <p:nvPr/>
          </p:nvSpPr>
          <p:spPr bwMode="auto">
            <a:xfrm>
              <a:off x="488181" y="505572"/>
              <a:ext cx="55898" cy="54656"/>
            </a:xfrm>
            <a:prstGeom prst="ellipse">
              <a:avLst/>
            </a:prstGeom>
            <a:solidFill>
              <a:srgbClr val="7A7A7A"/>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en-US" b="1">
                <a:solidFill>
                  <a:srgbClr val="000000"/>
                </a:solidFill>
              </a:endParaRPr>
            </a:p>
          </p:txBody>
        </p:sp>
        <p:sp>
          <p:nvSpPr>
            <p:cNvPr id="36934" name="Freeform 481"/>
            <p:cNvSpPr/>
            <p:nvPr/>
          </p:nvSpPr>
          <p:spPr bwMode="auto">
            <a:xfrm>
              <a:off x="74531" y="483212"/>
              <a:ext cx="86953" cy="4969"/>
            </a:xfrm>
            <a:custGeom>
              <a:avLst/>
              <a:gdLst>
                <a:gd name="T0" fmla="*/ 0 w 70"/>
                <a:gd name="T1" fmla="*/ 0 h 4"/>
                <a:gd name="T2" fmla="*/ 2147483647 w 70"/>
                <a:gd name="T3" fmla="*/ 2147483647 h 4"/>
                <a:gd name="T4" fmla="*/ 0 w 70"/>
                <a:gd name="T5" fmla="*/ 0 h 4"/>
                <a:gd name="T6" fmla="*/ 0 60000 65536"/>
                <a:gd name="T7" fmla="*/ 0 60000 65536"/>
                <a:gd name="T8" fmla="*/ 0 60000 65536"/>
              </a:gdLst>
              <a:ahLst/>
              <a:cxnLst>
                <a:cxn ang="T6">
                  <a:pos x="T0" y="T1"/>
                </a:cxn>
                <a:cxn ang="T7">
                  <a:pos x="T2" y="T3"/>
                </a:cxn>
                <a:cxn ang="T8">
                  <a:pos x="T4" y="T5"/>
                </a:cxn>
              </a:cxnLst>
              <a:rect l="0" t="0" r="r" b="b"/>
              <a:pathLst>
                <a:path w="70" h="4">
                  <a:moveTo>
                    <a:pt x="0" y="0"/>
                  </a:moveTo>
                  <a:lnTo>
                    <a:pt x="70" y="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6935" name="Line 482"/>
            <p:cNvSpPr>
              <a:spLocks noChangeShapeType="1"/>
            </p:cNvSpPr>
            <p:nvPr/>
          </p:nvSpPr>
          <p:spPr bwMode="auto">
            <a:xfrm>
              <a:off x="74531" y="483212"/>
              <a:ext cx="86953" cy="4969"/>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6936" name="Freeform 483"/>
            <p:cNvSpPr/>
            <p:nvPr/>
          </p:nvSpPr>
          <p:spPr bwMode="auto">
            <a:xfrm>
              <a:off x="263345" y="226079"/>
              <a:ext cx="380111" cy="150306"/>
            </a:xfrm>
            <a:custGeom>
              <a:avLst/>
              <a:gdLst>
                <a:gd name="T0" fmla="*/ 2147483647 w 860"/>
                <a:gd name="T1" fmla="*/ 0 h 339"/>
                <a:gd name="T2" fmla="*/ 2147483647 w 860"/>
                <a:gd name="T3" fmla="*/ 0 h 339"/>
                <a:gd name="T4" fmla="*/ 2147483647 w 860"/>
                <a:gd name="T5" fmla="*/ 0 h 339"/>
                <a:gd name="T6" fmla="*/ 2147483647 w 860"/>
                <a:gd name="T7" fmla="*/ 2147483647 h 339"/>
                <a:gd name="T8" fmla="*/ 2147483647 w 860"/>
                <a:gd name="T9" fmla="*/ 2147483647 h 339"/>
                <a:gd name="T10" fmla="*/ 2147483647 w 860"/>
                <a:gd name="T11" fmla="*/ 2147483647 h 339"/>
                <a:gd name="T12" fmla="*/ 2147483647 w 860"/>
                <a:gd name="T13" fmla="*/ 2147483647 h 339"/>
                <a:gd name="T14" fmla="*/ 2147483647 w 860"/>
                <a:gd name="T15" fmla="*/ 2147483647 h 339"/>
                <a:gd name="T16" fmla="*/ 2147483647 w 860"/>
                <a:gd name="T17" fmla="*/ 2147483647 h 339"/>
                <a:gd name="T18" fmla="*/ 2147483647 w 860"/>
                <a:gd name="T19" fmla="*/ 2147483647 h 339"/>
                <a:gd name="T20" fmla="*/ 2147483647 w 860"/>
                <a:gd name="T21" fmla="*/ 2147483647 h 339"/>
                <a:gd name="T22" fmla="*/ 2147483647 w 860"/>
                <a:gd name="T23" fmla="*/ 0 h 3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60" h="339">
                  <a:moveTo>
                    <a:pt x="726" y="0"/>
                  </a:moveTo>
                  <a:cubicBezTo>
                    <a:pt x="722" y="0"/>
                    <a:pt x="720" y="0"/>
                    <a:pt x="720" y="0"/>
                  </a:cubicBezTo>
                  <a:cubicBezTo>
                    <a:pt x="47" y="0"/>
                    <a:pt x="47" y="0"/>
                    <a:pt x="47" y="0"/>
                  </a:cubicBezTo>
                  <a:cubicBezTo>
                    <a:pt x="0" y="43"/>
                    <a:pt x="47" y="87"/>
                    <a:pt x="47" y="87"/>
                  </a:cubicBezTo>
                  <a:cubicBezTo>
                    <a:pt x="47" y="87"/>
                    <a:pt x="305" y="75"/>
                    <a:pt x="533" y="73"/>
                  </a:cubicBezTo>
                  <a:cubicBezTo>
                    <a:pt x="538" y="73"/>
                    <a:pt x="543" y="73"/>
                    <a:pt x="548" y="73"/>
                  </a:cubicBezTo>
                  <a:cubicBezTo>
                    <a:pt x="761" y="73"/>
                    <a:pt x="761" y="114"/>
                    <a:pt x="761" y="114"/>
                  </a:cubicBezTo>
                  <a:cubicBezTo>
                    <a:pt x="767" y="317"/>
                    <a:pt x="767" y="317"/>
                    <a:pt x="767" y="317"/>
                  </a:cubicBezTo>
                  <a:cubicBezTo>
                    <a:pt x="780" y="333"/>
                    <a:pt x="794" y="339"/>
                    <a:pt x="807" y="339"/>
                  </a:cubicBezTo>
                  <a:cubicBezTo>
                    <a:pt x="833" y="339"/>
                    <a:pt x="855" y="317"/>
                    <a:pt x="855" y="317"/>
                  </a:cubicBezTo>
                  <a:cubicBezTo>
                    <a:pt x="855" y="108"/>
                    <a:pt x="855" y="108"/>
                    <a:pt x="855" y="108"/>
                  </a:cubicBezTo>
                  <a:cubicBezTo>
                    <a:pt x="860" y="6"/>
                    <a:pt x="754" y="0"/>
                    <a:pt x="726" y="0"/>
                  </a:cubicBezTo>
                </a:path>
              </a:pathLst>
            </a:custGeom>
            <a:solidFill>
              <a:srgbClr val="B19D6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6937" name="Freeform 484"/>
            <p:cNvSpPr/>
            <p:nvPr/>
          </p:nvSpPr>
          <p:spPr bwMode="auto">
            <a:xfrm>
              <a:off x="79500" y="360236"/>
              <a:ext cx="130430" cy="115524"/>
            </a:xfrm>
            <a:custGeom>
              <a:avLst/>
              <a:gdLst>
                <a:gd name="T0" fmla="*/ 2147483647 w 293"/>
                <a:gd name="T1" fmla="*/ 0 h 262"/>
                <a:gd name="T2" fmla="*/ 0 w 293"/>
                <a:gd name="T3" fmla="*/ 0 h 262"/>
                <a:gd name="T4" fmla="*/ 0 w 293"/>
                <a:gd name="T5" fmla="*/ 2147483647 h 262"/>
                <a:gd name="T6" fmla="*/ 2147483647 w 293"/>
                <a:gd name="T7" fmla="*/ 2147483647 h 262"/>
                <a:gd name="T8" fmla="*/ 2147483647 w 293"/>
                <a:gd name="T9" fmla="*/ 2147483647 h 262"/>
                <a:gd name="T10" fmla="*/ 2147483647 w 293"/>
                <a:gd name="T11" fmla="*/ 0 h 2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3" h="262">
                  <a:moveTo>
                    <a:pt x="293" y="0"/>
                  </a:moveTo>
                  <a:cubicBezTo>
                    <a:pt x="0" y="0"/>
                    <a:pt x="0" y="0"/>
                    <a:pt x="0" y="0"/>
                  </a:cubicBezTo>
                  <a:cubicBezTo>
                    <a:pt x="0" y="262"/>
                    <a:pt x="0" y="262"/>
                    <a:pt x="0" y="262"/>
                  </a:cubicBezTo>
                  <a:cubicBezTo>
                    <a:pt x="177" y="262"/>
                    <a:pt x="177" y="262"/>
                    <a:pt x="177" y="262"/>
                  </a:cubicBezTo>
                  <a:cubicBezTo>
                    <a:pt x="213" y="204"/>
                    <a:pt x="293" y="190"/>
                    <a:pt x="293" y="190"/>
                  </a:cubicBezTo>
                  <a:cubicBezTo>
                    <a:pt x="293" y="0"/>
                    <a:pt x="293" y="0"/>
                    <a:pt x="293" y="0"/>
                  </a:cubicBezTo>
                </a:path>
              </a:pathLst>
            </a:custGeom>
            <a:solidFill>
              <a:srgbClr val="BCBCB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6938" name="Rectangle 485"/>
            <p:cNvSpPr>
              <a:spLocks noChangeArrowheads="1"/>
            </p:cNvSpPr>
            <p:nvPr/>
          </p:nvSpPr>
          <p:spPr bwMode="auto">
            <a:xfrm>
              <a:off x="173907" y="370173"/>
              <a:ext cx="18632" cy="7453"/>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b="1">
                <a:solidFill>
                  <a:srgbClr val="000000"/>
                </a:solidFill>
              </a:endParaRPr>
            </a:p>
          </p:txBody>
        </p:sp>
        <p:sp>
          <p:nvSpPr>
            <p:cNvPr id="36939" name="Freeform 486"/>
            <p:cNvSpPr/>
            <p:nvPr/>
          </p:nvSpPr>
          <p:spPr bwMode="auto">
            <a:xfrm>
              <a:off x="111797" y="229805"/>
              <a:ext cx="6211" cy="2484"/>
            </a:xfrm>
            <a:custGeom>
              <a:avLst/>
              <a:gdLst>
                <a:gd name="T0" fmla="*/ 2147483647 w 12"/>
                <a:gd name="T1" fmla="*/ 0 h 6"/>
                <a:gd name="T2" fmla="*/ 0 w 12"/>
                <a:gd name="T3" fmla="*/ 2147483647 h 6"/>
                <a:gd name="T4" fmla="*/ 2147483647 w 12"/>
                <a:gd name="T5" fmla="*/ 0 h 6"/>
                <a:gd name="T6" fmla="*/ 0 60000 65536"/>
                <a:gd name="T7" fmla="*/ 0 60000 65536"/>
                <a:gd name="T8" fmla="*/ 0 60000 65536"/>
              </a:gdLst>
              <a:ahLst/>
              <a:cxnLst>
                <a:cxn ang="T6">
                  <a:pos x="T0" y="T1"/>
                </a:cxn>
                <a:cxn ang="T7">
                  <a:pos x="T2" y="T3"/>
                </a:cxn>
                <a:cxn ang="T8">
                  <a:pos x="T4" y="T5"/>
                </a:cxn>
              </a:cxnLst>
              <a:rect l="0" t="0" r="r" b="b"/>
              <a:pathLst>
                <a:path w="12" h="6">
                  <a:moveTo>
                    <a:pt x="12" y="0"/>
                  </a:moveTo>
                  <a:cubicBezTo>
                    <a:pt x="7" y="0"/>
                    <a:pt x="3" y="2"/>
                    <a:pt x="0" y="6"/>
                  </a:cubicBezTo>
                  <a:cubicBezTo>
                    <a:pt x="4" y="4"/>
                    <a:pt x="8" y="1"/>
                    <a:pt x="12" y="0"/>
                  </a:cubicBezTo>
                </a:path>
              </a:pathLst>
            </a:custGeom>
            <a:solidFill>
              <a:srgbClr val="C0595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6940" name="Freeform 487"/>
            <p:cNvSpPr/>
            <p:nvPr/>
          </p:nvSpPr>
          <p:spPr bwMode="auto">
            <a:xfrm>
              <a:off x="110555" y="229805"/>
              <a:ext cx="115523" cy="14906"/>
            </a:xfrm>
            <a:custGeom>
              <a:avLst/>
              <a:gdLst>
                <a:gd name="T0" fmla="*/ 2147483647 w 262"/>
                <a:gd name="T1" fmla="*/ 0 h 35"/>
                <a:gd name="T2" fmla="*/ 2147483647 w 262"/>
                <a:gd name="T3" fmla="*/ 0 h 35"/>
                <a:gd name="T4" fmla="*/ 2147483647 w 262"/>
                <a:gd name="T5" fmla="*/ 0 h 35"/>
                <a:gd name="T6" fmla="*/ 2147483647 w 262"/>
                <a:gd name="T7" fmla="*/ 2147483647 h 35"/>
                <a:gd name="T8" fmla="*/ 0 w 262"/>
                <a:gd name="T9" fmla="*/ 2147483647 h 35"/>
                <a:gd name="T10" fmla="*/ 2147483647 w 262"/>
                <a:gd name="T11" fmla="*/ 2147483647 h 35"/>
                <a:gd name="T12" fmla="*/ 2147483647 w 262"/>
                <a:gd name="T13" fmla="*/ 2147483647 h 35"/>
                <a:gd name="T14" fmla="*/ 2147483647 w 262"/>
                <a:gd name="T15" fmla="*/ 2147483647 h 35"/>
                <a:gd name="T16" fmla="*/ 2147483647 w 262"/>
                <a:gd name="T17" fmla="*/ 0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2" h="35">
                  <a:moveTo>
                    <a:pt x="244" y="0"/>
                  </a:moveTo>
                  <a:cubicBezTo>
                    <a:pt x="19" y="0"/>
                    <a:pt x="19" y="0"/>
                    <a:pt x="19" y="0"/>
                  </a:cubicBezTo>
                  <a:cubicBezTo>
                    <a:pt x="19" y="0"/>
                    <a:pt x="18" y="0"/>
                    <a:pt x="17" y="0"/>
                  </a:cubicBezTo>
                  <a:cubicBezTo>
                    <a:pt x="13" y="1"/>
                    <a:pt x="9" y="4"/>
                    <a:pt x="5" y="6"/>
                  </a:cubicBezTo>
                  <a:cubicBezTo>
                    <a:pt x="2" y="9"/>
                    <a:pt x="0" y="13"/>
                    <a:pt x="0" y="17"/>
                  </a:cubicBezTo>
                  <a:cubicBezTo>
                    <a:pt x="0" y="27"/>
                    <a:pt x="9" y="35"/>
                    <a:pt x="19" y="35"/>
                  </a:cubicBezTo>
                  <a:cubicBezTo>
                    <a:pt x="244" y="35"/>
                    <a:pt x="244" y="35"/>
                    <a:pt x="244" y="35"/>
                  </a:cubicBezTo>
                  <a:cubicBezTo>
                    <a:pt x="254" y="35"/>
                    <a:pt x="262" y="27"/>
                    <a:pt x="262" y="17"/>
                  </a:cubicBezTo>
                  <a:cubicBezTo>
                    <a:pt x="262" y="7"/>
                    <a:pt x="254" y="0"/>
                    <a:pt x="244" y="0"/>
                  </a:cubicBezTo>
                </a:path>
              </a:pathLst>
            </a:custGeom>
            <a:solidFill>
              <a:srgbClr val="E4E4E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6941" name="Freeform 488"/>
            <p:cNvSpPr/>
            <p:nvPr/>
          </p:nvSpPr>
          <p:spPr bwMode="auto">
            <a:xfrm>
              <a:off x="104344" y="279493"/>
              <a:ext cx="83226" cy="59625"/>
            </a:xfrm>
            <a:custGeom>
              <a:avLst/>
              <a:gdLst>
                <a:gd name="T0" fmla="*/ 2147483647 w 67"/>
                <a:gd name="T1" fmla="*/ 0 h 48"/>
                <a:gd name="T2" fmla="*/ 2147483647 w 67"/>
                <a:gd name="T3" fmla="*/ 2147483647 h 48"/>
                <a:gd name="T4" fmla="*/ 2147483647 w 67"/>
                <a:gd name="T5" fmla="*/ 2147483647 h 48"/>
                <a:gd name="T6" fmla="*/ 0 w 67"/>
                <a:gd name="T7" fmla="*/ 2147483647 h 48"/>
                <a:gd name="T8" fmla="*/ 2147483647 w 67"/>
                <a:gd name="T9" fmla="*/ 2147483647 h 48"/>
                <a:gd name="T10" fmla="*/ 2147483647 w 67"/>
                <a:gd name="T11" fmla="*/ 2147483647 h 48"/>
                <a:gd name="T12" fmla="*/ 2147483647 w 67"/>
                <a:gd name="T13" fmla="*/ 0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7" h="48">
                  <a:moveTo>
                    <a:pt x="56" y="0"/>
                  </a:moveTo>
                  <a:lnTo>
                    <a:pt x="26" y="22"/>
                  </a:lnTo>
                  <a:lnTo>
                    <a:pt x="41" y="30"/>
                  </a:lnTo>
                  <a:lnTo>
                    <a:pt x="0" y="48"/>
                  </a:lnTo>
                  <a:lnTo>
                    <a:pt x="67" y="34"/>
                  </a:lnTo>
                  <a:lnTo>
                    <a:pt x="46" y="20"/>
                  </a:lnTo>
                  <a:lnTo>
                    <a:pt x="56" y="0"/>
                  </a:lnTo>
                  <a:close/>
                </a:path>
              </a:pathLst>
            </a:custGeom>
            <a:solidFill>
              <a:srgbClr val="4499C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6942" name="Freeform 489"/>
            <p:cNvSpPr/>
            <p:nvPr/>
          </p:nvSpPr>
          <p:spPr bwMode="auto">
            <a:xfrm>
              <a:off x="104344" y="279493"/>
              <a:ext cx="83226" cy="59625"/>
            </a:xfrm>
            <a:custGeom>
              <a:avLst/>
              <a:gdLst>
                <a:gd name="T0" fmla="*/ 2147483647 w 67"/>
                <a:gd name="T1" fmla="*/ 0 h 48"/>
                <a:gd name="T2" fmla="*/ 2147483647 w 67"/>
                <a:gd name="T3" fmla="*/ 2147483647 h 48"/>
                <a:gd name="T4" fmla="*/ 2147483647 w 67"/>
                <a:gd name="T5" fmla="*/ 2147483647 h 48"/>
                <a:gd name="T6" fmla="*/ 0 w 67"/>
                <a:gd name="T7" fmla="*/ 2147483647 h 48"/>
                <a:gd name="T8" fmla="*/ 2147483647 w 67"/>
                <a:gd name="T9" fmla="*/ 2147483647 h 48"/>
                <a:gd name="T10" fmla="*/ 2147483647 w 67"/>
                <a:gd name="T11" fmla="*/ 2147483647 h 48"/>
                <a:gd name="T12" fmla="*/ 2147483647 w 67"/>
                <a:gd name="T13" fmla="*/ 0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7" h="48">
                  <a:moveTo>
                    <a:pt x="56" y="0"/>
                  </a:moveTo>
                  <a:lnTo>
                    <a:pt x="26" y="22"/>
                  </a:lnTo>
                  <a:lnTo>
                    <a:pt x="41" y="30"/>
                  </a:lnTo>
                  <a:lnTo>
                    <a:pt x="0" y="48"/>
                  </a:lnTo>
                  <a:lnTo>
                    <a:pt x="67" y="34"/>
                  </a:lnTo>
                  <a:lnTo>
                    <a:pt x="46" y="20"/>
                  </a:lnTo>
                  <a:lnTo>
                    <a:pt x="5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6904" name="组合 739"/>
          <p:cNvGrpSpPr/>
          <p:nvPr/>
        </p:nvGrpSpPr>
        <p:grpSpPr bwMode="auto">
          <a:xfrm>
            <a:off x="575073" y="3575360"/>
            <a:ext cx="540544" cy="541902"/>
            <a:chOff x="0" y="0"/>
            <a:chExt cx="721713" cy="721714"/>
          </a:xfrm>
        </p:grpSpPr>
        <p:sp>
          <p:nvSpPr>
            <p:cNvPr id="36918" name="Freeform 598"/>
            <p:cNvSpPr/>
            <p:nvPr/>
          </p:nvSpPr>
          <p:spPr bwMode="auto">
            <a:xfrm>
              <a:off x="0" y="0"/>
              <a:ext cx="721713" cy="721714"/>
            </a:xfrm>
            <a:custGeom>
              <a:avLst/>
              <a:gdLst>
                <a:gd name="T0" fmla="*/ 2147483647 w 1632"/>
                <a:gd name="T1" fmla="*/ 2147483647 h 1632"/>
                <a:gd name="T2" fmla="*/ 2147483647 w 1632"/>
                <a:gd name="T3" fmla="*/ 2147483647 h 1632"/>
                <a:gd name="T4" fmla="*/ 2147483647 w 1632"/>
                <a:gd name="T5" fmla="*/ 2147483647 h 1632"/>
                <a:gd name="T6" fmla="*/ 0 w 1632"/>
                <a:gd name="T7" fmla="*/ 2147483647 h 1632"/>
                <a:gd name="T8" fmla="*/ 0 w 1632"/>
                <a:gd name="T9" fmla="*/ 2147483647 h 1632"/>
                <a:gd name="T10" fmla="*/ 2147483647 w 1632"/>
                <a:gd name="T11" fmla="*/ 0 h 1632"/>
                <a:gd name="T12" fmla="*/ 2147483647 w 1632"/>
                <a:gd name="T13" fmla="*/ 0 h 1632"/>
                <a:gd name="T14" fmla="*/ 2147483647 w 1632"/>
                <a:gd name="T15" fmla="*/ 2147483647 h 1632"/>
                <a:gd name="T16" fmla="*/ 2147483647 w 1632"/>
                <a:gd name="T17" fmla="*/ 2147483647 h 16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32" h="1632">
                  <a:moveTo>
                    <a:pt x="1632" y="1518"/>
                  </a:moveTo>
                  <a:cubicBezTo>
                    <a:pt x="1632" y="1581"/>
                    <a:pt x="1581" y="1632"/>
                    <a:pt x="1518" y="1632"/>
                  </a:cubicBezTo>
                  <a:cubicBezTo>
                    <a:pt x="114" y="1632"/>
                    <a:pt x="114" y="1632"/>
                    <a:pt x="114" y="1632"/>
                  </a:cubicBezTo>
                  <a:cubicBezTo>
                    <a:pt x="51" y="1632"/>
                    <a:pt x="0" y="1581"/>
                    <a:pt x="0" y="1518"/>
                  </a:cubicBezTo>
                  <a:cubicBezTo>
                    <a:pt x="0" y="114"/>
                    <a:pt x="0" y="114"/>
                    <a:pt x="0" y="114"/>
                  </a:cubicBezTo>
                  <a:cubicBezTo>
                    <a:pt x="0" y="51"/>
                    <a:pt x="51" y="0"/>
                    <a:pt x="114" y="0"/>
                  </a:cubicBezTo>
                  <a:cubicBezTo>
                    <a:pt x="1518" y="0"/>
                    <a:pt x="1518" y="0"/>
                    <a:pt x="1518" y="0"/>
                  </a:cubicBezTo>
                  <a:cubicBezTo>
                    <a:pt x="1581" y="0"/>
                    <a:pt x="1632" y="51"/>
                    <a:pt x="1632" y="114"/>
                  </a:cubicBezTo>
                  <a:lnTo>
                    <a:pt x="1632" y="1518"/>
                  </a:lnTo>
                  <a:close/>
                </a:path>
              </a:pathLst>
            </a:custGeom>
            <a:solidFill>
              <a:srgbClr val="E8C04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6919" name="Freeform 599"/>
            <p:cNvSpPr/>
            <p:nvPr/>
          </p:nvSpPr>
          <p:spPr bwMode="auto">
            <a:xfrm>
              <a:off x="488181" y="239744"/>
              <a:ext cx="106829" cy="209931"/>
            </a:xfrm>
            <a:custGeom>
              <a:avLst/>
              <a:gdLst>
                <a:gd name="T0" fmla="*/ 2147483647 w 86"/>
                <a:gd name="T1" fmla="*/ 0 h 169"/>
                <a:gd name="T2" fmla="*/ 0 w 86"/>
                <a:gd name="T3" fmla="*/ 2147483647 h 169"/>
                <a:gd name="T4" fmla="*/ 2147483647 w 86"/>
                <a:gd name="T5" fmla="*/ 2147483647 h 169"/>
                <a:gd name="T6" fmla="*/ 2147483647 w 86"/>
                <a:gd name="T7" fmla="*/ 2147483647 h 169"/>
                <a:gd name="T8" fmla="*/ 2147483647 w 86"/>
                <a:gd name="T9" fmla="*/ 2147483647 h 169"/>
                <a:gd name="T10" fmla="*/ 2147483647 w 86"/>
                <a:gd name="T11" fmla="*/ 0 h 169"/>
                <a:gd name="T12" fmla="*/ 2147483647 w 86"/>
                <a:gd name="T13" fmla="*/ 0 h 16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 h="169">
                  <a:moveTo>
                    <a:pt x="16" y="0"/>
                  </a:moveTo>
                  <a:lnTo>
                    <a:pt x="0" y="164"/>
                  </a:lnTo>
                  <a:lnTo>
                    <a:pt x="37" y="169"/>
                  </a:lnTo>
                  <a:lnTo>
                    <a:pt x="71" y="129"/>
                  </a:lnTo>
                  <a:lnTo>
                    <a:pt x="86" y="49"/>
                  </a:lnTo>
                  <a:lnTo>
                    <a:pt x="46" y="0"/>
                  </a:lnTo>
                  <a:lnTo>
                    <a:pt x="16" y="0"/>
                  </a:lnTo>
                  <a:close/>
                </a:path>
              </a:pathLst>
            </a:custGeom>
            <a:solidFill>
              <a:srgbClr val="D2524C"/>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6920" name="Freeform 600"/>
            <p:cNvSpPr/>
            <p:nvPr/>
          </p:nvSpPr>
          <p:spPr bwMode="auto">
            <a:xfrm>
              <a:off x="496876" y="96891"/>
              <a:ext cx="95648" cy="129188"/>
            </a:xfrm>
            <a:custGeom>
              <a:avLst/>
              <a:gdLst>
                <a:gd name="T0" fmla="*/ 2147483647 w 217"/>
                <a:gd name="T1" fmla="*/ 2147483647 h 293"/>
                <a:gd name="T2" fmla="*/ 2147483647 w 217"/>
                <a:gd name="T3" fmla="*/ 2147483647 h 293"/>
                <a:gd name="T4" fmla="*/ 2147483647 w 217"/>
                <a:gd name="T5" fmla="*/ 2147483647 h 293"/>
                <a:gd name="T6" fmla="*/ 2147483647 w 217"/>
                <a:gd name="T7" fmla="*/ 2147483647 h 293"/>
                <a:gd name="T8" fmla="*/ 2147483647 w 217"/>
                <a:gd name="T9" fmla="*/ 2147483647 h 2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7" h="293">
                  <a:moveTo>
                    <a:pt x="186" y="293"/>
                  </a:moveTo>
                  <a:cubicBezTo>
                    <a:pt x="217" y="198"/>
                    <a:pt x="162" y="92"/>
                    <a:pt x="85" y="32"/>
                  </a:cubicBezTo>
                  <a:cubicBezTo>
                    <a:pt x="43" y="0"/>
                    <a:pt x="0" y="69"/>
                    <a:pt x="41" y="101"/>
                  </a:cubicBezTo>
                  <a:cubicBezTo>
                    <a:pt x="85" y="134"/>
                    <a:pt x="121" y="196"/>
                    <a:pt x="112" y="252"/>
                  </a:cubicBezTo>
                  <a:cubicBezTo>
                    <a:pt x="138" y="262"/>
                    <a:pt x="163" y="276"/>
                    <a:pt x="186" y="293"/>
                  </a:cubicBezTo>
                  <a:close/>
                </a:path>
              </a:pathLst>
            </a:custGeom>
            <a:solidFill>
              <a:srgbClr val="37373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6921" name="Freeform 601"/>
            <p:cNvSpPr/>
            <p:nvPr/>
          </p:nvSpPr>
          <p:spPr bwMode="auto">
            <a:xfrm>
              <a:off x="506814" y="209931"/>
              <a:ext cx="0" cy="8696"/>
            </a:xfrm>
            <a:custGeom>
              <a:avLst/>
              <a:gdLst>
                <a:gd name="T0" fmla="*/ 0 h 7"/>
                <a:gd name="T1" fmla="*/ 0 h 7"/>
                <a:gd name="T2" fmla="*/ 2147483647 h 7"/>
                <a:gd name="T3" fmla="*/ 0 h 7"/>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7">
                  <a:moveTo>
                    <a:pt x="0" y="0"/>
                  </a:moveTo>
                  <a:lnTo>
                    <a:pt x="0" y="0"/>
                  </a:lnTo>
                  <a:lnTo>
                    <a:pt x="0" y="7"/>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6922" name="Freeform 602"/>
            <p:cNvSpPr>
              <a:spLocks noEditPoints="1"/>
            </p:cNvSpPr>
            <p:nvPr/>
          </p:nvSpPr>
          <p:spPr bwMode="auto">
            <a:xfrm>
              <a:off x="50930" y="218626"/>
              <a:ext cx="566440" cy="396260"/>
            </a:xfrm>
            <a:custGeom>
              <a:avLst/>
              <a:gdLst>
                <a:gd name="T0" fmla="*/ 2147483647 w 1282"/>
                <a:gd name="T1" fmla="*/ 2147483647 h 897"/>
                <a:gd name="T2" fmla="*/ 2147483647 w 1282"/>
                <a:gd name="T3" fmla="*/ 2147483647 h 897"/>
                <a:gd name="T4" fmla="*/ 2147483647 w 1282"/>
                <a:gd name="T5" fmla="*/ 0 h 897"/>
                <a:gd name="T6" fmla="*/ 2147483647 w 1282"/>
                <a:gd name="T7" fmla="*/ 2147483647 h 897"/>
                <a:gd name="T8" fmla="*/ 2147483647 w 1282"/>
                <a:gd name="T9" fmla="*/ 2147483647 h 897"/>
                <a:gd name="T10" fmla="*/ 2147483647 w 1282"/>
                <a:gd name="T11" fmla="*/ 2147483647 h 897"/>
                <a:gd name="T12" fmla="*/ 2147483647 w 1282"/>
                <a:gd name="T13" fmla="*/ 2147483647 h 897"/>
                <a:gd name="T14" fmla="*/ 2147483647 w 1282"/>
                <a:gd name="T15" fmla="*/ 2147483647 h 897"/>
                <a:gd name="T16" fmla="*/ 2147483647 w 1282"/>
                <a:gd name="T17" fmla="*/ 2147483647 h 897"/>
                <a:gd name="T18" fmla="*/ 2147483647 w 1282"/>
                <a:gd name="T19" fmla="*/ 2147483647 h 897"/>
                <a:gd name="T20" fmla="*/ 2147483647 w 1282"/>
                <a:gd name="T21" fmla="*/ 2147483647 h 897"/>
                <a:gd name="T22" fmla="*/ 2147483647 w 1282"/>
                <a:gd name="T23" fmla="*/ 2147483647 h 897"/>
                <a:gd name="T24" fmla="*/ 2147483647 w 1282"/>
                <a:gd name="T25" fmla="*/ 2147483647 h 897"/>
                <a:gd name="T26" fmla="*/ 2147483647 w 1282"/>
                <a:gd name="T27" fmla="*/ 2147483647 h 89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82" h="897">
                  <a:moveTo>
                    <a:pt x="1176" y="56"/>
                  </a:moveTo>
                  <a:cubicBezTo>
                    <a:pt x="1155" y="38"/>
                    <a:pt x="1131" y="24"/>
                    <a:pt x="1106" y="15"/>
                  </a:cubicBezTo>
                  <a:cubicBezTo>
                    <a:pt x="1082" y="5"/>
                    <a:pt x="1057" y="0"/>
                    <a:pt x="1032" y="0"/>
                  </a:cubicBezTo>
                  <a:cubicBezTo>
                    <a:pt x="963" y="0"/>
                    <a:pt x="895" y="40"/>
                    <a:pt x="853" y="143"/>
                  </a:cubicBezTo>
                  <a:cubicBezTo>
                    <a:pt x="732" y="444"/>
                    <a:pt x="409" y="679"/>
                    <a:pt x="339" y="731"/>
                  </a:cubicBezTo>
                  <a:cubicBezTo>
                    <a:pt x="283" y="771"/>
                    <a:pt x="0" y="897"/>
                    <a:pt x="218" y="897"/>
                  </a:cubicBezTo>
                  <a:cubicBezTo>
                    <a:pt x="276" y="897"/>
                    <a:pt x="370" y="888"/>
                    <a:pt x="512" y="867"/>
                  </a:cubicBezTo>
                  <a:cubicBezTo>
                    <a:pt x="1190" y="764"/>
                    <a:pt x="1255" y="263"/>
                    <a:pt x="1255" y="263"/>
                  </a:cubicBezTo>
                  <a:cubicBezTo>
                    <a:pt x="1282" y="190"/>
                    <a:pt x="1241" y="108"/>
                    <a:pt x="1176" y="56"/>
                  </a:cubicBezTo>
                  <a:close/>
                  <a:moveTo>
                    <a:pt x="1110" y="451"/>
                  </a:moveTo>
                  <a:cubicBezTo>
                    <a:pt x="1083" y="496"/>
                    <a:pt x="1013" y="455"/>
                    <a:pt x="1040" y="410"/>
                  </a:cubicBezTo>
                  <a:cubicBezTo>
                    <a:pt x="1077" y="345"/>
                    <a:pt x="1181" y="223"/>
                    <a:pt x="1085" y="169"/>
                  </a:cubicBezTo>
                  <a:cubicBezTo>
                    <a:pt x="1039" y="143"/>
                    <a:pt x="1080" y="74"/>
                    <a:pt x="1126" y="99"/>
                  </a:cubicBezTo>
                  <a:cubicBezTo>
                    <a:pt x="1278" y="185"/>
                    <a:pt x="1173" y="342"/>
                    <a:pt x="1110" y="451"/>
                  </a:cubicBezTo>
                  <a:close/>
                </a:path>
              </a:pathLst>
            </a:custGeom>
            <a:solidFill>
              <a:srgbClr val="C5211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6905" name="组合 740"/>
          <p:cNvGrpSpPr/>
          <p:nvPr/>
        </p:nvGrpSpPr>
        <p:grpSpPr bwMode="auto">
          <a:xfrm>
            <a:off x="1397794" y="3575360"/>
            <a:ext cx="540544" cy="541902"/>
            <a:chOff x="0" y="0"/>
            <a:chExt cx="721713" cy="721714"/>
          </a:xfrm>
        </p:grpSpPr>
        <p:sp>
          <p:nvSpPr>
            <p:cNvPr id="36909" name="Freeform 603"/>
            <p:cNvSpPr/>
            <p:nvPr/>
          </p:nvSpPr>
          <p:spPr bwMode="auto">
            <a:xfrm>
              <a:off x="0" y="0"/>
              <a:ext cx="721713" cy="721714"/>
            </a:xfrm>
            <a:custGeom>
              <a:avLst/>
              <a:gdLst>
                <a:gd name="T0" fmla="*/ 2147483647 w 1632"/>
                <a:gd name="T1" fmla="*/ 2147483647 h 1632"/>
                <a:gd name="T2" fmla="*/ 2147483647 w 1632"/>
                <a:gd name="T3" fmla="*/ 2147483647 h 1632"/>
                <a:gd name="T4" fmla="*/ 2147483647 w 1632"/>
                <a:gd name="T5" fmla="*/ 2147483647 h 1632"/>
                <a:gd name="T6" fmla="*/ 0 w 1632"/>
                <a:gd name="T7" fmla="*/ 2147483647 h 1632"/>
                <a:gd name="T8" fmla="*/ 0 w 1632"/>
                <a:gd name="T9" fmla="*/ 2147483647 h 1632"/>
                <a:gd name="T10" fmla="*/ 2147483647 w 1632"/>
                <a:gd name="T11" fmla="*/ 0 h 1632"/>
                <a:gd name="T12" fmla="*/ 2147483647 w 1632"/>
                <a:gd name="T13" fmla="*/ 0 h 1632"/>
                <a:gd name="T14" fmla="*/ 2147483647 w 1632"/>
                <a:gd name="T15" fmla="*/ 2147483647 h 1632"/>
                <a:gd name="T16" fmla="*/ 2147483647 w 1632"/>
                <a:gd name="T17" fmla="*/ 2147483647 h 16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32" h="1632">
                  <a:moveTo>
                    <a:pt x="1632" y="1518"/>
                  </a:moveTo>
                  <a:cubicBezTo>
                    <a:pt x="1632" y="1581"/>
                    <a:pt x="1581" y="1632"/>
                    <a:pt x="1518" y="1632"/>
                  </a:cubicBezTo>
                  <a:cubicBezTo>
                    <a:pt x="114" y="1632"/>
                    <a:pt x="114" y="1632"/>
                    <a:pt x="114" y="1632"/>
                  </a:cubicBezTo>
                  <a:cubicBezTo>
                    <a:pt x="51" y="1632"/>
                    <a:pt x="0" y="1581"/>
                    <a:pt x="0" y="1518"/>
                  </a:cubicBezTo>
                  <a:cubicBezTo>
                    <a:pt x="0" y="114"/>
                    <a:pt x="0" y="114"/>
                    <a:pt x="0" y="114"/>
                  </a:cubicBezTo>
                  <a:cubicBezTo>
                    <a:pt x="0" y="51"/>
                    <a:pt x="51" y="0"/>
                    <a:pt x="114" y="0"/>
                  </a:cubicBezTo>
                  <a:cubicBezTo>
                    <a:pt x="1518" y="0"/>
                    <a:pt x="1518" y="0"/>
                    <a:pt x="1518" y="0"/>
                  </a:cubicBezTo>
                  <a:cubicBezTo>
                    <a:pt x="1581" y="0"/>
                    <a:pt x="1632" y="51"/>
                    <a:pt x="1632" y="114"/>
                  </a:cubicBezTo>
                  <a:lnTo>
                    <a:pt x="1632" y="1518"/>
                  </a:lnTo>
                  <a:close/>
                </a:path>
              </a:pathLst>
            </a:custGeom>
            <a:solidFill>
              <a:srgbClr val="66A4C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6910" name="Freeform 604"/>
            <p:cNvSpPr/>
            <p:nvPr/>
          </p:nvSpPr>
          <p:spPr bwMode="auto">
            <a:xfrm>
              <a:off x="346571" y="167697"/>
              <a:ext cx="114282" cy="99375"/>
            </a:xfrm>
            <a:custGeom>
              <a:avLst/>
              <a:gdLst>
                <a:gd name="T0" fmla="*/ 2147483647 w 257"/>
                <a:gd name="T1" fmla="*/ 2147483647 h 224"/>
                <a:gd name="T2" fmla="*/ 2147483647 w 257"/>
                <a:gd name="T3" fmla="*/ 2147483647 h 224"/>
                <a:gd name="T4" fmla="*/ 2147483647 w 257"/>
                <a:gd name="T5" fmla="*/ 2147483647 h 224"/>
                <a:gd name="T6" fmla="*/ 2147483647 w 257"/>
                <a:gd name="T7" fmla="*/ 2147483647 h 224"/>
                <a:gd name="T8" fmla="*/ 2147483647 w 257"/>
                <a:gd name="T9" fmla="*/ 2147483647 h 224"/>
                <a:gd name="T10" fmla="*/ 2147483647 w 257"/>
                <a:gd name="T11" fmla="*/ 2147483647 h 224"/>
                <a:gd name="T12" fmla="*/ 2147483647 w 257"/>
                <a:gd name="T13" fmla="*/ 2147483647 h 224"/>
                <a:gd name="T14" fmla="*/ 2147483647 w 257"/>
                <a:gd name="T15" fmla="*/ 2147483647 h 22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7" h="224">
                  <a:moveTo>
                    <a:pt x="133" y="159"/>
                  </a:moveTo>
                  <a:cubicBezTo>
                    <a:pt x="189" y="151"/>
                    <a:pt x="221" y="118"/>
                    <a:pt x="237" y="82"/>
                  </a:cubicBezTo>
                  <a:cubicBezTo>
                    <a:pt x="257" y="39"/>
                    <a:pt x="237" y="0"/>
                    <a:pt x="217" y="1"/>
                  </a:cubicBezTo>
                  <a:cubicBezTo>
                    <a:pt x="197" y="2"/>
                    <a:pt x="183" y="30"/>
                    <a:pt x="168" y="56"/>
                  </a:cubicBezTo>
                  <a:cubicBezTo>
                    <a:pt x="160" y="71"/>
                    <a:pt x="146" y="83"/>
                    <a:pt x="123" y="86"/>
                  </a:cubicBezTo>
                  <a:cubicBezTo>
                    <a:pt x="22" y="99"/>
                    <a:pt x="0" y="181"/>
                    <a:pt x="3" y="224"/>
                  </a:cubicBezTo>
                  <a:cubicBezTo>
                    <a:pt x="76" y="224"/>
                    <a:pt x="76" y="224"/>
                    <a:pt x="76" y="224"/>
                  </a:cubicBezTo>
                  <a:cubicBezTo>
                    <a:pt x="75" y="211"/>
                    <a:pt x="78" y="166"/>
                    <a:pt x="133" y="159"/>
                  </a:cubicBezTo>
                  <a:close/>
                </a:path>
              </a:pathLst>
            </a:custGeom>
            <a:solidFill>
              <a:srgbClr val="39383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6911" name="Freeform 605"/>
            <p:cNvSpPr/>
            <p:nvPr/>
          </p:nvSpPr>
          <p:spPr bwMode="auto">
            <a:xfrm>
              <a:off x="145336" y="257135"/>
              <a:ext cx="448431" cy="325454"/>
            </a:xfrm>
            <a:custGeom>
              <a:avLst/>
              <a:gdLst>
                <a:gd name="T0" fmla="*/ 2147483647 w 1014"/>
                <a:gd name="T1" fmla="*/ 2147483647 h 736"/>
                <a:gd name="T2" fmla="*/ 2147483647 w 1014"/>
                <a:gd name="T3" fmla="*/ 2147483647 h 736"/>
                <a:gd name="T4" fmla="*/ 2147483647 w 1014"/>
                <a:gd name="T5" fmla="*/ 2147483647 h 736"/>
                <a:gd name="T6" fmla="*/ 2147483647 w 1014"/>
                <a:gd name="T7" fmla="*/ 2147483647 h 736"/>
                <a:gd name="T8" fmla="*/ 2147483647 w 1014"/>
                <a:gd name="T9" fmla="*/ 2147483647 h 736"/>
                <a:gd name="T10" fmla="*/ 2147483647 w 1014"/>
                <a:gd name="T11" fmla="*/ 2147483647 h 736"/>
                <a:gd name="T12" fmla="*/ 2147483647 w 1014"/>
                <a:gd name="T13" fmla="*/ 2147483647 h 736"/>
                <a:gd name="T14" fmla="*/ 2147483647 w 1014"/>
                <a:gd name="T15" fmla="*/ 2147483647 h 736"/>
                <a:gd name="T16" fmla="*/ 2147483647 w 1014"/>
                <a:gd name="T17" fmla="*/ 2147483647 h 736"/>
                <a:gd name="T18" fmla="*/ 2147483647 w 1014"/>
                <a:gd name="T19" fmla="*/ 2147483647 h 736"/>
                <a:gd name="T20" fmla="*/ 2147483647 w 1014"/>
                <a:gd name="T21" fmla="*/ 2147483647 h 736"/>
                <a:gd name="T22" fmla="*/ 2147483647 w 1014"/>
                <a:gd name="T23" fmla="*/ 2147483647 h 736"/>
                <a:gd name="T24" fmla="*/ 2147483647 w 1014"/>
                <a:gd name="T25" fmla="*/ 2147483647 h 736"/>
                <a:gd name="T26" fmla="*/ 2147483647 w 1014"/>
                <a:gd name="T27" fmla="*/ 2147483647 h 736"/>
                <a:gd name="T28" fmla="*/ 2147483647 w 1014"/>
                <a:gd name="T29" fmla="*/ 0 h 736"/>
                <a:gd name="T30" fmla="*/ 2147483647 w 1014"/>
                <a:gd name="T31" fmla="*/ 2147483647 h 736"/>
                <a:gd name="T32" fmla="*/ 2147483647 w 1014"/>
                <a:gd name="T33" fmla="*/ 2147483647 h 736"/>
                <a:gd name="T34" fmla="*/ 2147483647 w 1014"/>
                <a:gd name="T35" fmla="*/ 2147483647 h 736"/>
                <a:gd name="T36" fmla="*/ 2147483647 w 1014"/>
                <a:gd name="T37" fmla="*/ 2147483647 h 736"/>
                <a:gd name="T38" fmla="*/ 2147483647 w 1014"/>
                <a:gd name="T39" fmla="*/ 2147483647 h 736"/>
                <a:gd name="T40" fmla="*/ 2147483647 w 1014"/>
                <a:gd name="T41" fmla="*/ 2147483647 h 736"/>
                <a:gd name="T42" fmla="*/ 2147483647 w 1014"/>
                <a:gd name="T43" fmla="*/ 0 h 736"/>
                <a:gd name="T44" fmla="*/ 2147483647 w 1014"/>
                <a:gd name="T45" fmla="*/ 2147483647 h 7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14" h="736">
                  <a:moveTo>
                    <a:pt x="6" y="182"/>
                  </a:moveTo>
                  <a:cubicBezTo>
                    <a:pt x="6" y="182"/>
                    <a:pt x="6" y="182"/>
                    <a:pt x="6" y="183"/>
                  </a:cubicBezTo>
                  <a:cubicBezTo>
                    <a:pt x="4" y="196"/>
                    <a:pt x="2" y="209"/>
                    <a:pt x="2" y="222"/>
                  </a:cubicBezTo>
                  <a:cubicBezTo>
                    <a:pt x="2" y="228"/>
                    <a:pt x="3" y="235"/>
                    <a:pt x="3" y="242"/>
                  </a:cubicBezTo>
                  <a:cubicBezTo>
                    <a:pt x="0" y="385"/>
                    <a:pt x="7" y="735"/>
                    <a:pt x="168" y="736"/>
                  </a:cubicBezTo>
                  <a:cubicBezTo>
                    <a:pt x="370" y="736"/>
                    <a:pt x="393" y="459"/>
                    <a:pt x="393" y="459"/>
                  </a:cubicBezTo>
                  <a:cubicBezTo>
                    <a:pt x="507" y="459"/>
                    <a:pt x="507" y="459"/>
                    <a:pt x="507" y="459"/>
                  </a:cubicBezTo>
                  <a:cubicBezTo>
                    <a:pt x="620" y="459"/>
                    <a:pt x="620" y="459"/>
                    <a:pt x="620" y="459"/>
                  </a:cubicBezTo>
                  <a:cubicBezTo>
                    <a:pt x="620" y="459"/>
                    <a:pt x="643" y="736"/>
                    <a:pt x="846" y="736"/>
                  </a:cubicBezTo>
                  <a:cubicBezTo>
                    <a:pt x="1006" y="735"/>
                    <a:pt x="1014" y="385"/>
                    <a:pt x="1010" y="242"/>
                  </a:cubicBezTo>
                  <a:cubicBezTo>
                    <a:pt x="1011" y="235"/>
                    <a:pt x="1011" y="228"/>
                    <a:pt x="1011" y="222"/>
                  </a:cubicBezTo>
                  <a:cubicBezTo>
                    <a:pt x="1011" y="209"/>
                    <a:pt x="1010" y="196"/>
                    <a:pt x="1008" y="183"/>
                  </a:cubicBezTo>
                  <a:cubicBezTo>
                    <a:pt x="1008" y="182"/>
                    <a:pt x="1008" y="182"/>
                    <a:pt x="1008" y="182"/>
                  </a:cubicBezTo>
                  <a:cubicBezTo>
                    <a:pt x="1007" y="182"/>
                    <a:pt x="1007" y="182"/>
                    <a:pt x="1007" y="182"/>
                  </a:cubicBezTo>
                  <a:cubicBezTo>
                    <a:pt x="989" y="78"/>
                    <a:pt x="898" y="0"/>
                    <a:pt x="789" y="0"/>
                  </a:cubicBezTo>
                  <a:cubicBezTo>
                    <a:pt x="735" y="0"/>
                    <a:pt x="685" y="19"/>
                    <a:pt x="646" y="52"/>
                  </a:cubicBezTo>
                  <a:cubicBezTo>
                    <a:pt x="646" y="52"/>
                    <a:pt x="646" y="52"/>
                    <a:pt x="646" y="52"/>
                  </a:cubicBezTo>
                  <a:cubicBezTo>
                    <a:pt x="600" y="52"/>
                    <a:pt x="600" y="52"/>
                    <a:pt x="600" y="52"/>
                  </a:cubicBezTo>
                  <a:cubicBezTo>
                    <a:pt x="413" y="52"/>
                    <a:pt x="413" y="52"/>
                    <a:pt x="413" y="52"/>
                  </a:cubicBezTo>
                  <a:cubicBezTo>
                    <a:pt x="367" y="52"/>
                    <a:pt x="367" y="52"/>
                    <a:pt x="367" y="52"/>
                  </a:cubicBezTo>
                  <a:cubicBezTo>
                    <a:pt x="367" y="52"/>
                    <a:pt x="367" y="52"/>
                    <a:pt x="367" y="52"/>
                  </a:cubicBezTo>
                  <a:cubicBezTo>
                    <a:pt x="328" y="19"/>
                    <a:pt x="279" y="0"/>
                    <a:pt x="224" y="0"/>
                  </a:cubicBezTo>
                  <a:cubicBezTo>
                    <a:pt x="115" y="0"/>
                    <a:pt x="25" y="78"/>
                    <a:pt x="6" y="182"/>
                  </a:cubicBezTo>
                  <a:close/>
                </a:path>
              </a:pathLst>
            </a:custGeom>
            <a:solidFill>
              <a:srgbClr val="39383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6912" name="Freeform 606"/>
            <p:cNvSpPr/>
            <p:nvPr/>
          </p:nvSpPr>
          <p:spPr bwMode="auto">
            <a:xfrm>
              <a:off x="144094" y="228564"/>
              <a:ext cx="458368" cy="279494"/>
            </a:xfrm>
            <a:custGeom>
              <a:avLst/>
              <a:gdLst>
                <a:gd name="T0" fmla="*/ 2147483647 w 1037"/>
                <a:gd name="T1" fmla="*/ 2147483647 h 630"/>
                <a:gd name="T2" fmla="*/ 2147483647 w 1037"/>
                <a:gd name="T3" fmla="*/ 2147483647 h 630"/>
                <a:gd name="T4" fmla="*/ 2147483647 w 1037"/>
                <a:gd name="T5" fmla="*/ 2147483647 h 630"/>
                <a:gd name="T6" fmla="*/ 2147483647 w 1037"/>
                <a:gd name="T7" fmla="*/ 2147483647 h 630"/>
                <a:gd name="T8" fmla="*/ 2147483647 w 1037"/>
                <a:gd name="T9" fmla="*/ 2147483647 h 630"/>
                <a:gd name="T10" fmla="*/ 2147483647 w 1037"/>
                <a:gd name="T11" fmla="*/ 2147483647 h 630"/>
                <a:gd name="T12" fmla="*/ 2147483647 w 1037"/>
                <a:gd name="T13" fmla="*/ 2147483647 h 630"/>
                <a:gd name="T14" fmla="*/ 2147483647 w 1037"/>
                <a:gd name="T15" fmla="*/ 2147483647 h 630"/>
                <a:gd name="T16" fmla="*/ 2147483647 w 1037"/>
                <a:gd name="T17" fmla="*/ 2147483647 h 6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37" h="630">
                  <a:moveTo>
                    <a:pt x="371" y="116"/>
                  </a:moveTo>
                  <a:cubicBezTo>
                    <a:pt x="649" y="115"/>
                    <a:pt x="649" y="115"/>
                    <a:pt x="649" y="115"/>
                  </a:cubicBezTo>
                  <a:cubicBezTo>
                    <a:pt x="649" y="115"/>
                    <a:pt x="784" y="0"/>
                    <a:pt x="935" y="115"/>
                  </a:cubicBezTo>
                  <a:cubicBezTo>
                    <a:pt x="935" y="115"/>
                    <a:pt x="1037" y="186"/>
                    <a:pt x="1014" y="366"/>
                  </a:cubicBezTo>
                  <a:cubicBezTo>
                    <a:pt x="981" y="621"/>
                    <a:pt x="623" y="522"/>
                    <a:pt x="623" y="522"/>
                  </a:cubicBezTo>
                  <a:cubicBezTo>
                    <a:pt x="396" y="522"/>
                    <a:pt x="396" y="522"/>
                    <a:pt x="396" y="522"/>
                  </a:cubicBezTo>
                  <a:cubicBezTo>
                    <a:pt x="70" y="630"/>
                    <a:pt x="6" y="352"/>
                    <a:pt x="6" y="352"/>
                  </a:cubicBezTo>
                  <a:cubicBezTo>
                    <a:pt x="6" y="352"/>
                    <a:pt x="0" y="74"/>
                    <a:pt x="214" y="63"/>
                  </a:cubicBezTo>
                  <a:cubicBezTo>
                    <a:pt x="214" y="63"/>
                    <a:pt x="291" y="52"/>
                    <a:pt x="370" y="115"/>
                  </a:cubicBezTo>
                </a:path>
              </a:pathLst>
            </a:custGeom>
            <a:solidFill>
              <a:srgbClr val="45424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6913" name="Freeform 607"/>
            <p:cNvSpPr/>
            <p:nvPr/>
          </p:nvSpPr>
          <p:spPr bwMode="auto">
            <a:xfrm>
              <a:off x="470790" y="321729"/>
              <a:ext cx="80742" cy="81985"/>
            </a:xfrm>
            <a:custGeom>
              <a:avLst/>
              <a:gdLst>
                <a:gd name="T0" fmla="*/ 0 w 185"/>
                <a:gd name="T1" fmla="*/ 2147483647 h 185"/>
                <a:gd name="T2" fmla="*/ 2147483647 w 185"/>
                <a:gd name="T3" fmla="*/ 2147483647 h 185"/>
                <a:gd name="T4" fmla="*/ 2147483647 w 185"/>
                <a:gd name="T5" fmla="*/ 2147483647 h 185"/>
                <a:gd name="T6" fmla="*/ 2147483647 w 185"/>
                <a:gd name="T7" fmla="*/ 2147483647 h 185"/>
                <a:gd name="T8" fmla="*/ 2147483647 w 185"/>
                <a:gd name="T9" fmla="*/ 0 h 185"/>
                <a:gd name="T10" fmla="*/ 2147483647 w 185"/>
                <a:gd name="T11" fmla="*/ 0 h 185"/>
                <a:gd name="T12" fmla="*/ 2147483647 w 185"/>
                <a:gd name="T13" fmla="*/ 2147483647 h 185"/>
                <a:gd name="T14" fmla="*/ 2147483647 w 185"/>
                <a:gd name="T15" fmla="*/ 2147483647 h 185"/>
                <a:gd name="T16" fmla="*/ 2147483647 w 185"/>
                <a:gd name="T17" fmla="*/ 2147483647 h 185"/>
                <a:gd name="T18" fmla="*/ 2147483647 w 185"/>
                <a:gd name="T19" fmla="*/ 2147483647 h 185"/>
                <a:gd name="T20" fmla="*/ 2147483647 w 185"/>
                <a:gd name="T21" fmla="*/ 2147483647 h 185"/>
                <a:gd name="T22" fmla="*/ 2147483647 w 185"/>
                <a:gd name="T23" fmla="*/ 2147483647 h 185"/>
                <a:gd name="T24" fmla="*/ 2147483647 w 185"/>
                <a:gd name="T25" fmla="*/ 2147483647 h 185"/>
                <a:gd name="T26" fmla="*/ 2147483647 w 185"/>
                <a:gd name="T27" fmla="*/ 2147483647 h 185"/>
                <a:gd name="T28" fmla="*/ 2147483647 w 185"/>
                <a:gd name="T29" fmla="*/ 2147483647 h 185"/>
                <a:gd name="T30" fmla="*/ 2147483647 w 185"/>
                <a:gd name="T31" fmla="*/ 2147483647 h 185"/>
                <a:gd name="T32" fmla="*/ 2147483647 w 185"/>
                <a:gd name="T33" fmla="*/ 2147483647 h 185"/>
                <a:gd name="T34" fmla="*/ 2147483647 w 185"/>
                <a:gd name="T35" fmla="*/ 2147483647 h 185"/>
                <a:gd name="T36" fmla="*/ 2147483647 w 185"/>
                <a:gd name="T37" fmla="*/ 2147483647 h 185"/>
                <a:gd name="T38" fmla="*/ 0 w 185"/>
                <a:gd name="T39" fmla="*/ 2147483647 h 185"/>
                <a:gd name="T40" fmla="*/ 0 w 185"/>
                <a:gd name="T41" fmla="*/ 2147483647 h 18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85" h="185">
                  <a:moveTo>
                    <a:pt x="0" y="81"/>
                  </a:moveTo>
                  <a:cubicBezTo>
                    <a:pt x="0" y="73"/>
                    <a:pt x="7" y="66"/>
                    <a:pt x="15" y="66"/>
                  </a:cubicBezTo>
                  <a:cubicBezTo>
                    <a:pt x="65" y="66"/>
                    <a:pt x="65" y="66"/>
                    <a:pt x="65" y="66"/>
                  </a:cubicBezTo>
                  <a:cubicBezTo>
                    <a:pt x="65" y="16"/>
                    <a:pt x="65" y="16"/>
                    <a:pt x="65" y="16"/>
                  </a:cubicBezTo>
                  <a:cubicBezTo>
                    <a:pt x="65" y="7"/>
                    <a:pt x="72" y="0"/>
                    <a:pt x="81" y="0"/>
                  </a:cubicBezTo>
                  <a:cubicBezTo>
                    <a:pt x="104" y="0"/>
                    <a:pt x="104" y="0"/>
                    <a:pt x="104" y="0"/>
                  </a:cubicBezTo>
                  <a:cubicBezTo>
                    <a:pt x="113" y="0"/>
                    <a:pt x="120" y="7"/>
                    <a:pt x="120" y="16"/>
                  </a:cubicBezTo>
                  <a:cubicBezTo>
                    <a:pt x="120" y="66"/>
                    <a:pt x="120" y="66"/>
                    <a:pt x="120" y="66"/>
                  </a:cubicBezTo>
                  <a:cubicBezTo>
                    <a:pt x="170" y="66"/>
                    <a:pt x="170" y="66"/>
                    <a:pt x="170" y="66"/>
                  </a:cubicBezTo>
                  <a:cubicBezTo>
                    <a:pt x="178" y="66"/>
                    <a:pt x="185" y="73"/>
                    <a:pt x="185" y="81"/>
                  </a:cubicBezTo>
                  <a:cubicBezTo>
                    <a:pt x="185" y="104"/>
                    <a:pt x="185" y="104"/>
                    <a:pt x="185" y="104"/>
                  </a:cubicBezTo>
                  <a:cubicBezTo>
                    <a:pt x="185" y="113"/>
                    <a:pt x="178" y="120"/>
                    <a:pt x="170" y="120"/>
                  </a:cubicBezTo>
                  <a:cubicBezTo>
                    <a:pt x="120" y="120"/>
                    <a:pt x="120" y="120"/>
                    <a:pt x="120" y="120"/>
                  </a:cubicBezTo>
                  <a:cubicBezTo>
                    <a:pt x="120" y="170"/>
                    <a:pt x="120" y="170"/>
                    <a:pt x="120" y="170"/>
                  </a:cubicBezTo>
                  <a:cubicBezTo>
                    <a:pt x="120" y="178"/>
                    <a:pt x="113" y="185"/>
                    <a:pt x="104" y="185"/>
                  </a:cubicBezTo>
                  <a:cubicBezTo>
                    <a:pt x="81" y="185"/>
                    <a:pt x="81" y="185"/>
                    <a:pt x="81" y="185"/>
                  </a:cubicBezTo>
                  <a:cubicBezTo>
                    <a:pt x="72" y="185"/>
                    <a:pt x="65" y="178"/>
                    <a:pt x="65" y="170"/>
                  </a:cubicBezTo>
                  <a:cubicBezTo>
                    <a:pt x="65" y="120"/>
                    <a:pt x="65" y="120"/>
                    <a:pt x="65" y="120"/>
                  </a:cubicBezTo>
                  <a:cubicBezTo>
                    <a:pt x="15" y="120"/>
                    <a:pt x="15" y="120"/>
                    <a:pt x="15" y="120"/>
                  </a:cubicBezTo>
                  <a:cubicBezTo>
                    <a:pt x="7" y="120"/>
                    <a:pt x="0" y="113"/>
                    <a:pt x="0" y="104"/>
                  </a:cubicBezTo>
                  <a:lnTo>
                    <a:pt x="0" y="81"/>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6914" name="Oval 608"/>
            <p:cNvSpPr>
              <a:spLocks noChangeArrowheads="1"/>
            </p:cNvSpPr>
            <p:nvPr/>
          </p:nvSpPr>
          <p:spPr bwMode="auto">
            <a:xfrm>
              <a:off x="250923" y="349057"/>
              <a:ext cx="27328" cy="26086"/>
            </a:xfrm>
            <a:prstGeom prst="ellipse">
              <a:avLst/>
            </a:prstGeom>
            <a:solidFill>
              <a:srgbClr val="D2514B"/>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en-US" b="1">
                <a:solidFill>
                  <a:srgbClr val="000000"/>
                </a:solidFill>
              </a:endParaRPr>
            </a:p>
          </p:txBody>
        </p:sp>
        <p:sp>
          <p:nvSpPr>
            <p:cNvPr id="36915" name="Oval 609"/>
            <p:cNvSpPr>
              <a:spLocks noChangeArrowheads="1"/>
            </p:cNvSpPr>
            <p:nvPr/>
          </p:nvSpPr>
          <p:spPr bwMode="auto">
            <a:xfrm>
              <a:off x="219868" y="320486"/>
              <a:ext cx="27328" cy="26086"/>
            </a:xfrm>
            <a:prstGeom prst="ellipse">
              <a:avLst/>
            </a:prstGeom>
            <a:solidFill>
              <a:srgbClr val="A3BE5F"/>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en-US" b="1">
                <a:solidFill>
                  <a:srgbClr val="000000"/>
                </a:solidFill>
              </a:endParaRPr>
            </a:p>
          </p:txBody>
        </p:sp>
        <p:sp>
          <p:nvSpPr>
            <p:cNvPr id="36916" name="Oval 610"/>
            <p:cNvSpPr>
              <a:spLocks noChangeArrowheads="1"/>
            </p:cNvSpPr>
            <p:nvPr/>
          </p:nvSpPr>
          <p:spPr bwMode="auto">
            <a:xfrm>
              <a:off x="219868" y="380111"/>
              <a:ext cx="27328" cy="27328"/>
            </a:xfrm>
            <a:prstGeom prst="ellipse">
              <a:avLst/>
            </a:prstGeom>
            <a:solidFill>
              <a:srgbClr val="66A4C6"/>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en-US" b="1">
                <a:solidFill>
                  <a:srgbClr val="000000"/>
                </a:solidFill>
              </a:endParaRPr>
            </a:p>
          </p:txBody>
        </p:sp>
        <p:sp>
          <p:nvSpPr>
            <p:cNvPr id="36917" name="Oval 611"/>
            <p:cNvSpPr>
              <a:spLocks noChangeArrowheads="1"/>
            </p:cNvSpPr>
            <p:nvPr/>
          </p:nvSpPr>
          <p:spPr bwMode="auto">
            <a:xfrm>
              <a:off x="188813" y="349057"/>
              <a:ext cx="27328" cy="26086"/>
            </a:xfrm>
            <a:prstGeom prst="ellipse">
              <a:avLst/>
            </a:prstGeom>
            <a:solidFill>
              <a:srgbClr val="9D9ABF"/>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en-US" b="1">
                <a:solidFill>
                  <a:srgbClr val="000000"/>
                </a:solidFill>
              </a:endParaRPr>
            </a:p>
          </p:txBody>
        </p:sp>
      </p:grpSp>
      <p:grpSp>
        <p:nvGrpSpPr>
          <p:cNvPr id="36906" name="组合 264"/>
          <p:cNvGrpSpPr/>
          <p:nvPr/>
        </p:nvGrpSpPr>
        <p:grpSpPr bwMode="auto">
          <a:xfrm>
            <a:off x="559594" y="334670"/>
            <a:ext cx="7975997" cy="1376787"/>
            <a:chOff x="0" y="0"/>
            <a:chExt cx="10635290" cy="1835106"/>
          </a:xfrm>
        </p:grpSpPr>
        <p:sp>
          <p:nvSpPr>
            <p:cNvPr id="36907" name="矩形 51"/>
            <p:cNvSpPr>
              <a:spLocks noChangeArrowheads="1"/>
            </p:cNvSpPr>
            <p:nvPr/>
          </p:nvSpPr>
          <p:spPr bwMode="auto">
            <a:xfrm>
              <a:off x="0" y="0"/>
              <a:ext cx="10635290" cy="1835106"/>
            </a:xfrm>
            <a:prstGeom prst="rect">
              <a:avLst/>
            </a:prstGeom>
            <a:solidFill>
              <a:srgbClr val="6FB0A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sp>
          <p:nvSpPr>
            <p:cNvPr id="36908" name="文本框 266"/>
            <p:cNvSpPr txBox="1">
              <a:spLocks noChangeArrowheads="1"/>
            </p:cNvSpPr>
            <p:nvPr/>
          </p:nvSpPr>
          <p:spPr bwMode="auto">
            <a:xfrm>
              <a:off x="1231023" y="206497"/>
              <a:ext cx="8173243" cy="147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r>
                <a:rPr lang="zh-CN" altLang="en-US" sz="6600" b="1">
                  <a:solidFill>
                    <a:srgbClr val="FFFFFF"/>
                  </a:solidFill>
                  <a:latin typeface="微软雅黑" panose="020B0503020204020204" pitchFamily="34" charset="-122"/>
                  <a:ea typeface="微软雅黑" panose="020B0503020204020204" pitchFamily="34" charset="-122"/>
                </a:rPr>
                <a:t>赠送可编辑图标</a:t>
              </a:r>
              <a:endParaRPr lang="zh-CN" altLang="en-US" sz="6600" b="1">
                <a:solidFill>
                  <a:srgbClr val="FFFFFF"/>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2000" advClick="0" advTm="2000"/>
    </mc:Choice>
    <mc:Fallback>
      <p:transition spd="slow" advClick="0" advTm="200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90" name="Freeform 5"/>
          <p:cNvSpPr>
            <a:spLocks noEditPoints="1"/>
          </p:cNvSpPr>
          <p:nvPr/>
        </p:nvSpPr>
        <p:spPr bwMode="auto">
          <a:xfrm>
            <a:off x="571501" y="1924644"/>
            <a:ext cx="327422" cy="302512"/>
          </a:xfrm>
          <a:custGeom>
            <a:avLst/>
            <a:gdLst>
              <a:gd name="T0" fmla="*/ 2147483647 w 183"/>
              <a:gd name="T1" fmla="*/ 2147483647 h 169"/>
              <a:gd name="T2" fmla="*/ 2147483647 w 183"/>
              <a:gd name="T3" fmla="*/ 2147483647 h 169"/>
              <a:gd name="T4" fmla="*/ 2147483647 w 183"/>
              <a:gd name="T5" fmla="*/ 2147483647 h 169"/>
              <a:gd name="T6" fmla="*/ 2147483647 w 183"/>
              <a:gd name="T7" fmla="*/ 2147483647 h 169"/>
              <a:gd name="T8" fmla="*/ 2147483647 w 183"/>
              <a:gd name="T9" fmla="*/ 0 h 169"/>
              <a:gd name="T10" fmla="*/ 2147483647 w 183"/>
              <a:gd name="T11" fmla="*/ 0 h 169"/>
              <a:gd name="T12" fmla="*/ 2147483647 w 183"/>
              <a:gd name="T13" fmla="*/ 2147483647 h 169"/>
              <a:gd name="T14" fmla="*/ 0 w 183"/>
              <a:gd name="T15" fmla="*/ 2147483647 h 169"/>
              <a:gd name="T16" fmla="*/ 2147483647 w 183"/>
              <a:gd name="T17" fmla="*/ 2147483647 h 169"/>
              <a:gd name="T18" fmla="*/ 2147483647 w 183"/>
              <a:gd name="T19" fmla="*/ 2147483647 h 169"/>
              <a:gd name="T20" fmla="*/ 2147483647 w 183"/>
              <a:gd name="T21" fmla="*/ 2147483647 h 169"/>
              <a:gd name="T22" fmla="*/ 2147483647 w 183"/>
              <a:gd name="T23" fmla="*/ 2147483647 h 169"/>
              <a:gd name="T24" fmla="*/ 2147483647 w 183"/>
              <a:gd name="T25" fmla="*/ 2147483647 h 169"/>
              <a:gd name="T26" fmla="*/ 2147483647 w 183"/>
              <a:gd name="T27" fmla="*/ 2147483647 h 169"/>
              <a:gd name="T28" fmla="*/ 2147483647 w 183"/>
              <a:gd name="T29" fmla="*/ 2147483647 h 169"/>
              <a:gd name="T30" fmla="*/ 2147483647 w 183"/>
              <a:gd name="T31" fmla="*/ 2147483647 h 169"/>
              <a:gd name="T32" fmla="*/ 2147483647 w 183"/>
              <a:gd name="T33" fmla="*/ 2147483647 h 169"/>
              <a:gd name="T34" fmla="*/ 2147483647 w 183"/>
              <a:gd name="T35" fmla="*/ 2147483647 h 169"/>
              <a:gd name="T36" fmla="*/ 2147483647 w 183"/>
              <a:gd name="T37" fmla="*/ 2147483647 h 169"/>
              <a:gd name="T38" fmla="*/ 2147483647 w 183"/>
              <a:gd name="T39" fmla="*/ 2147483647 h 169"/>
              <a:gd name="T40" fmla="*/ 2147483647 w 183"/>
              <a:gd name="T41" fmla="*/ 2147483647 h 169"/>
              <a:gd name="T42" fmla="*/ 2147483647 w 183"/>
              <a:gd name="T43" fmla="*/ 2147483647 h 169"/>
              <a:gd name="T44" fmla="*/ 2147483647 w 183"/>
              <a:gd name="T45" fmla="*/ 2147483647 h 169"/>
              <a:gd name="T46" fmla="*/ 2147483647 w 183"/>
              <a:gd name="T47" fmla="*/ 2147483647 h 169"/>
              <a:gd name="T48" fmla="*/ 2147483647 w 183"/>
              <a:gd name="T49" fmla="*/ 2147483647 h 169"/>
              <a:gd name="T50" fmla="*/ 2147483647 w 183"/>
              <a:gd name="T51" fmla="*/ 2147483647 h 169"/>
              <a:gd name="T52" fmla="*/ 2147483647 w 183"/>
              <a:gd name="T53" fmla="*/ 2147483647 h 169"/>
              <a:gd name="T54" fmla="*/ 2147483647 w 183"/>
              <a:gd name="T55" fmla="*/ 2147483647 h 169"/>
              <a:gd name="T56" fmla="*/ 2147483647 w 183"/>
              <a:gd name="T57" fmla="*/ 2147483647 h 169"/>
              <a:gd name="T58" fmla="*/ 2147483647 w 183"/>
              <a:gd name="T59" fmla="*/ 2147483647 h 169"/>
              <a:gd name="T60" fmla="*/ 2147483647 w 183"/>
              <a:gd name="T61" fmla="*/ 2147483647 h 169"/>
              <a:gd name="T62" fmla="*/ 2147483647 w 183"/>
              <a:gd name="T63" fmla="*/ 2147483647 h 169"/>
              <a:gd name="T64" fmla="*/ 2147483647 w 183"/>
              <a:gd name="T65" fmla="*/ 2147483647 h 169"/>
              <a:gd name="T66" fmla="*/ 2147483647 w 183"/>
              <a:gd name="T67" fmla="*/ 2147483647 h 16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83" h="169">
                <a:moveTo>
                  <a:pt x="118" y="71"/>
                </a:moveTo>
                <a:cubicBezTo>
                  <a:pt x="118" y="71"/>
                  <a:pt x="118" y="71"/>
                  <a:pt x="118" y="71"/>
                </a:cubicBezTo>
                <a:cubicBezTo>
                  <a:pt x="169" y="71"/>
                  <a:pt x="183" y="3"/>
                  <a:pt x="183" y="3"/>
                </a:cubicBezTo>
                <a:cubicBezTo>
                  <a:pt x="146" y="3"/>
                  <a:pt x="146" y="3"/>
                  <a:pt x="146" y="3"/>
                </a:cubicBezTo>
                <a:cubicBezTo>
                  <a:pt x="146" y="2"/>
                  <a:pt x="146" y="1"/>
                  <a:pt x="146" y="0"/>
                </a:cubicBezTo>
                <a:cubicBezTo>
                  <a:pt x="36" y="0"/>
                  <a:pt x="36" y="0"/>
                  <a:pt x="36" y="0"/>
                </a:cubicBezTo>
                <a:cubicBezTo>
                  <a:pt x="36" y="1"/>
                  <a:pt x="36" y="2"/>
                  <a:pt x="36" y="3"/>
                </a:cubicBezTo>
                <a:cubicBezTo>
                  <a:pt x="0" y="3"/>
                  <a:pt x="0" y="3"/>
                  <a:pt x="0" y="3"/>
                </a:cubicBezTo>
                <a:cubicBezTo>
                  <a:pt x="0" y="3"/>
                  <a:pt x="14" y="71"/>
                  <a:pt x="64" y="71"/>
                </a:cubicBezTo>
                <a:cubicBezTo>
                  <a:pt x="65" y="71"/>
                  <a:pt x="65" y="71"/>
                  <a:pt x="65" y="71"/>
                </a:cubicBezTo>
                <a:cubicBezTo>
                  <a:pt x="68" y="74"/>
                  <a:pt x="71" y="77"/>
                  <a:pt x="74" y="79"/>
                </a:cubicBezTo>
                <a:cubicBezTo>
                  <a:pt x="72" y="79"/>
                  <a:pt x="70" y="81"/>
                  <a:pt x="70" y="83"/>
                </a:cubicBezTo>
                <a:cubicBezTo>
                  <a:pt x="70" y="86"/>
                  <a:pt x="72" y="87"/>
                  <a:pt x="74" y="87"/>
                </a:cubicBezTo>
                <a:cubicBezTo>
                  <a:pt x="79" y="87"/>
                  <a:pt x="79" y="87"/>
                  <a:pt x="79" y="87"/>
                </a:cubicBezTo>
                <a:cubicBezTo>
                  <a:pt x="67" y="152"/>
                  <a:pt x="67" y="152"/>
                  <a:pt x="67" y="152"/>
                </a:cubicBezTo>
                <a:cubicBezTo>
                  <a:pt x="63" y="152"/>
                  <a:pt x="63" y="152"/>
                  <a:pt x="63" y="152"/>
                </a:cubicBezTo>
                <a:cubicBezTo>
                  <a:pt x="63" y="169"/>
                  <a:pt x="63" y="169"/>
                  <a:pt x="63" y="169"/>
                </a:cubicBezTo>
                <a:cubicBezTo>
                  <a:pt x="122" y="169"/>
                  <a:pt x="122" y="169"/>
                  <a:pt x="122" y="169"/>
                </a:cubicBezTo>
                <a:cubicBezTo>
                  <a:pt x="122" y="152"/>
                  <a:pt x="122" y="152"/>
                  <a:pt x="122" y="152"/>
                </a:cubicBezTo>
                <a:cubicBezTo>
                  <a:pt x="118" y="152"/>
                  <a:pt x="118" y="152"/>
                  <a:pt x="118" y="152"/>
                </a:cubicBezTo>
                <a:cubicBezTo>
                  <a:pt x="106" y="87"/>
                  <a:pt x="106" y="87"/>
                  <a:pt x="106" y="87"/>
                </a:cubicBezTo>
                <a:cubicBezTo>
                  <a:pt x="111" y="87"/>
                  <a:pt x="111" y="87"/>
                  <a:pt x="111" y="87"/>
                </a:cubicBezTo>
                <a:cubicBezTo>
                  <a:pt x="114" y="87"/>
                  <a:pt x="115" y="86"/>
                  <a:pt x="115" y="83"/>
                </a:cubicBezTo>
                <a:cubicBezTo>
                  <a:pt x="115" y="81"/>
                  <a:pt x="114" y="79"/>
                  <a:pt x="111" y="79"/>
                </a:cubicBezTo>
                <a:cubicBezTo>
                  <a:pt x="109" y="79"/>
                  <a:pt x="109" y="79"/>
                  <a:pt x="109" y="79"/>
                </a:cubicBezTo>
                <a:cubicBezTo>
                  <a:pt x="112" y="77"/>
                  <a:pt x="115" y="74"/>
                  <a:pt x="118" y="71"/>
                </a:cubicBezTo>
                <a:close/>
                <a:moveTo>
                  <a:pt x="9" y="11"/>
                </a:moveTo>
                <a:cubicBezTo>
                  <a:pt x="37" y="11"/>
                  <a:pt x="37" y="11"/>
                  <a:pt x="37" y="11"/>
                </a:cubicBezTo>
                <a:cubicBezTo>
                  <a:pt x="40" y="27"/>
                  <a:pt x="48" y="48"/>
                  <a:pt x="59" y="63"/>
                </a:cubicBezTo>
                <a:cubicBezTo>
                  <a:pt x="29" y="60"/>
                  <a:pt x="15" y="27"/>
                  <a:pt x="9" y="11"/>
                </a:cubicBezTo>
                <a:close/>
                <a:moveTo>
                  <a:pt x="173" y="11"/>
                </a:moveTo>
                <a:cubicBezTo>
                  <a:pt x="168" y="27"/>
                  <a:pt x="154" y="60"/>
                  <a:pt x="124" y="63"/>
                </a:cubicBezTo>
                <a:cubicBezTo>
                  <a:pt x="135" y="48"/>
                  <a:pt x="143" y="27"/>
                  <a:pt x="145" y="11"/>
                </a:cubicBezTo>
                <a:lnTo>
                  <a:pt x="173" y="11"/>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grpSp>
        <p:nvGrpSpPr>
          <p:cNvPr id="37891" name="组合 123"/>
          <p:cNvGrpSpPr/>
          <p:nvPr/>
        </p:nvGrpSpPr>
        <p:grpSpPr bwMode="auto">
          <a:xfrm>
            <a:off x="1153716" y="1879386"/>
            <a:ext cx="304800" cy="347770"/>
            <a:chOff x="0" y="0"/>
            <a:chExt cx="366310" cy="417339"/>
          </a:xfrm>
        </p:grpSpPr>
        <p:sp>
          <p:nvSpPr>
            <p:cNvPr id="38328" name="Freeform 6"/>
            <p:cNvSpPr>
              <a:spLocks noEditPoints="1"/>
            </p:cNvSpPr>
            <p:nvPr/>
          </p:nvSpPr>
          <p:spPr bwMode="auto">
            <a:xfrm>
              <a:off x="0" y="0"/>
              <a:ext cx="366310" cy="368133"/>
            </a:xfrm>
            <a:custGeom>
              <a:avLst/>
              <a:gdLst>
                <a:gd name="T0" fmla="*/ 2147483647 w 170"/>
                <a:gd name="T1" fmla="*/ 2147483647 h 171"/>
                <a:gd name="T2" fmla="*/ 2147483647 w 170"/>
                <a:gd name="T3" fmla="*/ 2147483647 h 171"/>
                <a:gd name="T4" fmla="*/ 2147483647 w 170"/>
                <a:gd name="T5" fmla="*/ 2147483647 h 171"/>
                <a:gd name="T6" fmla="*/ 2147483647 w 170"/>
                <a:gd name="T7" fmla="*/ 2147483647 h 171"/>
                <a:gd name="T8" fmla="*/ 2147483647 w 170"/>
                <a:gd name="T9" fmla="*/ 0 h 171"/>
                <a:gd name="T10" fmla="*/ 2147483647 w 170"/>
                <a:gd name="T11" fmla="*/ 2147483647 h 171"/>
                <a:gd name="T12" fmla="*/ 2147483647 w 170"/>
                <a:gd name="T13" fmla="*/ 2147483647 h 171"/>
                <a:gd name="T14" fmla="*/ 2147483647 w 170"/>
                <a:gd name="T15" fmla="*/ 2147483647 h 171"/>
                <a:gd name="T16" fmla="*/ 2147483647 w 170"/>
                <a:gd name="T17" fmla="*/ 2147483647 h 171"/>
                <a:gd name="T18" fmla="*/ 2147483647 w 170"/>
                <a:gd name="T19" fmla="*/ 2147483647 h 171"/>
                <a:gd name="T20" fmla="*/ 2147483647 w 170"/>
                <a:gd name="T21" fmla="*/ 2147483647 h 171"/>
                <a:gd name="T22" fmla="*/ 2147483647 w 170"/>
                <a:gd name="T23" fmla="*/ 2147483647 h 171"/>
                <a:gd name="T24" fmla="*/ 2147483647 w 170"/>
                <a:gd name="T25" fmla="*/ 2147483647 h 171"/>
                <a:gd name="T26" fmla="*/ 0 w 170"/>
                <a:gd name="T27" fmla="*/ 2147483647 h 171"/>
                <a:gd name="T28" fmla="*/ 2147483647 w 170"/>
                <a:gd name="T29" fmla="*/ 2147483647 h 171"/>
                <a:gd name="T30" fmla="*/ 2147483647 w 170"/>
                <a:gd name="T31" fmla="*/ 2147483647 h 171"/>
                <a:gd name="T32" fmla="*/ 2147483647 w 170"/>
                <a:gd name="T33" fmla="*/ 2147483647 h 171"/>
                <a:gd name="T34" fmla="*/ 2147483647 w 170"/>
                <a:gd name="T35" fmla="*/ 2147483647 h 171"/>
                <a:gd name="T36" fmla="*/ 2147483647 w 170"/>
                <a:gd name="T37" fmla="*/ 2147483647 h 171"/>
                <a:gd name="T38" fmla="*/ 2147483647 w 170"/>
                <a:gd name="T39" fmla="*/ 2147483647 h 171"/>
                <a:gd name="T40" fmla="*/ 2147483647 w 170"/>
                <a:gd name="T41" fmla="*/ 2147483647 h 171"/>
                <a:gd name="T42" fmla="*/ 2147483647 w 170"/>
                <a:gd name="T43" fmla="*/ 2147483647 h 171"/>
                <a:gd name="T44" fmla="*/ 2147483647 w 170"/>
                <a:gd name="T45" fmla="*/ 2147483647 h 171"/>
                <a:gd name="T46" fmla="*/ 2147483647 w 170"/>
                <a:gd name="T47" fmla="*/ 2147483647 h 171"/>
                <a:gd name="T48" fmla="*/ 2147483647 w 170"/>
                <a:gd name="T49" fmla="*/ 2147483647 h 171"/>
                <a:gd name="T50" fmla="*/ 2147483647 w 170"/>
                <a:gd name="T51" fmla="*/ 2147483647 h 171"/>
                <a:gd name="T52" fmla="*/ 2147483647 w 170"/>
                <a:gd name="T53" fmla="*/ 2147483647 h 171"/>
                <a:gd name="T54" fmla="*/ 2147483647 w 170"/>
                <a:gd name="T55" fmla="*/ 2147483647 h 171"/>
                <a:gd name="T56" fmla="*/ 2147483647 w 170"/>
                <a:gd name="T57" fmla="*/ 2147483647 h 171"/>
                <a:gd name="T58" fmla="*/ 2147483647 w 170"/>
                <a:gd name="T59" fmla="*/ 2147483647 h 171"/>
                <a:gd name="T60" fmla="*/ 2147483647 w 170"/>
                <a:gd name="T61" fmla="*/ 2147483647 h 171"/>
                <a:gd name="T62" fmla="*/ 2147483647 w 170"/>
                <a:gd name="T63" fmla="*/ 2147483647 h 171"/>
                <a:gd name="T64" fmla="*/ 2147483647 w 170"/>
                <a:gd name="T65" fmla="*/ 2147483647 h 171"/>
                <a:gd name="T66" fmla="*/ 2147483647 w 170"/>
                <a:gd name="T67" fmla="*/ 2147483647 h 17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0" h="171">
                  <a:moveTo>
                    <a:pt x="148" y="87"/>
                  </a:moveTo>
                  <a:cubicBezTo>
                    <a:pt x="149" y="86"/>
                    <a:pt x="150" y="85"/>
                    <a:pt x="150" y="85"/>
                  </a:cubicBezTo>
                  <a:cubicBezTo>
                    <a:pt x="85" y="19"/>
                    <a:pt x="85" y="19"/>
                    <a:pt x="85" y="19"/>
                  </a:cubicBezTo>
                  <a:cubicBezTo>
                    <a:pt x="84" y="20"/>
                    <a:pt x="84" y="21"/>
                    <a:pt x="83" y="21"/>
                  </a:cubicBezTo>
                  <a:cubicBezTo>
                    <a:pt x="61" y="0"/>
                    <a:pt x="61" y="0"/>
                    <a:pt x="61" y="0"/>
                  </a:cubicBezTo>
                  <a:cubicBezTo>
                    <a:pt x="61" y="0"/>
                    <a:pt x="29" y="48"/>
                    <a:pt x="59" y="78"/>
                  </a:cubicBezTo>
                  <a:cubicBezTo>
                    <a:pt x="60" y="79"/>
                    <a:pt x="60" y="79"/>
                    <a:pt x="60" y="79"/>
                  </a:cubicBezTo>
                  <a:cubicBezTo>
                    <a:pt x="59" y="82"/>
                    <a:pt x="59" y="86"/>
                    <a:pt x="60" y="89"/>
                  </a:cubicBezTo>
                  <a:cubicBezTo>
                    <a:pt x="59" y="88"/>
                    <a:pt x="56" y="88"/>
                    <a:pt x="55" y="89"/>
                  </a:cubicBezTo>
                  <a:cubicBezTo>
                    <a:pt x="54" y="90"/>
                    <a:pt x="54" y="93"/>
                    <a:pt x="55" y="94"/>
                  </a:cubicBezTo>
                  <a:cubicBezTo>
                    <a:pt x="58" y="97"/>
                    <a:pt x="58" y="97"/>
                    <a:pt x="58" y="97"/>
                  </a:cubicBezTo>
                  <a:cubicBezTo>
                    <a:pt x="12" y="128"/>
                    <a:pt x="12" y="128"/>
                    <a:pt x="12" y="128"/>
                  </a:cubicBezTo>
                  <a:cubicBezTo>
                    <a:pt x="10" y="126"/>
                    <a:pt x="10" y="126"/>
                    <a:pt x="10" y="126"/>
                  </a:cubicBezTo>
                  <a:cubicBezTo>
                    <a:pt x="0" y="136"/>
                    <a:pt x="0" y="136"/>
                    <a:pt x="0" y="136"/>
                  </a:cubicBezTo>
                  <a:cubicBezTo>
                    <a:pt x="35" y="171"/>
                    <a:pt x="35" y="171"/>
                    <a:pt x="35" y="171"/>
                  </a:cubicBezTo>
                  <a:cubicBezTo>
                    <a:pt x="45" y="161"/>
                    <a:pt x="45" y="161"/>
                    <a:pt x="45" y="161"/>
                  </a:cubicBezTo>
                  <a:cubicBezTo>
                    <a:pt x="43" y="159"/>
                    <a:pt x="43" y="159"/>
                    <a:pt x="43" y="159"/>
                  </a:cubicBezTo>
                  <a:cubicBezTo>
                    <a:pt x="74" y="113"/>
                    <a:pt x="74" y="113"/>
                    <a:pt x="74" y="113"/>
                  </a:cubicBezTo>
                  <a:cubicBezTo>
                    <a:pt x="77" y="116"/>
                    <a:pt x="77" y="116"/>
                    <a:pt x="77" y="116"/>
                  </a:cubicBezTo>
                  <a:cubicBezTo>
                    <a:pt x="79" y="118"/>
                    <a:pt x="81" y="118"/>
                    <a:pt x="82" y="116"/>
                  </a:cubicBezTo>
                  <a:cubicBezTo>
                    <a:pt x="84" y="115"/>
                    <a:pt x="84" y="113"/>
                    <a:pt x="82" y="111"/>
                  </a:cubicBezTo>
                  <a:cubicBezTo>
                    <a:pt x="81" y="110"/>
                    <a:pt x="81" y="110"/>
                    <a:pt x="81" y="110"/>
                  </a:cubicBezTo>
                  <a:cubicBezTo>
                    <a:pt x="84" y="110"/>
                    <a:pt x="87" y="110"/>
                    <a:pt x="91" y="110"/>
                  </a:cubicBezTo>
                  <a:cubicBezTo>
                    <a:pt x="91" y="111"/>
                    <a:pt x="91" y="111"/>
                    <a:pt x="91" y="111"/>
                  </a:cubicBezTo>
                  <a:cubicBezTo>
                    <a:pt x="121" y="141"/>
                    <a:pt x="170" y="108"/>
                    <a:pt x="170" y="108"/>
                  </a:cubicBezTo>
                  <a:lnTo>
                    <a:pt x="148" y="87"/>
                  </a:lnTo>
                  <a:close/>
                  <a:moveTo>
                    <a:pt x="61" y="69"/>
                  </a:moveTo>
                  <a:cubicBezTo>
                    <a:pt x="47" y="50"/>
                    <a:pt x="56" y="24"/>
                    <a:pt x="63" y="11"/>
                  </a:cubicBezTo>
                  <a:cubicBezTo>
                    <a:pt x="78" y="27"/>
                    <a:pt x="78" y="27"/>
                    <a:pt x="78" y="27"/>
                  </a:cubicBezTo>
                  <a:cubicBezTo>
                    <a:pt x="71" y="38"/>
                    <a:pt x="64" y="54"/>
                    <a:pt x="61" y="69"/>
                  </a:cubicBezTo>
                  <a:close/>
                  <a:moveTo>
                    <a:pt x="101" y="109"/>
                  </a:moveTo>
                  <a:cubicBezTo>
                    <a:pt x="116" y="106"/>
                    <a:pt x="132" y="99"/>
                    <a:pt x="142" y="91"/>
                  </a:cubicBezTo>
                  <a:cubicBezTo>
                    <a:pt x="158" y="107"/>
                    <a:pt x="158" y="107"/>
                    <a:pt x="158" y="107"/>
                  </a:cubicBezTo>
                  <a:cubicBezTo>
                    <a:pt x="145" y="113"/>
                    <a:pt x="119" y="123"/>
                    <a:pt x="101" y="109"/>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329" name="Freeform 7"/>
            <p:cNvSpPr/>
            <p:nvPr/>
          </p:nvSpPr>
          <p:spPr bwMode="auto">
            <a:xfrm>
              <a:off x="49206" y="217782"/>
              <a:ext cx="258787" cy="199557"/>
            </a:xfrm>
            <a:custGeom>
              <a:avLst/>
              <a:gdLst>
                <a:gd name="T0" fmla="*/ 2147483647 w 120"/>
                <a:gd name="T1" fmla="*/ 2147483647 h 93"/>
                <a:gd name="T2" fmla="*/ 2147483647 w 120"/>
                <a:gd name="T3" fmla="*/ 2147483647 h 93"/>
                <a:gd name="T4" fmla="*/ 2147483647 w 120"/>
                <a:gd name="T5" fmla="*/ 2147483647 h 93"/>
                <a:gd name="T6" fmla="*/ 2147483647 w 120"/>
                <a:gd name="T7" fmla="*/ 2147483647 h 93"/>
                <a:gd name="T8" fmla="*/ 2147483647 w 120"/>
                <a:gd name="T9" fmla="*/ 2147483647 h 93"/>
                <a:gd name="T10" fmla="*/ 2147483647 w 120"/>
                <a:gd name="T11" fmla="*/ 2147483647 h 93"/>
                <a:gd name="T12" fmla="*/ 2147483647 w 120"/>
                <a:gd name="T13" fmla="*/ 2147483647 h 9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0" h="93">
                  <a:moveTo>
                    <a:pt x="33" y="7"/>
                  </a:moveTo>
                  <a:cubicBezTo>
                    <a:pt x="26" y="0"/>
                    <a:pt x="20" y="0"/>
                    <a:pt x="13" y="7"/>
                  </a:cubicBezTo>
                  <a:cubicBezTo>
                    <a:pt x="6" y="14"/>
                    <a:pt x="0" y="25"/>
                    <a:pt x="7" y="32"/>
                  </a:cubicBezTo>
                  <a:cubicBezTo>
                    <a:pt x="33" y="43"/>
                    <a:pt x="33" y="43"/>
                    <a:pt x="33" y="43"/>
                  </a:cubicBezTo>
                  <a:cubicBezTo>
                    <a:pt x="68" y="93"/>
                    <a:pt x="68" y="93"/>
                    <a:pt x="68" y="93"/>
                  </a:cubicBezTo>
                  <a:cubicBezTo>
                    <a:pt x="120" y="93"/>
                    <a:pt x="120" y="93"/>
                    <a:pt x="120" y="93"/>
                  </a:cubicBezTo>
                  <a:lnTo>
                    <a:pt x="33" y="7"/>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7892" name="组合 253"/>
          <p:cNvGrpSpPr/>
          <p:nvPr/>
        </p:nvGrpSpPr>
        <p:grpSpPr bwMode="auto">
          <a:xfrm>
            <a:off x="2174082" y="1877004"/>
            <a:ext cx="373856" cy="343006"/>
            <a:chOff x="0" y="0"/>
            <a:chExt cx="448321" cy="411872"/>
          </a:xfrm>
        </p:grpSpPr>
        <p:sp>
          <p:nvSpPr>
            <p:cNvPr id="38323" name="Freeform 8"/>
            <p:cNvSpPr/>
            <p:nvPr/>
          </p:nvSpPr>
          <p:spPr bwMode="auto">
            <a:xfrm>
              <a:off x="146707" y="377245"/>
              <a:ext cx="123015" cy="34627"/>
            </a:xfrm>
            <a:custGeom>
              <a:avLst/>
              <a:gdLst>
                <a:gd name="T0" fmla="*/ 2147483647 w 57"/>
                <a:gd name="T1" fmla="*/ 2147483647 h 16"/>
                <a:gd name="T2" fmla="*/ 2147483647 w 57"/>
                <a:gd name="T3" fmla="*/ 2147483647 h 16"/>
                <a:gd name="T4" fmla="*/ 2147483647 w 57"/>
                <a:gd name="T5" fmla="*/ 2147483647 h 16"/>
                <a:gd name="T6" fmla="*/ 2147483647 w 57"/>
                <a:gd name="T7" fmla="*/ 2147483647 h 16"/>
                <a:gd name="T8" fmla="*/ 2147483647 w 57"/>
                <a:gd name="T9" fmla="*/ 2147483647 h 16"/>
                <a:gd name="T10" fmla="*/ 2147483647 w 57"/>
                <a:gd name="T11" fmla="*/ 2147483647 h 16"/>
                <a:gd name="T12" fmla="*/ 2147483647 w 57"/>
                <a:gd name="T13" fmla="*/ 2147483647 h 16"/>
                <a:gd name="T14" fmla="*/ 2147483647 w 57"/>
                <a:gd name="T15" fmla="*/ 2147483647 h 16"/>
                <a:gd name="T16" fmla="*/ 2147483647 w 57"/>
                <a:gd name="T17" fmla="*/ 0 h 16"/>
                <a:gd name="T18" fmla="*/ 0 w 57"/>
                <a:gd name="T19" fmla="*/ 0 h 16"/>
                <a:gd name="T20" fmla="*/ 2147483647 w 57"/>
                <a:gd name="T21" fmla="*/ 2147483647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 h="16">
                  <a:moveTo>
                    <a:pt x="3" y="9"/>
                  </a:moveTo>
                  <a:cubicBezTo>
                    <a:pt x="3" y="10"/>
                    <a:pt x="5" y="12"/>
                    <a:pt x="7" y="13"/>
                  </a:cubicBezTo>
                  <a:cubicBezTo>
                    <a:pt x="9" y="13"/>
                    <a:pt x="11" y="13"/>
                    <a:pt x="13" y="12"/>
                  </a:cubicBezTo>
                  <a:cubicBezTo>
                    <a:pt x="27" y="1"/>
                    <a:pt x="27" y="1"/>
                    <a:pt x="27" y="1"/>
                  </a:cubicBezTo>
                  <a:cubicBezTo>
                    <a:pt x="39" y="14"/>
                    <a:pt x="39" y="14"/>
                    <a:pt x="39" y="14"/>
                  </a:cubicBezTo>
                  <a:cubicBezTo>
                    <a:pt x="40" y="15"/>
                    <a:pt x="42" y="16"/>
                    <a:pt x="43" y="16"/>
                  </a:cubicBezTo>
                  <a:cubicBezTo>
                    <a:pt x="44" y="16"/>
                    <a:pt x="44" y="16"/>
                    <a:pt x="44" y="16"/>
                  </a:cubicBezTo>
                  <a:cubicBezTo>
                    <a:pt x="46" y="16"/>
                    <a:pt x="48" y="15"/>
                    <a:pt x="49" y="13"/>
                  </a:cubicBezTo>
                  <a:cubicBezTo>
                    <a:pt x="57" y="0"/>
                    <a:pt x="57" y="0"/>
                    <a:pt x="57" y="0"/>
                  </a:cubicBezTo>
                  <a:cubicBezTo>
                    <a:pt x="0" y="0"/>
                    <a:pt x="0" y="0"/>
                    <a:pt x="0" y="0"/>
                  </a:cubicBezTo>
                  <a:lnTo>
                    <a:pt x="3" y="9"/>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324" name="Freeform 9"/>
            <p:cNvSpPr/>
            <p:nvPr/>
          </p:nvSpPr>
          <p:spPr bwMode="auto">
            <a:xfrm>
              <a:off x="15491" y="0"/>
              <a:ext cx="410961" cy="306170"/>
            </a:xfrm>
            <a:custGeom>
              <a:avLst/>
              <a:gdLst>
                <a:gd name="T0" fmla="*/ 2147483647 w 191"/>
                <a:gd name="T1" fmla="*/ 2147483647 h 142"/>
                <a:gd name="T2" fmla="*/ 2147483647 w 191"/>
                <a:gd name="T3" fmla="*/ 2147483647 h 142"/>
                <a:gd name="T4" fmla="*/ 2147483647 w 191"/>
                <a:gd name="T5" fmla="*/ 2147483647 h 142"/>
                <a:gd name="T6" fmla="*/ 2147483647 w 191"/>
                <a:gd name="T7" fmla="*/ 2147483647 h 142"/>
                <a:gd name="T8" fmla="*/ 2147483647 w 191"/>
                <a:gd name="T9" fmla="*/ 2147483647 h 142"/>
                <a:gd name="T10" fmla="*/ 2147483647 w 191"/>
                <a:gd name="T11" fmla="*/ 2147483647 h 142"/>
                <a:gd name="T12" fmla="*/ 2147483647 w 191"/>
                <a:gd name="T13" fmla="*/ 2147483647 h 142"/>
                <a:gd name="T14" fmla="*/ 2147483647 w 191"/>
                <a:gd name="T15" fmla="*/ 2147483647 h 142"/>
                <a:gd name="T16" fmla="*/ 2147483647 w 191"/>
                <a:gd name="T17" fmla="*/ 2147483647 h 142"/>
                <a:gd name="T18" fmla="*/ 2147483647 w 191"/>
                <a:gd name="T19" fmla="*/ 2147483647 h 142"/>
                <a:gd name="T20" fmla="*/ 2147483647 w 191"/>
                <a:gd name="T21" fmla="*/ 2147483647 h 142"/>
                <a:gd name="T22" fmla="*/ 2147483647 w 191"/>
                <a:gd name="T23" fmla="*/ 2147483647 h 142"/>
                <a:gd name="T24" fmla="*/ 2147483647 w 191"/>
                <a:gd name="T25" fmla="*/ 2147483647 h 142"/>
                <a:gd name="T26" fmla="*/ 2147483647 w 191"/>
                <a:gd name="T27" fmla="*/ 2147483647 h 142"/>
                <a:gd name="T28" fmla="*/ 2147483647 w 191"/>
                <a:gd name="T29" fmla="*/ 2147483647 h 142"/>
                <a:gd name="T30" fmla="*/ 2147483647 w 191"/>
                <a:gd name="T31" fmla="*/ 2147483647 h 142"/>
                <a:gd name="T32" fmla="*/ 2147483647 w 191"/>
                <a:gd name="T33" fmla="*/ 2147483647 h 142"/>
                <a:gd name="T34" fmla="*/ 2147483647 w 191"/>
                <a:gd name="T35" fmla="*/ 2147483647 h 142"/>
                <a:gd name="T36" fmla="*/ 2147483647 w 191"/>
                <a:gd name="T37" fmla="*/ 2147483647 h 142"/>
                <a:gd name="T38" fmla="*/ 2147483647 w 191"/>
                <a:gd name="T39" fmla="*/ 2147483647 h 142"/>
                <a:gd name="T40" fmla="*/ 2147483647 w 191"/>
                <a:gd name="T41" fmla="*/ 2147483647 h 142"/>
                <a:gd name="T42" fmla="*/ 2147483647 w 191"/>
                <a:gd name="T43" fmla="*/ 2147483647 h 142"/>
                <a:gd name="T44" fmla="*/ 2147483647 w 191"/>
                <a:gd name="T45" fmla="*/ 2147483647 h 142"/>
                <a:gd name="T46" fmla="*/ 2147483647 w 191"/>
                <a:gd name="T47" fmla="*/ 2147483647 h 142"/>
                <a:gd name="T48" fmla="*/ 2147483647 w 191"/>
                <a:gd name="T49" fmla="*/ 2147483647 h 142"/>
                <a:gd name="T50" fmla="*/ 2147483647 w 191"/>
                <a:gd name="T51" fmla="*/ 2147483647 h 142"/>
                <a:gd name="T52" fmla="*/ 2147483647 w 191"/>
                <a:gd name="T53" fmla="*/ 2147483647 h 142"/>
                <a:gd name="T54" fmla="*/ 2147483647 w 191"/>
                <a:gd name="T55" fmla="*/ 2147483647 h 142"/>
                <a:gd name="T56" fmla="*/ 2147483647 w 191"/>
                <a:gd name="T57" fmla="*/ 2147483647 h 142"/>
                <a:gd name="T58" fmla="*/ 2147483647 w 191"/>
                <a:gd name="T59" fmla="*/ 2147483647 h 142"/>
                <a:gd name="T60" fmla="*/ 2147483647 w 191"/>
                <a:gd name="T61" fmla="*/ 2147483647 h 142"/>
                <a:gd name="T62" fmla="*/ 2147483647 w 191"/>
                <a:gd name="T63" fmla="*/ 2147483647 h 142"/>
                <a:gd name="T64" fmla="*/ 2147483647 w 191"/>
                <a:gd name="T65" fmla="*/ 2147483647 h 142"/>
                <a:gd name="T66" fmla="*/ 2147483647 w 191"/>
                <a:gd name="T67" fmla="*/ 2147483647 h 142"/>
                <a:gd name="T68" fmla="*/ 2147483647 w 191"/>
                <a:gd name="T69" fmla="*/ 2147483647 h 142"/>
                <a:gd name="T70" fmla="*/ 2147483647 w 191"/>
                <a:gd name="T71" fmla="*/ 2147483647 h 142"/>
                <a:gd name="T72" fmla="*/ 2147483647 w 191"/>
                <a:gd name="T73" fmla="*/ 2147483647 h 142"/>
                <a:gd name="T74" fmla="*/ 2147483647 w 191"/>
                <a:gd name="T75" fmla="*/ 0 h 142"/>
                <a:gd name="T76" fmla="*/ 2147483647 w 191"/>
                <a:gd name="T77" fmla="*/ 2147483647 h 142"/>
                <a:gd name="T78" fmla="*/ 2147483647 w 191"/>
                <a:gd name="T79" fmla="*/ 2147483647 h 142"/>
                <a:gd name="T80" fmla="*/ 2147483647 w 191"/>
                <a:gd name="T81" fmla="*/ 2147483647 h 142"/>
                <a:gd name="T82" fmla="*/ 2147483647 w 191"/>
                <a:gd name="T83" fmla="*/ 2147483647 h 142"/>
                <a:gd name="T84" fmla="*/ 2147483647 w 191"/>
                <a:gd name="T85" fmla="*/ 2147483647 h 142"/>
                <a:gd name="T86" fmla="*/ 2147483647 w 191"/>
                <a:gd name="T87" fmla="*/ 2147483647 h 142"/>
                <a:gd name="T88" fmla="*/ 2147483647 w 191"/>
                <a:gd name="T89" fmla="*/ 2147483647 h 142"/>
                <a:gd name="T90" fmla="*/ 2147483647 w 191"/>
                <a:gd name="T91" fmla="*/ 2147483647 h 142"/>
                <a:gd name="T92" fmla="*/ 2147483647 w 191"/>
                <a:gd name="T93" fmla="*/ 2147483647 h 142"/>
                <a:gd name="T94" fmla="*/ 2147483647 w 191"/>
                <a:gd name="T95" fmla="*/ 2147483647 h 142"/>
                <a:gd name="T96" fmla="*/ 2147483647 w 191"/>
                <a:gd name="T97" fmla="*/ 2147483647 h 142"/>
                <a:gd name="T98" fmla="*/ 2147483647 w 191"/>
                <a:gd name="T99" fmla="*/ 2147483647 h 142"/>
                <a:gd name="T100" fmla="*/ 2147483647 w 191"/>
                <a:gd name="T101" fmla="*/ 2147483647 h 142"/>
                <a:gd name="T102" fmla="*/ 2147483647 w 191"/>
                <a:gd name="T103" fmla="*/ 2147483647 h 142"/>
                <a:gd name="T104" fmla="*/ 2147483647 w 191"/>
                <a:gd name="T105" fmla="*/ 2147483647 h 142"/>
                <a:gd name="T106" fmla="*/ 0 w 191"/>
                <a:gd name="T107" fmla="*/ 2147483647 h 142"/>
                <a:gd name="T108" fmla="*/ 2147483647 w 191"/>
                <a:gd name="T109" fmla="*/ 2147483647 h 14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91" h="142">
                  <a:moveTo>
                    <a:pt x="3" y="110"/>
                  </a:moveTo>
                  <a:cubicBezTo>
                    <a:pt x="18" y="119"/>
                    <a:pt x="18" y="119"/>
                    <a:pt x="18" y="119"/>
                  </a:cubicBezTo>
                  <a:cubicBezTo>
                    <a:pt x="11" y="135"/>
                    <a:pt x="11" y="135"/>
                    <a:pt x="11" y="135"/>
                  </a:cubicBezTo>
                  <a:cubicBezTo>
                    <a:pt x="10" y="137"/>
                    <a:pt x="10" y="139"/>
                    <a:pt x="11" y="141"/>
                  </a:cubicBezTo>
                  <a:cubicBezTo>
                    <a:pt x="12" y="142"/>
                    <a:pt x="12" y="142"/>
                    <a:pt x="12" y="142"/>
                  </a:cubicBezTo>
                  <a:cubicBezTo>
                    <a:pt x="30" y="142"/>
                    <a:pt x="30" y="142"/>
                    <a:pt x="30" y="142"/>
                  </a:cubicBezTo>
                  <a:cubicBezTo>
                    <a:pt x="30" y="127"/>
                    <a:pt x="30" y="127"/>
                    <a:pt x="30" y="127"/>
                  </a:cubicBezTo>
                  <a:cubicBezTo>
                    <a:pt x="33" y="127"/>
                    <a:pt x="33" y="127"/>
                    <a:pt x="33" y="127"/>
                  </a:cubicBezTo>
                  <a:cubicBezTo>
                    <a:pt x="28" y="118"/>
                    <a:pt x="25" y="107"/>
                    <a:pt x="25" y="96"/>
                  </a:cubicBezTo>
                  <a:cubicBezTo>
                    <a:pt x="25" y="56"/>
                    <a:pt x="57" y="24"/>
                    <a:pt x="97" y="24"/>
                  </a:cubicBezTo>
                  <a:cubicBezTo>
                    <a:pt x="136" y="24"/>
                    <a:pt x="169" y="56"/>
                    <a:pt x="169" y="96"/>
                  </a:cubicBezTo>
                  <a:cubicBezTo>
                    <a:pt x="169" y="107"/>
                    <a:pt x="166" y="118"/>
                    <a:pt x="161" y="127"/>
                  </a:cubicBezTo>
                  <a:cubicBezTo>
                    <a:pt x="164" y="127"/>
                    <a:pt x="164" y="127"/>
                    <a:pt x="164" y="127"/>
                  </a:cubicBezTo>
                  <a:cubicBezTo>
                    <a:pt x="164" y="142"/>
                    <a:pt x="164" y="142"/>
                    <a:pt x="164" y="142"/>
                  </a:cubicBezTo>
                  <a:cubicBezTo>
                    <a:pt x="169" y="142"/>
                    <a:pt x="169" y="142"/>
                    <a:pt x="169" y="142"/>
                  </a:cubicBezTo>
                  <a:cubicBezTo>
                    <a:pt x="167" y="134"/>
                    <a:pt x="167" y="134"/>
                    <a:pt x="167" y="134"/>
                  </a:cubicBezTo>
                  <a:cubicBezTo>
                    <a:pt x="183" y="128"/>
                    <a:pt x="183" y="128"/>
                    <a:pt x="183" y="128"/>
                  </a:cubicBezTo>
                  <a:cubicBezTo>
                    <a:pt x="185" y="127"/>
                    <a:pt x="187" y="126"/>
                    <a:pt x="187" y="124"/>
                  </a:cubicBezTo>
                  <a:cubicBezTo>
                    <a:pt x="188" y="122"/>
                    <a:pt x="188" y="120"/>
                    <a:pt x="186" y="118"/>
                  </a:cubicBezTo>
                  <a:cubicBezTo>
                    <a:pt x="176" y="104"/>
                    <a:pt x="176" y="104"/>
                    <a:pt x="176" y="104"/>
                  </a:cubicBezTo>
                  <a:cubicBezTo>
                    <a:pt x="189" y="92"/>
                    <a:pt x="189" y="92"/>
                    <a:pt x="189" y="92"/>
                  </a:cubicBezTo>
                  <a:cubicBezTo>
                    <a:pt x="191" y="90"/>
                    <a:pt x="191" y="88"/>
                    <a:pt x="191" y="86"/>
                  </a:cubicBezTo>
                  <a:cubicBezTo>
                    <a:pt x="191" y="84"/>
                    <a:pt x="190" y="83"/>
                    <a:pt x="188" y="82"/>
                  </a:cubicBezTo>
                  <a:cubicBezTo>
                    <a:pt x="173" y="72"/>
                    <a:pt x="173" y="72"/>
                    <a:pt x="173" y="72"/>
                  </a:cubicBezTo>
                  <a:cubicBezTo>
                    <a:pt x="180" y="56"/>
                    <a:pt x="180" y="56"/>
                    <a:pt x="180" y="56"/>
                  </a:cubicBezTo>
                  <a:cubicBezTo>
                    <a:pt x="181" y="55"/>
                    <a:pt x="181" y="52"/>
                    <a:pt x="180" y="51"/>
                  </a:cubicBezTo>
                  <a:cubicBezTo>
                    <a:pt x="179" y="49"/>
                    <a:pt x="178" y="48"/>
                    <a:pt x="176" y="47"/>
                  </a:cubicBezTo>
                  <a:cubicBezTo>
                    <a:pt x="158" y="44"/>
                    <a:pt x="158" y="44"/>
                    <a:pt x="158" y="44"/>
                  </a:cubicBezTo>
                  <a:cubicBezTo>
                    <a:pt x="159" y="27"/>
                    <a:pt x="159" y="27"/>
                    <a:pt x="159" y="27"/>
                  </a:cubicBezTo>
                  <a:cubicBezTo>
                    <a:pt x="159" y="25"/>
                    <a:pt x="158" y="23"/>
                    <a:pt x="157" y="22"/>
                  </a:cubicBezTo>
                  <a:cubicBezTo>
                    <a:pt x="155" y="20"/>
                    <a:pt x="153" y="20"/>
                    <a:pt x="151" y="20"/>
                  </a:cubicBezTo>
                  <a:cubicBezTo>
                    <a:pt x="134" y="24"/>
                    <a:pt x="134" y="24"/>
                    <a:pt x="134" y="24"/>
                  </a:cubicBezTo>
                  <a:cubicBezTo>
                    <a:pt x="128" y="8"/>
                    <a:pt x="128" y="8"/>
                    <a:pt x="128" y="8"/>
                  </a:cubicBezTo>
                  <a:cubicBezTo>
                    <a:pt x="127" y="6"/>
                    <a:pt x="125" y="5"/>
                    <a:pt x="124" y="4"/>
                  </a:cubicBezTo>
                  <a:cubicBezTo>
                    <a:pt x="122" y="3"/>
                    <a:pt x="119" y="4"/>
                    <a:pt x="118" y="5"/>
                  </a:cubicBezTo>
                  <a:cubicBezTo>
                    <a:pt x="104" y="15"/>
                    <a:pt x="104" y="15"/>
                    <a:pt x="104" y="15"/>
                  </a:cubicBezTo>
                  <a:cubicBezTo>
                    <a:pt x="92" y="2"/>
                    <a:pt x="92" y="2"/>
                    <a:pt x="92" y="2"/>
                  </a:cubicBezTo>
                  <a:cubicBezTo>
                    <a:pt x="90" y="1"/>
                    <a:pt x="88" y="0"/>
                    <a:pt x="86" y="0"/>
                  </a:cubicBezTo>
                  <a:cubicBezTo>
                    <a:pt x="84" y="1"/>
                    <a:pt x="82" y="2"/>
                    <a:pt x="81" y="3"/>
                  </a:cubicBezTo>
                  <a:cubicBezTo>
                    <a:pt x="72" y="18"/>
                    <a:pt x="72" y="18"/>
                    <a:pt x="72" y="18"/>
                  </a:cubicBezTo>
                  <a:cubicBezTo>
                    <a:pt x="56" y="11"/>
                    <a:pt x="56" y="11"/>
                    <a:pt x="56" y="11"/>
                  </a:cubicBezTo>
                  <a:cubicBezTo>
                    <a:pt x="54" y="10"/>
                    <a:pt x="52" y="10"/>
                    <a:pt x="51" y="11"/>
                  </a:cubicBezTo>
                  <a:cubicBezTo>
                    <a:pt x="49" y="12"/>
                    <a:pt x="47" y="14"/>
                    <a:pt x="47" y="16"/>
                  </a:cubicBezTo>
                  <a:cubicBezTo>
                    <a:pt x="44" y="33"/>
                    <a:pt x="44" y="33"/>
                    <a:pt x="44" y="33"/>
                  </a:cubicBezTo>
                  <a:cubicBezTo>
                    <a:pt x="27" y="33"/>
                    <a:pt x="27" y="33"/>
                    <a:pt x="27" y="33"/>
                  </a:cubicBezTo>
                  <a:cubicBezTo>
                    <a:pt x="25" y="33"/>
                    <a:pt x="23" y="33"/>
                    <a:pt x="22" y="35"/>
                  </a:cubicBezTo>
                  <a:cubicBezTo>
                    <a:pt x="20" y="37"/>
                    <a:pt x="20" y="39"/>
                    <a:pt x="20" y="41"/>
                  </a:cubicBezTo>
                  <a:cubicBezTo>
                    <a:pt x="24" y="58"/>
                    <a:pt x="24" y="58"/>
                    <a:pt x="24" y="58"/>
                  </a:cubicBezTo>
                  <a:cubicBezTo>
                    <a:pt x="8" y="64"/>
                    <a:pt x="8" y="64"/>
                    <a:pt x="8" y="64"/>
                  </a:cubicBezTo>
                  <a:cubicBezTo>
                    <a:pt x="6" y="64"/>
                    <a:pt x="5" y="66"/>
                    <a:pt x="4" y="68"/>
                  </a:cubicBezTo>
                  <a:cubicBezTo>
                    <a:pt x="3" y="70"/>
                    <a:pt x="4" y="72"/>
                    <a:pt x="5" y="74"/>
                  </a:cubicBezTo>
                  <a:cubicBezTo>
                    <a:pt x="15" y="88"/>
                    <a:pt x="15" y="88"/>
                    <a:pt x="15" y="88"/>
                  </a:cubicBezTo>
                  <a:cubicBezTo>
                    <a:pt x="2" y="100"/>
                    <a:pt x="2" y="100"/>
                    <a:pt x="2" y="100"/>
                  </a:cubicBezTo>
                  <a:cubicBezTo>
                    <a:pt x="1" y="101"/>
                    <a:pt x="0" y="103"/>
                    <a:pt x="0" y="105"/>
                  </a:cubicBezTo>
                  <a:cubicBezTo>
                    <a:pt x="0" y="107"/>
                    <a:pt x="2" y="109"/>
                    <a:pt x="3" y="110"/>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325" name="Freeform 10"/>
            <p:cNvSpPr/>
            <p:nvPr/>
          </p:nvSpPr>
          <p:spPr bwMode="auto">
            <a:xfrm>
              <a:off x="269722" y="377245"/>
              <a:ext cx="44649" cy="12757"/>
            </a:xfrm>
            <a:custGeom>
              <a:avLst/>
              <a:gdLst>
                <a:gd name="T0" fmla="*/ 2147483647 w 21"/>
                <a:gd name="T1" fmla="*/ 2147483647 h 6"/>
                <a:gd name="T2" fmla="*/ 2147483647 w 21"/>
                <a:gd name="T3" fmla="*/ 2147483647 h 6"/>
                <a:gd name="T4" fmla="*/ 2147483647 w 21"/>
                <a:gd name="T5" fmla="*/ 2147483647 h 6"/>
                <a:gd name="T6" fmla="*/ 2147483647 w 21"/>
                <a:gd name="T7" fmla="*/ 0 h 6"/>
                <a:gd name="T8" fmla="*/ 0 w 21"/>
                <a:gd name="T9" fmla="*/ 0 h 6"/>
                <a:gd name="T10" fmla="*/ 2147483647 w 21"/>
                <a:gd name="T11" fmla="*/ 2147483647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 h="6">
                  <a:moveTo>
                    <a:pt x="12" y="5"/>
                  </a:moveTo>
                  <a:cubicBezTo>
                    <a:pt x="14" y="6"/>
                    <a:pt x="16" y="6"/>
                    <a:pt x="18" y="5"/>
                  </a:cubicBezTo>
                  <a:cubicBezTo>
                    <a:pt x="19" y="4"/>
                    <a:pt x="21" y="3"/>
                    <a:pt x="21" y="1"/>
                  </a:cubicBezTo>
                  <a:cubicBezTo>
                    <a:pt x="21" y="0"/>
                    <a:pt x="21" y="0"/>
                    <a:pt x="21" y="0"/>
                  </a:cubicBezTo>
                  <a:cubicBezTo>
                    <a:pt x="0" y="0"/>
                    <a:pt x="0" y="0"/>
                    <a:pt x="0" y="0"/>
                  </a:cubicBezTo>
                  <a:lnTo>
                    <a:pt x="12" y="5"/>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326" name="Freeform 11"/>
            <p:cNvSpPr/>
            <p:nvPr/>
          </p:nvSpPr>
          <p:spPr bwMode="auto">
            <a:xfrm>
              <a:off x="82011" y="64697"/>
              <a:ext cx="284301" cy="209580"/>
            </a:xfrm>
            <a:custGeom>
              <a:avLst/>
              <a:gdLst>
                <a:gd name="T0" fmla="*/ 2147483647 w 132"/>
                <a:gd name="T1" fmla="*/ 2147483647 h 97"/>
                <a:gd name="T2" fmla="*/ 2147483647 w 132"/>
                <a:gd name="T3" fmla="*/ 2147483647 h 97"/>
                <a:gd name="T4" fmla="*/ 2147483647 w 132"/>
                <a:gd name="T5" fmla="*/ 0 h 97"/>
                <a:gd name="T6" fmla="*/ 0 w 132"/>
                <a:gd name="T7" fmla="*/ 2147483647 h 97"/>
                <a:gd name="T8" fmla="*/ 2147483647 w 132"/>
                <a:gd name="T9" fmla="*/ 2147483647 h 97"/>
                <a:gd name="T10" fmla="*/ 2147483647 w 132"/>
                <a:gd name="T11" fmla="*/ 2147483647 h 97"/>
                <a:gd name="T12" fmla="*/ 2147483647 w 132"/>
                <a:gd name="T13" fmla="*/ 2147483647 h 97"/>
                <a:gd name="T14" fmla="*/ 2147483647 w 132"/>
                <a:gd name="T15" fmla="*/ 2147483647 h 97"/>
                <a:gd name="T16" fmla="*/ 2147483647 w 132"/>
                <a:gd name="T17" fmla="*/ 2147483647 h 97"/>
                <a:gd name="T18" fmla="*/ 2147483647 w 132"/>
                <a:gd name="T19" fmla="*/ 2147483647 h 97"/>
                <a:gd name="T20" fmla="*/ 2147483647 w 132"/>
                <a:gd name="T21" fmla="*/ 2147483647 h 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2" h="97">
                  <a:moveTo>
                    <a:pt x="124" y="97"/>
                  </a:moveTo>
                  <a:cubicBezTo>
                    <a:pt x="129" y="88"/>
                    <a:pt x="132" y="77"/>
                    <a:pt x="132" y="66"/>
                  </a:cubicBezTo>
                  <a:cubicBezTo>
                    <a:pt x="132" y="29"/>
                    <a:pt x="102" y="0"/>
                    <a:pt x="66" y="0"/>
                  </a:cubicBezTo>
                  <a:cubicBezTo>
                    <a:pt x="29" y="0"/>
                    <a:pt x="0" y="29"/>
                    <a:pt x="0" y="66"/>
                  </a:cubicBezTo>
                  <a:cubicBezTo>
                    <a:pt x="0" y="77"/>
                    <a:pt x="3" y="88"/>
                    <a:pt x="8" y="97"/>
                  </a:cubicBezTo>
                  <a:cubicBezTo>
                    <a:pt x="13" y="97"/>
                    <a:pt x="13" y="97"/>
                    <a:pt x="13" y="97"/>
                  </a:cubicBezTo>
                  <a:cubicBezTo>
                    <a:pt x="8" y="88"/>
                    <a:pt x="4" y="77"/>
                    <a:pt x="4" y="66"/>
                  </a:cubicBezTo>
                  <a:cubicBezTo>
                    <a:pt x="4" y="32"/>
                    <a:pt x="32" y="4"/>
                    <a:pt x="66" y="4"/>
                  </a:cubicBezTo>
                  <a:cubicBezTo>
                    <a:pt x="100" y="4"/>
                    <a:pt x="127" y="32"/>
                    <a:pt x="127" y="66"/>
                  </a:cubicBezTo>
                  <a:cubicBezTo>
                    <a:pt x="127" y="77"/>
                    <a:pt x="124" y="88"/>
                    <a:pt x="118" y="97"/>
                  </a:cubicBezTo>
                  <a:lnTo>
                    <a:pt x="124" y="97"/>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327" name="Freeform 12"/>
            <p:cNvSpPr>
              <a:spLocks noEditPoints="1"/>
            </p:cNvSpPr>
            <p:nvPr/>
          </p:nvSpPr>
          <p:spPr bwMode="auto">
            <a:xfrm>
              <a:off x="0" y="282478"/>
              <a:ext cx="448321" cy="94767"/>
            </a:xfrm>
            <a:custGeom>
              <a:avLst/>
              <a:gdLst>
                <a:gd name="T0" fmla="*/ 2147483647 w 492"/>
                <a:gd name="T1" fmla="*/ 2147483647 h 104"/>
                <a:gd name="T2" fmla="*/ 2147483647 w 492"/>
                <a:gd name="T3" fmla="*/ 2147483647 h 104"/>
                <a:gd name="T4" fmla="*/ 2147483647 w 492"/>
                <a:gd name="T5" fmla="*/ 2147483647 h 104"/>
                <a:gd name="T6" fmla="*/ 2147483647 w 492"/>
                <a:gd name="T7" fmla="*/ 2147483647 h 104"/>
                <a:gd name="T8" fmla="*/ 2147483647 w 492"/>
                <a:gd name="T9" fmla="*/ 0 h 104"/>
                <a:gd name="T10" fmla="*/ 2147483647 w 492"/>
                <a:gd name="T11" fmla="*/ 0 h 104"/>
                <a:gd name="T12" fmla="*/ 2147483647 w 492"/>
                <a:gd name="T13" fmla="*/ 2147483647 h 104"/>
                <a:gd name="T14" fmla="*/ 0 w 492"/>
                <a:gd name="T15" fmla="*/ 2147483647 h 104"/>
                <a:gd name="T16" fmla="*/ 2147483647 w 492"/>
                <a:gd name="T17" fmla="*/ 2147483647 h 104"/>
                <a:gd name="T18" fmla="*/ 0 w 492"/>
                <a:gd name="T19" fmla="*/ 2147483647 h 104"/>
                <a:gd name="T20" fmla="*/ 2147483647 w 492"/>
                <a:gd name="T21" fmla="*/ 2147483647 h 104"/>
                <a:gd name="T22" fmla="*/ 2147483647 w 492"/>
                <a:gd name="T23" fmla="*/ 2147483647 h 104"/>
                <a:gd name="T24" fmla="*/ 2147483647 w 492"/>
                <a:gd name="T25" fmla="*/ 2147483647 h 104"/>
                <a:gd name="T26" fmla="*/ 2147483647 w 492"/>
                <a:gd name="T27" fmla="*/ 2147483647 h 104"/>
                <a:gd name="T28" fmla="*/ 2147483647 w 492"/>
                <a:gd name="T29" fmla="*/ 2147483647 h 104"/>
                <a:gd name="T30" fmla="*/ 2147483647 w 492"/>
                <a:gd name="T31" fmla="*/ 2147483647 h 104"/>
                <a:gd name="T32" fmla="*/ 2147483647 w 492"/>
                <a:gd name="T33" fmla="*/ 2147483647 h 104"/>
                <a:gd name="T34" fmla="*/ 2147483647 w 492"/>
                <a:gd name="T35" fmla="*/ 2147483647 h 104"/>
                <a:gd name="T36" fmla="*/ 2147483647 w 492"/>
                <a:gd name="T37" fmla="*/ 2147483647 h 104"/>
                <a:gd name="T38" fmla="*/ 2147483647 w 492"/>
                <a:gd name="T39" fmla="*/ 2147483647 h 104"/>
                <a:gd name="T40" fmla="*/ 2147483647 w 492"/>
                <a:gd name="T41" fmla="*/ 2147483647 h 104"/>
                <a:gd name="T42" fmla="*/ 2147483647 w 492"/>
                <a:gd name="T43" fmla="*/ 2147483647 h 104"/>
                <a:gd name="T44" fmla="*/ 2147483647 w 492"/>
                <a:gd name="T45" fmla="*/ 2147483647 h 104"/>
                <a:gd name="T46" fmla="*/ 2147483647 w 492"/>
                <a:gd name="T47" fmla="*/ 2147483647 h 104"/>
                <a:gd name="T48" fmla="*/ 2147483647 w 492"/>
                <a:gd name="T49" fmla="*/ 2147483647 h 104"/>
                <a:gd name="T50" fmla="*/ 2147483647 w 492"/>
                <a:gd name="T51" fmla="*/ 2147483647 h 104"/>
                <a:gd name="T52" fmla="*/ 2147483647 w 492"/>
                <a:gd name="T53" fmla="*/ 2147483647 h 104"/>
                <a:gd name="T54" fmla="*/ 2147483647 w 492"/>
                <a:gd name="T55" fmla="*/ 2147483647 h 104"/>
                <a:gd name="T56" fmla="*/ 2147483647 w 492"/>
                <a:gd name="T57" fmla="*/ 2147483647 h 104"/>
                <a:gd name="T58" fmla="*/ 2147483647 w 492"/>
                <a:gd name="T59" fmla="*/ 2147483647 h 104"/>
                <a:gd name="T60" fmla="*/ 2147483647 w 492"/>
                <a:gd name="T61" fmla="*/ 2147483647 h 10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492" h="104">
                  <a:moveTo>
                    <a:pt x="492" y="104"/>
                  </a:moveTo>
                  <a:lnTo>
                    <a:pt x="468" y="69"/>
                  </a:lnTo>
                  <a:lnTo>
                    <a:pt x="492" y="36"/>
                  </a:lnTo>
                  <a:lnTo>
                    <a:pt x="395" y="36"/>
                  </a:lnTo>
                  <a:lnTo>
                    <a:pt x="395" y="0"/>
                  </a:lnTo>
                  <a:lnTo>
                    <a:pt x="97" y="0"/>
                  </a:lnTo>
                  <a:lnTo>
                    <a:pt x="97" y="36"/>
                  </a:lnTo>
                  <a:lnTo>
                    <a:pt x="0" y="36"/>
                  </a:lnTo>
                  <a:lnTo>
                    <a:pt x="24" y="69"/>
                  </a:lnTo>
                  <a:lnTo>
                    <a:pt x="0" y="104"/>
                  </a:lnTo>
                  <a:lnTo>
                    <a:pt x="109" y="104"/>
                  </a:lnTo>
                  <a:lnTo>
                    <a:pt x="109" y="92"/>
                  </a:lnTo>
                  <a:lnTo>
                    <a:pt x="381" y="92"/>
                  </a:lnTo>
                  <a:lnTo>
                    <a:pt x="381" y="104"/>
                  </a:lnTo>
                  <a:lnTo>
                    <a:pt x="492" y="104"/>
                  </a:lnTo>
                  <a:close/>
                  <a:moveTo>
                    <a:pt x="100" y="95"/>
                  </a:moveTo>
                  <a:lnTo>
                    <a:pt x="19" y="95"/>
                  </a:lnTo>
                  <a:lnTo>
                    <a:pt x="38" y="69"/>
                  </a:lnTo>
                  <a:lnTo>
                    <a:pt x="19" y="45"/>
                  </a:lnTo>
                  <a:lnTo>
                    <a:pt x="97" y="45"/>
                  </a:lnTo>
                  <a:lnTo>
                    <a:pt x="97" y="92"/>
                  </a:lnTo>
                  <a:lnTo>
                    <a:pt x="100" y="92"/>
                  </a:lnTo>
                  <a:lnTo>
                    <a:pt x="100" y="95"/>
                  </a:lnTo>
                  <a:close/>
                  <a:moveTo>
                    <a:pt x="393" y="92"/>
                  </a:moveTo>
                  <a:lnTo>
                    <a:pt x="395" y="92"/>
                  </a:lnTo>
                  <a:lnTo>
                    <a:pt x="395" y="45"/>
                  </a:lnTo>
                  <a:lnTo>
                    <a:pt x="471" y="45"/>
                  </a:lnTo>
                  <a:lnTo>
                    <a:pt x="454" y="69"/>
                  </a:lnTo>
                  <a:lnTo>
                    <a:pt x="471" y="95"/>
                  </a:lnTo>
                  <a:lnTo>
                    <a:pt x="393" y="95"/>
                  </a:lnTo>
                  <a:lnTo>
                    <a:pt x="393" y="92"/>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7893" name="组合 127"/>
          <p:cNvGrpSpPr/>
          <p:nvPr/>
        </p:nvGrpSpPr>
        <p:grpSpPr bwMode="auto">
          <a:xfrm>
            <a:off x="1757363" y="4503144"/>
            <a:ext cx="321469" cy="307276"/>
            <a:chOff x="0" y="0"/>
            <a:chExt cx="386357" cy="369045"/>
          </a:xfrm>
        </p:grpSpPr>
        <p:sp>
          <p:nvSpPr>
            <p:cNvPr id="38303" name="Freeform 13"/>
            <p:cNvSpPr/>
            <p:nvPr/>
          </p:nvSpPr>
          <p:spPr bwMode="auto">
            <a:xfrm>
              <a:off x="246030" y="237829"/>
              <a:ext cx="36449" cy="36449"/>
            </a:xfrm>
            <a:custGeom>
              <a:avLst/>
              <a:gdLst>
                <a:gd name="T0" fmla="*/ 2147483647 w 40"/>
                <a:gd name="T1" fmla="*/ 2147483647 h 40"/>
                <a:gd name="T2" fmla="*/ 2147483647 w 40"/>
                <a:gd name="T3" fmla="*/ 0 h 40"/>
                <a:gd name="T4" fmla="*/ 0 w 40"/>
                <a:gd name="T5" fmla="*/ 2147483647 h 40"/>
                <a:gd name="T6" fmla="*/ 2147483647 w 40"/>
                <a:gd name="T7" fmla="*/ 2147483647 h 40"/>
                <a:gd name="T8" fmla="*/ 2147483647 w 40"/>
                <a:gd name="T9" fmla="*/ 2147483647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40">
                  <a:moveTo>
                    <a:pt x="40" y="33"/>
                  </a:moveTo>
                  <a:lnTo>
                    <a:pt x="33" y="0"/>
                  </a:lnTo>
                  <a:lnTo>
                    <a:pt x="0" y="7"/>
                  </a:lnTo>
                  <a:lnTo>
                    <a:pt x="7" y="40"/>
                  </a:lnTo>
                  <a:lnTo>
                    <a:pt x="40" y="33"/>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304" name="Freeform 14"/>
            <p:cNvSpPr/>
            <p:nvPr/>
          </p:nvSpPr>
          <p:spPr bwMode="auto">
            <a:xfrm>
              <a:off x="220516" y="121193"/>
              <a:ext cx="33715" cy="34627"/>
            </a:xfrm>
            <a:custGeom>
              <a:avLst/>
              <a:gdLst>
                <a:gd name="T0" fmla="*/ 0 w 37"/>
                <a:gd name="T1" fmla="*/ 2147483647 h 38"/>
                <a:gd name="T2" fmla="*/ 2147483647 w 37"/>
                <a:gd name="T3" fmla="*/ 2147483647 h 38"/>
                <a:gd name="T4" fmla="*/ 2147483647 w 37"/>
                <a:gd name="T5" fmla="*/ 2147483647 h 38"/>
                <a:gd name="T6" fmla="*/ 2147483647 w 37"/>
                <a:gd name="T7" fmla="*/ 0 h 38"/>
                <a:gd name="T8" fmla="*/ 0 w 37"/>
                <a:gd name="T9" fmla="*/ 2147483647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 h="38">
                  <a:moveTo>
                    <a:pt x="0" y="7"/>
                  </a:moveTo>
                  <a:lnTo>
                    <a:pt x="4" y="38"/>
                  </a:lnTo>
                  <a:lnTo>
                    <a:pt x="37" y="28"/>
                  </a:lnTo>
                  <a:lnTo>
                    <a:pt x="33" y="0"/>
                  </a:lnTo>
                  <a:lnTo>
                    <a:pt x="0" y="7"/>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305" name="Freeform 15"/>
            <p:cNvSpPr/>
            <p:nvPr/>
          </p:nvSpPr>
          <p:spPr bwMode="auto">
            <a:xfrm>
              <a:off x="235095" y="194090"/>
              <a:ext cx="36449" cy="39183"/>
            </a:xfrm>
            <a:custGeom>
              <a:avLst/>
              <a:gdLst>
                <a:gd name="T0" fmla="*/ 0 w 40"/>
                <a:gd name="T1" fmla="*/ 2147483647 h 43"/>
                <a:gd name="T2" fmla="*/ 2147483647 w 40"/>
                <a:gd name="T3" fmla="*/ 2147483647 h 43"/>
                <a:gd name="T4" fmla="*/ 2147483647 w 40"/>
                <a:gd name="T5" fmla="*/ 2147483647 h 43"/>
                <a:gd name="T6" fmla="*/ 2147483647 w 40"/>
                <a:gd name="T7" fmla="*/ 0 h 43"/>
                <a:gd name="T8" fmla="*/ 0 w 40"/>
                <a:gd name="T9" fmla="*/ 2147483647 h 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43">
                  <a:moveTo>
                    <a:pt x="0" y="7"/>
                  </a:moveTo>
                  <a:lnTo>
                    <a:pt x="7" y="43"/>
                  </a:lnTo>
                  <a:lnTo>
                    <a:pt x="40" y="36"/>
                  </a:lnTo>
                  <a:lnTo>
                    <a:pt x="33" y="0"/>
                  </a:lnTo>
                  <a:lnTo>
                    <a:pt x="0" y="7"/>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306" name="Freeform 16"/>
            <p:cNvSpPr/>
            <p:nvPr/>
          </p:nvSpPr>
          <p:spPr bwMode="auto">
            <a:xfrm>
              <a:off x="254231" y="277923"/>
              <a:ext cx="30070" cy="32804"/>
            </a:xfrm>
            <a:custGeom>
              <a:avLst/>
              <a:gdLst>
                <a:gd name="T0" fmla="*/ 2147483647 w 33"/>
                <a:gd name="T1" fmla="*/ 2147483647 h 36"/>
                <a:gd name="T2" fmla="*/ 2147483647 w 33"/>
                <a:gd name="T3" fmla="*/ 0 h 36"/>
                <a:gd name="T4" fmla="*/ 0 w 33"/>
                <a:gd name="T5" fmla="*/ 2147483647 h 36"/>
                <a:gd name="T6" fmla="*/ 2147483647 w 33"/>
                <a:gd name="T7" fmla="*/ 2147483647 h 36"/>
                <a:gd name="T8" fmla="*/ 2147483647 w 33"/>
                <a:gd name="T9" fmla="*/ 2147483647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 h="36">
                  <a:moveTo>
                    <a:pt x="12" y="34"/>
                  </a:moveTo>
                  <a:lnTo>
                    <a:pt x="33" y="0"/>
                  </a:lnTo>
                  <a:lnTo>
                    <a:pt x="0" y="10"/>
                  </a:lnTo>
                  <a:lnTo>
                    <a:pt x="5" y="36"/>
                  </a:lnTo>
                  <a:lnTo>
                    <a:pt x="12" y="34"/>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307" name="Freeform 17"/>
            <p:cNvSpPr/>
            <p:nvPr/>
          </p:nvSpPr>
          <p:spPr bwMode="auto">
            <a:xfrm>
              <a:off x="226894" y="159464"/>
              <a:ext cx="36449" cy="30070"/>
            </a:xfrm>
            <a:custGeom>
              <a:avLst/>
              <a:gdLst>
                <a:gd name="T0" fmla="*/ 2147483647 w 40"/>
                <a:gd name="T1" fmla="*/ 2147483647 h 33"/>
                <a:gd name="T2" fmla="*/ 2147483647 w 40"/>
                <a:gd name="T3" fmla="*/ 2147483647 h 33"/>
                <a:gd name="T4" fmla="*/ 2147483647 w 40"/>
                <a:gd name="T5" fmla="*/ 0 h 33"/>
                <a:gd name="T6" fmla="*/ 0 w 40"/>
                <a:gd name="T7" fmla="*/ 2147483647 h 33"/>
                <a:gd name="T8" fmla="*/ 2147483647 w 40"/>
                <a:gd name="T9" fmla="*/ 2147483647 h 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33">
                  <a:moveTo>
                    <a:pt x="7" y="33"/>
                  </a:moveTo>
                  <a:lnTo>
                    <a:pt x="40" y="26"/>
                  </a:lnTo>
                  <a:lnTo>
                    <a:pt x="33" y="0"/>
                  </a:lnTo>
                  <a:lnTo>
                    <a:pt x="0" y="7"/>
                  </a:lnTo>
                  <a:lnTo>
                    <a:pt x="7" y="33"/>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308" name="Freeform 18"/>
            <p:cNvSpPr/>
            <p:nvPr/>
          </p:nvSpPr>
          <p:spPr bwMode="auto">
            <a:xfrm>
              <a:off x="213225" y="99324"/>
              <a:ext cx="32804" cy="17313"/>
            </a:xfrm>
            <a:custGeom>
              <a:avLst/>
              <a:gdLst>
                <a:gd name="T0" fmla="*/ 0 w 15"/>
                <a:gd name="T1" fmla="*/ 2147483647 h 8"/>
                <a:gd name="T2" fmla="*/ 2147483647 w 15"/>
                <a:gd name="T3" fmla="*/ 2147483647 h 8"/>
                <a:gd name="T4" fmla="*/ 2147483647 w 15"/>
                <a:gd name="T5" fmla="*/ 2147483647 h 8"/>
                <a:gd name="T6" fmla="*/ 2147483647 w 15"/>
                <a:gd name="T7" fmla="*/ 2147483647 h 8"/>
                <a:gd name="T8" fmla="*/ 0 w 15"/>
                <a:gd name="T9" fmla="*/ 2147483647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8">
                  <a:moveTo>
                    <a:pt x="0" y="2"/>
                  </a:moveTo>
                  <a:cubicBezTo>
                    <a:pt x="1" y="8"/>
                    <a:pt x="1" y="8"/>
                    <a:pt x="1" y="8"/>
                  </a:cubicBezTo>
                  <a:cubicBezTo>
                    <a:pt x="15" y="5"/>
                    <a:pt x="15" y="5"/>
                    <a:pt x="15" y="5"/>
                  </a:cubicBezTo>
                  <a:cubicBezTo>
                    <a:pt x="15" y="1"/>
                    <a:pt x="15" y="1"/>
                    <a:pt x="15" y="1"/>
                  </a:cubicBezTo>
                  <a:cubicBezTo>
                    <a:pt x="10" y="0"/>
                    <a:pt x="5" y="1"/>
                    <a:pt x="0" y="2"/>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309" name="Freeform 19"/>
            <p:cNvSpPr/>
            <p:nvPr/>
          </p:nvSpPr>
          <p:spPr bwMode="auto">
            <a:xfrm>
              <a:off x="269721" y="151263"/>
              <a:ext cx="28248" cy="28248"/>
            </a:xfrm>
            <a:custGeom>
              <a:avLst/>
              <a:gdLst>
                <a:gd name="T0" fmla="*/ 0 w 31"/>
                <a:gd name="T1" fmla="*/ 2147483647 h 31"/>
                <a:gd name="T2" fmla="*/ 2147483647 w 31"/>
                <a:gd name="T3" fmla="*/ 2147483647 h 31"/>
                <a:gd name="T4" fmla="*/ 2147483647 w 31"/>
                <a:gd name="T5" fmla="*/ 2147483647 h 31"/>
                <a:gd name="T6" fmla="*/ 2147483647 w 31"/>
                <a:gd name="T7" fmla="*/ 0 h 31"/>
                <a:gd name="T8" fmla="*/ 0 w 31"/>
                <a:gd name="T9" fmla="*/ 2147483647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31">
                  <a:moveTo>
                    <a:pt x="0" y="5"/>
                  </a:moveTo>
                  <a:lnTo>
                    <a:pt x="5" y="31"/>
                  </a:lnTo>
                  <a:lnTo>
                    <a:pt x="31" y="26"/>
                  </a:lnTo>
                  <a:lnTo>
                    <a:pt x="26" y="0"/>
                  </a:lnTo>
                  <a:lnTo>
                    <a:pt x="0" y="5"/>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310" name="Freeform 20"/>
            <p:cNvSpPr/>
            <p:nvPr/>
          </p:nvSpPr>
          <p:spPr bwMode="auto">
            <a:xfrm>
              <a:off x="276099" y="185889"/>
              <a:ext cx="31892" cy="38271"/>
            </a:xfrm>
            <a:custGeom>
              <a:avLst/>
              <a:gdLst>
                <a:gd name="T0" fmla="*/ 2147483647 w 35"/>
                <a:gd name="T1" fmla="*/ 2147483647 h 42"/>
                <a:gd name="T2" fmla="*/ 2147483647 w 35"/>
                <a:gd name="T3" fmla="*/ 2147483647 h 42"/>
                <a:gd name="T4" fmla="*/ 2147483647 w 35"/>
                <a:gd name="T5" fmla="*/ 0 h 42"/>
                <a:gd name="T6" fmla="*/ 0 w 35"/>
                <a:gd name="T7" fmla="*/ 2147483647 h 42"/>
                <a:gd name="T8" fmla="*/ 2147483647 w 35"/>
                <a:gd name="T9" fmla="*/ 2147483647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42">
                  <a:moveTo>
                    <a:pt x="9" y="42"/>
                  </a:moveTo>
                  <a:lnTo>
                    <a:pt x="35" y="35"/>
                  </a:lnTo>
                  <a:lnTo>
                    <a:pt x="28" y="0"/>
                  </a:lnTo>
                  <a:lnTo>
                    <a:pt x="0" y="7"/>
                  </a:lnTo>
                  <a:lnTo>
                    <a:pt x="9" y="42"/>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311" name="Freeform 21"/>
            <p:cNvSpPr/>
            <p:nvPr/>
          </p:nvSpPr>
          <p:spPr bwMode="auto">
            <a:xfrm>
              <a:off x="287035" y="228717"/>
              <a:ext cx="25514" cy="36449"/>
            </a:xfrm>
            <a:custGeom>
              <a:avLst/>
              <a:gdLst>
                <a:gd name="T0" fmla="*/ 0 w 28"/>
                <a:gd name="T1" fmla="*/ 2147483647 h 40"/>
                <a:gd name="T2" fmla="*/ 2147483647 w 28"/>
                <a:gd name="T3" fmla="*/ 2147483647 h 40"/>
                <a:gd name="T4" fmla="*/ 2147483647 w 28"/>
                <a:gd name="T5" fmla="*/ 2147483647 h 40"/>
                <a:gd name="T6" fmla="*/ 2147483647 w 28"/>
                <a:gd name="T7" fmla="*/ 0 h 40"/>
                <a:gd name="T8" fmla="*/ 0 w 28"/>
                <a:gd name="T9" fmla="*/ 2147483647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40">
                  <a:moveTo>
                    <a:pt x="0" y="7"/>
                  </a:moveTo>
                  <a:lnTo>
                    <a:pt x="7" y="40"/>
                  </a:lnTo>
                  <a:lnTo>
                    <a:pt x="28" y="7"/>
                  </a:lnTo>
                  <a:lnTo>
                    <a:pt x="26" y="0"/>
                  </a:lnTo>
                  <a:lnTo>
                    <a:pt x="0" y="7"/>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312" name="Freeform 22"/>
            <p:cNvSpPr/>
            <p:nvPr/>
          </p:nvSpPr>
          <p:spPr bwMode="auto">
            <a:xfrm>
              <a:off x="260609" y="114814"/>
              <a:ext cx="30982" cy="30070"/>
            </a:xfrm>
            <a:custGeom>
              <a:avLst/>
              <a:gdLst>
                <a:gd name="T0" fmla="*/ 2147483647 w 34"/>
                <a:gd name="T1" fmla="*/ 0 h 33"/>
                <a:gd name="T2" fmla="*/ 0 w 34"/>
                <a:gd name="T3" fmla="*/ 2147483647 h 33"/>
                <a:gd name="T4" fmla="*/ 2147483647 w 34"/>
                <a:gd name="T5" fmla="*/ 2147483647 h 33"/>
                <a:gd name="T6" fmla="*/ 2147483647 w 34"/>
                <a:gd name="T7" fmla="*/ 2147483647 h 33"/>
                <a:gd name="T8" fmla="*/ 2147483647 w 34"/>
                <a:gd name="T9" fmla="*/ 2147483647 h 33"/>
                <a:gd name="T10" fmla="*/ 2147483647 w 34"/>
                <a:gd name="T11" fmla="*/ 0 h 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33">
                  <a:moveTo>
                    <a:pt x="19" y="0"/>
                  </a:moveTo>
                  <a:lnTo>
                    <a:pt x="0" y="4"/>
                  </a:lnTo>
                  <a:lnTo>
                    <a:pt x="8" y="33"/>
                  </a:lnTo>
                  <a:lnTo>
                    <a:pt x="34" y="26"/>
                  </a:lnTo>
                  <a:lnTo>
                    <a:pt x="29" y="4"/>
                  </a:lnTo>
                  <a:lnTo>
                    <a:pt x="19" y="0"/>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313" name="Freeform 23"/>
            <p:cNvSpPr/>
            <p:nvPr/>
          </p:nvSpPr>
          <p:spPr bwMode="auto">
            <a:xfrm>
              <a:off x="256964" y="103880"/>
              <a:ext cx="6378" cy="4556"/>
            </a:xfrm>
            <a:custGeom>
              <a:avLst/>
              <a:gdLst>
                <a:gd name="T0" fmla="*/ 2147483647 w 3"/>
                <a:gd name="T1" fmla="*/ 2147483647 h 2"/>
                <a:gd name="T2" fmla="*/ 2147483647 w 3"/>
                <a:gd name="T3" fmla="*/ 2147483647 h 2"/>
                <a:gd name="T4" fmla="*/ 0 w 3"/>
                <a:gd name="T5" fmla="*/ 0 h 2"/>
                <a:gd name="T6" fmla="*/ 2147483647 w 3"/>
                <a:gd name="T7" fmla="*/ 2147483647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1" y="2"/>
                  </a:moveTo>
                  <a:cubicBezTo>
                    <a:pt x="3" y="1"/>
                    <a:pt x="3" y="1"/>
                    <a:pt x="3" y="1"/>
                  </a:cubicBezTo>
                  <a:cubicBezTo>
                    <a:pt x="2" y="1"/>
                    <a:pt x="1" y="1"/>
                    <a:pt x="0" y="0"/>
                  </a:cubicBezTo>
                  <a:lnTo>
                    <a:pt x="1" y="2"/>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314" name="Freeform 24"/>
            <p:cNvSpPr/>
            <p:nvPr/>
          </p:nvSpPr>
          <p:spPr bwMode="auto">
            <a:xfrm>
              <a:off x="217782" y="323484"/>
              <a:ext cx="34627" cy="10934"/>
            </a:xfrm>
            <a:custGeom>
              <a:avLst/>
              <a:gdLst>
                <a:gd name="T0" fmla="*/ 0 w 16"/>
                <a:gd name="T1" fmla="*/ 2147483647 h 5"/>
                <a:gd name="T2" fmla="*/ 2147483647 w 16"/>
                <a:gd name="T3" fmla="*/ 2147483647 h 5"/>
                <a:gd name="T4" fmla="*/ 2147483647 w 16"/>
                <a:gd name="T5" fmla="*/ 2147483647 h 5"/>
                <a:gd name="T6" fmla="*/ 2147483647 w 16"/>
                <a:gd name="T7" fmla="*/ 0 h 5"/>
                <a:gd name="T8" fmla="*/ 0 w 16"/>
                <a:gd name="T9" fmla="*/ 2147483647 h 5"/>
                <a:gd name="T10" fmla="*/ 0 w 16"/>
                <a:gd name="T11" fmla="*/ 2147483647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5">
                  <a:moveTo>
                    <a:pt x="0" y="5"/>
                  </a:moveTo>
                  <a:cubicBezTo>
                    <a:pt x="11" y="5"/>
                    <a:pt x="11" y="5"/>
                    <a:pt x="11" y="5"/>
                  </a:cubicBezTo>
                  <a:cubicBezTo>
                    <a:pt x="13" y="4"/>
                    <a:pt x="14" y="3"/>
                    <a:pt x="16" y="1"/>
                  </a:cubicBezTo>
                  <a:cubicBezTo>
                    <a:pt x="15" y="0"/>
                    <a:pt x="15" y="0"/>
                    <a:pt x="15" y="0"/>
                  </a:cubicBezTo>
                  <a:cubicBezTo>
                    <a:pt x="0" y="4"/>
                    <a:pt x="0" y="4"/>
                    <a:pt x="0" y="4"/>
                  </a:cubicBezTo>
                  <a:lnTo>
                    <a:pt x="0" y="5"/>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315" name="Freeform 25"/>
            <p:cNvSpPr/>
            <p:nvPr/>
          </p:nvSpPr>
          <p:spPr bwMode="auto">
            <a:xfrm>
              <a:off x="304348" y="146707"/>
              <a:ext cx="19135" cy="26426"/>
            </a:xfrm>
            <a:custGeom>
              <a:avLst/>
              <a:gdLst>
                <a:gd name="T0" fmla="*/ 2147483647 w 9"/>
                <a:gd name="T1" fmla="*/ 2147483647 h 12"/>
                <a:gd name="T2" fmla="*/ 2147483647 w 9"/>
                <a:gd name="T3" fmla="*/ 0 h 12"/>
                <a:gd name="T4" fmla="*/ 0 w 9"/>
                <a:gd name="T5" fmla="*/ 2147483647 h 12"/>
                <a:gd name="T6" fmla="*/ 2147483647 w 9"/>
                <a:gd name="T7" fmla="*/ 2147483647 h 12"/>
                <a:gd name="T8" fmla="*/ 2147483647 w 9"/>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12">
                  <a:moveTo>
                    <a:pt x="9" y="10"/>
                  </a:moveTo>
                  <a:cubicBezTo>
                    <a:pt x="8" y="6"/>
                    <a:pt x="7" y="3"/>
                    <a:pt x="4" y="0"/>
                  </a:cubicBezTo>
                  <a:cubicBezTo>
                    <a:pt x="0" y="1"/>
                    <a:pt x="0" y="1"/>
                    <a:pt x="0" y="1"/>
                  </a:cubicBezTo>
                  <a:cubicBezTo>
                    <a:pt x="3" y="12"/>
                    <a:pt x="3" y="12"/>
                    <a:pt x="3" y="12"/>
                  </a:cubicBezTo>
                  <a:lnTo>
                    <a:pt x="9" y="10"/>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316" name="Freeform 26"/>
            <p:cNvSpPr/>
            <p:nvPr/>
          </p:nvSpPr>
          <p:spPr bwMode="auto">
            <a:xfrm>
              <a:off x="299792" y="129394"/>
              <a:ext cx="6378" cy="6378"/>
            </a:xfrm>
            <a:custGeom>
              <a:avLst/>
              <a:gdLst>
                <a:gd name="T0" fmla="*/ 2147483647 w 3"/>
                <a:gd name="T1" fmla="*/ 2147483647 h 3"/>
                <a:gd name="T2" fmla="*/ 2147483647 w 3"/>
                <a:gd name="T3" fmla="*/ 2147483647 h 3"/>
                <a:gd name="T4" fmla="*/ 0 w 3"/>
                <a:gd name="T5" fmla="*/ 0 h 3"/>
                <a:gd name="T6" fmla="*/ 2147483647 w 3"/>
                <a:gd name="T7" fmla="*/ 2147483647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1" y="3"/>
                  </a:moveTo>
                  <a:cubicBezTo>
                    <a:pt x="3" y="3"/>
                    <a:pt x="3" y="3"/>
                    <a:pt x="3" y="3"/>
                  </a:cubicBezTo>
                  <a:cubicBezTo>
                    <a:pt x="2" y="2"/>
                    <a:pt x="1" y="1"/>
                    <a:pt x="0" y="0"/>
                  </a:cubicBezTo>
                  <a:lnTo>
                    <a:pt x="1" y="3"/>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317" name="Freeform 27"/>
            <p:cNvSpPr/>
            <p:nvPr/>
          </p:nvSpPr>
          <p:spPr bwMode="auto">
            <a:xfrm>
              <a:off x="312549" y="179511"/>
              <a:ext cx="15491" cy="36449"/>
            </a:xfrm>
            <a:custGeom>
              <a:avLst/>
              <a:gdLst>
                <a:gd name="T0" fmla="*/ 0 w 7"/>
                <a:gd name="T1" fmla="*/ 2147483647 h 17"/>
                <a:gd name="T2" fmla="*/ 2147483647 w 7"/>
                <a:gd name="T3" fmla="*/ 2147483647 h 17"/>
                <a:gd name="T4" fmla="*/ 2147483647 w 7"/>
                <a:gd name="T5" fmla="*/ 2147483647 h 17"/>
                <a:gd name="T6" fmla="*/ 2147483647 w 7"/>
                <a:gd name="T7" fmla="*/ 0 h 17"/>
                <a:gd name="T8" fmla="*/ 0 w 7"/>
                <a:gd name="T9" fmla="*/ 2147483647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7">
                  <a:moveTo>
                    <a:pt x="0" y="2"/>
                  </a:moveTo>
                  <a:cubicBezTo>
                    <a:pt x="3" y="17"/>
                    <a:pt x="3" y="17"/>
                    <a:pt x="3" y="17"/>
                  </a:cubicBezTo>
                  <a:cubicBezTo>
                    <a:pt x="4" y="17"/>
                    <a:pt x="4" y="17"/>
                    <a:pt x="4" y="17"/>
                  </a:cubicBezTo>
                  <a:cubicBezTo>
                    <a:pt x="6" y="11"/>
                    <a:pt x="7" y="6"/>
                    <a:pt x="6" y="0"/>
                  </a:cubicBezTo>
                  <a:lnTo>
                    <a:pt x="0" y="2"/>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318" name="Freeform 28"/>
            <p:cNvSpPr/>
            <p:nvPr/>
          </p:nvSpPr>
          <p:spPr bwMode="auto">
            <a:xfrm>
              <a:off x="192267" y="0"/>
              <a:ext cx="194090" cy="162198"/>
            </a:xfrm>
            <a:custGeom>
              <a:avLst/>
              <a:gdLst>
                <a:gd name="T0" fmla="*/ 2147483647 w 90"/>
                <a:gd name="T1" fmla="*/ 2147483647 h 75"/>
                <a:gd name="T2" fmla="*/ 2147483647 w 90"/>
                <a:gd name="T3" fmla="*/ 2147483647 h 75"/>
                <a:gd name="T4" fmla="*/ 2147483647 w 90"/>
                <a:gd name="T5" fmla="*/ 2147483647 h 75"/>
                <a:gd name="T6" fmla="*/ 2147483647 w 90"/>
                <a:gd name="T7" fmla="*/ 2147483647 h 75"/>
                <a:gd name="T8" fmla="*/ 2147483647 w 90"/>
                <a:gd name="T9" fmla="*/ 2147483647 h 75"/>
                <a:gd name="T10" fmla="*/ 2147483647 w 90"/>
                <a:gd name="T11" fmla="*/ 2147483647 h 75"/>
                <a:gd name="T12" fmla="*/ 2147483647 w 90"/>
                <a:gd name="T13" fmla="*/ 2147483647 h 75"/>
                <a:gd name="T14" fmla="*/ 2147483647 w 90"/>
                <a:gd name="T15" fmla="*/ 2147483647 h 75"/>
                <a:gd name="T16" fmla="*/ 2147483647 w 90"/>
                <a:gd name="T17" fmla="*/ 2147483647 h 75"/>
                <a:gd name="T18" fmla="*/ 2147483647 w 90"/>
                <a:gd name="T19" fmla="*/ 2147483647 h 75"/>
                <a:gd name="T20" fmla="*/ 2147483647 w 90"/>
                <a:gd name="T21" fmla="*/ 2147483647 h 75"/>
                <a:gd name="T22" fmla="*/ 2147483647 w 90"/>
                <a:gd name="T23" fmla="*/ 2147483647 h 75"/>
                <a:gd name="T24" fmla="*/ 2147483647 w 90"/>
                <a:gd name="T25" fmla="*/ 2147483647 h 75"/>
                <a:gd name="T26" fmla="*/ 2147483647 w 90"/>
                <a:gd name="T27" fmla="*/ 2147483647 h 75"/>
                <a:gd name="T28" fmla="*/ 2147483647 w 90"/>
                <a:gd name="T29" fmla="*/ 2147483647 h 75"/>
                <a:gd name="T30" fmla="*/ 2147483647 w 90"/>
                <a:gd name="T31" fmla="*/ 2147483647 h 75"/>
                <a:gd name="T32" fmla="*/ 2147483647 w 90"/>
                <a:gd name="T33" fmla="*/ 2147483647 h 75"/>
                <a:gd name="T34" fmla="*/ 2147483647 w 90"/>
                <a:gd name="T35" fmla="*/ 2147483647 h 75"/>
                <a:gd name="T36" fmla="*/ 2147483647 w 90"/>
                <a:gd name="T37" fmla="*/ 2147483647 h 75"/>
                <a:gd name="T38" fmla="*/ 2147483647 w 90"/>
                <a:gd name="T39" fmla="*/ 2147483647 h 75"/>
                <a:gd name="T40" fmla="*/ 2147483647 w 90"/>
                <a:gd name="T41" fmla="*/ 2147483647 h 75"/>
                <a:gd name="T42" fmla="*/ 2147483647 w 90"/>
                <a:gd name="T43" fmla="*/ 2147483647 h 75"/>
                <a:gd name="T44" fmla="*/ 2147483647 w 90"/>
                <a:gd name="T45" fmla="*/ 0 h 75"/>
                <a:gd name="T46" fmla="*/ 2147483647 w 90"/>
                <a:gd name="T47" fmla="*/ 2147483647 h 75"/>
                <a:gd name="T48" fmla="*/ 2147483647 w 90"/>
                <a:gd name="T49" fmla="*/ 2147483647 h 75"/>
                <a:gd name="T50" fmla="*/ 2147483647 w 90"/>
                <a:gd name="T51" fmla="*/ 2147483647 h 75"/>
                <a:gd name="T52" fmla="*/ 2147483647 w 90"/>
                <a:gd name="T53" fmla="*/ 2147483647 h 75"/>
                <a:gd name="T54" fmla="*/ 2147483647 w 90"/>
                <a:gd name="T55" fmla="*/ 2147483647 h 75"/>
                <a:gd name="T56" fmla="*/ 2147483647 w 90"/>
                <a:gd name="T57" fmla="*/ 2147483647 h 75"/>
                <a:gd name="T58" fmla="*/ 2147483647 w 90"/>
                <a:gd name="T59" fmla="*/ 2147483647 h 75"/>
                <a:gd name="T60" fmla="*/ 0 w 90"/>
                <a:gd name="T61" fmla="*/ 2147483647 h 75"/>
                <a:gd name="T62" fmla="*/ 2147483647 w 90"/>
                <a:gd name="T63" fmla="*/ 2147483647 h 75"/>
                <a:gd name="T64" fmla="*/ 2147483647 w 90"/>
                <a:gd name="T65" fmla="*/ 2147483647 h 75"/>
                <a:gd name="T66" fmla="*/ 2147483647 w 90"/>
                <a:gd name="T67" fmla="*/ 2147483647 h 75"/>
                <a:gd name="T68" fmla="*/ 2147483647 w 90"/>
                <a:gd name="T69" fmla="*/ 2147483647 h 75"/>
                <a:gd name="T70" fmla="*/ 2147483647 w 90"/>
                <a:gd name="T71" fmla="*/ 2147483647 h 75"/>
                <a:gd name="T72" fmla="*/ 2147483647 w 90"/>
                <a:gd name="T73" fmla="*/ 2147483647 h 75"/>
                <a:gd name="T74" fmla="*/ 2147483647 w 90"/>
                <a:gd name="T75" fmla="*/ 2147483647 h 75"/>
                <a:gd name="T76" fmla="*/ 2147483647 w 90"/>
                <a:gd name="T77" fmla="*/ 2147483647 h 75"/>
                <a:gd name="T78" fmla="*/ 2147483647 w 90"/>
                <a:gd name="T79" fmla="*/ 2147483647 h 75"/>
                <a:gd name="T80" fmla="*/ 2147483647 w 90"/>
                <a:gd name="T81" fmla="*/ 2147483647 h 75"/>
                <a:gd name="T82" fmla="*/ 2147483647 w 90"/>
                <a:gd name="T83" fmla="*/ 2147483647 h 75"/>
                <a:gd name="T84" fmla="*/ 2147483647 w 90"/>
                <a:gd name="T85" fmla="*/ 2147483647 h 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90" h="75">
                  <a:moveTo>
                    <a:pt x="69" y="57"/>
                  </a:moveTo>
                  <a:cubicBezTo>
                    <a:pt x="65" y="55"/>
                    <a:pt x="61" y="53"/>
                    <a:pt x="57" y="51"/>
                  </a:cubicBezTo>
                  <a:cubicBezTo>
                    <a:pt x="56" y="51"/>
                    <a:pt x="55" y="51"/>
                    <a:pt x="53" y="50"/>
                  </a:cubicBezTo>
                  <a:cubicBezTo>
                    <a:pt x="54" y="50"/>
                    <a:pt x="55" y="50"/>
                    <a:pt x="55" y="50"/>
                  </a:cubicBezTo>
                  <a:cubicBezTo>
                    <a:pt x="60" y="50"/>
                    <a:pt x="64" y="50"/>
                    <a:pt x="68" y="49"/>
                  </a:cubicBezTo>
                  <a:cubicBezTo>
                    <a:pt x="72" y="48"/>
                    <a:pt x="76" y="47"/>
                    <a:pt x="79" y="45"/>
                  </a:cubicBezTo>
                  <a:cubicBezTo>
                    <a:pt x="83" y="43"/>
                    <a:pt x="87" y="41"/>
                    <a:pt x="90" y="37"/>
                  </a:cubicBezTo>
                  <a:cubicBezTo>
                    <a:pt x="86" y="36"/>
                    <a:pt x="82" y="35"/>
                    <a:pt x="77" y="35"/>
                  </a:cubicBezTo>
                  <a:cubicBezTo>
                    <a:pt x="73" y="35"/>
                    <a:pt x="69" y="36"/>
                    <a:pt x="65" y="37"/>
                  </a:cubicBezTo>
                  <a:cubicBezTo>
                    <a:pt x="61" y="38"/>
                    <a:pt x="57" y="39"/>
                    <a:pt x="53" y="41"/>
                  </a:cubicBezTo>
                  <a:cubicBezTo>
                    <a:pt x="53" y="41"/>
                    <a:pt x="52" y="41"/>
                    <a:pt x="52" y="42"/>
                  </a:cubicBezTo>
                  <a:cubicBezTo>
                    <a:pt x="52" y="41"/>
                    <a:pt x="52" y="41"/>
                    <a:pt x="53" y="40"/>
                  </a:cubicBezTo>
                  <a:cubicBezTo>
                    <a:pt x="56" y="37"/>
                    <a:pt x="58" y="34"/>
                    <a:pt x="61" y="31"/>
                  </a:cubicBezTo>
                  <a:cubicBezTo>
                    <a:pt x="63" y="27"/>
                    <a:pt x="65" y="23"/>
                    <a:pt x="66" y="19"/>
                  </a:cubicBezTo>
                  <a:cubicBezTo>
                    <a:pt x="68" y="15"/>
                    <a:pt x="69" y="11"/>
                    <a:pt x="69" y="6"/>
                  </a:cubicBezTo>
                  <a:cubicBezTo>
                    <a:pt x="64" y="9"/>
                    <a:pt x="61" y="11"/>
                    <a:pt x="58" y="14"/>
                  </a:cubicBezTo>
                  <a:cubicBezTo>
                    <a:pt x="55" y="17"/>
                    <a:pt x="52" y="21"/>
                    <a:pt x="50" y="24"/>
                  </a:cubicBezTo>
                  <a:cubicBezTo>
                    <a:pt x="48" y="27"/>
                    <a:pt x="46" y="31"/>
                    <a:pt x="45" y="35"/>
                  </a:cubicBezTo>
                  <a:cubicBezTo>
                    <a:pt x="45" y="36"/>
                    <a:pt x="44" y="36"/>
                    <a:pt x="44" y="37"/>
                  </a:cubicBezTo>
                  <a:cubicBezTo>
                    <a:pt x="44" y="36"/>
                    <a:pt x="44" y="36"/>
                    <a:pt x="44" y="35"/>
                  </a:cubicBezTo>
                  <a:cubicBezTo>
                    <a:pt x="44" y="31"/>
                    <a:pt x="44" y="27"/>
                    <a:pt x="43" y="23"/>
                  </a:cubicBezTo>
                  <a:cubicBezTo>
                    <a:pt x="42" y="19"/>
                    <a:pt x="41" y="15"/>
                    <a:pt x="39" y="11"/>
                  </a:cubicBezTo>
                  <a:cubicBezTo>
                    <a:pt x="37" y="7"/>
                    <a:pt x="35" y="3"/>
                    <a:pt x="31" y="0"/>
                  </a:cubicBezTo>
                  <a:cubicBezTo>
                    <a:pt x="30" y="4"/>
                    <a:pt x="29" y="9"/>
                    <a:pt x="29" y="13"/>
                  </a:cubicBezTo>
                  <a:cubicBezTo>
                    <a:pt x="29" y="17"/>
                    <a:pt x="30" y="21"/>
                    <a:pt x="31" y="25"/>
                  </a:cubicBezTo>
                  <a:cubicBezTo>
                    <a:pt x="32" y="29"/>
                    <a:pt x="33" y="33"/>
                    <a:pt x="35" y="37"/>
                  </a:cubicBezTo>
                  <a:cubicBezTo>
                    <a:pt x="35" y="38"/>
                    <a:pt x="35" y="38"/>
                    <a:pt x="36" y="39"/>
                  </a:cubicBezTo>
                  <a:cubicBezTo>
                    <a:pt x="35" y="38"/>
                    <a:pt x="35" y="38"/>
                    <a:pt x="34" y="37"/>
                  </a:cubicBezTo>
                  <a:cubicBezTo>
                    <a:pt x="31" y="35"/>
                    <a:pt x="28" y="32"/>
                    <a:pt x="25" y="30"/>
                  </a:cubicBezTo>
                  <a:cubicBezTo>
                    <a:pt x="21" y="27"/>
                    <a:pt x="17" y="26"/>
                    <a:pt x="13" y="24"/>
                  </a:cubicBezTo>
                  <a:cubicBezTo>
                    <a:pt x="9" y="23"/>
                    <a:pt x="5" y="22"/>
                    <a:pt x="0" y="22"/>
                  </a:cubicBezTo>
                  <a:cubicBezTo>
                    <a:pt x="2" y="26"/>
                    <a:pt x="5" y="29"/>
                    <a:pt x="8" y="32"/>
                  </a:cubicBezTo>
                  <a:cubicBezTo>
                    <a:pt x="11" y="35"/>
                    <a:pt x="14" y="38"/>
                    <a:pt x="18" y="40"/>
                  </a:cubicBezTo>
                  <a:cubicBezTo>
                    <a:pt x="21" y="42"/>
                    <a:pt x="25" y="44"/>
                    <a:pt x="29" y="46"/>
                  </a:cubicBezTo>
                  <a:cubicBezTo>
                    <a:pt x="33" y="47"/>
                    <a:pt x="37" y="48"/>
                    <a:pt x="42" y="48"/>
                  </a:cubicBezTo>
                  <a:cubicBezTo>
                    <a:pt x="43" y="48"/>
                    <a:pt x="44" y="49"/>
                    <a:pt x="45" y="49"/>
                  </a:cubicBezTo>
                  <a:cubicBezTo>
                    <a:pt x="44" y="49"/>
                    <a:pt x="44" y="49"/>
                    <a:pt x="44" y="49"/>
                  </a:cubicBezTo>
                  <a:cubicBezTo>
                    <a:pt x="47" y="53"/>
                    <a:pt x="49" y="57"/>
                    <a:pt x="52" y="60"/>
                  </a:cubicBezTo>
                  <a:cubicBezTo>
                    <a:pt x="55" y="63"/>
                    <a:pt x="59" y="65"/>
                    <a:pt x="62" y="67"/>
                  </a:cubicBezTo>
                  <a:cubicBezTo>
                    <a:pt x="65" y="70"/>
                    <a:pt x="69" y="71"/>
                    <a:pt x="73" y="73"/>
                  </a:cubicBezTo>
                  <a:cubicBezTo>
                    <a:pt x="77" y="74"/>
                    <a:pt x="81" y="75"/>
                    <a:pt x="86" y="75"/>
                  </a:cubicBezTo>
                  <a:cubicBezTo>
                    <a:pt x="84" y="71"/>
                    <a:pt x="81" y="68"/>
                    <a:pt x="78" y="65"/>
                  </a:cubicBezTo>
                  <a:cubicBezTo>
                    <a:pt x="75" y="62"/>
                    <a:pt x="72" y="59"/>
                    <a:pt x="69" y="57"/>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319" name="Freeform 29"/>
            <p:cNvSpPr/>
            <p:nvPr/>
          </p:nvSpPr>
          <p:spPr bwMode="auto">
            <a:xfrm>
              <a:off x="0" y="88389"/>
              <a:ext cx="247852" cy="246030"/>
            </a:xfrm>
            <a:custGeom>
              <a:avLst/>
              <a:gdLst>
                <a:gd name="T0" fmla="*/ 2147483647 w 115"/>
                <a:gd name="T1" fmla="*/ 2147483647 h 114"/>
                <a:gd name="T2" fmla="*/ 2147483647 w 115"/>
                <a:gd name="T3" fmla="*/ 2147483647 h 114"/>
                <a:gd name="T4" fmla="*/ 2147483647 w 115"/>
                <a:gd name="T5" fmla="*/ 2147483647 h 114"/>
                <a:gd name="T6" fmla="*/ 2147483647 w 115"/>
                <a:gd name="T7" fmla="*/ 2147483647 h 114"/>
                <a:gd name="T8" fmla="*/ 2147483647 w 115"/>
                <a:gd name="T9" fmla="*/ 2147483647 h 114"/>
                <a:gd name="T10" fmla="*/ 2147483647 w 115"/>
                <a:gd name="T11" fmla="*/ 2147483647 h 114"/>
                <a:gd name="T12" fmla="*/ 2147483647 w 115"/>
                <a:gd name="T13" fmla="*/ 2147483647 h 114"/>
                <a:gd name="T14" fmla="*/ 2147483647 w 115"/>
                <a:gd name="T15" fmla="*/ 2147483647 h 114"/>
                <a:gd name="T16" fmla="*/ 2147483647 w 115"/>
                <a:gd name="T17" fmla="*/ 2147483647 h 114"/>
                <a:gd name="T18" fmla="*/ 2147483647 w 115"/>
                <a:gd name="T19" fmla="*/ 2147483647 h 114"/>
                <a:gd name="T20" fmla="*/ 2147483647 w 115"/>
                <a:gd name="T21" fmla="*/ 2147483647 h 114"/>
                <a:gd name="T22" fmla="*/ 2147483647 w 115"/>
                <a:gd name="T23" fmla="*/ 2147483647 h 114"/>
                <a:gd name="T24" fmla="*/ 2147483647 w 115"/>
                <a:gd name="T25" fmla="*/ 2147483647 h 114"/>
                <a:gd name="T26" fmla="*/ 2147483647 w 115"/>
                <a:gd name="T27" fmla="*/ 2147483647 h 114"/>
                <a:gd name="T28" fmla="*/ 2147483647 w 115"/>
                <a:gd name="T29" fmla="*/ 2147483647 h 114"/>
                <a:gd name="T30" fmla="*/ 2147483647 w 115"/>
                <a:gd name="T31" fmla="*/ 2147483647 h 114"/>
                <a:gd name="T32" fmla="*/ 2147483647 w 115"/>
                <a:gd name="T33" fmla="*/ 2147483647 h 114"/>
                <a:gd name="T34" fmla="*/ 2147483647 w 115"/>
                <a:gd name="T35" fmla="*/ 2147483647 h 114"/>
                <a:gd name="T36" fmla="*/ 2147483647 w 115"/>
                <a:gd name="T37" fmla="*/ 2147483647 h 114"/>
                <a:gd name="T38" fmla="*/ 2147483647 w 115"/>
                <a:gd name="T39" fmla="*/ 2147483647 h 114"/>
                <a:gd name="T40" fmla="*/ 2147483647 w 115"/>
                <a:gd name="T41" fmla="*/ 2147483647 h 114"/>
                <a:gd name="T42" fmla="*/ 2147483647 w 115"/>
                <a:gd name="T43" fmla="*/ 2147483647 h 114"/>
                <a:gd name="T44" fmla="*/ 2147483647 w 115"/>
                <a:gd name="T45" fmla="*/ 2147483647 h 114"/>
                <a:gd name="T46" fmla="*/ 2147483647 w 115"/>
                <a:gd name="T47" fmla="*/ 2147483647 h 114"/>
                <a:gd name="T48" fmla="*/ 2147483647 w 115"/>
                <a:gd name="T49" fmla="*/ 2147483647 h 114"/>
                <a:gd name="T50" fmla="*/ 2147483647 w 115"/>
                <a:gd name="T51" fmla="*/ 2147483647 h 114"/>
                <a:gd name="T52" fmla="*/ 2147483647 w 115"/>
                <a:gd name="T53" fmla="*/ 2147483647 h 114"/>
                <a:gd name="T54" fmla="*/ 2147483647 w 115"/>
                <a:gd name="T55" fmla="*/ 0 h 114"/>
                <a:gd name="T56" fmla="*/ 2147483647 w 115"/>
                <a:gd name="T57" fmla="*/ 2147483647 h 114"/>
                <a:gd name="T58" fmla="*/ 2147483647 w 115"/>
                <a:gd name="T59" fmla="*/ 0 h 114"/>
                <a:gd name="T60" fmla="*/ 2147483647 w 115"/>
                <a:gd name="T61" fmla="*/ 2147483647 h 114"/>
                <a:gd name="T62" fmla="*/ 2147483647 w 115"/>
                <a:gd name="T63" fmla="*/ 2147483647 h 114"/>
                <a:gd name="T64" fmla="*/ 0 w 115"/>
                <a:gd name="T65" fmla="*/ 2147483647 h 114"/>
                <a:gd name="T66" fmla="*/ 2147483647 w 115"/>
                <a:gd name="T67" fmla="*/ 2147483647 h 114"/>
                <a:gd name="T68" fmla="*/ 2147483647 w 115"/>
                <a:gd name="T69" fmla="*/ 2147483647 h 11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15" h="114">
                  <a:moveTo>
                    <a:pt x="91" y="114"/>
                  </a:moveTo>
                  <a:cubicBezTo>
                    <a:pt x="94" y="111"/>
                    <a:pt x="97" y="108"/>
                    <a:pt x="99" y="104"/>
                  </a:cubicBezTo>
                  <a:cubicBezTo>
                    <a:pt x="100" y="108"/>
                    <a:pt x="100" y="108"/>
                    <a:pt x="100" y="108"/>
                  </a:cubicBezTo>
                  <a:cubicBezTo>
                    <a:pt x="115" y="104"/>
                    <a:pt x="115" y="104"/>
                    <a:pt x="115" y="104"/>
                  </a:cubicBezTo>
                  <a:cubicBezTo>
                    <a:pt x="113" y="93"/>
                    <a:pt x="113" y="93"/>
                    <a:pt x="113" y="93"/>
                  </a:cubicBezTo>
                  <a:cubicBezTo>
                    <a:pt x="103" y="95"/>
                    <a:pt x="103" y="95"/>
                    <a:pt x="103" y="95"/>
                  </a:cubicBezTo>
                  <a:cubicBezTo>
                    <a:pt x="104" y="93"/>
                    <a:pt x="104" y="91"/>
                    <a:pt x="105" y="89"/>
                  </a:cubicBezTo>
                  <a:cubicBezTo>
                    <a:pt x="111" y="88"/>
                    <a:pt x="111" y="88"/>
                    <a:pt x="111" y="88"/>
                  </a:cubicBezTo>
                  <a:cubicBezTo>
                    <a:pt x="108" y="74"/>
                    <a:pt x="108" y="74"/>
                    <a:pt x="108" y="74"/>
                  </a:cubicBezTo>
                  <a:cubicBezTo>
                    <a:pt x="105" y="74"/>
                    <a:pt x="105" y="74"/>
                    <a:pt x="105" y="74"/>
                  </a:cubicBezTo>
                  <a:cubicBezTo>
                    <a:pt x="105" y="73"/>
                    <a:pt x="104" y="71"/>
                    <a:pt x="104" y="69"/>
                  </a:cubicBezTo>
                  <a:cubicBezTo>
                    <a:pt x="107" y="68"/>
                    <a:pt x="107" y="68"/>
                    <a:pt x="107" y="68"/>
                  </a:cubicBezTo>
                  <a:cubicBezTo>
                    <a:pt x="104" y="53"/>
                    <a:pt x="104" y="53"/>
                    <a:pt x="104" y="53"/>
                  </a:cubicBezTo>
                  <a:cubicBezTo>
                    <a:pt x="98" y="55"/>
                    <a:pt x="98" y="55"/>
                    <a:pt x="98" y="55"/>
                  </a:cubicBezTo>
                  <a:cubicBezTo>
                    <a:pt x="97" y="53"/>
                    <a:pt x="95" y="51"/>
                    <a:pt x="94" y="50"/>
                  </a:cubicBezTo>
                  <a:cubicBezTo>
                    <a:pt x="103" y="48"/>
                    <a:pt x="103" y="48"/>
                    <a:pt x="103" y="48"/>
                  </a:cubicBezTo>
                  <a:cubicBezTo>
                    <a:pt x="100" y="37"/>
                    <a:pt x="100" y="37"/>
                    <a:pt x="100" y="37"/>
                  </a:cubicBezTo>
                  <a:cubicBezTo>
                    <a:pt x="87" y="40"/>
                    <a:pt x="87" y="40"/>
                    <a:pt x="87" y="40"/>
                  </a:cubicBezTo>
                  <a:cubicBezTo>
                    <a:pt x="87" y="39"/>
                    <a:pt x="87" y="37"/>
                    <a:pt x="87" y="36"/>
                  </a:cubicBezTo>
                  <a:cubicBezTo>
                    <a:pt x="87" y="35"/>
                    <a:pt x="87" y="35"/>
                    <a:pt x="87" y="35"/>
                  </a:cubicBezTo>
                  <a:cubicBezTo>
                    <a:pt x="99" y="32"/>
                    <a:pt x="99" y="32"/>
                    <a:pt x="99" y="32"/>
                  </a:cubicBezTo>
                  <a:cubicBezTo>
                    <a:pt x="96" y="20"/>
                    <a:pt x="96" y="20"/>
                    <a:pt x="96" y="20"/>
                  </a:cubicBezTo>
                  <a:cubicBezTo>
                    <a:pt x="84" y="22"/>
                    <a:pt x="84" y="22"/>
                    <a:pt x="84" y="22"/>
                  </a:cubicBezTo>
                  <a:cubicBezTo>
                    <a:pt x="84" y="21"/>
                    <a:pt x="83" y="19"/>
                    <a:pt x="82" y="17"/>
                  </a:cubicBezTo>
                  <a:cubicBezTo>
                    <a:pt x="95" y="14"/>
                    <a:pt x="95" y="14"/>
                    <a:pt x="95" y="14"/>
                  </a:cubicBezTo>
                  <a:cubicBezTo>
                    <a:pt x="94" y="9"/>
                    <a:pt x="94" y="9"/>
                    <a:pt x="94" y="9"/>
                  </a:cubicBezTo>
                  <a:cubicBezTo>
                    <a:pt x="89" y="11"/>
                    <a:pt x="85" y="13"/>
                    <a:pt x="82" y="17"/>
                  </a:cubicBezTo>
                  <a:cubicBezTo>
                    <a:pt x="77" y="8"/>
                    <a:pt x="68" y="1"/>
                    <a:pt x="58" y="0"/>
                  </a:cubicBezTo>
                  <a:cubicBezTo>
                    <a:pt x="56" y="2"/>
                    <a:pt x="55" y="4"/>
                    <a:pt x="53" y="6"/>
                  </a:cubicBezTo>
                  <a:cubicBezTo>
                    <a:pt x="51" y="3"/>
                    <a:pt x="49" y="1"/>
                    <a:pt x="47" y="0"/>
                  </a:cubicBezTo>
                  <a:cubicBezTo>
                    <a:pt x="31" y="3"/>
                    <a:pt x="19" y="18"/>
                    <a:pt x="19" y="36"/>
                  </a:cubicBezTo>
                  <a:cubicBezTo>
                    <a:pt x="19" y="38"/>
                    <a:pt x="19" y="40"/>
                    <a:pt x="20" y="43"/>
                  </a:cubicBezTo>
                  <a:cubicBezTo>
                    <a:pt x="8" y="52"/>
                    <a:pt x="0" y="65"/>
                    <a:pt x="0" y="81"/>
                  </a:cubicBezTo>
                  <a:cubicBezTo>
                    <a:pt x="0" y="94"/>
                    <a:pt x="6" y="105"/>
                    <a:pt x="15" y="114"/>
                  </a:cubicBezTo>
                  <a:lnTo>
                    <a:pt x="91" y="114"/>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320" name="Freeform 30"/>
            <p:cNvSpPr/>
            <p:nvPr/>
          </p:nvSpPr>
          <p:spPr bwMode="auto">
            <a:xfrm>
              <a:off x="62874" y="17313"/>
              <a:ext cx="66519" cy="71075"/>
            </a:xfrm>
            <a:custGeom>
              <a:avLst/>
              <a:gdLst>
                <a:gd name="T0" fmla="*/ 2147483647 w 31"/>
                <a:gd name="T1" fmla="*/ 2147483647 h 33"/>
                <a:gd name="T2" fmla="*/ 2147483647 w 31"/>
                <a:gd name="T3" fmla="*/ 2147483647 h 33"/>
                <a:gd name="T4" fmla="*/ 2147483647 w 31"/>
                <a:gd name="T5" fmla="*/ 2147483647 h 33"/>
                <a:gd name="T6" fmla="*/ 2147483647 w 31"/>
                <a:gd name="T7" fmla="*/ 2147483647 h 33"/>
                <a:gd name="T8" fmla="*/ 2147483647 w 31"/>
                <a:gd name="T9" fmla="*/ 2147483647 h 33"/>
                <a:gd name="T10" fmla="*/ 2147483647 w 31"/>
                <a:gd name="T11" fmla="*/ 2147483647 h 33"/>
                <a:gd name="T12" fmla="*/ 0 w 31"/>
                <a:gd name="T13" fmla="*/ 2147483647 h 33"/>
                <a:gd name="T14" fmla="*/ 2147483647 w 31"/>
                <a:gd name="T15" fmla="*/ 2147483647 h 33"/>
                <a:gd name="T16" fmla="*/ 2147483647 w 31"/>
                <a:gd name="T17" fmla="*/ 2147483647 h 33"/>
                <a:gd name="T18" fmla="*/ 2147483647 w 31"/>
                <a:gd name="T19" fmla="*/ 2147483647 h 33"/>
                <a:gd name="T20" fmla="*/ 2147483647 w 31"/>
                <a:gd name="T21" fmla="*/ 2147483647 h 33"/>
                <a:gd name="T22" fmla="*/ 2147483647 w 31"/>
                <a:gd name="T23" fmla="*/ 2147483647 h 33"/>
                <a:gd name="T24" fmla="*/ 2147483647 w 31"/>
                <a:gd name="T25" fmla="*/ 2147483647 h 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1" h="33">
                  <a:moveTo>
                    <a:pt x="29" y="33"/>
                  </a:moveTo>
                  <a:cubicBezTo>
                    <a:pt x="29" y="32"/>
                    <a:pt x="29" y="31"/>
                    <a:pt x="30" y="30"/>
                  </a:cubicBezTo>
                  <a:cubicBezTo>
                    <a:pt x="29" y="30"/>
                    <a:pt x="29" y="30"/>
                    <a:pt x="29" y="30"/>
                  </a:cubicBezTo>
                  <a:cubicBezTo>
                    <a:pt x="30" y="28"/>
                    <a:pt x="30" y="26"/>
                    <a:pt x="31" y="25"/>
                  </a:cubicBezTo>
                  <a:cubicBezTo>
                    <a:pt x="31" y="20"/>
                    <a:pt x="30" y="16"/>
                    <a:pt x="27" y="11"/>
                  </a:cubicBezTo>
                  <a:cubicBezTo>
                    <a:pt x="24" y="7"/>
                    <a:pt x="20" y="3"/>
                    <a:pt x="15" y="2"/>
                  </a:cubicBezTo>
                  <a:cubicBezTo>
                    <a:pt x="10" y="0"/>
                    <a:pt x="5" y="1"/>
                    <a:pt x="0" y="4"/>
                  </a:cubicBezTo>
                  <a:cubicBezTo>
                    <a:pt x="3" y="9"/>
                    <a:pt x="5" y="12"/>
                    <a:pt x="6" y="15"/>
                  </a:cubicBezTo>
                  <a:cubicBezTo>
                    <a:pt x="8" y="18"/>
                    <a:pt x="9" y="20"/>
                    <a:pt x="10" y="22"/>
                  </a:cubicBezTo>
                  <a:cubicBezTo>
                    <a:pt x="11" y="24"/>
                    <a:pt x="13" y="26"/>
                    <a:pt x="15" y="29"/>
                  </a:cubicBezTo>
                  <a:cubicBezTo>
                    <a:pt x="16" y="30"/>
                    <a:pt x="17" y="31"/>
                    <a:pt x="18" y="33"/>
                  </a:cubicBezTo>
                  <a:cubicBezTo>
                    <a:pt x="20" y="32"/>
                    <a:pt x="22" y="32"/>
                    <a:pt x="24" y="32"/>
                  </a:cubicBezTo>
                  <a:cubicBezTo>
                    <a:pt x="26" y="32"/>
                    <a:pt x="27" y="32"/>
                    <a:pt x="29" y="33"/>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321" name="Freeform 31"/>
            <p:cNvSpPr/>
            <p:nvPr/>
          </p:nvSpPr>
          <p:spPr bwMode="auto">
            <a:xfrm>
              <a:off x="127570" y="51940"/>
              <a:ext cx="53762" cy="32804"/>
            </a:xfrm>
            <a:custGeom>
              <a:avLst/>
              <a:gdLst>
                <a:gd name="T0" fmla="*/ 0 w 25"/>
                <a:gd name="T1" fmla="*/ 2147483647 h 15"/>
                <a:gd name="T2" fmla="*/ 2147483647 w 25"/>
                <a:gd name="T3" fmla="*/ 2147483647 h 15"/>
                <a:gd name="T4" fmla="*/ 2147483647 w 25"/>
                <a:gd name="T5" fmla="*/ 2147483647 h 15"/>
                <a:gd name="T6" fmla="*/ 2147483647 w 25"/>
                <a:gd name="T7" fmla="*/ 2147483647 h 15"/>
                <a:gd name="T8" fmla="*/ 2147483647 w 25"/>
                <a:gd name="T9" fmla="*/ 2147483647 h 15"/>
                <a:gd name="T10" fmla="*/ 2147483647 w 25"/>
                <a:gd name="T11" fmla="*/ 2147483647 h 15"/>
                <a:gd name="T12" fmla="*/ 2147483647 w 25"/>
                <a:gd name="T13" fmla="*/ 2147483647 h 15"/>
                <a:gd name="T14" fmla="*/ 2147483647 w 25"/>
                <a:gd name="T15" fmla="*/ 2147483647 h 15"/>
                <a:gd name="T16" fmla="*/ 2147483647 w 25"/>
                <a:gd name="T17" fmla="*/ 2147483647 h 15"/>
                <a:gd name="T18" fmla="*/ 2147483647 w 25"/>
                <a:gd name="T19" fmla="*/ 2147483647 h 15"/>
                <a:gd name="T20" fmla="*/ 0 w 25"/>
                <a:gd name="T21" fmla="*/ 2147483647 h 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5" h="15">
                  <a:moveTo>
                    <a:pt x="0" y="14"/>
                  </a:moveTo>
                  <a:cubicBezTo>
                    <a:pt x="3" y="14"/>
                    <a:pt x="5" y="15"/>
                    <a:pt x="8" y="15"/>
                  </a:cubicBezTo>
                  <a:cubicBezTo>
                    <a:pt x="10" y="15"/>
                    <a:pt x="12" y="15"/>
                    <a:pt x="14" y="14"/>
                  </a:cubicBezTo>
                  <a:cubicBezTo>
                    <a:pt x="15" y="13"/>
                    <a:pt x="17" y="12"/>
                    <a:pt x="19" y="11"/>
                  </a:cubicBezTo>
                  <a:cubicBezTo>
                    <a:pt x="21" y="10"/>
                    <a:pt x="22" y="8"/>
                    <a:pt x="25" y="5"/>
                  </a:cubicBezTo>
                  <a:cubicBezTo>
                    <a:pt x="22" y="2"/>
                    <a:pt x="20" y="1"/>
                    <a:pt x="17" y="1"/>
                  </a:cubicBezTo>
                  <a:cubicBezTo>
                    <a:pt x="14" y="0"/>
                    <a:pt x="12" y="0"/>
                    <a:pt x="9" y="1"/>
                  </a:cubicBezTo>
                  <a:cubicBezTo>
                    <a:pt x="7" y="2"/>
                    <a:pt x="5" y="3"/>
                    <a:pt x="3" y="5"/>
                  </a:cubicBezTo>
                  <a:cubicBezTo>
                    <a:pt x="2" y="6"/>
                    <a:pt x="1" y="8"/>
                    <a:pt x="1" y="9"/>
                  </a:cubicBezTo>
                  <a:cubicBezTo>
                    <a:pt x="1" y="9"/>
                    <a:pt x="1" y="9"/>
                    <a:pt x="1" y="9"/>
                  </a:cubicBezTo>
                  <a:cubicBezTo>
                    <a:pt x="0" y="11"/>
                    <a:pt x="0" y="12"/>
                    <a:pt x="0" y="14"/>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322" name="Freeform 32"/>
            <p:cNvSpPr/>
            <p:nvPr/>
          </p:nvSpPr>
          <p:spPr bwMode="auto">
            <a:xfrm>
              <a:off x="15491" y="340797"/>
              <a:ext cx="295235" cy="28248"/>
            </a:xfrm>
            <a:custGeom>
              <a:avLst/>
              <a:gdLst>
                <a:gd name="T0" fmla="*/ 2147483647 w 324"/>
                <a:gd name="T1" fmla="*/ 2147483647 h 31"/>
                <a:gd name="T2" fmla="*/ 2147483647 w 324"/>
                <a:gd name="T3" fmla="*/ 2147483647 h 31"/>
                <a:gd name="T4" fmla="*/ 2147483647 w 324"/>
                <a:gd name="T5" fmla="*/ 0 h 31"/>
                <a:gd name="T6" fmla="*/ 0 w 324"/>
                <a:gd name="T7" fmla="*/ 0 h 31"/>
                <a:gd name="T8" fmla="*/ 2147483647 w 324"/>
                <a:gd name="T9" fmla="*/ 2147483647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4" h="31">
                  <a:moveTo>
                    <a:pt x="12" y="31"/>
                  </a:moveTo>
                  <a:lnTo>
                    <a:pt x="312" y="31"/>
                  </a:lnTo>
                  <a:lnTo>
                    <a:pt x="324" y="0"/>
                  </a:lnTo>
                  <a:lnTo>
                    <a:pt x="0" y="0"/>
                  </a:lnTo>
                  <a:lnTo>
                    <a:pt x="12" y="31"/>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37894" name="Freeform 33"/>
          <p:cNvSpPr>
            <a:spLocks noEditPoints="1"/>
          </p:cNvSpPr>
          <p:nvPr/>
        </p:nvSpPr>
        <p:spPr bwMode="auto">
          <a:xfrm>
            <a:off x="2815829" y="1929408"/>
            <a:ext cx="294084" cy="294176"/>
          </a:xfrm>
          <a:custGeom>
            <a:avLst/>
            <a:gdLst>
              <a:gd name="T0" fmla="*/ 2147483647 w 164"/>
              <a:gd name="T1" fmla="*/ 2147483647 h 164"/>
              <a:gd name="T2" fmla="*/ 2147483647 w 164"/>
              <a:gd name="T3" fmla="*/ 2147483647 h 164"/>
              <a:gd name="T4" fmla="*/ 2147483647 w 164"/>
              <a:gd name="T5" fmla="*/ 2147483647 h 164"/>
              <a:gd name="T6" fmla="*/ 2147483647 w 164"/>
              <a:gd name="T7" fmla="*/ 2147483647 h 164"/>
              <a:gd name="T8" fmla="*/ 2147483647 w 164"/>
              <a:gd name="T9" fmla="*/ 2147483647 h 164"/>
              <a:gd name="T10" fmla="*/ 2147483647 w 164"/>
              <a:gd name="T11" fmla="*/ 2147483647 h 164"/>
              <a:gd name="T12" fmla="*/ 2147483647 w 164"/>
              <a:gd name="T13" fmla="*/ 2147483647 h 164"/>
              <a:gd name="T14" fmla="*/ 2147483647 w 164"/>
              <a:gd name="T15" fmla="*/ 2147483647 h 164"/>
              <a:gd name="T16" fmla="*/ 2147483647 w 164"/>
              <a:gd name="T17" fmla="*/ 2147483647 h 164"/>
              <a:gd name="T18" fmla="*/ 2147483647 w 164"/>
              <a:gd name="T19" fmla="*/ 2147483647 h 164"/>
              <a:gd name="T20" fmla="*/ 2147483647 w 164"/>
              <a:gd name="T21" fmla="*/ 2147483647 h 164"/>
              <a:gd name="T22" fmla="*/ 2147483647 w 164"/>
              <a:gd name="T23" fmla="*/ 2147483647 h 164"/>
              <a:gd name="T24" fmla="*/ 2147483647 w 164"/>
              <a:gd name="T25" fmla="*/ 2147483647 h 164"/>
              <a:gd name="T26" fmla="*/ 2147483647 w 164"/>
              <a:gd name="T27" fmla="*/ 2147483647 h 164"/>
              <a:gd name="T28" fmla="*/ 2147483647 w 164"/>
              <a:gd name="T29" fmla="*/ 2147483647 h 164"/>
              <a:gd name="T30" fmla="*/ 2147483647 w 164"/>
              <a:gd name="T31" fmla="*/ 2147483647 h 164"/>
              <a:gd name="T32" fmla="*/ 2147483647 w 164"/>
              <a:gd name="T33" fmla="*/ 2147483647 h 164"/>
              <a:gd name="T34" fmla="*/ 2147483647 w 164"/>
              <a:gd name="T35" fmla="*/ 2147483647 h 164"/>
              <a:gd name="T36" fmla="*/ 2147483647 w 164"/>
              <a:gd name="T37" fmla="*/ 2147483647 h 164"/>
              <a:gd name="T38" fmla="*/ 2147483647 w 164"/>
              <a:gd name="T39" fmla="*/ 2147483647 h 164"/>
              <a:gd name="T40" fmla="*/ 2147483647 w 164"/>
              <a:gd name="T41" fmla="*/ 2147483647 h 164"/>
              <a:gd name="T42" fmla="*/ 2147483647 w 164"/>
              <a:gd name="T43" fmla="*/ 2147483647 h 164"/>
              <a:gd name="T44" fmla="*/ 2147483647 w 164"/>
              <a:gd name="T45" fmla="*/ 2147483647 h 164"/>
              <a:gd name="T46" fmla="*/ 2147483647 w 164"/>
              <a:gd name="T47" fmla="*/ 2147483647 h 164"/>
              <a:gd name="T48" fmla="*/ 2147483647 w 164"/>
              <a:gd name="T49" fmla="*/ 2147483647 h 164"/>
              <a:gd name="T50" fmla="*/ 2147483647 w 164"/>
              <a:gd name="T51" fmla="*/ 2147483647 h 164"/>
              <a:gd name="T52" fmla="*/ 2147483647 w 164"/>
              <a:gd name="T53" fmla="*/ 2147483647 h 164"/>
              <a:gd name="T54" fmla="*/ 2147483647 w 164"/>
              <a:gd name="T55" fmla="*/ 2147483647 h 164"/>
              <a:gd name="T56" fmla="*/ 2147483647 w 164"/>
              <a:gd name="T57" fmla="*/ 2147483647 h 164"/>
              <a:gd name="T58" fmla="*/ 2147483647 w 164"/>
              <a:gd name="T59" fmla="*/ 2147483647 h 164"/>
              <a:gd name="T60" fmla="*/ 2147483647 w 164"/>
              <a:gd name="T61" fmla="*/ 2147483647 h 164"/>
              <a:gd name="T62" fmla="*/ 2147483647 w 164"/>
              <a:gd name="T63" fmla="*/ 2147483647 h 164"/>
              <a:gd name="T64" fmla="*/ 2147483647 w 164"/>
              <a:gd name="T65" fmla="*/ 2147483647 h 164"/>
              <a:gd name="T66" fmla="*/ 2147483647 w 164"/>
              <a:gd name="T67" fmla="*/ 2147483647 h 164"/>
              <a:gd name="T68" fmla="*/ 2147483647 w 164"/>
              <a:gd name="T69" fmla="*/ 2147483647 h 164"/>
              <a:gd name="T70" fmla="*/ 2147483647 w 164"/>
              <a:gd name="T71" fmla="*/ 2147483647 h 164"/>
              <a:gd name="T72" fmla="*/ 2147483647 w 164"/>
              <a:gd name="T73" fmla="*/ 2147483647 h 164"/>
              <a:gd name="T74" fmla="*/ 2147483647 w 164"/>
              <a:gd name="T75" fmla="*/ 2147483647 h 164"/>
              <a:gd name="T76" fmla="*/ 2147483647 w 164"/>
              <a:gd name="T77" fmla="*/ 2147483647 h 164"/>
              <a:gd name="T78" fmla="*/ 2147483647 w 164"/>
              <a:gd name="T79" fmla="*/ 2147483647 h 164"/>
              <a:gd name="T80" fmla="*/ 2147483647 w 164"/>
              <a:gd name="T81" fmla="*/ 2147483647 h 164"/>
              <a:gd name="T82" fmla="*/ 2147483647 w 164"/>
              <a:gd name="T83" fmla="*/ 2147483647 h 164"/>
              <a:gd name="T84" fmla="*/ 2147483647 w 164"/>
              <a:gd name="T85" fmla="*/ 2147483647 h 164"/>
              <a:gd name="T86" fmla="*/ 2147483647 w 164"/>
              <a:gd name="T87" fmla="*/ 2147483647 h 164"/>
              <a:gd name="T88" fmla="*/ 2147483647 w 164"/>
              <a:gd name="T89" fmla="*/ 2147483647 h 164"/>
              <a:gd name="T90" fmla="*/ 2147483647 w 164"/>
              <a:gd name="T91" fmla="*/ 2147483647 h 164"/>
              <a:gd name="T92" fmla="*/ 2147483647 w 164"/>
              <a:gd name="T93" fmla="*/ 2147483647 h 16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64" h="164">
                <a:moveTo>
                  <a:pt x="82" y="0"/>
                </a:moveTo>
                <a:cubicBezTo>
                  <a:pt x="37" y="0"/>
                  <a:pt x="0" y="36"/>
                  <a:pt x="0" y="82"/>
                </a:cubicBezTo>
                <a:cubicBezTo>
                  <a:pt x="0" y="127"/>
                  <a:pt x="37" y="164"/>
                  <a:pt x="82" y="164"/>
                </a:cubicBezTo>
                <a:cubicBezTo>
                  <a:pt x="128" y="164"/>
                  <a:pt x="164" y="127"/>
                  <a:pt x="164" y="82"/>
                </a:cubicBezTo>
                <a:cubicBezTo>
                  <a:pt x="164" y="36"/>
                  <a:pt x="128" y="0"/>
                  <a:pt x="82" y="0"/>
                </a:cubicBezTo>
                <a:close/>
                <a:moveTo>
                  <a:pt x="67" y="102"/>
                </a:moveTo>
                <a:cubicBezTo>
                  <a:pt x="67" y="100"/>
                  <a:pt x="59" y="77"/>
                  <a:pt x="58" y="73"/>
                </a:cubicBezTo>
                <a:cubicBezTo>
                  <a:pt x="58" y="73"/>
                  <a:pt x="58" y="73"/>
                  <a:pt x="58" y="73"/>
                </a:cubicBezTo>
                <a:cubicBezTo>
                  <a:pt x="58" y="73"/>
                  <a:pt x="58" y="73"/>
                  <a:pt x="58" y="73"/>
                </a:cubicBezTo>
                <a:cubicBezTo>
                  <a:pt x="59" y="72"/>
                  <a:pt x="75" y="61"/>
                  <a:pt x="80" y="57"/>
                </a:cubicBezTo>
                <a:cubicBezTo>
                  <a:pt x="81" y="56"/>
                  <a:pt x="82" y="55"/>
                  <a:pt x="82" y="55"/>
                </a:cubicBezTo>
                <a:cubicBezTo>
                  <a:pt x="82" y="55"/>
                  <a:pt x="83" y="56"/>
                  <a:pt x="84" y="57"/>
                </a:cubicBezTo>
                <a:cubicBezTo>
                  <a:pt x="90" y="61"/>
                  <a:pt x="106" y="72"/>
                  <a:pt x="107" y="73"/>
                </a:cubicBezTo>
                <a:cubicBezTo>
                  <a:pt x="107" y="73"/>
                  <a:pt x="107" y="73"/>
                  <a:pt x="107" y="73"/>
                </a:cubicBezTo>
                <a:cubicBezTo>
                  <a:pt x="107" y="73"/>
                  <a:pt x="107" y="73"/>
                  <a:pt x="107" y="73"/>
                </a:cubicBezTo>
                <a:cubicBezTo>
                  <a:pt x="105" y="77"/>
                  <a:pt x="98" y="100"/>
                  <a:pt x="97" y="102"/>
                </a:cubicBezTo>
                <a:cubicBezTo>
                  <a:pt x="97" y="102"/>
                  <a:pt x="97" y="102"/>
                  <a:pt x="97" y="102"/>
                </a:cubicBezTo>
                <a:cubicBezTo>
                  <a:pt x="96" y="102"/>
                  <a:pt x="94" y="102"/>
                  <a:pt x="92" y="102"/>
                </a:cubicBezTo>
                <a:cubicBezTo>
                  <a:pt x="84" y="102"/>
                  <a:pt x="69" y="102"/>
                  <a:pt x="67" y="102"/>
                </a:cubicBezTo>
                <a:close/>
                <a:moveTo>
                  <a:pt x="70" y="104"/>
                </a:moveTo>
                <a:cubicBezTo>
                  <a:pt x="57" y="123"/>
                  <a:pt x="57" y="123"/>
                  <a:pt x="57" y="123"/>
                </a:cubicBezTo>
                <a:cubicBezTo>
                  <a:pt x="55" y="120"/>
                  <a:pt x="55" y="120"/>
                  <a:pt x="55" y="120"/>
                </a:cubicBezTo>
                <a:cubicBezTo>
                  <a:pt x="66" y="104"/>
                  <a:pt x="66" y="104"/>
                  <a:pt x="66" y="104"/>
                </a:cubicBezTo>
                <a:lnTo>
                  <a:pt x="70" y="104"/>
                </a:lnTo>
                <a:close/>
                <a:moveTo>
                  <a:pt x="80" y="54"/>
                </a:moveTo>
                <a:cubicBezTo>
                  <a:pt x="80" y="31"/>
                  <a:pt x="80" y="31"/>
                  <a:pt x="80" y="31"/>
                </a:cubicBezTo>
                <a:cubicBezTo>
                  <a:pt x="82" y="32"/>
                  <a:pt x="82" y="32"/>
                  <a:pt x="82" y="32"/>
                </a:cubicBezTo>
                <a:cubicBezTo>
                  <a:pt x="84" y="31"/>
                  <a:pt x="84" y="31"/>
                  <a:pt x="84" y="31"/>
                </a:cubicBezTo>
                <a:cubicBezTo>
                  <a:pt x="84" y="54"/>
                  <a:pt x="84" y="54"/>
                  <a:pt x="84" y="54"/>
                </a:cubicBezTo>
                <a:cubicBezTo>
                  <a:pt x="82" y="52"/>
                  <a:pt x="82" y="52"/>
                  <a:pt x="82" y="52"/>
                </a:cubicBezTo>
                <a:lnTo>
                  <a:pt x="80" y="54"/>
                </a:lnTo>
                <a:close/>
                <a:moveTo>
                  <a:pt x="98" y="104"/>
                </a:moveTo>
                <a:cubicBezTo>
                  <a:pt x="110" y="120"/>
                  <a:pt x="110" y="120"/>
                  <a:pt x="110" y="120"/>
                </a:cubicBezTo>
                <a:cubicBezTo>
                  <a:pt x="110" y="120"/>
                  <a:pt x="110" y="120"/>
                  <a:pt x="110" y="120"/>
                </a:cubicBezTo>
                <a:cubicBezTo>
                  <a:pt x="108" y="124"/>
                  <a:pt x="108" y="124"/>
                  <a:pt x="108" y="124"/>
                </a:cubicBezTo>
                <a:cubicBezTo>
                  <a:pt x="94" y="104"/>
                  <a:pt x="94" y="104"/>
                  <a:pt x="94" y="104"/>
                </a:cubicBezTo>
                <a:lnTo>
                  <a:pt x="98" y="104"/>
                </a:lnTo>
                <a:close/>
                <a:moveTo>
                  <a:pt x="108" y="76"/>
                </a:moveTo>
                <a:cubicBezTo>
                  <a:pt x="109" y="72"/>
                  <a:pt x="109" y="72"/>
                  <a:pt x="109" y="72"/>
                </a:cubicBezTo>
                <a:cubicBezTo>
                  <a:pt x="128" y="66"/>
                  <a:pt x="128" y="66"/>
                  <a:pt x="128" y="66"/>
                </a:cubicBezTo>
                <a:cubicBezTo>
                  <a:pt x="131" y="69"/>
                  <a:pt x="131" y="69"/>
                  <a:pt x="131" y="69"/>
                </a:cubicBezTo>
                <a:lnTo>
                  <a:pt x="108" y="76"/>
                </a:lnTo>
                <a:close/>
                <a:moveTo>
                  <a:pt x="130" y="38"/>
                </a:moveTo>
                <a:cubicBezTo>
                  <a:pt x="130" y="43"/>
                  <a:pt x="130" y="43"/>
                  <a:pt x="130" y="43"/>
                </a:cubicBezTo>
                <a:cubicBezTo>
                  <a:pt x="123" y="34"/>
                  <a:pt x="114" y="28"/>
                  <a:pt x="104" y="24"/>
                </a:cubicBezTo>
                <a:cubicBezTo>
                  <a:pt x="108" y="22"/>
                  <a:pt x="108" y="22"/>
                  <a:pt x="108" y="22"/>
                </a:cubicBezTo>
                <a:cubicBezTo>
                  <a:pt x="117" y="26"/>
                  <a:pt x="124" y="31"/>
                  <a:pt x="130" y="38"/>
                </a:cubicBezTo>
                <a:close/>
                <a:moveTo>
                  <a:pt x="64" y="9"/>
                </a:moveTo>
                <a:cubicBezTo>
                  <a:pt x="64" y="8"/>
                  <a:pt x="65" y="6"/>
                  <a:pt x="66" y="5"/>
                </a:cubicBezTo>
                <a:cubicBezTo>
                  <a:pt x="71" y="4"/>
                  <a:pt x="76" y="3"/>
                  <a:pt x="82" y="3"/>
                </a:cubicBezTo>
                <a:cubicBezTo>
                  <a:pt x="87" y="3"/>
                  <a:pt x="93" y="4"/>
                  <a:pt x="98" y="5"/>
                </a:cubicBezTo>
                <a:cubicBezTo>
                  <a:pt x="99" y="6"/>
                  <a:pt x="100" y="8"/>
                  <a:pt x="100" y="9"/>
                </a:cubicBezTo>
                <a:cubicBezTo>
                  <a:pt x="103" y="14"/>
                  <a:pt x="106" y="19"/>
                  <a:pt x="106" y="20"/>
                </a:cubicBezTo>
                <a:cubicBezTo>
                  <a:pt x="106" y="20"/>
                  <a:pt x="106" y="20"/>
                  <a:pt x="105" y="21"/>
                </a:cubicBezTo>
                <a:cubicBezTo>
                  <a:pt x="104" y="21"/>
                  <a:pt x="102" y="22"/>
                  <a:pt x="100" y="23"/>
                </a:cubicBezTo>
                <a:cubicBezTo>
                  <a:pt x="95" y="25"/>
                  <a:pt x="87" y="27"/>
                  <a:pt x="84" y="29"/>
                </a:cubicBezTo>
                <a:cubicBezTo>
                  <a:pt x="83" y="29"/>
                  <a:pt x="82" y="29"/>
                  <a:pt x="82" y="29"/>
                </a:cubicBezTo>
                <a:cubicBezTo>
                  <a:pt x="82" y="29"/>
                  <a:pt x="81" y="29"/>
                  <a:pt x="80" y="29"/>
                </a:cubicBezTo>
                <a:cubicBezTo>
                  <a:pt x="77" y="27"/>
                  <a:pt x="70" y="25"/>
                  <a:pt x="64" y="22"/>
                </a:cubicBezTo>
                <a:cubicBezTo>
                  <a:pt x="62" y="22"/>
                  <a:pt x="60" y="21"/>
                  <a:pt x="59" y="20"/>
                </a:cubicBezTo>
                <a:cubicBezTo>
                  <a:pt x="59" y="20"/>
                  <a:pt x="58" y="20"/>
                  <a:pt x="58" y="20"/>
                </a:cubicBezTo>
                <a:cubicBezTo>
                  <a:pt x="59" y="19"/>
                  <a:pt x="61" y="14"/>
                  <a:pt x="64" y="9"/>
                </a:cubicBezTo>
                <a:close/>
                <a:moveTo>
                  <a:pt x="56" y="22"/>
                </a:moveTo>
                <a:cubicBezTo>
                  <a:pt x="61" y="24"/>
                  <a:pt x="61" y="24"/>
                  <a:pt x="61" y="24"/>
                </a:cubicBezTo>
                <a:cubicBezTo>
                  <a:pt x="50" y="27"/>
                  <a:pt x="42" y="34"/>
                  <a:pt x="35" y="42"/>
                </a:cubicBezTo>
                <a:cubicBezTo>
                  <a:pt x="34" y="37"/>
                  <a:pt x="34" y="37"/>
                  <a:pt x="34" y="37"/>
                </a:cubicBezTo>
                <a:cubicBezTo>
                  <a:pt x="40" y="31"/>
                  <a:pt x="48" y="25"/>
                  <a:pt x="56" y="22"/>
                </a:cubicBezTo>
                <a:close/>
                <a:moveTo>
                  <a:pt x="36" y="66"/>
                </a:moveTo>
                <a:cubicBezTo>
                  <a:pt x="55" y="72"/>
                  <a:pt x="55" y="72"/>
                  <a:pt x="55" y="72"/>
                </a:cubicBezTo>
                <a:cubicBezTo>
                  <a:pt x="56" y="76"/>
                  <a:pt x="56" y="76"/>
                  <a:pt x="56" y="76"/>
                </a:cubicBezTo>
                <a:cubicBezTo>
                  <a:pt x="34" y="69"/>
                  <a:pt x="34" y="69"/>
                  <a:pt x="34" y="69"/>
                </a:cubicBezTo>
                <a:lnTo>
                  <a:pt x="36" y="66"/>
                </a:lnTo>
                <a:close/>
                <a:moveTo>
                  <a:pt x="18" y="86"/>
                </a:moveTo>
                <a:cubicBezTo>
                  <a:pt x="16" y="84"/>
                  <a:pt x="12" y="80"/>
                  <a:pt x="8" y="77"/>
                </a:cubicBezTo>
                <a:cubicBezTo>
                  <a:pt x="7" y="75"/>
                  <a:pt x="6" y="74"/>
                  <a:pt x="5" y="73"/>
                </a:cubicBezTo>
                <a:cubicBezTo>
                  <a:pt x="6" y="62"/>
                  <a:pt x="9" y="52"/>
                  <a:pt x="14" y="43"/>
                </a:cubicBezTo>
                <a:cubicBezTo>
                  <a:pt x="16" y="43"/>
                  <a:pt x="17" y="42"/>
                  <a:pt x="19" y="42"/>
                </a:cubicBezTo>
                <a:cubicBezTo>
                  <a:pt x="24" y="41"/>
                  <a:pt x="31" y="40"/>
                  <a:pt x="32" y="40"/>
                </a:cubicBezTo>
                <a:cubicBezTo>
                  <a:pt x="32" y="40"/>
                  <a:pt x="32" y="40"/>
                  <a:pt x="32" y="40"/>
                </a:cubicBezTo>
                <a:cubicBezTo>
                  <a:pt x="32" y="40"/>
                  <a:pt x="32" y="42"/>
                  <a:pt x="32" y="45"/>
                </a:cubicBezTo>
                <a:cubicBezTo>
                  <a:pt x="33" y="52"/>
                  <a:pt x="34" y="62"/>
                  <a:pt x="34" y="65"/>
                </a:cubicBezTo>
                <a:cubicBezTo>
                  <a:pt x="34" y="66"/>
                  <a:pt x="34" y="66"/>
                  <a:pt x="34" y="66"/>
                </a:cubicBezTo>
                <a:cubicBezTo>
                  <a:pt x="34" y="66"/>
                  <a:pt x="33" y="67"/>
                  <a:pt x="32" y="68"/>
                </a:cubicBezTo>
                <a:cubicBezTo>
                  <a:pt x="29" y="72"/>
                  <a:pt x="24" y="78"/>
                  <a:pt x="21" y="82"/>
                </a:cubicBezTo>
                <a:cubicBezTo>
                  <a:pt x="19" y="84"/>
                  <a:pt x="18" y="85"/>
                  <a:pt x="18" y="86"/>
                </a:cubicBezTo>
                <a:close/>
                <a:moveTo>
                  <a:pt x="18" y="89"/>
                </a:moveTo>
                <a:cubicBezTo>
                  <a:pt x="18" y="89"/>
                  <a:pt x="18" y="89"/>
                  <a:pt x="18" y="89"/>
                </a:cubicBezTo>
                <a:cubicBezTo>
                  <a:pt x="21" y="85"/>
                  <a:pt x="21" y="85"/>
                  <a:pt x="21" y="85"/>
                </a:cubicBezTo>
                <a:cubicBezTo>
                  <a:pt x="22" y="96"/>
                  <a:pt x="25" y="106"/>
                  <a:pt x="31" y="114"/>
                </a:cubicBezTo>
                <a:cubicBezTo>
                  <a:pt x="26" y="113"/>
                  <a:pt x="26" y="113"/>
                  <a:pt x="26" y="113"/>
                </a:cubicBezTo>
                <a:cubicBezTo>
                  <a:pt x="22" y="106"/>
                  <a:pt x="19" y="98"/>
                  <a:pt x="18" y="89"/>
                </a:cubicBezTo>
                <a:close/>
                <a:moveTo>
                  <a:pt x="56" y="150"/>
                </a:moveTo>
                <a:cubicBezTo>
                  <a:pt x="55" y="151"/>
                  <a:pt x="53" y="152"/>
                  <a:pt x="52" y="152"/>
                </a:cubicBezTo>
                <a:cubicBezTo>
                  <a:pt x="42" y="148"/>
                  <a:pt x="33" y="142"/>
                  <a:pt x="25" y="134"/>
                </a:cubicBezTo>
                <a:cubicBezTo>
                  <a:pt x="26" y="132"/>
                  <a:pt x="26" y="131"/>
                  <a:pt x="26" y="129"/>
                </a:cubicBezTo>
                <a:cubicBezTo>
                  <a:pt x="27" y="124"/>
                  <a:pt x="28" y="119"/>
                  <a:pt x="28" y="116"/>
                </a:cubicBezTo>
                <a:cubicBezTo>
                  <a:pt x="28" y="116"/>
                  <a:pt x="28" y="116"/>
                  <a:pt x="28" y="116"/>
                </a:cubicBezTo>
                <a:cubicBezTo>
                  <a:pt x="29" y="116"/>
                  <a:pt x="31" y="116"/>
                  <a:pt x="33" y="117"/>
                </a:cubicBezTo>
                <a:cubicBezTo>
                  <a:pt x="40" y="119"/>
                  <a:pt x="51" y="122"/>
                  <a:pt x="53" y="122"/>
                </a:cubicBezTo>
                <a:cubicBezTo>
                  <a:pt x="53" y="122"/>
                  <a:pt x="53" y="122"/>
                  <a:pt x="53" y="122"/>
                </a:cubicBezTo>
                <a:cubicBezTo>
                  <a:pt x="53" y="123"/>
                  <a:pt x="54" y="124"/>
                  <a:pt x="55" y="125"/>
                </a:cubicBezTo>
                <a:cubicBezTo>
                  <a:pt x="57" y="128"/>
                  <a:pt x="61" y="134"/>
                  <a:pt x="64" y="139"/>
                </a:cubicBezTo>
                <a:cubicBezTo>
                  <a:pt x="65" y="141"/>
                  <a:pt x="66" y="142"/>
                  <a:pt x="67" y="143"/>
                </a:cubicBezTo>
                <a:cubicBezTo>
                  <a:pt x="67" y="144"/>
                  <a:pt x="67" y="144"/>
                  <a:pt x="67" y="144"/>
                </a:cubicBezTo>
                <a:cubicBezTo>
                  <a:pt x="66" y="145"/>
                  <a:pt x="61" y="148"/>
                  <a:pt x="56" y="150"/>
                </a:cubicBezTo>
                <a:close/>
                <a:moveTo>
                  <a:pt x="82" y="145"/>
                </a:moveTo>
                <a:cubicBezTo>
                  <a:pt x="78" y="145"/>
                  <a:pt x="74" y="145"/>
                  <a:pt x="70" y="144"/>
                </a:cubicBezTo>
                <a:cubicBezTo>
                  <a:pt x="67" y="140"/>
                  <a:pt x="67" y="140"/>
                  <a:pt x="67" y="140"/>
                </a:cubicBezTo>
                <a:cubicBezTo>
                  <a:pt x="72" y="141"/>
                  <a:pt x="77" y="142"/>
                  <a:pt x="82" y="142"/>
                </a:cubicBezTo>
                <a:cubicBezTo>
                  <a:pt x="87" y="142"/>
                  <a:pt x="93" y="141"/>
                  <a:pt x="98" y="140"/>
                </a:cubicBezTo>
                <a:cubicBezTo>
                  <a:pt x="95" y="144"/>
                  <a:pt x="95" y="144"/>
                  <a:pt x="95" y="144"/>
                </a:cubicBezTo>
                <a:cubicBezTo>
                  <a:pt x="91" y="145"/>
                  <a:pt x="86" y="145"/>
                  <a:pt x="82" y="145"/>
                </a:cubicBezTo>
                <a:close/>
                <a:moveTo>
                  <a:pt x="113" y="152"/>
                </a:moveTo>
                <a:cubicBezTo>
                  <a:pt x="111" y="151"/>
                  <a:pt x="110" y="151"/>
                  <a:pt x="108" y="150"/>
                </a:cubicBezTo>
                <a:cubicBezTo>
                  <a:pt x="104" y="147"/>
                  <a:pt x="99" y="145"/>
                  <a:pt x="97" y="144"/>
                </a:cubicBezTo>
                <a:cubicBezTo>
                  <a:pt x="98" y="144"/>
                  <a:pt x="98" y="144"/>
                  <a:pt x="98" y="143"/>
                </a:cubicBezTo>
                <a:cubicBezTo>
                  <a:pt x="99" y="142"/>
                  <a:pt x="100" y="141"/>
                  <a:pt x="101" y="139"/>
                </a:cubicBezTo>
                <a:cubicBezTo>
                  <a:pt x="105" y="132"/>
                  <a:pt x="111" y="123"/>
                  <a:pt x="111" y="122"/>
                </a:cubicBezTo>
                <a:cubicBezTo>
                  <a:pt x="112" y="122"/>
                  <a:pt x="123" y="119"/>
                  <a:pt x="131" y="117"/>
                </a:cubicBezTo>
                <a:cubicBezTo>
                  <a:pt x="133" y="116"/>
                  <a:pt x="135" y="116"/>
                  <a:pt x="136" y="116"/>
                </a:cubicBezTo>
                <a:cubicBezTo>
                  <a:pt x="136" y="116"/>
                  <a:pt x="136" y="116"/>
                  <a:pt x="136" y="116"/>
                </a:cubicBezTo>
                <a:cubicBezTo>
                  <a:pt x="137" y="117"/>
                  <a:pt x="138" y="123"/>
                  <a:pt x="139" y="128"/>
                </a:cubicBezTo>
                <a:cubicBezTo>
                  <a:pt x="139" y="130"/>
                  <a:pt x="139" y="131"/>
                  <a:pt x="139" y="133"/>
                </a:cubicBezTo>
                <a:cubicBezTo>
                  <a:pt x="132" y="141"/>
                  <a:pt x="123" y="147"/>
                  <a:pt x="113" y="152"/>
                </a:cubicBezTo>
                <a:close/>
                <a:moveTo>
                  <a:pt x="138" y="113"/>
                </a:moveTo>
                <a:cubicBezTo>
                  <a:pt x="133" y="114"/>
                  <a:pt x="133" y="114"/>
                  <a:pt x="133" y="114"/>
                </a:cubicBezTo>
                <a:cubicBezTo>
                  <a:pt x="139" y="106"/>
                  <a:pt x="142" y="95"/>
                  <a:pt x="143" y="85"/>
                </a:cubicBezTo>
                <a:cubicBezTo>
                  <a:pt x="146" y="89"/>
                  <a:pt x="146" y="89"/>
                  <a:pt x="146" y="89"/>
                </a:cubicBezTo>
                <a:cubicBezTo>
                  <a:pt x="145" y="97"/>
                  <a:pt x="142" y="105"/>
                  <a:pt x="138" y="113"/>
                </a:cubicBezTo>
                <a:close/>
                <a:moveTo>
                  <a:pt x="147" y="86"/>
                </a:moveTo>
                <a:cubicBezTo>
                  <a:pt x="146" y="85"/>
                  <a:pt x="146" y="85"/>
                  <a:pt x="146" y="85"/>
                </a:cubicBezTo>
                <a:cubicBezTo>
                  <a:pt x="146" y="84"/>
                  <a:pt x="144" y="83"/>
                  <a:pt x="143" y="81"/>
                </a:cubicBezTo>
                <a:cubicBezTo>
                  <a:pt x="140" y="77"/>
                  <a:pt x="135" y="71"/>
                  <a:pt x="133" y="68"/>
                </a:cubicBezTo>
                <a:cubicBezTo>
                  <a:pt x="132" y="67"/>
                  <a:pt x="131" y="66"/>
                  <a:pt x="131" y="66"/>
                </a:cubicBezTo>
                <a:cubicBezTo>
                  <a:pt x="131" y="65"/>
                  <a:pt x="131" y="65"/>
                  <a:pt x="131" y="65"/>
                </a:cubicBezTo>
                <a:cubicBezTo>
                  <a:pt x="131" y="63"/>
                  <a:pt x="132" y="53"/>
                  <a:pt x="132" y="46"/>
                </a:cubicBezTo>
                <a:cubicBezTo>
                  <a:pt x="132" y="44"/>
                  <a:pt x="132" y="42"/>
                  <a:pt x="132" y="41"/>
                </a:cubicBezTo>
                <a:cubicBezTo>
                  <a:pt x="132" y="40"/>
                  <a:pt x="132" y="40"/>
                  <a:pt x="132" y="40"/>
                </a:cubicBezTo>
                <a:cubicBezTo>
                  <a:pt x="134" y="40"/>
                  <a:pt x="140" y="41"/>
                  <a:pt x="145" y="42"/>
                </a:cubicBezTo>
                <a:cubicBezTo>
                  <a:pt x="146" y="42"/>
                  <a:pt x="148" y="42"/>
                  <a:pt x="149" y="43"/>
                </a:cubicBezTo>
                <a:cubicBezTo>
                  <a:pt x="155" y="52"/>
                  <a:pt x="158" y="63"/>
                  <a:pt x="159" y="74"/>
                </a:cubicBezTo>
                <a:cubicBezTo>
                  <a:pt x="158" y="75"/>
                  <a:pt x="157" y="76"/>
                  <a:pt x="156" y="77"/>
                </a:cubicBezTo>
                <a:cubicBezTo>
                  <a:pt x="152" y="81"/>
                  <a:pt x="148" y="85"/>
                  <a:pt x="147" y="86"/>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grpSp>
        <p:nvGrpSpPr>
          <p:cNvPr id="37895" name="组合 465"/>
          <p:cNvGrpSpPr/>
          <p:nvPr/>
        </p:nvGrpSpPr>
        <p:grpSpPr bwMode="auto">
          <a:xfrm>
            <a:off x="3359944" y="1918690"/>
            <a:ext cx="310754" cy="302512"/>
            <a:chOff x="0" y="0"/>
            <a:chExt cx="372689" cy="363577"/>
          </a:xfrm>
        </p:grpSpPr>
        <p:sp>
          <p:nvSpPr>
            <p:cNvPr id="38295" name="Freeform 34"/>
            <p:cNvSpPr/>
            <p:nvPr/>
          </p:nvSpPr>
          <p:spPr bwMode="auto">
            <a:xfrm>
              <a:off x="67430" y="189534"/>
              <a:ext cx="145796" cy="174043"/>
            </a:xfrm>
            <a:custGeom>
              <a:avLst/>
              <a:gdLst>
                <a:gd name="T0" fmla="*/ 2147483647 w 68"/>
                <a:gd name="T1" fmla="*/ 0 h 81"/>
                <a:gd name="T2" fmla="*/ 0 w 68"/>
                <a:gd name="T3" fmla="*/ 2147483647 h 81"/>
                <a:gd name="T4" fmla="*/ 2147483647 w 68"/>
                <a:gd name="T5" fmla="*/ 2147483647 h 81"/>
                <a:gd name="T6" fmla="*/ 2147483647 w 68"/>
                <a:gd name="T7" fmla="*/ 2147483647 h 81"/>
                <a:gd name="T8" fmla="*/ 2147483647 w 68"/>
                <a:gd name="T9" fmla="*/ 2147483647 h 81"/>
                <a:gd name="T10" fmla="*/ 2147483647 w 68"/>
                <a:gd name="T11" fmla="*/ 0 h 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8" h="81">
                  <a:moveTo>
                    <a:pt x="55" y="0"/>
                  </a:moveTo>
                  <a:cubicBezTo>
                    <a:pt x="0" y="61"/>
                    <a:pt x="0" y="61"/>
                    <a:pt x="0" y="61"/>
                  </a:cubicBezTo>
                  <a:cubicBezTo>
                    <a:pt x="15" y="73"/>
                    <a:pt x="33" y="80"/>
                    <a:pt x="51" y="81"/>
                  </a:cubicBezTo>
                  <a:cubicBezTo>
                    <a:pt x="52" y="77"/>
                    <a:pt x="54" y="69"/>
                    <a:pt x="54" y="60"/>
                  </a:cubicBezTo>
                  <a:cubicBezTo>
                    <a:pt x="54" y="48"/>
                    <a:pt x="54" y="29"/>
                    <a:pt x="68" y="12"/>
                  </a:cubicBezTo>
                  <a:lnTo>
                    <a:pt x="55" y="0"/>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296" name="Freeform 35"/>
            <p:cNvSpPr/>
            <p:nvPr/>
          </p:nvSpPr>
          <p:spPr bwMode="auto">
            <a:xfrm>
              <a:off x="7289" y="156730"/>
              <a:ext cx="169487" cy="155819"/>
            </a:xfrm>
            <a:custGeom>
              <a:avLst/>
              <a:gdLst>
                <a:gd name="T0" fmla="*/ 2147483647 w 79"/>
                <a:gd name="T1" fmla="*/ 0 h 72"/>
                <a:gd name="T2" fmla="*/ 2147483647 w 79"/>
                <a:gd name="T3" fmla="*/ 2147483647 h 72"/>
                <a:gd name="T4" fmla="*/ 0 w 79"/>
                <a:gd name="T5" fmla="*/ 2147483647 h 72"/>
                <a:gd name="T6" fmla="*/ 2147483647 w 79"/>
                <a:gd name="T7" fmla="*/ 2147483647 h 72"/>
                <a:gd name="T8" fmla="*/ 2147483647 w 79"/>
                <a:gd name="T9" fmla="*/ 2147483647 h 72"/>
                <a:gd name="T10" fmla="*/ 2147483647 w 79"/>
                <a:gd name="T11" fmla="*/ 0 h 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9" h="72">
                  <a:moveTo>
                    <a:pt x="66" y="0"/>
                  </a:moveTo>
                  <a:cubicBezTo>
                    <a:pt x="51" y="16"/>
                    <a:pt x="32" y="17"/>
                    <a:pt x="20" y="18"/>
                  </a:cubicBezTo>
                  <a:cubicBezTo>
                    <a:pt x="11" y="19"/>
                    <a:pt x="4" y="22"/>
                    <a:pt x="0" y="23"/>
                  </a:cubicBezTo>
                  <a:cubicBezTo>
                    <a:pt x="2" y="41"/>
                    <a:pt x="10" y="59"/>
                    <a:pt x="24" y="72"/>
                  </a:cubicBezTo>
                  <a:cubicBezTo>
                    <a:pt x="79" y="12"/>
                    <a:pt x="79" y="12"/>
                    <a:pt x="79" y="12"/>
                  </a:cubicBezTo>
                  <a:lnTo>
                    <a:pt x="66" y="0"/>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297" name="Freeform 36"/>
            <p:cNvSpPr/>
            <p:nvPr/>
          </p:nvSpPr>
          <p:spPr bwMode="auto">
            <a:xfrm>
              <a:off x="157641" y="0"/>
              <a:ext cx="146706" cy="174043"/>
            </a:xfrm>
            <a:custGeom>
              <a:avLst/>
              <a:gdLst>
                <a:gd name="T0" fmla="*/ 2147483647 w 68"/>
                <a:gd name="T1" fmla="*/ 2147483647 h 81"/>
                <a:gd name="T2" fmla="*/ 2147483647 w 68"/>
                <a:gd name="T3" fmla="*/ 2147483647 h 81"/>
                <a:gd name="T4" fmla="*/ 2147483647 w 68"/>
                <a:gd name="T5" fmla="*/ 0 h 81"/>
                <a:gd name="T6" fmla="*/ 2147483647 w 68"/>
                <a:gd name="T7" fmla="*/ 2147483647 h 81"/>
                <a:gd name="T8" fmla="*/ 0 w 68"/>
                <a:gd name="T9" fmla="*/ 2147483647 h 81"/>
                <a:gd name="T10" fmla="*/ 2147483647 w 68"/>
                <a:gd name="T11" fmla="*/ 2147483647 h 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8" h="81">
                  <a:moveTo>
                    <a:pt x="13" y="81"/>
                  </a:moveTo>
                  <a:cubicBezTo>
                    <a:pt x="68" y="20"/>
                    <a:pt x="68" y="20"/>
                    <a:pt x="68" y="20"/>
                  </a:cubicBezTo>
                  <a:cubicBezTo>
                    <a:pt x="53" y="7"/>
                    <a:pt x="35" y="1"/>
                    <a:pt x="17" y="0"/>
                  </a:cubicBezTo>
                  <a:cubicBezTo>
                    <a:pt x="16" y="4"/>
                    <a:pt x="14" y="12"/>
                    <a:pt x="14" y="22"/>
                  </a:cubicBezTo>
                  <a:cubicBezTo>
                    <a:pt x="14" y="34"/>
                    <a:pt x="14" y="52"/>
                    <a:pt x="0" y="69"/>
                  </a:cubicBezTo>
                  <a:lnTo>
                    <a:pt x="13" y="81"/>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298" name="Freeform 37"/>
            <p:cNvSpPr/>
            <p:nvPr/>
          </p:nvSpPr>
          <p:spPr bwMode="auto">
            <a:xfrm>
              <a:off x="194090" y="49206"/>
              <a:ext cx="172220" cy="159463"/>
            </a:xfrm>
            <a:custGeom>
              <a:avLst/>
              <a:gdLst>
                <a:gd name="T0" fmla="*/ 2147483647 w 80"/>
                <a:gd name="T1" fmla="*/ 2147483647 h 74"/>
                <a:gd name="T2" fmla="*/ 2147483647 w 80"/>
                <a:gd name="T3" fmla="*/ 2147483647 h 74"/>
                <a:gd name="T4" fmla="*/ 2147483647 w 80"/>
                <a:gd name="T5" fmla="*/ 2147483647 h 74"/>
                <a:gd name="T6" fmla="*/ 2147483647 w 80"/>
                <a:gd name="T7" fmla="*/ 0 h 74"/>
                <a:gd name="T8" fmla="*/ 0 w 80"/>
                <a:gd name="T9" fmla="*/ 2147483647 h 74"/>
                <a:gd name="T10" fmla="*/ 2147483647 w 80"/>
                <a:gd name="T11" fmla="*/ 2147483647 h 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0" h="74">
                  <a:moveTo>
                    <a:pt x="13" y="74"/>
                  </a:moveTo>
                  <a:cubicBezTo>
                    <a:pt x="28" y="58"/>
                    <a:pt x="46" y="56"/>
                    <a:pt x="59" y="55"/>
                  </a:cubicBezTo>
                  <a:cubicBezTo>
                    <a:pt x="68" y="54"/>
                    <a:pt x="77" y="51"/>
                    <a:pt x="80" y="50"/>
                  </a:cubicBezTo>
                  <a:cubicBezTo>
                    <a:pt x="78" y="31"/>
                    <a:pt x="69" y="14"/>
                    <a:pt x="55" y="0"/>
                  </a:cubicBezTo>
                  <a:cubicBezTo>
                    <a:pt x="0" y="61"/>
                    <a:pt x="0" y="61"/>
                    <a:pt x="0" y="61"/>
                  </a:cubicBezTo>
                  <a:lnTo>
                    <a:pt x="13" y="74"/>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299" name="Freeform 38"/>
            <p:cNvSpPr/>
            <p:nvPr/>
          </p:nvSpPr>
          <p:spPr bwMode="auto">
            <a:xfrm>
              <a:off x="187712" y="224160"/>
              <a:ext cx="129393" cy="139417"/>
            </a:xfrm>
            <a:custGeom>
              <a:avLst/>
              <a:gdLst>
                <a:gd name="T0" fmla="*/ 2147483647 w 60"/>
                <a:gd name="T1" fmla="*/ 2147483647 h 65"/>
                <a:gd name="T2" fmla="*/ 0 w 60"/>
                <a:gd name="T3" fmla="*/ 2147483647 h 65"/>
                <a:gd name="T4" fmla="*/ 2147483647 w 60"/>
                <a:gd name="T5" fmla="*/ 2147483647 h 65"/>
                <a:gd name="T6" fmla="*/ 2147483647 w 60"/>
                <a:gd name="T7" fmla="*/ 0 h 65"/>
                <a:gd name="T8" fmla="*/ 2147483647 w 60"/>
                <a:gd name="T9" fmla="*/ 2147483647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65">
                  <a:moveTo>
                    <a:pt x="3" y="44"/>
                  </a:moveTo>
                  <a:cubicBezTo>
                    <a:pt x="3" y="53"/>
                    <a:pt x="2" y="61"/>
                    <a:pt x="0" y="65"/>
                  </a:cubicBezTo>
                  <a:cubicBezTo>
                    <a:pt x="22" y="65"/>
                    <a:pt x="44" y="56"/>
                    <a:pt x="60" y="40"/>
                  </a:cubicBezTo>
                  <a:cubicBezTo>
                    <a:pt x="16" y="0"/>
                    <a:pt x="16" y="0"/>
                    <a:pt x="16" y="0"/>
                  </a:cubicBezTo>
                  <a:cubicBezTo>
                    <a:pt x="3" y="15"/>
                    <a:pt x="3" y="32"/>
                    <a:pt x="3" y="44"/>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300" name="Freeform 39"/>
            <p:cNvSpPr/>
            <p:nvPr/>
          </p:nvSpPr>
          <p:spPr bwMode="auto">
            <a:xfrm>
              <a:off x="0" y="64697"/>
              <a:ext cx="140328" cy="131216"/>
            </a:xfrm>
            <a:custGeom>
              <a:avLst/>
              <a:gdLst>
                <a:gd name="T0" fmla="*/ 2147483647 w 65"/>
                <a:gd name="T1" fmla="*/ 2147483647 h 61"/>
                <a:gd name="T2" fmla="*/ 2147483647 w 65"/>
                <a:gd name="T3" fmla="*/ 0 h 61"/>
                <a:gd name="T4" fmla="*/ 2147483647 w 65"/>
                <a:gd name="T5" fmla="*/ 2147483647 h 61"/>
                <a:gd name="T6" fmla="*/ 2147483647 w 65"/>
                <a:gd name="T7" fmla="*/ 2147483647 h 61"/>
                <a:gd name="T8" fmla="*/ 2147483647 w 65"/>
                <a:gd name="T9" fmla="*/ 2147483647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61">
                  <a:moveTo>
                    <a:pt x="65" y="39"/>
                  </a:moveTo>
                  <a:cubicBezTo>
                    <a:pt x="22" y="0"/>
                    <a:pt x="22" y="0"/>
                    <a:pt x="22" y="0"/>
                  </a:cubicBezTo>
                  <a:cubicBezTo>
                    <a:pt x="7" y="17"/>
                    <a:pt x="0" y="39"/>
                    <a:pt x="2" y="61"/>
                  </a:cubicBezTo>
                  <a:cubicBezTo>
                    <a:pt x="7" y="59"/>
                    <a:pt x="14" y="57"/>
                    <a:pt x="23" y="56"/>
                  </a:cubicBezTo>
                  <a:cubicBezTo>
                    <a:pt x="35" y="55"/>
                    <a:pt x="51" y="54"/>
                    <a:pt x="65" y="39"/>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301" name="Freeform 40"/>
            <p:cNvSpPr/>
            <p:nvPr/>
          </p:nvSpPr>
          <p:spPr bwMode="auto">
            <a:xfrm>
              <a:off x="230539" y="167665"/>
              <a:ext cx="142150" cy="133949"/>
            </a:xfrm>
            <a:custGeom>
              <a:avLst/>
              <a:gdLst>
                <a:gd name="T0" fmla="*/ 2147483647 w 66"/>
                <a:gd name="T1" fmla="*/ 0 h 62"/>
                <a:gd name="T2" fmla="*/ 2147483647 w 66"/>
                <a:gd name="T3" fmla="*/ 2147483647 h 62"/>
                <a:gd name="T4" fmla="*/ 0 w 66"/>
                <a:gd name="T5" fmla="*/ 2147483647 h 62"/>
                <a:gd name="T6" fmla="*/ 2147483647 w 66"/>
                <a:gd name="T7" fmla="*/ 2147483647 h 62"/>
                <a:gd name="T8" fmla="*/ 2147483647 w 66"/>
                <a:gd name="T9" fmla="*/ 0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6" h="62">
                  <a:moveTo>
                    <a:pt x="64" y="0"/>
                  </a:moveTo>
                  <a:cubicBezTo>
                    <a:pt x="60" y="2"/>
                    <a:pt x="51" y="4"/>
                    <a:pt x="42" y="5"/>
                  </a:cubicBezTo>
                  <a:cubicBezTo>
                    <a:pt x="30" y="6"/>
                    <a:pt x="14" y="8"/>
                    <a:pt x="0" y="22"/>
                  </a:cubicBezTo>
                  <a:cubicBezTo>
                    <a:pt x="44" y="62"/>
                    <a:pt x="44" y="62"/>
                    <a:pt x="44" y="62"/>
                  </a:cubicBezTo>
                  <a:cubicBezTo>
                    <a:pt x="59" y="44"/>
                    <a:pt x="66" y="22"/>
                    <a:pt x="64" y="0"/>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302" name="Freeform 41"/>
            <p:cNvSpPr/>
            <p:nvPr/>
          </p:nvSpPr>
          <p:spPr bwMode="auto">
            <a:xfrm>
              <a:off x="54673" y="0"/>
              <a:ext cx="126660" cy="142150"/>
            </a:xfrm>
            <a:custGeom>
              <a:avLst/>
              <a:gdLst>
                <a:gd name="T0" fmla="*/ 2147483647 w 59"/>
                <a:gd name="T1" fmla="*/ 2147483647 h 66"/>
                <a:gd name="T2" fmla="*/ 2147483647 w 59"/>
                <a:gd name="T3" fmla="*/ 0 h 66"/>
                <a:gd name="T4" fmla="*/ 0 w 59"/>
                <a:gd name="T5" fmla="*/ 2147483647 h 66"/>
                <a:gd name="T6" fmla="*/ 2147483647 w 59"/>
                <a:gd name="T7" fmla="*/ 2147483647 h 66"/>
                <a:gd name="T8" fmla="*/ 2147483647 w 59"/>
                <a:gd name="T9" fmla="*/ 2147483647 h 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 h="66">
                  <a:moveTo>
                    <a:pt x="57" y="22"/>
                  </a:moveTo>
                  <a:cubicBezTo>
                    <a:pt x="57" y="13"/>
                    <a:pt x="58" y="5"/>
                    <a:pt x="59" y="0"/>
                  </a:cubicBezTo>
                  <a:cubicBezTo>
                    <a:pt x="38" y="1"/>
                    <a:pt x="16" y="9"/>
                    <a:pt x="0" y="26"/>
                  </a:cubicBezTo>
                  <a:cubicBezTo>
                    <a:pt x="44" y="66"/>
                    <a:pt x="44" y="66"/>
                    <a:pt x="44" y="66"/>
                  </a:cubicBezTo>
                  <a:cubicBezTo>
                    <a:pt x="57" y="50"/>
                    <a:pt x="57" y="34"/>
                    <a:pt x="57" y="22"/>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37896" name="Freeform 42"/>
          <p:cNvSpPr/>
          <p:nvPr/>
        </p:nvSpPr>
        <p:spPr bwMode="auto">
          <a:xfrm>
            <a:off x="3893344" y="1917498"/>
            <a:ext cx="295275" cy="295366"/>
          </a:xfrm>
          <a:custGeom>
            <a:avLst/>
            <a:gdLst>
              <a:gd name="T0" fmla="*/ 2147483647 w 165"/>
              <a:gd name="T1" fmla="*/ 0 h 165"/>
              <a:gd name="T2" fmla="*/ 2147483647 w 165"/>
              <a:gd name="T3" fmla="*/ 2147483647 h 165"/>
              <a:gd name="T4" fmla="*/ 0 w 165"/>
              <a:gd name="T5" fmla="*/ 2147483647 h 165"/>
              <a:gd name="T6" fmla="*/ 2147483647 w 165"/>
              <a:gd name="T7" fmla="*/ 2147483647 h 165"/>
              <a:gd name="T8" fmla="*/ 2147483647 w 165"/>
              <a:gd name="T9" fmla="*/ 2147483647 h 165"/>
              <a:gd name="T10" fmla="*/ 2147483647 w 165"/>
              <a:gd name="T11" fmla="*/ 2147483647 h 165"/>
              <a:gd name="T12" fmla="*/ 2147483647 w 165"/>
              <a:gd name="T13" fmla="*/ 2147483647 h 165"/>
              <a:gd name="T14" fmla="*/ 2147483647 w 165"/>
              <a:gd name="T15" fmla="*/ 2147483647 h 165"/>
              <a:gd name="T16" fmla="*/ 2147483647 w 165"/>
              <a:gd name="T17" fmla="*/ 0 h 1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5" h="165">
                <a:moveTo>
                  <a:pt x="75" y="0"/>
                </a:moveTo>
                <a:cubicBezTo>
                  <a:pt x="56" y="1"/>
                  <a:pt x="38" y="9"/>
                  <a:pt x="24" y="23"/>
                </a:cubicBezTo>
                <a:cubicBezTo>
                  <a:pt x="10" y="38"/>
                  <a:pt x="2" y="56"/>
                  <a:pt x="0" y="74"/>
                </a:cubicBezTo>
                <a:cubicBezTo>
                  <a:pt x="20" y="77"/>
                  <a:pt x="42" y="87"/>
                  <a:pt x="60" y="105"/>
                </a:cubicBezTo>
                <a:cubicBezTo>
                  <a:pt x="78" y="123"/>
                  <a:pt x="88" y="144"/>
                  <a:pt x="90" y="165"/>
                </a:cubicBezTo>
                <a:cubicBezTo>
                  <a:pt x="109" y="163"/>
                  <a:pt x="127" y="155"/>
                  <a:pt x="141" y="141"/>
                </a:cubicBezTo>
                <a:cubicBezTo>
                  <a:pt x="155" y="126"/>
                  <a:pt x="163" y="108"/>
                  <a:pt x="165" y="90"/>
                </a:cubicBezTo>
                <a:cubicBezTo>
                  <a:pt x="145" y="87"/>
                  <a:pt x="123" y="77"/>
                  <a:pt x="105" y="59"/>
                </a:cubicBezTo>
                <a:cubicBezTo>
                  <a:pt x="88" y="42"/>
                  <a:pt x="77" y="20"/>
                  <a:pt x="75" y="0"/>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sp>
        <p:nvSpPr>
          <p:cNvPr id="37897" name="Freeform 43"/>
          <p:cNvSpPr/>
          <p:nvPr/>
        </p:nvSpPr>
        <p:spPr bwMode="auto">
          <a:xfrm>
            <a:off x="4045744" y="1915117"/>
            <a:ext cx="142875" cy="146492"/>
          </a:xfrm>
          <a:custGeom>
            <a:avLst/>
            <a:gdLst>
              <a:gd name="T0" fmla="*/ 2147483647 w 80"/>
              <a:gd name="T1" fmla="*/ 2147483647 h 81"/>
              <a:gd name="T2" fmla="*/ 2147483647 w 80"/>
              <a:gd name="T3" fmla="*/ 2147483647 h 81"/>
              <a:gd name="T4" fmla="*/ 0 w 80"/>
              <a:gd name="T5" fmla="*/ 0 h 81"/>
              <a:gd name="T6" fmla="*/ 2147483647 w 80"/>
              <a:gd name="T7" fmla="*/ 2147483647 h 81"/>
              <a:gd name="T8" fmla="*/ 2147483647 w 80"/>
              <a:gd name="T9" fmla="*/ 2147483647 h 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0" h="81">
                <a:moveTo>
                  <a:pt x="80" y="81"/>
                </a:moveTo>
                <a:cubicBezTo>
                  <a:pt x="80" y="60"/>
                  <a:pt x="72" y="40"/>
                  <a:pt x="56" y="24"/>
                </a:cubicBezTo>
                <a:cubicBezTo>
                  <a:pt x="41" y="9"/>
                  <a:pt x="21" y="1"/>
                  <a:pt x="0" y="0"/>
                </a:cubicBezTo>
                <a:cubicBezTo>
                  <a:pt x="2" y="18"/>
                  <a:pt x="12" y="37"/>
                  <a:pt x="28" y="53"/>
                </a:cubicBezTo>
                <a:cubicBezTo>
                  <a:pt x="44" y="69"/>
                  <a:pt x="63" y="78"/>
                  <a:pt x="80" y="81"/>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sp>
        <p:nvSpPr>
          <p:cNvPr id="37898" name="Freeform 44"/>
          <p:cNvSpPr/>
          <p:nvPr/>
        </p:nvSpPr>
        <p:spPr bwMode="auto">
          <a:xfrm>
            <a:off x="3893344" y="2069945"/>
            <a:ext cx="142875" cy="142919"/>
          </a:xfrm>
          <a:custGeom>
            <a:avLst/>
            <a:gdLst>
              <a:gd name="T0" fmla="*/ 0 w 80"/>
              <a:gd name="T1" fmla="*/ 0 h 80"/>
              <a:gd name="T2" fmla="*/ 2147483647 w 80"/>
              <a:gd name="T3" fmla="*/ 2147483647 h 80"/>
              <a:gd name="T4" fmla="*/ 2147483647 w 80"/>
              <a:gd name="T5" fmla="*/ 2147483647 h 80"/>
              <a:gd name="T6" fmla="*/ 2147483647 w 80"/>
              <a:gd name="T7" fmla="*/ 2147483647 h 80"/>
              <a:gd name="T8" fmla="*/ 0 w 80"/>
              <a:gd name="T9" fmla="*/ 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0" h="80">
                <a:moveTo>
                  <a:pt x="0" y="0"/>
                </a:moveTo>
                <a:cubicBezTo>
                  <a:pt x="0" y="20"/>
                  <a:pt x="8" y="40"/>
                  <a:pt x="24" y="56"/>
                </a:cubicBezTo>
                <a:cubicBezTo>
                  <a:pt x="40" y="71"/>
                  <a:pt x="60" y="79"/>
                  <a:pt x="80" y="80"/>
                </a:cubicBezTo>
                <a:cubicBezTo>
                  <a:pt x="78" y="62"/>
                  <a:pt x="68" y="43"/>
                  <a:pt x="53" y="27"/>
                </a:cubicBezTo>
                <a:cubicBezTo>
                  <a:pt x="37" y="11"/>
                  <a:pt x="18" y="2"/>
                  <a:pt x="0" y="0"/>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sp>
        <p:nvSpPr>
          <p:cNvPr id="37899" name="Freeform 45"/>
          <p:cNvSpPr>
            <a:spLocks noEditPoints="1"/>
          </p:cNvSpPr>
          <p:nvPr/>
        </p:nvSpPr>
        <p:spPr bwMode="auto">
          <a:xfrm>
            <a:off x="4485085" y="1909161"/>
            <a:ext cx="315515" cy="317995"/>
          </a:xfrm>
          <a:custGeom>
            <a:avLst/>
            <a:gdLst>
              <a:gd name="T0" fmla="*/ 2147483647 w 176"/>
              <a:gd name="T1" fmla="*/ 2147483647 h 178"/>
              <a:gd name="T2" fmla="*/ 2147483647 w 176"/>
              <a:gd name="T3" fmla="*/ 2147483647 h 178"/>
              <a:gd name="T4" fmla="*/ 2147483647 w 176"/>
              <a:gd name="T5" fmla="*/ 2147483647 h 178"/>
              <a:gd name="T6" fmla="*/ 2147483647 w 176"/>
              <a:gd name="T7" fmla="*/ 2147483647 h 178"/>
              <a:gd name="T8" fmla="*/ 2147483647 w 176"/>
              <a:gd name="T9" fmla="*/ 2147483647 h 178"/>
              <a:gd name="T10" fmla="*/ 2147483647 w 176"/>
              <a:gd name="T11" fmla="*/ 2147483647 h 178"/>
              <a:gd name="T12" fmla="*/ 2147483647 w 176"/>
              <a:gd name="T13" fmla="*/ 2147483647 h 178"/>
              <a:gd name="T14" fmla="*/ 2147483647 w 176"/>
              <a:gd name="T15" fmla="*/ 2147483647 h 178"/>
              <a:gd name="T16" fmla="*/ 2147483647 w 176"/>
              <a:gd name="T17" fmla="*/ 2147483647 h 178"/>
              <a:gd name="T18" fmla="*/ 2147483647 w 176"/>
              <a:gd name="T19" fmla="*/ 2147483647 h 178"/>
              <a:gd name="T20" fmla="*/ 2147483647 w 176"/>
              <a:gd name="T21" fmla="*/ 2147483647 h 178"/>
              <a:gd name="T22" fmla="*/ 2147483647 w 176"/>
              <a:gd name="T23" fmla="*/ 2147483647 h 178"/>
              <a:gd name="T24" fmla="*/ 2147483647 w 176"/>
              <a:gd name="T25" fmla="*/ 2147483647 h 178"/>
              <a:gd name="T26" fmla="*/ 2147483647 w 176"/>
              <a:gd name="T27" fmla="*/ 2147483647 h 178"/>
              <a:gd name="T28" fmla="*/ 2147483647 w 176"/>
              <a:gd name="T29" fmla="*/ 2147483647 h 178"/>
              <a:gd name="T30" fmla="*/ 2147483647 w 176"/>
              <a:gd name="T31" fmla="*/ 2147483647 h 178"/>
              <a:gd name="T32" fmla="*/ 2147483647 w 176"/>
              <a:gd name="T33" fmla="*/ 2147483647 h 178"/>
              <a:gd name="T34" fmla="*/ 2147483647 w 176"/>
              <a:gd name="T35" fmla="*/ 2147483647 h 178"/>
              <a:gd name="T36" fmla="*/ 2147483647 w 176"/>
              <a:gd name="T37" fmla="*/ 2147483647 h 178"/>
              <a:gd name="T38" fmla="*/ 2147483647 w 176"/>
              <a:gd name="T39" fmla="*/ 2147483647 h 178"/>
              <a:gd name="T40" fmla="*/ 2147483647 w 176"/>
              <a:gd name="T41" fmla="*/ 2147483647 h 178"/>
              <a:gd name="T42" fmla="*/ 2147483647 w 176"/>
              <a:gd name="T43" fmla="*/ 2147483647 h 178"/>
              <a:gd name="T44" fmla="*/ 2147483647 w 176"/>
              <a:gd name="T45" fmla="*/ 2147483647 h 178"/>
              <a:gd name="T46" fmla="*/ 2147483647 w 176"/>
              <a:gd name="T47" fmla="*/ 2147483647 h 178"/>
              <a:gd name="T48" fmla="*/ 2147483647 w 176"/>
              <a:gd name="T49" fmla="*/ 2147483647 h 178"/>
              <a:gd name="T50" fmla="*/ 2147483647 w 176"/>
              <a:gd name="T51" fmla="*/ 2147483647 h 178"/>
              <a:gd name="T52" fmla="*/ 2147483647 w 176"/>
              <a:gd name="T53" fmla="*/ 2147483647 h 178"/>
              <a:gd name="T54" fmla="*/ 2147483647 w 176"/>
              <a:gd name="T55" fmla="*/ 2147483647 h 178"/>
              <a:gd name="T56" fmla="*/ 2147483647 w 176"/>
              <a:gd name="T57" fmla="*/ 2147483647 h 178"/>
              <a:gd name="T58" fmla="*/ 2147483647 w 176"/>
              <a:gd name="T59" fmla="*/ 2147483647 h 178"/>
              <a:gd name="T60" fmla="*/ 2147483647 w 176"/>
              <a:gd name="T61" fmla="*/ 2147483647 h 178"/>
              <a:gd name="T62" fmla="*/ 2147483647 w 176"/>
              <a:gd name="T63" fmla="*/ 2147483647 h 178"/>
              <a:gd name="T64" fmla="*/ 2147483647 w 176"/>
              <a:gd name="T65" fmla="*/ 2147483647 h 178"/>
              <a:gd name="T66" fmla="*/ 2147483647 w 176"/>
              <a:gd name="T67" fmla="*/ 2147483647 h 178"/>
              <a:gd name="T68" fmla="*/ 2147483647 w 176"/>
              <a:gd name="T69" fmla="*/ 2147483647 h 178"/>
              <a:gd name="T70" fmla="*/ 2147483647 w 176"/>
              <a:gd name="T71" fmla="*/ 2147483647 h 178"/>
              <a:gd name="T72" fmla="*/ 2147483647 w 176"/>
              <a:gd name="T73" fmla="*/ 2147483647 h 178"/>
              <a:gd name="T74" fmla="*/ 2147483647 w 176"/>
              <a:gd name="T75" fmla="*/ 2147483647 h 178"/>
              <a:gd name="T76" fmla="*/ 2147483647 w 176"/>
              <a:gd name="T77" fmla="*/ 2147483647 h 178"/>
              <a:gd name="T78" fmla="*/ 2147483647 w 176"/>
              <a:gd name="T79" fmla="*/ 2147483647 h 178"/>
              <a:gd name="T80" fmla="*/ 2147483647 w 176"/>
              <a:gd name="T81" fmla="*/ 2147483647 h 178"/>
              <a:gd name="T82" fmla="*/ 2147483647 w 176"/>
              <a:gd name="T83" fmla="*/ 2147483647 h 178"/>
              <a:gd name="T84" fmla="*/ 2147483647 w 176"/>
              <a:gd name="T85" fmla="*/ 2147483647 h 178"/>
              <a:gd name="T86" fmla="*/ 2147483647 w 176"/>
              <a:gd name="T87" fmla="*/ 2147483647 h 178"/>
              <a:gd name="T88" fmla="*/ 2147483647 w 176"/>
              <a:gd name="T89" fmla="*/ 2147483647 h 178"/>
              <a:gd name="T90" fmla="*/ 2147483647 w 176"/>
              <a:gd name="T91" fmla="*/ 2147483647 h 178"/>
              <a:gd name="T92" fmla="*/ 2147483647 w 176"/>
              <a:gd name="T93" fmla="*/ 2147483647 h 178"/>
              <a:gd name="T94" fmla="*/ 2147483647 w 176"/>
              <a:gd name="T95" fmla="*/ 2147483647 h 178"/>
              <a:gd name="T96" fmla="*/ 2147483647 w 176"/>
              <a:gd name="T97" fmla="*/ 2147483647 h 178"/>
              <a:gd name="T98" fmla="*/ 2147483647 w 176"/>
              <a:gd name="T99" fmla="*/ 2147483647 h 178"/>
              <a:gd name="T100" fmla="*/ 2147483647 w 176"/>
              <a:gd name="T101" fmla="*/ 2147483647 h 178"/>
              <a:gd name="T102" fmla="*/ 2147483647 w 176"/>
              <a:gd name="T103" fmla="*/ 2147483647 h 178"/>
              <a:gd name="T104" fmla="*/ 2147483647 w 176"/>
              <a:gd name="T105" fmla="*/ 2147483647 h 178"/>
              <a:gd name="T106" fmla="*/ 2147483647 w 176"/>
              <a:gd name="T107" fmla="*/ 2147483647 h 178"/>
              <a:gd name="T108" fmla="*/ 2147483647 w 176"/>
              <a:gd name="T109" fmla="*/ 2147483647 h 178"/>
              <a:gd name="T110" fmla="*/ 2147483647 w 176"/>
              <a:gd name="T111" fmla="*/ 2147483647 h 178"/>
              <a:gd name="T112" fmla="*/ 2147483647 w 176"/>
              <a:gd name="T113" fmla="*/ 2147483647 h 178"/>
              <a:gd name="T114" fmla="*/ 2147483647 w 176"/>
              <a:gd name="T115" fmla="*/ 2147483647 h 17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76" h="178">
                <a:moveTo>
                  <a:pt x="162" y="45"/>
                </a:moveTo>
                <a:cubicBezTo>
                  <a:pt x="158" y="38"/>
                  <a:pt x="153" y="30"/>
                  <a:pt x="146" y="25"/>
                </a:cubicBezTo>
                <a:cubicBezTo>
                  <a:pt x="142" y="21"/>
                  <a:pt x="138" y="17"/>
                  <a:pt x="133" y="14"/>
                </a:cubicBezTo>
                <a:cubicBezTo>
                  <a:pt x="119" y="5"/>
                  <a:pt x="104" y="1"/>
                  <a:pt x="89" y="1"/>
                </a:cubicBezTo>
                <a:cubicBezTo>
                  <a:pt x="78" y="0"/>
                  <a:pt x="67" y="2"/>
                  <a:pt x="57" y="6"/>
                </a:cubicBezTo>
                <a:cubicBezTo>
                  <a:pt x="34" y="14"/>
                  <a:pt x="15" y="33"/>
                  <a:pt x="6" y="56"/>
                </a:cubicBezTo>
                <a:cubicBezTo>
                  <a:pt x="1" y="71"/>
                  <a:pt x="0" y="87"/>
                  <a:pt x="3" y="103"/>
                </a:cubicBezTo>
                <a:cubicBezTo>
                  <a:pt x="6" y="122"/>
                  <a:pt x="17" y="139"/>
                  <a:pt x="32" y="152"/>
                </a:cubicBezTo>
                <a:cubicBezTo>
                  <a:pt x="63" y="178"/>
                  <a:pt x="111" y="178"/>
                  <a:pt x="142" y="152"/>
                </a:cubicBezTo>
                <a:cubicBezTo>
                  <a:pt x="151" y="144"/>
                  <a:pt x="159" y="134"/>
                  <a:pt x="164" y="123"/>
                </a:cubicBezTo>
                <a:cubicBezTo>
                  <a:pt x="176" y="98"/>
                  <a:pt x="175" y="69"/>
                  <a:pt x="162" y="45"/>
                </a:cubicBezTo>
                <a:close/>
                <a:moveTo>
                  <a:pt x="164" y="57"/>
                </a:moveTo>
                <a:cubicBezTo>
                  <a:pt x="166" y="62"/>
                  <a:pt x="167" y="67"/>
                  <a:pt x="166" y="72"/>
                </a:cubicBezTo>
                <a:cubicBezTo>
                  <a:pt x="166" y="74"/>
                  <a:pt x="165" y="75"/>
                  <a:pt x="165" y="77"/>
                </a:cubicBezTo>
                <a:cubicBezTo>
                  <a:pt x="165" y="77"/>
                  <a:pt x="164" y="78"/>
                  <a:pt x="164" y="78"/>
                </a:cubicBezTo>
                <a:cubicBezTo>
                  <a:pt x="163" y="79"/>
                  <a:pt x="162" y="78"/>
                  <a:pt x="161" y="78"/>
                </a:cubicBezTo>
                <a:cubicBezTo>
                  <a:pt x="160" y="77"/>
                  <a:pt x="158" y="76"/>
                  <a:pt x="156" y="75"/>
                </a:cubicBezTo>
                <a:cubicBezTo>
                  <a:pt x="150" y="72"/>
                  <a:pt x="142" y="71"/>
                  <a:pt x="136" y="71"/>
                </a:cubicBezTo>
                <a:cubicBezTo>
                  <a:pt x="125" y="71"/>
                  <a:pt x="114" y="73"/>
                  <a:pt x="104" y="77"/>
                </a:cubicBezTo>
                <a:cubicBezTo>
                  <a:pt x="100" y="78"/>
                  <a:pt x="96" y="80"/>
                  <a:pt x="92" y="82"/>
                </a:cubicBezTo>
                <a:cubicBezTo>
                  <a:pt x="91" y="83"/>
                  <a:pt x="89" y="84"/>
                  <a:pt x="87" y="84"/>
                </a:cubicBezTo>
                <a:cubicBezTo>
                  <a:pt x="85" y="84"/>
                  <a:pt x="82" y="81"/>
                  <a:pt x="80" y="80"/>
                </a:cubicBezTo>
                <a:cubicBezTo>
                  <a:pt x="76" y="77"/>
                  <a:pt x="72" y="74"/>
                  <a:pt x="68" y="71"/>
                </a:cubicBezTo>
                <a:cubicBezTo>
                  <a:pt x="66" y="70"/>
                  <a:pt x="63" y="68"/>
                  <a:pt x="62" y="66"/>
                </a:cubicBezTo>
                <a:cubicBezTo>
                  <a:pt x="61" y="65"/>
                  <a:pt x="61" y="64"/>
                  <a:pt x="61" y="64"/>
                </a:cubicBezTo>
                <a:cubicBezTo>
                  <a:pt x="63" y="63"/>
                  <a:pt x="65" y="62"/>
                  <a:pt x="67" y="61"/>
                </a:cubicBezTo>
                <a:cubicBezTo>
                  <a:pt x="74" y="57"/>
                  <a:pt x="81" y="54"/>
                  <a:pt x="89" y="51"/>
                </a:cubicBezTo>
                <a:cubicBezTo>
                  <a:pt x="105" y="44"/>
                  <a:pt x="123" y="41"/>
                  <a:pt x="140" y="44"/>
                </a:cubicBezTo>
                <a:cubicBezTo>
                  <a:pt x="148" y="45"/>
                  <a:pt x="155" y="47"/>
                  <a:pt x="161" y="52"/>
                </a:cubicBezTo>
                <a:cubicBezTo>
                  <a:pt x="163" y="53"/>
                  <a:pt x="163" y="55"/>
                  <a:pt x="164" y="57"/>
                </a:cubicBezTo>
                <a:close/>
                <a:moveTo>
                  <a:pt x="142" y="25"/>
                </a:moveTo>
                <a:cubicBezTo>
                  <a:pt x="147" y="29"/>
                  <a:pt x="151" y="35"/>
                  <a:pt x="155" y="40"/>
                </a:cubicBezTo>
                <a:cubicBezTo>
                  <a:pt x="156" y="41"/>
                  <a:pt x="156" y="42"/>
                  <a:pt x="157" y="44"/>
                </a:cubicBezTo>
                <a:cubicBezTo>
                  <a:pt x="157" y="44"/>
                  <a:pt x="158" y="45"/>
                  <a:pt x="158" y="45"/>
                </a:cubicBezTo>
                <a:cubicBezTo>
                  <a:pt x="157" y="46"/>
                  <a:pt x="154" y="45"/>
                  <a:pt x="154" y="44"/>
                </a:cubicBezTo>
                <a:cubicBezTo>
                  <a:pt x="150" y="43"/>
                  <a:pt x="146" y="42"/>
                  <a:pt x="142" y="41"/>
                </a:cubicBezTo>
                <a:cubicBezTo>
                  <a:pt x="128" y="39"/>
                  <a:pt x="114" y="40"/>
                  <a:pt x="100" y="44"/>
                </a:cubicBezTo>
                <a:cubicBezTo>
                  <a:pt x="93" y="47"/>
                  <a:pt x="85" y="50"/>
                  <a:pt x="78" y="53"/>
                </a:cubicBezTo>
                <a:cubicBezTo>
                  <a:pt x="75" y="54"/>
                  <a:pt x="72" y="56"/>
                  <a:pt x="68" y="57"/>
                </a:cubicBezTo>
                <a:cubicBezTo>
                  <a:pt x="66" y="58"/>
                  <a:pt x="63" y="60"/>
                  <a:pt x="61" y="61"/>
                </a:cubicBezTo>
                <a:cubicBezTo>
                  <a:pt x="60" y="61"/>
                  <a:pt x="59" y="62"/>
                  <a:pt x="58" y="61"/>
                </a:cubicBezTo>
                <a:cubicBezTo>
                  <a:pt x="57" y="61"/>
                  <a:pt x="56" y="59"/>
                  <a:pt x="55" y="58"/>
                </a:cubicBezTo>
                <a:cubicBezTo>
                  <a:pt x="52" y="54"/>
                  <a:pt x="50" y="50"/>
                  <a:pt x="48" y="45"/>
                </a:cubicBezTo>
                <a:cubicBezTo>
                  <a:pt x="48" y="44"/>
                  <a:pt x="46" y="41"/>
                  <a:pt x="47" y="40"/>
                </a:cubicBezTo>
                <a:cubicBezTo>
                  <a:pt x="48" y="38"/>
                  <a:pt x="50" y="38"/>
                  <a:pt x="51" y="37"/>
                </a:cubicBezTo>
                <a:cubicBezTo>
                  <a:pt x="56" y="34"/>
                  <a:pt x="61" y="32"/>
                  <a:pt x="66" y="30"/>
                </a:cubicBezTo>
                <a:cubicBezTo>
                  <a:pt x="84" y="22"/>
                  <a:pt x="102" y="19"/>
                  <a:pt x="122" y="20"/>
                </a:cubicBezTo>
                <a:cubicBezTo>
                  <a:pt x="128" y="21"/>
                  <a:pt x="136" y="20"/>
                  <a:pt x="142" y="25"/>
                </a:cubicBezTo>
                <a:close/>
                <a:moveTo>
                  <a:pt x="70" y="6"/>
                </a:moveTo>
                <a:cubicBezTo>
                  <a:pt x="75" y="3"/>
                  <a:pt x="83" y="4"/>
                  <a:pt x="88" y="4"/>
                </a:cubicBezTo>
                <a:cubicBezTo>
                  <a:pt x="100" y="4"/>
                  <a:pt x="110" y="7"/>
                  <a:pt x="121" y="11"/>
                </a:cubicBezTo>
                <a:cubicBezTo>
                  <a:pt x="124" y="13"/>
                  <a:pt x="128" y="14"/>
                  <a:pt x="131" y="17"/>
                </a:cubicBezTo>
                <a:cubicBezTo>
                  <a:pt x="133" y="18"/>
                  <a:pt x="129" y="18"/>
                  <a:pt x="128" y="18"/>
                </a:cubicBezTo>
                <a:cubicBezTo>
                  <a:pt x="124" y="18"/>
                  <a:pt x="120" y="17"/>
                  <a:pt x="116" y="17"/>
                </a:cubicBezTo>
                <a:cubicBezTo>
                  <a:pt x="106" y="17"/>
                  <a:pt x="97" y="18"/>
                  <a:pt x="88" y="20"/>
                </a:cubicBezTo>
                <a:cubicBezTo>
                  <a:pt x="80" y="21"/>
                  <a:pt x="73" y="24"/>
                  <a:pt x="66" y="27"/>
                </a:cubicBezTo>
                <a:cubicBezTo>
                  <a:pt x="61" y="29"/>
                  <a:pt x="56" y="31"/>
                  <a:pt x="51" y="34"/>
                </a:cubicBezTo>
                <a:cubicBezTo>
                  <a:pt x="50" y="35"/>
                  <a:pt x="47" y="37"/>
                  <a:pt x="45" y="36"/>
                </a:cubicBezTo>
                <a:cubicBezTo>
                  <a:pt x="45" y="36"/>
                  <a:pt x="45" y="34"/>
                  <a:pt x="44" y="33"/>
                </a:cubicBezTo>
                <a:cubicBezTo>
                  <a:pt x="44" y="29"/>
                  <a:pt x="43" y="25"/>
                  <a:pt x="45" y="22"/>
                </a:cubicBezTo>
                <a:cubicBezTo>
                  <a:pt x="46" y="20"/>
                  <a:pt x="50" y="19"/>
                  <a:pt x="52" y="17"/>
                </a:cubicBezTo>
                <a:cubicBezTo>
                  <a:pt x="58" y="13"/>
                  <a:pt x="64" y="10"/>
                  <a:pt x="70" y="6"/>
                </a:cubicBezTo>
                <a:close/>
                <a:moveTo>
                  <a:pt x="19" y="40"/>
                </a:moveTo>
                <a:cubicBezTo>
                  <a:pt x="19" y="38"/>
                  <a:pt x="21" y="36"/>
                  <a:pt x="22" y="35"/>
                </a:cubicBezTo>
                <a:cubicBezTo>
                  <a:pt x="25" y="31"/>
                  <a:pt x="29" y="26"/>
                  <a:pt x="34" y="24"/>
                </a:cubicBezTo>
                <a:cubicBezTo>
                  <a:pt x="36" y="24"/>
                  <a:pt x="39" y="22"/>
                  <a:pt x="41" y="23"/>
                </a:cubicBezTo>
                <a:cubicBezTo>
                  <a:pt x="42" y="24"/>
                  <a:pt x="41" y="27"/>
                  <a:pt x="41" y="28"/>
                </a:cubicBezTo>
                <a:cubicBezTo>
                  <a:pt x="42" y="33"/>
                  <a:pt x="43" y="38"/>
                  <a:pt x="44" y="43"/>
                </a:cubicBezTo>
                <a:cubicBezTo>
                  <a:pt x="48" y="52"/>
                  <a:pt x="52" y="60"/>
                  <a:pt x="58" y="66"/>
                </a:cubicBezTo>
                <a:cubicBezTo>
                  <a:pt x="61" y="69"/>
                  <a:pt x="64" y="72"/>
                  <a:pt x="67" y="74"/>
                </a:cubicBezTo>
                <a:cubicBezTo>
                  <a:pt x="72" y="78"/>
                  <a:pt x="77" y="81"/>
                  <a:pt x="81" y="84"/>
                </a:cubicBezTo>
                <a:cubicBezTo>
                  <a:pt x="83" y="85"/>
                  <a:pt x="86" y="86"/>
                  <a:pt x="86" y="88"/>
                </a:cubicBezTo>
                <a:cubicBezTo>
                  <a:pt x="87" y="90"/>
                  <a:pt x="86" y="93"/>
                  <a:pt x="86" y="95"/>
                </a:cubicBezTo>
                <a:cubicBezTo>
                  <a:pt x="85" y="101"/>
                  <a:pt x="84" y="106"/>
                  <a:pt x="83" y="112"/>
                </a:cubicBezTo>
                <a:cubicBezTo>
                  <a:pt x="82" y="113"/>
                  <a:pt x="82" y="115"/>
                  <a:pt x="81" y="117"/>
                </a:cubicBezTo>
                <a:cubicBezTo>
                  <a:pt x="81" y="118"/>
                  <a:pt x="80" y="119"/>
                  <a:pt x="79" y="118"/>
                </a:cubicBezTo>
                <a:cubicBezTo>
                  <a:pt x="77" y="118"/>
                  <a:pt x="75" y="116"/>
                  <a:pt x="73" y="115"/>
                </a:cubicBezTo>
                <a:cubicBezTo>
                  <a:pt x="69" y="113"/>
                  <a:pt x="64" y="110"/>
                  <a:pt x="60" y="107"/>
                </a:cubicBezTo>
                <a:cubicBezTo>
                  <a:pt x="42" y="93"/>
                  <a:pt x="26" y="74"/>
                  <a:pt x="20" y="52"/>
                </a:cubicBezTo>
                <a:cubicBezTo>
                  <a:pt x="19" y="48"/>
                  <a:pt x="18" y="44"/>
                  <a:pt x="19" y="40"/>
                </a:cubicBezTo>
                <a:close/>
                <a:moveTo>
                  <a:pt x="6" y="69"/>
                </a:moveTo>
                <a:cubicBezTo>
                  <a:pt x="8" y="63"/>
                  <a:pt x="9" y="58"/>
                  <a:pt x="12" y="52"/>
                </a:cubicBezTo>
                <a:cubicBezTo>
                  <a:pt x="12" y="51"/>
                  <a:pt x="13" y="49"/>
                  <a:pt x="14" y="47"/>
                </a:cubicBezTo>
                <a:cubicBezTo>
                  <a:pt x="14" y="47"/>
                  <a:pt x="15" y="46"/>
                  <a:pt x="16" y="46"/>
                </a:cubicBezTo>
                <a:cubicBezTo>
                  <a:pt x="16" y="46"/>
                  <a:pt x="16" y="47"/>
                  <a:pt x="16" y="47"/>
                </a:cubicBezTo>
                <a:cubicBezTo>
                  <a:pt x="17" y="49"/>
                  <a:pt x="17" y="51"/>
                  <a:pt x="17" y="52"/>
                </a:cubicBezTo>
                <a:cubicBezTo>
                  <a:pt x="19" y="58"/>
                  <a:pt x="22" y="64"/>
                  <a:pt x="25" y="70"/>
                </a:cubicBezTo>
                <a:cubicBezTo>
                  <a:pt x="32" y="85"/>
                  <a:pt x="44" y="98"/>
                  <a:pt x="58" y="108"/>
                </a:cubicBezTo>
                <a:cubicBezTo>
                  <a:pt x="62" y="112"/>
                  <a:pt x="67" y="115"/>
                  <a:pt x="72" y="118"/>
                </a:cubicBezTo>
                <a:cubicBezTo>
                  <a:pt x="74" y="119"/>
                  <a:pt x="76" y="120"/>
                  <a:pt x="77" y="121"/>
                </a:cubicBezTo>
                <a:cubicBezTo>
                  <a:pt x="78" y="121"/>
                  <a:pt x="79" y="121"/>
                  <a:pt x="79" y="122"/>
                </a:cubicBezTo>
                <a:cubicBezTo>
                  <a:pt x="80" y="123"/>
                  <a:pt x="78" y="126"/>
                  <a:pt x="78" y="127"/>
                </a:cubicBezTo>
                <a:cubicBezTo>
                  <a:pt x="76" y="132"/>
                  <a:pt x="74" y="137"/>
                  <a:pt x="71" y="141"/>
                </a:cubicBezTo>
                <a:cubicBezTo>
                  <a:pt x="70" y="142"/>
                  <a:pt x="68" y="145"/>
                  <a:pt x="67" y="145"/>
                </a:cubicBezTo>
                <a:cubicBezTo>
                  <a:pt x="65" y="145"/>
                  <a:pt x="62" y="143"/>
                  <a:pt x="61" y="142"/>
                </a:cubicBezTo>
                <a:cubicBezTo>
                  <a:pt x="56" y="139"/>
                  <a:pt x="52" y="136"/>
                  <a:pt x="47" y="133"/>
                </a:cubicBezTo>
                <a:cubicBezTo>
                  <a:pt x="29" y="118"/>
                  <a:pt x="13" y="98"/>
                  <a:pt x="6" y="76"/>
                </a:cubicBezTo>
                <a:cubicBezTo>
                  <a:pt x="5" y="74"/>
                  <a:pt x="6" y="71"/>
                  <a:pt x="6" y="69"/>
                </a:cubicBezTo>
                <a:close/>
                <a:moveTo>
                  <a:pt x="45" y="151"/>
                </a:moveTo>
                <a:cubicBezTo>
                  <a:pt x="37" y="148"/>
                  <a:pt x="29" y="144"/>
                  <a:pt x="22" y="137"/>
                </a:cubicBezTo>
                <a:cubicBezTo>
                  <a:pt x="21" y="136"/>
                  <a:pt x="19" y="133"/>
                  <a:pt x="18" y="131"/>
                </a:cubicBezTo>
                <a:cubicBezTo>
                  <a:pt x="14" y="125"/>
                  <a:pt x="11" y="118"/>
                  <a:pt x="8" y="111"/>
                </a:cubicBezTo>
                <a:cubicBezTo>
                  <a:pt x="6" y="104"/>
                  <a:pt x="5" y="97"/>
                  <a:pt x="5" y="90"/>
                </a:cubicBezTo>
                <a:cubicBezTo>
                  <a:pt x="4" y="88"/>
                  <a:pt x="4" y="86"/>
                  <a:pt x="4" y="85"/>
                </a:cubicBezTo>
                <a:cubicBezTo>
                  <a:pt x="4" y="84"/>
                  <a:pt x="4" y="83"/>
                  <a:pt x="5" y="83"/>
                </a:cubicBezTo>
                <a:cubicBezTo>
                  <a:pt x="6" y="83"/>
                  <a:pt x="6" y="84"/>
                  <a:pt x="6" y="85"/>
                </a:cubicBezTo>
                <a:cubicBezTo>
                  <a:pt x="7" y="87"/>
                  <a:pt x="8" y="88"/>
                  <a:pt x="9" y="90"/>
                </a:cubicBezTo>
                <a:cubicBezTo>
                  <a:pt x="11" y="95"/>
                  <a:pt x="14" y="100"/>
                  <a:pt x="17" y="105"/>
                </a:cubicBezTo>
                <a:cubicBezTo>
                  <a:pt x="26" y="116"/>
                  <a:pt x="36" y="127"/>
                  <a:pt x="47" y="136"/>
                </a:cubicBezTo>
                <a:cubicBezTo>
                  <a:pt x="51" y="139"/>
                  <a:pt x="55" y="141"/>
                  <a:pt x="59" y="144"/>
                </a:cubicBezTo>
                <a:cubicBezTo>
                  <a:pt x="60" y="145"/>
                  <a:pt x="62" y="146"/>
                  <a:pt x="63" y="146"/>
                </a:cubicBezTo>
                <a:cubicBezTo>
                  <a:pt x="63" y="147"/>
                  <a:pt x="64" y="147"/>
                  <a:pt x="64" y="147"/>
                </a:cubicBezTo>
                <a:cubicBezTo>
                  <a:pt x="65" y="149"/>
                  <a:pt x="64" y="150"/>
                  <a:pt x="63" y="150"/>
                </a:cubicBezTo>
                <a:cubicBezTo>
                  <a:pt x="61" y="152"/>
                  <a:pt x="59" y="153"/>
                  <a:pt x="57" y="155"/>
                </a:cubicBezTo>
                <a:cubicBezTo>
                  <a:pt x="56" y="155"/>
                  <a:pt x="55" y="156"/>
                  <a:pt x="54" y="155"/>
                </a:cubicBezTo>
                <a:cubicBezTo>
                  <a:pt x="51" y="155"/>
                  <a:pt x="48" y="153"/>
                  <a:pt x="45" y="151"/>
                </a:cubicBezTo>
                <a:close/>
                <a:moveTo>
                  <a:pt x="85" y="168"/>
                </a:moveTo>
                <a:cubicBezTo>
                  <a:pt x="83" y="169"/>
                  <a:pt x="80" y="168"/>
                  <a:pt x="78" y="168"/>
                </a:cubicBezTo>
                <a:cubicBezTo>
                  <a:pt x="74" y="168"/>
                  <a:pt x="70" y="167"/>
                  <a:pt x="67" y="166"/>
                </a:cubicBezTo>
                <a:cubicBezTo>
                  <a:pt x="65" y="165"/>
                  <a:pt x="63" y="165"/>
                  <a:pt x="61" y="164"/>
                </a:cubicBezTo>
                <a:cubicBezTo>
                  <a:pt x="60" y="163"/>
                  <a:pt x="58" y="162"/>
                  <a:pt x="57" y="160"/>
                </a:cubicBezTo>
                <a:cubicBezTo>
                  <a:pt x="57" y="160"/>
                  <a:pt x="57" y="159"/>
                  <a:pt x="57" y="158"/>
                </a:cubicBezTo>
                <a:cubicBezTo>
                  <a:pt x="57" y="158"/>
                  <a:pt x="58" y="157"/>
                  <a:pt x="59" y="157"/>
                </a:cubicBezTo>
                <a:cubicBezTo>
                  <a:pt x="60" y="156"/>
                  <a:pt x="62" y="155"/>
                  <a:pt x="63" y="154"/>
                </a:cubicBezTo>
                <a:cubicBezTo>
                  <a:pt x="67" y="150"/>
                  <a:pt x="71" y="146"/>
                  <a:pt x="74" y="141"/>
                </a:cubicBezTo>
                <a:cubicBezTo>
                  <a:pt x="81" y="130"/>
                  <a:pt x="85" y="116"/>
                  <a:pt x="88" y="103"/>
                </a:cubicBezTo>
                <a:cubicBezTo>
                  <a:pt x="88" y="100"/>
                  <a:pt x="89" y="96"/>
                  <a:pt x="89" y="92"/>
                </a:cubicBezTo>
                <a:cubicBezTo>
                  <a:pt x="89" y="90"/>
                  <a:pt x="89" y="88"/>
                  <a:pt x="90" y="87"/>
                </a:cubicBezTo>
                <a:cubicBezTo>
                  <a:pt x="91" y="85"/>
                  <a:pt x="94" y="84"/>
                  <a:pt x="96" y="84"/>
                </a:cubicBezTo>
                <a:cubicBezTo>
                  <a:pt x="101" y="81"/>
                  <a:pt x="106" y="79"/>
                  <a:pt x="112" y="77"/>
                </a:cubicBezTo>
                <a:cubicBezTo>
                  <a:pt x="113" y="77"/>
                  <a:pt x="115" y="77"/>
                  <a:pt x="116" y="76"/>
                </a:cubicBezTo>
                <a:cubicBezTo>
                  <a:pt x="117" y="76"/>
                  <a:pt x="118" y="76"/>
                  <a:pt x="118" y="76"/>
                </a:cubicBezTo>
                <a:cubicBezTo>
                  <a:pt x="119" y="77"/>
                  <a:pt x="119" y="78"/>
                  <a:pt x="119" y="78"/>
                </a:cubicBezTo>
                <a:cubicBezTo>
                  <a:pt x="119" y="80"/>
                  <a:pt x="119" y="82"/>
                  <a:pt x="119" y="84"/>
                </a:cubicBezTo>
                <a:cubicBezTo>
                  <a:pt x="119" y="91"/>
                  <a:pt x="118" y="99"/>
                  <a:pt x="117" y="106"/>
                </a:cubicBezTo>
                <a:cubicBezTo>
                  <a:pt x="116" y="111"/>
                  <a:pt x="115" y="116"/>
                  <a:pt x="114" y="121"/>
                </a:cubicBezTo>
                <a:cubicBezTo>
                  <a:pt x="111" y="135"/>
                  <a:pt x="104" y="147"/>
                  <a:pt x="95" y="158"/>
                </a:cubicBezTo>
                <a:cubicBezTo>
                  <a:pt x="92" y="161"/>
                  <a:pt x="89" y="166"/>
                  <a:pt x="85" y="168"/>
                </a:cubicBezTo>
                <a:close/>
                <a:moveTo>
                  <a:pt x="115" y="164"/>
                </a:moveTo>
                <a:cubicBezTo>
                  <a:pt x="114" y="164"/>
                  <a:pt x="111" y="165"/>
                  <a:pt x="110" y="165"/>
                </a:cubicBezTo>
                <a:cubicBezTo>
                  <a:pt x="105" y="167"/>
                  <a:pt x="100" y="168"/>
                  <a:pt x="95" y="168"/>
                </a:cubicBezTo>
                <a:cubicBezTo>
                  <a:pt x="94" y="168"/>
                  <a:pt x="91" y="169"/>
                  <a:pt x="91" y="168"/>
                </a:cubicBezTo>
                <a:cubicBezTo>
                  <a:pt x="90" y="168"/>
                  <a:pt x="91" y="167"/>
                  <a:pt x="91" y="167"/>
                </a:cubicBezTo>
                <a:cubicBezTo>
                  <a:pt x="92" y="165"/>
                  <a:pt x="94" y="164"/>
                  <a:pt x="95" y="162"/>
                </a:cubicBezTo>
                <a:cubicBezTo>
                  <a:pt x="101" y="155"/>
                  <a:pt x="106" y="148"/>
                  <a:pt x="110" y="140"/>
                </a:cubicBezTo>
                <a:cubicBezTo>
                  <a:pt x="117" y="127"/>
                  <a:pt x="120" y="111"/>
                  <a:pt x="121" y="96"/>
                </a:cubicBezTo>
                <a:cubicBezTo>
                  <a:pt x="122" y="92"/>
                  <a:pt x="122" y="87"/>
                  <a:pt x="122" y="82"/>
                </a:cubicBezTo>
                <a:cubicBezTo>
                  <a:pt x="122" y="80"/>
                  <a:pt x="121" y="77"/>
                  <a:pt x="122" y="76"/>
                </a:cubicBezTo>
                <a:cubicBezTo>
                  <a:pt x="123" y="74"/>
                  <a:pt x="127" y="75"/>
                  <a:pt x="128" y="74"/>
                </a:cubicBezTo>
                <a:cubicBezTo>
                  <a:pt x="133" y="74"/>
                  <a:pt x="138" y="74"/>
                  <a:pt x="143" y="75"/>
                </a:cubicBezTo>
                <a:cubicBezTo>
                  <a:pt x="144" y="75"/>
                  <a:pt x="146" y="75"/>
                  <a:pt x="148" y="76"/>
                </a:cubicBezTo>
                <a:cubicBezTo>
                  <a:pt x="149" y="77"/>
                  <a:pt x="149" y="80"/>
                  <a:pt x="149" y="82"/>
                </a:cubicBezTo>
                <a:cubicBezTo>
                  <a:pt x="149" y="89"/>
                  <a:pt x="148" y="95"/>
                  <a:pt x="147" y="102"/>
                </a:cubicBezTo>
                <a:cubicBezTo>
                  <a:pt x="144" y="115"/>
                  <a:pt x="141" y="127"/>
                  <a:pt x="135" y="138"/>
                </a:cubicBezTo>
                <a:cubicBezTo>
                  <a:pt x="133" y="143"/>
                  <a:pt x="129" y="147"/>
                  <a:pt x="126" y="151"/>
                </a:cubicBezTo>
                <a:cubicBezTo>
                  <a:pt x="124" y="154"/>
                  <a:pt x="121" y="157"/>
                  <a:pt x="119" y="160"/>
                </a:cubicBezTo>
                <a:cubicBezTo>
                  <a:pt x="118" y="161"/>
                  <a:pt x="117" y="163"/>
                  <a:pt x="115" y="164"/>
                </a:cubicBezTo>
                <a:close/>
                <a:moveTo>
                  <a:pt x="144" y="146"/>
                </a:moveTo>
                <a:cubicBezTo>
                  <a:pt x="140" y="150"/>
                  <a:pt x="134" y="154"/>
                  <a:pt x="129" y="157"/>
                </a:cubicBezTo>
                <a:cubicBezTo>
                  <a:pt x="128" y="158"/>
                  <a:pt x="127" y="158"/>
                  <a:pt x="126" y="159"/>
                </a:cubicBezTo>
                <a:cubicBezTo>
                  <a:pt x="125" y="159"/>
                  <a:pt x="125" y="160"/>
                  <a:pt x="124" y="159"/>
                </a:cubicBezTo>
                <a:cubicBezTo>
                  <a:pt x="124" y="159"/>
                  <a:pt x="124" y="158"/>
                  <a:pt x="124" y="158"/>
                </a:cubicBezTo>
                <a:cubicBezTo>
                  <a:pt x="125" y="157"/>
                  <a:pt x="126" y="156"/>
                  <a:pt x="127" y="154"/>
                </a:cubicBezTo>
                <a:cubicBezTo>
                  <a:pt x="131" y="150"/>
                  <a:pt x="135" y="144"/>
                  <a:pt x="138" y="139"/>
                </a:cubicBezTo>
                <a:cubicBezTo>
                  <a:pt x="141" y="132"/>
                  <a:pt x="144" y="125"/>
                  <a:pt x="146" y="117"/>
                </a:cubicBezTo>
                <a:cubicBezTo>
                  <a:pt x="148" y="110"/>
                  <a:pt x="149" y="103"/>
                  <a:pt x="150" y="95"/>
                </a:cubicBezTo>
                <a:cubicBezTo>
                  <a:pt x="151" y="91"/>
                  <a:pt x="151" y="86"/>
                  <a:pt x="151" y="82"/>
                </a:cubicBezTo>
                <a:cubicBezTo>
                  <a:pt x="152" y="81"/>
                  <a:pt x="151" y="78"/>
                  <a:pt x="152" y="77"/>
                </a:cubicBezTo>
                <a:cubicBezTo>
                  <a:pt x="153" y="77"/>
                  <a:pt x="154" y="77"/>
                  <a:pt x="155" y="77"/>
                </a:cubicBezTo>
                <a:cubicBezTo>
                  <a:pt x="157" y="78"/>
                  <a:pt x="159" y="79"/>
                  <a:pt x="161" y="81"/>
                </a:cubicBezTo>
                <a:cubicBezTo>
                  <a:pt x="163" y="82"/>
                  <a:pt x="163" y="84"/>
                  <a:pt x="163" y="85"/>
                </a:cubicBezTo>
                <a:cubicBezTo>
                  <a:pt x="164" y="89"/>
                  <a:pt x="165" y="93"/>
                  <a:pt x="165" y="97"/>
                </a:cubicBezTo>
                <a:cubicBezTo>
                  <a:pt x="166" y="100"/>
                  <a:pt x="166" y="103"/>
                  <a:pt x="166" y="106"/>
                </a:cubicBezTo>
                <a:cubicBezTo>
                  <a:pt x="165" y="121"/>
                  <a:pt x="154" y="135"/>
                  <a:pt x="144" y="146"/>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sp>
        <p:nvSpPr>
          <p:cNvPr id="37900" name="Freeform 46"/>
          <p:cNvSpPr>
            <a:spLocks noEditPoints="1"/>
          </p:cNvSpPr>
          <p:nvPr/>
        </p:nvSpPr>
        <p:spPr bwMode="auto">
          <a:xfrm>
            <a:off x="5045869" y="1924645"/>
            <a:ext cx="290513" cy="288220"/>
          </a:xfrm>
          <a:custGeom>
            <a:avLst/>
            <a:gdLst>
              <a:gd name="T0" fmla="*/ 2147483647 w 162"/>
              <a:gd name="T1" fmla="*/ 0 h 161"/>
              <a:gd name="T2" fmla="*/ 0 w 162"/>
              <a:gd name="T3" fmla="*/ 2147483647 h 161"/>
              <a:gd name="T4" fmla="*/ 2147483647 w 162"/>
              <a:gd name="T5" fmla="*/ 2147483647 h 161"/>
              <a:gd name="T6" fmla="*/ 2147483647 w 162"/>
              <a:gd name="T7" fmla="*/ 2147483647 h 161"/>
              <a:gd name="T8" fmla="*/ 2147483647 w 162"/>
              <a:gd name="T9" fmla="*/ 0 h 161"/>
              <a:gd name="T10" fmla="*/ 2147483647 w 162"/>
              <a:gd name="T11" fmla="*/ 2147483647 h 161"/>
              <a:gd name="T12" fmla="*/ 2147483647 w 162"/>
              <a:gd name="T13" fmla="*/ 2147483647 h 161"/>
              <a:gd name="T14" fmla="*/ 2147483647 w 162"/>
              <a:gd name="T15" fmla="*/ 2147483647 h 161"/>
              <a:gd name="T16" fmla="*/ 2147483647 w 162"/>
              <a:gd name="T17" fmla="*/ 2147483647 h 161"/>
              <a:gd name="T18" fmla="*/ 2147483647 w 162"/>
              <a:gd name="T19" fmla="*/ 2147483647 h 161"/>
              <a:gd name="T20" fmla="*/ 2147483647 w 162"/>
              <a:gd name="T21" fmla="*/ 2147483647 h 161"/>
              <a:gd name="T22" fmla="*/ 2147483647 w 162"/>
              <a:gd name="T23" fmla="*/ 2147483647 h 161"/>
              <a:gd name="T24" fmla="*/ 2147483647 w 162"/>
              <a:gd name="T25" fmla="*/ 2147483647 h 161"/>
              <a:gd name="T26" fmla="*/ 2147483647 w 162"/>
              <a:gd name="T27" fmla="*/ 2147483647 h 161"/>
              <a:gd name="T28" fmla="*/ 2147483647 w 162"/>
              <a:gd name="T29" fmla="*/ 2147483647 h 161"/>
              <a:gd name="T30" fmla="*/ 2147483647 w 162"/>
              <a:gd name="T31" fmla="*/ 2147483647 h 161"/>
              <a:gd name="T32" fmla="*/ 2147483647 w 162"/>
              <a:gd name="T33" fmla="*/ 2147483647 h 161"/>
              <a:gd name="T34" fmla="*/ 2147483647 w 162"/>
              <a:gd name="T35" fmla="*/ 2147483647 h 161"/>
              <a:gd name="T36" fmla="*/ 2147483647 w 162"/>
              <a:gd name="T37" fmla="*/ 2147483647 h 161"/>
              <a:gd name="T38" fmla="*/ 2147483647 w 162"/>
              <a:gd name="T39" fmla="*/ 2147483647 h 161"/>
              <a:gd name="T40" fmla="*/ 2147483647 w 162"/>
              <a:gd name="T41" fmla="*/ 2147483647 h 161"/>
              <a:gd name="T42" fmla="*/ 2147483647 w 162"/>
              <a:gd name="T43" fmla="*/ 2147483647 h 161"/>
              <a:gd name="T44" fmla="*/ 2147483647 w 162"/>
              <a:gd name="T45" fmla="*/ 2147483647 h 161"/>
              <a:gd name="T46" fmla="*/ 2147483647 w 162"/>
              <a:gd name="T47" fmla="*/ 2147483647 h 161"/>
              <a:gd name="T48" fmla="*/ 2147483647 w 162"/>
              <a:gd name="T49" fmla="*/ 2147483647 h 161"/>
              <a:gd name="T50" fmla="*/ 2147483647 w 162"/>
              <a:gd name="T51" fmla="*/ 2147483647 h 161"/>
              <a:gd name="T52" fmla="*/ 2147483647 w 162"/>
              <a:gd name="T53" fmla="*/ 2147483647 h 161"/>
              <a:gd name="T54" fmla="*/ 2147483647 w 162"/>
              <a:gd name="T55" fmla="*/ 2147483647 h 161"/>
              <a:gd name="T56" fmla="*/ 2147483647 w 162"/>
              <a:gd name="T57" fmla="*/ 2147483647 h 161"/>
              <a:gd name="T58" fmla="*/ 2147483647 w 162"/>
              <a:gd name="T59" fmla="*/ 2147483647 h 161"/>
              <a:gd name="T60" fmla="*/ 2147483647 w 162"/>
              <a:gd name="T61" fmla="*/ 2147483647 h 161"/>
              <a:gd name="T62" fmla="*/ 2147483647 w 162"/>
              <a:gd name="T63" fmla="*/ 2147483647 h 161"/>
              <a:gd name="T64" fmla="*/ 2147483647 w 162"/>
              <a:gd name="T65" fmla="*/ 2147483647 h 161"/>
              <a:gd name="T66" fmla="*/ 2147483647 w 162"/>
              <a:gd name="T67" fmla="*/ 2147483647 h 161"/>
              <a:gd name="T68" fmla="*/ 2147483647 w 162"/>
              <a:gd name="T69" fmla="*/ 2147483647 h 161"/>
              <a:gd name="T70" fmla="*/ 2147483647 w 162"/>
              <a:gd name="T71" fmla="*/ 2147483647 h 161"/>
              <a:gd name="T72" fmla="*/ 2147483647 w 162"/>
              <a:gd name="T73" fmla="*/ 2147483647 h 161"/>
              <a:gd name="T74" fmla="*/ 2147483647 w 162"/>
              <a:gd name="T75" fmla="*/ 2147483647 h 161"/>
              <a:gd name="T76" fmla="*/ 2147483647 w 162"/>
              <a:gd name="T77" fmla="*/ 2147483647 h 161"/>
              <a:gd name="T78" fmla="*/ 2147483647 w 162"/>
              <a:gd name="T79" fmla="*/ 2147483647 h 161"/>
              <a:gd name="T80" fmla="*/ 2147483647 w 162"/>
              <a:gd name="T81" fmla="*/ 2147483647 h 161"/>
              <a:gd name="T82" fmla="*/ 2147483647 w 162"/>
              <a:gd name="T83" fmla="*/ 2147483647 h 161"/>
              <a:gd name="T84" fmla="*/ 2147483647 w 162"/>
              <a:gd name="T85" fmla="*/ 2147483647 h 161"/>
              <a:gd name="T86" fmla="*/ 2147483647 w 162"/>
              <a:gd name="T87" fmla="*/ 2147483647 h 161"/>
              <a:gd name="T88" fmla="*/ 2147483647 w 162"/>
              <a:gd name="T89" fmla="*/ 2147483647 h 161"/>
              <a:gd name="T90" fmla="*/ 2147483647 w 162"/>
              <a:gd name="T91" fmla="*/ 2147483647 h 161"/>
              <a:gd name="T92" fmla="*/ 2147483647 w 162"/>
              <a:gd name="T93" fmla="*/ 2147483647 h 16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62" h="161">
                <a:moveTo>
                  <a:pt x="81" y="0"/>
                </a:moveTo>
                <a:cubicBezTo>
                  <a:pt x="36" y="0"/>
                  <a:pt x="0" y="36"/>
                  <a:pt x="0" y="81"/>
                </a:cubicBezTo>
                <a:cubicBezTo>
                  <a:pt x="0" y="125"/>
                  <a:pt x="36" y="161"/>
                  <a:pt x="81" y="161"/>
                </a:cubicBezTo>
                <a:cubicBezTo>
                  <a:pt x="126" y="161"/>
                  <a:pt x="162" y="125"/>
                  <a:pt x="162" y="81"/>
                </a:cubicBezTo>
                <a:cubicBezTo>
                  <a:pt x="162" y="36"/>
                  <a:pt x="126" y="0"/>
                  <a:pt x="81" y="0"/>
                </a:cubicBezTo>
                <a:close/>
                <a:moveTo>
                  <a:pt x="141" y="84"/>
                </a:moveTo>
                <a:cubicBezTo>
                  <a:pt x="146" y="84"/>
                  <a:pt x="150" y="80"/>
                  <a:pt x="151" y="75"/>
                </a:cubicBezTo>
                <a:cubicBezTo>
                  <a:pt x="151" y="75"/>
                  <a:pt x="151" y="76"/>
                  <a:pt x="151" y="76"/>
                </a:cubicBezTo>
                <a:cubicBezTo>
                  <a:pt x="151" y="82"/>
                  <a:pt x="147" y="86"/>
                  <a:pt x="141" y="86"/>
                </a:cubicBezTo>
                <a:cubicBezTo>
                  <a:pt x="136" y="86"/>
                  <a:pt x="132" y="82"/>
                  <a:pt x="131" y="77"/>
                </a:cubicBezTo>
                <a:cubicBezTo>
                  <a:pt x="133" y="81"/>
                  <a:pt x="136" y="84"/>
                  <a:pt x="141" y="84"/>
                </a:cubicBezTo>
                <a:close/>
                <a:moveTo>
                  <a:pt x="138" y="93"/>
                </a:moveTo>
                <a:cubicBezTo>
                  <a:pt x="138" y="94"/>
                  <a:pt x="138" y="94"/>
                  <a:pt x="138" y="95"/>
                </a:cubicBezTo>
                <a:cubicBezTo>
                  <a:pt x="138" y="100"/>
                  <a:pt x="134" y="105"/>
                  <a:pt x="129" y="105"/>
                </a:cubicBezTo>
                <a:cubicBezTo>
                  <a:pt x="123" y="105"/>
                  <a:pt x="119" y="100"/>
                  <a:pt x="119" y="95"/>
                </a:cubicBezTo>
                <a:cubicBezTo>
                  <a:pt x="120" y="99"/>
                  <a:pt x="124" y="102"/>
                  <a:pt x="128" y="102"/>
                </a:cubicBezTo>
                <a:cubicBezTo>
                  <a:pt x="133" y="102"/>
                  <a:pt x="138" y="98"/>
                  <a:pt x="138" y="93"/>
                </a:cubicBezTo>
                <a:close/>
                <a:moveTo>
                  <a:pt x="115" y="84"/>
                </a:moveTo>
                <a:cubicBezTo>
                  <a:pt x="120" y="84"/>
                  <a:pt x="124" y="80"/>
                  <a:pt x="124" y="75"/>
                </a:cubicBezTo>
                <a:cubicBezTo>
                  <a:pt x="125" y="75"/>
                  <a:pt x="125" y="76"/>
                  <a:pt x="125" y="76"/>
                </a:cubicBezTo>
                <a:cubicBezTo>
                  <a:pt x="125" y="82"/>
                  <a:pt x="120" y="86"/>
                  <a:pt x="115" y="86"/>
                </a:cubicBezTo>
                <a:cubicBezTo>
                  <a:pt x="110" y="86"/>
                  <a:pt x="105" y="82"/>
                  <a:pt x="105" y="77"/>
                </a:cubicBezTo>
                <a:cubicBezTo>
                  <a:pt x="106" y="81"/>
                  <a:pt x="110" y="84"/>
                  <a:pt x="115" y="84"/>
                </a:cubicBezTo>
                <a:close/>
                <a:moveTo>
                  <a:pt x="109" y="116"/>
                </a:moveTo>
                <a:cubicBezTo>
                  <a:pt x="114" y="116"/>
                  <a:pt x="118" y="112"/>
                  <a:pt x="119" y="107"/>
                </a:cubicBezTo>
                <a:cubicBezTo>
                  <a:pt x="119" y="108"/>
                  <a:pt x="119" y="108"/>
                  <a:pt x="119" y="109"/>
                </a:cubicBezTo>
                <a:cubicBezTo>
                  <a:pt x="119" y="114"/>
                  <a:pt x="114" y="118"/>
                  <a:pt x="109" y="118"/>
                </a:cubicBezTo>
                <a:cubicBezTo>
                  <a:pt x="104" y="118"/>
                  <a:pt x="100" y="114"/>
                  <a:pt x="99" y="109"/>
                </a:cubicBezTo>
                <a:cubicBezTo>
                  <a:pt x="101" y="113"/>
                  <a:pt x="104" y="116"/>
                  <a:pt x="109" y="116"/>
                </a:cubicBezTo>
                <a:close/>
                <a:moveTo>
                  <a:pt x="99" y="145"/>
                </a:moveTo>
                <a:cubicBezTo>
                  <a:pt x="94" y="145"/>
                  <a:pt x="90" y="140"/>
                  <a:pt x="90" y="135"/>
                </a:cubicBezTo>
                <a:cubicBezTo>
                  <a:pt x="91" y="139"/>
                  <a:pt x="95" y="142"/>
                  <a:pt x="99" y="142"/>
                </a:cubicBezTo>
                <a:cubicBezTo>
                  <a:pt x="104" y="142"/>
                  <a:pt x="108" y="138"/>
                  <a:pt x="109" y="133"/>
                </a:cubicBezTo>
                <a:cubicBezTo>
                  <a:pt x="109" y="134"/>
                  <a:pt x="109" y="134"/>
                  <a:pt x="109" y="135"/>
                </a:cubicBezTo>
                <a:cubicBezTo>
                  <a:pt x="109" y="140"/>
                  <a:pt x="105" y="145"/>
                  <a:pt x="99" y="145"/>
                </a:cubicBezTo>
                <a:close/>
                <a:moveTo>
                  <a:pt x="122" y="133"/>
                </a:moveTo>
                <a:cubicBezTo>
                  <a:pt x="116" y="133"/>
                  <a:pt x="112" y="129"/>
                  <a:pt x="112" y="124"/>
                </a:cubicBezTo>
                <a:cubicBezTo>
                  <a:pt x="113" y="128"/>
                  <a:pt x="117" y="131"/>
                  <a:pt x="121" y="131"/>
                </a:cubicBezTo>
                <a:cubicBezTo>
                  <a:pt x="126" y="131"/>
                  <a:pt x="131" y="127"/>
                  <a:pt x="131" y="122"/>
                </a:cubicBezTo>
                <a:cubicBezTo>
                  <a:pt x="131" y="123"/>
                  <a:pt x="131" y="123"/>
                  <a:pt x="131" y="124"/>
                </a:cubicBezTo>
                <a:cubicBezTo>
                  <a:pt x="131" y="129"/>
                  <a:pt x="127" y="133"/>
                  <a:pt x="122" y="133"/>
                </a:cubicBezTo>
                <a:close/>
                <a:moveTo>
                  <a:pt x="141" y="116"/>
                </a:moveTo>
                <a:cubicBezTo>
                  <a:pt x="136" y="116"/>
                  <a:pt x="132" y="112"/>
                  <a:pt x="131" y="106"/>
                </a:cubicBezTo>
                <a:cubicBezTo>
                  <a:pt x="133" y="110"/>
                  <a:pt x="136" y="113"/>
                  <a:pt x="141" y="113"/>
                </a:cubicBezTo>
                <a:cubicBezTo>
                  <a:pt x="146" y="113"/>
                  <a:pt x="150" y="110"/>
                  <a:pt x="151" y="105"/>
                </a:cubicBezTo>
                <a:cubicBezTo>
                  <a:pt x="151" y="105"/>
                  <a:pt x="151" y="106"/>
                  <a:pt x="151" y="106"/>
                </a:cubicBezTo>
                <a:cubicBezTo>
                  <a:pt x="151" y="111"/>
                  <a:pt x="147" y="116"/>
                  <a:pt x="141" y="116"/>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grpSp>
        <p:nvGrpSpPr>
          <p:cNvPr id="37901" name="组合 477"/>
          <p:cNvGrpSpPr/>
          <p:nvPr/>
        </p:nvGrpSpPr>
        <p:grpSpPr bwMode="auto">
          <a:xfrm>
            <a:off x="5669756" y="1918690"/>
            <a:ext cx="191691" cy="296557"/>
            <a:chOff x="0" y="0"/>
            <a:chExt cx="230539" cy="355376"/>
          </a:xfrm>
        </p:grpSpPr>
        <p:sp>
          <p:nvSpPr>
            <p:cNvPr id="38293" name="Oval 47"/>
            <p:cNvSpPr>
              <a:spLocks noChangeArrowheads="1"/>
            </p:cNvSpPr>
            <p:nvPr/>
          </p:nvSpPr>
          <p:spPr bwMode="auto">
            <a:xfrm>
              <a:off x="129393" y="0"/>
              <a:ext cx="60141" cy="60141"/>
            </a:xfrm>
            <a:prstGeom prst="ellipse">
              <a:avLst/>
            </a:pr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en-US">
                <a:solidFill>
                  <a:srgbClr val="000000"/>
                </a:solidFill>
              </a:endParaRPr>
            </a:p>
          </p:txBody>
        </p:sp>
        <p:sp>
          <p:nvSpPr>
            <p:cNvPr id="38294" name="Freeform 48"/>
            <p:cNvSpPr>
              <a:spLocks noEditPoints="1"/>
            </p:cNvSpPr>
            <p:nvPr/>
          </p:nvSpPr>
          <p:spPr bwMode="auto">
            <a:xfrm>
              <a:off x="0" y="30070"/>
              <a:ext cx="230539" cy="325306"/>
            </a:xfrm>
            <a:custGeom>
              <a:avLst/>
              <a:gdLst>
                <a:gd name="T0" fmla="*/ 2147483647 w 107"/>
                <a:gd name="T1" fmla="*/ 2147483647 h 151"/>
                <a:gd name="T2" fmla="*/ 2147483647 w 107"/>
                <a:gd name="T3" fmla="*/ 2147483647 h 151"/>
                <a:gd name="T4" fmla="*/ 2147483647 w 107"/>
                <a:gd name="T5" fmla="*/ 2147483647 h 151"/>
                <a:gd name="T6" fmla="*/ 2147483647 w 107"/>
                <a:gd name="T7" fmla="*/ 2147483647 h 151"/>
                <a:gd name="T8" fmla="*/ 2147483647 w 107"/>
                <a:gd name="T9" fmla="*/ 2147483647 h 151"/>
                <a:gd name="T10" fmla="*/ 2147483647 w 107"/>
                <a:gd name="T11" fmla="*/ 2147483647 h 151"/>
                <a:gd name="T12" fmla="*/ 2147483647 w 107"/>
                <a:gd name="T13" fmla="*/ 2147483647 h 151"/>
                <a:gd name="T14" fmla="*/ 2147483647 w 107"/>
                <a:gd name="T15" fmla="*/ 2147483647 h 151"/>
                <a:gd name="T16" fmla="*/ 2147483647 w 107"/>
                <a:gd name="T17" fmla="*/ 2147483647 h 151"/>
                <a:gd name="T18" fmla="*/ 2147483647 w 107"/>
                <a:gd name="T19" fmla="*/ 2147483647 h 151"/>
                <a:gd name="T20" fmla="*/ 2147483647 w 107"/>
                <a:gd name="T21" fmla="*/ 2147483647 h 151"/>
                <a:gd name="T22" fmla="*/ 2147483647 w 107"/>
                <a:gd name="T23" fmla="*/ 2147483647 h 151"/>
                <a:gd name="T24" fmla="*/ 2147483647 w 107"/>
                <a:gd name="T25" fmla="*/ 2147483647 h 151"/>
                <a:gd name="T26" fmla="*/ 2147483647 w 107"/>
                <a:gd name="T27" fmla="*/ 2147483647 h 151"/>
                <a:gd name="T28" fmla="*/ 2147483647 w 107"/>
                <a:gd name="T29" fmla="*/ 2147483647 h 151"/>
                <a:gd name="T30" fmla="*/ 2147483647 w 107"/>
                <a:gd name="T31" fmla="*/ 2147483647 h 151"/>
                <a:gd name="T32" fmla="*/ 2147483647 w 107"/>
                <a:gd name="T33" fmla="*/ 2147483647 h 151"/>
                <a:gd name="T34" fmla="*/ 2147483647 w 107"/>
                <a:gd name="T35" fmla="*/ 2147483647 h 151"/>
                <a:gd name="T36" fmla="*/ 2147483647 w 107"/>
                <a:gd name="T37" fmla="*/ 2147483647 h 151"/>
                <a:gd name="T38" fmla="*/ 2147483647 w 107"/>
                <a:gd name="T39" fmla="*/ 2147483647 h 151"/>
                <a:gd name="T40" fmla="*/ 2147483647 w 107"/>
                <a:gd name="T41" fmla="*/ 2147483647 h 151"/>
                <a:gd name="T42" fmla="*/ 2147483647 w 107"/>
                <a:gd name="T43" fmla="*/ 2147483647 h 151"/>
                <a:gd name="T44" fmla="*/ 2147483647 w 107"/>
                <a:gd name="T45" fmla="*/ 2147483647 h 151"/>
                <a:gd name="T46" fmla="*/ 2147483647 w 107"/>
                <a:gd name="T47" fmla="*/ 2147483647 h 151"/>
                <a:gd name="T48" fmla="*/ 2147483647 w 107"/>
                <a:gd name="T49" fmla="*/ 2147483647 h 151"/>
                <a:gd name="T50" fmla="*/ 2147483647 w 107"/>
                <a:gd name="T51" fmla="*/ 2147483647 h 151"/>
                <a:gd name="T52" fmla="*/ 2147483647 w 107"/>
                <a:gd name="T53" fmla="*/ 2147483647 h 151"/>
                <a:gd name="T54" fmla="*/ 2147483647 w 107"/>
                <a:gd name="T55" fmla="*/ 2147483647 h 151"/>
                <a:gd name="T56" fmla="*/ 2147483647 w 107"/>
                <a:gd name="T57" fmla="*/ 2147483647 h 151"/>
                <a:gd name="T58" fmla="*/ 2147483647 w 107"/>
                <a:gd name="T59" fmla="*/ 2147483647 h 151"/>
                <a:gd name="T60" fmla="*/ 2147483647 w 107"/>
                <a:gd name="T61" fmla="*/ 2147483647 h 151"/>
                <a:gd name="T62" fmla="*/ 2147483647 w 107"/>
                <a:gd name="T63" fmla="*/ 2147483647 h 151"/>
                <a:gd name="T64" fmla="*/ 2147483647 w 107"/>
                <a:gd name="T65" fmla="*/ 2147483647 h 151"/>
                <a:gd name="T66" fmla="*/ 2147483647 w 107"/>
                <a:gd name="T67" fmla="*/ 2147483647 h 151"/>
                <a:gd name="T68" fmla="*/ 2147483647 w 107"/>
                <a:gd name="T69" fmla="*/ 2147483647 h 151"/>
                <a:gd name="T70" fmla="*/ 2147483647 w 107"/>
                <a:gd name="T71" fmla="*/ 2147483647 h 151"/>
                <a:gd name="T72" fmla="*/ 2147483647 w 107"/>
                <a:gd name="T73" fmla="*/ 2147483647 h 151"/>
                <a:gd name="T74" fmla="*/ 2147483647 w 107"/>
                <a:gd name="T75" fmla="*/ 2147483647 h 151"/>
                <a:gd name="T76" fmla="*/ 2147483647 w 107"/>
                <a:gd name="T77" fmla="*/ 2147483647 h 151"/>
                <a:gd name="T78" fmla="*/ 2147483647 w 107"/>
                <a:gd name="T79" fmla="*/ 2147483647 h 151"/>
                <a:gd name="T80" fmla="*/ 2147483647 w 107"/>
                <a:gd name="T81" fmla="*/ 2147483647 h 151"/>
                <a:gd name="T82" fmla="*/ 2147483647 w 107"/>
                <a:gd name="T83" fmla="*/ 2147483647 h 151"/>
                <a:gd name="T84" fmla="*/ 2147483647 w 107"/>
                <a:gd name="T85" fmla="*/ 2147483647 h 151"/>
                <a:gd name="T86" fmla="*/ 2147483647 w 107"/>
                <a:gd name="T87" fmla="*/ 2147483647 h 151"/>
                <a:gd name="T88" fmla="*/ 2147483647 w 107"/>
                <a:gd name="T89" fmla="*/ 2147483647 h 15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07" h="151">
                  <a:moveTo>
                    <a:pt x="106" y="41"/>
                  </a:moveTo>
                  <a:cubicBezTo>
                    <a:pt x="107" y="42"/>
                    <a:pt x="107" y="42"/>
                    <a:pt x="107" y="42"/>
                  </a:cubicBezTo>
                  <a:cubicBezTo>
                    <a:pt x="107" y="33"/>
                    <a:pt x="107" y="33"/>
                    <a:pt x="107" y="33"/>
                  </a:cubicBezTo>
                  <a:cubicBezTo>
                    <a:pt x="105" y="18"/>
                    <a:pt x="87" y="18"/>
                    <a:pt x="87" y="18"/>
                  </a:cubicBezTo>
                  <a:cubicBezTo>
                    <a:pt x="59" y="18"/>
                    <a:pt x="59" y="18"/>
                    <a:pt x="59" y="18"/>
                  </a:cubicBezTo>
                  <a:cubicBezTo>
                    <a:pt x="39" y="19"/>
                    <a:pt x="40" y="33"/>
                    <a:pt x="40" y="33"/>
                  </a:cubicBezTo>
                  <a:cubicBezTo>
                    <a:pt x="40" y="35"/>
                    <a:pt x="40" y="35"/>
                    <a:pt x="40" y="35"/>
                  </a:cubicBezTo>
                  <a:cubicBezTo>
                    <a:pt x="11" y="2"/>
                    <a:pt x="11" y="2"/>
                    <a:pt x="11" y="2"/>
                  </a:cubicBezTo>
                  <a:cubicBezTo>
                    <a:pt x="9" y="0"/>
                    <a:pt x="5" y="0"/>
                    <a:pt x="2" y="2"/>
                  </a:cubicBezTo>
                  <a:cubicBezTo>
                    <a:pt x="0" y="5"/>
                    <a:pt x="0" y="9"/>
                    <a:pt x="2" y="11"/>
                  </a:cubicBezTo>
                  <a:cubicBezTo>
                    <a:pt x="38" y="42"/>
                    <a:pt x="38" y="42"/>
                    <a:pt x="38" y="42"/>
                  </a:cubicBezTo>
                  <a:cubicBezTo>
                    <a:pt x="39" y="43"/>
                    <a:pt x="39" y="43"/>
                    <a:pt x="40" y="44"/>
                  </a:cubicBezTo>
                  <a:cubicBezTo>
                    <a:pt x="40" y="49"/>
                    <a:pt x="40" y="49"/>
                    <a:pt x="40" y="49"/>
                  </a:cubicBezTo>
                  <a:cubicBezTo>
                    <a:pt x="40" y="49"/>
                    <a:pt x="40" y="49"/>
                    <a:pt x="40" y="49"/>
                  </a:cubicBezTo>
                  <a:cubicBezTo>
                    <a:pt x="40" y="49"/>
                    <a:pt x="40" y="49"/>
                    <a:pt x="40" y="49"/>
                  </a:cubicBezTo>
                  <a:cubicBezTo>
                    <a:pt x="40" y="52"/>
                    <a:pt x="42" y="55"/>
                    <a:pt x="46" y="55"/>
                  </a:cubicBezTo>
                  <a:cubicBezTo>
                    <a:pt x="47" y="55"/>
                    <a:pt x="49" y="54"/>
                    <a:pt x="50" y="53"/>
                  </a:cubicBezTo>
                  <a:cubicBezTo>
                    <a:pt x="50" y="53"/>
                    <a:pt x="50" y="53"/>
                    <a:pt x="50" y="53"/>
                  </a:cubicBezTo>
                  <a:cubicBezTo>
                    <a:pt x="47" y="55"/>
                    <a:pt x="45" y="59"/>
                    <a:pt x="46" y="62"/>
                  </a:cubicBezTo>
                  <a:cubicBezTo>
                    <a:pt x="47" y="65"/>
                    <a:pt x="51" y="66"/>
                    <a:pt x="55" y="65"/>
                  </a:cubicBezTo>
                  <a:cubicBezTo>
                    <a:pt x="55" y="73"/>
                    <a:pt x="55" y="73"/>
                    <a:pt x="55" y="73"/>
                  </a:cubicBezTo>
                  <a:cubicBezTo>
                    <a:pt x="49" y="110"/>
                    <a:pt x="49" y="110"/>
                    <a:pt x="49" y="110"/>
                  </a:cubicBezTo>
                  <a:cubicBezTo>
                    <a:pt x="55" y="143"/>
                    <a:pt x="55" y="143"/>
                    <a:pt x="55" y="143"/>
                  </a:cubicBezTo>
                  <a:cubicBezTo>
                    <a:pt x="55" y="148"/>
                    <a:pt x="59" y="151"/>
                    <a:pt x="63" y="151"/>
                  </a:cubicBezTo>
                  <a:cubicBezTo>
                    <a:pt x="68" y="151"/>
                    <a:pt x="71" y="148"/>
                    <a:pt x="71" y="143"/>
                  </a:cubicBezTo>
                  <a:cubicBezTo>
                    <a:pt x="65" y="109"/>
                    <a:pt x="65" y="109"/>
                    <a:pt x="65" y="109"/>
                  </a:cubicBezTo>
                  <a:cubicBezTo>
                    <a:pt x="71" y="72"/>
                    <a:pt x="71" y="72"/>
                    <a:pt x="71" y="72"/>
                  </a:cubicBezTo>
                  <a:cubicBezTo>
                    <a:pt x="75" y="72"/>
                    <a:pt x="75" y="72"/>
                    <a:pt x="75" y="72"/>
                  </a:cubicBezTo>
                  <a:cubicBezTo>
                    <a:pt x="88" y="143"/>
                    <a:pt x="88" y="143"/>
                    <a:pt x="88" y="143"/>
                  </a:cubicBezTo>
                  <a:cubicBezTo>
                    <a:pt x="88" y="143"/>
                    <a:pt x="88" y="143"/>
                    <a:pt x="88" y="143"/>
                  </a:cubicBezTo>
                  <a:cubicBezTo>
                    <a:pt x="88" y="148"/>
                    <a:pt x="91" y="151"/>
                    <a:pt x="96" y="151"/>
                  </a:cubicBezTo>
                  <a:cubicBezTo>
                    <a:pt x="100" y="151"/>
                    <a:pt x="104" y="148"/>
                    <a:pt x="104" y="143"/>
                  </a:cubicBezTo>
                  <a:cubicBezTo>
                    <a:pt x="93" y="52"/>
                    <a:pt x="93" y="52"/>
                    <a:pt x="93" y="52"/>
                  </a:cubicBezTo>
                  <a:cubicBezTo>
                    <a:pt x="100" y="49"/>
                    <a:pt x="100" y="49"/>
                    <a:pt x="100" y="49"/>
                  </a:cubicBezTo>
                  <a:cubicBezTo>
                    <a:pt x="104" y="47"/>
                    <a:pt x="106" y="44"/>
                    <a:pt x="106" y="41"/>
                  </a:cubicBezTo>
                  <a:close/>
                  <a:moveTo>
                    <a:pt x="55" y="36"/>
                  </a:moveTo>
                  <a:cubicBezTo>
                    <a:pt x="55" y="51"/>
                    <a:pt x="55" y="51"/>
                    <a:pt x="55" y="51"/>
                  </a:cubicBezTo>
                  <a:cubicBezTo>
                    <a:pt x="52" y="47"/>
                    <a:pt x="52" y="47"/>
                    <a:pt x="52" y="47"/>
                  </a:cubicBezTo>
                  <a:cubicBezTo>
                    <a:pt x="52" y="36"/>
                    <a:pt x="52" y="36"/>
                    <a:pt x="52" y="36"/>
                  </a:cubicBezTo>
                  <a:lnTo>
                    <a:pt x="55" y="36"/>
                  </a:lnTo>
                  <a:close/>
                  <a:moveTo>
                    <a:pt x="91" y="36"/>
                  </a:moveTo>
                  <a:cubicBezTo>
                    <a:pt x="95" y="36"/>
                    <a:pt x="95" y="36"/>
                    <a:pt x="95" y="36"/>
                  </a:cubicBezTo>
                  <a:cubicBezTo>
                    <a:pt x="95" y="36"/>
                    <a:pt x="95" y="36"/>
                    <a:pt x="95" y="36"/>
                  </a:cubicBezTo>
                  <a:cubicBezTo>
                    <a:pt x="91" y="38"/>
                    <a:pt x="91" y="38"/>
                    <a:pt x="91" y="38"/>
                  </a:cubicBezTo>
                  <a:lnTo>
                    <a:pt x="91" y="36"/>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7902" name="组合 1"/>
          <p:cNvGrpSpPr/>
          <p:nvPr/>
        </p:nvGrpSpPr>
        <p:grpSpPr bwMode="auto">
          <a:xfrm>
            <a:off x="639366" y="2415333"/>
            <a:ext cx="227409" cy="281074"/>
            <a:chOff x="0" y="0"/>
            <a:chExt cx="273366" cy="338063"/>
          </a:xfrm>
        </p:grpSpPr>
        <p:sp>
          <p:nvSpPr>
            <p:cNvPr id="38289" name="Freeform 49"/>
            <p:cNvSpPr>
              <a:spLocks noEditPoints="1"/>
            </p:cNvSpPr>
            <p:nvPr/>
          </p:nvSpPr>
          <p:spPr bwMode="auto">
            <a:xfrm>
              <a:off x="0" y="0"/>
              <a:ext cx="273366" cy="338063"/>
            </a:xfrm>
            <a:custGeom>
              <a:avLst/>
              <a:gdLst>
                <a:gd name="T0" fmla="*/ 0 w 300"/>
                <a:gd name="T1" fmla="*/ 0 h 371"/>
                <a:gd name="T2" fmla="*/ 0 w 300"/>
                <a:gd name="T3" fmla="*/ 2147483647 h 371"/>
                <a:gd name="T4" fmla="*/ 2147483647 w 300"/>
                <a:gd name="T5" fmla="*/ 2147483647 h 371"/>
                <a:gd name="T6" fmla="*/ 2147483647 w 300"/>
                <a:gd name="T7" fmla="*/ 2147483647 h 371"/>
                <a:gd name="T8" fmla="*/ 2147483647 w 300"/>
                <a:gd name="T9" fmla="*/ 2147483647 h 371"/>
                <a:gd name="T10" fmla="*/ 2147483647 w 300"/>
                <a:gd name="T11" fmla="*/ 2147483647 h 371"/>
                <a:gd name="T12" fmla="*/ 2147483647 w 300"/>
                <a:gd name="T13" fmla="*/ 2147483647 h 371"/>
                <a:gd name="T14" fmla="*/ 2147483647 w 300"/>
                <a:gd name="T15" fmla="*/ 2147483647 h 371"/>
                <a:gd name="T16" fmla="*/ 2147483647 w 300"/>
                <a:gd name="T17" fmla="*/ 2147483647 h 371"/>
                <a:gd name="T18" fmla="*/ 2147483647 w 300"/>
                <a:gd name="T19" fmla="*/ 2147483647 h 371"/>
                <a:gd name="T20" fmla="*/ 2147483647 w 300"/>
                <a:gd name="T21" fmla="*/ 2147483647 h 371"/>
                <a:gd name="T22" fmla="*/ 2147483647 w 300"/>
                <a:gd name="T23" fmla="*/ 0 h 371"/>
                <a:gd name="T24" fmla="*/ 0 w 300"/>
                <a:gd name="T25" fmla="*/ 0 h 371"/>
                <a:gd name="T26" fmla="*/ 2147483647 w 300"/>
                <a:gd name="T27" fmla="*/ 2147483647 h 371"/>
                <a:gd name="T28" fmla="*/ 2147483647 w 300"/>
                <a:gd name="T29" fmla="*/ 2147483647 h 371"/>
                <a:gd name="T30" fmla="*/ 2147483647 w 300"/>
                <a:gd name="T31" fmla="*/ 2147483647 h 371"/>
                <a:gd name="T32" fmla="*/ 2147483647 w 300"/>
                <a:gd name="T33" fmla="*/ 2147483647 h 371"/>
                <a:gd name="T34" fmla="*/ 2147483647 w 300"/>
                <a:gd name="T35" fmla="*/ 2147483647 h 37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00" h="371">
                  <a:moveTo>
                    <a:pt x="0" y="0"/>
                  </a:moveTo>
                  <a:lnTo>
                    <a:pt x="0" y="224"/>
                  </a:lnTo>
                  <a:lnTo>
                    <a:pt x="26" y="224"/>
                  </a:lnTo>
                  <a:lnTo>
                    <a:pt x="26" y="366"/>
                  </a:lnTo>
                  <a:lnTo>
                    <a:pt x="61" y="366"/>
                  </a:lnTo>
                  <a:lnTo>
                    <a:pt x="61" y="224"/>
                  </a:lnTo>
                  <a:lnTo>
                    <a:pt x="236" y="224"/>
                  </a:lnTo>
                  <a:lnTo>
                    <a:pt x="236" y="371"/>
                  </a:lnTo>
                  <a:lnTo>
                    <a:pt x="272" y="371"/>
                  </a:lnTo>
                  <a:lnTo>
                    <a:pt x="272" y="224"/>
                  </a:lnTo>
                  <a:lnTo>
                    <a:pt x="300" y="224"/>
                  </a:lnTo>
                  <a:lnTo>
                    <a:pt x="300" y="0"/>
                  </a:lnTo>
                  <a:lnTo>
                    <a:pt x="0" y="0"/>
                  </a:lnTo>
                  <a:close/>
                  <a:moveTo>
                    <a:pt x="279" y="203"/>
                  </a:moveTo>
                  <a:lnTo>
                    <a:pt x="21" y="203"/>
                  </a:lnTo>
                  <a:lnTo>
                    <a:pt x="21" y="21"/>
                  </a:lnTo>
                  <a:lnTo>
                    <a:pt x="279" y="21"/>
                  </a:lnTo>
                  <a:lnTo>
                    <a:pt x="279" y="203"/>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290" name="Freeform 50"/>
            <p:cNvSpPr>
              <a:spLocks noEditPoints="1"/>
            </p:cNvSpPr>
            <p:nvPr/>
          </p:nvSpPr>
          <p:spPr bwMode="auto">
            <a:xfrm>
              <a:off x="137595" y="31893"/>
              <a:ext cx="103879" cy="140328"/>
            </a:xfrm>
            <a:custGeom>
              <a:avLst/>
              <a:gdLst>
                <a:gd name="T0" fmla="*/ 2147483647 w 48"/>
                <a:gd name="T1" fmla="*/ 0 h 65"/>
                <a:gd name="T2" fmla="*/ 0 w 48"/>
                <a:gd name="T3" fmla="*/ 0 h 65"/>
                <a:gd name="T4" fmla="*/ 0 w 48"/>
                <a:gd name="T5" fmla="*/ 2147483647 h 65"/>
                <a:gd name="T6" fmla="*/ 2147483647 w 48"/>
                <a:gd name="T7" fmla="*/ 2147483647 h 65"/>
                <a:gd name="T8" fmla="*/ 2147483647 w 48"/>
                <a:gd name="T9" fmla="*/ 0 h 65"/>
                <a:gd name="T10" fmla="*/ 2147483647 w 48"/>
                <a:gd name="T11" fmla="*/ 2147483647 h 65"/>
                <a:gd name="T12" fmla="*/ 2147483647 w 48"/>
                <a:gd name="T13" fmla="*/ 2147483647 h 65"/>
                <a:gd name="T14" fmla="*/ 2147483647 w 48"/>
                <a:gd name="T15" fmla="*/ 2147483647 h 65"/>
                <a:gd name="T16" fmla="*/ 2147483647 w 48"/>
                <a:gd name="T17" fmla="*/ 2147483647 h 65"/>
                <a:gd name="T18" fmla="*/ 2147483647 w 48"/>
                <a:gd name="T19" fmla="*/ 2147483647 h 65"/>
                <a:gd name="T20" fmla="*/ 2147483647 w 48"/>
                <a:gd name="T21" fmla="*/ 2147483647 h 65"/>
                <a:gd name="T22" fmla="*/ 2147483647 w 48"/>
                <a:gd name="T23" fmla="*/ 2147483647 h 65"/>
                <a:gd name="T24" fmla="*/ 2147483647 w 48"/>
                <a:gd name="T25" fmla="*/ 2147483647 h 65"/>
                <a:gd name="T26" fmla="*/ 2147483647 w 48"/>
                <a:gd name="T27" fmla="*/ 2147483647 h 65"/>
                <a:gd name="T28" fmla="*/ 2147483647 w 48"/>
                <a:gd name="T29" fmla="*/ 2147483647 h 65"/>
                <a:gd name="T30" fmla="*/ 2147483647 w 48"/>
                <a:gd name="T31" fmla="*/ 2147483647 h 65"/>
                <a:gd name="T32" fmla="*/ 2147483647 w 48"/>
                <a:gd name="T33" fmla="*/ 2147483647 h 65"/>
                <a:gd name="T34" fmla="*/ 2147483647 w 48"/>
                <a:gd name="T35" fmla="*/ 2147483647 h 65"/>
                <a:gd name="T36" fmla="*/ 2147483647 w 48"/>
                <a:gd name="T37" fmla="*/ 2147483647 h 65"/>
                <a:gd name="T38" fmla="*/ 2147483647 w 48"/>
                <a:gd name="T39" fmla="*/ 2147483647 h 65"/>
                <a:gd name="T40" fmla="*/ 2147483647 w 48"/>
                <a:gd name="T41" fmla="*/ 2147483647 h 65"/>
                <a:gd name="T42" fmla="*/ 2147483647 w 48"/>
                <a:gd name="T43" fmla="*/ 2147483647 h 65"/>
                <a:gd name="T44" fmla="*/ 2147483647 w 48"/>
                <a:gd name="T45" fmla="*/ 2147483647 h 65"/>
                <a:gd name="T46" fmla="*/ 2147483647 w 48"/>
                <a:gd name="T47" fmla="*/ 2147483647 h 65"/>
                <a:gd name="T48" fmla="*/ 2147483647 w 48"/>
                <a:gd name="T49" fmla="*/ 2147483647 h 65"/>
                <a:gd name="T50" fmla="*/ 2147483647 w 48"/>
                <a:gd name="T51" fmla="*/ 2147483647 h 65"/>
                <a:gd name="T52" fmla="*/ 2147483647 w 48"/>
                <a:gd name="T53" fmla="*/ 2147483647 h 65"/>
                <a:gd name="T54" fmla="*/ 2147483647 w 48"/>
                <a:gd name="T55" fmla="*/ 2147483647 h 65"/>
                <a:gd name="T56" fmla="*/ 2147483647 w 48"/>
                <a:gd name="T57" fmla="*/ 2147483647 h 65"/>
                <a:gd name="T58" fmla="*/ 2147483647 w 48"/>
                <a:gd name="T59" fmla="*/ 2147483647 h 6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8" h="65">
                  <a:moveTo>
                    <a:pt x="48" y="0"/>
                  </a:moveTo>
                  <a:cubicBezTo>
                    <a:pt x="0" y="0"/>
                    <a:pt x="0" y="0"/>
                    <a:pt x="0" y="0"/>
                  </a:cubicBezTo>
                  <a:cubicBezTo>
                    <a:pt x="0" y="65"/>
                    <a:pt x="0" y="65"/>
                    <a:pt x="0" y="65"/>
                  </a:cubicBezTo>
                  <a:cubicBezTo>
                    <a:pt x="48" y="65"/>
                    <a:pt x="48" y="65"/>
                    <a:pt x="48" y="65"/>
                  </a:cubicBezTo>
                  <a:lnTo>
                    <a:pt x="48" y="0"/>
                  </a:lnTo>
                  <a:close/>
                  <a:moveTo>
                    <a:pt x="36" y="30"/>
                  </a:moveTo>
                  <a:cubicBezTo>
                    <a:pt x="36" y="32"/>
                    <a:pt x="35" y="33"/>
                    <a:pt x="34" y="34"/>
                  </a:cubicBezTo>
                  <a:cubicBezTo>
                    <a:pt x="33" y="34"/>
                    <a:pt x="32" y="35"/>
                    <a:pt x="31" y="35"/>
                  </a:cubicBezTo>
                  <a:cubicBezTo>
                    <a:pt x="18" y="35"/>
                    <a:pt x="18" y="35"/>
                    <a:pt x="18" y="35"/>
                  </a:cubicBezTo>
                  <a:cubicBezTo>
                    <a:pt x="18" y="46"/>
                    <a:pt x="18" y="46"/>
                    <a:pt x="18" y="46"/>
                  </a:cubicBezTo>
                  <a:cubicBezTo>
                    <a:pt x="33" y="46"/>
                    <a:pt x="33" y="46"/>
                    <a:pt x="33" y="46"/>
                  </a:cubicBezTo>
                  <a:cubicBezTo>
                    <a:pt x="34" y="46"/>
                    <a:pt x="35" y="46"/>
                    <a:pt x="35" y="46"/>
                  </a:cubicBezTo>
                  <a:cubicBezTo>
                    <a:pt x="35" y="47"/>
                    <a:pt x="36" y="47"/>
                    <a:pt x="36" y="48"/>
                  </a:cubicBezTo>
                  <a:cubicBezTo>
                    <a:pt x="36" y="49"/>
                    <a:pt x="35" y="49"/>
                    <a:pt x="35" y="50"/>
                  </a:cubicBezTo>
                  <a:cubicBezTo>
                    <a:pt x="35" y="50"/>
                    <a:pt x="34" y="50"/>
                    <a:pt x="33" y="50"/>
                  </a:cubicBezTo>
                  <a:cubicBezTo>
                    <a:pt x="13" y="50"/>
                    <a:pt x="13" y="50"/>
                    <a:pt x="13" y="50"/>
                  </a:cubicBezTo>
                  <a:cubicBezTo>
                    <a:pt x="13" y="35"/>
                    <a:pt x="13" y="35"/>
                    <a:pt x="13" y="35"/>
                  </a:cubicBezTo>
                  <a:cubicBezTo>
                    <a:pt x="13" y="34"/>
                    <a:pt x="14" y="33"/>
                    <a:pt x="15" y="32"/>
                  </a:cubicBezTo>
                  <a:cubicBezTo>
                    <a:pt x="15" y="31"/>
                    <a:pt x="16" y="30"/>
                    <a:pt x="18" y="30"/>
                  </a:cubicBezTo>
                  <a:cubicBezTo>
                    <a:pt x="31" y="30"/>
                    <a:pt x="31" y="30"/>
                    <a:pt x="31" y="30"/>
                  </a:cubicBezTo>
                  <a:cubicBezTo>
                    <a:pt x="31" y="20"/>
                    <a:pt x="31" y="20"/>
                    <a:pt x="31" y="20"/>
                  </a:cubicBezTo>
                  <a:cubicBezTo>
                    <a:pt x="15" y="20"/>
                    <a:pt x="15" y="20"/>
                    <a:pt x="15" y="20"/>
                  </a:cubicBezTo>
                  <a:cubicBezTo>
                    <a:pt x="15" y="20"/>
                    <a:pt x="14" y="19"/>
                    <a:pt x="14" y="19"/>
                  </a:cubicBezTo>
                  <a:cubicBezTo>
                    <a:pt x="13" y="19"/>
                    <a:pt x="13" y="18"/>
                    <a:pt x="13" y="17"/>
                  </a:cubicBezTo>
                  <a:cubicBezTo>
                    <a:pt x="13" y="17"/>
                    <a:pt x="13" y="16"/>
                    <a:pt x="14" y="16"/>
                  </a:cubicBezTo>
                  <a:cubicBezTo>
                    <a:pt x="14" y="15"/>
                    <a:pt x="15" y="15"/>
                    <a:pt x="15" y="15"/>
                  </a:cubicBezTo>
                  <a:cubicBezTo>
                    <a:pt x="31" y="15"/>
                    <a:pt x="31" y="15"/>
                    <a:pt x="31" y="15"/>
                  </a:cubicBezTo>
                  <a:cubicBezTo>
                    <a:pt x="32" y="15"/>
                    <a:pt x="33" y="16"/>
                    <a:pt x="34" y="16"/>
                  </a:cubicBezTo>
                  <a:cubicBezTo>
                    <a:pt x="35" y="17"/>
                    <a:pt x="36" y="18"/>
                    <a:pt x="36" y="20"/>
                  </a:cubicBezTo>
                  <a:lnTo>
                    <a:pt x="36" y="30"/>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291" name="Freeform 51"/>
            <p:cNvSpPr/>
            <p:nvPr/>
          </p:nvSpPr>
          <p:spPr bwMode="auto">
            <a:xfrm>
              <a:off x="39183" y="101145"/>
              <a:ext cx="36449" cy="10934"/>
            </a:xfrm>
            <a:custGeom>
              <a:avLst/>
              <a:gdLst>
                <a:gd name="T0" fmla="*/ 2147483647 w 17"/>
                <a:gd name="T1" fmla="*/ 2147483647 h 5"/>
                <a:gd name="T2" fmla="*/ 2147483647 w 17"/>
                <a:gd name="T3" fmla="*/ 2147483647 h 5"/>
                <a:gd name="T4" fmla="*/ 2147483647 w 17"/>
                <a:gd name="T5" fmla="*/ 2147483647 h 5"/>
                <a:gd name="T6" fmla="*/ 2147483647 w 17"/>
                <a:gd name="T7" fmla="*/ 2147483647 h 5"/>
                <a:gd name="T8" fmla="*/ 2147483647 w 17"/>
                <a:gd name="T9" fmla="*/ 2147483647 h 5"/>
                <a:gd name="T10" fmla="*/ 2147483647 w 17"/>
                <a:gd name="T11" fmla="*/ 0 h 5"/>
                <a:gd name="T12" fmla="*/ 2147483647 w 17"/>
                <a:gd name="T13" fmla="*/ 0 h 5"/>
                <a:gd name="T14" fmla="*/ 2147483647 w 17"/>
                <a:gd name="T15" fmla="*/ 0 h 5"/>
                <a:gd name="T16" fmla="*/ 2147483647 w 17"/>
                <a:gd name="T17" fmla="*/ 0 h 5"/>
                <a:gd name="T18" fmla="*/ 0 w 17"/>
                <a:gd name="T19" fmla="*/ 2147483647 h 5"/>
                <a:gd name="T20" fmla="*/ 0 w 17"/>
                <a:gd name="T21" fmla="*/ 2147483647 h 5"/>
                <a:gd name="T22" fmla="*/ 2147483647 w 17"/>
                <a:gd name="T23" fmla="*/ 2147483647 h 5"/>
                <a:gd name="T24" fmla="*/ 2147483647 w 17"/>
                <a:gd name="T25" fmla="*/ 2147483647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 h="5">
                  <a:moveTo>
                    <a:pt x="2" y="5"/>
                  </a:moveTo>
                  <a:cubicBezTo>
                    <a:pt x="15" y="5"/>
                    <a:pt x="15" y="5"/>
                    <a:pt x="15" y="5"/>
                  </a:cubicBezTo>
                  <a:cubicBezTo>
                    <a:pt x="15" y="5"/>
                    <a:pt x="16" y="4"/>
                    <a:pt x="16" y="4"/>
                  </a:cubicBezTo>
                  <a:cubicBezTo>
                    <a:pt x="16" y="4"/>
                    <a:pt x="17" y="3"/>
                    <a:pt x="17" y="3"/>
                  </a:cubicBezTo>
                  <a:cubicBezTo>
                    <a:pt x="17" y="1"/>
                    <a:pt x="17" y="1"/>
                    <a:pt x="17" y="1"/>
                  </a:cubicBezTo>
                  <a:cubicBezTo>
                    <a:pt x="17" y="1"/>
                    <a:pt x="16" y="1"/>
                    <a:pt x="16" y="0"/>
                  </a:cubicBezTo>
                  <a:cubicBezTo>
                    <a:pt x="16" y="0"/>
                    <a:pt x="15" y="0"/>
                    <a:pt x="15" y="0"/>
                  </a:cubicBezTo>
                  <a:cubicBezTo>
                    <a:pt x="2" y="0"/>
                    <a:pt x="2" y="0"/>
                    <a:pt x="2" y="0"/>
                  </a:cubicBezTo>
                  <a:cubicBezTo>
                    <a:pt x="1" y="0"/>
                    <a:pt x="1" y="0"/>
                    <a:pt x="1" y="0"/>
                  </a:cubicBezTo>
                  <a:cubicBezTo>
                    <a:pt x="0" y="1"/>
                    <a:pt x="0" y="1"/>
                    <a:pt x="0" y="1"/>
                  </a:cubicBezTo>
                  <a:cubicBezTo>
                    <a:pt x="0" y="3"/>
                    <a:pt x="0" y="3"/>
                    <a:pt x="0" y="3"/>
                  </a:cubicBezTo>
                  <a:cubicBezTo>
                    <a:pt x="0" y="3"/>
                    <a:pt x="0" y="4"/>
                    <a:pt x="1" y="4"/>
                  </a:cubicBezTo>
                  <a:cubicBezTo>
                    <a:pt x="1" y="4"/>
                    <a:pt x="1" y="5"/>
                    <a:pt x="2" y="5"/>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292" name="Freeform 52"/>
            <p:cNvSpPr/>
            <p:nvPr/>
          </p:nvSpPr>
          <p:spPr bwMode="auto">
            <a:xfrm>
              <a:off x="69253" y="66518"/>
              <a:ext cx="47384" cy="75631"/>
            </a:xfrm>
            <a:custGeom>
              <a:avLst/>
              <a:gdLst>
                <a:gd name="T0" fmla="*/ 2147483647 w 22"/>
                <a:gd name="T1" fmla="*/ 2147483647 h 35"/>
                <a:gd name="T2" fmla="*/ 2147483647 w 22"/>
                <a:gd name="T3" fmla="*/ 2147483647 h 35"/>
                <a:gd name="T4" fmla="*/ 2147483647 w 22"/>
                <a:gd name="T5" fmla="*/ 2147483647 h 35"/>
                <a:gd name="T6" fmla="*/ 2147483647 w 22"/>
                <a:gd name="T7" fmla="*/ 2147483647 h 35"/>
                <a:gd name="T8" fmla="*/ 0 w 22"/>
                <a:gd name="T9" fmla="*/ 2147483647 h 35"/>
                <a:gd name="T10" fmla="*/ 0 w 22"/>
                <a:gd name="T11" fmla="*/ 2147483647 h 35"/>
                <a:gd name="T12" fmla="*/ 0 w 22"/>
                <a:gd name="T13" fmla="*/ 2147483647 h 35"/>
                <a:gd name="T14" fmla="*/ 2147483647 w 22"/>
                <a:gd name="T15" fmla="*/ 2147483647 h 35"/>
                <a:gd name="T16" fmla="*/ 2147483647 w 22"/>
                <a:gd name="T17" fmla="*/ 2147483647 h 35"/>
                <a:gd name="T18" fmla="*/ 2147483647 w 22"/>
                <a:gd name="T19" fmla="*/ 2147483647 h 35"/>
                <a:gd name="T20" fmla="*/ 2147483647 w 22"/>
                <a:gd name="T21" fmla="*/ 2147483647 h 35"/>
                <a:gd name="T22" fmla="*/ 2147483647 w 22"/>
                <a:gd name="T23" fmla="*/ 2147483647 h 35"/>
                <a:gd name="T24" fmla="*/ 2147483647 w 22"/>
                <a:gd name="T25" fmla="*/ 2147483647 h 35"/>
                <a:gd name="T26" fmla="*/ 2147483647 w 22"/>
                <a:gd name="T27" fmla="*/ 2147483647 h 35"/>
                <a:gd name="T28" fmla="*/ 2147483647 w 22"/>
                <a:gd name="T29" fmla="*/ 2147483647 h 35"/>
                <a:gd name="T30" fmla="*/ 2147483647 w 22"/>
                <a:gd name="T31" fmla="*/ 2147483647 h 35"/>
                <a:gd name="T32" fmla="*/ 2147483647 w 22"/>
                <a:gd name="T33" fmla="*/ 2147483647 h 35"/>
                <a:gd name="T34" fmla="*/ 2147483647 w 22"/>
                <a:gd name="T35" fmla="*/ 2147483647 h 35"/>
                <a:gd name="T36" fmla="*/ 2147483647 w 22"/>
                <a:gd name="T37" fmla="*/ 0 h 35"/>
                <a:gd name="T38" fmla="*/ 2147483647 w 22"/>
                <a:gd name="T39" fmla="*/ 0 h 35"/>
                <a:gd name="T40" fmla="*/ 2147483647 w 22"/>
                <a:gd name="T41" fmla="*/ 2147483647 h 35"/>
                <a:gd name="T42" fmla="*/ 0 w 22"/>
                <a:gd name="T43" fmla="*/ 2147483647 h 35"/>
                <a:gd name="T44" fmla="*/ 2147483647 w 22"/>
                <a:gd name="T45" fmla="*/ 2147483647 h 35"/>
                <a:gd name="T46" fmla="*/ 2147483647 w 22"/>
                <a:gd name="T47" fmla="*/ 2147483647 h 3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2" h="35">
                  <a:moveTo>
                    <a:pt x="2" y="5"/>
                  </a:moveTo>
                  <a:cubicBezTo>
                    <a:pt x="9" y="5"/>
                    <a:pt x="9" y="5"/>
                    <a:pt x="9" y="5"/>
                  </a:cubicBezTo>
                  <a:cubicBezTo>
                    <a:pt x="9" y="31"/>
                    <a:pt x="9" y="31"/>
                    <a:pt x="9" y="31"/>
                  </a:cubicBezTo>
                  <a:cubicBezTo>
                    <a:pt x="2" y="31"/>
                    <a:pt x="2" y="31"/>
                    <a:pt x="2" y="31"/>
                  </a:cubicBezTo>
                  <a:cubicBezTo>
                    <a:pt x="1" y="31"/>
                    <a:pt x="1" y="31"/>
                    <a:pt x="0" y="31"/>
                  </a:cubicBezTo>
                  <a:cubicBezTo>
                    <a:pt x="0" y="32"/>
                    <a:pt x="0" y="32"/>
                    <a:pt x="0" y="33"/>
                  </a:cubicBezTo>
                  <a:cubicBezTo>
                    <a:pt x="0" y="33"/>
                    <a:pt x="0" y="34"/>
                    <a:pt x="0" y="34"/>
                  </a:cubicBezTo>
                  <a:cubicBezTo>
                    <a:pt x="1" y="35"/>
                    <a:pt x="1" y="35"/>
                    <a:pt x="2" y="35"/>
                  </a:cubicBezTo>
                  <a:cubicBezTo>
                    <a:pt x="20" y="35"/>
                    <a:pt x="20" y="35"/>
                    <a:pt x="20" y="35"/>
                  </a:cubicBezTo>
                  <a:cubicBezTo>
                    <a:pt x="20" y="35"/>
                    <a:pt x="21" y="35"/>
                    <a:pt x="21" y="34"/>
                  </a:cubicBezTo>
                  <a:cubicBezTo>
                    <a:pt x="22" y="34"/>
                    <a:pt x="22" y="33"/>
                    <a:pt x="22" y="33"/>
                  </a:cubicBezTo>
                  <a:cubicBezTo>
                    <a:pt x="22" y="22"/>
                    <a:pt x="22" y="22"/>
                    <a:pt x="22" y="22"/>
                  </a:cubicBezTo>
                  <a:cubicBezTo>
                    <a:pt x="22" y="21"/>
                    <a:pt x="22" y="20"/>
                    <a:pt x="21" y="20"/>
                  </a:cubicBezTo>
                  <a:cubicBezTo>
                    <a:pt x="21" y="20"/>
                    <a:pt x="20" y="19"/>
                    <a:pt x="20" y="19"/>
                  </a:cubicBezTo>
                  <a:cubicBezTo>
                    <a:pt x="19" y="19"/>
                    <a:pt x="19" y="20"/>
                    <a:pt x="18" y="20"/>
                  </a:cubicBezTo>
                  <a:cubicBezTo>
                    <a:pt x="18" y="20"/>
                    <a:pt x="18" y="21"/>
                    <a:pt x="18" y="22"/>
                  </a:cubicBezTo>
                  <a:cubicBezTo>
                    <a:pt x="18" y="31"/>
                    <a:pt x="18" y="31"/>
                    <a:pt x="18" y="31"/>
                  </a:cubicBezTo>
                  <a:cubicBezTo>
                    <a:pt x="13" y="31"/>
                    <a:pt x="13" y="31"/>
                    <a:pt x="13" y="31"/>
                  </a:cubicBezTo>
                  <a:cubicBezTo>
                    <a:pt x="13" y="0"/>
                    <a:pt x="13" y="0"/>
                    <a:pt x="13" y="0"/>
                  </a:cubicBezTo>
                  <a:cubicBezTo>
                    <a:pt x="2" y="0"/>
                    <a:pt x="2" y="0"/>
                    <a:pt x="2" y="0"/>
                  </a:cubicBezTo>
                  <a:cubicBezTo>
                    <a:pt x="2" y="0"/>
                    <a:pt x="1" y="1"/>
                    <a:pt x="1" y="1"/>
                  </a:cubicBezTo>
                  <a:cubicBezTo>
                    <a:pt x="0" y="1"/>
                    <a:pt x="0" y="2"/>
                    <a:pt x="0" y="3"/>
                  </a:cubicBezTo>
                  <a:cubicBezTo>
                    <a:pt x="0" y="3"/>
                    <a:pt x="0" y="4"/>
                    <a:pt x="1" y="4"/>
                  </a:cubicBezTo>
                  <a:cubicBezTo>
                    <a:pt x="1" y="5"/>
                    <a:pt x="2" y="5"/>
                    <a:pt x="2" y="5"/>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7903" name="组合 122"/>
          <p:cNvGrpSpPr/>
          <p:nvPr/>
        </p:nvGrpSpPr>
        <p:grpSpPr bwMode="auto">
          <a:xfrm>
            <a:off x="1252538" y="2381985"/>
            <a:ext cx="207169" cy="314422"/>
            <a:chOff x="0" y="0"/>
            <a:chExt cx="249675" cy="379068"/>
          </a:xfrm>
        </p:grpSpPr>
        <p:sp>
          <p:nvSpPr>
            <p:cNvPr id="38287" name="Rectangle 53"/>
            <p:cNvSpPr>
              <a:spLocks noChangeArrowheads="1"/>
            </p:cNvSpPr>
            <p:nvPr/>
          </p:nvSpPr>
          <p:spPr bwMode="auto">
            <a:xfrm>
              <a:off x="0" y="51940"/>
              <a:ext cx="25514" cy="327128"/>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8288" name="Freeform 54"/>
            <p:cNvSpPr/>
            <p:nvPr/>
          </p:nvSpPr>
          <p:spPr bwMode="auto">
            <a:xfrm>
              <a:off x="41005" y="0"/>
              <a:ext cx="208670" cy="230539"/>
            </a:xfrm>
            <a:custGeom>
              <a:avLst/>
              <a:gdLst>
                <a:gd name="T0" fmla="*/ 2147483647 w 97"/>
                <a:gd name="T1" fmla="*/ 2147483647 h 107"/>
                <a:gd name="T2" fmla="*/ 0 w 97"/>
                <a:gd name="T3" fmla="*/ 2147483647 h 107"/>
                <a:gd name="T4" fmla="*/ 0 w 97"/>
                <a:gd name="T5" fmla="*/ 2147483647 h 107"/>
                <a:gd name="T6" fmla="*/ 2147483647 w 97"/>
                <a:gd name="T7" fmla="*/ 2147483647 h 107"/>
                <a:gd name="T8" fmla="*/ 2147483647 w 97"/>
                <a:gd name="T9" fmla="*/ 2147483647 h 107"/>
                <a:gd name="T10" fmla="*/ 2147483647 w 97"/>
                <a:gd name="T11" fmla="*/ 2147483647 h 107"/>
                <a:gd name="T12" fmla="*/ 2147483647 w 97"/>
                <a:gd name="T13" fmla="*/ 2147483647 h 1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7" h="107">
                  <a:moveTo>
                    <a:pt x="49" y="29"/>
                  </a:moveTo>
                  <a:cubicBezTo>
                    <a:pt x="33" y="0"/>
                    <a:pt x="0" y="29"/>
                    <a:pt x="0" y="29"/>
                  </a:cubicBezTo>
                  <a:cubicBezTo>
                    <a:pt x="0" y="84"/>
                    <a:pt x="0" y="84"/>
                    <a:pt x="0" y="84"/>
                  </a:cubicBezTo>
                  <a:cubicBezTo>
                    <a:pt x="0" y="84"/>
                    <a:pt x="29" y="62"/>
                    <a:pt x="47" y="84"/>
                  </a:cubicBezTo>
                  <a:cubicBezTo>
                    <a:pt x="66" y="107"/>
                    <a:pt x="97" y="84"/>
                    <a:pt x="97" y="84"/>
                  </a:cubicBezTo>
                  <a:cubicBezTo>
                    <a:pt x="97" y="29"/>
                    <a:pt x="97" y="29"/>
                    <a:pt x="97" y="29"/>
                  </a:cubicBezTo>
                  <a:cubicBezTo>
                    <a:pt x="97" y="29"/>
                    <a:pt x="65" y="57"/>
                    <a:pt x="49" y="29"/>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37904" name="Freeform 55"/>
          <p:cNvSpPr>
            <a:spLocks noEditPoints="1"/>
          </p:cNvSpPr>
          <p:nvPr/>
        </p:nvSpPr>
        <p:spPr bwMode="auto">
          <a:xfrm>
            <a:off x="1757363" y="2424861"/>
            <a:ext cx="198835" cy="252490"/>
          </a:xfrm>
          <a:custGeom>
            <a:avLst/>
            <a:gdLst>
              <a:gd name="T0" fmla="*/ 2147483647 w 111"/>
              <a:gd name="T1" fmla="*/ 2147483647 h 141"/>
              <a:gd name="T2" fmla="*/ 2147483647 w 111"/>
              <a:gd name="T3" fmla="*/ 2147483647 h 141"/>
              <a:gd name="T4" fmla="*/ 2147483647 w 111"/>
              <a:gd name="T5" fmla="*/ 0 h 141"/>
              <a:gd name="T6" fmla="*/ 2147483647 w 111"/>
              <a:gd name="T7" fmla="*/ 2147483647 h 141"/>
              <a:gd name="T8" fmla="*/ 2147483647 w 111"/>
              <a:gd name="T9" fmla="*/ 0 h 141"/>
              <a:gd name="T10" fmla="*/ 2147483647 w 111"/>
              <a:gd name="T11" fmla="*/ 2147483647 h 141"/>
              <a:gd name="T12" fmla="*/ 2147483647 w 111"/>
              <a:gd name="T13" fmla="*/ 2147483647 h 141"/>
              <a:gd name="T14" fmla="*/ 2147483647 w 111"/>
              <a:gd name="T15" fmla="*/ 0 h 141"/>
              <a:gd name="T16" fmla="*/ 0 w 111"/>
              <a:gd name="T17" fmla="*/ 2147483647 h 141"/>
              <a:gd name="T18" fmla="*/ 2147483647 w 111"/>
              <a:gd name="T19" fmla="*/ 2147483647 h 141"/>
              <a:gd name="T20" fmla="*/ 2147483647 w 111"/>
              <a:gd name="T21" fmla="*/ 2147483647 h 141"/>
              <a:gd name="T22" fmla="*/ 2147483647 w 111"/>
              <a:gd name="T23" fmla="*/ 2147483647 h 141"/>
              <a:gd name="T24" fmla="*/ 2147483647 w 111"/>
              <a:gd name="T25" fmla="*/ 2147483647 h 141"/>
              <a:gd name="T26" fmla="*/ 2147483647 w 111"/>
              <a:gd name="T27" fmla="*/ 2147483647 h 141"/>
              <a:gd name="T28" fmla="*/ 2147483647 w 111"/>
              <a:gd name="T29" fmla="*/ 2147483647 h 141"/>
              <a:gd name="T30" fmla="*/ 2147483647 w 111"/>
              <a:gd name="T31" fmla="*/ 2147483647 h 141"/>
              <a:gd name="T32" fmla="*/ 2147483647 w 111"/>
              <a:gd name="T33" fmla="*/ 2147483647 h 141"/>
              <a:gd name="T34" fmla="*/ 2147483647 w 111"/>
              <a:gd name="T35" fmla="*/ 2147483647 h 141"/>
              <a:gd name="T36" fmla="*/ 2147483647 w 111"/>
              <a:gd name="T37" fmla="*/ 2147483647 h 141"/>
              <a:gd name="T38" fmla="*/ 2147483647 w 111"/>
              <a:gd name="T39" fmla="*/ 2147483647 h 141"/>
              <a:gd name="T40" fmla="*/ 2147483647 w 111"/>
              <a:gd name="T41" fmla="*/ 2147483647 h 141"/>
              <a:gd name="T42" fmla="*/ 2147483647 w 111"/>
              <a:gd name="T43" fmla="*/ 2147483647 h 141"/>
              <a:gd name="T44" fmla="*/ 2147483647 w 111"/>
              <a:gd name="T45" fmla="*/ 2147483647 h 141"/>
              <a:gd name="T46" fmla="*/ 2147483647 w 111"/>
              <a:gd name="T47" fmla="*/ 2147483647 h 141"/>
              <a:gd name="T48" fmla="*/ 2147483647 w 111"/>
              <a:gd name="T49" fmla="*/ 2147483647 h 141"/>
              <a:gd name="T50" fmla="*/ 2147483647 w 111"/>
              <a:gd name="T51" fmla="*/ 2147483647 h 141"/>
              <a:gd name="T52" fmla="*/ 2147483647 w 111"/>
              <a:gd name="T53" fmla="*/ 2147483647 h 141"/>
              <a:gd name="T54" fmla="*/ 2147483647 w 111"/>
              <a:gd name="T55" fmla="*/ 2147483647 h 141"/>
              <a:gd name="T56" fmla="*/ 2147483647 w 111"/>
              <a:gd name="T57" fmla="*/ 2147483647 h 141"/>
              <a:gd name="T58" fmla="*/ 2147483647 w 111"/>
              <a:gd name="T59" fmla="*/ 2147483647 h 141"/>
              <a:gd name="T60" fmla="*/ 2147483647 w 111"/>
              <a:gd name="T61" fmla="*/ 2147483647 h 141"/>
              <a:gd name="T62" fmla="*/ 2147483647 w 111"/>
              <a:gd name="T63" fmla="*/ 2147483647 h 141"/>
              <a:gd name="T64" fmla="*/ 2147483647 w 111"/>
              <a:gd name="T65" fmla="*/ 2147483647 h 141"/>
              <a:gd name="T66" fmla="*/ 2147483647 w 111"/>
              <a:gd name="T67" fmla="*/ 2147483647 h 141"/>
              <a:gd name="T68" fmla="*/ 2147483647 w 111"/>
              <a:gd name="T69" fmla="*/ 2147483647 h 141"/>
              <a:gd name="T70" fmla="*/ 2147483647 w 111"/>
              <a:gd name="T71" fmla="*/ 2147483647 h 141"/>
              <a:gd name="T72" fmla="*/ 2147483647 w 111"/>
              <a:gd name="T73" fmla="*/ 2147483647 h 141"/>
              <a:gd name="T74" fmla="*/ 2147483647 w 111"/>
              <a:gd name="T75" fmla="*/ 2147483647 h 141"/>
              <a:gd name="T76" fmla="*/ 2147483647 w 111"/>
              <a:gd name="T77" fmla="*/ 2147483647 h 141"/>
              <a:gd name="T78" fmla="*/ 2147483647 w 111"/>
              <a:gd name="T79" fmla="*/ 2147483647 h 141"/>
              <a:gd name="T80" fmla="*/ 2147483647 w 111"/>
              <a:gd name="T81" fmla="*/ 2147483647 h 141"/>
              <a:gd name="T82" fmla="*/ 2147483647 w 111"/>
              <a:gd name="T83" fmla="*/ 2147483647 h 141"/>
              <a:gd name="T84" fmla="*/ 2147483647 w 111"/>
              <a:gd name="T85" fmla="*/ 2147483647 h 141"/>
              <a:gd name="T86" fmla="*/ 2147483647 w 111"/>
              <a:gd name="T87" fmla="*/ 2147483647 h 141"/>
              <a:gd name="T88" fmla="*/ 2147483647 w 111"/>
              <a:gd name="T89" fmla="*/ 2147483647 h 141"/>
              <a:gd name="T90" fmla="*/ 2147483647 w 111"/>
              <a:gd name="T91" fmla="*/ 2147483647 h 141"/>
              <a:gd name="T92" fmla="*/ 2147483647 w 111"/>
              <a:gd name="T93" fmla="*/ 2147483647 h 141"/>
              <a:gd name="T94" fmla="*/ 2147483647 w 111"/>
              <a:gd name="T95" fmla="*/ 2147483647 h 141"/>
              <a:gd name="T96" fmla="*/ 2147483647 w 111"/>
              <a:gd name="T97" fmla="*/ 2147483647 h 141"/>
              <a:gd name="T98" fmla="*/ 2147483647 w 111"/>
              <a:gd name="T99" fmla="*/ 2147483647 h 14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11" h="141">
                <a:moveTo>
                  <a:pt x="77" y="112"/>
                </a:moveTo>
                <a:cubicBezTo>
                  <a:pt x="111" y="7"/>
                  <a:pt x="111" y="7"/>
                  <a:pt x="111" y="7"/>
                </a:cubicBezTo>
                <a:cubicBezTo>
                  <a:pt x="89" y="0"/>
                  <a:pt x="89" y="0"/>
                  <a:pt x="89" y="0"/>
                </a:cubicBezTo>
                <a:cubicBezTo>
                  <a:pt x="74" y="7"/>
                  <a:pt x="74" y="7"/>
                  <a:pt x="74" y="7"/>
                </a:cubicBezTo>
                <a:cubicBezTo>
                  <a:pt x="55" y="0"/>
                  <a:pt x="55" y="0"/>
                  <a:pt x="55" y="0"/>
                </a:cubicBezTo>
                <a:cubicBezTo>
                  <a:pt x="40" y="7"/>
                  <a:pt x="40" y="7"/>
                  <a:pt x="40" y="7"/>
                </a:cubicBezTo>
                <a:cubicBezTo>
                  <a:pt x="40" y="7"/>
                  <a:pt x="40" y="7"/>
                  <a:pt x="40" y="7"/>
                </a:cubicBezTo>
                <a:cubicBezTo>
                  <a:pt x="19" y="0"/>
                  <a:pt x="19" y="0"/>
                  <a:pt x="19" y="0"/>
                </a:cubicBezTo>
                <a:cubicBezTo>
                  <a:pt x="0" y="7"/>
                  <a:pt x="0" y="7"/>
                  <a:pt x="0" y="7"/>
                </a:cubicBezTo>
                <a:cubicBezTo>
                  <a:pt x="34" y="112"/>
                  <a:pt x="34" y="112"/>
                  <a:pt x="34" y="112"/>
                </a:cubicBezTo>
                <a:cubicBezTo>
                  <a:pt x="34" y="112"/>
                  <a:pt x="34" y="112"/>
                  <a:pt x="34" y="112"/>
                </a:cubicBezTo>
                <a:cubicBezTo>
                  <a:pt x="33" y="114"/>
                  <a:pt x="33" y="116"/>
                  <a:pt x="33" y="118"/>
                </a:cubicBezTo>
                <a:cubicBezTo>
                  <a:pt x="33" y="131"/>
                  <a:pt x="43" y="141"/>
                  <a:pt x="55" y="141"/>
                </a:cubicBezTo>
                <a:cubicBezTo>
                  <a:pt x="68" y="141"/>
                  <a:pt x="78" y="131"/>
                  <a:pt x="78" y="118"/>
                </a:cubicBezTo>
                <a:cubicBezTo>
                  <a:pt x="78" y="116"/>
                  <a:pt x="78" y="114"/>
                  <a:pt x="77" y="112"/>
                </a:cubicBezTo>
                <a:close/>
                <a:moveTo>
                  <a:pt x="74" y="108"/>
                </a:moveTo>
                <a:cubicBezTo>
                  <a:pt x="73" y="108"/>
                  <a:pt x="73" y="108"/>
                  <a:pt x="73" y="108"/>
                </a:cubicBezTo>
                <a:cubicBezTo>
                  <a:pt x="69" y="107"/>
                  <a:pt x="65" y="107"/>
                  <a:pt x="59" y="107"/>
                </a:cubicBezTo>
                <a:cubicBezTo>
                  <a:pt x="66" y="68"/>
                  <a:pt x="66" y="68"/>
                  <a:pt x="66" y="68"/>
                </a:cubicBezTo>
                <a:cubicBezTo>
                  <a:pt x="77" y="67"/>
                  <a:pt x="85" y="64"/>
                  <a:pt x="89" y="63"/>
                </a:cubicBezTo>
                <a:lnTo>
                  <a:pt x="74" y="108"/>
                </a:lnTo>
                <a:close/>
                <a:moveTo>
                  <a:pt x="50" y="68"/>
                </a:moveTo>
                <a:cubicBezTo>
                  <a:pt x="53" y="68"/>
                  <a:pt x="55" y="68"/>
                  <a:pt x="58" y="68"/>
                </a:cubicBezTo>
                <a:cubicBezTo>
                  <a:pt x="59" y="68"/>
                  <a:pt x="61" y="68"/>
                  <a:pt x="62" y="68"/>
                </a:cubicBezTo>
                <a:cubicBezTo>
                  <a:pt x="56" y="106"/>
                  <a:pt x="56" y="106"/>
                  <a:pt x="56" y="106"/>
                </a:cubicBezTo>
                <a:lnTo>
                  <a:pt x="50" y="68"/>
                </a:lnTo>
                <a:close/>
                <a:moveTo>
                  <a:pt x="90" y="4"/>
                </a:moveTo>
                <a:cubicBezTo>
                  <a:pt x="106" y="10"/>
                  <a:pt x="106" y="10"/>
                  <a:pt x="106" y="10"/>
                </a:cubicBezTo>
                <a:cubicBezTo>
                  <a:pt x="91" y="58"/>
                  <a:pt x="91" y="58"/>
                  <a:pt x="91" y="58"/>
                </a:cubicBezTo>
                <a:cubicBezTo>
                  <a:pt x="89" y="59"/>
                  <a:pt x="80" y="63"/>
                  <a:pt x="67" y="64"/>
                </a:cubicBezTo>
                <a:cubicBezTo>
                  <a:pt x="76" y="11"/>
                  <a:pt x="76" y="11"/>
                  <a:pt x="76" y="11"/>
                </a:cubicBezTo>
                <a:lnTo>
                  <a:pt x="90" y="4"/>
                </a:lnTo>
                <a:close/>
                <a:moveTo>
                  <a:pt x="56" y="4"/>
                </a:moveTo>
                <a:cubicBezTo>
                  <a:pt x="72" y="11"/>
                  <a:pt x="72" y="11"/>
                  <a:pt x="72" y="11"/>
                </a:cubicBezTo>
                <a:cubicBezTo>
                  <a:pt x="63" y="64"/>
                  <a:pt x="63" y="64"/>
                  <a:pt x="63" y="64"/>
                </a:cubicBezTo>
                <a:cubicBezTo>
                  <a:pt x="59" y="64"/>
                  <a:pt x="55" y="64"/>
                  <a:pt x="50" y="64"/>
                </a:cubicBezTo>
                <a:cubicBezTo>
                  <a:pt x="43" y="10"/>
                  <a:pt x="43" y="10"/>
                  <a:pt x="43" y="10"/>
                </a:cubicBezTo>
                <a:lnTo>
                  <a:pt x="56" y="4"/>
                </a:lnTo>
                <a:close/>
                <a:moveTo>
                  <a:pt x="19" y="4"/>
                </a:moveTo>
                <a:cubicBezTo>
                  <a:pt x="39" y="11"/>
                  <a:pt x="39" y="11"/>
                  <a:pt x="39" y="11"/>
                </a:cubicBezTo>
                <a:cubicBezTo>
                  <a:pt x="46" y="64"/>
                  <a:pt x="46" y="64"/>
                  <a:pt x="46" y="64"/>
                </a:cubicBezTo>
                <a:cubicBezTo>
                  <a:pt x="38" y="63"/>
                  <a:pt x="30" y="61"/>
                  <a:pt x="20" y="58"/>
                </a:cubicBezTo>
                <a:cubicBezTo>
                  <a:pt x="4" y="9"/>
                  <a:pt x="4" y="9"/>
                  <a:pt x="4" y="9"/>
                </a:cubicBezTo>
                <a:lnTo>
                  <a:pt x="19" y="4"/>
                </a:lnTo>
                <a:close/>
                <a:moveTo>
                  <a:pt x="21" y="62"/>
                </a:moveTo>
                <a:cubicBezTo>
                  <a:pt x="31" y="65"/>
                  <a:pt x="39" y="67"/>
                  <a:pt x="47" y="68"/>
                </a:cubicBezTo>
                <a:cubicBezTo>
                  <a:pt x="52" y="107"/>
                  <a:pt x="52" y="107"/>
                  <a:pt x="52" y="107"/>
                </a:cubicBezTo>
                <a:cubicBezTo>
                  <a:pt x="47" y="107"/>
                  <a:pt x="42" y="107"/>
                  <a:pt x="38" y="108"/>
                </a:cubicBezTo>
                <a:cubicBezTo>
                  <a:pt x="36" y="108"/>
                  <a:pt x="36" y="108"/>
                  <a:pt x="36" y="108"/>
                </a:cubicBezTo>
                <a:lnTo>
                  <a:pt x="21" y="62"/>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sp>
        <p:nvSpPr>
          <p:cNvPr id="37905" name="Freeform 56"/>
          <p:cNvSpPr>
            <a:spLocks noEditPoints="1"/>
          </p:cNvSpPr>
          <p:nvPr/>
        </p:nvSpPr>
        <p:spPr bwMode="auto">
          <a:xfrm>
            <a:off x="1775223" y="3930276"/>
            <a:ext cx="254794" cy="256064"/>
          </a:xfrm>
          <a:custGeom>
            <a:avLst/>
            <a:gdLst>
              <a:gd name="T0" fmla="*/ 2147483647 w 142"/>
              <a:gd name="T1" fmla="*/ 2147483647 h 143"/>
              <a:gd name="T2" fmla="*/ 2147483647 w 142"/>
              <a:gd name="T3" fmla="*/ 2147483647 h 143"/>
              <a:gd name="T4" fmla="*/ 2147483647 w 142"/>
              <a:gd name="T5" fmla="*/ 2147483647 h 143"/>
              <a:gd name="T6" fmla="*/ 2147483647 w 142"/>
              <a:gd name="T7" fmla="*/ 2147483647 h 143"/>
              <a:gd name="T8" fmla="*/ 2147483647 w 142"/>
              <a:gd name="T9" fmla="*/ 2147483647 h 143"/>
              <a:gd name="T10" fmla="*/ 2147483647 w 142"/>
              <a:gd name="T11" fmla="*/ 2147483647 h 143"/>
              <a:gd name="T12" fmla="*/ 2147483647 w 142"/>
              <a:gd name="T13" fmla="*/ 0 h 143"/>
              <a:gd name="T14" fmla="*/ 2147483647 w 142"/>
              <a:gd name="T15" fmla="*/ 2147483647 h 143"/>
              <a:gd name="T16" fmla="*/ 2147483647 w 142"/>
              <a:gd name="T17" fmla="*/ 2147483647 h 143"/>
              <a:gd name="T18" fmla="*/ 2147483647 w 142"/>
              <a:gd name="T19" fmla="*/ 2147483647 h 143"/>
              <a:gd name="T20" fmla="*/ 2147483647 w 142"/>
              <a:gd name="T21" fmla="*/ 2147483647 h 143"/>
              <a:gd name="T22" fmla="*/ 2147483647 w 142"/>
              <a:gd name="T23" fmla="*/ 2147483647 h 143"/>
              <a:gd name="T24" fmla="*/ 2147483647 w 142"/>
              <a:gd name="T25" fmla="*/ 2147483647 h 143"/>
              <a:gd name="T26" fmla="*/ 2147483647 w 142"/>
              <a:gd name="T27" fmla="*/ 2147483647 h 143"/>
              <a:gd name="T28" fmla="*/ 2147483647 w 142"/>
              <a:gd name="T29" fmla="*/ 2147483647 h 143"/>
              <a:gd name="T30" fmla="*/ 2147483647 w 142"/>
              <a:gd name="T31" fmla="*/ 2147483647 h 143"/>
              <a:gd name="T32" fmla="*/ 2147483647 w 142"/>
              <a:gd name="T33" fmla="*/ 2147483647 h 143"/>
              <a:gd name="T34" fmla="*/ 2147483647 w 142"/>
              <a:gd name="T35" fmla="*/ 2147483647 h 143"/>
              <a:gd name="T36" fmla="*/ 2147483647 w 142"/>
              <a:gd name="T37" fmla="*/ 2147483647 h 143"/>
              <a:gd name="T38" fmla="*/ 2147483647 w 142"/>
              <a:gd name="T39" fmla="*/ 2147483647 h 143"/>
              <a:gd name="T40" fmla="*/ 2147483647 w 142"/>
              <a:gd name="T41" fmla="*/ 2147483647 h 143"/>
              <a:gd name="T42" fmla="*/ 2147483647 w 142"/>
              <a:gd name="T43" fmla="*/ 2147483647 h 143"/>
              <a:gd name="T44" fmla="*/ 2147483647 w 142"/>
              <a:gd name="T45" fmla="*/ 2147483647 h 143"/>
              <a:gd name="T46" fmla="*/ 2147483647 w 142"/>
              <a:gd name="T47" fmla="*/ 2147483647 h 143"/>
              <a:gd name="T48" fmla="*/ 2147483647 w 142"/>
              <a:gd name="T49" fmla="*/ 2147483647 h 143"/>
              <a:gd name="T50" fmla="*/ 2147483647 w 142"/>
              <a:gd name="T51" fmla="*/ 2147483647 h 143"/>
              <a:gd name="T52" fmla="*/ 2147483647 w 142"/>
              <a:gd name="T53" fmla="*/ 2147483647 h 143"/>
              <a:gd name="T54" fmla="*/ 2147483647 w 142"/>
              <a:gd name="T55" fmla="*/ 2147483647 h 143"/>
              <a:gd name="T56" fmla="*/ 2147483647 w 142"/>
              <a:gd name="T57" fmla="*/ 2147483647 h 143"/>
              <a:gd name="T58" fmla="*/ 2147483647 w 142"/>
              <a:gd name="T59" fmla="*/ 2147483647 h 143"/>
              <a:gd name="T60" fmla="*/ 2147483647 w 142"/>
              <a:gd name="T61" fmla="*/ 2147483647 h 143"/>
              <a:gd name="T62" fmla="*/ 2147483647 w 142"/>
              <a:gd name="T63" fmla="*/ 2147483647 h 143"/>
              <a:gd name="T64" fmla="*/ 2147483647 w 142"/>
              <a:gd name="T65" fmla="*/ 2147483647 h 1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42" h="143">
                <a:moveTo>
                  <a:pt x="132" y="58"/>
                </a:moveTo>
                <a:cubicBezTo>
                  <a:pt x="116" y="53"/>
                  <a:pt x="116" y="53"/>
                  <a:pt x="116" y="53"/>
                </a:cubicBezTo>
                <a:cubicBezTo>
                  <a:pt x="108" y="34"/>
                  <a:pt x="108" y="34"/>
                  <a:pt x="108" y="34"/>
                </a:cubicBezTo>
                <a:cubicBezTo>
                  <a:pt x="92" y="29"/>
                  <a:pt x="92" y="29"/>
                  <a:pt x="92" y="29"/>
                </a:cubicBezTo>
                <a:cubicBezTo>
                  <a:pt x="92" y="29"/>
                  <a:pt x="92" y="29"/>
                  <a:pt x="92" y="29"/>
                </a:cubicBezTo>
                <a:cubicBezTo>
                  <a:pt x="83" y="8"/>
                  <a:pt x="83" y="8"/>
                  <a:pt x="83" y="8"/>
                </a:cubicBezTo>
                <a:cubicBezTo>
                  <a:pt x="64" y="0"/>
                  <a:pt x="64" y="0"/>
                  <a:pt x="64" y="0"/>
                </a:cubicBezTo>
                <a:cubicBezTo>
                  <a:pt x="14" y="98"/>
                  <a:pt x="14" y="98"/>
                  <a:pt x="14" y="98"/>
                </a:cubicBezTo>
                <a:cubicBezTo>
                  <a:pt x="14" y="99"/>
                  <a:pt x="14" y="99"/>
                  <a:pt x="14" y="99"/>
                </a:cubicBezTo>
                <a:cubicBezTo>
                  <a:pt x="12" y="99"/>
                  <a:pt x="10" y="100"/>
                  <a:pt x="9" y="102"/>
                </a:cubicBezTo>
                <a:cubicBezTo>
                  <a:pt x="0" y="111"/>
                  <a:pt x="0" y="125"/>
                  <a:pt x="9" y="134"/>
                </a:cubicBezTo>
                <a:cubicBezTo>
                  <a:pt x="17" y="143"/>
                  <a:pt x="32" y="143"/>
                  <a:pt x="41" y="134"/>
                </a:cubicBezTo>
                <a:cubicBezTo>
                  <a:pt x="42" y="132"/>
                  <a:pt x="44" y="130"/>
                  <a:pt x="44" y="129"/>
                </a:cubicBezTo>
                <a:cubicBezTo>
                  <a:pt x="44" y="129"/>
                  <a:pt x="44" y="129"/>
                  <a:pt x="44" y="129"/>
                </a:cubicBezTo>
                <a:cubicBezTo>
                  <a:pt x="142" y="79"/>
                  <a:pt x="142" y="79"/>
                  <a:pt x="142" y="79"/>
                </a:cubicBezTo>
                <a:lnTo>
                  <a:pt x="132" y="58"/>
                </a:lnTo>
                <a:close/>
                <a:moveTo>
                  <a:pt x="20" y="99"/>
                </a:moveTo>
                <a:cubicBezTo>
                  <a:pt x="18" y="98"/>
                  <a:pt x="18" y="98"/>
                  <a:pt x="18" y="98"/>
                </a:cubicBezTo>
                <a:cubicBezTo>
                  <a:pt x="40" y="54"/>
                  <a:pt x="40" y="54"/>
                  <a:pt x="40" y="54"/>
                </a:cubicBezTo>
                <a:cubicBezTo>
                  <a:pt x="45" y="63"/>
                  <a:pt x="49" y="70"/>
                  <a:pt x="54" y="76"/>
                </a:cubicBezTo>
                <a:cubicBezTo>
                  <a:pt x="30" y="108"/>
                  <a:pt x="30" y="108"/>
                  <a:pt x="30" y="108"/>
                </a:cubicBezTo>
                <a:cubicBezTo>
                  <a:pt x="26" y="104"/>
                  <a:pt x="23" y="100"/>
                  <a:pt x="20" y="99"/>
                </a:cubicBezTo>
                <a:close/>
                <a:moveTo>
                  <a:pt x="57" y="79"/>
                </a:moveTo>
                <a:cubicBezTo>
                  <a:pt x="58" y="81"/>
                  <a:pt x="60" y="83"/>
                  <a:pt x="62" y="84"/>
                </a:cubicBezTo>
                <a:cubicBezTo>
                  <a:pt x="63" y="85"/>
                  <a:pt x="64" y="86"/>
                  <a:pt x="65" y="87"/>
                </a:cubicBezTo>
                <a:cubicBezTo>
                  <a:pt x="33" y="110"/>
                  <a:pt x="33" y="110"/>
                  <a:pt x="33" y="110"/>
                </a:cubicBezTo>
                <a:lnTo>
                  <a:pt x="57" y="79"/>
                </a:lnTo>
                <a:close/>
                <a:moveTo>
                  <a:pt x="45" y="124"/>
                </a:moveTo>
                <a:cubicBezTo>
                  <a:pt x="44" y="123"/>
                  <a:pt x="44" y="123"/>
                  <a:pt x="44" y="123"/>
                </a:cubicBezTo>
                <a:cubicBezTo>
                  <a:pt x="42" y="120"/>
                  <a:pt x="39" y="116"/>
                  <a:pt x="35" y="113"/>
                </a:cubicBezTo>
                <a:cubicBezTo>
                  <a:pt x="68" y="90"/>
                  <a:pt x="68" y="90"/>
                  <a:pt x="68" y="90"/>
                </a:cubicBezTo>
                <a:cubicBezTo>
                  <a:pt x="76" y="97"/>
                  <a:pt x="83" y="101"/>
                  <a:pt x="88" y="102"/>
                </a:cubicBezTo>
                <a:lnTo>
                  <a:pt x="45" y="124"/>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grpSp>
        <p:nvGrpSpPr>
          <p:cNvPr id="37906" name="组合 252"/>
          <p:cNvGrpSpPr/>
          <p:nvPr/>
        </p:nvGrpSpPr>
        <p:grpSpPr bwMode="auto">
          <a:xfrm>
            <a:off x="2326481" y="2417715"/>
            <a:ext cx="188119" cy="288220"/>
            <a:chOff x="0" y="0"/>
            <a:chExt cx="225983" cy="347176"/>
          </a:xfrm>
        </p:grpSpPr>
        <p:sp>
          <p:nvSpPr>
            <p:cNvPr id="38283" name="Freeform 57"/>
            <p:cNvSpPr>
              <a:spLocks noEditPoints="1"/>
            </p:cNvSpPr>
            <p:nvPr/>
          </p:nvSpPr>
          <p:spPr bwMode="auto">
            <a:xfrm>
              <a:off x="17313" y="154908"/>
              <a:ext cx="192268" cy="192268"/>
            </a:xfrm>
            <a:custGeom>
              <a:avLst/>
              <a:gdLst>
                <a:gd name="T0" fmla="*/ 2147483647 w 89"/>
                <a:gd name="T1" fmla="*/ 2147483647 h 89"/>
                <a:gd name="T2" fmla="*/ 0 w 89"/>
                <a:gd name="T3" fmla="*/ 2147483647 h 89"/>
                <a:gd name="T4" fmla="*/ 2147483647 w 89"/>
                <a:gd name="T5" fmla="*/ 0 h 89"/>
                <a:gd name="T6" fmla="*/ 2147483647 w 89"/>
                <a:gd name="T7" fmla="*/ 2147483647 h 89"/>
                <a:gd name="T8" fmla="*/ 2147483647 w 89"/>
                <a:gd name="T9" fmla="*/ 2147483647 h 89"/>
                <a:gd name="T10" fmla="*/ 2147483647 w 89"/>
                <a:gd name="T11" fmla="*/ 2147483647 h 89"/>
                <a:gd name="T12" fmla="*/ 2147483647 w 89"/>
                <a:gd name="T13" fmla="*/ 2147483647 h 89"/>
                <a:gd name="T14" fmla="*/ 2147483647 w 89"/>
                <a:gd name="T15" fmla="*/ 2147483647 h 89"/>
                <a:gd name="T16" fmla="*/ 2147483647 w 89"/>
                <a:gd name="T17" fmla="*/ 2147483647 h 89"/>
                <a:gd name="T18" fmla="*/ 2147483647 w 89"/>
                <a:gd name="T19" fmla="*/ 2147483647 h 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9" h="89">
                  <a:moveTo>
                    <a:pt x="44" y="89"/>
                  </a:moveTo>
                  <a:cubicBezTo>
                    <a:pt x="20" y="89"/>
                    <a:pt x="0" y="69"/>
                    <a:pt x="0" y="45"/>
                  </a:cubicBezTo>
                  <a:cubicBezTo>
                    <a:pt x="0" y="20"/>
                    <a:pt x="20" y="0"/>
                    <a:pt x="44" y="0"/>
                  </a:cubicBezTo>
                  <a:cubicBezTo>
                    <a:pt x="69" y="0"/>
                    <a:pt x="89" y="20"/>
                    <a:pt x="89" y="45"/>
                  </a:cubicBezTo>
                  <a:cubicBezTo>
                    <a:pt x="89" y="69"/>
                    <a:pt x="69" y="89"/>
                    <a:pt x="44" y="89"/>
                  </a:cubicBezTo>
                  <a:close/>
                  <a:moveTo>
                    <a:pt x="44" y="8"/>
                  </a:moveTo>
                  <a:cubicBezTo>
                    <a:pt x="24" y="8"/>
                    <a:pt x="8" y="24"/>
                    <a:pt x="8" y="45"/>
                  </a:cubicBezTo>
                  <a:cubicBezTo>
                    <a:pt x="8" y="65"/>
                    <a:pt x="24" y="81"/>
                    <a:pt x="44" y="81"/>
                  </a:cubicBezTo>
                  <a:cubicBezTo>
                    <a:pt x="65" y="81"/>
                    <a:pt x="81" y="65"/>
                    <a:pt x="81" y="45"/>
                  </a:cubicBezTo>
                  <a:cubicBezTo>
                    <a:pt x="81" y="24"/>
                    <a:pt x="65" y="8"/>
                    <a:pt x="44" y="8"/>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284" name="Freeform 58"/>
            <p:cNvSpPr>
              <a:spLocks noEditPoints="1"/>
            </p:cNvSpPr>
            <p:nvPr/>
          </p:nvSpPr>
          <p:spPr bwMode="auto">
            <a:xfrm>
              <a:off x="42828" y="181333"/>
              <a:ext cx="140328" cy="139417"/>
            </a:xfrm>
            <a:custGeom>
              <a:avLst/>
              <a:gdLst>
                <a:gd name="T0" fmla="*/ 2147483647 w 65"/>
                <a:gd name="T1" fmla="*/ 0 h 65"/>
                <a:gd name="T2" fmla="*/ 0 w 65"/>
                <a:gd name="T3" fmla="*/ 2147483647 h 65"/>
                <a:gd name="T4" fmla="*/ 2147483647 w 65"/>
                <a:gd name="T5" fmla="*/ 2147483647 h 65"/>
                <a:gd name="T6" fmla="*/ 2147483647 w 65"/>
                <a:gd name="T7" fmla="*/ 2147483647 h 65"/>
                <a:gd name="T8" fmla="*/ 2147483647 w 65"/>
                <a:gd name="T9" fmla="*/ 0 h 65"/>
                <a:gd name="T10" fmla="*/ 2147483647 w 65"/>
                <a:gd name="T11" fmla="*/ 2147483647 h 65"/>
                <a:gd name="T12" fmla="*/ 2147483647 w 65"/>
                <a:gd name="T13" fmla="*/ 2147483647 h 65"/>
                <a:gd name="T14" fmla="*/ 2147483647 w 65"/>
                <a:gd name="T15" fmla="*/ 2147483647 h 65"/>
                <a:gd name="T16" fmla="*/ 2147483647 w 65"/>
                <a:gd name="T17" fmla="*/ 2147483647 h 65"/>
                <a:gd name="T18" fmla="*/ 2147483647 w 65"/>
                <a:gd name="T19" fmla="*/ 2147483647 h 65"/>
                <a:gd name="T20" fmla="*/ 2147483647 w 65"/>
                <a:gd name="T21" fmla="*/ 2147483647 h 65"/>
                <a:gd name="T22" fmla="*/ 2147483647 w 65"/>
                <a:gd name="T23" fmla="*/ 2147483647 h 65"/>
                <a:gd name="T24" fmla="*/ 2147483647 w 65"/>
                <a:gd name="T25" fmla="*/ 2147483647 h 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5" h="65">
                  <a:moveTo>
                    <a:pt x="32" y="0"/>
                  </a:moveTo>
                  <a:cubicBezTo>
                    <a:pt x="14" y="0"/>
                    <a:pt x="0" y="15"/>
                    <a:pt x="0" y="33"/>
                  </a:cubicBezTo>
                  <a:cubicBezTo>
                    <a:pt x="0" y="51"/>
                    <a:pt x="14" y="65"/>
                    <a:pt x="32" y="65"/>
                  </a:cubicBezTo>
                  <a:cubicBezTo>
                    <a:pt x="51" y="65"/>
                    <a:pt x="65" y="51"/>
                    <a:pt x="65" y="33"/>
                  </a:cubicBezTo>
                  <a:cubicBezTo>
                    <a:pt x="65" y="15"/>
                    <a:pt x="51" y="0"/>
                    <a:pt x="32" y="0"/>
                  </a:cubicBezTo>
                  <a:close/>
                  <a:moveTo>
                    <a:pt x="37" y="57"/>
                  </a:moveTo>
                  <a:cubicBezTo>
                    <a:pt x="30" y="57"/>
                    <a:pt x="30" y="57"/>
                    <a:pt x="30" y="57"/>
                  </a:cubicBezTo>
                  <a:cubicBezTo>
                    <a:pt x="30" y="15"/>
                    <a:pt x="30" y="15"/>
                    <a:pt x="30" y="15"/>
                  </a:cubicBezTo>
                  <a:cubicBezTo>
                    <a:pt x="23" y="22"/>
                    <a:pt x="23" y="22"/>
                    <a:pt x="23" y="22"/>
                  </a:cubicBezTo>
                  <a:cubicBezTo>
                    <a:pt x="23" y="15"/>
                    <a:pt x="23" y="15"/>
                    <a:pt x="23" y="15"/>
                  </a:cubicBezTo>
                  <a:cubicBezTo>
                    <a:pt x="30" y="9"/>
                    <a:pt x="30" y="9"/>
                    <a:pt x="30" y="9"/>
                  </a:cubicBezTo>
                  <a:cubicBezTo>
                    <a:pt x="37" y="9"/>
                    <a:pt x="37" y="9"/>
                    <a:pt x="37" y="9"/>
                  </a:cubicBezTo>
                  <a:lnTo>
                    <a:pt x="37" y="57"/>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285" name="Freeform 59"/>
            <p:cNvSpPr>
              <a:spLocks noEditPoints="1"/>
            </p:cNvSpPr>
            <p:nvPr/>
          </p:nvSpPr>
          <p:spPr bwMode="auto">
            <a:xfrm>
              <a:off x="73809" y="113903"/>
              <a:ext cx="79276" cy="47384"/>
            </a:xfrm>
            <a:custGeom>
              <a:avLst/>
              <a:gdLst>
                <a:gd name="T0" fmla="*/ 2147483647 w 87"/>
                <a:gd name="T1" fmla="*/ 2147483647 h 52"/>
                <a:gd name="T2" fmla="*/ 0 w 87"/>
                <a:gd name="T3" fmla="*/ 2147483647 h 52"/>
                <a:gd name="T4" fmla="*/ 0 w 87"/>
                <a:gd name="T5" fmla="*/ 0 h 52"/>
                <a:gd name="T6" fmla="*/ 2147483647 w 87"/>
                <a:gd name="T7" fmla="*/ 0 h 52"/>
                <a:gd name="T8" fmla="*/ 2147483647 w 87"/>
                <a:gd name="T9" fmla="*/ 2147483647 h 52"/>
                <a:gd name="T10" fmla="*/ 2147483647 w 87"/>
                <a:gd name="T11" fmla="*/ 2147483647 h 52"/>
                <a:gd name="T12" fmla="*/ 2147483647 w 87"/>
                <a:gd name="T13" fmla="*/ 2147483647 h 52"/>
                <a:gd name="T14" fmla="*/ 2147483647 w 87"/>
                <a:gd name="T15" fmla="*/ 2147483647 h 52"/>
                <a:gd name="T16" fmla="*/ 2147483647 w 87"/>
                <a:gd name="T17" fmla="*/ 2147483647 h 52"/>
                <a:gd name="T18" fmla="*/ 2147483647 w 87"/>
                <a:gd name="T19" fmla="*/ 2147483647 h 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7" h="52">
                  <a:moveTo>
                    <a:pt x="87" y="52"/>
                  </a:moveTo>
                  <a:lnTo>
                    <a:pt x="0" y="52"/>
                  </a:lnTo>
                  <a:lnTo>
                    <a:pt x="0" y="0"/>
                  </a:lnTo>
                  <a:lnTo>
                    <a:pt x="87" y="0"/>
                  </a:lnTo>
                  <a:lnTo>
                    <a:pt x="87" y="52"/>
                  </a:lnTo>
                  <a:close/>
                  <a:moveTo>
                    <a:pt x="11" y="41"/>
                  </a:moveTo>
                  <a:lnTo>
                    <a:pt x="75" y="41"/>
                  </a:lnTo>
                  <a:lnTo>
                    <a:pt x="75" y="12"/>
                  </a:lnTo>
                  <a:lnTo>
                    <a:pt x="11" y="12"/>
                  </a:lnTo>
                  <a:lnTo>
                    <a:pt x="11" y="41"/>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286" name="Freeform 60"/>
            <p:cNvSpPr>
              <a:spLocks noEditPoints="1"/>
            </p:cNvSpPr>
            <p:nvPr/>
          </p:nvSpPr>
          <p:spPr bwMode="auto">
            <a:xfrm>
              <a:off x="0" y="0"/>
              <a:ext cx="225983" cy="133949"/>
            </a:xfrm>
            <a:custGeom>
              <a:avLst/>
              <a:gdLst>
                <a:gd name="T0" fmla="*/ 2147483647 w 248"/>
                <a:gd name="T1" fmla="*/ 0 h 147"/>
                <a:gd name="T2" fmla="*/ 2147483647 w 248"/>
                <a:gd name="T3" fmla="*/ 2147483647 h 147"/>
                <a:gd name="T4" fmla="*/ 2147483647 w 248"/>
                <a:gd name="T5" fmla="*/ 0 h 147"/>
                <a:gd name="T6" fmla="*/ 0 w 248"/>
                <a:gd name="T7" fmla="*/ 2147483647 h 147"/>
                <a:gd name="T8" fmla="*/ 2147483647 w 248"/>
                <a:gd name="T9" fmla="*/ 2147483647 h 147"/>
                <a:gd name="T10" fmla="*/ 2147483647 w 248"/>
                <a:gd name="T11" fmla="*/ 2147483647 h 147"/>
                <a:gd name="T12" fmla="*/ 2147483647 w 248"/>
                <a:gd name="T13" fmla="*/ 2147483647 h 147"/>
                <a:gd name="T14" fmla="*/ 2147483647 w 248"/>
                <a:gd name="T15" fmla="*/ 0 h 147"/>
                <a:gd name="T16" fmla="*/ 2147483647 w 248"/>
                <a:gd name="T17" fmla="*/ 2147483647 h 147"/>
                <a:gd name="T18" fmla="*/ 2147483647 w 248"/>
                <a:gd name="T19" fmla="*/ 2147483647 h 147"/>
                <a:gd name="T20" fmla="*/ 2147483647 w 248"/>
                <a:gd name="T21" fmla="*/ 2147483647 h 147"/>
                <a:gd name="T22" fmla="*/ 2147483647 w 248"/>
                <a:gd name="T23" fmla="*/ 2147483647 h 147"/>
                <a:gd name="T24" fmla="*/ 2147483647 w 248"/>
                <a:gd name="T25" fmla="*/ 2147483647 h 1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8" h="147">
                  <a:moveTo>
                    <a:pt x="208" y="0"/>
                  </a:moveTo>
                  <a:lnTo>
                    <a:pt x="123" y="85"/>
                  </a:lnTo>
                  <a:lnTo>
                    <a:pt x="40" y="0"/>
                  </a:lnTo>
                  <a:lnTo>
                    <a:pt x="0" y="40"/>
                  </a:lnTo>
                  <a:lnTo>
                    <a:pt x="107" y="147"/>
                  </a:lnTo>
                  <a:lnTo>
                    <a:pt x="142" y="147"/>
                  </a:lnTo>
                  <a:lnTo>
                    <a:pt x="248" y="40"/>
                  </a:lnTo>
                  <a:lnTo>
                    <a:pt x="208" y="0"/>
                  </a:lnTo>
                  <a:close/>
                  <a:moveTo>
                    <a:pt x="208" y="12"/>
                  </a:moveTo>
                  <a:lnTo>
                    <a:pt x="237" y="40"/>
                  </a:lnTo>
                  <a:lnTo>
                    <a:pt x="159" y="118"/>
                  </a:lnTo>
                  <a:lnTo>
                    <a:pt x="130" y="90"/>
                  </a:lnTo>
                  <a:lnTo>
                    <a:pt x="208" y="12"/>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37907" name="Freeform 61"/>
          <p:cNvSpPr>
            <a:spLocks noEditPoints="1"/>
          </p:cNvSpPr>
          <p:nvPr/>
        </p:nvSpPr>
        <p:spPr bwMode="auto">
          <a:xfrm>
            <a:off x="2818210" y="2417715"/>
            <a:ext cx="291703" cy="289412"/>
          </a:xfrm>
          <a:custGeom>
            <a:avLst/>
            <a:gdLst>
              <a:gd name="T0" fmla="*/ 2147483647 w 163"/>
              <a:gd name="T1" fmla="*/ 0 h 162"/>
              <a:gd name="T2" fmla="*/ 0 w 163"/>
              <a:gd name="T3" fmla="*/ 2147483647 h 162"/>
              <a:gd name="T4" fmla="*/ 2147483647 w 163"/>
              <a:gd name="T5" fmla="*/ 2147483647 h 162"/>
              <a:gd name="T6" fmla="*/ 2147483647 w 163"/>
              <a:gd name="T7" fmla="*/ 2147483647 h 162"/>
              <a:gd name="T8" fmla="*/ 2147483647 w 163"/>
              <a:gd name="T9" fmla="*/ 0 h 162"/>
              <a:gd name="T10" fmla="*/ 2147483647 w 163"/>
              <a:gd name="T11" fmla="*/ 2147483647 h 162"/>
              <a:gd name="T12" fmla="*/ 2147483647 w 163"/>
              <a:gd name="T13" fmla="*/ 2147483647 h 162"/>
              <a:gd name="T14" fmla="*/ 2147483647 w 163"/>
              <a:gd name="T15" fmla="*/ 2147483647 h 162"/>
              <a:gd name="T16" fmla="*/ 2147483647 w 163"/>
              <a:gd name="T17" fmla="*/ 2147483647 h 162"/>
              <a:gd name="T18" fmla="*/ 2147483647 w 163"/>
              <a:gd name="T19" fmla="*/ 2147483647 h 162"/>
              <a:gd name="T20" fmla="*/ 2147483647 w 163"/>
              <a:gd name="T21" fmla="*/ 2147483647 h 162"/>
              <a:gd name="T22" fmla="*/ 2147483647 w 163"/>
              <a:gd name="T23" fmla="*/ 2147483647 h 162"/>
              <a:gd name="T24" fmla="*/ 2147483647 w 163"/>
              <a:gd name="T25" fmla="*/ 2147483647 h 162"/>
              <a:gd name="T26" fmla="*/ 2147483647 w 163"/>
              <a:gd name="T27" fmla="*/ 2147483647 h 162"/>
              <a:gd name="T28" fmla="*/ 2147483647 w 163"/>
              <a:gd name="T29" fmla="*/ 2147483647 h 162"/>
              <a:gd name="T30" fmla="*/ 2147483647 w 163"/>
              <a:gd name="T31" fmla="*/ 2147483647 h 162"/>
              <a:gd name="T32" fmla="*/ 2147483647 w 163"/>
              <a:gd name="T33" fmla="*/ 2147483647 h 162"/>
              <a:gd name="T34" fmla="*/ 2147483647 w 163"/>
              <a:gd name="T35" fmla="*/ 2147483647 h 162"/>
              <a:gd name="T36" fmla="*/ 2147483647 w 163"/>
              <a:gd name="T37" fmla="*/ 2147483647 h 162"/>
              <a:gd name="T38" fmla="*/ 2147483647 w 163"/>
              <a:gd name="T39" fmla="*/ 2147483647 h 1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63" h="162">
                <a:moveTo>
                  <a:pt x="81" y="0"/>
                </a:moveTo>
                <a:cubicBezTo>
                  <a:pt x="36" y="0"/>
                  <a:pt x="0" y="36"/>
                  <a:pt x="0" y="81"/>
                </a:cubicBezTo>
                <a:cubicBezTo>
                  <a:pt x="0" y="126"/>
                  <a:pt x="36" y="162"/>
                  <a:pt x="81" y="162"/>
                </a:cubicBezTo>
                <a:cubicBezTo>
                  <a:pt x="126" y="162"/>
                  <a:pt x="163" y="126"/>
                  <a:pt x="163" y="81"/>
                </a:cubicBezTo>
                <a:cubicBezTo>
                  <a:pt x="163" y="36"/>
                  <a:pt x="126" y="0"/>
                  <a:pt x="81" y="0"/>
                </a:cubicBezTo>
                <a:close/>
                <a:moveTo>
                  <a:pt x="61" y="75"/>
                </a:moveTo>
                <a:cubicBezTo>
                  <a:pt x="55" y="75"/>
                  <a:pt x="49" y="70"/>
                  <a:pt x="49" y="63"/>
                </a:cubicBezTo>
                <a:cubicBezTo>
                  <a:pt x="49" y="56"/>
                  <a:pt x="55" y="51"/>
                  <a:pt x="61" y="51"/>
                </a:cubicBezTo>
                <a:cubicBezTo>
                  <a:pt x="68" y="51"/>
                  <a:pt x="73" y="56"/>
                  <a:pt x="73" y="63"/>
                </a:cubicBezTo>
                <a:cubicBezTo>
                  <a:pt x="73" y="70"/>
                  <a:pt x="68" y="75"/>
                  <a:pt x="61" y="75"/>
                </a:cubicBezTo>
                <a:close/>
                <a:moveTo>
                  <a:pt x="73" y="37"/>
                </a:moveTo>
                <a:cubicBezTo>
                  <a:pt x="73" y="29"/>
                  <a:pt x="80" y="22"/>
                  <a:pt x="88" y="22"/>
                </a:cubicBezTo>
                <a:cubicBezTo>
                  <a:pt x="96" y="22"/>
                  <a:pt x="102" y="29"/>
                  <a:pt x="102" y="37"/>
                </a:cubicBezTo>
                <a:cubicBezTo>
                  <a:pt x="102" y="45"/>
                  <a:pt x="96" y="51"/>
                  <a:pt x="88" y="51"/>
                </a:cubicBezTo>
                <a:cubicBezTo>
                  <a:pt x="80" y="51"/>
                  <a:pt x="73" y="45"/>
                  <a:pt x="73" y="37"/>
                </a:cubicBezTo>
                <a:close/>
                <a:moveTo>
                  <a:pt x="100" y="93"/>
                </a:moveTo>
                <a:cubicBezTo>
                  <a:pt x="92" y="93"/>
                  <a:pt x="85" y="86"/>
                  <a:pt x="85" y="78"/>
                </a:cubicBezTo>
                <a:cubicBezTo>
                  <a:pt x="85" y="70"/>
                  <a:pt x="92" y="63"/>
                  <a:pt x="100" y="63"/>
                </a:cubicBezTo>
                <a:cubicBezTo>
                  <a:pt x="108" y="63"/>
                  <a:pt x="115" y="70"/>
                  <a:pt x="115" y="78"/>
                </a:cubicBezTo>
                <a:cubicBezTo>
                  <a:pt x="115" y="86"/>
                  <a:pt x="108" y="93"/>
                  <a:pt x="100" y="93"/>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sp>
        <p:nvSpPr>
          <p:cNvPr id="37908" name="Freeform 62"/>
          <p:cNvSpPr>
            <a:spLocks noEditPoints="1"/>
          </p:cNvSpPr>
          <p:nvPr/>
        </p:nvSpPr>
        <p:spPr bwMode="auto">
          <a:xfrm>
            <a:off x="3373041" y="2418907"/>
            <a:ext cx="289322" cy="288220"/>
          </a:xfrm>
          <a:custGeom>
            <a:avLst/>
            <a:gdLst>
              <a:gd name="T0" fmla="*/ 2147483647 w 161"/>
              <a:gd name="T1" fmla="*/ 0 h 161"/>
              <a:gd name="T2" fmla="*/ 0 w 161"/>
              <a:gd name="T3" fmla="*/ 2147483647 h 161"/>
              <a:gd name="T4" fmla="*/ 2147483647 w 161"/>
              <a:gd name="T5" fmla="*/ 2147483647 h 161"/>
              <a:gd name="T6" fmla="*/ 2147483647 w 161"/>
              <a:gd name="T7" fmla="*/ 2147483647 h 161"/>
              <a:gd name="T8" fmla="*/ 2147483647 w 161"/>
              <a:gd name="T9" fmla="*/ 0 h 161"/>
              <a:gd name="T10" fmla="*/ 2147483647 w 161"/>
              <a:gd name="T11" fmla="*/ 2147483647 h 161"/>
              <a:gd name="T12" fmla="*/ 2147483647 w 161"/>
              <a:gd name="T13" fmla="*/ 2147483647 h 161"/>
              <a:gd name="T14" fmla="*/ 2147483647 w 161"/>
              <a:gd name="T15" fmla="*/ 2147483647 h 161"/>
              <a:gd name="T16" fmla="*/ 2147483647 w 161"/>
              <a:gd name="T17" fmla="*/ 2147483647 h 161"/>
              <a:gd name="T18" fmla="*/ 2147483647 w 161"/>
              <a:gd name="T19" fmla="*/ 2147483647 h 1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1" h="161">
                <a:moveTo>
                  <a:pt x="80" y="0"/>
                </a:moveTo>
                <a:cubicBezTo>
                  <a:pt x="36" y="0"/>
                  <a:pt x="0" y="36"/>
                  <a:pt x="0" y="80"/>
                </a:cubicBezTo>
                <a:cubicBezTo>
                  <a:pt x="0" y="125"/>
                  <a:pt x="36" y="161"/>
                  <a:pt x="80" y="161"/>
                </a:cubicBezTo>
                <a:cubicBezTo>
                  <a:pt x="125" y="161"/>
                  <a:pt x="161" y="125"/>
                  <a:pt x="161" y="80"/>
                </a:cubicBezTo>
                <a:cubicBezTo>
                  <a:pt x="161" y="36"/>
                  <a:pt x="125" y="0"/>
                  <a:pt x="80" y="0"/>
                </a:cubicBezTo>
                <a:close/>
                <a:moveTo>
                  <a:pt x="80" y="141"/>
                </a:moveTo>
                <a:cubicBezTo>
                  <a:pt x="52" y="141"/>
                  <a:pt x="30" y="118"/>
                  <a:pt x="30" y="90"/>
                </a:cubicBezTo>
                <a:cubicBezTo>
                  <a:pt x="30" y="62"/>
                  <a:pt x="52" y="39"/>
                  <a:pt x="80" y="39"/>
                </a:cubicBezTo>
                <a:cubicBezTo>
                  <a:pt x="108" y="39"/>
                  <a:pt x="131" y="62"/>
                  <a:pt x="131" y="90"/>
                </a:cubicBezTo>
                <a:cubicBezTo>
                  <a:pt x="131" y="118"/>
                  <a:pt x="108" y="141"/>
                  <a:pt x="80" y="141"/>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sp>
        <p:nvSpPr>
          <p:cNvPr id="37909" name="Freeform 63"/>
          <p:cNvSpPr>
            <a:spLocks noEditPoints="1"/>
          </p:cNvSpPr>
          <p:nvPr/>
        </p:nvSpPr>
        <p:spPr bwMode="auto">
          <a:xfrm>
            <a:off x="3471863" y="2511804"/>
            <a:ext cx="89297" cy="138155"/>
          </a:xfrm>
          <a:custGeom>
            <a:avLst/>
            <a:gdLst>
              <a:gd name="T0" fmla="*/ 2147483647 w 50"/>
              <a:gd name="T1" fmla="*/ 2147483647 h 77"/>
              <a:gd name="T2" fmla="*/ 2147483647 w 50"/>
              <a:gd name="T3" fmla="*/ 2147483647 h 77"/>
              <a:gd name="T4" fmla="*/ 2147483647 w 50"/>
              <a:gd name="T5" fmla="*/ 2147483647 h 77"/>
              <a:gd name="T6" fmla="*/ 2147483647 w 50"/>
              <a:gd name="T7" fmla="*/ 0 h 77"/>
              <a:gd name="T8" fmla="*/ 2147483647 w 50"/>
              <a:gd name="T9" fmla="*/ 2147483647 h 77"/>
              <a:gd name="T10" fmla="*/ 2147483647 w 50"/>
              <a:gd name="T11" fmla="*/ 2147483647 h 77"/>
              <a:gd name="T12" fmla="*/ 2147483647 w 50"/>
              <a:gd name="T13" fmla="*/ 2147483647 h 77"/>
              <a:gd name="T14" fmla="*/ 0 w 50"/>
              <a:gd name="T15" fmla="*/ 2147483647 h 77"/>
              <a:gd name="T16" fmla="*/ 2147483647 w 50"/>
              <a:gd name="T17" fmla="*/ 2147483647 h 77"/>
              <a:gd name="T18" fmla="*/ 2147483647 w 50"/>
              <a:gd name="T19" fmla="*/ 2147483647 h 77"/>
              <a:gd name="T20" fmla="*/ 2147483647 w 50"/>
              <a:gd name="T21" fmla="*/ 2147483647 h 77"/>
              <a:gd name="T22" fmla="*/ 2147483647 w 50"/>
              <a:gd name="T23" fmla="*/ 2147483647 h 77"/>
              <a:gd name="T24" fmla="*/ 2147483647 w 50"/>
              <a:gd name="T25" fmla="*/ 2147483647 h 77"/>
              <a:gd name="T26" fmla="*/ 2147483647 w 50"/>
              <a:gd name="T27" fmla="*/ 2147483647 h 77"/>
              <a:gd name="T28" fmla="*/ 2147483647 w 50"/>
              <a:gd name="T29" fmla="*/ 2147483647 h 77"/>
              <a:gd name="T30" fmla="*/ 2147483647 w 50"/>
              <a:gd name="T31" fmla="*/ 2147483647 h 77"/>
              <a:gd name="T32" fmla="*/ 2147483647 w 50"/>
              <a:gd name="T33" fmla="*/ 2147483647 h 77"/>
              <a:gd name="T34" fmla="*/ 2147483647 w 50"/>
              <a:gd name="T35" fmla="*/ 2147483647 h 77"/>
              <a:gd name="T36" fmla="*/ 2147483647 w 50"/>
              <a:gd name="T37" fmla="*/ 2147483647 h 77"/>
              <a:gd name="T38" fmla="*/ 2147483647 w 50"/>
              <a:gd name="T39" fmla="*/ 2147483647 h 77"/>
              <a:gd name="T40" fmla="*/ 2147483647 w 50"/>
              <a:gd name="T41" fmla="*/ 2147483647 h 7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0" h="77">
                <a:moveTo>
                  <a:pt x="35" y="36"/>
                </a:moveTo>
                <a:cubicBezTo>
                  <a:pt x="35" y="36"/>
                  <a:pt x="35" y="36"/>
                  <a:pt x="35" y="36"/>
                </a:cubicBezTo>
                <a:cubicBezTo>
                  <a:pt x="45" y="32"/>
                  <a:pt x="48" y="25"/>
                  <a:pt x="48" y="19"/>
                </a:cubicBezTo>
                <a:cubicBezTo>
                  <a:pt x="48" y="9"/>
                  <a:pt x="40" y="0"/>
                  <a:pt x="26" y="0"/>
                </a:cubicBezTo>
                <a:cubicBezTo>
                  <a:pt x="13" y="0"/>
                  <a:pt x="3" y="8"/>
                  <a:pt x="3" y="20"/>
                </a:cubicBezTo>
                <a:cubicBezTo>
                  <a:pt x="3" y="26"/>
                  <a:pt x="7" y="33"/>
                  <a:pt x="15" y="37"/>
                </a:cubicBezTo>
                <a:cubicBezTo>
                  <a:pt x="15" y="37"/>
                  <a:pt x="15" y="37"/>
                  <a:pt x="15" y="37"/>
                </a:cubicBezTo>
                <a:cubicBezTo>
                  <a:pt x="6" y="41"/>
                  <a:pt x="0" y="48"/>
                  <a:pt x="0" y="57"/>
                </a:cubicBezTo>
                <a:cubicBezTo>
                  <a:pt x="0" y="68"/>
                  <a:pt x="10" y="77"/>
                  <a:pt x="25" y="77"/>
                </a:cubicBezTo>
                <a:cubicBezTo>
                  <a:pt x="39" y="77"/>
                  <a:pt x="50" y="68"/>
                  <a:pt x="50" y="55"/>
                </a:cubicBezTo>
                <a:cubicBezTo>
                  <a:pt x="50" y="47"/>
                  <a:pt x="45" y="40"/>
                  <a:pt x="35" y="36"/>
                </a:cubicBezTo>
                <a:close/>
                <a:moveTo>
                  <a:pt x="13" y="19"/>
                </a:moveTo>
                <a:cubicBezTo>
                  <a:pt x="13" y="13"/>
                  <a:pt x="17" y="8"/>
                  <a:pt x="26" y="8"/>
                </a:cubicBezTo>
                <a:cubicBezTo>
                  <a:pt x="35" y="8"/>
                  <a:pt x="38" y="14"/>
                  <a:pt x="38" y="20"/>
                </a:cubicBezTo>
                <a:cubicBezTo>
                  <a:pt x="38" y="26"/>
                  <a:pt x="33" y="31"/>
                  <a:pt x="27" y="33"/>
                </a:cubicBezTo>
                <a:cubicBezTo>
                  <a:pt x="18" y="31"/>
                  <a:pt x="13" y="27"/>
                  <a:pt x="13" y="19"/>
                </a:cubicBezTo>
                <a:close/>
                <a:moveTo>
                  <a:pt x="25" y="70"/>
                </a:moveTo>
                <a:cubicBezTo>
                  <a:pt x="16" y="70"/>
                  <a:pt x="10" y="63"/>
                  <a:pt x="11" y="56"/>
                </a:cubicBezTo>
                <a:cubicBezTo>
                  <a:pt x="11" y="49"/>
                  <a:pt x="15" y="43"/>
                  <a:pt x="24" y="40"/>
                </a:cubicBezTo>
                <a:cubicBezTo>
                  <a:pt x="34" y="43"/>
                  <a:pt x="40" y="48"/>
                  <a:pt x="40" y="56"/>
                </a:cubicBezTo>
                <a:cubicBezTo>
                  <a:pt x="40" y="64"/>
                  <a:pt x="34" y="70"/>
                  <a:pt x="25" y="70"/>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sp>
        <p:nvSpPr>
          <p:cNvPr id="37910" name="Freeform 64"/>
          <p:cNvSpPr/>
          <p:nvPr/>
        </p:nvSpPr>
        <p:spPr bwMode="auto">
          <a:xfrm>
            <a:off x="3910012" y="2432007"/>
            <a:ext cx="271463" cy="270356"/>
          </a:xfrm>
          <a:custGeom>
            <a:avLst/>
            <a:gdLst>
              <a:gd name="T0" fmla="*/ 2147483647 w 151"/>
              <a:gd name="T1" fmla="*/ 2147483647 h 151"/>
              <a:gd name="T2" fmla="*/ 2147483647 w 151"/>
              <a:gd name="T3" fmla="*/ 2147483647 h 151"/>
              <a:gd name="T4" fmla="*/ 2147483647 w 151"/>
              <a:gd name="T5" fmla="*/ 2147483647 h 151"/>
              <a:gd name="T6" fmla="*/ 2147483647 w 151"/>
              <a:gd name="T7" fmla="*/ 2147483647 h 151"/>
              <a:gd name="T8" fmla="*/ 2147483647 w 151"/>
              <a:gd name="T9" fmla="*/ 2147483647 h 151"/>
              <a:gd name="T10" fmla="*/ 2147483647 w 151"/>
              <a:gd name="T11" fmla="*/ 2147483647 h 151"/>
              <a:gd name="T12" fmla="*/ 2147483647 w 151"/>
              <a:gd name="T13" fmla="*/ 2147483647 h 151"/>
              <a:gd name="T14" fmla="*/ 2147483647 w 151"/>
              <a:gd name="T15" fmla="*/ 2147483647 h 151"/>
              <a:gd name="T16" fmla="*/ 2147483647 w 151"/>
              <a:gd name="T17" fmla="*/ 2147483647 h 151"/>
              <a:gd name="T18" fmla="*/ 2147483647 w 151"/>
              <a:gd name="T19" fmla="*/ 2147483647 h 151"/>
              <a:gd name="T20" fmla="*/ 2147483647 w 151"/>
              <a:gd name="T21" fmla="*/ 2147483647 h 151"/>
              <a:gd name="T22" fmla="*/ 2147483647 w 151"/>
              <a:gd name="T23" fmla="*/ 2147483647 h 151"/>
              <a:gd name="T24" fmla="*/ 2147483647 w 151"/>
              <a:gd name="T25" fmla="*/ 2147483647 h 151"/>
              <a:gd name="T26" fmla="*/ 2147483647 w 151"/>
              <a:gd name="T27" fmla="*/ 2147483647 h 151"/>
              <a:gd name="T28" fmla="*/ 2147483647 w 151"/>
              <a:gd name="T29" fmla="*/ 2147483647 h 151"/>
              <a:gd name="T30" fmla="*/ 2147483647 w 151"/>
              <a:gd name="T31" fmla="*/ 2147483647 h 151"/>
              <a:gd name="T32" fmla="*/ 2147483647 w 151"/>
              <a:gd name="T33" fmla="*/ 2147483647 h 151"/>
              <a:gd name="T34" fmla="*/ 2147483647 w 151"/>
              <a:gd name="T35" fmla="*/ 2147483647 h 151"/>
              <a:gd name="T36" fmla="*/ 2147483647 w 151"/>
              <a:gd name="T37" fmla="*/ 2147483647 h 151"/>
              <a:gd name="T38" fmla="*/ 2147483647 w 151"/>
              <a:gd name="T39" fmla="*/ 0 h 151"/>
              <a:gd name="T40" fmla="*/ 2147483647 w 151"/>
              <a:gd name="T41" fmla="*/ 2147483647 h 151"/>
              <a:gd name="T42" fmla="*/ 0 w 151"/>
              <a:gd name="T43" fmla="*/ 2147483647 h 151"/>
              <a:gd name="T44" fmla="*/ 2147483647 w 151"/>
              <a:gd name="T45" fmla="*/ 2147483647 h 151"/>
              <a:gd name="T46" fmla="*/ 2147483647 w 151"/>
              <a:gd name="T47" fmla="*/ 2147483647 h 151"/>
              <a:gd name="T48" fmla="*/ 2147483647 w 151"/>
              <a:gd name="T49" fmla="*/ 2147483647 h 151"/>
              <a:gd name="T50" fmla="*/ 2147483647 w 151"/>
              <a:gd name="T51" fmla="*/ 2147483647 h 151"/>
              <a:gd name="T52" fmla="*/ 2147483647 w 151"/>
              <a:gd name="T53" fmla="*/ 2147483647 h 151"/>
              <a:gd name="T54" fmla="*/ 2147483647 w 151"/>
              <a:gd name="T55" fmla="*/ 2147483647 h 151"/>
              <a:gd name="T56" fmla="*/ 2147483647 w 151"/>
              <a:gd name="T57" fmla="*/ 2147483647 h 151"/>
              <a:gd name="T58" fmla="*/ 2147483647 w 151"/>
              <a:gd name="T59" fmla="*/ 2147483647 h 151"/>
              <a:gd name="T60" fmla="*/ 2147483647 w 151"/>
              <a:gd name="T61" fmla="*/ 2147483647 h 151"/>
              <a:gd name="T62" fmla="*/ 2147483647 w 151"/>
              <a:gd name="T63" fmla="*/ 2147483647 h 151"/>
              <a:gd name="T64" fmla="*/ 2147483647 w 151"/>
              <a:gd name="T65" fmla="*/ 2147483647 h 151"/>
              <a:gd name="T66" fmla="*/ 2147483647 w 151"/>
              <a:gd name="T67" fmla="*/ 2147483647 h 151"/>
              <a:gd name="T68" fmla="*/ 2147483647 w 151"/>
              <a:gd name="T69" fmla="*/ 2147483647 h 151"/>
              <a:gd name="T70" fmla="*/ 2147483647 w 151"/>
              <a:gd name="T71" fmla="*/ 2147483647 h 151"/>
              <a:gd name="T72" fmla="*/ 2147483647 w 151"/>
              <a:gd name="T73" fmla="*/ 2147483647 h 151"/>
              <a:gd name="T74" fmla="*/ 2147483647 w 151"/>
              <a:gd name="T75" fmla="*/ 2147483647 h 151"/>
              <a:gd name="T76" fmla="*/ 2147483647 w 151"/>
              <a:gd name="T77" fmla="*/ 2147483647 h 151"/>
              <a:gd name="T78" fmla="*/ 2147483647 w 151"/>
              <a:gd name="T79" fmla="*/ 2147483647 h 151"/>
              <a:gd name="T80" fmla="*/ 2147483647 w 151"/>
              <a:gd name="T81" fmla="*/ 2147483647 h 151"/>
              <a:gd name="T82" fmla="*/ 2147483647 w 151"/>
              <a:gd name="T83" fmla="*/ 2147483647 h 151"/>
              <a:gd name="T84" fmla="*/ 2147483647 w 151"/>
              <a:gd name="T85" fmla="*/ 2147483647 h 151"/>
              <a:gd name="T86" fmla="*/ 2147483647 w 151"/>
              <a:gd name="T87" fmla="*/ 2147483647 h 151"/>
              <a:gd name="T88" fmla="*/ 2147483647 w 151"/>
              <a:gd name="T89" fmla="*/ 2147483647 h 151"/>
              <a:gd name="T90" fmla="*/ 2147483647 w 151"/>
              <a:gd name="T91" fmla="*/ 2147483647 h 151"/>
              <a:gd name="T92" fmla="*/ 2147483647 w 151"/>
              <a:gd name="T93" fmla="*/ 2147483647 h 15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51" h="151">
                <a:moveTo>
                  <a:pt x="136" y="96"/>
                </a:moveTo>
                <a:cubicBezTo>
                  <a:pt x="126" y="92"/>
                  <a:pt x="126" y="92"/>
                  <a:pt x="126" y="92"/>
                </a:cubicBezTo>
                <a:cubicBezTo>
                  <a:pt x="131" y="78"/>
                  <a:pt x="131" y="78"/>
                  <a:pt x="131" y="78"/>
                </a:cubicBezTo>
                <a:cubicBezTo>
                  <a:pt x="127" y="76"/>
                  <a:pt x="123" y="75"/>
                  <a:pt x="119" y="72"/>
                </a:cubicBezTo>
                <a:cubicBezTo>
                  <a:pt x="112" y="84"/>
                  <a:pt x="112" y="84"/>
                  <a:pt x="112" y="84"/>
                </a:cubicBezTo>
                <a:cubicBezTo>
                  <a:pt x="103" y="79"/>
                  <a:pt x="103" y="79"/>
                  <a:pt x="103" y="79"/>
                </a:cubicBezTo>
                <a:cubicBezTo>
                  <a:pt x="110" y="67"/>
                  <a:pt x="110" y="67"/>
                  <a:pt x="110" y="67"/>
                </a:cubicBezTo>
                <a:cubicBezTo>
                  <a:pt x="106" y="64"/>
                  <a:pt x="102" y="60"/>
                  <a:pt x="98" y="56"/>
                </a:cubicBezTo>
                <a:cubicBezTo>
                  <a:pt x="88" y="66"/>
                  <a:pt x="88" y="66"/>
                  <a:pt x="88" y="66"/>
                </a:cubicBezTo>
                <a:cubicBezTo>
                  <a:pt x="81" y="59"/>
                  <a:pt x="81" y="59"/>
                  <a:pt x="81" y="59"/>
                </a:cubicBezTo>
                <a:cubicBezTo>
                  <a:pt x="90" y="49"/>
                  <a:pt x="90" y="49"/>
                  <a:pt x="90" y="49"/>
                </a:cubicBezTo>
                <a:cubicBezTo>
                  <a:pt x="87" y="45"/>
                  <a:pt x="84" y="41"/>
                  <a:pt x="81" y="36"/>
                </a:cubicBezTo>
                <a:cubicBezTo>
                  <a:pt x="68" y="42"/>
                  <a:pt x="68" y="42"/>
                  <a:pt x="68" y="42"/>
                </a:cubicBezTo>
                <a:cubicBezTo>
                  <a:pt x="64" y="33"/>
                  <a:pt x="64" y="33"/>
                  <a:pt x="64" y="33"/>
                </a:cubicBezTo>
                <a:cubicBezTo>
                  <a:pt x="76" y="27"/>
                  <a:pt x="76" y="27"/>
                  <a:pt x="76" y="27"/>
                </a:cubicBezTo>
                <a:cubicBezTo>
                  <a:pt x="74" y="24"/>
                  <a:pt x="73" y="20"/>
                  <a:pt x="72" y="16"/>
                </a:cubicBezTo>
                <a:cubicBezTo>
                  <a:pt x="55" y="20"/>
                  <a:pt x="55" y="20"/>
                  <a:pt x="55" y="20"/>
                </a:cubicBezTo>
                <a:cubicBezTo>
                  <a:pt x="53" y="10"/>
                  <a:pt x="53" y="10"/>
                  <a:pt x="53" y="10"/>
                </a:cubicBezTo>
                <a:cubicBezTo>
                  <a:pt x="69" y="6"/>
                  <a:pt x="69" y="6"/>
                  <a:pt x="69" y="6"/>
                </a:cubicBezTo>
                <a:cubicBezTo>
                  <a:pt x="69" y="4"/>
                  <a:pt x="68" y="2"/>
                  <a:pt x="68" y="0"/>
                </a:cubicBezTo>
                <a:cubicBezTo>
                  <a:pt x="51" y="2"/>
                  <a:pt x="35" y="9"/>
                  <a:pt x="22" y="22"/>
                </a:cubicBezTo>
                <a:cubicBezTo>
                  <a:pt x="9" y="35"/>
                  <a:pt x="1" y="52"/>
                  <a:pt x="0" y="69"/>
                </a:cubicBezTo>
                <a:cubicBezTo>
                  <a:pt x="2" y="69"/>
                  <a:pt x="5" y="70"/>
                  <a:pt x="8" y="70"/>
                </a:cubicBezTo>
                <a:cubicBezTo>
                  <a:pt x="14" y="54"/>
                  <a:pt x="14" y="54"/>
                  <a:pt x="14" y="54"/>
                </a:cubicBezTo>
                <a:cubicBezTo>
                  <a:pt x="23" y="57"/>
                  <a:pt x="23" y="57"/>
                  <a:pt x="23" y="57"/>
                </a:cubicBezTo>
                <a:cubicBezTo>
                  <a:pt x="18" y="73"/>
                  <a:pt x="18" y="73"/>
                  <a:pt x="18" y="73"/>
                </a:cubicBezTo>
                <a:cubicBezTo>
                  <a:pt x="22" y="75"/>
                  <a:pt x="26" y="76"/>
                  <a:pt x="30" y="78"/>
                </a:cubicBezTo>
                <a:cubicBezTo>
                  <a:pt x="37" y="65"/>
                  <a:pt x="37" y="65"/>
                  <a:pt x="37" y="65"/>
                </a:cubicBezTo>
                <a:cubicBezTo>
                  <a:pt x="46" y="70"/>
                  <a:pt x="46" y="70"/>
                  <a:pt x="46" y="70"/>
                </a:cubicBezTo>
                <a:cubicBezTo>
                  <a:pt x="38" y="84"/>
                  <a:pt x="38" y="84"/>
                  <a:pt x="38" y="84"/>
                </a:cubicBezTo>
                <a:cubicBezTo>
                  <a:pt x="43" y="87"/>
                  <a:pt x="47" y="90"/>
                  <a:pt x="51" y="94"/>
                </a:cubicBezTo>
                <a:cubicBezTo>
                  <a:pt x="62" y="83"/>
                  <a:pt x="62" y="83"/>
                  <a:pt x="62" y="83"/>
                </a:cubicBezTo>
                <a:cubicBezTo>
                  <a:pt x="69" y="91"/>
                  <a:pt x="69" y="91"/>
                  <a:pt x="69" y="91"/>
                </a:cubicBezTo>
                <a:cubicBezTo>
                  <a:pt x="58" y="101"/>
                  <a:pt x="58" y="101"/>
                  <a:pt x="58" y="101"/>
                </a:cubicBezTo>
                <a:cubicBezTo>
                  <a:pt x="62" y="105"/>
                  <a:pt x="65" y="109"/>
                  <a:pt x="68" y="113"/>
                </a:cubicBezTo>
                <a:cubicBezTo>
                  <a:pt x="81" y="107"/>
                  <a:pt x="81" y="107"/>
                  <a:pt x="81" y="107"/>
                </a:cubicBezTo>
                <a:cubicBezTo>
                  <a:pt x="86" y="116"/>
                  <a:pt x="86" y="116"/>
                  <a:pt x="86" y="116"/>
                </a:cubicBezTo>
                <a:cubicBezTo>
                  <a:pt x="73" y="122"/>
                  <a:pt x="73" y="122"/>
                  <a:pt x="73" y="122"/>
                </a:cubicBezTo>
                <a:cubicBezTo>
                  <a:pt x="75" y="126"/>
                  <a:pt x="77" y="130"/>
                  <a:pt x="78" y="133"/>
                </a:cubicBezTo>
                <a:cubicBezTo>
                  <a:pt x="95" y="129"/>
                  <a:pt x="95" y="129"/>
                  <a:pt x="95" y="129"/>
                </a:cubicBezTo>
                <a:cubicBezTo>
                  <a:pt x="97" y="139"/>
                  <a:pt x="97" y="139"/>
                  <a:pt x="97" y="139"/>
                </a:cubicBezTo>
                <a:cubicBezTo>
                  <a:pt x="81" y="143"/>
                  <a:pt x="81" y="143"/>
                  <a:pt x="81" y="143"/>
                </a:cubicBezTo>
                <a:cubicBezTo>
                  <a:pt x="81" y="146"/>
                  <a:pt x="82" y="149"/>
                  <a:pt x="82" y="151"/>
                </a:cubicBezTo>
                <a:cubicBezTo>
                  <a:pt x="99" y="150"/>
                  <a:pt x="116" y="142"/>
                  <a:pt x="129" y="129"/>
                </a:cubicBezTo>
                <a:cubicBezTo>
                  <a:pt x="142" y="116"/>
                  <a:pt x="149" y="100"/>
                  <a:pt x="151" y="83"/>
                </a:cubicBezTo>
                <a:cubicBezTo>
                  <a:pt x="147" y="83"/>
                  <a:pt x="144" y="82"/>
                  <a:pt x="141" y="81"/>
                </a:cubicBezTo>
                <a:lnTo>
                  <a:pt x="136" y="96"/>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sp>
        <p:nvSpPr>
          <p:cNvPr id="37911" name="Freeform 65"/>
          <p:cNvSpPr/>
          <p:nvPr/>
        </p:nvSpPr>
        <p:spPr bwMode="auto">
          <a:xfrm>
            <a:off x="4048125" y="2432007"/>
            <a:ext cx="133350" cy="132201"/>
          </a:xfrm>
          <a:custGeom>
            <a:avLst/>
            <a:gdLst>
              <a:gd name="T0" fmla="*/ 2147483647 w 74"/>
              <a:gd name="T1" fmla="*/ 2147483647 h 74"/>
              <a:gd name="T2" fmla="*/ 2147483647 w 74"/>
              <a:gd name="T3" fmla="*/ 2147483647 h 74"/>
              <a:gd name="T4" fmla="*/ 2147483647 w 74"/>
              <a:gd name="T5" fmla="*/ 2147483647 h 74"/>
              <a:gd name="T6" fmla="*/ 2147483647 w 74"/>
              <a:gd name="T7" fmla="*/ 2147483647 h 74"/>
              <a:gd name="T8" fmla="*/ 2147483647 w 74"/>
              <a:gd name="T9" fmla="*/ 2147483647 h 74"/>
              <a:gd name="T10" fmla="*/ 2147483647 w 74"/>
              <a:gd name="T11" fmla="*/ 2147483647 h 74"/>
              <a:gd name="T12" fmla="*/ 2147483647 w 74"/>
              <a:gd name="T13" fmla="*/ 2147483647 h 74"/>
              <a:gd name="T14" fmla="*/ 2147483647 w 74"/>
              <a:gd name="T15" fmla="*/ 2147483647 h 74"/>
              <a:gd name="T16" fmla="*/ 2147483647 w 74"/>
              <a:gd name="T17" fmla="*/ 2147483647 h 74"/>
              <a:gd name="T18" fmla="*/ 2147483647 w 74"/>
              <a:gd name="T19" fmla="*/ 2147483647 h 74"/>
              <a:gd name="T20" fmla="*/ 2147483647 w 74"/>
              <a:gd name="T21" fmla="*/ 2147483647 h 74"/>
              <a:gd name="T22" fmla="*/ 2147483647 w 74"/>
              <a:gd name="T23" fmla="*/ 2147483647 h 74"/>
              <a:gd name="T24" fmla="*/ 2147483647 w 74"/>
              <a:gd name="T25" fmla="*/ 2147483647 h 74"/>
              <a:gd name="T26" fmla="*/ 2147483647 w 74"/>
              <a:gd name="T27" fmla="*/ 2147483647 h 74"/>
              <a:gd name="T28" fmla="*/ 2147483647 w 74"/>
              <a:gd name="T29" fmla="*/ 2147483647 h 74"/>
              <a:gd name="T30" fmla="*/ 2147483647 w 74"/>
              <a:gd name="T31" fmla="*/ 2147483647 h 74"/>
              <a:gd name="T32" fmla="*/ 2147483647 w 74"/>
              <a:gd name="T33" fmla="*/ 2147483647 h 74"/>
              <a:gd name="T34" fmla="*/ 2147483647 w 74"/>
              <a:gd name="T35" fmla="*/ 2147483647 h 74"/>
              <a:gd name="T36" fmla="*/ 2147483647 w 74"/>
              <a:gd name="T37" fmla="*/ 2147483647 h 74"/>
              <a:gd name="T38" fmla="*/ 2147483647 w 74"/>
              <a:gd name="T39" fmla="*/ 2147483647 h 74"/>
              <a:gd name="T40" fmla="*/ 2147483647 w 74"/>
              <a:gd name="T41" fmla="*/ 2147483647 h 74"/>
              <a:gd name="T42" fmla="*/ 0 w 74"/>
              <a:gd name="T43" fmla="*/ 0 h 74"/>
              <a:gd name="T44" fmla="*/ 2147483647 w 74"/>
              <a:gd name="T45" fmla="*/ 2147483647 h 74"/>
              <a:gd name="T46" fmla="*/ 2147483647 w 74"/>
              <a:gd name="T47" fmla="*/ 2147483647 h 7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4" h="74">
                <a:moveTo>
                  <a:pt x="11" y="2"/>
                </a:moveTo>
                <a:cubicBezTo>
                  <a:pt x="13" y="12"/>
                  <a:pt x="13" y="12"/>
                  <a:pt x="13" y="12"/>
                </a:cubicBezTo>
                <a:cubicBezTo>
                  <a:pt x="4" y="14"/>
                  <a:pt x="4" y="14"/>
                  <a:pt x="4" y="14"/>
                </a:cubicBezTo>
                <a:cubicBezTo>
                  <a:pt x="5" y="17"/>
                  <a:pt x="6" y="20"/>
                  <a:pt x="8" y="23"/>
                </a:cubicBezTo>
                <a:cubicBezTo>
                  <a:pt x="20" y="18"/>
                  <a:pt x="20" y="18"/>
                  <a:pt x="20" y="18"/>
                </a:cubicBezTo>
                <a:cubicBezTo>
                  <a:pt x="24" y="27"/>
                  <a:pt x="24" y="27"/>
                  <a:pt x="24" y="27"/>
                </a:cubicBezTo>
                <a:cubicBezTo>
                  <a:pt x="13" y="32"/>
                  <a:pt x="13" y="32"/>
                  <a:pt x="13" y="32"/>
                </a:cubicBezTo>
                <a:cubicBezTo>
                  <a:pt x="15" y="36"/>
                  <a:pt x="17" y="39"/>
                  <a:pt x="20" y="42"/>
                </a:cubicBezTo>
                <a:cubicBezTo>
                  <a:pt x="29" y="34"/>
                  <a:pt x="29" y="34"/>
                  <a:pt x="29" y="34"/>
                </a:cubicBezTo>
                <a:cubicBezTo>
                  <a:pt x="36" y="41"/>
                  <a:pt x="36" y="41"/>
                  <a:pt x="36" y="41"/>
                </a:cubicBezTo>
                <a:cubicBezTo>
                  <a:pt x="27" y="50"/>
                  <a:pt x="27" y="50"/>
                  <a:pt x="27" y="50"/>
                </a:cubicBezTo>
                <a:cubicBezTo>
                  <a:pt x="31" y="53"/>
                  <a:pt x="34" y="56"/>
                  <a:pt x="38" y="59"/>
                </a:cubicBezTo>
                <a:cubicBezTo>
                  <a:pt x="44" y="48"/>
                  <a:pt x="44" y="48"/>
                  <a:pt x="44" y="48"/>
                </a:cubicBezTo>
                <a:cubicBezTo>
                  <a:pt x="53" y="53"/>
                  <a:pt x="53" y="53"/>
                  <a:pt x="53" y="53"/>
                </a:cubicBezTo>
                <a:cubicBezTo>
                  <a:pt x="47" y="64"/>
                  <a:pt x="47" y="64"/>
                  <a:pt x="47" y="64"/>
                </a:cubicBezTo>
                <a:cubicBezTo>
                  <a:pt x="50" y="66"/>
                  <a:pt x="54" y="68"/>
                  <a:pt x="57" y="69"/>
                </a:cubicBezTo>
                <a:cubicBezTo>
                  <a:pt x="61" y="58"/>
                  <a:pt x="61" y="58"/>
                  <a:pt x="61" y="58"/>
                </a:cubicBezTo>
                <a:cubicBezTo>
                  <a:pt x="71" y="62"/>
                  <a:pt x="71" y="62"/>
                  <a:pt x="71" y="62"/>
                </a:cubicBezTo>
                <a:cubicBezTo>
                  <a:pt x="67" y="72"/>
                  <a:pt x="67" y="72"/>
                  <a:pt x="67" y="72"/>
                </a:cubicBezTo>
                <a:cubicBezTo>
                  <a:pt x="69" y="73"/>
                  <a:pt x="72" y="73"/>
                  <a:pt x="74" y="74"/>
                </a:cubicBezTo>
                <a:cubicBezTo>
                  <a:pt x="73" y="55"/>
                  <a:pt x="66" y="36"/>
                  <a:pt x="52" y="22"/>
                </a:cubicBezTo>
                <a:cubicBezTo>
                  <a:pt x="38" y="8"/>
                  <a:pt x="19" y="1"/>
                  <a:pt x="0" y="0"/>
                </a:cubicBezTo>
                <a:cubicBezTo>
                  <a:pt x="1" y="1"/>
                  <a:pt x="1" y="3"/>
                  <a:pt x="1" y="4"/>
                </a:cubicBezTo>
                <a:lnTo>
                  <a:pt x="11" y="2"/>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sp>
        <p:nvSpPr>
          <p:cNvPr id="37912" name="Freeform 66"/>
          <p:cNvSpPr/>
          <p:nvPr/>
        </p:nvSpPr>
        <p:spPr bwMode="auto">
          <a:xfrm>
            <a:off x="3908822" y="2571353"/>
            <a:ext cx="133350" cy="132200"/>
          </a:xfrm>
          <a:custGeom>
            <a:avLst/>
            <a:gdLst>
              <a:gd name="T0" fmla="*/ 2147483647 w 74"/>
              <a:gd name="T1" fmla="*/ 2147483647 h 74"/>
              <a:gd name="T2" fmla="*/ 2147483647 w 74"/>
              <a:gd name="T3" fmla="*/ 2147483647 h 74"/>
              <a:gd name="T4" fmla="*/ 2147483647 w 74"/>
              <a:gd name="T5" fmla="*/ 2147483647 h 74"/>
              <a:gd name="T6" fmla="*/ 2147483647 w 74"/>
              <a:gd name="T7" fmla="*/ 2147483647 h 74"/>
              <a:gd name="T8" fmla="*/ 2147483647 w 74"/>
              <a:gd name="T9" fmla="*/ 2147483647 h 74"/>
              <a:gd name="T10" fmla="*/ 2147483647 w 74"/>
              <a:gd name="T11" fmla="*/ 2147483647 h 74"/>
              <a:gd name="T12" fmla="*/ 2147483647 w 74"/>
              <a:gd name="T13" fmla="*/ 2147483647 h 74"/>
              <a:gd name="T14" fmla="*/ 2147483647 w 74"/>
              <a:gd name="T15" fmla="*/ 2147483647 h 74"/>
              <a:gd name="T16" fmla="*/ 2147483647 w 74"/>
              <a:gd name="T17" fmla="*/ 2147483647 h 74"/>
              <a:gd name="T18" fmla="*/ 2147483647 w 74"/>
              <a:gd name="T19" fmla="*/ 2147483647 h 74"/>
              <a:gd name="T20" fmla="*/ 2147483647 w 74"/>
              <a:gd name="T21" fmla="*/ 2147483647 h 74"/>
              <a:gd name="T22" fmla="*/ 2147483647 w 74"/>
              <a:gd name="T23" fmla="*/ 2147483647 h 74"/>
              <a:gd name="T24" fmla="*/ 2147483647 w 74"/>
              <a:gd name="T25" fmla="*/ 2147483647 h 74"/>
              <a:gd name="T26" fmla="*/ 2147483647 w 74"/>
              <a:gd name="T27" fmla="*/ 2147483647 h 74"/>
              <a:gd name="T28" fmla="*/ 2147483647 w 74"/>
              <a:gd name="T29" fmla="*/ 2147483647 h 74"/>
              <a:gd name="T30" fmla="*/ 2147483647 w 74"/>
              <a:gd name="T31" fmla="*/ 2147483647 h 74"/>
              <a:gd name="T32" fmla="*/ 2147483647 w 74"/>
              <a:gd name="T33" fmla="*/ 2147483647 h 74"/>
              <a:gd name="T34" fmla="*/ 2147483647 w 74"/>
              <a:gd name="T35" fmla="*/ 2147483647 h 74"/>
              <a:gd name="T36" fmla="*/ 2147483647 w 74"/>
              <a:gd name="T37" fmla="*/ 2147483647 h 74"/>
              <a:gd name="T38" fmla="*/ 0 w 74"/>
              <a:gd name="T39" fmla="*/ 0 h 74"/>
              <a:gd name="T40" fmla="*/ 2147483647 w 74"/>
              <a:gd name="T41" fmla="*/ 2147483647 h 74"/>
              <a:gd name="T42" fmla="*/ 2147483647 w 74"/>
              <a:gd name="T43" fmla="*/ 2147483647 h 74"/>
              <a:gd name="T44" fmla="*/ 2147483647 w 74"/>
              <a:gd name="T45" fmla="*/ 2147483647 h 74"/>
              <a:gd name="T46" fmla="*/ 2147483647 w 74"/>
              <a:gd name="T47" fmla="*/ 2147483647 h 7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4" h="74">
                <a:moveTo>
                  <a:pt x="63" y="69"/>
                </a:moveTo>
                <a:cubicBezTo>
                  <a:pt x="61" y="60"/>
                  <a:pt x="61" y="60"/>
                  <a:pt x="61" y="60"/>
                </a:cubicBezTo>
                <a:cubicBezTo>
                  <a:pt x="70" y="57"/>
                  <a:pt x="70" y="57"/>
                  <a:pt x="70" y="57"/>
                </a:cubicBezTo>
                <a:cubicBezTo>
                  <a:pt x="68" y="54"/>
                  <a:pt x="67" y="51"/>
                  <a:pt x="66" y="48"/>
                </a:cubicBezTo>
                <a:cubicBezTo>
                  <a:pt x="54" y="53"/>
                  <a:pt x="54" y="53"/>
                  <a:pt x="54" y="53"/>
                </a:cubicBezTo>
                <a:cubicBezTo>
                  <a:pt x="50" y="44"/>
                  <a:pt x="50" y="44"/>
                  <a:pt x="50" y="44"/>
                </a:cubicBezTo>
                <a:cubicBezTo>
                  <a:pt x="60" y="39"/>
                  <a:pt x="60" y="39"/>
                  <a:pt x="60" y="39"/>
                </a:cubicBezTo>
                <a:cubicBezTo>
                  <a:pt x="58" y="36"/>
                  <a:pt x="55" y="33"/>
                  <a:pt x="53" y="30"/>
                </a:cubicBezTo>
                <a:cubicBezTo>
                  <a:pt x="44" y="38"/>
                  <a:pt x="44" y="38"/>
                  <a:pt x="44" y="38"/>
                </a:cubicBezTo>
                <a:cubicBezTo>
                  <a:pt x="37" y="31"/>
                  <a:pt x="37" y="31"/>
                  <a:pt x="37" y="31"/>
                </a:cubicBezTo>
                <a:cubicBezTo>
                  <a:pt x="45" y="22"/>
                  <a:pt x="45" y="22"/>
                  <a:pt x="45" y="22"/>
                </a:cubicBezTo>
                <a:cubicBezTo>
                  <a:pt x="42" y="19"/>
                  <a:pt x="38" y="16"/>
                  <a:pt x="35" y="14"/>
                </a:cubicBezTo>
                <a:cubicBezTo>
                  <a:pt x="29" y="23"/>
                  <a:pt x="29" y="23"/>
                  <a:pt x="29" y="23"/>
                </a:cubicBezTo>
                <a:cubicBezTo>
                  <a:pt x="21" y="18"/>
                  <a:pt x="21" y="18"/>
                  <a:pt x="21" y="18"/>
                </a:cubicBezTo>
                <a:cubicBezTo>
                  <a:pt x="26" y="9"/>
                  <a:pt x="26" y="9"/>
                  <a:pt x="26" y="9"/>
                </a:cubicBezTo>
                <a:cubicBezTo>
                  <a:pt x="23" y="7"/>
                  <a:pt x="19" y="5"/>
                  <a:pt x="16" y="4"/>
                </a:cubicBezTo>
                <a:cubicBezTo>
                  <a:pt x="12" y="13"/>
                  <a:pt x="12" y="13"/>
                  <a:pt x="12" y="13"/>
                </a:cubicBezTo>
                <a:cubicBezTo>
                  <a:pt x="3" y="10"/>
                  <a:pt x="3" y="10"/>
                  <a:pt x="3" y="10"/>
                </a:cubicBezTo>
                <a:cubicBezTo>
                  <a:pt x="6" y="1"/>
                  <a:pt x="6" y="1"/>
                  <a:pt x="6" y="1"/>
                </a:cubicBezTo>
                <a:cubicBezTo>
                  <a:pt x="4" y="1"/>
                  <a:pt x="2" y="0"/>
                  <a:pt x="0" y="0"/>
                </a:cubicBezTo>
                <a:cubicBezTo>
                  <a:pt x="1" y="19"/>
                  <a:pt x="8" y="37"/>
                  <a:pt x="23" y="51"/>
                </a:cubicBezTo>
                <a:cubicBezTo>
                  <a:pt x="37" y="66"/>
                  <a:pt x="55" y="73"/>
                  <a:pt x="74" y="74"/>
                </a:cubicBezTo>
                <a:cubicBezTo>
                  <a:pt x="74" y="71"/>
                  <a:pt x="73" y="69"/>
                  <a:pt x="73" y="67"/>
                </a:cubicBezTo>
                <a:lnTo>
                  <a:pt x="63" y="69"/>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sp>
        <p:nvSpPr>
          <p:cNvPr id="37913" name="Freeform 67"/>
          <p:cNvSpPr>
            <a:spLocks noEditPoints="1"/>
          </p:cNvSpPr>
          <p:nvPr/>
        </p:nvSpPr>
        <p:spPr bwMode="auto">
          <a:xfrm>
            <a:off x="4485085" y="2418907"/>
            <a:ext cx="314325" cy="307276"/>
          </a:xfrm>
          <a:custGeom>
            <a:avLst/>
            <a:gdLst>
              <a:gd name="T0" fmla="*/ 2147483647 w 175"/>
              <a:gd name="T1" fmla="*/ 2147483647 h 171"/>
              <a:gd name="T2" fmla="*/ 2147483647 w 175"/>
              <a:gd name="T3" fmla="*/ 2147483647 h 171"/>
              <a:gd name="T4" fmla="*/ 2147483647 w 175"/>
              <a:gd name="T5" fmla="*/ 2147483647 h 171"/>
              <a:gd name="T6" fmla="*/ 2147483647 w 175"/>
              <a:gd name="T7" fmla="*/ 2147483647 h 171"/>
              <a:gd name="T8" fmla="*/ 2147483647 w 175"/>
              <a:gd name="T9" fmla="*/ 2147483647 h 171"/>
              <a:gd name="T10" fmla="*/ 2147483647 w 175"/>
              <a:gd name="T11" fmla="*/ 2147483647 h 171"/>
              <a:gd name="T12" fmla="*/ 2147483647 w 175"/>
              <a:gd name="T13" fmla="*/ 2147483647 h 171"/>
              <a:gd name="T14" fmla="*/ 2147483647 w 175"/>
              <a:gd name="T15" fmla="*/ 2147483647 h 171"/>
              <a:gd name="T16" fmla="*/ 2147483647 w 175"/>
              <a:gd name="T17" fmla="*/ 2147483647 h 171"/>
              <a:gd name="T18" fmla="*/ 2147483647 w 175"/>
              <a:gd name="T19" fmla="*/ 2147483647 h 171"/>
              <a:gd name="T20" fmla="*/ 2147483647 w 175"/>
              <a:gd name="T21" fmla="*/ 2147483647 h 171"/>
              <a:gd name="T22" fmla="*/ 2147483647 w 175"/>
              <a:gd name="T23" fmla="*/ 2147483647 h 171"/>
              <a:gd name="T24" fmla="*/ 2147483647 w 175"/>
              <a:gd name="T25" fmla="*/ 2147483647 h 171"/>
              <a:gd name="T26" fmla="*/ 2147483647 w 175"/>
              <a:gd name="T27" fmla="*/ 2147483647 h 171"/>
              <a:gd name="T28" fmla="*/ 2147483647 w 175"/>
              <a:gd name="T29" fmla="*/ 2147483647 h 171"/>
              <a:gd name="T30" fmla="*/ 2147483647 w 175"/>
              <a:gd name="T31" fmla="*/ 2147483647 h 171"/>
              <a:gd name="T32" fmla="*/ 2147483647 w 175"/>
              <a:gd name="T33" fmla="*/ 2147483647 h 171"/>
              <a:gd name="T34" fmla="*/ 2147483647 w 175"/>
              <a:gd name="T35" fmla="*/ 2147483647 h 171"/>
              <a:gd name="T36" fmla="*/ 2147483647 w 175"/>
              <a:gd name="T37" fmla="*/ 2147483647 h 171"/>
              <a:gd name="T38" fmla="*/ 2147483647 w 175"/>
              <a:gd name="T39" fmla="*/ 2147483647 h 171"/>
              <a:gd name="T40" fmla="*/ 2147483647 w 175"/>
              <a:gd name="T41" fmla="*/ 2147483647 h 171"/>
              <a:gd name="T42" fmla="*/ 2147483647 w 175"/>
              <a:gd name="T43" fmla="*/ 2147483647 h 171"/>
              <a:gd name="T44" fmla="*/ 2147483647 w 175"/>
              <a:gd name="T45" fmla="*/ 2147483647 h 171"/>
              <a:gd name="T46" fmla="*/ 2147483647 w 175"/>
              <a:gd name="T47" fmla="*/ 2147483647 h 171"/>
              <a:gd name="T48" fmla="*/ 2147483647 w 175"/>
              <a:gd name="T49" fmla="*/ 2147483647 h 171"/>
              <a:gd name="T50" fmla="*/ 2147483647 w 175"/>
              <a:gd name="T51" fmla="*/ 2147483647 h 171"/>
              <a:gd name="T52" fmla="*/ 2147483647 w 175"/>
              <a:gd name="T53" fmla="*/ 2147483647 h 171"/>
              <a:gd name="T54" fmla="*/ 2147483647 w 175"/>
              <a:gd name="T55" fmla="*/ 2147483647 h 171"/>
              <a:gd name="T56" fmla="*/ 2147483647 w 175"/>
              <a:gd name="T57" fmla="*/ 2147483647 h 171"/>
              <a:gd name="T58" fmla="*/ 2147483647 w 175"/>
              <a:gd name="T59" fmla="*/ 2147483647 h 171"/>
              <a:gd name="T60" fmla="*/ 2147483647 w 175"/>
              <a:gd name="T61" fmla="*/ 2147483647 h 171"/>
              <a:gd name="T62" fmla="*/ 2147483647 w 175"/>
              <a:gd name="T63" fmla="*/ 2147483647 h 171"/>
              <a:gd name="T64" fmla="*/ 2147483647 w 175"/>
              <a:gd name="T65" fmla="*/ 2147483647 h 171"/>
              <a:gd name="T66" fmla="*/ 2147483647 w 175"/>
              <a:gd name="T67" fmla="*/ 2147483647 h 171"/>
              <a:gd name="T68" fmla="*/ 2147483647 w 175"/>
              <a:gd name="T69" fmla="*/ 2147483647 h 171"/>
              <a:gd name="T70" fmla="*/ 2147483647 w 175"/>
              <a:gd name="T71" fmla="*/ 2147483647 h 171"/>
              <a:gd name="T72" fmla="*/ 2147483647 w 175"/>
              <a:gd name="T73" fmla="*/ 2147483647 h 171"/>
              <a:gd name="T74" fmla="*/ 2147483647 w 175"/>
              <a:gd name="T75" fmla="*/ 2147483647 h 171"/>
              <a:gd name="T76" fmla="*/ 2147483647 w 175"/>
              <a:gd name="T77" fmla="*/ 2147483647 h 171"/>
              <a:gd name="T78" fmla="*/ 2147483647 w 175"/>
              <a:gd name="T79" fmla="*/ 2147483647 h 171"/>
              <a:gd name="T80" fmla="*/ 2147483647 w 175"/>
              <a:gd name="T81" fmla="*/ 2147483647 h 171"/>
              <a:gd name="T82" fmla="*/ 2147483647 w 175"/>
              <a:gd name="T83" fmla="*/ 2147483647 h 17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75" h="171">
                <a:moveTo>
                  <a:pt x="147" y="24"/>
                </a:moveTo>
                <a:cubicBezTo>
                  <a:pt x="147" y="24"/>
                  <a:pt x="103" y="0"/>
                  <a:pt x="52" y="51"/>
                </a:cubicBezTo>
                <a:cubicBezTo>
                  <a:pt x="0" y="102"/>
                  <a:pt x="25" y="146"/>
                  <a:pt x="25" y="146"/>
                </a:cubicBezTo>
                <a:cubicBezTo>
                  <a:pt x="25" y="146"/>
                  <a:pt x="70" y="171"/>
                  <a:pt x="121" y="120"/>
                </a:cubicBezTo>
                <a:cubicBezTo>
                  <a:pt x="175" y="65"/>
                  <a:pt x="147" y="24"/>
                  <a:pt x="147" y="24"/>
                </a:cubicBezTo>
                <a:close/>
                <a:moveTo>
                  <a:pt x="105" y="71"/>
                </a:moveTo>
                <a:cubicBezTo>
                  <a:pt x="115" y="81"/>
                  <a:pt x="115" y="81"/>
                  <a:pt x="115" y="81"/>
                </a:cubicBezTo>
                <a:cubicBezTo>
                  <a:pt x="111" y="85"/>
                  <a:pt x="111" y="85"/>
                  <a:pt x="111" y="85"/>
                </a:cubicBezTo>
                <a:cubicBezTo>
                  <a:pt x="101" y="75"/>
                  <a:pt x="101" y="75"/>
                  <a:pt x="101" y="75"/>
                </a:cubicBezTo>
                <a:cubicBezTo>
                  <a:pt x="96" y="80"/>
                  <a:pt x="96" y="80"/>
                  <a:pt x="96" y="80"/>
                </a:cubicBezTo>
                <a:cubicBezTo>
                  <a:pt x="106" y="90"/>
                  <a:pt x="106" y="90"/>
                  <a:pt x="106" y="90"/>
                </a:cubicBezTo>
                <a:cubicBezTo>
                  <a:pt x="102" y="94"/>
                  <a:pt x="102" y="94"/>
                  <a:pt x="102" y="94"/>
                </a:cubicBezTo>
                <a:cubicBezTo>
                  <a:pt x="92" y="84"/>
                  <a:pt x="92" y="84"/>
                  <a:pt x="92" y="84"/>
                </a:cubicBezTo>
                <a:cubicBezTo>
                  <a:pt x="86" y="90"/>
                  <a:pt x="86" y="90"/>
                  <a:pt x="86" y="90"/>
                </a:cubicBezTo>
                <a:cubicBezTo>
                  <a:pt x="95" y="99"/>
                  <a:pt x="95" y="99"/>
                  <a:pt x="95" y="99"/>
                </a:cubicBezTo>
                <a:cubicBezTo>
                  <a:pt x="91" y="104"/>
                  <a:pt x="91" y="104"/>
                  <a:pt x="91" y="104"/>
                </a:cubicBezTo>
                <a:cubicBezTo>
                  <a:pt x="82" y="94"/>
                  <a:pt x="82" y="94"/>
                  <a:pt x="82" y="94"/>
                </a:cubicBezTo>
                <a:cubicBezTo>
                  <a:pt x="76" y="100"/>
                  <a:pt x="76" y="100"/>
                  <a:pt x="76" y="100"/>
                </a:cubicBezTo>
                <a:cubicBezTo>
                  <a:pt x="85" y="110"/>
                  <a:pt x="85" y="110"/>
                  <a:pt x="85" y="110"/>
                </a:cubicBezTo>
                <a:cubicBezTo>
                  <a:pt x="81" y="114"/>
                  <a:pt x="81" y="114"/>
                  <a:pt x="81" y="114"/>
                </a:cubicBezTo>
                <a:cubicBezTo>
                  <a:pt x="72" y="104"/>
                  <a:pt x="72" y="104"/>
                  <a:pt x="72" y="104"/>
                </a:cubicBezTo>
                <a:cubicBezTo>
                  <a:pt x="31" y="145"/>
                  <a:pt x="31" y="145"/>
                  <a:pt x="31" y="145"/>
                </a:cubicBezTo>
                <a:cubicBezTo>
                  <a:pt x="27" y="141"/>
                  <a:pt x="27" y="141"/>
                  <a:pt x="27" y="141"/>
                </a:cubicBezTo>
                <a:cubicBezTo>
                  <a:pt x="68" y="100"/>
                  <a:pt x="68" y="100"/>
                  <a:pt x="68" y="100"/>
                </a:cubicBezTo>
                <a:cubicBezTo>
                  <a:pt x="56" y="89"/>
                  <a:pt x="56" y="89"/>
                  <a:pt x="56" y="89"/>
                </a:cubicBezTo>
                <a:cubicBezTo>
                  <a:pt x="60" y="85"/>
                  <a:pt x="60" y="85"/>
                  <a:pt x="60" y="85"/>
                </a:cubicBezTo>
                <a:cubicBezTo>
                  <a:pt x="72" y="96"/>
                  <a:pt x="72" y="96"/>
                  <a:pt x="72" y="96"/>
                </a:cubicBezTo>
                <a:cubicBezTo>
                  <a:pt x="78" y="90"/>
                  <a:pt x="78" y="90"/>
                  <a:pt x="78" y="90"/>
                </a:cubicBezTo>
                <a:cubicBezTo>
                  <a:pt x="66" y="79"/>
                  <a:pt x="66" y="79"/>
                  <a:pt x="66" y="79"/>
                </a:cubicBezTo>
                <a:cubicBezTo>
                  <a:pt x="71" y="75"/>
                  <a:pt x="71" y="75"/>
                  <a:pt x="71" y="75"/>
                </a:cubicBezTo>
                <a:cubicBezTo>
                  <a:pt x="82" y="86"/>
                  <a:pt x="82" y="86"/>
                  <a:pt x="82" y="86"/>
                </a:cubicBezTo>
                <a:cubicBezTo>
                  <a:pt x="88" y="80"/>
                  <a:pt x="88" y="80"/>
                  <a:pt x="88" y="80"/>
                </a:cubicBezTo>
                <a:cubicBezTo>
                  <a:pt x="77" y="69"/>
                  <a:pt x="77" y="69"/>
                  <a:pt x="77" y="69"/>
                </a:cubicBezTo>
                <a:cubicBezTo>
                  <a:pt x="81" y="65"/>
                  <a:pt x="81" y="65"/>
                  <a:pt x="81" y="65"/>
                </a:cubicBezTo>
                <a:cubicBezTo>
                  <a:pt x="92" y="76"/>
                  <a:pt x="92" y="76"/>
                  <a:pt x="92" y="76"/>
                </a:cubicBezTo>
                <a:cubicBezTo>
                  <a:pt x="97" y="71"/>
                  <a:pt x="97" y="71"/>
                  <a:pt x="97" y="71"/>
                </a:cubicBezTo>
                <a:cubicBezTo>
                  <a:pt x="86" y="60"/>
                  <a:pt x="86" y="60"/>
                  <a:pt x="86" y="60"/>
                </a:cubicBezTo>
                <a:cubicBezTo>
                  <a:pt x="90" y="56"/>
                  <a:pt x="90" y="56"/>
                  <a:pt x="90" y="56"/>
                </a:cubicBezTo>
                <a:cubicBezTo>
                  <a:pt x="101" y="66"/>
                  <a:pt x="101" y="66"/>
                  <a:pt x="101" y="66"/>
                </a:cubicBezTo>
                <a:cubicBezTo>
                  <a:pt x="142" y="26"/>
                  <a:pt x="142" y="26"/>
                  <a:pt x="142" y="26"/>
                </a:cubicBezTo>
                <a:cubicBezTo>
                  <a:pt x="146" y="30"/>
                  <a:pt x="146" y="30"/>
                  <a:pt x="146" y="30"/>
                </a:cubicBezTo>
                <a:lnTo>
                  <a:pt x="105" y="71"/>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grpSp>
        <p:nvGrpSpPr>
          <p:cNvPr id="37914" name="组合 476"/>
          <p:cNvGrpSpPr/>
          <p:nvPr/>
        </p:nvGrpSpPr>
        <p:grpSpPr bwMode="auto">
          <a:xfrm>
            <a:off x="5089922" y="2429625"/>
            <a:ext cx="232172" cy="246536"/>
            <a:chOff x="0" y="0"/>
            <a:chExt cx="279744" cy="295236"/>
          </a:xfrm>
        </p:grpSpPr>
        <p:sp>
          <p:nvSpPr>
            <p:cNvPr id="38280" name="Freeform 68"/>
            <p:cNvSpPr/>
            <p:nvPr/>
          </p:nvSpPr>
          <p:spPr bwMode="auto">
            <a:xfrm>
              <a:off x="42827" y="0"/>
              <a:ext cx="236917" cy="234184"/>
            </a:xfrm>
            <a:custGeom>
              <a:avLst/>
              <a:gdLst>
                <a:gd name="T0" fmla="*/ 2147483647 w 110"/>
                <a:gd name="T1" fmla="*/ 2147483647 h 109"/>
                <a:gd name="T2" fmla="*/ 2147483647 w 110"/>
                <a:gd name="T3" fmla="*/ 2147483647 h 109"/>
                <a:gd name="T4" fmla="*/ 2147483647 w 110"/>
                <a:gd name="T5" fmla="*/ 2147483647 h 109"/>
                <a:gd name="T6" fmla="*/ 2147483647 w 110"/>
                <a:gd name="T7" fmla="*/ 2147483647 h 109"/>
                <a:gd name="T8" fmla="*/ 2147483647 w 110"/>
                <a:gd name="T9" fmla="*/ 2147483647 h 1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0" h="109">
                  <a:moveTo>
                    <a:pt x="90" y="19"/>
                  </a:moveTo>
                  <a:cubicBezTo>
                    <a:pt x="71" y="0"/>
                    <a:pt x="39" y="0"/>
                    <a:pt x="20" y="19"/>
                  </a:cubicBezTo>
                  <a:cubicBezTo>
                    <a:pt x="0" y="39"/>
                    <a:pt x="0" y="70"/>
                    <a:pt x="20" y="90"/>
                  </a:cubicBezTo>
                  <a:cubicBezTo>
                    <a:pt x="39" y="109"/>
                    <a:pt x="71" y="109"/>
                    <a:pt x="90" y="90"/>
                  </a:cubicBezTo>
                  <a:cubicBezTo>
                    <a:pt x="110" y="70"/>
                    <a:pt x="110" y="39"/>
                    <a:pt x="90" y="19"/>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281" name="Freeform 69"/>
            <p:cNvSpPr/>
            <p:nvPr/>
          </p:nvSpPr>
          <p:spPr bwMode="auto">
            <a:xfrm>
              <a:off x="0" y="186800"/>
              <a:ext cx="90211" cy="92944"/>
            </a:xfrm>
            <a:custGeom>
              <a:avLst/>
              <a:gdLst>
                <a:gd name="T0" fmla="*/ 0 w 99"/>
                <a:gd name="T1" fmla="*/ 2147483647 h 102"/>
                <a:gd name="T2" fmla="*/ 2147483647 w 99"/>
                <a:gd name="T3" fmla="*/ 2147483647 h 102"/>
                <a:gd name="T4" fmla="*/ 2147483647 w 99"/>
                <a:gd name="T5" fmla="*/ 2147483647 h 102"/>
                <a:gd name="T6" fmla="*/ 2147483647 w 99"/>
                <a:gd name="T7" fmla="*/ 0 h 102"/>
                <a:gd name="T8" fmla="*/ 0 w 99"/>
                <a:gd name="T9" fmla="*/ 2147483647 h 1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9" h="102">
                  <a:moveTo>
                    <a:pt x="0" y="74"/>
                  </a:moveTo>
                  <a:lnTo>
                    <a:pt x="26" y="102"/>
                  </a:lnTo>
                  <a:lnTo>
                    <a:pt x="99" y="29"/>
                  </a:lnTo>
                  <a:lnTo>
                    <a:pt x="73" y="0"/>
                  </a:lnTo>
                  <a:lnTo>
                    <a:pt x="0" y="74"/>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282" name="Freeform 70"/>
            <p:cNvSpPr/>
            <p:nvPr/>
          </p:nvSpPr>
          <p:spPr bwMode="auto">
            <a:xfrm>
              <a:off x="159463" y="234184"/>
              <a:ext cx="58318" cy="61052"/>
            </a:xfrm>
            <a:custGeom>
              <a:avLst/>
              <a:gdLst>
                <a:gd name="T0" fmla="*/ 2147483647 w 27"/>
                <a:gd name="T1" fmla="*/ 2147483647 h 28"/>
                <a:gd name="T2" fmla="*/ 2147483647 w 27"/>
                <a:gd name="T3" fmla="*/ 2147483647 h 28"/>
                <a:gd name="T4" fmla="*/ 2147483647 w 27"/>
                <a:gd name="T5" fmla="*/ 2147483647 h 28"/>
                <a:gd name="T6" fmla="*/ 2147483647 w 27"/>
                <a:gd name="T7" fmla="*/ 2147483647 h 28"/>
                <a:gd name="T8" fmla="*/ 2147483647 w 27"/>
                <a:gd name="T9" fmla="*/ 2147483647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28">
                  <a:moveTo>
                    <a:pt x="5" y="5"/>
                  </a:moveTo>
                  <a:cubicBezTo>
                    <a:pt x="0" y="10"/>
                    <a:pt x="0" y="18"/>
                    <a:pt x="5" y="23"/>
                  </a:cubicBezTo>
                  <a:cubicBezTo>
                    <a:pt x="10" y="28"/>
                    <a:pt x="18" y="28"/>
                    <a:pt x="22" y="23"/>
                  </a:cubicBezTo>
                  <a:cubicBezTo>
                    <a:pt x="27" y="18"/>
                    <a:pt x="27" y="10"/>
                    <a:pt x="22" y="5"/>
                  </a:cubicBezTo>
                  <a:cubicBezTo>
                    <a:pt x="18" y="0"/>
                    <a:pt x="10" y="0"/>
                    <a:pt x="5" y="5"/>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7915" name="组合 478"/>
          <p:cNvGrpSpPr/>
          <p:nvPr/>
        </p:nvGrpSpPr>
        <p:grpSpPr bwMode="auto">
          <a:xfrm>
            <a:off x="5666185" y="2406997"/>
            <a:ext cx="290513" cy="306085"/>
            <a:chOff x="0" y="0"/>
            <a:chExt cx="348998" cy="368134"/>
          </a:xfrm>
        </p:grpSpPr>
        <p:sp>
          <p:nvSpPr>
            <p:cNvPr id="38276" name="Oval 71"/>
            <p:cNvSpPr>
              <a:spLocks noChangeArrowheads="1"/>
            </p:cNvSpPr>
            <p:nvPr/>
          </p:nvSpPr>
          <p:spPr bwMode="auto">
            <a:xfrm>
              <a:off x="144885" y="0"/>
              <a:ext cx="66519" cy="66519"/>
            </a:xfrm>
            <a:prstGeom prst="ellipse">
              <a:avLst/>
            </a:pr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en-US">
                <a:solidFill>
                  <a:srgbClr val="000000"/>
                </a:solidFill>
              </a:endParaRPr>
            </a:p>
          </p:txBody>
        </p:sp>
        <p:sp>
          <p:nvSpPr>
            <p:cNvPr id="38277" name="Freeform 72"/>
            <p:cNvSpPr/>
            <p:nvPr/>
          </p:nvSpPr>
          <p:spPr bwMode="auto">
            <a:xfrm>
              <a:off x="118459" y="164020"/>
              <a:ext cx="99323" cy="204114"/>
            </a:xfrm>
            <a:custGeom>
              <a:avLst/>
              <a:gdLst>
                <a:gd name="T0" fmla="*/ 2147483647 w 46"/>
                <a:gd name="T1" fmla="*/ 2147483647 h 95"/>
                <a:gd name="T2" fmla="*/ 2147483647 w 46"/>
                <a:gd name="T3" fmla="*/ 0 h 95"/>
                <a:gd name="T4" fmla="*/ 2147483647 w 46"/>
                <a:gd name="T5" fmla="*/ 2147483647 h 95"/>
                <a:gd name="T6" fmla="*/ 2147483647 w 46"/>
                <a:gd name="T7" fmla="*/ 2147483647 h 95"/>
                <a:gd name="T8" fmla="*/ 2147483647 w 46"/>
                <a:gd name="T9" fmla="*/ 2147483647 h 95"/>
                <a:gd name="T10" fmla="*/ 2147483647 w 46"/>
                <a:gd name="T11" fmla="*/ 2147483647 h 95"/>
                <a:gd name="T12" fmla="*/ 2147483647 w 46"/>
                <a:gd name="T13" fmla="*/ 2147483647 h 95"/>
                <a:gd name="T14" fmla="*/ 2147483647 w 46"/>
                <a:gd name="T15" fmla="*/ 2147483647 h 95"/>
                <a:gd name="T16" fmla="*/ 2147483647 w 46"/>
                <a:gd name="T17" fmla="*/ 2147483647 h 95"/>
                <a:gd name="T18" fmla="*/ 2147483647 w 46"/>
                <a:gd name="T19" fmla="*/ 2147483647 h 95"/>
                <a:gd name="T20" fmla="*/ 2147483647 w 46"/>
                <a:gd name="T21" fmla="*/ 2147483647 h 95"/>
                <a:gd name="T22" fmla="*/ 2147483647 w 46"/>
                <a:gd name="T23" fmla="*/ 2147483647 h 95"/>
                <a:gd name="T24" fmla="*/ 2147483647 w 46"/>
                <a:gd name="T25" fmla="*/ 2147483647 h 95"/>
                <a:gd name="T26" fmla="*/ 2147483647 w 46"/>
                <a:gd name="T27" fmla="*/ 2147483647 h 95"/>
                <a:gd name="T28" fmla="*/ 2147483647 w 46"/>
                <a:gd name="T29" fmla="*/ 2147483647 h 9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6" h="95">
                  <a:moveTo>
                    <a:pt x="35" y="14"/>
                  </a:moveTo>
                  <a:cubicBezTo>
                    <a:pt x="23" y="7"/>
                    <a:pt x="14" y="3"/>
                    <a:pt x="7" y="0"/>
                  </a:cubicBezTo>
                  <a:cubicBezTo>
                    <a:pt x="7" y="45"/>
                    <a:pt x="7" y="45"/>
                    <a:pt x="7" y="45"/>
                  </a:cubicBezTo>
                  <a:cubicBezTo>
                    <a:pt x="2" y="69"/>
                    <a:pt x="2" y="69"/>
                    <a:pt x="2" y="69"/>
                  </a:cubicBezTo>
                  <a:cubicBezTo>
                    <a:pt x="0" y="75"/>
                    <a:pt x="5" y="78"/>
                    <a:pt x="10" y="78"/>
                  </a:cubicBezTo>
                  <a:cubicBezTo>
                    <a:pt x="15" y="78"/>
                    <a:pt x="18" y="75"/>
                    <a:pt x="20" y="70"/>
                  </a:cubicBezTo>
                  <a:cubicBezTo>
                    <a:pt x="25" y="48"/>
                    <a:pt x="25" y="48"/>
                    <a:pt x="25" y="48"/>
                  </a:cubicBezTo>
                  <a:cubicBezTo>
                    <a:pt x="25" y="15"/>
                    <a:pt x="25" y="15"/>
                    <a:pt x="25" y="15"/>
                  </a:cubicBezTo>
                  <a:cubicBezTo>
                    <a:pt x="29" y="15"/>
                    <a:pt x="29" y="15"/>
                    <a:pt x="29" y="15"/>
                  </a:cubicBezTo>
                  <a:cubicBezTo>
                    <a:pt x="29" y="87"/>
                    <a:pt x="29" y="87"/>
                    <a:pt x="29" y="87"/>
                  </a:cubicBezTo>
                  <a:cubicBezTo>
                    <a:pt x="29" y="87"/>
                    <a:pt x="29" y="87"/>
                    <a:pt x="29" y="87"/>
                  </a:cubicBezTo>
                  <a:cubicBezTo>
                    <a:pt x="29" y="91"/>
                    <a:pt x="33" y="95"/>
                    <a:pt x="37" y="95"/>
                  </a:cubicBezTo>
                  <a:cubicBezTo>
                    <a:pt x="42" y="95"/>
                    <a:pt x="46" y="91"/>
                    <a:pt x="46" y="87"/>
                  </a:cubicBezTo>
                  <a:cubicBezTo>
                    <a:pt x="46" y="20"/>
                    <a:pt x="46" y="20"/>
                    <a:pt x="46" y="20"/>
                  </a:cubicBezTo>
                  <a:cubicBezTo>
                    <a:pt x="43" y="18"/>
                    <a:pt x="39" y="16"/>
                    <a:pt x="35" y="14"/>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278" name="Freeform 73"/>
            <p:cNvSpPr>
              <a:spLocks noEditPoints="1"/>
            </p:cNvSpPr>
            <p:nvPr/>
          </p:nvSpPr>
          <p:spPr bwMode="auto">
            <a:xfrm>
              <a:off x="45561" y="17313"/>
              <a:ext cx="260609" cy="126660"/>
            </a:xfrm>
            <a:custGeom>
              <a:avLst/>
              <a:gdLst>
                <a:gd name="T0" fmla="*/ 2147483647 w 121"/>
                <a:gd name="T1" fmla="*/ 2147483647 h 59"/>
                <a:gd name="T2" fmla="*/ 2147483647 w 121"/>
                <a:gd name="T3" fmla="*/ 2147483647 h 59"/>
                <a:gd name="T4" fmla="*/ 2147483647 w 121"/>
                <a:gd name="T5" fmla="*/ 2147483647 h 59"/>
                <a:gd name="T6" fmla="*/ 2147483647 w 121"/>
                <a:gd name="T7" fmla="*/ 2147483647 h 59"/>
                <a:gd name="T8" fmla="*/ 2147483647 w 121"/>
                <a:gd name="T9" fmla="*/ 2147483647 h 59"/>
                <a:gd name="T10" fmla="*/ 2147483647 w 121"/>
                <a:gd name="T11" fmla="*/ 2147483647 h 59"/>
                <a:gd name="T12" fmla="*/ 2147483647 w 121"/>
                <a:gd name="T13" fmla="*/ 2147483647 h 59"/>
                <a:gd name="T14" fmla="*/ 2147483647 w 121"/>
                <a:gd name="T15" fmla="*/ 2147483647 h 59"/>
                <a:gd name="T16" fmla="*/ 2147483647 w 121"/>
                <a:gd name="T17" fmla="*/ 2147483647 h 59"/>
                <a:gd name="T18" fmla="*/ 2147483647 w 121"/>
                <a:gd name="T19" fmla="*/ 2147483647 h 59"/>
                <a:gd name="T20" fmla="*/ 2147483647 w 121"/>
                <a:gd name="T21" fmla="*/ 2147483647 h 59"/>
                <a:gd name="T22" fmla="*/ 2147483647 w 121"/>
                <a:gd name="T23" fmla="*/ 2147483647 h 59"/>
                <a:gd name="T24" fmla="*/ 2147483647 w 121"/>
                <a:gd name="T25" fmla="*/ 2147483647 h 59"/>
                <a:gd name="T26" fmla="*/ 2147483647 w 121"/>
                <a:gd name="T27" fmla="*/ 2147483647 h 59"/>
                <a:gd name="T28" fmla="*/ 2147483647 w 121"/>
                <a:gd name="T29" fmla="*/ 2147483647 h 59"/>
                <a:gd name="T30" fmla="*/ 2147483647 w 121"/>
                <a:gd name="T31" fmla="*/ 2147483647 h 59"/>
                <a:gd name="T32" fmla="*/ 2147483647 w 121"/>
                <a:gd name="T33" fmla="*/ 2147483647 h 59"/>
                <a:gd name="T34" fmla="*/ 2147483647 w 121"/>
                <a:gd name="T35" fmla="*/ 2147483647 h 59"/>
                <a:gd name="T36" fmla="*/ 2147483647 w 121"/>
                <a:gd name="T37" fmla="*/ 2147483647 h 59"/>
                <a:gd name="T38" fmla="*/ 2147483647 w 121"/>
                <a:gd name="T39" fmla="*/ 2147483647 h 59"/>
                <a:gd name="T40" fmla="*/ 2147483647 w 121"/>
                <a:gd name="T41" fmla="*/ 2147483647 h 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1" h="59">
                  <a:moveTo>
                    <a:pt x="3" y="12"/>
                  </a:moveTo>
                  <a:cubicBezTo>
                    <a:pt x="31" y="41"/>
                    <a:pt x="31" y="41"/>
                    <a:pt x="31" y="41"/>
                  </a:cubicBezTo>
                  <a:cubicBezTo>
                    <a:pt x="45" y="42"/>
                    <a:pt x="62" y="49"/>
                    <a:pt x="80" y="59"/>
                  </a:cubicBezTo>
                  <a:cubicBezTo>
                    <a:pt x="80" y="51"/>
                    <a:pt x="80" y="51"/>
                    <a:pt x="80" y="51"/>
                  </a:cubicBezTo>
                  <a:cubicBezTo>
                    <a:pt x="118" y="12"/>
                    <a:pt x="118" y="12"/>
                    <a:pt x="118" y="12"/>
                  </a:cubicBezTo>
                  <a:cubicBezTo>
                    <a:pt x="118" y="12"/>
                    <a:pt x="118" y="12"/>
                    <a:pt x="118" y="12"/>
                  </a:cubicBezTo>
                  <a:cubicBezTo>
                    <a:pt x="121" y="10"/>
                    <a:pt x="121" y="6"/>
                    <a:pt x="118" y="3"/>
                  </a:cubicBezTo>
                  <a:cubicBezTo>
                    <a:pt x="116" y="0"/>
                    <a:pt x="112" y="0"/>
                    <a:pt x="109" y="3"/>
                  </a:cubicBezTo>
                  <a:cubicBezTo>
                    <a:pt x="109" y="3"/>
                    <a:pt x="109" y="3"/>
                    <a:pt x="109" y="3"/>
                  </a:cubicBezTo>
                  <a:cubicBezTo>
                    <a:pt x="84" y="28"/>
                    <a:pt x="84" y="28"/>
                    <a:pt x="84" y="28"/>
                  </a:cubicBezTo>
                  <a:cubicBezTo>
                    <a:pt x="84" y="28"/>
                    <a:pt x="84" y="28"/>
                    <a:pt x="84" y="28"/>
                  </a:cubicBezTo>
                  <a:cubicBezTo>
                    <a:pt x="84" y="28"/>
                    <a:pt x="84" y="28"/>
                    <a:pt x="84" y="28"/>
                  </a:cubicBezTo>
                  <a:cubicBezTo>
                    <a:pt x="37" y="28"/>
                    <a:pt x="37" y="28"/>
                    <a:pt x="37" y="28"/>
                  </a:cubicBezTo>
                  <a:cubicBezTo>
                    <a:pt x="12" y="3"/>
                    <a:pt x="12" y="3"/>
                    <a:pt x="12" y="3"/>
                  </a:cubicBezTo>
                  <a:cubicBezTo>
                    <a:pt x="12" y="3"/>
                    <a:pt x="12" y="3"/>
                    <a:pt x="12" y="3"/>
                  </a:cubicBezTo>
                  <a:cubicBezTo>
                    <a:pt x="10" y="0"/>
                    <a:pt x="6" y="0"/>
                    <a:pt x="3" y="3"/>
                  </a:cubicBezTo>
                  <a:cubicBezTo>
                    <a:pt x="0" y="6"/>
                    <a:pt x="0" y="10"/>
                    <a:pt x="3" y="12"/>
                  </a:cubicBezTo>
                  <a:close/>
                  <a:moveTo>
                    <a:pt x="80" y="47"/>
                  </a:moveTo>
                  <a:cubicBezTo>
                    <a:pt x="80" y="47"/>
                    <a:pt x="80" y="47"/>
                    <a:pt x="80" y="47"/>
                  </a:cubicBezTo>
                  <a:cubicBezTo>
                    <a:pt x="80" y="48"/>
                    <a:pt x="80" y="48"/>
                    <a:pt x="80" y="48"/>
                  </a:cubicBezTo>
                  <a:lnTo>
                    <a:pt x="80" y="47"/>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279" name="Freeform 74"/>
            <p:cNvSpPr/>
            <p:nvPr/>
          </p:nvSpPr>
          <p:spPr bwMode="auto">
            <a:xfrm>
              <a:off x="0" y="94767"/>
              <a:ext cx="348998" cy="143973"/>
            </a:xfrm>
            <a:custGeom>
              <a:avLst/>
              <a:gdLst>
                <a:gd name="T0" fmla="*/ 2147483647 w 162"/>
                <a:gd name="T1" fmla="*/ 2147483647 h 67"/>
                <a:gd name="T2" fmla="*/ 2147483647 w 162"/>
                <a:gd name="T3" fmla="*/ 2147483647 h 67"/>
                <a:gd name="T4" fmla="*/ 2147483647 w 162"/>
                <a:gd name="T5" fmla="*/ 2147483647 h 67"/>
                <a:gd name="T6" fmla="*/ 2147483647 w 162"/>
                <a:gd name="T7" fmla="*/ 2147483647 h 67"/>
                <a:gd name="T8" fmla="*/ 0 w 162"/>
                <a:gd name="T9" fmla="*/ 2147483647 h 67"/>
                <a:gd name="T10" fmla="*/ 2147483647 w 162"/>
                <a:gd name="T11" fmla="*/ 2147483647 h 67"/>
                <a:gd name="T12" fmla="*/ 2147483647 w 162"/>
                <a:gd name="T13" fmla="*/ 2147483647 h 67"/>
                <a:gd name="T14" fmla="*/ 2147483647 w 162"/>
                <a:gd name="T15" fmla="*/ 2147483647 h 67"/>
                <a:gd name="T16" fmla="*/ 2147483647 w 162"/>
                <a:gd name="T17" fmla="*/ 2147483647 h 67"/>
                <a:gd name="T18" fmla="*/ 2147483647 w 162"/>
                <a:gd name="T19" fmla="*/ 2147483647 h 67"/>
                <a:gd name="T20" fmla="*/ 2147483647 w 162"/>
                <a:gd name="T21" fmla="*/ 2147483647 h 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2" h="67">
                  <a:moveTo>
                    <a:pt x="144" y="30"/>
                  </a:moveTo>
                  <a:cubicBezTo>
                    <a:pt x="130" y="42"/>
                    <a:pt x="130" y="42"/>
                    <a:pt x="130" y="42"/>
                  </a:cubicBezTo>
                  <a:cubicBezTo>
                    <a:pt x="124" y="39"/>
                    <a:pt x="116" y="35"/>
                    <a:pt x="104" y="28"/>
                  </a:cubicBezTo>
                  <a:cubicBezTo>
                    <a:pt x="68" y="7"/>
                    <a:pt x="39" y="0"/>
                    <a:pt x="20" y="9"/>
                  </a:cubicBezTo>
                  <a:cubicBezTo>
                    <a:pt x="7" y="16"/>
                    <a:pt x="1" y="28"/>
                    <a:pt x="0" y="35"/>
                  </a:cubicBezTo>
                  <a:cubicBezTo>
                    <a:pt x="19" y="38"/>
                    <a:pt x="19" y="38"/>
                    <a:pt x="19" y="38"/>
                  </a:cubicBezTo>
                  <a:cubicBezTo>
                    <a:pt x="19" y="38"/>
                    <a:pt x="21" y="30"/>
                    <a:pt x="28" y="27"/>
                  </a:cubicBezTo>
                  <a:cubicBezTo>
                    <a:pt x="36" y="23"/>
                    <a:pt x="54" y="21"/>
                    <a:pt x="94" y="45"/>
                  </a:cubicBezTo>
                  <a:cubicBezTo>
                    <a:pt x="122" y="61"/>
                    <a:pt x="137" y="67"/>
                    <a:pt x="145" y="67"/>
                  </a:cubicBezTo>
                  <a:cubicBezTo>
                    <a:pt x="150" y="67"/>
                    <a:pt x="153" y="65"/>
                    <a:pt x="155" y="62"/>
                  </a:cubicBezTo>
                  <a:cubicBezTo>
                    <a:pt x="159" y="58"/>
                    <a:pt x="162" y="49"/>
                    <a:pt x="144" y="30"/>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7916" name="组合 2"/>
          <p:cNvGrpSpPr/>
          <p:nvPr/>
        </p:nvGrpSpPr>
        <p:grpSpPr bwMode="auto">
          <a:xfrm>
            <a:off x="609601" y="2788114"/>
            <a:ext cx="307181" cy="365634"/>
            <a:chOff x="0" y="0"/>
            <a:chExt cx="369956" cy="439208"/>
          </a:xfrm>
        </p:grpSpPr>
        <p:sp>
          <p:nvSpPr>
            <p:cNvPr id="38268" name="Freeform 75"/>
            <p:cNvSpPr>
              <a:spLocks noEditPoints="1"/>
            </p:cNvSpPr>
            <p:nvPr/>
          </p:nvSpPr>
          <p:spPr bwMode="auto">
            <a:xfrm>
              <a:off x="0" y="0"/>
              <a:ext cx="369956" cy="439208"/>
            </a:xfrm>
            <a:custGeom>
              <a:avLst/>
              <a:gdLst>
                <a:gd name="T0" fmla="*/ 2147483647 w 172"/>
                <a:gd name="T1" fmla="*/ 2147483647 h 204"/>
                <a:gd name="T2" fmla="*/ 2147483647 w 172"/>
                <a:gd name="T3" fmla="*/ 2147483647 h 204"/>
                <a:gd name="T4" fmla="*/ 2147483647 w 172"/>
                <a:gd name="T5" fmla="*/ 2147483647 h 204"/>
                <a:gd name="T6" fmla="*/ 2147483647 w 172"/>
                <a:gd name="T7" fmla="*/ 0 h 204"/>
                <a:gd name="T8" fmla="*/ 2147483647 w 172"/>
                <a:gd name="T9" fmla="*/ 2147483647 h 204"/>
                <a:gd name="T10" fmla="*/ 2147483647 w 172"/>
                <a:gd name="T11" fmla="*/ 0 h 204"/>
                <a:gd name="T12" fmla="*/ 2147483647 w 172"/>
                <a:gd name="T13" fmla="*/ 2147483647 h 204"/>
                <a:gd name="T14" fmla="*/ 2147483647 w 172"/>
                <a:gd name="T15" fmla="*/ 2147483647 h 204"/>
                <a:gd name="T16" fmla="*/ 0 w 172"/>
                <a:gd name="T17" fmla="*/ 2147483647 h 204"/>
                <a:gd name="T18" fmla="*/ 0 w 172"/>
                <a:gd name="T19" fmla="*/ 2147483647 h 204"/>
                <a:gd name="T20" fmla="*/ 2147483647 w 172"/>
                <a:gd name="T21" fmla="*/ 2147483647 h 204"/>
                <a:gd name="T22" fmla="*/ 2147483647 w 172"/>
                <a:gd name="T23" fmla="*/ 2147483647 h 204"/>
                <a:gd name="T24" fmla="*/ 2147483647 w 172"/>
                <a:gd name="T25" fmla="*/ 2147483647 h 204"/>
                <a:gd name="T26" fmla="*/ 2147483647 w 172"/>
                <a:gd name="T27" fmla="*/ 2147483647 h 204"/>
                <a:gd name="T28" fmla="*/ 2147483647 w 172"/>
                <a:gd name="T29" fmla="*/ 2147483647 h 204"/>
                <a:gd name="T30" fmla="*/ 2147483647 w 172"/>
                <a:gd name="T31" fmla="*/ 2147483647 h 204"/>
                <a:gd name="T32" fmla="*/ 2147483647 w 172"/>
                <a:gd name="T33" fmla="*/ 2147483647 h 204"/>
                <a:gd name="T34" fmla="*/ 2147483647 w 172"/>
                <a:gd name="T35" fmla="*/ 2147483647 h 204"/>
                <a:gd name="T36" fmla="*/ 2147483647 w 172"/>
                <a:gd name="T37" fmla="*/ 2147483647 h 204"/>
                <a:gd name="T38" fmla="*/ 2147483647 w 172"/>
                <a:gd name="T39" fmla="*/ 2147483647 h 204"/>
                <a:gd name="T40" fmla="*/ 2147483647 w 172"/>
                <a:gd name="T41" fmla="*/ 2147483647 h 204"/>
                <a:gd name="T42" fmla="*/ 2147483647 w 172"/>
                <a:gd name="T43" fmla="*/ 2147483647 h 204"/>
                <a:gd name="T44" fmla="*/ 2147483647 w 172"/>
                <a:gd name="T45" fmla="*/ 2147483647 h 20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72" h="204">
                  <a:moveTo>
                    <a:pt x="172" y="53"/>
                  </a:moveTo>
                  <a:cubicBezTo>
                    <a:pt x="90" y="53"/>
                    <a:pt x="90" y="53"/>
                    <a:pt x="90" y="53"/>
                  </a:cubicBezTo>
                  <a:cubicBezTo>
                    <a:pt x="139" y="5"/>
                    <a:pt x="139" y="5"/>
                    <a:pt x="139" y="5"/>
                  </a:cubicBezTo>
                  <a:cubicBezTo>
                    <a:pt x="134" y="0"/>
                    <a:pt x="134" y="0"/>
                    <a:pt x="134" y="0"/>
                  </a:cubicBezTo>
                  <a:cubicBezTo>
                    <a:pt x="86" y="49"/>
                    <a:pt x="86" y="49"/>
                    <a:pt x="86" y="49"/>
                  </a:cubicBezTo>
                  <a:cubicBezTo>
                    <a:pt x="30" y="0"/>
                    <a:pt x="30" y="0"/>
                    <a:pt x="30" y="0"/>
                  </a:cubicBezTo>
                  <a:cubicBezTo>
                    <a:pt x="26" y="5"/>
                    <a:pt x="26" y="5"/>
                    <a:pt x="26" y="5"/>
                  </a:cubicBezTo>
                  <a:cubicBezTo>
                    <a:pt x="81" y="53"/>
                    <a:pt x="81" y="53"/>
                    <a:pt x="81" y="53"/>
                  </a:cubicBezTo>
                  <a:cubicBezTo>
                    <a:pt x="0" y="53"/>
                    <a:pt x="0" y="53"/>
                    <a:pt x="0" y="53"/>
                  </a:cubicBezTo>
                  <a:cubicBezTo>
                    <a:pt x="0" y="177"/>
                    <a:pt x="0" y="177"/>
                    <a:pt x="0" y="177"/>
                  </a:cubicBezTo>
                  <a:cubicBezTo>
                    <a:pt x="127" y="177"/>
                    <a:pt x="127" y="177"/>
                    <a:pt x="127" y="177"/>
                  </a:cubicBezTo>
                  <a:cubicBezTo>
                    <a:pt x="127" y="180"/>
                    <a:pt x="128" y="187"/>
                    <a:pt x="138" y="187"/>
                  </a:cubicBezTo>
                  <a:cubicBezTo>
                    <a:pt x="138" y="187"/>
                    <a:pt x="155" y="186"/>
                    <a:pt x="155" y="204"/>
                  </a:cubicBezTo>
                  <a:cubicBezTo>
                    <a:pt x="161" y="204"/>
                    <a:pt x="161" y="204"/>
                    <a:pt x="161" y="204"/>
                  </a:cubicBezTo>
                  <a:cubicBezTo>
                    <a:pt x="161" y="204"/>
                    <a:pt x="163" y="180"/>
                    <a:pt x="138" y="180"/>
                  </a:cubicBezTo>
                  <a:cubicBezTo>
                    <a:pt x="138" y="180"/>
                    <a:pt x="133" y="180"/>
                    <a:pt x="134" y="177"/>
                  </a:cubicBezTo>
                  <a:cubicBezTo>
                    <a:pt x="172" y="177"/>
                    <a:pt x="172" y="177"/>
                    <a:pt x="172" y="177"/>
                  </a:cubicBezTo>
                  <a:lnTo>
                    <a:pt x="172" y="53"/>
                  </a:lnTo>
                  <a:close/>
                  <a:moveTo>
                    <a:pt x="162" y="165"/>
                  </a:moveTo>
                  <a:cubicBezTo>
                    <a:pt x="9" y="165"/>
                    <a:pt x="9" y="165"/>
                    <a:pt x="9" y="165"/>
                  </a:cubicBezTo>
                  <a:cubicBezTo>
                    <a:pt x="9" y="65"/>
                    <a:pt x="9" y="65"/>
                    <a:pt x="9" y="65"/>
                  </a:cubicBezTo>
                  <a:cubicBezTo>
                    <a:pt x="162" y="65"/>
                    <a:pt x="162" y="65"/>
                    <a:pt x="162" y="65"/>
                  </a:cubicBezTo>
                  <a:lnTo>
                    <a:pt x="162" y="165"/>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269" name="Rectangle 76"/>
            <p:cNvSpPr>
              <a:spLocks noChangeArrowheads="1"/>
            </p:cNvSpPr>
            <p:nvPr/>
          </p:nvSpPr>
          <p:spPr bwMode="auto">
            <a:xfrm>
              <a:off x="133038" y="390003"/>
              <a:ext cx="105702" cy="19135"/>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8270" name="Rectangle 77"/>
            <p:cNvSpPr>
              <a:spLocks noChangeArrowheads="1"/>
            </p:cNvSpPr>
            <p:nvPr/>
          </p:nvSpPr>
          <p:spPr bwMode="auto">
            <a:xfrm>
              <a:off x="77453" y="415517"/>
              <a:ext cx="217782" cy="14580"/>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8271" name="Freeform 78"/>
            <p:cNvSpPr>
              <a:spLocks noEditPoints="1"/>
            </p:cNvSpPr>
            <p:nvPr/>
          </p:nvSpPr>
          <p:spPr bwMode="auto">
            <a:xfrm>
              <a:off x="133038" y="158553"/>
              <a:ext cx="102057" cy="99323"/>
            </a:xfrm>
            <a:custGeom>
              <a:avLst/>
              <a:gdLst>
                <a:gd name="T0" fmla="*/ 2147483647 w 47"/>
                <a:gd name="T1" fmla="*/ 0 h 46"/>
                <a:gd name="T2" fmla="*/ 2147483647 w 47"/>
                <a:gd name="T3" fmla="*/ 2147483647 h 46"/>
                <a:gd name="T4" fmla="*/ 2147483647 w 47"/>
                <a:gd name="T5" fmla="*/ 2147483647 h 46"/>
                <a:gd name="T6" fmla="*/ 2147483647 w 47"/>
                <a:gd name="T7" fmla="*/ 2147483647 h 46"/>
                <a:gd name="T8" fmla="*/ 2147483647 w 47"/>
                <a:gd name="T9" fmla="*/ 2147483647 h 46"/>
                <a:gd name="T10" fmla="*/ 2147483647 w 47"/>
                <a:gd name="T11" fmla="*/ 2147483647 h 46"/>
                <a:gd name="T12" fmla="*/ 2147483647 w 47"/>
                <a:gd name="T13" fmla="*/ 2147483647 h 46"/>
                <a:gd name="T14" fmla="*/ 2147483647 w 47"/>
                <a:gd name="T15" fmla="*/ 2147483647 h 46"/>
                <a:gd name="T16" fmla="*/ 2147483647 w 47"/>
                <a:gd name="T17" fmla="*/ 2147483647 h 46"/>
                <a:gd name="T18" fmla="*/ 2147483647 w 47"/>
                <a:gd name="T19" fmla="*/ 2147483647 h 46"/>
                <a:gd name="T20" fmla="*/ 2147483647 w 47"/>
                <a:gd name="T21" fmla="*/ 2147483647 h 46"/>
                <a:gd name="T22" fmla="*/ 2147483647 w 47"/>
                <a:gd name="T23" fmla="*/ 2147483647 h 46"/>
                <a:gd name="T24" fmla="*/ 2147483647 w 47"/>
                <a:gd name="T25" fmla="*/ 2147483647 h 46"/>
                <a:gd name="T26" fmla="*/ 2147483647 w 47"/>
                <a:gd name="T27" fmla="*/ 2147483647 h 46"/>
                <a:gd name="T28" fmla="*/ 2147483647 w 47"/>
                <a:gd name="T29" fmla="*/ 2147483647 h 46"/>
                <a:gd name="T30" fmla="*/ 2147483647 w 47"/>
                <a:gd name="T31" fmla="*/ 2147483647 h 46"/>
                <a:gd name="T32" fmla="*/ 2147483647 w 47"/>
                <a:gd name="T33" fmla="*/ 2147483647 h 46"/>
                <a:gd name="T34" fmla="*/ 2147483647 w 47"/>
                <a:gd name="T35" fmla="*/ 2147483647 h 46"/>
                <a:gd name="T36" fmla="*/ 2147483647 w 47"/>
                <a:gd name="T37" fmla="*/ 2147483647 h 46"/>
                <a:gd name="T38" fmla="*/ 2147483647 w 47"/>
                <a:gd name="T39" fmla="*/ 2147483647 h 46"/>
                <a:gd name="T40" fmla="*/ 2147483647 w 47"/>
                <a:gd name="T41" fmla="*/ 2147483647 h 46"/>
                <a:gd name="T42" fmla="*/ 2147483647 w 47"/>
                <a:gd name="T43" fmla="*/ 2147483647 h 46"/>
                <a:gd name="T44" fmla="*/ 2147483647 w 47"/>
                <a:gd name="T45" fmla="*/ 2147483647 h 46"/>
                <a:gd name="T46" fmla="*/ 2147483647 w 47"/>
                <a:gd name="T47" fmla="*/ 2147483647 h 46"/>
                <a:gd name="T48" fmla="*/ 2147483647 w 47"/>
                <a:gd name="T49" fmla="*/ 2147483647 h 46"/>
                <a:gd name="T50" fmla="*/ 2147483647 w 47"/>
                <a:gd name="T51" fmla="*/ 2147483647 h 46"/>
                <a:gd name="T52" fmla="*/ 2147483647 w 47"/>
                <a:gd name="T53" fmla="*/ 2147483647 h 46"/>
                <a:gd name="T54" fmla="*/ 2147483647 w 47"/>
                <a:gd name="T55" fmla="*/ 2147483647 h 46"/>
                <a:gd name="T56" fmla="*/ 2147483647 w 47"/>
                <a:gd name="T57" fmla="*/ 2147483647 h 46"/>
                <a:gd name="T58" fmla="*/ 2147483647 w 47"/>
                <a:gd name="T59" fmla="*/ 2147483647 h 46"/>
                <a:gd name="T60" fmla="*/ 2147483647 w 47"/>
                <a:gd name="T61" fmla="*/ 2147483647 h 46"/>
                <a:gd name="T62" fmla="*/ 2147483647 w 47"/>
                <a:gd name="T63" fmla="*/ 2147483647 h 46"/>
                <a:gd name="T64" fmla="*/ 2147483647 w 47"/>
                <a:gd name="T65" fmla="*/ 2147483647 h 46"/>
                <a:gd name="T66" fmla="*/ 2147483647 w 47"/>
                <a:gd name="T67" fmla="*/ 2147483647 h 46"/>
                <a:gd name="T68" fmla="*/ 2147483647 w 47"/>
                <a:gd name="T69" fmla="*/ 2147483647 h 46"/>
                <a:gd name="T70" fmla="*/ 2147483647 w 47"/>
                <a:gd name="T71" fmla="*/ 2147483647 h 46"/>
                <a:gd name="T72" fmla="*/ 2147483647 w 47"/>
                <a:gd name="T73" fmla="*/ 2147483647 h 46"/>
                <a:gd name="T74" fmla="*/ 2147483647 w 47"/>
                <a:gd name="T75" fmla="*/ 2147483647 h 46"/>
                <a:gd name="T76" fmla="*/ 2147483647 w 47"/>
                <a:gd name="T77" fmla="*/ 2147483647 h 46"/>
                <a:gd name="T78" fmla="*/ 2147483647 w 47"/>
                <a:gd name="T79" fmla="*/ 2147483647 h 46"/>
                <a:gd name="T80" fmla="*/ 2147483647 w 47"/>
                <a:gd name="T81" fmla="*/ 2147483647 h 46"/>
                <a:gd name="T82" fmla="*/ 2147483647 w 47"/>
                <a:gd name="T83" fmla="*/ 2147483647 h 46"/>
                <a:gd name="T84" fmla="*/ 2147483647 w 47"/>
                <a:gd name="T85" fmla="*/ 2147483647 h 46"/>
                <a:gd name="T86" fmla="*/ 2147483647 w 47"/>
                <a:gd name="T87" fmla="*/ 2147483647 h 46"/>
                <a:gd name="T88" fmla="*/ 2147483647 w 47"/>
                <a:gd name="T89" fmla="*/ 2147483647 h 46"/>
                <a:gd name="T90" fmla="*/ 2147483647 w 47"/>
                <a:gd name="T91" fmla="*/ 2147483647 h 46"/>
                <a:gd name="T92" fmla="*/ 2147483647 w 47"/>
                <a:gd name="T93" fmla="*/ 2147483647 h 4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7" h="46">
                  <a:moveTo>
                    <a:pt x="24" y="46"/>
                  </a:moveTo>
                  <a:cubicBezTo>
                    <a:pt x="37" y="46"/>
                    <a:pt x="47" y="36"/>
                    <a:pt x="47" y="23"/>
                  </a:cubicBezTo>
                  <a:cubicBezTo>
                    <a:pt x="47" y="10"/>
                    <a:pt x="37" y="0"/>
                    <a:pt x="24" y="0"/>
                  </a:cubicBezTo>
                  <a:cubicBezTo>
                    <a:pt x="11" y="0"/>
                    <a:pt x="0" y="10"/>
                    <a:pt x="0" y="23"/>
                  </a:cubicBezTo>
                  <a:cubicBezTo>
                    <a:pt x="0" y="36"/>
                    <a:pt x="11" y="46"/>
                    <a:pt x="24" y="46"/>
                  </a:cubicBezTo>
                  <a:close/>
                  <a:moveTo>
                    <a:pt x="16" y="42"/>
                  </a:moveTo>
                  <a:cubicBezTo>
                    <a:pt x="16" y="42"/>
                    <a:pt x="15" y="43"/>
                    <a:pt x="15" y="43"/>
                  </a:cubicBezTo>
                  <a:cubicBezTo>
                    <a:pt x="12" y="42"/>
                    <a:pt x="10" y="40"/>
                    <a:pt x="8" y="38"/>
                  </a:cubicBezTo>
                  <a:cubicBezTo>
                    <a:pt x="8" y="37"/>
                    <a:pt x="8" y="37"/>
                    <a:pt x="8" y="36"/>
                  </a:cubicBezTo>
                  <a:cubicBezTo>
                    <a:pt x="8" y="35"/>
                    <a:pt x="8" y="33"/>
                    <a:pt x="8" y="33"/>
                  </a:cubicBezTo>
                  <a:cubicBezTo>
                    <a:pt x="8" y="33"/>
                    <a:pt x="8" y="33"/>
                    <a:pt x="8" y="33"/>
                  </a:cubicBezTo>
                  <a:cubicBezTo>
                    <a:pt x="9" y="33"/>
                    <a:pt x="9" y="33"/>
                    <a:pt x="10" y="33"/>
                  </a:cubicBezTo>
                  <a:cubicBezTo>
                    <a:pt x="12" y="33"/>
                    <a:pt x="15" y="34"/>
                    <a:pt x="15" y="34"/>
                  </a:cubicBezTo>
                  <a:cubicBezTo>
                    <a:pt x="15" y="34"/>
                    <a:pt x="15" y="34"/>
                    <a:pt x="15" y="34"/>
                  </a:cubicBezTo>
                  <a:cubicBezTo>
                    <a:pt x="15" y="34"/>
                    <a:pt x="16" y="35"/>
                    <a:pt x="16" y="35"/>
                  </a:cubicBezTo>
                  <a:cubicBezTo>
                    <a:pt x="17" y="36"/>
                    <a:pt x="18" y="38"/>
                    <a:pt x="18" y="39"/>
                  </a:cubicBezTo>
                  <a:cubicBezTo>
                    <a:pt x="19" y="40"/>
                    <a:pt x="19" y="40"/>
                    <a:pt x="19" y="40"/>
                  </a:cubicBezTo>
                  <a:cubicBezTo>
                    <a:pt x="19" y="41"/>
                    <a:pt x="19" y="41"/>
                    <a:pt x="19" y="41"/>
                  </a:cubicBezTo>
                  <a:cubicBezTo>
                    <a:pt x="19" y="41"/>
                    <a:pt x="18" y="42"/>
                    <a:pt x="16" y="42"/>
                  </a:cubicBezTo>
                  <a:close/>
                  <a:moveTo>
                    <a:pt x="24" y="15"/>
                  </a:moveTo>
                  <a:cubicBezTo>
                    <a:pt x="24" y="16"/>
                    <a:pt x="24" y="16"/>
                    <a:pt x="24" y="16"/>
                  </a:cubicBezTo>
                  <a:cubicBezTo>
                    <a:pt x="26" y="17"/>
                    <a:pt x="30" y="20"/>
                    <a:pt x="31" y="20"/>
                  </a:cubicBezTo>
                  <a:cubicBezTo>
                    <a:pt x="31" y="20"/>
                    <a:pt x="31" y="20"/>
                    <a:pt x="31" y="20"/>
                  </a:cubicBezTo>
                  <a:cubicBezTo>
                    <a:pt x="31" y="20"/>
                    <a:pt x="31" y="20"/>
                    <a:pt x="31" y="20"/>
                  </a:cubicBezTo>
                  <a:cubicBezTo>
                    <a:pt x="30" y="21"/>
                    <a:pt x="28" y="28"/>
                    <a:pt x="28" y="29"/>
                  </a:cubicBezTo>
                  <a:cubicBezTo>
                    <a:pt x="28" y="29"/>
                    <a:pt x="28" y="29"/>
                    <a:pt x="28" y="29"/>
                  </a:cubicBezTo>
                  <a:cubicBezTo>
                    <a:pt x="28" y="29"/>
                    <a:pt x="27" y="29"/>
                    <a:pt x="27" y="29"/>
                  </a:cubicBezTo>
                  <a:cubicBezTo>
                    <a:pt x="24" y="29"/>
                    <a:pt x="20" y="29"/>
                    <a:pt x="19" y="29"/>
                  </a:cubicBezTo>
                  <a:cubicBezTo>
                    <a:pt x="19" y="28"/>
                    <a:pt x="17" y="21"/>
                    <a:pt x="17" y="20"/>
                  </a:cubicBezTo>
                  <a:cubicBezTo>
                    <a:pt x="17" y="20"/>
                    <a:pt x="17" y="20"/>
                    <a:pt x="17" y="20"/>
                  </a:cubicBezTo>
                  <a:cubicBezTo>
                    <a:pt x="17" y="20"/>
                    <a:pt x="17" y="20"/>
                    <a:pt x="17" y="20"/>
                  </a:cubicBezTo>
                  <a:cubicBezTo>
                    <a:pt x="17" y="20"/>
                    <a:pt x="22" y="17"/>
                    <a:pt x="23" y="16"/>
                  </a:cubicBezTo>
                  <a:lnTo>
                    <a:pt x="24" y="15"/>
                  </a:lnTo>
                  <a:close/>
                  <a:moveTo>
                    <a:pt x="23" y="15"/>
                  </a:moveTo>
                  <a:cubicBezTo>
                    <a:pt x="23" y="9"/>
                    <a:pt x="23" y="9"/>
                    <a:pt x="23" y="9"/>
                  </a:cubicBezTo>
                  <a:cubicBezTo>
                    <a:pt x="24" y="9"/>
                    <a:pt x="24" y="9"/>
                    <a:pt x="24" y="9"/>
                  </a:cubicBezTo>
                  <a:cubicBezTo>
                    <a:pt x="24" y="9"/>
                    <a:pt x="24" y="9"/>
                    <a:pt x="24" y="9"/>
                  </a:cubicBezTo>
                  <a:cubicBezTo>
                    <a:pt x="24" y="15"/>
                    <a:pt x="24" y="15"/>
                    <a:pt x="24" y="15"/>
                  </a:cubicBezTo>
                  <a:cubicBezTo>
                    <a:pt x="24" y="15"/>
                    <a:pt x="24" y="15"/>
                    <a:pt x="24" y="15"/>
                  </a:cubicBezTo>
                  <a:lnTo>
                    <a:pt x="23" y="15"/>
                  </a:lnTo>
                  <a:close/>
                  <a:moveTo>
                    <a:pt x="32" y="34"/>
                  </a:moveTo>
                  <a:cubicBezTo>
                    <a:pt x="31" y="34"/>
                    <a:pt x="31" y="34"/>
                    <a:pt x="31" y="34"/>
                  </a:cubicBezTo>
                  <a:cubicBezTo>
                    <a:pt x="31" y="35"/>
                    <a:pt x="31" y="35"/>
                    <a:pt x="31" y="35"/>
                  </a:cubicBezTo>
                  <a:cubicBezTo>
                    <a:pt x="27" y="29"/>
                    <a:pt x="27" y="29"/>
                    <a:pt x="27" y="29"/>
                  </a:cubicBezTo>
                  <a:cubicBezTo>
                    <a:pt x="28" y="29"/>
                    <a:pt x="28" y="29"/>
                    <a:pt x="28" y="29"/>
                  </a:cubicBezTo>
                  <a:lnTo>
                    <a:pt x="32" y="34"/>
                  </a:lnTo>
                  <a:close/>
                  <a:moveTo>
                    <a:pt x="19" y="29"/>
                  </a:moveTo>
                  <a:cubicBezTo>
                    <a:pt x="20" y="29"/>
                    <a:pt x="20" y="29"/>
                    <a:pt x="20" y="29"/>
                  </a:cubicBezTo>
                  <a:cubicBezTo>
                    <a:pt x="16" y="35"/>
                    <a:pt x="16" y="35"/>
                    <a:pt x="16" y="35"/>
                  </a:cubicBezTo>
                  <a:cubicBezTo>
                    <a:pt x="16" y="34"/>
                    <a:pt x="16" y="34"/>
                    <a:pt x="16" y="34"/>
                  </a:cubicBezTo>
                  <a:lnTo>
                    <a:pt x="19" y="29"/>
                  </a:lnTo>
                  <a:close/>
                  <a:moveTo>
                    <a:pt x="24" y="41"/>
                  </a:moveTo>
                  <a:cubicBezTo>
                    <a:pt x="22" y="41"/>
                    <a:pt x="21" y="41"/>
                    <a:pt x="20" y="41"/>
                  </a:cubicBezTo>
                  <a:cubicBezTo>
                    <a:pt x="19" y="39"/>
                    <a:pt x="19" y="39"/>
                    <a:pt x="19" y="39"/>
                  </a:cubicBezTo>
                  <a:cubicBezTo>
                    <a:pt x="21" y="40"/>
                    <a:pt x="22" y="40"/>
                    <a:pt x="24" y="40"/>
                  </a:cubicBezTo>
                  <a:cubicBezTo>
                    <a:pt x="25" y="40"/>
                    <a:pt x="27" y="40"/>
                    <a:pt x="28" y="39"/>
                  </a:cubicBezTo>
                  <a:cubicBezTo>
                    <a:pt x="27" y="41"/>
                    <a:pt x="27" y="41"/>
                    <a:pt x="27" y="41"/>
                  </a:cubicBezTo>
                  <a:cubicBezTo>
                    <a:pt x="26" y="41"/>
                    <a:pt x="25" y="41"/>
                    <a:pt x="24" y="41"/>
                  </a:cubicBezTo>
                  <a:close/>
                  <a:moveTo>
                    <a:pt x="32" y="43"/>
                  </a:moveTo>
                  <a:cubicBezTo>
                    <a:pt x="32" y="43"/>
                    <a:pt x="31" y="42"/>
                    <a:pt x="31" y="42"/>
                  </a:cubicBezTo>
                  <a:cubicBezTo>
                    <a:pt x="30" y="42"/>
                    <a:pt x="28" y="41"/>
                    <a:pt x="28" y="41"/>
                  </a:cubicBezTo>
                  <a:cubicBezTo>
                    <a:pt x="28" y="40"/>
                    <a:pt x="28" y="40"/>
                    <a:pt x="28" y="40"/>
                  </a:cubicBezTo>
                  <a:cubicBezTo>
                    <a:pt x="28" y="40"/>
                    <a:pt x="29" y="40"/>
                    <a:pt x="29" y="39"/>
                  </a:cubicBezTo>
                  <a:cubicBezTo>
                    <a:pt x="30" y="37"/>
                    <a:pt x="32" y="35"/>
                    <a:pt x="32" y="34"/>
                  </a:cubicBezTo>
                  <a:cubicBezTo>
                    <a:pt x="32" y="34"/>
                    <a:pt x="35" y="34"/>
                    <a:pt x="37" y="33"/>
                  </a:cubicBezTo>
                  <a:cubicBezTo>
                    <a:pt x="38" y="33"/>
                    <a:pt x="39" y="33"/>
                    <a:pt x="39" y="33"/>
                  </a:cubicBezTo>
                  <a:cubicBezTo>
                    <a:pt x="39" y="33"/>
                    <a:pt x="39" y="33"/>
                    <a:pt x="39" y="33"/>
                  </a:cubicBezTo>
                  <a:cubicBezTo>
                    <a:pt x="39" y="33"/>
                    <a:pt x="39" y="35"/>
                    <a:pt x="40" y="36"/>
                  </a:cubicBezTo>
                  <a:cubicBezTo>
                    <a:pt x="40" y="37"/>
                    <a:pt x="40" y="37"/>
                    <a:pt x="40" y="37"/>
                  </a:cubicBezTo>
                  <a:cubicBezTo>
                    <a:pt x="38" y="40"/>
                    <a:pt x="35" y="42"/>
                    <a:pt x="32" y="43"/>
                  </a:cubicBezTo>
                  <a:close/>
                  <a:moveTo>
                    <a:pt x="39" y="32"/>
                  </a:moveTo>
                  <a:cubicBezTo>
                    <a:pt x="38" y="32"/>
                    <a:pt x="38" y="32"/>
                    <a:pt x="38" y="32"/>
                  </a:cubicBezTo>
                  <a:cubicBezTo>
                    <a:pt x="40" y="30"/>
                    <a:pt x="41" y="27"/>
                    <a:pt x="41" y="24"/>
                  </a:cubicBezTo>
                  <a:cubicBezTo>
                    <a:pt x="42" y="25"/>
                    <a:pt x="42" y="25"/>
                    <a:pt x="42" y="25"/>
                  </a:cubicBezTo>
                  <a:cubicBezTo>
                    <a:pt x="41" y="27"/>
                    <a:pt x="41" y="30"/>
                    <a:pt x="39" y="32"/>
                  </a:cubicBezTo>
                  <a:close/>
                  <a:moveTo>
                    <a:pt x="37" y="18"/>
                  </a:moveTo>
                  <a:cubicBezTo>
                    <a:pt x="37" y="17"/>
                    <a:pt x="38" y="15"/>
                    <a:pt x="38" y="13"/>
                  </a:cubicBezTo>
                  <a:cubicBezTo>
                    <a:pt x="38" y="12"/>
                    <a:pt x="38" y="12"/>
                    <a:pt x="38" y="11"/>
                  </a:cubicBezTo>
                  <a:cubicBezTo>
                    <a:pt x="38" y="11"/>
                    <a:pt x="38" y="11"/>
                    <a:pt x="38" y="11"/>
                  </a:cubicBezTo>
                  <a:cubicBezTo>
                    <a:pt x="38" y="11"/>
                    <a:pt x="40" y="11"/>
                    <a:pt x="41" y="12"/>
                  </a:cubicBezTo>
                  <a:cubicBezTo>
                    <a:pt x="42" y="12"/>
                    <a:pt x="42" y="12"/>
                    <a:pt x="43" y="12"/>
                  </a:cubicBezTo>
                  <a:cubicBezTo>
                    <a:pt x="44" y="14"/>
                    <a:pt x="45" y="17"/>
                    <a:pt x="45" y="21"/>
                  </a:cubicBezTo>
                  <a:cubicBezTo>
                    <a:pt x="44" y="22"/>
                    <a:pt x="44" y="22"/>
                    <a:pt x="44" y="22"/>
                  </a:cubicBezTo>
                  <a:cubicBezTo>
                    <a:pt x="43" y="23"/>
                    <a:pt x="42" y="24"/>
                    <a:pt x="42" y="24"/>
                  </a:cubicBezTo>
                  <a:cubicBezTo>
                    <a:pt x="42" y="24"/>
                    <a:pt x="42" y="24"/>
                    <a:pt x="42" y="24"/>
                  </a:cubicBezTo>
                  <a:cubicBezTo>
                    <a:pt x="42" y="24"/>
                    <a:pt x="41" y="23"/>
                    <a:pt x="41" y="23"/>
                  </a:cubicBezTo>
                  <a:cubicBezTo>
                    <a:pt x="40" y="22"/>
                    <a:pt x="39" y="20"/>
                    <a:pt x="38" y="19"/>
                  </a:cubicBezTo>
                  <a:cubicBezTo>
                    <a:pt x="38" y="19"/>
                    <a:pt x="37" y="18"/>
                    <a:pt x="37" y="18"/>
                  </a:cubicBezTo>
                  <a:close/>
                  <a:moveTo>
                    <a:pt x="31" y="21"/>
                  </a:moveTo>
                  <a:cubicBezTo>
                    <a:pt x="31" y="20"/>
                    <a:pt x="31" y="20"/>
                    <a:pt x="31" y="20"/>
                  </a:cubicBezTo>
                  <a:cubicBezTo>
                    <a:pt x="37" y="19"/>
                    <a:pt x="37" y="19"/>
                    <a:pt x="37" y="19"/>
                  </a:cubicBezTo>
                  <a:cubicBezTo>
                    <a:pt x="37" y="19"/>
                    <a:pt x="37" y="19"/>
                    <a:pt x="37" y="19"/>
                  </a:cubicBezTo>
                  <a:lnTo>
                    <a:pt x="31" y="21"/>
                  </a:lnTo>
                  <a:close/>
                  <a:moveTo>
                    <a:pt x="37" y="10"/>
                  </a:moveTo>
                  <a:cubicBezTo>
                    <a:pt x="37" y="12"/>
                    <a:pt x="37" y="12"/>
                    <a:pt x="37" y="12"/>
                  </a:cubicBezTo>
                  <a:cubicBezTo>
                    <a:pt x="35" y="10"/>
                    <a:pt x="33" y="8"/>
                    <a:pt x="30" y="6"/>
                  </a:cubicBezTo>
                  <a:cubicBezTo>
                    <a:pt x="31" y="6"/>
                    <a:pt x="31" y="6"/>
                    <a:pt x="31" y="6"/>
                  </a:cubicBezTo>
                  <a:cubicBezTo>
                    <a:pt x="33" y="7"/>
                    <a:pt x="36" y="9"/>
                    <a:pt x="37" y="10"/>
                  </a:cubicBezTo>
                  <a:close/>
                  <a:moveTo>
                    <a:pt x="18" y="2"/>
                  </a:moveTo>
                  <a:cubicBezTo>
                    <a:pt x="19" y="2"/>
                    <a:pt x="19" y="1"/>
                    <a:pt x="19" y="1"/>
                  </a:cubicBezTo>
                  <a:cubicBezTo>
                    <a:pt x="20" y="1"/>
                    <a:pt x="22" y="1"/>
                    <a:pt x="24" y="1"/>
                  </a:cubicBezTo>
                  <a:cubicBezTo>
                    <a:pt x="25" y="1"/>
                    <a:pt x="27" y="1"/>
                    <a:pt x="28" y="1"/>
                  </a:cubicBezTo>
                  <a:cubicBezTo>
                    <a:pt x="28" y="1"/>
                    <a:pt x="29" y="2"/>
                    <a:pt x="29" y="2"/>
                  </a:cubicBezTo>
                  <a:cubicBezTo>
                    <a:pt x="30" y="4"/>
                    <a:pt x="30" y="5"/>
                    <a:pt x="31" y="5"/>
                  </a:cubicBezTo>
                  <a:cubicBezTo>
                    <a:pt x="30" y="6"/>
                    <a:pt x="30" y="6"/>
                    <a:pt x="30" y="6"/>
                  </a:cubicBezTo>
                  <a:cubicBezTo>
                    <a:pt x="30" y="6"/>
                    <a:pt x="29" y="6"/>
                    <a:pt x="29" y="6"/>
                  </a:cubicBezTo>
                  <a:cubicBezTo>
                    <a:pt x="27" y="7"/>
                    <a:pt x="25" y="8"/>
                    <a:pt x="24" y="8"/>
                  </a:cubicBezTo>
                  <a:cubicBezTo>
                    <a:pt x="24" y="8"/>
                    <a:pt x="24" y="8"/>
                    <a:pt x="24" y="8"/>
                  </a:cubicBezTo>
                  <a:cubicBezTo>
                    <a:pt x="23" y="8"/>
                    <a:pt x="23" y="8"/>
                    <a:pt x="23" y="8"/>
                  </a:cubicBezTo>
                  <a:cubicBezTo>
                    <a:pt x="22" y="7"/>
                    <a:pt x="20" y="7"/>
                    <a:pt x="19" y="6"/>
                  </a:cubicBezTo>
                  <a:cubicBezTo>
                    <a:pt x="18" y="6"/>
                    <a:pt x="17" y="6"/>
                    <a:pt x="17" y="6"/>
                  </a:cubicBezTo>
                  <a:cubicBezTo>
                    <a:pt x="17" y="5"/>
                    <a:pt x="17" y="5"/>
                    <a:pt x="17" y="5"/>
                  </a:cubicBezTo>
                  <a:cubicBezTo>
                    <a:pt x="17" y="5"/>
                    <a:pt x="18" y="4"/>
                    <a:pt x="18" y="2"/>
                  </a:cubicBezTo>
                  <a:close/>
                  <a:moveTo>
                    <a:pt x="16" y="6"/>
                  </a:moveTo>
                  <a:cubicBezTo>
                    <a:pt x="18" y="6"/>
                    <a:pt x="18" y="6"/>
                    <a:pt x="18" y="6"/>
                  </a:cubicBezTo>
                  <a:cubicBezTo>
                    <a:pt x="15" y="8"/>
                    <a:pt x="12" y="9"/>
                    <a:pt x="10" y="12"/>
                  </a:cubicBezTo>
                  <a:cubicBezTo>
                    <a:pt x="10" y="10"/>
                    <a:pt x="10" y="10"/>
                    <a:pt x="10" y="10"/>
                  </a:cubicBezTo>
                  <a:cubicBezTo>
                    <a:pt x="12" y="8"/>
                    <a:pt x="14" y="7"/>
                    <a:pt x="16" y="6"/>
                  </a:cubicBezTo>
                  <a:close/>
                  <a:moveTo>
                    <a:pt x="11" y="18"/>
                  </a:moveTo>
                  <a:cubicBezTo>
                    <a:pt x="16" y="20"/>
                    <a:pt x="16" y="20"/>
                    <a:pt x="16" y="20"/>
                  </a:cubicBezTo>
                  <a:cubicBezTo>
                    <a:pt x="16" y="21"/>
                    <a:pt x="16" y="21"/>
                    <a:pt x="16" y="21"/>
                  </a:cubicBezTo>
                  <a:cubicBezTo>
                    <a:pt x="10" y="19"/>
                    <a:pt x="10" y="19"/>
                    <a:pt x="10" y="19"/>
                  </a:cubicBezTo>
                  <a:lnTo>
                    <a:pt x="11" y="18"/>
                  </a:lnTo>
                  <a:close/>
                  <a:moveTo>
                    <a:pt x="5" y="24"/>
                  </a:moveTo>
                  <a:cubicBezTo>
                    <a:pt x="5" y="24"/>
                    <a:pt x="4" y="22"/>
                    <a:pt x="3" y="21"/>
                  </a:cubicBezTo>
                  <a:cubicBezTo>
                    <a:pt x="2" y="21"/>
                    <a:pt x="2" y="21"/>
                    <a:pt x="2" y="21"/>
                  </a:cubicBezTo>
                  <a:cubicBezTo>
                    <a:pt x="2" y="17"/>
                    <a:pt x="3" y="14"/>
                    <a:pt x="4" y="12"/>
                  </a:cubicBezTo>
                  <a:cubicBezTo>
                    <a:pt x="5" y="12"/>
                    <a:pt x="5" y="12"/>
                    <a:pt x="6" y="12"/>
                  </a:cubicBezTo>
                  <a:cubicBezTo>
                    <a:pt x="7" y="11"/>
                    <a:pt x="9" y="11"/>
                    <a:pt x="9" y="11"/>
                  </a:cubicBezTo>
                  <a:cubicBezTo>
                    <a:pt x="9" y="11"/>
                    <a:pt x="9" y="11"/>
                    <a:pt x="9" y="11"/>
                  </a:cubicBezTo>
                  <a:cubicBezTo>
                    <a:pt x="9" y="11"/>
                    <a:pt x="10" y="12"/>
                    <a:pt x="10" y="13"/>
                  </a:cubicBezTo>
                  <a:cubicBezTo>
                    <a:pt x="10" y="14"/>
                    <a:pt x="10" y="17"/>
                    <a:pt x="10" y="18"/>
                  </a:cubicBezTo>
                  <a:cubicBezTo>
                    <a:pt x="10" y="18"/>
                    <a:pt x="10" y="18"/>
                    <a:pt x="10" y="18"/>
                  </a:cubicBezTo>
                  <a:cubicBezTo>
                    <a:pt x="10" y="18"/>
                    <a:pt x="10" y="19"/>
                    <a:pt x="9" y="19"/>
                  </a:cubicBezTo>
                  <a:cubicBezTo>
                    <a:pt x="9" y="20"/>
                    <a:pt x="7" y="22"/>
                    <a:pt x="6" y="23"/>
                  </a:cubicBezTo>
                  <a:cubicBezTo>
                    <a:pt x="6" y="23"/>
                    <a:pt x="6" y="24"/>
                    <a:pt x="5" y="24"/>
                  </a:cubicBezTo>
                  <a:close/>
                  <a:moveTo>
                    <a:pt x="5" y="25"/>
                  </a:moveTo>
                  <a:cubicBezTo>
                    <a:pt x="6" y="24"/>
                    <a:pt x="6" y="24"/>
                    <a:pt x="6" y="24"/>
                  </a:cubicBezTo>
                  <a:cubicBezTo>
                    <a:pt x="7" y="27"/>
                    <a:pt x="8" y="30"/>
                    <a:pt x="9" y="32"/>
                  </a:cubicBezTo>
                  <a:cubicBezTo>
                    <a:pt x="8" y="32"/>
                    <a:pt x="8" y="32"/>
                    <a:pt x="8" y="32"/>
                  </a:cubicBezTo>
                  <a:cubicBezTo>
                    <a:pt x="7" y="30"/>
                    <a:pt x="6" y="28"/>
                    <a:pt x="5" y="25"/>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272" name="Freeform 79"/>
            <p:cNvSpPr/>
            <p:nvPr/>
          </p:nvSpPr>
          <p:spPr bwMode="auto">
            <a:xfrm>
              <a:off x="61962" y="275189"/>
              <a:ext cx="58318" cy="58318"/>
            </a:xfrm>
            <a:custGeom>
              <a:avLst/>
              <a:gdLst>
                <a:gd name="T0" fmla="*/ 2147483647 w 27"/>
                <a:gd name="T1" fmla="*/ 0 h 27"/>
                <a:gd name="T2" fmla="*/ 2147483647 w 27"/>
                <a:gd name="T3" fmla="*/ 2147483647 h 27"/>
                <a:gd name="T4" fmla="*/ 2147483647 w 27"/>
                <a:gd name="T5" fmla="*/ 2147483647 h 27"/>
                <a:gd name="T6" fmla="*/ 2147483647 w 27"/>
                <a:gd name="T7" fmla="*/ 2147483647 h 27"/>
                <a:gd name="T8" fmla="*/ 2147483647 w 27"/>
                <a:gd name="T9" fmla="*/ 0 h 27"/>
                <a:gd name="T10" fmla="*/ 0 w 27"/>
                <a:gd name="T11" fmla="*/ 0 h 27"/>
                <a:gd name="T12" fmla="*/ 0 w 27"/>
                <a:gd name="T13" fmla="*/ 0 h 27"/>
                <a:gd name="T14" fmla="*/ 2147483647 w 27"/>
                <a:gd name="T15" fmla="*/ 2147483647 h 27"/>
                <a:gd name="T16" fmla="*/ 2147483647 w 27"/>
                <a:gd name="T17" fmla="*/ 2147483647 h 27"/>
                <a:gd name="T18" fmla="*/ 2147483647 w 27"/>
                <a:gd name="T19" fmla="*/ 2147483647 h 27"/>
                <a:gd name="T20" fmla="*/ 2147483647 w 27"/>
                <a:gd name="T21" fmla="*/ 2147483647 h 27"/>
                <a:gd name="T22" fmla="*/ 2147483647 w 27"/>
                <a:gd name="T23" fmla="*/ 2147483647 h 27"/>
                <a:gd name="T24" fmla="*/ 0 w 27"/>
                <a:gd name="T25" fmla="*/ 2147483647 h 27"/>
                <a:gd name="T26" fmla="*/ 0 w 27"/>
                <a:gd name="T27" fmla="*/ 2147483647 h 27"/>
                <a:gd name="T28" fmla="*/ 2147483647 w 27"/>
                <a:gd name="T29" fmla="*/ 2147483647 h 27"/>
                <a:gd name="T30" fmla="*/ 2147483647 w 27"/>
                <a:gd name="T31" fmla="*/ 2147483647 h 27"/>
                <a:gd name="T32" fmla="*/ 2147483647 w 27"/>
                <a:gd name="T33" fmla="*/ 2147483647 h 27"/>
                <a:gd name="T34" fmla="*/ 2147483647 w 27"/>
                <a:gd name="T35" fmla="*/ 2147483647 h 27"/>
                <a:gd name="T36" fmla="*/ 2147483647 w 27"/>
                <a:gd name="T37" fmla="*/ 2147483647 h 27"/>
                <a:gd name="T38" fmla="*/ 2147483647 w 27"/>
                <a:gd name="T39" fmla="*/ 2147483647 h 27"/>
                <a:gd name="T40" fmla="*/ 2147483647 w 27"/>
                <a:gd name="T41" fmla="*/ 2147483647 h 27"/>
                <a:gd name="T42" fmla="*/ 2147483647 w 27"/>
                <a:gd name="T43" fmla="*/ 2147483647 h 27"/>
                <a:gd name="T44" fmla="*/ 2147483647 w 27"/>
                <a:gd name="T45" fmla="*/ 2147483647 h 27"/>
                <a:gd name="T46" fmla="*/ 2147483647 w 27"/>
                <a:gd name="T47" fmla="*/ 2147483647 h 27"/>
                <a:gd name="T48" fmla="*/ 2147483647 w 27"/>
                <a:gd name="T49" fmla="*/ 2147483647 h 27"/>
                <a:gd name="T50" fmla="*/ 2147483647 w 27"/>
                <a:gd name="T51" fmla="*/ 0 h 27"/>
                <a:gd name="T52" fmla="*/ 2147483647 w 27"/>
                <a:gd name="T53" fmla="*/ 0 h 27"/>
                <a:gd name="T54" fmla="*/ 2147483647 w 27"/>
                <a:gd name="T55" fmla="*/ 0 h 2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7" h="27">
                  <a:moveTo>
                    <a:pt x="18" y="0"/>
                  </a:moveTo>
                  <a:cubicBezTo>
                    <a:pt x="20" y="0"/>
                    <a:pt x="21" y="1"/>
                    <a:pt x="22" y="2"/>
                  </a:cubicBezTo>
                  <a:cubicBezTo>
                    <a:pt x="22" y="2"/>
                    <a:pt x="22" y="3"/>
                    <a:pt x="22" y="5"/>
                  </a:cubicBezTo>
                  <a:cubicBezTo>
                    <a:pt x="22" y="16"/>
                    <a:pt x="22" y="16"/>
                    <a:pt x="22" y="16"/>
                  </a:cubicBezTo>
                  <a:cubicBezTo>
                    <a:pt x="9" y="0"/>
                    <a:pt x="9" y="0"/>
                    <a:pt x="9" y="0"/>
                  </a:cubicBezTo>
                  <a:cubicBezTo>
                    <a:pt x="0" y="0"/>
                    <a:pt x="0" y="0"/>
                    <a:pt x="0" y="0"/>
                  </a:cubicBezTo>
                  <a:cubicBezTo>
                    <a:pt x="0" y="0"/>
                    <a:pt x="0" y="0"/>
                    <a:pt x="0" y="0"/>
                  </a:cubicBezTo>
                  <a:cubicBezTo>
                    <a:pt x="0" y="1"/>
                    <a:pt x="1" y="1"/>
                    <a:pt x="1" y="1"/>
                  </a:cubicBezTo>
                  <a:cubicBezTo>
                    <a:pt x="2" y="1"/>
                    <a:pt x="2" y="2"/>
                    <a:pt x="3" y="2"/>
                  </a:cubicBezTo>
                  <a:cubicBezTo>
                    <a:pt x="3" y="3"/>
                    <a:pt x="3" y="3"/>
                    <a:pt x="3" y="3"/>
                  </a:cubicBezTo>
                  <a:cubicBezTo>
                    <a:pt x="3" y="22"/>
                    <a:pt x="3" y="22"/>
                    <a:pt x="3" y="22"/>
                  </a:cubicBezTo>
                  <a:cubicBezTo>
                    <a:pt x="3" y="23"/>
                    <a:pt x="3" y="24"/>
                    <a:pt x="3" y="25"/>
                  </a:cubicBezTo>
                  <a:cubicBezTo>
                    <a:pt x="2" y="26"/>
                    <a:pt x="1" y="26"/>
                    <a:pt x="0" y="26"/>
                  </a:cubicBezTo>
                  <a:cubicBezTo>
                    <a:pt x="0" y="27"/>
                    <a:pt x="0" y="27"/>
                    <a:pt x="0" y="27"/>
                  </a:cubicBezTo>
                  <a:cubicBezTo>
                    <a:pt x="9" y="27"/>
                    <a:pt x="9" y="27"/>
                    <a:pt x="9" y="27"/>
                  </a:cubicBezTo>
                  <a:cubicBezTo>
                    <a:pt x="9" y="26"/>
                    <a:pt x="9" y="26"/>
                    <a:pt x="9" y="26"/>
                  </a:cubicBezTo>
                  <a:cubicBezTo>
                    <a:pt x="8" y="26"/>
                    <a:pt x="8" y="26"/>
                    <a:pt x="8" y="26"/>
                  </a:cubicBezTo>
                  <a:cubicBezTo>
                    <a:pt x="8" y="26"/>
                    <a:pt x="7" y="26"/>
                    <a:pt x="6" y="25"/>
                  </a:cubicBezTo>
                  <a:cubicBezTo>
                    <a:pt x="5" y="25"/>
                    <a:pt x="5" y="24"/>
                    <a:pt x="5" y="22"/>
                  </a:cubicBezTo>
                  <a:cubicBezTo>
                    <a:pt x="5" y="5"/>
                    <a:pt x="5" y="5"/>
                    <a:pt x="5" y="5"/>
                  </a:cubicBezTo>
                  <a:cubicBezTo>
                    <a:pt x="23" y="27"/>
                    <a:pt x="23" y="27"/>
                    <a:pt x="23" y="27"/>
                  </a:cubicBezTo>
                  <a:cubicBezTo>
                    <a:pt x="24" y="27"/>
                    <a:pt x="24" y="27"/>
                    <a:pt x="24" y="27"/>
                  </a:cubicBezTo>
                  <a:cubicBezTo>
                    <a:pt x="24" y="5"/>
                    <a:pt x="24" y="5"/>
                    <a:pt x="24" y="5"/>
                  </a:cubicBezTo>
                  <a:cubicBezTo>
                    <a:pt x="24" y="4"/>
                    <a:pt x="24" y="3"/>
                    <a:pt x="24" y="2"/>
                  </a:cubicBezTo>
                  <a:cubicBezTo>
                    <a:pt x="24" y="2"/>
                    <a:pt x="25" y="1"/>
                    <a:pt x="25" y="1"/>
                  </a:cubicBezTo>
                  <a:cubicBezTo>
                    <a:pt x="25" y="1"/>
                    <a:pt x="26" y="1"/>
                    <a:pt x="27" y="0"/>
                  </a:cubicBezTo>
                  <a:cubicBezTo>
                    <a:pt x="27" y="0"/>
                    <a:pt x="27" y="0"/>
                    <a:pt x="27" y="0"/>
                  </a:cubicBezTo>
                  <a:cubicBezTo>
                    <a:pt x="18" y="0"/>
                    <a:pt x="18" y="0"/>
                    <a:pt x="18" y="0"/>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273" name="Freeform 80"/>
            <p:cNvSpPr/>
            <p:nvPr/>
          </p:nvSpPr>
          <p:spPr bwMode="auto">
            <a:xfrm>
              <a:off x="124837" y="275189"/>
              <a:ext cx="53762" cy="58318"/>
            </a:xfrm>
            <a:custGeom>
              <a:avLst/>
              <a:gdLst>
                <a:gd name="T0" fmla="*/ 2147483647 w 25"/>
                <a:gd name="T1" fmla="*/ 2147483647 h 27"/>
                <a:gd name="T2" fmla="*/ 2147483647 w 25"/>
                <a:gd name="T3" fmla="*/ 2147483647 h 27"/>
                <a:gd name="T4" fmla="*/ 2147483647 w 25"/>
                <a:gd name="T5" fmla="*/ 2147483647 h 27"/>
                <a:gd name="T6" fmla="*/ 2147483647 w 25"/>
                <a:gd name="T7" fmla="*/ 2147483647 h 27"/>
                <a:gd name="T8" fmla="*/ 2147483647 w 25"/>
                <a:gd name="T9" fmla="*/ 2147483647 h 27"/>
                <a:gd name="T10" fmla="*/ 2147483647 w 25"/>
                <a:gd name="T11" fmla="*/ 2147483647 h 27"/>
                <a:gd name="T12" fmla="*/ 2147483647 w 25"/>
                <a:gd name="T13" fmla="*/ 2147483647 h 27"/>
                <a:gd name="T14" fmla="*/ 2147483647 w 25"/>
                <a:gd name="T15" fmla="*/ 2147483647 h 27"/>
                <a:gd name="T16" fmla="*/ 2147483647 w 25"/>
                <a:gd name="T17" fmla="*/ 2147483647 h 27"/>
                <a:gd name="T18" fmla="*/ 2147483647 w 25"/>
                <a:gd name="T19" fmla="*/ 2147483647 h 27"/>
                <a:gd name="T20" fmla="*/ 2147483647 w 25"/>
                <a:gd name="T21" fmla="*/ 2147483647 h 27"/>
                <a:gd name="T22" fmla="*/ 2147483647 w 25"/>
                <a:gd name="T23" fmla="*/ 2147483647 h 27"/>
                <a:gd name="T24" fmla="*/ 2147483647 w 25"/>
                <a:gd name="T25" fmla="*/ 2147483647 h 27"/>
                <a:gd name="T26" fmla="*/ 2147483647 w 25"/>
                <a:gd name="T27" fmla="*/ 2147483647 h 27"/>
                <a:gd name="T28" fmla="*/ 2147483647 w 25"/>
                <a:gd name="T29" fmla="*/ 2147483647 h 27"/>
                <a:gd name="T30" fmla="*/ 2147483647 w 25"/>
                <a:gd name="T31" fmla="*/ 2147483647 h 27"/>
                <a:gd name="T32" fmla="*/ 2147483647 w 25"/>
                <a:gd name="T33" fmla="*/ 2147483647 h 27"/>
                <a:gd name="T34" fmla="*/ 2147483647 w 25"/>
                <a:gd name="T35" fmla="*/ 2147483647 h 27"/>
                <a:gd name="T36" fmla="*/ 2147483647 w 25"/>
                <a:gd name="T37" fmla="*/ 2147483647 h 27"/>
                <a:gd name="T38" fmla="*/ 2147483647 w 25"/>
                <a:gd name="T39" fmla="*/ 2147483647 h 27"/>
                <a:gd name="T40" fmla="*/ 2147483647 w 25"/>
                <a:gd name="T41" fmla="*/ 2147483647 h 27"/>
                <a:gd name="T42" fmla="*/ 2147483647 w 25"/>
                <a:gd name="T43" fmla="*/ 2147483647 h 27"/>
                <a:gd name="T44" fmla="*/ 2147483647 w 25"/>
                <a:gd name="T45" fmla="*/ 0 h 27"/>
                <a:gd name="T46" fmla="*/ 0 w 25"/>
                <a:gd name="T47" fmla="*/ 0 h 27"/>
                <a:gd name="T48" fmla="*/ 0 w 25"/>
                <a:gd name="T49" fmla="*/ 0 h 27"/>
                <a:gd name="T50" fmla="*/ 2147483647 w 25"/>
                <a:gd name="T51" fmla="*/ 0 h 27"/>
                <a:gd name="T52" fmla="*/ 2147483647 w 25"/>
                <a:gd name="T53" fmla="*/ 2147483647 h 27"/>
                <a:gd name="T54" fmla="*/ 2147483647 w 25"/>
                <a:gd name="T55" fmla="*/ 2147483647 h 27"/>
                <a:gd name="T56" fmla="*/ 2147483647 w 25"/>
                <a:gd name="T57" fmla="*/ 2147483647 h 27"/>
                <a:gd name="T58" fmla="*/ 2147483647 w 25"/>
                <a:gd name="T59" fmla="*/ 2147483647 h 27"/>
                <a:gd name="T60" fmla="*/ 2147483647 w 25"/>
                <a:gd name="T61" fmla="*/ 2147483647 h 27"/>
                <a:gd name="T62" fmla="*/ 2147483647 w 25"/>
                <a:gd name="T63" fmla="*/ 2147483647 h 27"/>
                <a:gd name="T64" fmla="*/ 2147483647 w 25"/>
                <a:gd name="T65" fmla="*/ 2147483647 h 27"/>
                <a:gd name="T66" fmla="*/ 0 w 25"/>
                <a:gd name="T67" fmla="*/ 2147483647 h 27"/>
                <a:gd name="T68" fmla="*/ 0 w 25"/>
                <a:gd name="T69" fmla="*/ 2147483647 h 27"/>
                <a:gd name="T70" fmla="*/ 2147483647 w 25"/>
                <a:gd name="T71" fmla="*/ 2147483647 h 27"/>
                <a:gd name="T72" fmla="*/ 2147483647 w 25"/>
                <a:gd name="T73" fmla="*/ 2147483647 h 27"/>
                <a:gd name="T74" fmla="*/ 2147483647 w 25"/>
                <a:gd name="T75" fmla="*/ 2147483647 h 27"/>
                <a:gd name="T76" fmla="*/ 2147483647 w 25"/>
                <a:gd name="T77" fmla="*/ 2147483647 h 2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5" h="27">
                  <a:moveTo>
                    <a:pt x="21" y="23"/>
                  </a:moveTo>
                  <a:cubicBezTo>
                    <a:pt x="19" y="25"/>
                    <a:pt x="17" y="25"/>
                    <a:pt x="15" y="25"/>
                  </a:cubicBezTo>
                  <a:cubicBezTo>
                    <a:pt x="13" y="25"/>
                    <a:pt x="13" y="25"/>
                    <a:pt x="13" y="25"/>
                  </a:cubicBezTo>
                  <a:cubicBezTo>
                    <a:pt x="12" y="25"/>
                    <a:pt x="12" y="25"/>
                    <a:pt x="11" y="25"/>
                  </a:cubicBezTo>
                  <a:cubicBezTo>
                    <a:pt x="11" y="24"/>
                    <a:pt x="11" y="24"/>
                    <a:pt x="11" y="24"/>
                  </a:cubicBezTo>
                  <a:cubicBezTo>
                    <a:pt x="10" y="24"/>
                    <a:pt x="10" y="23"/>
                    <a:pt x="10" y="21"/>
                  </a:cubicBezTo>
                  <a:cubicBezTo>
                    <a:pt x="10" y="14"/>
                    <a:pt x="10" y="14"/>
                    <a:pt x="10" y="14"/>
                  </a:cubicBezTo>
                  <a:cubicBezTo>
                    <a:pt x="12" y="14"/>
                    <a:pt x="13" y="14"/>
                    <a:pt x="13" y="14"/>
                  </a:cubicBezTo>
                  <a:cubicBezTo>
                    <a:pt x="14" y="15"/>
                    <a:pt x="15" y="15"/>
                    <a:pt x="15" y="16"/>
                  </a:cubicBezTo>
                  <a:cubicBezTo>
                    <a:pt x="16" y="17"/>
                    <a:pt x="16" y="18"/>
                    <a:pt x="16" y="20"/>
                  </a:cubicBezTo>
                  <a:cubicBezTo>
                    <a:pt x="17" y="20"/>
                    <a:pt x="17" y="20"/>
                    <a:pt x="17" y="20"/>
                  </a:cubicBezTo>
                  <a:cubicBezTo>
                    <a:pt x="17" y="6"/>
                    <a:pt x="17" y="6"/>
                    <a:pt x="17" y="6"/>
                  </a:cubicBezTo>
                  <a:cubicBezTo>
                    <a:pt x="16" y="6"/>
                    <a:pt x="16" y="6"/>
                    <a:pt x="16" y="6"/>
                  </a:cubicBezTo>
                  <a:cubicBezTo>
                    <a:pt x="16" y="8"/>
                    <a:pt x="15" y="10"/>
                    <a:pt x="15" y="11"/>
                  </a:cubicBezTo>
                  <a:cubicBezTo>
                    <a:pt x="14" y="12"/>
                    <a:pt x="13" y="12"/>
                    <a:pt x="11" y="12"/>
                  </a:cubicBezTo>
                  <a:cubicBezTo>
                    <a:pt x="10" y="12"/>
                    <a:pt x="10" y="12"/>
                    <a:pt x="10" y="12"/>
                  </a:cubicBezTo>
                  <a:cubicBezTo>
                    <a:pt x="10" y="1"/>
                    <a:pt x="10" y="1"/>
                    <a:pt x="10" y="1"/>
                  </a:cubicBezTo>
                  <a:cubicBezTo>
                    <a:pt x="13" y="1"/>
                    <a:pt x="13" y="1"/>
                    <a:pt x="13" y="1"/>
                  </a:cubicBezTo>
                  <a:cubicBezTo>
                    <a:pt x="15" y="1"/>
                    <a:pt x="17" y="1"/>
                    <a:pt x="17" y="2"/>
                  </a:cubicBezTo>
                  <a:cubicBezTo>
                    <a:pt x="19" y="2"/>
                    <a:pt x="20" y="3"/>
                    <a:pt x="20" y="4"/>
                  </a:cubicBezTo>
                  <a:cubicBezTo>
                    <a:pt x="21" y="4"/>
                    <a:pt x="21" y="6"/>
                    <a:pt x="22" y="8"/>
                  </a:cubicBezTo>
                  <a:cubicBezTo>
                    <a:pt x="23" y="8"/>
                    <a:pt x="23" y="8"/>
                    <a:pt x="23" y="8"/>
                  </a:cubicBezTo>
                  <a:cubicBezTo>
                    <a:pt x="23" y="0"/>
                    <a:pt x="23" y="0"/>
                    <a:pt x="23" y="0"/>
                  </a:cubicBezTo>
                  <a:cubicBezTo>
                    <a:pt x="0" y="0"/>
                    <a:pt x="0" y="0"/>
                    <a:pt x="0" y="0"/>
                  </a:cubicBezTo>
                  <a:cubicBezTo>
                    <a:pt x="0" y="0"/>
                    <a:pt x="0" y="0"/>
                    <a:pt x="0" y="0"/>
                  </a:cubicBezTo>
                  <a:cubicBezTo>
                    <a:pt x="1" y="0"/>
                    <a:pt x="1" y="0"/>
                    <a:pt x="1" y="0"/>
                  </a:cubicBezTo>
                  <a:cubicBezTo>
                    <a:pt x="2" y="0"/>
                    <a:pt x="3" y="1"/>
                    <a:pt x="3" y="1"/>
                  </a:cubicBezTo>
                  <a:cubicBezTo>
                    <a:pt x="3" y="1"/>
                    <a:pt x="4" y="2"/>
                    <a:pt x="4" y="2"/>
                  </a:cubicBezTo>
                  <a:cubicBezTo>
                    <a:pt x="4" y="2"/>
                    <a:pt x="4" y="3"/>
                    <a:pt x="4" y="4"/>
                  </a:cubicBezTo>
                  <a:cubicBezTo>
                    <a:pt x="4" y="22"/>
                    <a:pt x="4" y="22"/>
                    <a:pt x="4" y="22"/>
                  </a:cubicBezTo>
                  <a:cubicBezTo>
                    <a:pt x="4" y="23"/>
                    <a:pt x="4" y="24"/>
                    <a:pt x="4" y="25"/>
                  </a:cubicBezTo>
                  <a:cubicBezTo>
                    <a:pt x="3" y="25"/>
                    <a:pt x="3" y="25"/>
                    <a:pt x="3" y="25"/>
                  </a:cubicBezTo>
                  <a:cubicBezTo>
                    <a:pt x="2" y="26"/>
                    <a:pt x="2" y="26"/>
                    <a:pt x="1" y="26"/>
                  </a:cubicBezTo>
                  <a:cubicBezTo>
                    <a:pt x="0" y="26"/>
                    <a:pt x="0" y="26"/>
                    <a:pt x="0" y="26"/>
                  </a:cubicBezTo>
                  <a:cubicBezTo>
                    <a:pt x="0" y="27"/>
                    <a:pt x="0" y="27"/>
                    <a:pt x="0" y="27"/>
                  </a:cubicBezTo>
                  <a:cubicBezTo>
                    <a:pt x="23" y="27"/>
                    <a:pt x="23" y="27"/>
                    <a:pt x="23" y="27"/>
                  </a:cubicBezTo>
                  <a:cubicBezTo>
                    <a:pt x="25" y="18"/>
                    <a:pt x="25" y="18"/>
                    <a:pt x="25" y="18"/>
                  </a:cubicBezTo>
                  <a:cubicBezTo>
                    <a:pt x="24" y="18"/>
                    <a:pt x="24" y="18"/>
                    <a:pt x="24" y="18"/>
                  </a:cubicBezTo>
                  <a:cubicBezTo>
                    <a:pt x="23" y="20"/>
                    <a:pt x="22" y="22"/>
                    <a:pt x="21" y="23"/>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274" name="Freeform 81"/>
            <p:cNvSpPr/>
            <p:nvPr/>
          </p:nvSpPr>
          <p:spPr bwMode="auto">
            <a:xfrm>
              <a:off x="183155" y="275189"/>
              <a:ext cx="85655" cy="58318"/>
            </a:xfrm>
            <a:custGeom>
              <a:avLst/>
              <a:gdLst>
                <a:gd name="T0" fmla="*/ 2147483647 w 40"/>
                <a:gd name="T1" fmla="*/ 0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2147483647 w 40"/>
                <a:gd name="T21" fmla="*/ 0 h 27"/>
                <a:gd name="T22" fmla="*/ 2147483647 w 40"/>
                <a:gd name="T23" fmla="*/ 0 h 27"/>
                <a:gd name="T24" fmla="*/ 2147483647 w 40"/>
                <a:gd name="T25" fmla="*/ 0 h 27"/>
                <a:gd name="T26" fmla="*/ 2147483647 w 40"/>
                <a:gd name="T27" fmla="*/ 0 h 27"/>
                <a:gd name="T28" fmla="*/ 2147483647 w 40"/>
                <a:gd name="T29" fmla="*/ 2147483647 h 27"/>
                <a:gd name="T30" fmla="*/ 2147483647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0 h 27"/>
                <a:gd name="T46" fmla="*/ 2147483647 w 40"/>
                <a:gd name="T47" fmla="*/ 0 h 27"/>
                <a:gd name="T48" fmla="*/ 0 w 40"/>
                <a:gd name="T49" fmla="*/ 0 h 27"/>
                <a:gd name="T50" fmla="*/ 0 w 40"/>
                <a:gd name="T51" fmla="*/ 0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0 h 27"/>
                <a:gd name="T74" fmla="*/ 2147483647 w 40"/>
                <a:gd name="T75" fmla="*/ 0 h 27"/>
                <a:gd name="T76" fmla="*/ 2147483647 w 40"/>
                <a:gd name="T77" fmla="*/ 0 h 2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40" h="27">
                  <a:moveTo>
                    <a:pt x="33" y="0"/>
                  </a:moveTo>
                  <a:cubicBezTo>
                    <a:pt x="34" y="1"/>
                    <a:pt x="34" y="1"/>
                    <a:pt x="35" y="1"/>
                  </a:cubicBezTo>
                  <a:cubicBezTo>
                    <a:pt x="35" y="1"/>
                    <a:pt x="35" y="2"/>
                    <a:pt x="35" y="2"/>
                  </a:cubicBezTo>
                  <a:cubicBezTo>
                    <a:pt x="35" y="3"/>
                    <a:pt x="35" y="3"/>
                    <a:pt x="35" y="3"/>
                  </a:cubicBezTo>
                  <a:cubicBezTo>
                    <a:pt x="35" y="4"/>
                    <a:pt x="35" y="5"/>
                    <a:pt x="34" y="6"/>
                  </a:cubicBezTo>
                  <a:cubicBezTo>
                    <a:pt x="30" y="17"/>
                    <a:pt x="30" y="17"/>
                    <a:pt x="30" y="17"/>
                  </a:cubicBezTo>
                  <a:cubicBezTo>
                    <a:pt x="25" y="5"/>
                    <a:pt x="25" y="5"/>
                    <a:pt x="25" y="5"/>
                  </a:cubicBezTo>
                  <a:cubicBezTo>
                    <a:pt x="24" y="3"/>
                    <a:pt x="24" y="2"/>
                    <a:pt x="24" y="2"/>
                  </a:cubicBezTo>
                  <a:cubicBezTo>
                    <a:pt x="24" y="1"/>
                    <a:pt x="24" y="1"/>
                    <a:pt x="24" y="1"/>
                  </a:cubicBezTo>
                  <a:cubicBezTo>
                    <a:pt x="25" y="1"/>
                    <a:pt x="25" y="1"/>
                    <a:pt x="25" y="1"/>
                  </a:cubicBezTo>
                  <a:cubicBezTo>
                    <a:pt x="25" y="1"/>
                    <a:pt x="26" y="0"/>
                    <a:pt x="27" y="0"/>
                  </a:cubicBezTo>
                  <a:cubicBezTo>
                    <a:pt x="27" y="0"/>
                    <a:pt x="27" y="0"/>
                    <a:pt x="27" y="0"/>
                  </a:cubicBezTo>
                  <a:cubicBezTo>
                    <a:pt x="14" y="0"/>
                    <a:pt x="14" y="0"/>
                    <a:pt x="14" y="0"/>
                  </a:cubicBezTo>
                  <a:cubicBezTo>
                    <a:pt x="14" y="0"/>
                    <a:pt x="14" y="0"/>
                    <a:pt x="14" y="0"/>
                  </a:cubicBezTo>
                  <a:cubicBezTo>
                    <a:pt x="15" y="0"/>
                    <a:pt x="15" y="1"/>
                    <a:pt x="16" y="1"/>
                  </a:cubicBezTo>
                  <a:cubicBezTo>
                    <a:pt x="16" y="1"/>
                    <a:pt x="17" y="1"/>
                    <a:pt x="17" y="2"/>
                  </a:cubicBezTo>
                  <a:cubicBezTo>
                    <a:pt x="17" y="2"/>
                    <a:pt x="18" y="4"/>
                    <a:pt x="18" y="5"/>
                  </a:cubicBezTo>
                  <a:cubicBezTo>
                    <a:pt x="20" y="8"/>
                    <a:pt x="20" y="8"/>
                    <a:pt x="20" y="8"/>
                  </a:cubicBezTo>
                  <a:cubicBezTo>
                    <a:pt x="15" y="18"/>
                    <a:pt x="15" y="18"/>
                    <a:pt x="15" y="18"/>
                  </a:cubicBezTo>
                  <a:cubicBezTo>
                    <a:pt x="10" y="5"/>
                    <a:pt x="10" y="5"/>
                    <a:pt x="10" y="5"/>
                  </a:cubicBezTo>
                  <a:cubicBezTo>
                    <a:pt x="9" y="3"/>
                    <a:pt x="9" y="2"/>
                    <a:pt x="9" y="2"/>
                  </a:cubicBezTo>
                  <a:cubicBezTo>
                    <a:pt x="9" y="1"/>
                    <a:pt x="9" y="1"/>
                    <a:pt x="10" y="1"/>
                  </a:cubicBezTo>
                  <a:cubicBezTo>
                    <a:pt x="10" y="1"/>
                    <a:pt x="10" y="1"/>
                    <a:pt x="11" y="0"/>
                  </a:cubicBezTo>
                  <a:cubicBezTo>
                    <a:pt x="11" y="0"/>
                    <a:pt x="11" y="0"/>
                    <a:pt x="11" y="0"/>
                  </a:cubicBezTo>
                  <a:cubicBezTo>
                    <a:pt x="0" y="0"/>
                    <a:pt x="0" y="0"/>
                    <a:pt x="0" y="0"/>
                  </a:cubicBezTo>
                  <a:cubicBezTo>
                    <a:pt x="0" y="0"/>
                    <a:pt x="0" y="0"/>
                    <a:pt x="0" y="0"/>
                  </a:cubicBezTo>
                  <a:cubicBezTo>
                    <a:pt x="1" y="1"/>
                    <a:pt x="1" y="1"/>
                    <a:pt x="2" y="1"/>
                  </a:cubicBezTo>
                  <a:cubicBezTo>
                    <a:pt x="2" y="2"/>
                    <a:pt x="3" y="3"/>
                    <a:pt x="3" y="5"/>
                  </a:cubicBezTo>
                  <a:cubicBezTo>
                    <a:pt x="12" y="27"/>
                    <a:pt x="12" y="27"/>
                    <a:pt x="12" y="27"/>
                  </a:cubicBezTo>
                  <a:cubicBezTo>
                    <a:pt x="13" y="27"/>
                    <a:pt x="13" y="27"/>
                    <a:pt x="13" y="27"/>
                  </a:cubicBezTo>
                  <a:cubicBezTo>
                    <a:pt x="20" y="10"/>
                    <a:pt x="20" y="10"/>
                    <a:pt x="20" y="10"/>
                  </a:cubicBezTo>
                  <a:cubicBezTo>
                    <a:pt x="27" y="27"/>
                    <a:pt x="27" y="27"/>
                    <a:pt x="27" y="27"/>
                  </a:cubicBezTo>
                  <a:cubicBezTo>
                    <a:pt x="28" y="27"/>
                    <a:pt x="28" y="27"/>
                    <a:pt x="28" y="27"/>
                  </a:cubicBezTo>
                  <a:cubicBezTo>
                    <a:pt x="36" y="5"/>
                    <a:pt x="36" y="5"/>
                    <a:pt x="36" y="5"/>
                  </a:cubicBezTo>
                  <a:cubicBezTo>
                    <a:pt x="37" y="3"/>
                    <a:pt x="37" y="2"/>
                    <a:pt x="37" y="2"/>
                  </a:cubicBezTo>
                  <a:cubicBezTo>
                    <a:pt x="38" y="2"/>
                    <a:pt x="38" y="1"/>
                    <a:pt x="38" y="1"/>
                  </a:cubicBezTo>
                  <a:cubicBezTo>
                    <a:pt x="39" y="1"/>
                    <a:pt x="39" y="1"/>
                    <a:pt x="40" y="0"/>
                  </a:cubicBezTo>
                  <a:cubicBezTo>
                    <a:pt x="40" y="0"/>
                    <a:pt x="40" y="0"/>
                    <a:pt x="40" y="0"/>
                  </a:cubicBezTo>
                  <a:cubicBezTo>
                    <a:pt x="33" y="0"/>
                    <a:pt x="33" y="0"/>
                    <a:pt x="33" y="0"/>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275" name="Freeform 82"/>
            <p:cNvSpPr/>
            <p:nvPr/>
          </p:nvSpPr>
          <p:spPr bwMode="auto">
            <a:xfrm>
              <a:off x="273366" y="273367"/>
              <a:ext cx="41005" cy="60141"/>
            </a:xfrm>
            <a:custGeom>
              <a:avLst/>
              <a:gdLst>
                <a:gd name="T0" fmla="*/ 2147483647 w 19"/>
                <a:gd name="T1" fmla="*/ 2147483647 h 28"/>
                <a:gd name="T2" fmla="*/ 2147483647 w 19"/>
                <a:gd name="T3" fmla="*/ 2147483647 h 28"/>
                <a:gd name="T4" fmla="*/ 2147483647 w 19"/>
                <a:gd name="T5" fmla="*/ 2147483647 h 28"/>
                <a:gd name="T6" fmla="*/ 2147483647 w 19"/>
                <a:gd name="T7" fmla="*/ 2147483647 h 28"/>
                <a:gd name="T8" fmla="*/ 2147483647 w 19"/>
                <a:gd name="T9" fmla="*/ 2147483647 h 28"/>
                <a:gd name="T10" fmla="*/ 2147483647 w 19"/>
                <a:gd name="T11" fmla="*/ 2147483647 h 28"/>
                <a:gd name="T12" fmla="*/ 2147483647 w 19"/>
                <a:gd name="T13" fmla="*/ 2147483647 h 28"/>
                <a:gd name="T14" fmla="*/ 2147483647 w 19"/>
                <a:gd name="T15" fmla="*/ 2147483647 h 28"/>
                <a:gd name="T16" fmla="*/ 2147483647 w 19"/>
                <a:gd name="T17" fmla="*/ 2147483647 h 28"/>
                <a:gd name="T18" fmla="*/ 2147483647 w 19"/>
                <a:gd name="T19" fmla="*/ 2147483647 h 28"/>
                <a:gd name="T20" fmla="*/ 2147483647 w 19"/>
                <a:gd name="T21" fmla="*/ 0 h 28"/>
                <a:gd name="T22" fmla="*/ 2147483647 w 19"/>
                <a:gd name="T23" fmla="*/ 0 h 28"/>
                <a:gd name="T24" fmla="*/ 2147483647 w 19"/>
                <a:gd name="T25" fmla="*/ 2147483647 h 28"/>
                <a:gd name="T26" fmla="*/ 2147483647 w 19"/>
                <a:gd name="T27" fmla="*/ 2147483647 h 28"/>
                <a:gd name="T28" fmla="*/ 2147483647 w 19"/>
                <a:gd name="T29" fmla="*/ 2147483647 h 28"/>
                <a:gd name="T30" fmla="*/ 2147483647 w 19"/>
                <a:gd name="T31" fmla="*/ 0 h 28"/>
                <a:gd name="T32" fmla="*/ 2147483647 w 19"/>
                <a:gd name="T33" fmla="*/ 0 h 28"/>
                <a:gd name="T34" fmla="*/ 2147483647 w 19"/>
                <a:gd name="T35" fmla="*/ 2147483647 h 28"/>
                <a:gd name="T36" fmla="*/ 0 w 19"/>
                <a:gd name="T37" fmla="*/ 2147483647 h 28"/>
                <a:gd name="T38" fmla="*/ 2147483647 w 19"/>
                <a:gd name="T39" fmla="*/ 2147483647 h 28"/>
                <a:gd name="T40" fmla="*/ 2147483647 w 19"/>
                <a:gd name="T41" fmla="*/ 2147483647 h 28"/>
                <a:gd name="T42" fmla="*/ 2147483647 w 19"/>
                <a:gd name="T43" fmla="*/ 2147483647 h 28"/>
                <a:gd name="T44" fmla="*/ 2147483647 w 19"/>
                <a:gd name="T45" fmla="*/ 2147483647 h 28"/>
                <a:gd name="T46" fmla="*/ 2147483647 w 19"/>
                <a:gd name="T47" fmla="*/ 2147483647 h 28"/>
                <a:gd name="T48" fmla="*/ 2147483647 w 19"/>
                <a:gd name="T49" fmla="*/ 2147483647 h 28"/>
                <a:gd name="T50" fmla="*/ 2147483647 w 19"/>
                <a:gd name="T51" fmla="*/ 2147483647 h 28"/>
                <a:gd name="T52" fmla="*/ 2147483647 w 19"/>
                <a:gd name="T53" fmla="*/ 2147483647 h 28"/>
                <a:gd name="T54" fmla="*/ 2147483647 w 19"/>
                <a:gd name="T55" fmla="*/ 2147483647 h 28"/>
                <a:gd name="T56" fmla="*/ 2147483647 w 19"/>
                <a:gd name="T57" fmla="*/ 2147483647 h 28"/>
                <a:gd name="T58" fmla="*/ 0 w 19"/>
                <a:gd name="T59" fmla="*/ 2147483647 h 28"/>
                <a:gd name="T60" fmla="*/ 0 w 19"/>
                <a:gd name="T61" fmla="*/ 2147483647 h 28"/>
                <a:gd name="T62" fmla="*/ 2147483647 w 19"/>
                <a:gd name="T63" fmla="*/ 2147483647 h 28"/>
                <a:gd name="T64" fmla="*/ 2147483647 w 19"/>
                <a:gd name="T65" fmla="*/ 2147483647 h 28"/>
                <a:gd name="T66" fmla="*/ 2147483647 w 19"/>
                <a:gd name="T67" fmla="*/ 2147483647 h 28"/>
                <a:gd name="T68" fmla="*/ 2147483647 w 19"/>
                <a:gd name="T69" fmla="*/ 2147483647 h 28"/>
                <a:gd name="T70" fmla="*/ 2147483647 w 19"/>
                <a:gd name="T71" fmla="*/ 2147483647 h 28"/>
                <a:gd name="T72" fmla="*/ 2147483647 w 19"/>
                <a:gd name="T73" fmla="*/ 2147483647 h 28"/>
                <a:gd name="T74" fmla="*/ 2147483647 w 19"/>
                <a:gd name="T75" fmla="*/ 2147483647 h 28"/>
                <a:gd name="T76" fmla="*/ 2147483647 w 19"/>
                <a:gd name="T77" fmla="*/ 2147483647 h 28"/>
                <a:gd name="T78" fmla="*/ 2147483647 w 19"/>
                <a:gd name="T79" fmla="*/ 2147483647 h 2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9" h="28">
                  <a:moveTo>
                    <a:pt x="17" y="15"/>
                  </a:moveTo>
                  <a:cubicBezTo>
                    <a:pt x="16" y="14"/>
                    <a:pt x="14" y="12"/>
                    <a:pt x="11" y="11"/>
                  </a:cubicBezTo>
                  <a:cubicBezTo>
                    <a:pt x="9" y="10"/>
                    <a:pt x="7" y="9"/>
                    <a:pt x="7" y="9"/>
                  </a:cubicBezTo>
                  <a:cubicBezTo>
                    <a:pt x="6" y="8"/>
                    <a:pt x="5" y="7"/>
                    <a:pt x="5" y="7"/>
                  </a:cubicBezTo>
                  <a:cubicBezTo>
                    <a:pt x="5" y="6"/>
                    <a:pt x="4" y="6"/>
                    <a:pt x="4" y="5"/>
                  </a:cubicBezTo>
                  <a:cubicBezTo>
                    <a:pt x="4" y="4"/>
                    <a:pt x="5" y="3"/>
                    <a:pt x="6" y="3"/>
                  </a:cubicBezTo>
                  <a:cubicBezTo>
                    <a:pt x="6" y="2"/>
                    <a:pt x="7" y="2"/>
                    <a:pt x="9" y="2"/>
                  </a:cubicBezTo>
                  <a:cubicBezTo>
                    <a:pt x="11" y="2"/>
                    <a:pt x="12" y="2"/>
                    <a:pt x="14" y="4"/>
                  </a:cubicBezTo>
                  <a:cubicBezTo>
                    <a:pt x="15" y="5"/>
                    <a:pt x="16" y="7"/>
                    <a:pt x="17" y="9"/>
                  </a:cubicBezTo>
                  <a:cubicBezTo>
                    <a:pt x="17" y="9"/>
                    <a:pt x="17" y="9"/>
                    <a:pt x="17" y="9"/>
                  </a:cubicBezTo>
                  <a:cubicBezTo>
                    <a:pt x="17" y="0"/>
                    <a:pt x="17" y="0"/>
                    <a:pt x="17" y="0"/>
                  </a:cubicBezTo>
                  <a:cubicBezTo>
                    <a:pt x="17" y="0"/>
                    <a:pt x="17" y="0"/>
                    <a:pt x="17" y="0"/>
                  </a:cubicBezTo>
                  <a:cubicBezTo>
                    <a:pt x="16" y="1"/>
                    <a:pt x="16" y="1"/>
                    <a:pt x="16" y="2"/>
                  </a:cubicBezTo>
                  <a:cubicBezTo>
                    <a:pt x="15" y="2"/>
                    <a:pt x="15" y="2"/>
                    <a:pt x="15" y="2"/>
                  </a:cubicBezTo>
                  <a:cubicBezTo>
                    <a:pt x="15" y="2"/>
                    <a:pt x="14" y="2"/>
                    <a:pt x="13" y="1"/>
                  </a:cubicBezTo>
                  <a:cubicBezTo>
                    <a:pt x="12" y="1"/>
                    <a:pt x="12" y="1"/>
                    <a:pt x="11" y="0"/>
                  </a:cubicBezTo>
                  <a:cubicBezTo>
                    <a:pt x="10" y="0"/>
                    <a:pt x="9" y="0"/>
                    <a:pt x="8" y="0"/>
                  </a:cubicBezTo>
                  <a:cubicBezTo>
                    <a:pt x="6" y="0"/>
                    <a:pt x="4" y="1"/>
                    <a:pt x="3" y="2"/>
                  </a:cubicBezTo>
                  <a:cubicBezTo>
                    <a:pt x="1" y="4"/>
                    <a:pt x="0" y="6"/>
                    <a:pt x="0" y="8"/>
                  </a:cubicBezTo>
                  <a:cubicBezTo>
                    <a:pt x="0" y="9"/>
                    <a:pt x="0" y="10"/>
                    <a:pt x="1" y="11"/>
                  </a:cubicBezTo>
                  <a:cubicBezTo>
                    <a:pt x="2" y="12"/>
                    <a:pt x="2" y="13"/>
                    <a:pt x="3" y="14"/>
                  </a:cubicBezTo>
                  <a:cubicBezTo>
                    <a:pt x="5" y="15"/>
                    <a:pt x="6" y="16"/>
                    <a:pt x="9" y="17"/>
                  </a:cubicBezTo>
                  <a:cubicBezTo>
                    <a:pt x="11" y="18"/>
                    <a:pt x="12" y="19"/>
                    <a:pt x="12" y="19"/>
                  </a:cubicBezTo>
                  <a:cubicBezTo>
                    <a:pt x="13" y="20"/>
                    <a:pt x="14" y="20"/>
                    <a:pt x="14" y="21"/>
                  </a:cubicBezTo>
                  <a:cubicBezTo>
                    <a:pt x="14" y="22"/>
                    <a:pt x="14" y="22"/>
                    <a:pt x="14" y="23"/>
                  </a:cubicBezTo>
                  <a:cubicBezTo>
                    <a:pt x="14" y="24"/>
                    <a:pt x="14" y="25"/>
                    <a:pt x="13" y="26"/>
                  </a:cubicBezTo>
                  <a:cubicBezTo>
                    <a:pt x="12" y="26"/>
                    <a:pt x="11" y="27"/>
                    <a:pt x="10" y="27"/>
                  </a:cubicBezTo>
                  <a:cubicBezTo>
                    <a:pt x="8" y="27"/>
                    <a:pt x="6" y="26"/>
                    <a:pt x="4" y="25"/>
                  </a:cubicBezTo>
                  <a:cubicBezTo>
                    <a:pt x="3" y="23"/>
                    <a:pt x="1" y="21"/>
                    <a:pt x="1" y="18"/>
                  </a:cubicBezTo>
                  <a:cubicBezTo>
                    <a:pt x="0" y="18"/>
                    <a:pt x="0" y="18"/>
                    <a:pt x="0" y="18"/>
                  </a:cubicBezTo>
                  <a:cubicBezTo>
                    <a:pt x="0" y="28"/>
                    <a:pt x="0" y="28"/>
                    <a:pt x="0" y="28"/>
                  </a:cubicBezTo>
                  <a:cubicBezTo>
                    <a:pt x="1" y="28"/>
                    <a:pt x="1" y="28"/>
                    <a:pt x="1" y="28"/>
                  </a:cubicBezTo>
                  <a:cubicBezTo>
                    <a:pt x="1" y="28"/>
                    <a:pt x="1" y="27"/>
                    <a:pt x="2" y="27"/>
                  </a:cubicBezTo>
                  <a:cubicBezTo>
                    <a:pt x="2" y="27"/>
                    <a:pt x="3" y="27"/>
                    <a:pt x="3" y="27"/>
                  </a:cubicBezTo>
                  <a:cubicBezTo>
                    <a:pt x="3" y="27"/>
                    <a:pt x="4" y="27"/>
                    <a:pt x="4" y="27"/>
                  </a:cubicBezTo>
                  <a:cubicBezTo>
                    <a:pt x="6" y="28"/>
                    <a:pt x="7" y="28"/>
                    <a:pt x="7" y="28"/>
                  </a:cubicBezTo>
                  <a:cubicBezTo>
                    <a:pt x="8" y="28"/>
                    <a:pt x="9" y="28"/>
                    <a:pt x="10" y="28"/>
                  </a:cubicBezTo>
                  <a:cubicBezTo>
                    <a:pt x="12" y="28"/>
                    <a:pt x="15" y="27"/>
                    <a:pt x="16" y="26"/>
                  </a:cubicBezTo>
                  <a:cubicBezTo>
                    <a:pt x="18" y="24"/>
                    <a:pt x="19" y="22"/>
                    <a:pt x="19" y="20"/>
                  </a:cubicBezTo>
                  <a:cubicBezTo>
                    <a:pt x="19" y="18"/>
                    <a:pt x="18" y="17"/>
                    <a:pt x="17" y="15"/>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7917" name="组合 121"/>
          <p:cNvGrpSpPr/>
          <p:nvPr/>
        </p:nvGrpSpPr>
        <p:grpSpPr bwMode="auto">
          <a:xfrm>
            <a:off x="1178719" y="2853618"/>
            <a:ext cx="242888" cy="300130"/>
            <a:chOff x="0" y="0"/>
            <a:chExt cx="292502" cy="361755"/>
          </a:xfrm>
        </p:grpSpPr>
        <p:sp>
          <p:nvSpPr>
            <p:cNvPr id="38259" name="Freeform 83"/>
            <p:cNvSpPr/>
            <p:nvPr/>
          </p:nvSpPr>
          <p:spPr bwMode="auto">
            <a:xfrm>
              <a:off x="109346" y="10024"/>
              <a:ext cx="75631" cy="30982"/>
            </a:xfrm>
            <a:custGeom>
              <a:avLst/>
              <a:gdLst>
                <a:gd name="T0" fmla="*/ 2147483647 w 35"/>
                <a:gd name="T1" fmla="*/ 2147483647 h 14"/>
                <a:gd name="T2" fmla="*/ 2147483647 w 35"/>
                <a:gd name="T3" fmla="*/ 2147483647 h 14"/>
                <a:gd name="T4" fmla="*/ 2147483647 w 35"/>
                <a:gd name="T5" fmla="*/ 0 h 14"/>
                <a:gd name="T6" fmla="*/ 0 w 35"/>
                <a:gd name="T7" fmla="*/ 0 h 14"/>
                <a:gd name="T8" fmla="*/ 0 w 35"/>
                <a:gd name="T9" fmla="*/ 2147483647 h 14"/>
                <a:gd name="T10" fmla="*/ 2147483647 w 35"/>
                <a:gd name="T11" fmla="*/ 2147483647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14">
                  <a:moveTo>
                    <a:pt x="17" y="14"/>
                  </a:moveTo>
                  <a:cubicBezTo>
                    <a:pt x="27" y="14"/>
                    <a:pt x="35" y="9"/>
                    <a:pt x="35" y="2"/>
                  </a:cubicBezTo>
                  <a:cubicBezTo>
                    <a:pt x="35" y="1"/>
                    <a:pt x="35" y="1"/>
                    <a:pt x="35" y="0"/>
                  </a:cubicBezTo>
                  <a:cubicBezTo>
                    <a:pt x="0" y="0"/>
                    <a:pt x="0" y="0"/>
                    <a:pt x="0" y="0"/>
                  </a:cubicBezTo>
                  <a:cubicBezTo>
                    <a:pt x="0" y="1"/>
                    <a:pt x="0" y="1"/>
                    <a:pt x="0" y="2"/>
                  </a:cubicBezTo>
                  <a:cubicBezTo>
                    <a:pt x="0" y="9"/>
                    <a:pt x="8" y="14"/>
                    <a:pt x="17" y="14"/>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260" name="Freeform 84"/>
            <p:cNvSpPr/>
            <p:nvPr/>
          </p:nvSpPr>
          <p:spPr bwMode="auto">
            <a:xfrm>
              <a:off x="58318" y="105702"/>
              <a:ext cx="139417" cy="109346"/>
            </a:xfrm>
            <a:custGeom>
              <a:avLst/>
              <a:gdLst>
                <a:gd name="T0" fmla="*/ 0 w 153"/>
                <a:gd name="T1" fmla="*/ 2147483647 h 120"/>
                <a:gd name="T2" fmla="*/ 2147483647 w 153"/>
                <a:gd name="T3" fmla="*/ 2147483647 h 120"/>
                <a:gd name="T4" fmla="*/ 2147483647 w 153"/>
                <a:gd name="T5" fmla="*/ 2147483647 h 120"/>
                <a:gd name="T6" fmla="*/ 0 w 153"/>
                <a:gd name="T7" fmla="*/ 0 h 120"/>
                <a:gd name="T8" fmla="*/ 0 w 153"/>
                <a:gd name="T9" fmla="*/ 2147483647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 h="120">
                  <a:moveTo>
                    <a:pt x="0" y="44"/>
                  </a:moveTo>
                  <a:lnTo>
                    <a:pt x="92" y="120"/>
                  </a:lnTo>
                  <a:lnTo>
                    <a:pt x="153" y="120"/>
                  </a:lnTo>
                  <a:lnTo>
                    <a:pt x="0" y="0"/>
                  </a:lnTo>
                  <a:lnTo>
                    <a:pt x="0" y="44"/>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261" name="Freeform 85"/>
            <p:cNvSpPr/>
            <p:nvPr/>
          </p:nvSpPr>
          <p:spPr bwMode="auto">
            <a:xfrm>
              <a:off x="139416" y="72898"/>
              <a:ext cx="23691" cy="45561"/>
            </a:xfrm>
            <a:custGeom>
              <a:avLst/>
              <a:gdLst>
                <a:gd name="T0" fmla="*/ 2147483647 w 11"/>
                <a:gd name="T1" fmla="*/ 2147483647 h 21"/>
                <a:gd name="T2" fmla="*/ 2147483647 w 11"/>
                <a:gd name="T3" fmla="*/ 2147483647 h 21"/>
                <a:gd name="T4" fmla="*/ 2147483647 w 11"/>
                <a:gd name="T5" fmla="*/ 0 h 21"/>
                <a:gd name="T6" fmla="*/ 2147483647 w 11"/>
                <a:gd name="T7" fmla="*/ 2147483647 h 21"/>
                <a:gd name="T8" fmla="*/ 2147483647 w 11"/>
                <a:gd name="T9" fmla="*/ 2147483647 h 21"/>
                <a:gd name="T10" fmla="*/ 2147483647 w 11"/>
                <a:gd name="T11" fmla="*/ 2147483647 h 21"/>
                <a:gd name="T12" fmla="*/ 0 w 11"/>
                <a:gd name="T13" fmla="*/ 2147483647 h 21"/>
                <a:gd name="T14" fmla="*/ 2147483647 w 11"/>
                <a:gd name="T15" fmla="*/ 2147483647 h 21"/>
                <a:gd name="T16" fmla="*/ 2147483647 w 11"/>
                <a:gd name="T17" fmla="*/ 2147483647 h 21"/>
                <a:gd name="T18" fmla="*/ 2147483647 w 11"/>
                <a:gd name="T19" fmla="*/ 2147483647 h 21"/>
                <a:gd name="T20" fmla="*/ 2147483647 w 11"/>
                <a:gd name="T21" fmla="*/ 2147483647 h 21"/>
                <a:gd name="T22" fmla="*/ 2147483647 w 11"/>
                <a:gd name="T23" fmla="*/ 2147483647 h 21"/>
                <a:gd name="T24" fmla="*/ 2147483647 w 11"/>
                <a:gd name="T25" fmla="*/ 2147483647 h 21"/>
                <a:gd name="T26" fmla="*/ 2147483647 w 11"/>
                <a:gd name="T27" fmla="*/ 2147483647 h 21"/>
                <a:gd name="T28" fmla="*/ 2147483647 w 11"/>
                <a:gd name="T29" fmla="*/ 2147483647 h 21"/>
                <a:gd name="T30" fmla="*/ 2147483647 w 11"/>
                <a:gd name="T31" fmla="*/ 2147483647 h 21"/>
                <a:gd name="T32" fmla="*/ 2147483647 w 11"/>
                <a:gd name="T33" fmla="*/ 2147483647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 h="21">
                  <a:moveTo>
                    <a:pt x="10" y="3"/>
                  </a:moveTo>
                  <a:cubicBezTo>
                    <a:pt x="9" y="2"/>
                    <a:pt x="9" y="1"/>
                    <a:pt x="8" y="1"/>
                  </a:cubicBezTo>
                  <a:cubicBezTo>
                    <a:pt x="8" y="0"/>
                    <a:pt x="7" y="0"/>
                    <a:pt x="6" y="0"/>
                  </a:cubicBezTo>
                  <a:cubicBezTo>
                    <a:pt x="5" y="0"/>
                    <a:pt x="4" y="0"/>
                    <a:pt x="3" y="1"/>
                  </a:cubicBezTo>
                  <a:cubicBezTo>
                    <a:pt x="2" y="1"/>
                    <a:pt x="2" y="2"/>
                    <a:pt x="1" y="3"/>
                  </a:cubicBezTo>
                  <a:cubicBezTo>
                    <a:pt x="1" y="4"/>
                    <a:pt x="1" y="5"/>
                    <a:pt x="1" y="6"/>
                  </a:cubicBezTo>
                  <a:cubicBezTo>
                    <a:pt x="1" y="7"/>
                    <a:pt x="0" y="9"/>
                    <a:pt x="0" y="10"/>
                  </a:cubicBezTo>
                  <a:cubicBezTo>
                    <a:pt x="0" y="12"/>
                    <a:pt x="1" y="14"/>
                    <a:pt x="1" y="15"/>
                  </a:cubicBezTo>
                  <a:cubicBezTo>
                    <a:pt x="1" y="16"/>
                    <a:pt x="1" y="17"/>
                    <a:pt x="1" y="18"/>
                  </a:cubicBezTo>
                  <a:cubicBezTo>
                    <a:pt x="2" y="19"/>
                    <a:pt x="2" y="19"/>
                    <a:pt x="3" y="20"/>
                  </a:cubicBezTo>
                  <a:cubicBezTo>
                    <a:pt x="4" y="20"/>
                    <a:pt x="5" y="21"/>
                    <a:pt x="6" y="21"/>
                  </a:cubicBezTo>
                  <a:cubicBezTo>
                    <a:pt x="7" y="21"/>
                    <a:pt x="8" y="20"/>
                    <a:pt x="8" y="20"/>
                  </a:cubicBezTo>
                  <a:cubicBezTo>
                    <a:pt x="9" y="19"/>
                    <a:pt x="10" y="19"/>
                    <a:pt x="10" y="18"/>
                  </a:cubicBezTo>
                  <a:cubicBezTo>
                    <a:pt x="10" y="17"/>
                    <a:pt x="11" y="16"/>
                    <a:pt x="11" y="15"/>
                  </a:cubicBezTo>
                  <a:cubicBezTo>
                    <a:pt x="11" y="13"/>
                    <a:pt x="11" y="12"/>
                    <a:pt x="11" y="10"/>
                  </a:cubicBezTo>
                  <a:cubicBezTo>
                    <a:pt x="11" y="9"/>
                    <a:pt x="11" y="7"/>
                    <a:pt x="11" y="6"/>
                  </a:cubicBezTo>
                  <a:cubicBezTo>
                    <a:pt x="11" y="5"/>
                    <a:pt x="10" y="4"/>
                    <a:pt x="10" y="3"/>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262" name="Freeform 86"/>
            <p:cNvSpPr/>
            <p:nvPr/>
          </p:nvSpPr>
          <p:spPr bwMode="auto">
            <a:xfrm>
              <a:off x="189533" y="72898"/>
              <a:ext cx="19135" cy="19135"/>
            </a:xfrm>
            <a:custGeom>
              <a:avLst/>
              <a:gdLst>
                <a:gd name="T0" fmla="*/ 2147483647 w 9"/>
                <a:gd name="T1" fmla="*/ 2147483647 h 9"/>
                <a:gd name="T2" fmla="*/ 2147483647 w 9"/>
                <a:gd name="T3" fmla="*/ 2147483647 h 9"/>
                <a:gd name="T4" fmla="*/ 2147483647 w 9"/>
                <a:gd name="T5" fmla="*/ 2147483647 h 9"/>
                <a:gd name="T6" fmla="*/ 2147483647 w 9"/>
                <a:gd name="T7" fmla="*/ 2147483647 h 9"/>
                <a:gd name="T8" fmla="*/ 2147483647 w 9"/>
                <a:gd name="T9" fmla="*/ 2147483647 h 9"/>
                <a:gd name="T10" fmla="*/ 2147483647 w 9"/>
                <a:gd name="T11" fmla="*/ 2147483647 h 9"/>
                <a:gd name="T12" fmla="*/ 2147483647 w 9"/>
                <a:gd name="T13" fmla="*/ 0 h 9"/>
                <a:gd name="T14" fmla="*/ 2147483647 w 9"/>
                <a:gd name="T15" fmla="*/ 2147483647 h 9"/>
                <a:gd name="T16" fmla="*/ 0 w 9"/>
                <a:gd name="T17" fmla="*/ 2147483647 h 9"/>
                <a:gd name="T18" fmla="*/ 0 w 9"/>
                <a:gd name="T19" fmla="*/ 2147483647 h 9"/>
                <a:gd name="T20" fmla="*/ 2147483647 w 9"/>
                <a:gd name="T21" fmla="*/ 2147483647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 h="9">
                  <a:moveTo>
                    <a:pt x="2" y="7"/>
                  </a:moveTo>
                  <a:cubicBezTo>
                    <a:pt x="3" y="7"/>
                    <a:pt x="3" y="8"/>
                    <a:pt x="4" y="8"/>
                  </a:cubicBezTo>
                  <a:cubicBezTo>
                    <a:pt x="5" y="8"/>
                    <a:pt x="6" y="8"/>
                    <a:pt x="6" y="9"/>
                  </a:cubicBezTo>
                  <a:cubicBezTo>
                    <a:pt x="7" y="8"/>
                    <a:pt x="8" y="7"/>
                    <a:pt x="9" y="6"/>
                  </a:cubicBezTo>
                  <a:cubicBezTo>
                    <a:pt x="9" y="6"/>
                    <a:pt x="9" y="5"/>
                    <a:pt x="9" y="4"/>
                  </a:cubicBezTo>
                  <a:cubicBezTo>
                    <a:pt x="9" y="2"/>
                    <a:pt x="9" y="2"/>
                    <a:pt x="8" y="1"/>
                  </a:cubicBezTo>
                  <a:cubicBezTo>
                    <a:pt x="7" y="0"/>
                    <a:pt x="6" y="0"/>
                    <a:pt x="4" y="0"/>
                  </a:cubicBezTo>
                  <a:cubicBezTo>
                    <a:pt x="3" y="0"/>
                    <a:pt x="2" y="0"/>
                    <a:pt x="1" y="1"/>
                  </a:cubicBezTo>
                  <a:cubicBezTo>
                    <a:pt x="0" y="1"/>
                    <a:pt x="0" y="2"/>
                    <a:pt x="0" y="3"/>
                  </a:cubicBezTo>
                  <a:cubicBezTo>
                    <a:pt x="0" y="4"/>
                    <a:pt x="0" y="5"/>
                    <a:pt x="0" y="6"/>
                  </a:cubicBezTo>
                  <a:cubicBezTo>
                    <a:pt x="1" y="6"/>
                    <a:pt x="1" y="7"/>
                    <a:pt x="2" y="7"/>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263" name="Freeform 87"/>
            <p:cNvSpPr>
              <a:spLocks noEditPoints="1"/>
            </p:cNvSpPr>
            <p:nvPr/>
          </p:nvSpPr>
          <p:spPr bwMode="auto">
            <a:xfrm>
              <a:off x="0" y="0"/>
              <a:ext cx="292502" cy="215048"/>
            </a:xfrm>
            <a:custGeom>
              <a:avLst/>
              <a:gdLst>
                <a:gd name="T0" fmla="*/ 2147483647 w 136"/>
                <a:gd name="T1" fmla="*/ 0 h 100"/>
                <a:gd name="T2" fmla="*/ 2147483647 w 136"/>
                <a:gd name="T3" fmla="*/ 0 h 100"/>
                <a:gd name="T4" fmla="*/ 2147483647 w 136"/>
                <a:gd name="T5" fmla="*/ 0 h 100"/>
                <a:gd name="T6" fmla="*/ 2147483647 w 136"/>
                <a:gd name="T7" fmla="*/ 2147483647 h 100"/>
                <a:gd name="T8" fmla="*/ 2147483647 w 136"/>
                <a:gd name="T9" fmla="*/ 2147483647 h 100"/>
                <a:gd name="T10" fmla="*/ 2147483647 w 136"/>
                <a:gd name="T11" fmla="*/ 2147483647 h 100"/>
                <a:gd name="T12" fmla="*/ 2147483647 w 136"/>
                <a:gd name="T13" fmla="*/ 0 h 100"/>
                <a:gd name="T14" fmla="*/ 2147483647 w 136"/>
                <a:gd name="T15" fmla="*/ 0 h 100"/>
                <a:gd name="T16" fmla="*/ 2147483647 w 136"/>
                <a:gd name="T17" fmla="*/ 0 h 100"/>
                <a:gd name="T18" fmla="*/ 0 w 136"/>
                <a:gd name="T19" fmla="*/ 2147483647 h 100"/>
                <a:gd name="T20" fmla="*/ 2147483647 w 136"/>
                <a:gd name="T21" fmla="*/ 2147483647 h 100"/>
                <a:gd name="T22" fmla="*/ 2147483647 w 136"/>
                <a:gd name="T23" fmla="*/ 2147483647 h 100"/>
                <a:gd name="T24" fmla="*/ 2147483647 w 136"/>
                <a:gd name="T25" fmla="*/ 2147483647 h 100"/>
                <a:gd name="T26" fmla="*/ 2147483647 w 136"/>
                <a:gd name="T27" fmla="*/ 2147483647 h 100"/>
                <a:gd name="T28" fmla="*/ 2147483647 w 136"/>
                <a:gd name="T29" fmla="*/ 2147483647 h 100"/>
                <a:gd name="T30" fmla="*/ 2147483647 w 136"/>
                <a:gd name="T31" fmla="*/ 2147483647 h 100"/>
                <a:gd name="T32" fmla="*/ 2147483647 w 136"/>
                <a:gd name="T33" fmla="*/ 2147483647 h 100"/>
                <a:gd name="T34" fmla="*/ 2147483647 w 136"/>
                <a:gd name="T35" fmla="*/ 2147483647 h 100"/>
                <a:gd name="T36" fmla="*/ 2147483647 w 136"/>
                <a:gd name="T37" fmla="*/ 0 h 100"/>
                <a:gd name="T38" fmla="*/ 2147483647 w 136"/>
                <a:gd name="T39" fmla="*/ 2147483647 h 100"/>
                <a:gd name="T40" fmla="*/ 2147483647 w 136"/>
                <a:gd name="T41" fmla="*/ 2147483647 h 100"/>
                <a:gd name="T42" fmla="*/ 2147483647 w 136"/>
                <a:gd name="T43" fmla="*/ 2147483647 h 100"/>
                <a:gd name="T44" fmla="*/ 2147483647 w 136"/>
                <a:gd name="T45" fmla="*/ 2147483647 h 100"/>
                <a:gd name="T46" fmla="*/ 2147483647 w 136"/>
                <a:gd name="T47" fmla="*/ 2147483647 h 100"/>
                <a:gd name="T48" fmla="*/ 2147483647 w 136"/>
                <a:gd name="T49" fmla="*/ 2147483647 h 100"/>
                <a:gd name="T50" fmla="*/ 2147483647 w 136"/>
                <a:gd name="T51" fmla="*/ 2147483647 h 100"/>
                <a:gd name="T52" fmla="*/ 2147483647 w 136"/>
                <a:gd name="T53" fmla="*/ 2147483647 h 100"/>
                <a:gd name="T54" fmla="*/ 2147483647 w 136"/>
                <a:gd name="T55" fmla="*/ 2147483647 h 100"/>
                <a:gd name="T56" fmla="*/ 2147483647 w 136"/>
                <a:gd name="T57" fmla="*/ 2147483647 h 100"/>
                <a:gd name="T58" fmla="*/ 2147483647 w 136"/>
                <a:gd name="T59" fmla="*/ 2147483647 h 100"/>
                <a:gd name="T60" fmla="*/ 2147483647 w 136"/>
                <a:gd name="T61" fmla="*/ 2147483647 h 100"/>
                <a:gd name="T62" fmla="*/ 2147483647 w 136"/>
                <a:gd name="T63" fmla="*/ 2147483647 h 100"/>
                <a:gd name="T64" fmla="*/ 2147483647 w 136"/>
                <a:gd name="T65" fmla="*/ 2147483647 h 100"/>
                <a:gd name="T66" fmla="*/ 2147483647 w 136"/>
                <a:gd name="T67" fmla="*/ 2147483647 h 100"/>
                <a:gd name="T68" fmla="*/ 2147483647 w 136"/>
                <a:gd name="T69" fmla="*/ 2147483647 h 100"/>
                <a:gd name="T70" fmla="*/ 2147483647 w 136"/>
                <a:gd name="T71" fmla="*/ 2147483647 h 100"/>
                <a:gd name="T72" fmla="*/ 2147483647 w 136"/>
                <a:gd name="T73" fmla="*/ 2147483647 h 100"/>
                <a:gd name="T74" fmla="*/ 2147483647 w 136"/>
                <a:gd name="T75" fmla="*/ 2147483647 h 100"/>
                <a:gd name="T76" fmla="*/ 2147483647 w 136"/>
                <a:gd name="T77" fmla="*/ 2147483647 h 100"/>
                <a:gd name="T78" fmla="*/ 2147483647 w 136"/>
                <a:gd name="T79" fmla="*/ 2147483647 h 100"/>
                <a:gd name="T80" fmla="*/ 2147483647 w 136"/>
                <a:gd name="T81" fmla="*/ 2147483647 h 100"/>
                <a:gd name="T82" fmla="*/ 2147483647 w 136"/>
                <a:gd name="T83" fmla="*/ 2147483647 h 100"/>
                <a:gd name="T84" fmla="*/ 2147483647 w 136"/>
                <a:gd name="T85" fmla="*/ 2147483647 h 100"/>
                <a:gd name="T86" fmla="*/ 2147483647 w 136"/>
                <a:gd name="T87" fmla="*/ 2147483647 h 100"/>
                <a:gd name="T88" fmla="*/ 2147483647 w 136"/>
                <a:gd name="T89" fmla="*/ 2147483647 h 100"/>
                <a:gd name="T90" fmla="*/ 2147483647 w 136"/>
                <a:gd name="T91" fmla="*/ 2147483647 h 100"/>
                <a:gd name="T92" fmla="*/ 2147483647 w 136"/>
                <a:gd name="T93" fmla="*/ 2147483647 h 10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36" h="100">
                  <a:moveTo>
                    <a:pt x="109" y="0"/>
                  </a:moveTo>
                  <a:cubicBezTo>
                    <a:pt x="109" y="0"/>
                    <a:pt x="109" y="0"/>
                    <a:pt x="109" y="0"/>
                  </a:cubicBezTo>
                  <a:cubicBezTo>
                    <a:pt x="85" y="0"/>
                    <a:pt x="85" y="0"/>
                    <a:pt x="85" y="0"/>
                  </a:cubicBezTo>
                  <a:cubicBezTo>
                    <a:pt x="87" y="2"/>
                    <a:pt x="88" y="4"/>
                    <a:pt x="88" y="7"/>
                  </a:cubicBezTo>
                  <a:cubicBezTo>
                    <a:pt x="88" y="15"/>
                    <a:pt x="79" y="21"/>
                    <a:pt x="68" y="21"/>
                  </a:cubicBezTo>
                  <a:cubicBezTo>
                    <a:pt x="57" y="21"/>
                    <a:pt x="49" y="15"/>
                    <a:pt x="49" y="7"/>
                  </a:cubicBezTo>
                  <a:cubicBezTo>
                    <a:pt x="49" y="4"/>
                    <a:pt x="50" y="2"/>
                    <a:pt x="52" y="0"/>
                  </a:cubicBezTo>
                  <a:cubicBezTo>
                    <a:pt x="27" y="0"/>
                    <a:pt x="27" y="0"/>
                    <a:pt x="27" y="0"/>
                  </a:cubicBezTo>
                  <a:cubicBezTo>
                    <a:pt x="27" y="0"/>
                    <a:pt x="27" y="0"/>
                    <a:pt x="27" y="0"/>
                  </a:cubicBezTo>
                  <a:cubicBezTo>
                    <a:pt x="0" y="27"/>
                    <a:pt x="0" y="27"/>
                    <a:pt x="0" y="27"/>
                  </a:cubicBezTo>
                  <a:cubicBezTo>
                    <a:pt x="18" y="45"/>
                    <a:pt x="18" y="45"/>
                    <a:pt x="18" y="45"/>
                  </a:cubicBezTo>
                  <a:cubicBezTo>
                    <a:pt x="27" y="36"/>
                    <a:pt x="27" y="36"/>
                    <a:pt x="27" y="36"/>
                  </a:cubicBezTo>
                  <a:cubicBezTo>
                    <a:pt x="27" y="45"/>
                    <a:pt x="27" y="45"/>
                    <a:pt x="27" y="45"/>
                  </a:cubicBezTo>
                  <a:cubicBezTo>
                    <a:pt x="97" y="100"/>
                    <a:pt x="97" y="100"/>
                    <a:pt x="97" y="100"/>
                  </a:cubicBezTo>
                  <a:cubicBezTo>
                    <a:pt x="109" y="100"/>
                    <a:pt x="109" y="100"/>
                    <a:pt x="109" y="100"/>
                  </a:cubicBezTo>
                  <a:cubicBezTo>
                    <a:pt x="109" y="36"/>
                    <a:pt x="109" y="36"/>
                    <a:pt x="109" y="36"/>
                  </a:cubicBezTo>
                  <a:cubicBezTo>
                    <a:pt x="119" y="45"/>
                    <a:pt x="119" y="45"/>
                    <a:pt x="119" y="45"/>
                  </a:cubicBezTo>
                  <a:cubicBezTo>
                    <a:pt x="136" y="27"/>
                    <a:pt x="136" y="27"/>
                    <a:pt x="136" y="27"/>
                  </a:cubicBezTo>
                  <a:lnTo>
                    <a:pt x="109" y="0"/>
                  </a:lnTo>
                  <a:close/>
                  <a:moveTo>
                    <a:pt x="77" y="54"/>
                  </a:moveTo>
                  <a:cubicBezTo>
                    <a:pt x="76" y="56"/>
                    <a:pt x="74" y="57"/>
                    <a:pt x="71" y="57"/>
                  </a:cubicBezTo>
                  <a:cubicBezTo>
                    <a:pt x="68" y="57"/>
                    <a:pt x="66" y="56"/>
                    <a:pt x="64" y="54"/>
                  </a:cubicBezTo>
                  <a:cubicBezTo>
                    <a:pt x="63" y="52"/>
                    <a:pt x="62" y="49"/>
                    <a:pt x="62" y="44"/>
                  </a:cubicBezTo>
                  <a:cubicBezTo>
                    <a:pt x="62" y="40"/>
                    <a:pt x="63" y="37"/>
                    <a:pt x="64" y="35"/>
                  </a:cubicBezTo>
                  <a:cubicBezTo>
                    <a:pt x="66" y="32"/>
                    <a:pt x="68" y="31"/>
                    <a:pt x="71" y="31"/>
                  </a:cubicBezTo>
                  <a:cubicBezTo>
                    <a:pt x="74" y="31"/>
                    <a:pt x="76" y="32"/>
                    <a:pt x="77" y="35"/>
                  </a:cubicBezTo>
                  <a:cubicBezTo>
                    <a:pt x="79" y="37"/>
                    <a:pt x="79" y="40"/>
                    <a:pt x="79" y="44"/>
                  </a:cubicBezTo>
                  <a:cubicBezTo>
                    <a:pt x="79" y="49"/>
                    <a:pt x="79" y="52"/>
                    <a:pt x="77" y="54"/>
                  </a:cubicBezTo>
                  <a:close/>
                  <a:moveTo>
                    <a:pt x="99" y="55"/>
                  </a:moveTo>
                  <a:cubicBezTo>
                    <a:pt x="97" y="57"/>
                    <a:pt x="95" y="57"/>
                    <a:pt x="92" y="57"/>
                  </a:cubicBezTo>
                  <a:cubicBezTo>
                    <a:pt x="90" y="57"/>
                    <a:pt x="88" y="57"/>
                    <a:pt x="86" y="55"/>
                  </a:cubicBezTo>
                  <a:cubicBezTo>
                    <a:pt x="84" y="54"/>
                    <a:pt x="84" y="52"/>
                    <a:pt x="84" y="50"/>
                  </a:cubicBezTo>
                  <a:cubicBezTo>
                    <a:pt x="84" y="48"/>
                    <a:pt x="84" y="47"/>
                    <a:pt x="85" y="46"/>
                  </a:cubicBezTo>
                  <a:cubicBezTo>
                    <a:pt x="86" y="45"/>
                    <a:pt x="87" y="44"/>
                    <a:pt x="88" y="43"/>
                  </a:cubicBezTo>
                  <a:cubicBezTo>
                    <a:pt x="88" y="43"/>
                    <a:pt x="88" y="43"/>
                    <a:pt x="88" y="43"/>
                  </a:cubicBezTo>
                  <a:cubicBezTo>
                    <a:pt x="87" y="43"/>
                    <a:pt x="86" y="42"/>
                    <a:pt x="85" y="41"/>
                  </a:cubicBezTo>
                  <a:cubicBezTo>
                    <a:pt x="85" y="40"/>
                    <a:pt x="84" y="39"/>
                    <a:pt x="84" y="38"/>
                  </a:cubicBezTo>
                  <a:cubicBezTo>
                    <a:pt x="84" y="36"/>
                    <a:pt x="85" y="34"/>
                    <a:pt x="87" y="33"/>
                  </a:cubicBezTo>
                  <a:cubicBezTo>
                    <a:pt x="88" y="32"/>
                    <a:pt x="90" y="31"/>
                    <a:pt x="92" y="31"/>
                  </a:cubicBezTo>
                  <a:cubicBezTo>
                    <a:pt x="95" y="31"/>
                    <a:pt x="97" y="32"/>
                    <a:pt x="98" y="33"/>
                  </a:cubicBezTo>
                  <a:cubicBezTo>
                    <a:pt x="100" y="34"/>
                    <a:pt x="101" y="36"/>
                    <a:pt x="101" y="38"/>
                  </a:cubicBezTo>
                  <a:cubicBezTo>
                    <a:pt x="101" y="39"/>
                    <a:pt x="100" y="40"/>
                    <a:pt x="100" y="41"/>
                  </a:cubicBezTo>
                  <a:cubicBezTo>
                    <a:pt x="99" y="42"/>
                    <a:pt x="98" y="43"/>
                    <a:pt x="96" y="43"/>
                  </a:cubicBezTo>
                  <a:cubicBezTo>
                    <a:pt x="96" y="44"/>
                    <a:pt x="96" y="44"/>
                    <a:pt x="96" y="44"/>
                  </a:cubicBezTo>
                  <a:cubicBezTo>
                    <a:pt x="98" y="44"/>
                    <a:pt x="99" y="45"/>
                    <a:pt x="100" y="46"/>
                  </a:cubicBezTo>
                  <a:cubicBezTo>
                    <a:pt x="101" y="47"/>
                    <a:pt x="101" y="48"/>
                    <a:pt x="101" y="50"/>
                  </a:cubicBezTo>
                  <a:cubicBezTo>
                    <a:pt x="101" y="52"/>
                    <a:pt x="100" y="54"/>
                    <a:pt x="99" y="55"/>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264" name="Freeform 88"/>
            <p:cNvSpPr/>
            <p:nvPr/>
          </p:nvSpPr>
          <p:spPr bwMode="auto">
            <a:xfrm>
              <a:off x="186800" y="94767"/>
              <a:ext cx="23691" cy="23691"/>
            </a:xfrm>
            <a:custGeom>
              <a:avLst/>
              <a:gdLst>
                <a:gd name="T0" fmla="*/ 2147483647 w 11"/>
                <a:gd name="T1" fmla="*/ 2147483647 h 11"/>
                <a:gd name="T2" fmla="*/ 2147483647 w 11"/>
                <a:gd name="T3" fmla="*/ 2147483647 h 11"/>
                <a:gd name="T4" fmla="*/ 2147483647 w 11"/>
                <a:gd name="T5" fmla="*/ 0 h 11"/>
                <a:gd name="T6" fmla="*/ 2147483647 w 11"/>
                <a:gd name="T7" fmla="*/ 2147483647 h 11"/>
                <a:gd name="T8" fmla="*/ 0 w 11"/>
                <a:gd name="T9" fmla="*/ 2147483647 h 11"/>
                <a:gd name="T10" fmla="*/ 2147483647 w 11"/>
                <a:gd name="T11" fmla="*/ 2147483647 h 11"/>
                <a:gd name="T12" fmla="*/ 2147483647 w 11"/>
                <a:gd name="T13" fmla="*/ 2147483647 h 11"/>
                <a:gd name="T14" fmla="*/ 2147483647 w 11"/>
                <a:gd name="T15" fmla="*/ 2147483647 h 11"/>
                <a:gd name="T16" fmla="*/ 2147483647 w 11"/>
                <a:gd name="T17" fmla="*/ 2147483647 h 11"/>
                <a:gd name="T18" fmla="*/ 2147483647 w 11"/>
                <a:gd name="T19" fmla="*/ 2147483647 h 11"/>
                <a:gd name="T20" fmla="*/ 2147483647 w 11"/>
                <a:gd name="T21" fmla="*/ 2147483647 h 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 h="11">
                  <a:moveTo>
                    <a:pt x="7" y="2"/>
                  </a:moveTo>
                  <a:cubicBezTo>
                    <a:pt x="7" y="2"/>
                    <a:pt x="6" y="1"/>
                    <a:pt x="6" y="1"/>
                  </a:cubicBezTo>
                  <a:cubicBezTo>
                    <a:pt x="5" y="1"/>
                    <a:pt x="4" y="1"/>
                    <a:pt x="3" y="0"/>
                  </a:cubicBezTo>
                  <a:cubicBezTo>
                    <a:pt x="2" y="1"/>
                    <a:pt x="1" y="2"/>
                    <a:pt x="1" y="2"/>
                  </a:cubicBezTo>
                  <a:cubicBezTo>
                    <a:pt x="0" y="3"/>
                    <a:pt x="0" y="4"/>
                    <a:pt x="0" y="6"/>
                  </a:cubicBezTo>
                  <a:cubicBezTo>
                    <a:pt x="0" y="7"/>
                    <a:pt x="0" y="8"/>
                    <a:pt x="2" y="9"/>
                  </a:cubicBezTo>
                  <a:cubicBezTo>
                    <a:pt x="3" y="10"/>
                    <a:pt x="4" y="11"/>
                    <a:pt x="5" y="11"/>
                  </a:cubicBezTo>
                  <a:cubicBezTo>
                    <a:pt x="7" y="11"/>
                    <a:pt x="8" y="10"/>
                    <a:pt x="9" y="10"/>
                  </a:cubicBezTo>
                  <a:cubicBezTo>
                    <a:pt x="10" y="9"/>
                    <a:pt x="11" y="8"/>
                    <a:pt x="11" y="6"/>
                  </a:cubicBezTo>
                  <a:cubicBezTo>
                    <a:pt x="11" y="5"/>
                    <a:pt x="11" y="4"/>
                    <a:pt x="10" y="4"/>
                  </a:cubicBezTo>
                  <a:cubicBezTo>
                    <a:pt x="10" y="3"/>
                    <a:pt x="9" y="2"/>
                    <a:pt x="7" y="2"/>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265" name="Freeform 89"/>
            <p:cNvSpPr/>
            <p:nvPr/>
          </p:nvSpPr>
          <p:spPr bwMode="auto">
            <a:xfrm>
              <a:off x="58318" y="156730"/>
              <a:ext cx="72898" cy="58318"/>
            </a:xfrm>
            <a:custGeom>
              <a:avLst/>
              <a:gdLst>
                <a:gd name="T0" fmla="*/ 0 w 80"/>
                <a:gd name="T1" fmla="*/ 2147483647 h 64"/>
                <a:gd name="T2" fmla="*/ 2147483647 w 80"/>
                <a:gd name="T3" fmla="*/ 2147483647 h 64"/>
                <a:gd name="T4" fmla="*/ 0 w 80"/>
                <a:gd name="T5" fmla="*/ 0 h 64"/>
                <a:gd name="T6" fmla="*/ 0 w 80"/>
                <a:gd name="T7" fmla="*/ 2147483647 h 6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0" h="64">
                  <a:moveTo>
                    <a:pt x="0" y="64"/>
                  </a:moveTo>
                  <a:lnTo>
                    <a:pt x="80" y="64"/>
                  </a:lnTo>
                  <a:lnTo>
                    <a:pt x="0" y="0"/>
                  </a:lnTo>
                  <a:lnTo>
                    <a:pt x="0" y="64"/>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266" name="Rectangle 90"/>
            <p:cNvSpPr>
              <a:spLocks noChangeArrowheads="1"/>
            </p:cNvSpPr>
            <p:nvPr/>
          </p:nvSpPr>
          <p:spPr bwMode="auto">
            <a:xfrm>
              <a:off x="58318" y="219604"/>
              <a:ext cx="175865" cy="25514"/>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8267" name="Freeform 91"/>
            <p:cNvSpPr/>
            <p:nvPr/>
          </p:nvSpPr>
          <p:spPr bwMode="auto">
            <a:xfrm>
              <a:off x="42827" y="249675"/>
              <a:ext cx="206847" cy="112080"/>
            </a:xfrm>
            <a:custGeom>
              <a:avLst/>
              <a:gdLst>
                <a:gd name="T0" fmla="*/ 2147483647 w 227"/>
                <a:gd name="T1" fmla="*/ 0 h 123"/>
                <a:gd name="T2" fmla="*/ 2147483647 w 227"/>
                <a:gd name="T3" fmla="*/ 0 h 123"/>
                <a:gd name="T4" fmla="*/ 2147483647 w 227"/>
                <a:gd name="T5" fmla="*/ 0 h 123"/>
                <a:gd name="T6" fmla="*/ 0 w 227"/>
                <a:gd name="T7" fmla="*/ 2147483647 h 123"/>
                <a:gd name="T8" fmla="*/ 2147483647 w 227"/>
                <a:gd name="T9" fmla="*/ 2147483647 h 123"/>
                <a:gd name="T10" fmla="*/ 2147483647 w 227"/>
                <a:gd name="T11" fmla="*/ 2147483647 h 123"/>
                <a:gd name="T12" fmla="*/ 2147483647 w 227"/>
                <a:gd name="T13" fmla="*/ 2147483647 h 123"/>
                <a:gd name="T14" fmla="*/ 2147483647 w 227"/>
                <a:gd name="T15" fmla="*/ 2147483647 h 123"/>
                <a:gd name="T16" fmla="*/ 2147483647 w 227"/>
                <a:gd name="T17" fmla="*/ 0 h 123"/>
                <a:gd name="T18" fmla="*/ 2147483647 w 227"/>
                <a:gd name="T19" fmla="*/ 0 h 1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7" h="123">
                  <a:moveTo>
                    <a:pt x="113" y="0"/>
                  </a:moveTo>
                  <a:lnTo>
                    <a:pt x="113" y="0"/>
                  </a:lnTo>
                  <a:lnTo>
                    <a:pt x="17" y="0"/>
                  </a:lnTo>
                  <a:lnTo>
                    <a:pt x="0" y="123"/>
                  </a:lnTo>
                  <a:lnTo>
                    <a:pt x="97" y="123"/>
                  </a:lnTo>
                  <a:lnTo>
                    <a:pt x="113" y="78"/>
                  </a:lnTo>
                  <a:lnTo>
                    <a:pt x="130" y="123"/>
                  </a:lnTo>
                  <a:lnTo>
                    <a:pt x="227" y="123"/>
                  </a:lnTo>
                  <a:lnTo>
                    <a:pt x="210" y="0"/>
                  </a:lnTo>
                  <a:lnTo>
                    <a:pt x="113" y="0"/>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7918" name="组合 125"/>
          <p:cNvGrpSpPr/>
          <p:nvPr/>
        </p:nvGrpSpPr>
        <p:grpSpPr bwMode="auto">
          <a:xfrm>
            <a:off x="1704975" y="2884585"/>
            <a:ext cx="296466" cy="308467"/>
            <a:chOff x="0" y="0"/>
            <a:chExt cx="355376" cy="370867"/>
          </a:xfrm>
        </p:grpSpPr>
        <p:sp>
          <p:nvSpPr>
            <p:cNvPr id="38255" name="Freeform 92"/>
            <p:cNvSpPr/>
            <p:nvPr/>
          </p:nvSpPr>
          <p:spPr bwMode="auto">
            <a:xfrm>
              <a:off x="0" y="176777"/>
              <a:ext cx="176777" cy="176777"/>
            </a:xfrm>
            <a:custGeom>
              <a:avLst/>
              <a:gdLst>
                <a:gd name="T0" fmla="*/ 2147483647 w 82"/>
                <a:gd name="T1" fmla="*/ 2147483647 h 82"/>
                <a:gd name="T2" fmla="*/ 2147483647 w 82"/>
                <a:gd name="T3" fmla="*/ 0 h 82"/>
                <a:gd name="T4" fmla="*/ 0 w 82"/>
                <a:gd name="T5" fmla="*/ 2147483647 h 82"/>
                <a:gd name="T6" fmla="*/ 2147483647 w 82"/>
                <a:gd name="T7" fmla="*/ 2147483647 h 82"/>
                <a:gd name="T8" fmla="*/ 2147483647 w 82"/>
                <a:gd name="T9" fmla="*/ 2147483647 h 82"/>
                <a:gd name="T10" fmla="*/ 2147483647 w 82"/>
                <a:gd name="T11" fmla="*/ 2147483647 h 82"/>
                <a:gd name="T12" fmla="*/ 2147483647 w 82"/>
                <a:gd name="T13" fmla="*/ 2147483647 h 82"/>
                <a:gd name="T14" fmla="*/ 2147483647 w 82"/>
                <a:gd name="T15" fmla="*/ 2147483647 h 82"/>
                <a:gd name="T16" fmla="*/ 2147483647 w 82"/>
                <a:gd name="T17" fmla="*/ 2147483647 h 82"/>
                <a:gd name="T18" fmla="*/ 2147483647 w 82"/>
                <a:gd name="T19" fmla="*/ 2147483647 h 82"/>
                <a:gd name="T20" fmla="*/ 2147483647 w 82"/>
                <a:gd name="T21" fmla="*/ 2147483647 h 82"/>
                <a:gd name="T22" fmla="*/ 2147483647 w 82"/>
                <a:gd name="T23" fmla="*/ 2147483647 h 82"/>
                <a:gd name="T24" fmla="*/ 2147483647 w 82"/>
                <a:gd name="T25" fmla="*/ 2147483647 h 82"/>
                <a:gd name="T26" fmla="*/ 2147483647 w 82"/>
                <a:gd name="T27" fmla="*/ 2147483647 h 82"/>
                <a:gd name="T28" fmla="*/ 2147483647 w 82"/>
                <a:gd name="T29" fmla="*/ 2147483647 h 82"/>
                <a:gd name="T30" fmla="*/ 2147483647 w 82"/>
                <a:gd name="T31" fmla="*/ 2147483647 h 82"/>
                <a:gd name="T32" fmla="*/ 2147483647 w 82"/>
                <a:gd name="T33" fmla="*/ 2147483647 h 82"/>
                <a:gd name="T34" fmla="*/ 2147483647 w 82"/>
                <a:gd name="T35" fmla="*/ 2147483647 h 82"/>
                <a:gd name="T36" fmla="*/ 2147483647 w 82"/>
                <a:gd name="T37" fmla="*/ 2147483647 h 82"/>
                <a:gd name="T38" fmla="*/ 2147483647 w 82"/>
                <a:gd name="T39" fmla="*/ 2147483647 h 82"/>
                <a:gd name="T40" fmla="*/ 2147483647 w 82"/>
                <a:gd name="T41" fmla="*/ 2147483647 h 82"/>
                <a:gd name="T42" fmla="*/ 2147483647 w 82"/>
                <a:gd name="T43" fmla="*/ 2147483647 h 82"/>
                <a:gd name="T44" fmla="*/ 2147483647 w 82"/>
                <a:gd name="T45" fmla="*/ 2147483647 h 82"/>
                <a:gd name="T46" fmla="*/ 2147483647 w 82"/>
                <a:gd name="T47" fmla="*/ 2147483647 h 8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82" h="82">
                  <a:moveTo>
                    <a:pt x="8" y="1"/>
                  </a:moveTo>
                  <a:cubicBezTo>
                    <a:pt x="7" y="0"/>
                    <a:pt x="6" y="0"/>
                    <a:pt x="6" y="0"/>
                  </a:cubicBezTo>
                  <a:cubicBezTo>
                    <a:pt x="0" y="6"/>
                    <a:pt x="0" y="6"/>
                    <a:pt x="0" y="6"/>
                  </a:cubicBezTo>
                  <a:cubicBezTo>
                    <a:pt x="0" y="6"/>
                    <a:pt x="0" y="7"/>
                    <a:pt x="1" y="8"/>
                  </a:cubicBezTo>
                  <a:cubicBezTo>
                    <a:pt x="5" y="12"/>
                    <a:pt x="5" y="12"/>
                    <a:pt x="5" y="12"/>
                  </a:cubicBezTo>
                  <a:cubicBezTo>
                    <a:pt x="4" y="18"/>
                    <a:pt x="4" y="18"/>
                    <a:pt x="4" y="18"/>
                  </a:cubicBezTo>
                  <a:cubicBezTo>
                    <a:pt x="10" y="17"/>
                    <a:pt x="10" y="17"/>
                    <a:pt x="10" y="17"/>
                  </a:cubicBezTo>
                  <a:cubicBezTo>
                    <a:pt x="13" y="20"/>
                    <a:pt x="13" y="20"/>
                    <a:pt x="13" y="20"/>
                  </a:cubicBezTo>
                  <a:cubicBezTo>
                    <a:pt x="12" y="26"/>
                    <a:pt x="12" y="26"/>
                    <a:pt x="12" y="26"/>
                  </a:cubicBezTo>
                  <a:cubicBezTo>
                    <a:pt x="18" y="25"/>
                    <a:pt x="18" y="25"/>
                    <a:pt x="18" y="25"/>
                  </a:cubicBezTo>
                  <a:cubicBezTo>
                    <a:pt x="51" y="58"/>
                    <a:pt x="51" y="58"/>
                    <a:pt x="51" y="58"/>
                  </a:cubicBezTo>
                  <a:cubicBezTo>
                    <a:pt x="49" y="64"/>
                    <a:pt x="49" y="64"/>
                    <a:pt x="49" y="64"/>
                  </a:cubicBezTo>
                  <a:cubicBezTo>
                    <a:pt x="55" y="63"/>
                    <a:pt x="55" y="63"/>
                    <a:pt x="55" y="63"/>
                  </a:cubicBezTo>
                  <a:cubicBezTo>
                    <a:pt x="59" y="67"/>
                    <a:pt x="59" y="67"/>
                    <a:pt x="59" y="67"/>
                  </a:cubicBezTo>
                  <a:cubicBezTo>
                    <a:pt x="58" y="73"/>
                    <a:pt x="58" y="73"/>
                    <a:pt x="58" y="73"/>
                  </a:cubicBezTo>
                  <a:cubicBezTo>
                    <a:pt x="64" y="72"/>
                    <a:pt x="64" y="72"/>
                    <a:pt x="64" y="72"/>
                  </a:cubicBezTo>
                  <a:cubicBezTo>
                    <a:pt x="67" y="74"/>
                    <a:pt x="67" y="74"/>
                    <a:pt x="67" y="74"/>
                  </a:cubicBezTo>
                  <a:cubicBezTo>
                    <a:pt x="66" y="80"/>
                    <a:pt x="66" y="80"/>
                    <a:pt x="66" y="80"/>
                  </a:cubicBezTo>
                  <a:cubicBezTo>
                    <a:pt x="72" y="79"/>
                    <a:pt x="72" y="79"/>
                    <a:pt x="72" y="79"/>
                  </a:cubicBezTo>
                  <a:cubicBezTo>
                    <a:pt x="74" y="81"/>
                    <a:pt x="74" y="81"/>
                    <a:pt x="74" y="81"/>
                  </a:cubicBezTo>
                  <a:cubicBezTo>
                    <a:pt x="75" y="82"/>
                    <a:pt x="76" y="82"/>
                    <a:pt x="76" y="82"/>
                  </a:cubicBezTo>
                  <a:cubicBezTo>
                    <a:pt x="82" y="77"/>
                    <a:pt x="82" y="77"/>
                    <a:pt x="82" y="77"/>
                  </a:cubicBezTo>
                  <a:cubicBezTo>
                    <a:pt x="82" y="76"/>
                    <a:pt x="82" y="75"/>
                    <a:pt x="81" y="74"/>
                  </a:cubicBezTo>
                  <a:lnTo>
                    <a:pt x="8" y="1"/>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256" name="Freeform 93"/>
            <p:cNvSpPr/>
            <p:nvPr/>
          </p:nvSpPr>
          <p:spPr bwMode="auto">
            <a:xfrm>
              <a:off x="19136" y="0"/>
              <a:ext cx="194090" cy="334418"/>
            </a:xfrm>
            <a:custGeom>
              <a:avLst/>
              <a:gdLst>
                <a:gd name="T0" fmla="*/ 2147483647 w 90"/>
                <a:gd name="T1" fmla="*/ 2147483647 h 155"/>
                <a:gd name="T2" fmla="*/ 2147483647 w 90"/>
                <a:gd name="T3" fmla="*/ 2147483647 h 155"/>
                <a:gd name="T4" fmla="*/ 2147483647 w 90"/>
                <a:gd name="T5" fmla="*/ 2147483647 h 155"/>
                <a:gd name="T6" fmla="*/ 2147483647 w 90"/>
                <a:gd name="T7" fmla="*/ 2147483647 h 155"/>
                <a:gd name="T8" fmla="*/ 2147483647 w 90"/>
                <a:gd name="T9" fmla="*/ 2147483647 h 155"/>
                <a:gd name="T10" fmla="*/ 2147483647 w 90"/>
                <a:gd name="T11" fmla="*/ 2147483647 h 155"/>
                <a:gd name="T12" fmla="*/ 2147483647 w 90"/>
                <a:gd name="T13" fmla="*/ 2147483647 h 155"/>
                <a:gd name="T14" fmla="*/ 2147483647 w 90"/>
                <a:gd name="T15" fmla="*/ 2147483647 h 155"/>
                <a:gd name="T16" fmla="*/ 2147483647 w 90"/>
                <a:gd name="T17" fmla="*/ 2147483647 h 155"/>
                <a:gd name="T18" fmla="*/ 2147483647 w 90"/>
                <a:gd name="T19" fmla="*/ 2147483647 h 155"/>
                <a:gd name="T20" fmla="*/ 2147483647 w 90"/>
                <a:gd name="T21" fmla="*/ 2147483647 h 155"/>
                <a:gd name="T22" fmla="*/ 2147483647 w 90"/>
                <a:gd name="T23" fmla="*/ 2147483647 h 155"/>
                <a:gd name="T24" fmla="*/ 2147483647 w 90"/>
                <a:gd name="T25" fmla="*/ 2147483647 h 155"/>
                <a:gd name="T26" fmla="*/ 2147483647 w 90"/>
                <a:gd name="T27" fmla="*/ 2147483647 h 155"/>
                <a:gd name="T28" fmla="*/ 2147483647 w 90"/>
                <a:gd name="T29" fmla="*/ 2147483647 h 155"/>
                <a:gd name="T30" fmla="*/ 2147483647 w 90"/>
                <a:gd name="T31" fmla="*/ 0 h 155"/>
                <a:gd name="T32" fmla="*/ 2147483647 w 90"/>
                <a:gd name="T33" fmla="*/ 0 h 155"/>
                <a:gd name="T34" fmla="*/ 2147483647 w 90"/>
                <a:gd name="T35" fmla="*/ 2147483647 h 155"/>
                <a:gd name="T36" fmla="*/ 2147483647 w 90"/>
                <a:gd name="T37" fmla="*/ 2147483647 h 155"/>
                <a:gd name="T38" fmla="*/ 2147483647 w 90"/>
                <a:gd name="T39" fmla="*/ 2147483647 h 155"/>
                <a:gd name="T40" fmla="*/ 0 w 90"/>
                <a:gd name="T41" fmla="*/ 2147483647 h 155"/>
                <a:gd name="T42" fmla="*/ 2147483647 w 90"/>
                <a:gd name="T43" fmla="*/ 2147483647 h 155"/>
                <a:gd name="T44" fmla="*/ 2147483647 w 90"/>
                <a:gd name="T45" fmla="*/ 2147483647 h 15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0" h="155">
                  <a:moveTo>
                    <a:pt x="54" y="103"/>
                  </a:moveTo>
                  <a:cubicBezTo>
                    <a:pt x="58" y="107"/>
                    <a:pt x="58" y="107"/>
                    <a:pt x="58" y="107"/>
                  </a:cubicBezTo>
                  <a:cubicBezTo>
                    <a:pt x="36" y="114"/>
                    <a:pt x="36" y="114"/>
                    <a:pt x="36" y="114"/>
                  </a:cubicBezTo>
                  <a:cubicBezTo>
                    <a:pt x="41" y="119"/>
                    <a:pt x="41" y="119"/>
                    <a:pt x="41" y="119"/>
                  </a:cubicBezTo>
                  <a:cubicBezTo>
                    <a:pt x="55" y="115"/>
                    <a:pt x="55" y="115"/>
                    <a:pt x="55" y="115"/>
                  </a:cubicBezTo>
                  <a:cubicBezTo>
                    <a:pt x="59" y="120"/>
                    <a:pt x="59" y="120"/>
                    <a:pt x="59" y="120"/>
                  </a:cubicBezTo>
                  <a:cubicBezTo>
                    <a:pt x="45" y="123"/>
                    <a:pt x="45" y="123"/>
                    <a:pt x="45" y="123"/>
                  </a:cubicBezTo>
                  <a:cubicBezTo>
                    <a:pt x="50" y="128"/>
                    <a:pt x="50" y="128"/>
                    <a:pt x="50" y="128"/>
                  </a:cubicBezTo>
                  <a:cubicBezTo>
                    <a:pt x="57" y="126"/>
                    <a:pt x="57" y="126"/>
                    <a:pt x="57" y="126"/>
                  </a:cubicBezTo>
                  <a:cubicBezTo>
                    <a:pt x="61" y="130"/>
                    <a:pt x="61" y="130"/>
                    <a:pt x="61" y="130"/>
                  </a:cubicBezTo>
                  <a:cubicBezTo>
                    <a:pt x="54" y="132"/>
                    <a:pt x="54" y="132"/>
                    <a:pt x="54" y="132"/>
                  </a:cubicBezTo>
                  <a:cubicBezTo>
                    <a:pt x="77" y="155"/>
                    <a:pt x="77" y="155"/>
                    <a:pt x="77" y="155"/>
                  </a:cubicBezTo>
                  <a:cubicBezTo>
                    <a:pt x="77" y="155"/>
                    <a:pt x="90" y="154"/>
                    <a:pt x="83" y="142"/>
                  </a:cubicBezTo>
                  <a:cubicBezTo>
                    <a:pt x="83" y="142"/>
                    <a:pt x="57" y="110"/>
                    <a:pt x="61" y="80"/>
                  </a:cubicBezTo>
                  <a:cubicBezTo>
                    <a:pt x="61" y="80"/>
                    <a:pt x="62" y="72"/>
                    <a:pt x="56" y="79"/>
                  </a:cubicBezTo>
                  <a:cubicBezTo>
                    <a:pt x="85" y="0"/>
                    <a:pt x="85" y="0"/>
                    <a:pt x="85" y="0"/>
                  </a:cubicBezTo>
                  <a:cubicBezTo>
                    <a:pt x="54" y="0"/>
                    <a:pt x="54" y="0"/>
                    <a:pt x="54" y="0"/>
                  </a:cubicBezTo>
                  <a:cubicBezTo>
                    <a:pt x="34" y="53"/>
                    <a:pt x="34" y="53"/>
                    <a:pt x="34" y="53"/>
                  </a:cubicBezTo>
                  <a:cubicBezTo>
                    <a:pt x="34" y="53"/>
                    <a:pt x="33" y="52"/>
                    <a:pt x="33" y="52"/>
                  </a:cubicBezTo>
                  <a:cubicBezTo>
                    <a:pt x="31" y="51"/>
                    <a:pt x="28" y="51"/>
                    <a:pt x="23" y="56"/>
                  </a:cubicBezTo>
                  <a:cubicBezTo>
                    <a:pt x="0" y="79"/>
                    <a:pt x="0" y="79"/>
                    <a:pt x="0" y="79"/>
                  </a:cubicBezTo>
                  <a:cubicBezTo>
                    <a:pt x="31" y="109"/>
                    <a:pt x="31" y="109"/>
                    <a:pt x="31" y="109"/>
                  </a:cubicBezTo>
                  <a:lnTo>
                    <a:pt x="54" y="103"/>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257" name="Freeform 94"/>
            <p:cNvSpPr>
              <a:spLocks noEditPoints="1"/>
            </p:cNvSpPr>
            <p:nvPr/>
          </p:nvSpPr>
          <p:spPr bwMode="auto">
            <a:xfrm>
              <a:off x="200469" y="146707"/>
              <a:ext cx="154907" cy="154907"/>
            </a:xfrm>
            <a:custGeom>
              <a:avLst/>
              <a:gdLst>
                <a:gd name="T0" fmla="*/ 2147483647 w 72"/>
                <a:gd name="T1" fmla="*/ 0 h 72"/>
                <a:gd name="T2" fmla="*/ 2147483647 w 72"/>
                <a:gd name="T3" fmla="*/ 2147483647 h 72"/>
                <a:gd name="T4" fmla="*/ 2147483647 w 72"/>
                <a:gd name="T5" fmla="*/ 2147483647 h 72"/>
                <a:gd name="T6" fmla="*/ 2147483647 w 72"/>
                <a:gd name="T7" fmla="*/ 2147483647 h 72"/>
                <a:gd name="T8" fmla="*/ 2147483647 w 72"/>
                <a:gd name="T9" fmla="*/ 2147483647 h 72"/>
                <a:gd name="T10" fmla="*/ 2147483647 w 72"/>
                <a:gd name="T11" fmla="*/ 2147483647 h 72"/>
                <a:gd name="T12" fmla="*/ 2147483647 w 72"/>
                <a:gd name="T13" fmla="*/ 2147483647 h 72"/>
                <a:gd name="T14" fmla="*/ 2147483647 w 72"/>
                <a:gd name="T15" fmla="*/ 2147483647 h 72"/>
                <a:gd name="T16" fmla="*/ 2147483647 w 72"/>
                <a:gd name="T17" fmla="*/ 2147483647 h 72"/>
                <a:gd name="T18" fmla="*/ 2147483647 w 72"/>
                <a:gd name="T19" fmla="*/ 2147483647 h 72"/>
                <a:gd name="T20" fmla="*/ 2147483647 w 72"/>
                <a:gd name="T21" fmla="*/ 2147483647 h 72"/>
                <a:gd name="T22" fmla="*/ 2147483647 w 72"/>
                <a:gd name="T23" fmla="*/ 2147483647 h 72"/>
                <a:gd name="T24" fmla="*/ 2147483647 w 72"/>
                <a:gd name="T25" fmla="*/ 2147483647 h 72"/>
                <a:gd name="T26" fmla="*/ 2147483647 w 72"/>
                <a:gd name="T27" fmla="*/ 2147483647 h 72"/>
                <a:gd name="T28" fmla="*/ 2147483647 w 72"/>
                <a:gd name="T29" fmla="*/ 2147483647 h 72"/>
                <a:gd name="T30" fmla="*/ 2147483647 w 72"/>
                <a:gd name="T31" fmla="*/ 2147483647 h 72"/>
                <a:gd name="T32" fmla="*/ 2147483647 w 72"/>
                <a:gd name="T33" fmla="*/ 2147483647 h 72"/>
                <a:gd name="T34" fmla="*/ 2147483647 w 72"/>
                <a:gd name="T35" fmla="*/ 2147483647 h 72"/>
                <a:gd name="T36" fmla="*/ 2147483647 w 72"/>
                <a:gd name="T37" fmla="*/ 2147483647 h 72"/>
                <a:gd name="T38" fmla="*/ 2147483647 w 72"/>
                <a:gd name="T39" fmla="*/ 2147483647 h 72"/>
                <a:gd name="T40" fmla="*/ 2147483647 w 72"/>
                <a:gd name="T41" fmla="*/ 2147483647 h 72"/>
                <a:gd name="T42" fmla="*/ 2147483647 w 72"/>
                <a:gd name="T43" fmla="*/ 2147483647 h 72"/>
                <a:gd name="T44" fmla="*/ 2147483647 w 72"/>
                <a:gd name="T45" fmla="*/ 2147483647 h 72"/>
                <a:gd name="T46" fmla="*/ 2147483647 w 72"/>
                <a:gd name="T47" fmla="*/ 2147483647 h 72"/>
                <a:gd name="T48" fmla="*/ 2147483647 w 72"/>
                <a:gd name="T49" fmla="*/ 2147483647 h 72"/>
                <a:gd name="T50" fmla="*/ 2147483647 w 72"/>
                <a:gd name="T51" fmla="*/ 2147483647 h 72"/>
                <a:gd name="T52" fmla="*/ 2147483647 w 72"/>
                <a:gd name="T53" fmla="*/ 2147483647 h 72"/>
                <a:gd name="T54" fmla="*/ 2147483647 w 72"/>
                <a:gd name="T55" fmla="*/ 2147483647 h 72"/>
                <a:gd name="T56" fmla="*/ 2147483647 w 72"/>
                <a:gd name="T57" fmla="*/ 2147483647 h 72"/>
                <a:gd name="T58" fmla="*/ 2147483647 w 72"/>
                <a:gd name="T59" fmla="*/ 2147483647 h 72"/>
                <a:gd name="T60" fmla="*/ 2147483647 w 72"/>
                <a:gd name="T61" fmla="*/ 2147483647 h 72"/>
                <a:gd name="T62" fmla="*/ 2147483647 w 72"/>
                <a:gd name="T63" fmla="*/ 2147483647 h 72"/>
                <a:gd name="T64" fmla="*/ 2147483647 w 72"/>
                <a:gd name="T65" fmla="*/ 2147483647 h 72"/>
                <a:gd name="T66" fmla="*/ 2147483647 w 72"/>
                <a:gd name="T67" fmla="*/ 2147483647 h 72"/>
                <a:gd name="T68" fmla="*/ 2147483647 w 72"/>
                <a:gd name="T69" fmla="*/ 2147483647 h 72"/>
                <a:gd name="T70" fmla="*/ 2147483647 w 72"/>
                <a:gd name="T71" fmla="*/ 2147483647 h 72"/>
                <a:gd name="T72" fmla="*/ 2147483647 w 72"/>
                <a:gd name="T73" fmla="*/ 2147483647 h 72"/>
                <a:gd name="T74" fmla="*/ 2147483647 w 72"/>
                <a:gd name="T75" fmla="*/ 2147483647 h 72"/>
                <a:gd name="T76" fmla="*/ 2147483647 w 72"/>
                <a:gd name="T77" fmla="*/ 2147483647 h 72"/>
                <a:gd name="T78" fmla="*/ 2147483647 w 72"/>
                <a:gd name="T79" fmla="*/ 2147483647 h 72"/>
                <a:gd name="T80" fmla="*/ 2147483647 w 72"/>
                <a:gd name="T81" fmla="*/ 2147483647 h 72"/>
                <a:gd name="T82" fmla="*/ 2147483647 w 72"/>
                <a:gd name="T83" fmla="*/ 2147483647 h 72"/>
                <a:gd name="T84" fmla="*/ 2147483647 w 72"/>
                <a:gd name="T85" fmla="*/ 2147483647 h 72"/>
                <a:gd name="T86" fmla="*/ 2147483647 w 72"/>
                <a:gd name="T87" fmla="*/ 2147483647 h 72"/>
                <a:gd name="T88" fmla="*/ 2147483647 w 72"/>
                <a:gd name="T89" fmla="*/ 2147483647 h 72"/>
                <a:gd name="T90" fmla="*/ 2147483647 w 72"/>
                <a:gd name="T91" fmla="*/ 2147483647 h 72"/>
                <a:gd name="T92" fmla="*/ 2147483647 w 72"/>
                <a:gd name="T93" fmla="*/ 2147483647 h 7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2" h="72">
                  <a:moveTo>
                    <a:pt x="36" y="72"/>
                  </a:moveTo>
                  <a:cubicBezTo>
                    <a:pt x="56" y="72"/>
                    <a:pt x="72" y="56"/>
                    <a:pt x="72" y="36"/>
                  </a:cubicBezTo>
                  <a:cubicBezTo>
                    <a:pt x="72" y="16"/>
                    <a:pt x="56" y="0"/>
                    <a:pt x="36" y="0"/>
                  </a:cubicBezTo>
                  <a:cubicBezTo>
                    <a:pt x="16" y="0"/>
                    <a:pt x="0" y="16"/>
                    <a:pt x="0" y="36"/>
                  </a:cubicBezTo>
                  <a:cubicBezTo>
                    <a:pt x="0" y="56"/>
                    <a:pt x="16" y="72"/>
                    <a:pt x="36" y="72"/>
                  </a:cubicBezTo>
                  <a:close/>
                  <a:moveTo>
                    <a:pt x="25" y="66"/>
                  </a:moveTo>
                  <a:cubicBezTo>
                    <a:pt x="24" y="66"/>
                    <a:pt x="23" y="66"/>
                    <a:pt x="23" y="67"/>
                  </a:cubicBezTo>
                  <a:cubicBezTo>
                    <a:pt x="18" y="65"/>
                    <a:pt x="14" y="62"/>
                    <a:pt x="11" y="59"/>
                  </a:cubicBezTo>
                  <a:cubicBezTo>
                    <a:pt x="11" y="58"/>
                    <a:pt x="11" y="57"/>
                    <a:pt x="11" y="57"/>
                  </a:cubicBezTo>
                  <a:cubicBezTo>
                    <a:pt x="12" y="54"/>
                    <a:pt x="12" y="52"/>
                    <a:pt x="12" y="51"/>
                  </a:cubicBezTo>
                  <a:cubicBezTo>
                    <a:pt x="12" y="51"/>
                    <a:pt x="12" y="51"/>
                    <a:pt x="12" y="51"/>
                  </a:cubicBezTo>
                  <a:cubicBezTo>
                    <a:pt x="13" y="51"/>
                    <a:pt x="13" y="51"/>
                    <a:pt x="14" y="51"/>
                  </a:cubicBezTo>
                  <a:cubicBezTo>
                    <a:pt x="17" y="52"/>
                    <a:pt x="22" y="53"/>
                    <a:pt x="23" y="54"/>
                  </a:cubicBezTo>
                  <a:cubicBezTo>
                    <a:pt x="23" y="54"/>
                    <a:pt x="23" y="54"/>
                    <a:pt x="23" y="54"/>
                  </a:cubicBezTo>
                  <a:cubicBezTo>
                    <a:pt x="23" y="54"/>
                    <a:pt x="24" y="54"/>
                    <a:pt x="24" y="55"/>
                  </a:cubicBezTo>
                  <a:cubicBezTo>
                    <a:pt x="25" y="56"/>
                    <a:pt x="27" y="59"/>
                    <a:pt x="28" y="61"/>
                  </a:cubicBezTo>
                  <a:cubicBezTo>
                    <a:pt x="28" y="62"/>
                    <a:pt x="29" y="62"/>
                    <a:pt x="29" y="63"/>
                  </a:cubicBezTo>
                  <a:cubicBezTo>
                    <a:pt x="29" y="63"/>
                    <a:pt x="29" y="63"/>
                    <a:pt x="29" y="63"/>
                  </a:cubicBezTo>
                  <a:cubicBezTo>
                    <a:pt x="29" y="64"/>
                    <a:pt x="26" y="65"/>
                    <a:pt x="25" y="66"/>
                  </a:cubicBezTo>
                  <a:close/>
                  <a:moveTo>
                    <a:pt x="36" y="24"/>
                  </a:moveTo>
                  <a:cubicBezTo>
                    <a:pt x="36" y="24"/>
                    <a:pt x="36" y="25"/>
                    <a:pt x="37" y="25"/>
                  </a:cubicBezTo>
                  <a:cubicBezTo>
                    <a:pt x="39" y="27"/>
                    <a:pt x="46" y="32"/>
                    <a:pt x="47" y="32"/>
                  </a:cubicBezTo>
                  <a:cubicBezTo>
                    <a:pt x="47" y="32"/>
                    <a:pt x="47" y="32"/>
                    <a:pt x="47" y="32"/>
                  </a:cubicBezTo>
                  <a:cubicBezTo>
                    <a:pt x="47" y="32"/>
                    <a:pt x="47" y="32"/>
                    <a:pt x="47" y="32"/>
                  </a:cubicBezTo>
                  <a:cubicBezTo>
                    <a:pt x="46" y="34"/>
                    <a:pt x="43" y="44"/>
                    <a:pt x="42" y="45"/>
                  </a:cubicBezTo>
                  <a:cubicBezTo>
                    <a:pt x="42" y="45"/>
                    <a:pt x="42" y="45"/>
                    <a:pt x="42" y="45"/>
                  </a:cubicBezTo>
                  <a:cubicBezTo>
                    <a:pt x="42" y="45"/>
                    <a:pt x="41" y="45"/>
                    <a:pt x="40" y="45"/>
                  </a:cubicBezTo>
                  <a:cubicBezTo>
                    <a:pt x="37" y="45"/>
                    <a:pt x="30" y="45"/>
                    <a:pt x="29" y="45"/>
                  </a:cubicBezTo>
                  <a:cubicBezTo>
                    <a:pt x="29" y="44"/>
                    <a:pt x="26" y="34"/>
                    <a:pt x="25" y="32"/>
                  </a:cubicBezTo>
                  <a:cubicBezTo>
                    <a:pt x="25" y="32"/>
                    <a:pt x="25" y="32"/>
                    <a:pt x="25" y="32"/>
                  </a:cubicBezTo>
                  <a:cubicBezTo>
                    <a:pt x="25" y="32"/>
                    <a:pt x="25" y="32"/>
                    <a:pt x="25" y="32"/>
                  </a:cubicBezTo>
                  <a:cubicBezTo>
                    <a:pt x="26" y="32"/>
                    <a:pt x="33" y="27"/>
                    <a:pt x="35" y="25"/>
                  </a:cubicBezTo>
                  <a:cubicBezTo>
                    <a:pt x="36" y="25"/>
                    <a:pt x="36" y="24"/>
                    <a:pt x="36" y="24"/>
                  </a:cubicBezTo>
                  <a:close/>
                  <a:moveTo>
                    <a:pt x="35" y="24"/>
                  </a:moveTo>
                  <a:cubicBezTo>
                    <a:pt x="35" y="14"/>
                    <a:pt x="35" y="14"/>
                    <a:pt x="35" y="14"/>
                  </a:cubicBezTo>
                  <a:cubicBezTo>
                    <a:pt x="36" y="14"/>
                    <a:pt x="36" y="14"/>
                    <a:pt x="36" y="14"/>
                  </a:cubicBezTo>
                  <a:cubicBezTo>
                    <a:pt x="37" y="14"/>
                    <a:pt x="37" y="14"/>
                    <a:pt x="37" y="14"/>
                  </a:cubicBezTo>
                  <a:cubicBezTo>
                    <a:pt x="37" y="24"/>
                    <a:pt x="37" y="24"/>
                    <a:pt x="37" y="24"/>
                  </a:cubicBezTo>
                  <a:cubicBezTo>
                    <a:pt x="36" y="23"/>
                    <a:pt x="36" y="23"/>
                    <a:pt x="36" y="23"/>
                  </a:cubicBezTo>
                  <a:lnTo>
                    <a:pt x="35" y="24"/>
                  </a:lnTo>
                  <a:close/>
                  <a:moveTo>
                    <a:pt x="48" y="53"/>
                  </a:moveTo>
                  <a:cubicBezTo>
                    <a:pt x="48" y="53"/>
                    <a:pt x="48" y="53"/>
                    <a:pt x="48" y="53"/>
                  </a:cubicBezTo>
                  <a:cubicBezTo>
                    <a:pt x="47" y="54"/>
                    <a:pt x="47" y="54"/>
                    <a:pt x="47" y="54"/>
                  </a:cubicBezTo>
                  <a:cubicBezTo>
                    <a:pt x="41" y="46"/>
                    <a:pt x="41" y="46"/>
                    <a:pt x="41" y="46"/>
                  </a:cubicBezTo>
                  <a:cubicBezTo>
                    <a:pt x="43" y="46"/>
                    <a:pt x="43" y="46"/>
                    <a:pt x="43" y="46"/>
                  </a:cubicBezTo>
                  <a:lnTo>
                    <a:pt x="48" y="53"/>
                  </a:lnTo>
                  <a:close/>
                  <a:moveTo>
                    <a:pt x="29" y="46"/>
                  </a:moveTo>
                  <a:cubicBezTo>
                    <a:pt x="31" y="46"/>
                    <a:pt x="31" y="46"/>
                    <a:pt x="31" y="46"/>
                  </a:cubicBezTo>
                  <a:cubicBezTo>
                    <a:pt x="25" y="54"/>
                    <a:pt x="25" y="54"/>
                    <a:pt x="25" y="54"/>
                  </a:cubicBezTo>
                  <a:cubicBezTo>
                    <a:pt x="24" y="53"/>
                    <a:pt x="24" y="53"/>
                    <a:pt x="24" y="53"/>
                  </a:cubicBezTo>
                  <a:lnTo>
                    <a:pt x="29" y="46"/>
                  </a:lnTo>
                  <a:close/>
                  <a:moveTo>
                    <a:pt x="36" y="64"/>
                  </a:moveTo>
                  <a:cubicBezTo>
                    <a:pt x="34" y="64"/>
                    <a:pt x="32" y="63"/>
                    <a:pt x="31" y="63"/>
                  </a:cubicBezTo>
                  <a:cubicBezTo>
                    <a:pt x="29" y="61"/>
                    <a:pt x="29" y="61"/>
                    <a:pt x="29" y="61"/>
                  </a:cubicBezTo>
                  <a:cubicBezTo>
                    <a:pt x="31" y="62"/>
                    <a:pt x="34" y="62"/>
                    <a:pt x="36" y="62"/>
                  </a:cubicBezTo>
                  <a:cubicBezTo>
                    <a:pt x="38" y="62"/>
                    <a:pt x="40" y="62"/>
                    <a:pt x="43" y="61"/>
                  </a:cubicBezTo>
                  <a:cubicBezTo>
                    <a:pt x="41" y="63"/>
                    <a:pt x="41" y="63"/>
                    <a:pt x="41" y="63"/>
                  </a:cubicBezTo>
                  <a:cubicBezTo>
                    <a:pt x="40" y="63"/>
                    <a:pt x="38" y="64"/>
                    <a:pt x="36" y="64"/>
                  </a:cubicBezTo>
                  <a:close/>
                  <a:moveTo>
                    <a:pt x="49" y="67"/>
                  </a:moveTo>
                  <a:cubicBezTo>
                    <a:pt x="49" y="66"/>
                    <a:pt x="48" y="66"/>
                    <a:pt x="47" y="66"/>
                  </a:cubicBezTo>
                  <a:cubicBezTo>
                    <a:pt x="45" y="65"/>
                    <a:pt x="43" y="63"/>
                    <a:pt x="43" y="63"/>
                  </a:cubicBezTo>
                  <a:cubicBezTo>
                    <a:pt x="43" y="63"/>
                    <a:pt x="43" y="63"/>
                    <a:pt x="43" y="63"/>
                  </a:cubicBezTo>
                  <a:cubicBezTo>
                    <a:pt x="43" y="62"/>
                    <a:pt x="44" y="62"/>
                    <a:pt x="44" y="61"/>
                  </a:cubicBezTo>
                  <a:cubicBezTo>
                    <a:pt x="46" y="58"/>
                    <a:pt x="48" y="54"/>
                    <a:pt x="49" y="54"/>
                  </a:cubicBezTo>
                  <a:cubicBezTo>
                    <a:pt x="49" y="54"/>
                    <a:pt x="54" y="52"/>
                    <a:pt x="57" y="51"/>
                  </a:cubicBezTo>
                  <a:cubicBezTo>
                    <a:pt x="58" y="51"/>
                    <a:pt x="59" y="51"/>
                    <a:pt x="59" y="51"/>
                  </a:cubicBezTo>
                  <a:cubicBezTo>
                    <a:pt x="60" y="51"/>
                    <a:pt x="60" y="51"/>
                    <a:pt x="60" y="51"/>
                  </a:cubicBezTo>
                  <a:cubicBezTo>
                    <a:pt x="60" y="51"/>
                    <a:pt x="60" y="54"/>
                    <a:pt x="61" y="56"/>
                  </a:cubicBezTo>
                  <a:cubicBezTo>
                    <a:pt x="61" y="57"/>
                    <a:pt x="61" y="58"/>
                    <a:pt x="61" y="58"/>
                  </a:cubicBezTo>
                  <a:cubicBezTo>
                    <a:pt x="58" y="62"/>
                    <a:pt x="54" y="65"/>
                    <a:pt x="49" y="67"/>
                  </a:cubicBezTo>
                  <a:close/>
                  <a:moveTo>
                    <a:pt x="60" y="49"/>
                  </a:moveTo>
                  <a:cubicBezTo>
                    <a:pt x="58" y="50"/>
                    <a:pt x="58" y="50"/>
                    <a:pt x="58" y="50"/>
                  </a:cubicBezTo>
                  <a:cubicBezTo>
                    <a:pt x="61" y="46"/>
                    <a:pt x="62" y="42"/>
                    <a:pt x="62" y="37"/>
                  </a:cubicBezTo>
                  <a:cubicBezTo>
                    <a:pt x="64" y="39"/>
                    <a:pt x="64" y="39"/>
                    <a:pt x="64" y="39"/>
                  </a:cubicBezTo>
                  <a:cubicBezTo>
                    <a:pt x="63" y="43"/>
                    <a:pt x="62" y="46"/>
                    <a:pt x="60" y="49"/>
                  </a:cubicBezTo>
                  <a:close/>
                  <a:moveTo>
                    <a:pt x="57" y="29"/>
                  </a:moveTo>
                  <a:cubicBezTo>
                    <a:pt x="57" y="27"/>
                    <a:pt x="57" y="23"/>
                    <a:pt x="58" y="20"/>
                  </a:cubicBezTo>
                  <a:cubicBezTo>
                    <a:pt x="58" y="19"/>
                    <a:pt x="58" y="18"/>
                    <a:pt x="58" y="18"/>
                  </a:cubicBezTo>
                  <a:cubicBezTo>
                    <a:pt x="58" y="17"/>
                    <a:pt x="58" y="17"/>
                    <a:pt x="58" y="17"/>
                  </a:cubicBezTo>
                  <a:cubicBezTo>
                    <a:pt x="58" y="18"/>
                    <a:pt x="61" y="18"/>
                    <a:pt x="63" y="18"/>
                  </a:cubicBezTo>
                  <a:cubicBezTo>
                    <a:pt x="64" y="19"/>
                    <a:pt x="65" y="19"/>
                    <a:pt x="65" y="19"/>
                  </a:cubicBezTo>
                  <a:cubicBezTo>
                    <a:pt x="68" y="23"/>
                    <a:pt x="69" y="28"/>
                    <a:pt x="70" y="32"/>
                  </a:cubicBezTo>
                  <a:cubicBezTo>
                    <a:pt x="69" y="33"/>
                    <a:pt x="69" y="33"/>
                    <a:pt x="68" y="34"/>
                  </a:cubicBezTo>
                  <a:cubicBezTo>
                    <a:pt x="66" y="35"/>
                    <a:pt x="65" y="37"/>
                    <a:pt x="64" y="38"/>
                  </a:cubicBezTo>
                  <a:cubicBezTo>
                    <a:pt x="64" y="37"/>
                    <a:pt x="64" y="37"/>
                    <a:pt x="64" y="37"/>
                  </a:cubicBezTo>
                  <a:cubicBezTo>
                    <a:pt x="64" y="37"/>
                    <a:pt x="63" y="36"/>
                    <a:pt x="62" y="35"/>
                  </a:cubicBezTo>
                  <a:cubicBezTo>
                    <a:pt x="61" y="34"/>
                    <a:pt x="59" y="31"/>
                    <a:pt x="58" y="30"/>
                  </a:cubicBezTo>
                  <a:cubicBezTo>
                    <a:pt x="57" y="29"/>
                    <a:pt x="57" y="29"/>
                    <a:pt x="57" y="29"/>
                  </a:cubicBezTo>
                  <a:close/>
                  <a:moveTo>
                    <a:pt x="47" y="33"/>
                  </a:moveTo>
                  <a:cubicBezTo>
                    <a:pt x="48" y="32"/>
                    <a:pt x="48" y="32"/>
                    <a:pt x="48" y="32"/>
                  </a:cubicBezTo>
                  <a:cubicBezTo>
                    <a:pt x="56" y="29"/>
                    <a:pt x="56" y="29"/>
                    <a:pt x="56" y="29"/>
                  </a:cubicBezTo>
                  <a:cubicBezTo>
                    <a:pt x="57" y="30"/>
                    <a:pt x="57" y="30"/>
                    <a:pt x="57" y="30"/>
                  </a:cubicBezTo>
                  <a:lnTo>
                    <a:pt x="47" y="33"/>
                  </a:lnTo>
                  <a:close/>
                  <a:moveTo>
                    <a:pt x="57" y="17"/>
                  </a:moveTo>
                  <a:cubicBezTo>
                    <a:pt x="57" y="19"/>
                    <a:pt x="57" y="19"/>
                    <a:pt x="57" y="19"/>
                  </a:cubicBezTo>
                  <a:cubicBezTo>
                    <a:pt x="54" y="15"/>
                    <a:pt x="50" y="12"/>
                    <a:pt x="45" y="11"/>
                  </a:cubicBezTo>
                  <a:cubicBezTo>
                    <a:pt x="47" y="10"/>
                    <a:pt x="47" y="10"/>
                    <a:pt x="47" y="10"/>
                  </a:cubicBezTo>
                  <a:cubicBezTo>
                    <a:pt x="51" y="11"/>
                    <a:pt x="54" y="14"/>
                    <a:pt x="57" y="17"/>
                  </a:cubicBezTo>
                  <a:close/>
                  <a:moveTo>
                    <a:pt x="28" y="4"/>
                  </a:moveTo>
                  <a:cubicBezTo>
                    <a:pt x="28" y="3"/>
                    <a:pt x="28" y="3"/>
                    <a:pt x="29" y="2"/>
                  </a:cubicBezTo>
                  <a:cubicBezTo>
                    <a:pt x="31" y="2"/>
                    <a:pt x="33" y="2"/>
                    <a:pt x="36" y="2"/>
                  </a:cubicBezTo>
                  <a:cubicBezTo>
                    <a:pt x="38" y="2"/>
                    <a:pt x="41" y="2"/>
                    <a:pt x="43" y="2"/>
                  </a:cubicBezTo>
                  <a:cubicBezTo>
                    <a:pt x="43" y="3"/>
                    <a:pt x="43" y="3"/>
                    <a:pt x="44" y="4"/>
                  </a:cubicBezTo>
                  <a:cubicBezTo>
                    <a:pt x="45" y="6"/>
                    <a:pt x="46" y="8"/>
                    <a:pt x="46" y="9"/>
                  </a:cubicBezTo>
                  <a:cubicBezTo>
                    <a:pt x="46" y="9"/>
                    <a:pt x="46" y="9"/>
                    <a:pt x="46" y="9"/>
                  </a:cubicBezTo>
                  <a:cubicBezTo>
                    <a:pt x="45" y="9"/>
                    <a:pt x="45" y="10"/>
                    <a:pt x="44" y="10"/>
                  </a:cubicBezTo>
                  <a:cubicBezTo>
                    <a:pt x="41" y="11"/>
                    <a:pt x="38" y="12"/>
                    <a:pt x="37" y="13"/>
                  </a:cubicBezTo>
                  <a:cubicBezTo>
                    <a:pt x="36" y="13"/>
                    <a:pt x="36" y="13"/>
                    <a:pt x="36" y="13"/>
                  </a:cubicBezTo>
                  <a:cubicBezTo>
                    <a:pt x="36" y="13"/>
                    <a:pt x="36" y="13"/>
                    <a:pt x="35" y="13"/>
                  </a:cubicBezTo>
                  <a:cubicBezTo>
                    <a:pt x="34" y="12"/>
                    <a:pt x="30" y="11"/>
                    <a:pt x="28" y="10"/>
                  </a:cubicBezTo>
                  <a:cubicBezTo>
                    <a:pt x="27" y="10"/>
                    <a:pt x="26" y="9"/>
                    <a:pt x="26" y="9"/>
                  </a:cubicBezTo>
                  <a:cubicBezTo>
                    <a:pt x="25" y="9"/>
                    <a:pt x="25" y="9"/>
                    <a:pt x="25" y="9"/>
                  </a:cubicBezTo>
                  <a:cubicBezTo>
                    <a:pt x="26" y="8"/>
                    <a:pt x="27" y="6"/>
                    <a:pt x="28" y="4"/>
                  </a:cubicBezTo>
                  <a:close/>
                  <a:moveTo>
                    <a:pt x="24" y="10"/>
                  </a:moveTo>
                  <a:cubicBezTo>
                    <a:pt x="26" y="10"/>
                    <a:pt x="26" y="10"/>
                    <a:pt x="26" y="10"/>
                  </a:cubicBezTo>
                  <a:cubicBezTo>
                    <a:pt x="22" y="12"/>
                    <a:pt x="18" y="15"/>
                    <a:pt x="15" y="19"/>
                  </a:cubicBezTo>
                  <a:cubicBezTo>
                    <a:pt x="15" y="16"/>
                    <a:pt x="15" y="16"/>
                    <a:pt x="15" y="16"/>
                  </a:cubicBezTo>
                  <a:cubicBezTo>
                    <a:pt x="18" y="14"/>
                    <a:pt x="21" y="11"/>
                    <a:pt x="24" y="10"/>
                  </a:cubicBezTo>
                  <a:close/>
                  <a:moveTo>
                    <a:pt x="16" y="29"/>
                  </a:moveTo>
                  <a:cubicBezTo>
                    <a:pt x="24" y="32"/>
                    <a:pt x="24" y="32"/>
                    <a:pt x="24" y="32"/>
                  </a:cubicBezTo>
                  <a:cubicBezTo>
                    <a:pt x="25" y="33"/>
                    <a:pt x="25" y="33"/>
                    <a:pt x="25" y="33"/>
                  </a:cubicBezTo>
                  <a:cubicBezTo>
                    <a:pt x="15" y="30"/>
                    <a:pt x="15" y="30"/>
                    <a:pt x="15" y="30"/>
                  </a:cubicBezTo>
                  <a:lnTo>
                    <a:pt x="16" y="29"/>
                  </a:lnTo>
                  <a:close/>
                  <a:moveTo>
                    <a:pt x="8" y="38"/>
                  </a:moveTo>
                  <a:cubicBezTo>
                    <a:pt x="7" y="37"/>
                    <a:pt x="5" y="35"/>
                    <a:pt x="4" y="34"/>
                  </a:cubicBezTo>
                  <a:cubicBezTo>
                    <a:pt x="3" y="33"/>
                    <a:pt x="2" y="33"/>
                    <a:pt x="2" y="32"/>
                  </a:cubicBezTo>
                  <a:cubicBezTo>
                    <a:pt x="3" y="27"/>
                    <a:pt x="4" y="23"/>
                    <a:pt x="6" y="19"/>
                  </a:cubicBezTo>
                  <a:cubicBezTo>
                    <a:pt x="7" y="19"/>
                    <a:pt x="8" y="19"/>
                    <a:pt x="8" y="18"/>
                  </a:cubicBezTo>
                  <a:cubicBezTo>
                    <a:pt x="11" y="18"/>
                    <a:pt x="13" y="18"/>
                    <a:pt x="14" y="17"/>
                  </a:cubicBezTo>
                  <a:cubicBezTo>
                    <a:pt x="14" y="18"/>
                    <a:pt x="14" y="18"/>
                    <a:pt x="14" y="18"/>
                  </a:cubicBezTo>
                  <a:cubicBezTo>
                    <a:pt x="14" y="18"/>
                    <a:pt x="14" y="19"/>
                    <a:pt x="14" y="20"/>
                  </a:cubicBezTo>
                  <a:cubicBezTo>
                    <a:pt x="14" y="23"/>
                    <a:pt x="15" y="27"/>
                    <a:pt x="15" y="29"/>
                  </a:cubicBezTo>
                  <a:cubicBezTo>
                    <a:pt x="15" y="29"/>
                    <a:pt x="15" y="29"/>
                    <a:pt x="15" y="29"/>
                  </a:cubicBezTo>
                  <a:cubicBezTo>
                    <a:pt x="15" y="29"/>
                    <a:pt x="14" y="29"/>
                    <a:pt x="14" y="30"/>
                  </a:cubicBezTo>
                  <a:cubicBezTo>
                    <a:pt x="13" y="31"/>
                    <a:pt x="11" y="34"/>
                    <a:pt x="9" y="36"/>
                  </a:cubicBezTo>
                  <a:cubicBezTo>
                    <a:pt x="8" y="37"/>
                    <a:pt x="8" y="37"/>
                    <a:pt x="8" y="38"/>
                  </a:cubicBezTo>
                  <a:close/>
                  <a:moveTo>
                    <a:pt x="8" y="39"/>
                  </a:moveTo>
                  <a:cubicBezTo>
                    <a:pt x="9" y="37"/>
                    <a:pt x="9" y="37"/>
                    <a:pt x="9" y="37"/>
                  </a:cubicBezTo>
                  <a:cubicBezTo>
                    <a:pt x="10" y="42"/>
                    <a:pt x="11" y="46"/>
                    <a:pt x="13" y="50"/>
                  </a:cubicBezTo>
                  <a:cubicBezTo>
                    <a:pt x="11" y="49"/>
                    <a:pt x="11" y="49"/>
                    <a:pt x="11" y="49"/>
                  </a:cubicBezTo>
                  <a:cubicBezTo>
                    <a:pt x="9" y="46"/>
                    <a:pt x="8" y="43"/>
                    <a:pt x="8" y="39"/>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258" name="Freeform 95"/>
            <p:cNvSpPr/>
            <p:nvPr/>
          </p:nvSpPr>
          <p:spPr bwMode="auto">
            <a:xfrm>
              <a:off x="183155" y="299792"/>
              <a:ext cx="154907" cy="71075"/>
            </a:xfrm>
            <a:custGeom>
              <a:avLst/>
              <a:gdLst>
                <a:gd name="T0" fmla="*/ 2147483647 w 72"/>
                <a:gd name="T1" fmla="*/ 2147483647 h 33"/>
                <a:gd name="T2" fmla="*/ 2147483647 w 72"/>
                <a:gd name="T3" fmla="*/ 2147483647 h 33"/>
                <a:gd name="T4" fmla="*/ 2147483647 w 72"/>
                <a:gd name="T5" fmla="*/ 2147483647 h 33"/>
                <a:gd name="T6" fmla="*/ 0 w 72"/>
                <a:gd name="T7" fmla="*/ 2147483647 h 33"/>
                <a:gd name="T8" fmla="*/ 0 w 72"/>
                <a:gd name="T9" fmla="*/ 2147483647 h 33"/>
                <a:gd name="T10" fmla="*/ 2147483647 w 72"/>
                <a:gd name="T11" fmla="*/ 2147483647 h 33"/>
                <a:gd name="T12" fmla="*/ 2147483647 w 72"/>
                <a:gd name="T13" fmla="*/ 2147483647 h 33"/>
                <a:gd name="T14" fmla="*/ 2147483647 w 72"/>
                <a:gd name="T15" fmla="*/ 2147483647 h 33"/>
                <a:gd name="T16" fmla="*/ 2147483647 w 72"/>
                <a:gd name="T17" fmla="*/ 0 h 33"/>
                <a:gd name="T18" fmla="*/ 2147483647 w 72"/>
                <a:gd name="T19" fmla="*/ 0 h 33"/>
                <a:gd name="T20" fmla="*/ 2147483647 w 72"/>
                <a:gd name="T21" fmla="*/ 2147483647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2" h="33">
                  <a:moveTo>
                    <a:pt x="57" y="13"/>
                  </a:moveTo>
                  <a:cubicBezTo>
                    <a:pt x="52" y="17"/>
                    <a:pt x="47" y="21"/>
                    <a:pt x="41" y="23"/>
                  </a:cubicBezTo>
                  <a:cubicBezTo>
                    <a:pt x="34" y="26"/>
                    <a:pt x="28" y="28"/>
                    <a:pt x="21" y="29"/>
                  </a:cubicBezTo>
                  <a:cubicBezTo>
                    <a:pt x="14" y="30"/>
                    <a:pt x="7" y="31"/>
                    <a:pt x="0" y="31"/>
                  </a:cubicBezTo>
                  <a:cubicBezTo>
                    <a:pt x="0" y="32"/>
                    <a:pt x="0" y="32"/>
                    <a:pt x="0" y="32"/>
                  </a:cubicBezTo>
                  <a:cubicBezTo>
                    <a:pt x="7" y="33"/>
                    <a:pt x="14" y="33"/>
                    <a:pt x="21" y="33"/>
                  </a:cubicBezTo>
                  <a:cubicBezTo>
                    <a:pt x="29" y="33"/>
                    <a:pt x="36" y="32"/>
                    <a:pt x="43" y="30"/>
                  </a:cubicBezTo>
                  <a:cubicBezTo>
                    <a:pt x="50" y="28"/>
                    <a:pt x="57" y="25"/>
                    <a:pt x="63" y="20"/>
                  </a:cubicBezTo>
                  <a:cubicBezTo>
                    <a:pt x="68" y="15"/>
                    <a:pt x="72" y="7"/>
                    <a:pt x="72" y="0"/>
                  </a:cubicBezTo>
                  <a:cubicBezTo>
                    <a:pt x="72" y="0"/>
                    <a:pt x="72" y="0"/>
                    <a:pt x="72" y="0"/>
                  </a:cubicBezTo>
                  <a:cubicBezTo>
                    <a:pt x="67" y="5"/>
                    <a:pt x="62" y="10"/>
                    <a:pt x="57" y="13"/>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7919" name="组合 232"/>
          <p:cNvGrpSpPr/>
          <p:nvPr/>
        </p:nvGrpSpPr>
        <p:grpSpPr bwMode="auto">
          <a:xfrm>
            <a:off x="2262187" y="2942944"/>
            <a:ext cx="320279" cy="196513"/>
            <a:chOff x="0" y="0"/>
            <a:chExt cx="385446" cy="236917"/>
          </a:xfrm>
        </p:grpSpPr>
        <p:sp>
          <p:nvSpPr>
            <p:cNvPr id="38249" name="Freeform 96"/>
            <p:cNvSpPr>
              <a:spLocks noEditPoints="1"/>
            </p:cNvSpPr>
            <p:nvPr/>
          </p:nvSpPr>
          <p:spPr bwMode="auto">
            <a:xfrm>
              <a:off x="0" y="0"/>
              <a:ext cx="385446" cy="236917"/>
            </a:xfrm>
            <a:custGeom>
              <a:avLst/>
              <a:gdLst>
                <a:gd name="T0" fmla="*/ 0 w 423"/>
                <a:gd name="T1" fmla="*/ 0 h 260"/>
                <a:gd name="T2" fmla="*/ 0 w 423"/>
                <a:gd name="T3" fmla="*/ 2147483647 h 260"/>
                <a:gd name="T4" fmla="*/ 2147483647 w 423"/>
                <a:gd name="T5" fmla="*/ 2147483647 h 260"/>
                <a:gd name="T6" fmla="*/ 2147483647 w 423"/>
                <a:gd name="T7" fmla="*/ 0 h 260"/>
                <a:gd name="T8" fmla="*/ 0 w 423"/>
                <a:gd name="T9" fmla="*/ 0 h 260"/>
                <a:gd name="T10" fmla="*/ 2147483647 w 423"/>
                <a:gd name="T11" fmla="*/ 2147483647 h 260"/>
                <a:gd name="T12" fmla="*/ 2147483647 w 423"/>
                <a:gd name="T13" fmla="*/ 2147483647 h 260"/>
                <a:gd name="T14" fmla="*/ 2147483647 w 423"/>
                <a:gd name="T15" fmla="*/ 2147483647 h 260"/>
                <a:gd name="T16" fmla="*/ 2147483647 w 423"/>
                <a:gd name="T17" fmla="*/ 2147483647 h 260"/>
                <a:gd name="T18" fmla="*/ 2147483647 w 423"/>
                <a:gd name="T19" fmla="*/ 2147483647 h 2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23" h="260">
                  <a:moveTo>
                    <a:pt x="0" y="0"/>
                  </a:moveTo>
                  <a:lnTo>
                    <a:pt x="0" y="260"/>
                  </a:lnTo>
                  <a:lnTo>
                    <a:pt x="423" y="260"/>
                  </a:lnTo>
                  <a:lnTo>
                    <a:pt x="423" y="0"/>
                  </a:lnTo>
                  <a:lnTo>
                    <a:pt x="0" y="0"/>
                  </a:lnTo>
                  <a:close/>
                  <a:moveTo>
                    <a:pt x="409" y="246"/>
                  </a:moveTo>
                  <a:lnTo>
                    <a:pt x="14" y="246"/>
                  </a:lnTo>
                  <a:lnTo>
                    <a:pt x="14" y="14"/>
                  </a:lnTo>
                  <a:lnTo>
                    <a:pt x="409" y="14"/>
                  </a:lnTo>
                  <a:lnTo>
                    <a:pt x="409" y="246"/>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250" name="Freeform 97"/>
            <p:cNvSpPr/>
            <p:nvPr/>
          </p:nvSpPr>
          <p:spPr bwMode="auto">
            <a:xfrm>
              <a:off x="159463" y="83833"/>
              <a:ext cx="28248" cy="69253"/>
            </a:xfrm>
            <a:custGeom>
              <a:avLst/>
              <a:gdLst>
                <a:gd name="T0" fmla="*/ 0 w 13"/>
                <a:gd name="T1" fmla="*/ 2147483647 h 32"/>
                <a:gd name="T2" fmla="*/ 2147483647 w 13"/>
                <a:gd name="T3" fmla="*/ 2147483647 h 32"/>
                <a:gd name="T4" fmla="*/ 2147483647 w 13"/>
                <a:gd name="T5" fmla="*/ 0 h 32"/>
                <a:gd name="T6" fmla="*/ 0 w 13"/>
                <a:gd name="T7" fmla="*/ 2147483647 h 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32">
                  <a:moveTo>
                    <a:pt x="0" y="16"/>
                  </a:moveTo>
                  <a:cubicBezTo>
                    <a:pt x="0" y="24"/>
                    <a:pt x="6" y="31"/>
                    <a:pt x="13" y="32"/>
                  </a:cubicBezTo>
                  <a:cubicBezTo>
                    <a:pt x="13" y="0"/>
                    <a:pt x="13" y="0"/>
                    <a:pt x="13" y="0"/>
                  </a:cubicBezTo>
                  <a:cubicBezTo>
                    <a:pt x="6" y="2"/>
                    <a:pt x="0" y="8"/>
                    <a:pt x="0" y="16"/>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251" name="Rectangle 98"/>
            <p:cNvSpPr>
              <a:spLocks noChangeArrowheads="1"/>
            </p:cNvSpPr>
            <p:nvPr/>
          </p:nvSpPr>
          <p:spPr bwMode="auto">
            <a:xfrm>
              <a:off x="307993" y="79276"/>
              <a:ext cx="36449" cy="77454"/>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8252" name="Freeform 99"/>
            <p:cNvSpPr/>
            <p:nvPr/>
          </p:nvSpPr>
          <p:spPr bwMode="auto">
            <a:xfrm>
              <a:off x="198646" y="83833"/>
              <a:ext cx="30070" cy="69253"/>
            </a:xfrm>
            <a:custGeom>
              <a:avLst/>
              <a:gdLst>
                <a:gd name="T0" fmla="*/ 2147483647 w 14"/>
                <a:gd name="T1" fmla="*/ 2147483647 h 32"/>
                <a:gd name="T2" fmla="*/ 0 w 14"/>
                <a:gd name="T3" fmla="*/ 0 h 32"/>
                <a:gd name="T4" fmla="*/ 0 w 14"/>
                <a:gd name="T5" fmla="*/ 2147483647 h 32"/>
                <a:gd name="T6" fmla="*/ 2147483647 w 14"/>
                <a:gd name="T7" fmla="*/ 2147483647 h 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32">
                  <a:moveTo>
                    <a:pt x="14" y="16"/>
                  </a:moveTo>
                  <a:cubicBezTo>
                    <a:pt x="14" y="8"/>
                    <a:pt x="8" y="1"/>
                    <a:pt x="0" y="0"/>
                  </a:cubicBezTo>
                  <a:cubicBezTo>
                    <a:pt x="0" y="32"/>
                    <a:pt x="0" y="32"/>
                    <a:pt x="0" y="32"/>
                  </a:cubicBezTo>
                  <a:cubicBezTo>
                    <a:pt x="8" y="31"/>
                    <a:pt x="14" y="24"/>
                    <a:pt x="14" y="16"/>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253" name="Rectangle 100"/>
            <p:cNvSpPr>
              <a:spLocks noChangeArrowheads="1"/>
            </p:cNvSpPr>
            <p:nvPr/>
          </p:nvSpPr>
          <p:spPr bwMode="auto">
            <a:xfrm>
              <a:off x="42828" y="79276"/>
              <a:ext cx="37360" cy="77454"/>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8254" name="Freeform 101"/>
            <p:cNvSpPr/>
            <p:nvPr/>
          </p:nvSpPr>
          <p:spPr bwMode="auto">
            <a:xfrm>
              <a:off x="30070" y="28248"/>
              <a:ext cx="328039" cy="183156"/>
            </a:xfrm>
            <a:custGeom>
              <a:avLst/>
              <a:gdLst>
                <a:gd name="T0" fmla="*/ 2147483647 w 152"/>
                <a:gd name="T1" fmla="*/ 2147483647 h 85"/>
                <a:gd name="T2" fmla="*/ 2147483647 w 152"/>
                <a:gd name="T3" fmla="*/ 0 h 85"/>
                <a:gd name="T4" fmla="*/ 0 w 152"/>
                <a:gd name="T5" fmla="*/ 0 h 85"/>
                <a:gd name="T6" fmla="*/ 0 w 152"/>
                <a:gd name="T7" fmla="*/ 2147483647 h 85"/>
                <a:gd name="T8" fmla="*/ 2147483647 w 152"/>
                <a:gd name="T9" fmla="*/ 2147483647 h 85"/>
                <a:gd name="T10" fmla="*/ 2147483647 w 152"/>
                <a:gd name="T11" fmla="*/ 2147483647 h 85"/>
                <a:gd name="T12" fmla="*/ 0 w 152"/>
                <a:gd name="T13" fmla="*/ 2147483647 h 85"/>
                <a:gd name="T14" fmla="*/ 0 w 152"/>
                <a:gd name="T15" fmla="*/ 2147483647 h 85"/>
                <a:gd name="T16" fmla="*/ 2147483647 w 152"/>
                <a:gd name="T17" fmla="*/ 2147483647 h 85"/>
                <a:gd name="T18" fmla="*/ 2147483647 w 152"/>
                <a:gd name="T19" fmla="*/ 2147483647 h 85"/>
                <a:gd name="T20" fmla="*/ 2147483647 w 152"/>
                <a:gd name="T21" fmla="*/ 2147483647 h 85"/>
                <a:gd name="T22" fmla="*/ 2147483647 w 152"/>
                <a:gd name="T23" fmla="*/ 2147483647 h 85"/>
                <a:gd name="T24" fmla="*/ 2147483647 w 152"/>
                <a:gd name="T25" fmla="*/ 0 h 85"/>
                <a:gd name="T26" fmla="*/ 2147483647 w 152"/>
                <a:gd name="T27" fmla="*/ 0 h 85"/>
                <a:gd name="T28" fmla="*/ 2147483647 w 152"/>
                <a:gd name="T29" fmla="*/ 2147483647 h 85"/>
                <a:gd name="T30" fmla="*/ 2147483647 w 152"/>
                <a:gd name="T31" fmla="*/ 2147483647 h 85"/>
                <a:gd name="T32" fmla="*/ 2147483647 w 152"/>
                <a:gd name="T33" fmla="*/ 2147483647 h 85"/>
                <a:gd name="T34" fmla="*/ 2147483647 w 152"/>
                <a:gd name="T35" fmla="*/ 2147483647 h 85"/>
                <a:gd name="T36" fmla="*/ 2147483647 w 152"/>
                <a:gd name="T37" fmla="*/ 2147483647 h 85"/>
                <a:gd name="T38" fmla="*/ 2147483647 w 152"/>
                <a:gd name="T39" fmla="*/ 2147483647 h 85"/>
                <a:gd name="T40" fmla="*/ 2147483647 w 152"/>
                <a:gd name="T41" fmla="*/ 2147483647 h 85"/>
                <a:gd name="T42" fmla="*/ 2147483647 w 152"/>
                <a:gd name="T43" fmla="*/ 2147483647 h 85"/>
                <a:gd name="T44" fmla="*/ 2147483647 w 152"/>
                <a:gd name="T45" fmla="*/ 2147483647 h 8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52" h="85">
                  <a:moveTo>
                    <a:pt x="152" y="18"/>
                  </a:moveTo>
                  <a:cubicBezTo>
                    <a:pt x="152" y="0"/>
                    <a:pt x="152" y="0"/>
                    <a:pt x="152" y="0"/>
                  </a:cubicBezTo>
                  <a:cubicBezTo>
                    <a:pt x="0" y="0"/>
                    <a:pt x="0" y="0"/>
                    <a:pt x="0" y="0"/>
                  </a:cubicBezTo>
                  <a:cubicBezTo>
                    <a:pt x="0" y="18"/>
                    <a:pt x="0" y="18"/>
                    <a:pt x="0" y="18"/>
                  </a:cubicBezTo>
                  <a:cubicBezTo>
                    <a:pt x="29" y="18"/>
                    <a:pt x="29" y="18"/>
                    <a:pt x="29" y="18"/>
                  </a:cubicBezTo>
                  <a:cubicBezTo>
                    <a:pt x="29" y="66"/>
                    <a:pt x="29" y="66"/>
                    <a:pt x="29" y="66"/>
                  </a:cubicBezTo>
                  <a:cubicBezTo>
                    <a:pt x="0" y="66"/>
                    <a:pt x="0" y="66"/>
                    <a:pt x="0" y="66"/>
                  </a:cubicBezTo>
                  <a:cubicBezTo>
                    <a:pt x="0" y="85"/>
                    <a:pt x="0" y="85"/>
                    <a:pt x="0" y="85"/>
                  </a:cubicBezTo>
                  <a:cubicBezTo>
                    <a:pt x="73" y="85"/>
                    <a:pt x="73" y="85"/>
                    <a:pt x="73" y="85"/>
                  </a:cubicBezTo>
                  <a:cubicBezTo>
                    <a:pt x="73" y="64"/>
                    <a:pt x="73" y="64"/>
                    <a:pt x="73" y="64"/>
                  </a:cubicBezTo>
                  <a:cubicBezTo>
                    <a:pt x="62" y="63"/>
                    <a:pt x="54" y="53"/>
                    <a:pt x="54" y="42"/>
                  </a:cubicBezTo>
                  <a:cubicBezTo>
                    <a:pt x="54" y="31"/>
                    <a:pt x="62" y="22"/>
                    <a:pt x="73" y="20"/>
                  </a:cubicBezTo>
                  <a:cubicBezTo>
                    <a:pt x="73" y="0"/>
                    <a:pt x="73" y="0"/>
                    <a:pt x="73" y="0"/>
                  </a:cubicBezTo>
                  <a:cubicBezTo>
                    <a:pt x="78" y="0"/>
                    <a:pt x="78" y="0"/>
                    <a:pt x="78" y="0"/>
                  </a:cubicBezTo>
                  <a:cubicBezTo>
                    <a:pt x="78" y="20"/>
                    <a:pt x="78" y="20"/>
                    <a:pt x="78" y="20"/>
                  </a:cubicBezTo>
                  <a:cubicBezTo>
                    <a:pt x="89" y="21"/>
                    <a:pt x="98" y="31"/>
                    <a:pt x="98" y="42"/>
                  </a:cubicBezTo>
                  <a:cubicBezTo>
                    <a:pt x="98" y="54"/>
                    <a:pt x="89" y="63"/>
                    <a:pt x="78" y="64"/>
                  </a:cubicBezTo>
                  <a:cubicBezTo>
                    <a:pt x="78" y="85"/>
                    <a:pt x="78" y="85"/>
                    <a:pt x="78" y="85"/>
                  </a:cubicBezTo>
                  <a:cubicBezTo>
                    <a:pt x="152" y="85"/>
                    <a:pt x="152" y="85"/>
                    <a:pt x="152" y="85"/>
                  </a:cubicBezTo>
                  <a:cubicBezTo>
                    <a:pt x="152" y="66"/>
                    <a:pt x="152" y="66"/>
                    <a:pt x="152" y="66"/>
                  </a:cubicBezTo>
                  <a:cubicBezTo>
                    <a:pt x="123" y="66"/>
                    <a:pt x="123" y="66"/>
                    <a:pt x="123" y="66"/>
                  </a:cubicBezTo>
                  <a:cubicBezTo>
                    <a:pt x="123" y="18"/>
                    <a:pt x="123" y="18"/>
                    <a:pt x="123" y="18"/>
                  </a:cubicBezTo>
                  <a:lnTo>
                    <a:pt x="152" y="18"/>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7920" name="组合 254"/>
          <p:cNvGrpSpPr/>
          <p:nvPr/>
        </p:nvGrpSpPr>
        <p:grpSpPr bwMode="auto">
          <a:xfrm>
            <a:off x="2837260" y="2894112"/>
            <a:ext cx="266700" cy="295366"/>
            <a:chOff x="0" y="0"/>
            <a:chExt cx="320750" cy="355376"/>
          </a:xfrm>
        </p:grpSpPr>
        <p:sp>
          <p:nvSpPr>
            <p:cNvPr id="38247" name="Freeform 102"/>
            <p:cNvSpPr>
              <a:spLocks noEditPoints="1"/>
            </p:cNvSpPr>
            <p:nvPr/>
          </p:nvSpPr>
          <p:spPr bwMode="auto">
            <a:xfrm>
              <a:off x="0" y="0"/>
              <a:ext cx="320750" cy="329862"/>
            </a:xfrm>
            <a:custGeom>
              <a:avLst/>
              <a:gdLst>
                <a:gd name="T0" fmla="*/ 2147483647 w 149"/>
                <a:gd name="T1" fmla="*/ 2147483647 h 153"/>
                <a:gd name="T2" fmla="*/ 2147483647 w 149"/>
                <a:gd name="T3" fmla="*/ 0 h 153"/>
                <a:gd name="T4" fmla="*/ 2147483647 w 149"/>
                <a:gd name="T5" fmla="*/ 0 h 153"/>
                <a:gd name="T6" fmla="*/ 2147483647 w 149"/>
                <a:gd name="T7" fmla="*/ 2147483647 h 153"/>
                <a:gd name="T8" fmla="*/ 0 w 149"/>
                <a:gd name="T9" fmla="*/ 2147483647 h 153"/>
                <a:gd name="T10" fmla="*/ 2147483647 w 149"/>
                <a:gd name="T11" fmla="*/ 2147483647 h 153"/>
                <a:gd name="T12" fmla="*/ 2147483647 w 149"/>
                <a:gd name="T13" fmla="*/ 2147483647 h 153"/>
                <a:gd name="T14" fmla="*/ 2147483647 w 149"/>
                <a:gd name="T15" fmla="*/ 2147483647 h 153"/>
                <a:gd name="T16" fmla="*/ 2147483647 w 149"/>
                <a:gd name="T17" fmla="*/ 2147483647 h 153"/>
                <a:gd name="T18" fmla="*/ 2147483647 w 149"/>
                <a:gd name="T19" fmla="*/ 2147483647 h 153"/>
                <a:gd name="T20" fmla="*/ 2147483647 w 149"/>
                <a:gd name="T21" fmla="*/ 2147483647 h 153"/>
                <a:gd name="T22" fmla="*/ 2147483647 w 149"/>
                <a:gd name="T23" fmla="*/ 2147483647 h 153"/>
                <a:gd name="T24" fmla="*/ 2147483647 w 149"/>
                <a:gd name="T25" fmla="*/ 2147483647 h 153"/>
                <a:gd name="T26" fmla="*/ 2147483647 w 149"/>
                <a:gd name="T27" fmla="*/ 2147483647 h 153"/>
                <a:gd name="T28" fmla="*/ 2147483647 w 149"/>
                <a:gd name="T29" fmla="*/ 2147483647 h 153"/>
                <a:gd name="T30" fmla="*/ 2147483647 w 149"/>
                <a:gd name="T31" fmla="*/ 2147483647 h 153"/>
                <a:gd name="T32" fmla="*/ 2147483647 w 149"/>
                <a:gd name="T33" fmla="*/ 2147483647 h 153"/>
                <a:gd name="T34" fmla="*/ 2147483647 w 149"/>
                <a:gd name="T35" fmla="*/ 2147483647 h 153"/>
                <a:gd name="T36" fmla="*/ 2147483647 w 149"/>
                <a:gd name="T37" fmla="*/ 2147483647 h 153"/>
                <a:gd name="T38" fmla="*/ 2147483647 w 149"/>
                <a:gd name="T39" fmla="*/ 2147483647 h 153"/>
                <a:gd name="T40" fmla="*/ 2147483647 w 149"/>
                <a:gd name="T41" fmla="*/ 2147483647 h 153"/>
                <a:gd name="T42" fmla="*/ 2147483647 w 149"/>
                <a:gd name="T43" fmla="*/ 2147483647 h 153"/>
                <a:gd name="T44" fmla="*/ 2147483647 w 149"/>
                <a:gd name="T45" fmla="*/ 2147483647 h 153"/>
                <a:gd name="T46" fmla="*/ 2147483647 w 149"/>
                <a:gd name="T47" fmla="*/ 2147483647 h 153"/>
                <a:gd name="T48" fmla="*/ 2147483647 w 149"/>
                <a:gd name="T49" fmla="*/ 2147483647 h 153"/>
                <a:gd name="T50" fmla="*/ 2147483647 w 149"/>
                <a:gd name="T51" fmla="*/ 2147483647 h 153"/>
                <a:gd name="T52" fmla="*/ 2147483647 w 149"/>
                <a:gd name="T53" fmla="*/ 2147483647 h 153"/>
                <a:gd name="T54" fmla="*/ 2147483647 w 149"/>
                <a:gd name="T55" fmla="*/ 2147483647 h 153"/>
                <a:gd name="T56" fmla="*/ 2147483647 w 149"/>
                <a:gd name="T57" fmla="*/ 2147483647 h 153"/>
                <a:gd name="T58" fmla="*/ 2147483647 w 149"/>
                <a:gd name="T59" fmla="*/ 2147483647 h 153"/>
                <a:gd name="T60" fmla="*/ 2147483647 w 149"/>
                <a:gd name="T61" fmla="*/ 2147483647 h 153"/>
                <a:gd name="T62" fmla="*/ 2147483647 w 149"/>
                <a:gd name="T63" fmla="*/ 2147483647 h 153"/>
                <a:gd name="T64" fmla="*/ 2147483647 w 149"/>
                <a:gd name="T65" fmla="*/ 2147483647 h 153"/>
                <a:gd name="T66" fmla="*/ 2147483647 w 149"/>
                <a:gd name="T67" fmla="*/ 2147483647 h 153"/>
                <a:gd name="T68" fmla="*/ 2147483647 w 149"/>
                <a:gd name="T69" fmla="*/ 2147483647 h 153"/>
                <a:gd name="T70" fmla="*/ 2147483647 w 149"/>
                <a:gd name="T71" fmla="*/ 2147483647 h 153"/>
                <a:gd name="T72" fmla="*/ 2147483647 w 149"/>
                <a:gd name="T73" fmla="*/ 2147483647 h 153"/>
                <a:gd name="T74" fmla="*/ 2147483647 w 149"/>
                <a:gd name="T75" fmla="*/ 2147483647 h 153"/>
                <a:gd name="T76" fmla="*/ 2147483647 w 149"/>
                <a:gd name="T77" fmla="*/ 2147483647 h 15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49" h="153">
                  <a:moveTo>
                    <a:pt x="119" y="2"/>
                  </a:moveTo>
                  <a:cubicBezTo>
                    <a:pt x="119" y="1"/>
                    <a:pt x="119" y="0"/>
                    <a:pt x="119" y="0"/>
                  </a:cubicBezTo>
                  <a:cubicBezTo>
                    <a:pt x="30" y="0"/>
                    <a:pt x="30" y="0"/>
                    <a:pt x="30" y="0"/>
                  </a:cubicBezTo>
                  <a:cubicBezTo>
                    <a:pt x="30" y="0"/>
                    <a:pt x="30" y="1"/>
                    <a:pt x="30" y="2"/>
                  </a:cubicBezTo>
                  <a:cubicBezTo>
                    <a:pt x="0" y="2"/>
                    <a:pt x="0" y="2"/>
                    <a:pt x="0" y="2"/>
                  </a:cubicBezTo>
                  <a:cubicBezTo>
                    <a:pt x="0" y="2"/>
                    <a:pt x="11" y="58"/>
                    <a:pt x="52" y="58"/>
                  </a:cubicBezTo>
                  <a:cubicBezTo>
                    <a:pt x="53" y="58"/>
                    <a:pt x="53" y="58"/>
                    <a:pt x="53" y="58"/>
                  </a:cubicBezTo>
                  <a:cubicBezTo>
                    <a:pt x="55" y="60"/>
                    <a:pt x="58" y="62"/>
                    <a:pt x="60" y="64"/>
                  </a:cubicBezTo>
                  <a:cubicBezTo>
                    <a:pt x="59" y="64"/>
                    <a:pt x="57" y="66"/>
                    <a:pt x="57" y="68"/>
                  </a:cubicBezTo>
                  <a:cubicBezTo>
                    <a:pt x="57" y="69"/>
                    <a:pt x="59" y="71"/>
                    <a:pt x="60" y="71"/>
                  </a:cubicBezTo>
                  <a:cubicBezTo>
                    <a:pt x="65" y="71"/>
                    <a:pt x="65" y="71"/>
                    <a:pt x="65" y="71"/>
                  </a:cubicBezTo>
                  <a:cubicBezTo>
                    <a:pt x="55" y="113"/>
                    <a:pt x="55" y="113"/>
                    <a:pt x="55" y="113"/>
                  </a:cubicBezTo>
                  <a:cubicBezTo>
                    <a:pt x="47" y="113"/>
                    <a:pt x="47" y="113"/>
                    <a:pt x="47" y="113"/>
                  </a:cubicBezTo>
                  <a:cubicBezTo>
                    <a:pt x="47" y="153"/>
                    <a:pt x="47" y="153"/>
                    <a:pt x="47" y="153"/>
                  </a:cubicBezTo>
                  <a:cubicBezTo>
                    <a:pt x="104" y="153"/>
                    <a:pt x="104" y="153"/>
                    <a:pt x="104" y="153"/>
                  </a:cubicBezTo>
                  <a:cubicBezTo>
                    <a:pt x="104" y="113"/>
                    <a:pt x="104" y="113"/>
                    <a:pt x="104" y="113"/>
                  </a:cubicBezTo>
                  <a:cubicBezTo>
                    <a:pt x="97" y="113"/>
                    <a:pt x="97" y="113"/>
                    <a:pt x="97" y="113"/>
                  </a:cubicBezTo>
                  <a:cubicBezTo>
                    <a:pt x="86" y="71"/>
                    <a:pt x="86" y="71"/>
                    <a:pt x="86" y="71"/>
                  </a:cubicBezTo>
                  <a:cubicBezTo>
                    <a:pt x="91" y="71"/>
                    <a:pt x="91" y="71"/>
                    <a:pt x="91" y="71"/>
                  </a:cubicBezTo>
                  <a:cubicBezTo>
                    <a:pt x="93" y="71"/>
                    <a:pt x="94" y="69"/>
                    <a:pt x="94" y="68"/>
                  </a:cubicBezTo>
                  <a:cubicBezTo>
                    <a:pt x="94" y="66"/>
                    <a:pt x="93" y="64"/>
                    <a:pt x="91" y="64"/>
                  </a:cubicBezTo>
                  <a:cubicBezTo>
                    <a:pt x="89" y="64"/>
                    <a:pt x="89" y="64"/>
                    <a:pt x="89" y="64"/>
                  </a:cubicBezTo>
                  <a:cubicBezTo>
                    <a:pt x="91" y="62"/>
                    <a:pt x="94" y="60"/>
                    <a:pt x="96" y="58"/>
                  </a:cubicBezTo>
                  <a:cubicBezTo>
                    <a:pt x="97" y="58"/>
                    <a:pt x="97" y="58"/>
                    <a:pt x="97" y="58"/>
                  </a:cubicBezTo>
                  <a:cubicBezTo>
                    <a:pt x="138" y="58"/>
                    <a:pt x="149" y="2"/>
                    <a:pt x="149" y="2"/>
                  </a:cubicBezTo>
                  <a:lnTo>
                    <a:pt x="119" y="2"/>
                  </a:lnTo>
                  <a:close/>
                  <a:moveTo>
                    <a:pt x="8" y="8"/>
                  </a:moveTo>
                  <a:cubicBezTo>
                    <a:pt x="30" y="8"/>
                    <a:pt x="30" y="8"/>
                    <a:pt x="30" y="8"/>
                  </a:cubicBezTo>
                  <a:cubicBezTo>
                    <a:pt x="32" y="22"/>
                    <a:pt x="39" y="39"/>
                    <a:pt x="48" y="51"/>
                  </a:cubicBezTo>
                  <a:cubicBezTo>
                    <a:pt x="23" y="48"/>
                    <a:pt x="12" y="21"/>
                    <a:pt x="8" y="8"/>
                  </a:cubicBezTo>
                  <a:close/>
                  <a:moveTo>
                    <a:pt x="96" y="119"/>
                  </a:moveTo>
                  <a:cubicBezTo>
                    <a:pt x="96" y="147"/>
                    <a:pt x="96" y="147"/>
                    <a:pt x="96" y="147"/>
                  </a:cubicBezTo>
                  <a:cubicBezTo>
                    <a:pt x="55" y="147"/>
                    <a:pt x="55" y="147"/>
                    <a:pt x="55" y="147"/>
                  </a:cubicBezTo>
                  <a:cubicBezTo>
                    <a:pt x="55" y="119"/>
                    <a:pt x="55" y="119"/>
                    <a:pt x="55" y="119"/>
                  </a:cubicBezTo>
                  <a:lnTo>
                    <a:pt x="96" y="119"/>
                  </a:lnTo>
                  <a:close/>
                  <a:moveTo>
                    <a:pt x="101" y="51"/>
                  </a:moveTo>
                  <a:cubicBezTo>
                    <a:pt x="110" y="39"/>
                    <a:pt x="117" y="22"/>
                    <a:pt x="119" y="8"/>
                  </a:cubicBezTo>
                  <a:cubicBezTo>
                    <a:pt x="141" y="8"/>
                    <a:pt x="141" y="8"/>
                    <a:pt x="141" y="8"/>
                  </a:cubicBezTo>
                  <a:cubicBezTo>
                    <a:pt x="137" y="21"/>
                    <a:pt x="125" y="48"/>
                    <a:pt x="101" y="51"/>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248" name="Rectangle 103"/>
            <p:cNvSpPr>
              <a:spLocks noChangeArrowheads="1"/>
            </p:cNvSpPr>
            <p:nvPr/>
          </p:nvSpPr>
          <p:spPr bwMode="auto">
            <a:xfrm>
              <a:off x="80187" y="334418"/>
              <a:ext cx="161286" cy="20958"/>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grpSp>
      <p:grpSp>
        <p:nvGrpSpPr>
          <p:cNvPr id="37921" name="组合 464"/>
          <p:cNvGrpSpPr/>
          <p:nvPr/>
        </p:nvGrpSpPr>
        <p:grpSpPr bwMode="auto">
          <a:xfrm>
            <a:off x="3349228" y="2878630"/>
            <a:ext cx="298847" cy="320377"/>
            <a:chOff x="0" y="0"/>
            <a:chExt cx="358109" cy="385446"/>
          </a:xfrm>
        </p:grpSpPr>
        <p:sp>
          <p:nvSpPr>
            <p:cNvPr id="38245" name="Freeform 104"/>
            <p:cNvSpPr>
              <a:spLocks noEditPoints="1"/>
            </p:cNvSpPr>
            <p:nvPr/>
          </p:nvSpPr>
          <p:spPr bwMode="auto">
            <a:xfrm>
              <a:off x="0" y="0"/>
              <a:ext cx="358109" cy="385446"/>
            </a:xfrm>
            <a:custGeom>
              <a:avLst/>
              <a:gdLst>
                <a:gd name="T0" fmla="*/ 2147483647 w 166"/>
                <a:gd name="T1" fmla="*/ 2147483647 h 179"/>
                <a:gd name="T2" fmla="*/ 2147483647 w 166"/>
                <a:gd name="T3" fmla="*/ 2147483647 h 179"/>
                <a:gd name="T4" fmla="*/ 2147483647 w 166"/>
                <a:gd name="T5" fmla="*/ 2147483647 h 179"/>
                <a:gd name="T6" fmla="*/ 2147483647 w 166"/>
                <a:gd name="T7" fmla="*/ 0 h 179"/>
                <a:gd name="T8" fmla="*/ 2147483647 w 166"/>
                <a:gd name="T9" fmla="*/ 0 h 179"/>
                <a:gd name="T10" fmla="*/ 2147483647 w 166"/>
                <a:gd name="T11" fmla="*/ 2147483647 h 179"/>
                <a:gd name="T12" fmla="*/ 2147483647 w 166"/>
                <a:gd name="T13" fmla="*/ 2147483647 h 179"/>
                <a:gd name="T14" fmla="*/ 2147483647 w 166"/>
                <a:gd name="T15" fmla="*/ 2147483647 h 179"/>
                <a:gd name="T16" fmla="*/ 2147483647 w 166"/>
                <a:gd name="T17" fmla="*/ 2147483647 h 179"/>
                <a:gd name="T18" fmla="*/ 2147483647 w 166"/>
                <a:gd name="T19" fmla="*/ 2147483647 h 179"/>
                <a:gd name="T20" fmla="*/ 2147483647 w 166"/>
                <a:gd name="T21" fmla="*/ 2147483647 h 179"/>
                <a:gd name="T22" fmla="*/ 2147483647 w 166"/>
                <a:gd name="T23" fmla="*/ 2147483647 h 179"/>
                <a:gd name="T24" fmla="*/ 2147483647 w 166"/>
                <a:gd name="T25" fmla="*/ 2147483647 h 179"/>
                <a:gd name="T26" fmla="*/ 2147483647 w 166"/>
                <a:gd name="T27" fmla="*/ 2147483647 h 179"/>
                <a:gd name="T28" fmla="*/ 2147483647 w 166"/>
                <a:gd name="T29" fmla="*/ 2147483647 h 179"/>
                <a:gd name="T30" fmla="*/ 2147483647 w 166"/>
                <a:gd name="T31" fmla="*/ 2147483647 h 179"/>
                <a:gd name="T32" fmla="*/ 0 w 166"/>
                <a:gd name="T33" fmla="*/ 2147483647 h 179"/>
                <a:gd name="T34" fmla="*/ 2147483647 w 166"/>
                <a:gd name="T35" fmla="*/ 2147483647 h 179"/>
                <a:gd name="T36" fmla="*/ 2147483647 w 166"/>
                <a:gd name="T37" fmla="*/ 2147483647 h 179"/>
                <a:gd name="T38" fmla="*/ 2147483647 w 166"/>
                <a:gd name="T39" fmla="*/ 2147483647 h 179"/>
                <a:gd name="T40" fmla="*/ 2147483647 w 166"/>
                <a:gd name="T41" fmla="*/ 2147483647 h 179"/>
                <a:gd name="T42" fmla="*/ 2147483647 w 166"/>
                <a:gd name="T43" fmla="*/ 2147483647 h 179"/>
                <a:gd name="T44" fmla="*/ 2147483647 w 166"/>
                <a:gd name="T45" fmla="*/ 2147483647 h 179"/>
                <a:gd name="T46" fmla="*/ 2147483647 w 166"/>
                <a:gd name="T47" fmla="*/ 2147483647 h 179"/>
                <a:gd name="T48" fmla="*/ 2147483647 w 166"/>
                <a:gd name="T49" fmla="*/ 2147483647 h 179"/>
                <a:gd name="T50" fmla="*/ 2147483647 w 166"/>
                <a:gd name="T51" fmla="*/ 2147483647 h 179"/>
                <a:gd name="T52" fmla="*/ 2147483647 w 166"/>
                <a:gd name="T53" fmla="*/ 2147483647 h 179"/>
                <a:gd name="T54" fmla="*/ 2147483647 w 166"/>
                <a:gd name="T55" fmla="*/ 2147483647 h 179"/>
                <a:gd name="T56" fmla="*/ 2147483647 w 166"/>
                <a:gd name="T57" fmla="*/ 2147483647 h 179"/>
                <a:gd name="T58" fmla="*/ 2147483647 w 166"/>
                <a:gd name="T59" fmla="*/ 2147483647 h 179"/>
                <a:gd name="T60" fmla="*/ 2147483647 w 166"/>
                <a:gd name="T61" fmla="*/ 2147483647 h 179"/>
                <a:gd name="T62" fmla="*/ 2147483647 w 166"/>
                <a:gd name="T63" fmla="*/ 2147483647 h 179"/>
                <a:gd name="T64" fmla="*/ 2147483647 w 166"/>
                <a:gd name="T65" fmla="*/ 2147483647 h 179"/>
                <a:gd name="T66" fmla="*/ 2147483647 w 166"/>
                <a:gd name="T67" fmla="*/ 2147483647 h 179"/>
                <a:gd name="T68" fmla="*/ 2147483647 w 166"/>
                <a:gd name="T69" fmla="*/ 2147483647 h 179"/>
                <a:gd name="T70" fmla="*/ 2147483647 w 166"/>
                <a:gd name="T71" fmla="*/ 2147483647 h 179"/>
                <a:gd name="T72" fmla="*/ 2147483647 w 166"/>
                <a:gd name="T73" fmla="*/ 2147483647 h 179"/>
                <a:gd name="T74" fmla="*/ 2147483647 w 166"/>
                <a:gd name="T75" fmla="*/ 2147483647 h 179"/>
                <a:gd name="T76" fmla="*/ 2147483647 w 166"/>
                <a:gd name="T77" fmla="*/ 2147483647 h 179"/>
                <a:gd name="T78" fmla="*/ 2147483647 w 166"/>
                <a:gd name="T79" fmla="*/ 2147483647 h 179"/>
                <a:gd name="T80" fmla="*/ 2147483647 w 166"/>
                <a:gd name="T81" fmla="*/ 2147483647 h 179"/>
                <a:gd name="T82" fmla="*/ 2147483647 w 166"/>
                <a:gd name="T83" fmla="*/ 2147483647 h 179"/>
                <a:gd name="T84" fmla="*/ 2147483647 w 166"/>
                <a:gd name="T85" fmla="*/ 2147483647 h 17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66" h="179">
                  <a:moveTo>
                    <a:pt x="91" y="13"/>
                  </a:moveTo>
                  <a:cubicBezTo>
                    <a:pt x="91" y="9"/>
                    <a:pt x="91" y="9"/>
                    <a:pt x="91" y="9"/>
                  </a:cubicBezTo>
                  <a:cubicBezTo>
                    <a:pt x="96" y="9"/>
                    <a:pt x="96" y="9"/>
                    <a:pt x="96" y="9"/>
                  </a:cubicBezTo>
                  <a:cubicBezTo>
                    <a:pt x="96" y="0"/>
                    <a:pt x="96" y="0"/>
                    <a:pt x="96" y="0"/>
                  </a:cubicBezTo>
                  <a:cubicBezTo>
                    <a:pt x="71" y="0"/>
                    <a:pt x="71" y="0"/>
                    <a:pt x="71" y="0"/>
                  </a:cubicBezTo>
                  <a:cubicBezTo>
                    <a:pt x="71" y="9"/>
                    <a:pt x="71" y="9"/>
                    <a:pt x="71" y="9"/>
                  </a:cubicBezTo>
                  <a:cubicBezTo>
                    <a:pt x="75" y="9"/>
                    <a:pt x="75" y="9"/>
                    <a:pt x="75" y="9"/>
                  </a:cubicBezTo>
                  <a:cubicBezTo>
                    <a:pt x="75" y="13"/>
                    <a:pt x="75" y="13"/>
                    <a:pt x="75" y="13"/>
                  </a:cubicBezTo>
                  <a:cubicBezTo>
                    <a:pt x="56" y="15"/>
                    <a:pt x="38" y="24"/>
                    <a:pt x="25" y="37"/>
                  </a:cubicBezTo>
                  <a:cubicBezTo>
                    <a:pt x="23" y="35"/>
                    <a:pt x="23" y="35"/>
                    <a:pt x="23" y="35"/>
                  </a:cubicBezTo>
                  <a:cubicBezTo>
                    <a:pt x="26" y="32"/>
                    <a:pt x="26" y="32"/>
                    <a:pt x="26" y="32"/>
                  </a:cubicBezTo>
                  <a:cubicBezTo>
                    <a:pt x="22" y="28"/>
                    <a:pt x="22" y="28"/>
                    <a:pt x="22" y="28"/>
                  </a:cubicBezTo>
                  <a:cubicBezTo>
                    <a:pt x="11" y="39"/>
                    <a:pt x="11" y="39"/>
                    <a:pt x="11" y="39"/>
                  </a:cubicBezTo>
                  <a:cubicBezTo>
                    <a:pt x="14" y="43"/>
                    <a:pt x="14" y="43"/>
                    <a:pt x="14" y="43"/>
                  </a:cubicBezTo>
                  <a:cubicBezTo>
                    <a:pt x="18" y="40"/>
                    <a:pt x="18" y="40"/>
                    <a:pt x="18" y="40"/>
                  </a:cubicBezTo>
                  <a:cubicBezTo>
                    <a:pt x="20" y="42"/>
                    <a:pt x="20" y="42"/>
                    <a:pt x="20" y="42"/>
                  </a:cubicBezTo>
                  <a:cubicBezTo>
                    <a:pt x="7" y="56"/>
                    <a:pt x="0" y="75"/>
                    <a:pt x="0" y="96"/>
                  </a:cubicBezTo>
                  <a:cubicBezTo>
                    <a:pt x="0" y="142"/>
                    <a:pt x="37" y="179"/>
                    <a:pt x="83" y="179"/>
                  </a:cubicBezTo>
                  <a:cubicBezTo>
                    <a:pt x="129" y="179"/>
                    <a:pt x="166" y="142"/>
                    <a:pt x="166" y="96"/>
                  </a:cubicBezTo>
                  <a:cubicBezTo>
                    <a:pt x="166" y="53"/>
                    <a:pt x="133" y="17"/>
                    <a:pt x="91" y="13"/>
                  </a:cubicBezTo>
                  <a:close/>
                  <a:moveTo>
                    <a:pt x="87" y="166"/>
                  </a:moveTo>
                  <a:cubicBezTo>
                    <a:pt x="87" y="153"/>
                    <a:pt x="87" y="153"/>
                    <a:pt x="87" y="153"/>
                  </a:cubicBezTo>
                  <a:cubicBezTo>
                    <a:pt x="87" y="151"/>
                    <a:pt x="85" y="150"/>
                    <a:pt x="83" y="150"/>
                  </a:cubicBezTo>
                  <a:cubicBezTo>
                    <a:pt x="81" y="150"/>
                    <a:pt x="80" y="151"/>
                    <a:pt x="80" y="153"/>
                  </a:cubicBezTo>
                  <a:cubicBezTo>
                    <a:pt x="80" y="166"/>
                    <a:pt x="80" y="166"/>
                    <a:pt x="80" y="166"/>
                  </a:cubicBezTo>
                  <a:cubicBezTo>
                    <a:pt x="44" y="164"/>
                    <a:pt x="15" y="135"/>
                    <a:pt x="14" y="100"/>
                  </a:cubicBezTo>
                  <a:cubicBezTo>
                    <a:pt x="26" y="100"/>
                    <a:pt x="26" y="100"/>
                    <a:pt x="26" y="100"/>
                  </a:cubicBezTo>
                  <a:cubicBezTo>
                    <a:pt x="27" y="100"/>
                    <a:pt x="29" y="98"/>
                    <a:pt x="29" y="96"/>
                  </a:cubicBezTo>
                  <a:cubicBezTo>
                    <a:pt x="29" y="94"/>
                    <a:pt x="27" y="93"/>
                    <a:pt x="26" y="93"/>
                  </a:cubicBezTo>
                  <a:cubicBezTo>
                    <a:pt x="14" y="93"/>
                    <a:pt x="14" y="93"/>
                    <a:pt x="14" y="93"/>
                  </a:cubicBezTo>
                  <a:cubicBezTo>
                    <a:pt x="15" y="57"/>
                    <a:pt x="44" y="28"/>
                    <a:pt x="80" y="27"/>
                  </a:cubicBezTo>
                  <a:cubicBezTo>
                    <a:pt x="80" y="27"/>
                    <a:pt x="80" y="27"/>
                    <a:pt x="80" y="27"/>
                  </a:cubicBezTo>
                  <a:cubicBezTo>
                    <a:pt x="80" y="40"/>
                    <a:pt x="80" y="40"/>
                    <a:pt x="80" y="40"/>
                  </a:cubicBezTo>
                  <a:cubicBezTo>
                    <a:pt x="80" y="42"/>
                    <a:pt x="81" y="43"/>
                    <a:pt x="83" y="43"/>
                  </a:cubicBezTo>
                  <a:cubicBezTo>
                    <a:pt x="85" y="43"/>
                    <a:pt x="87" y="42"/>
                    <a:pt x="87" y="40"/>
                  </a:cubicBezTo>
                  <a:cubicBezTo>
                    <a:pt x="87" y="27"/>
                    <a:pt x="87" y="27"/>
                    <a:pt x="87" y="27"/>
                  </a:cubicBezTo>
                  <a:cubicBezTo>
                    <a:pt x="87" y="27"/>
                    <a:pt x="87" y="27"/>
                    <a:pt x="87" y="27"/>
                  </a:cubicBezTo>
                  <a:cubicBezTo>
                    <a:pt x="122" y="28"/>
                    <a:pt x="151" y="57"/>
                    <a:pt x="153" y="93"/>
                  </a:cubicBezTo>
                  <a:cubicBezTo>
                    <a:pt x="141" y="93"/>
                    <a:pt x="141" y="93"/>
                    <a:pt x="141" y="93"/>
                  </a:cubicBezTo>
                  <a:cubicBezTo>
                    <a:pt x="139" y="93"/>
                    <a:pt x="137" y="94"/>
                    <a:pt x="137" y="96"/>
                  </a:cubicBezTo>
                  <a:cubicBezTo>
                    <a:pt x="137" y="98"/>
                    <a:pt x="139" y="100"/>
                    <a:pt x="141" y="100"/>
                  </a:cubicBezTo>
                  <a:cubicBezTo>
                    <a:pt x="153" y="100"/>
                    <a:pt x="153" y="100"/>
                    <a:pt x="153" y="100"/>
                  </a:cubicBezTo>
                  <a:cubicBezTo>
                    <a:pt x="151" y="135"/>
                    <a:pt x="122" y="164"/>
                    <a:pt x="87" y="166"/>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246" name="Freeform 105"/>
            <p:cNvSpPr/>
            <p:nvPr/>
          </p:nvSpPr>
          <p:spPr bwMode="auto">
            <a:xfrm>
              <a:off x="164019" y="194090"/>
              <a:ext cx="96589" cy="88388"/>
            </a:xfrm>
            <a:custGeom>
              <a:avLst/>
              <a:gdLst>
                <a:gd name="T0" fmla="*/ 2147483647 w 45"/>
                <a:gd name="T1" fmla="*/ 2147483647 h 41"/>
                <a:gd name="T2" fmla="*/ 2147483647 w 45"/>
                <a:gd name="T3" fmla="*/ 2147483647 h 41"/>
                <a:gd name="T4" fmla="*/ 2147483647 w 45"/>
                <a:gd name="T5" fmla="*/ 0 h 41"/>
                <a:gd name="T6" fmla="*/ 0 w 45"/>
                <a:gd name="T7" fmla="*/ 2147483647 h 41"/>
                <a:gd name="T8" fmla="*/ 2147483647 w 45"/>
                <a:gd name="T9" fmla="*/ 2147483647 h 41"/>
                <a:gd name="T10" fmla="*/ 2147483647 w 45"/>
                <a:gd name="T11" fmla="*/ 2147483647 h 41"/>
                <a:gd name="T12" fmla="*/ 2147483647 w 45"/>
                <a:gd name="T13" fmla="*/ 2147483647 h 41"/>
                <a:gd name="T14" fmla="*/ 2147483647 w 45"/>
                <a:gd name="T15" fmla="*/ 2147483647 h 41"/>
                <a:gd name="T16" fmla="*/ 2147483647 w 45"/>
                <a:gd name="T17" fmla="*/ 2147483647 h 41"/>
                <a:gd name="T18" fmla="*/ 2147483647 w 45"/>
                <a:gd name="T19" fmla="*/ 2147483647 h 41"/>
                <a:gd name="T20" fmla="*/ 2147483647 w 45"/>
                <a:gd name="T21" fmla="*/ 2147483647 h 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5" h="41">
                  <a:moveTo>
                    <a:pt x="14" y="9"/>
                  </a:moveTo>
                  <a:cubicBezTo>
                    <a:pt x="14" y="8"/>
                    <a:pt x="14" y="7"/>
                    <a:pt x="14" y="7"/>
                  </a:cubicBezTo>
                  <a:cubicBezTo>
                    <a:pt x="14" y="3"/>
                    <a:pt x="11" y="0"/>
                    <a:pt x="7" y="0"/>
                  </a:cubicBezTo>
                  <a:cubicBezTo>
                    <a:pt x="3" y="0"/>
                    <a:pt x="0" y="3"/>
                    <a:pt x="0" y="7"/>
                  </a:cubicBezTo>
                  <a:cubicBezTo>
                    <a:pt x="0" y="11"/>
                    <a:pt x="3" y="14"/>
                    <a:pt x="7" y="14"/>
                  </a:cubicBezTo>
                  <a:cubicBezTo>
                    <a:pt x="8" y="14"/>
                    <a:pt x="8" y="14"/>
                    <a:pt x="8" y="13"/>
                  </a:cubicBezTo>
                  <a:cubicBezTo>
                    <a:pt x="8" y="14"/>
                    <a:pt x="8" y="14"/>
                    <a:pt x="8" y="14"/>
                  </a:cubicBezTo>
                  <a:cubicBezTo>
                    <a:pt x="37" y="39"/>
                    <a:pt x="37" y="39"/>
                    <a:pt x="37" y="39"/>
                  </a:cubicBezTo>
                  <a:cubicBezTo>
                    <a:pt x="45" y="41"/>
                    <a:pt x="45" y="41"/>
                    <a:pt x="45" y="41"/>
                  </a:cubicBezTo>
                  <a:cubicBezTo>
                    <a:pt x="41" y="33"/>
                    <a:pt x="41" y="33"/>
                    <a:pt x="41" y="33"/>
                  </a:cubicBezTo>
                  <a:lnTo>
                    <a:pt x="14" y="9"/>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37922" name="Freeform 106"/>
          <p:cNvSpPr>
            <a:spLocks noEditPoints="1"/>
          </p:cNvSpPr>
          <p:nvPr/>
        </p:nvSpPr>
        <p:spPr bwMode="auto">
          <a:xfrm>
            <a:off x="3875485" y="2973909"/>
            <a:ext cx="339328" cy="225097"/>
          </a:xfrm>
          <a:custGeom>
            <a:avLst/>
            <a:gdLst>
              <a:gd name="T0" fmla="*/ 2147483647 w 449"/>
              <a:gd name="T1" fmla="*/ 2147483647 h 296"/>
              <a:gd name="T2" fmla="*/ 2147483647 w 449"/>
              <a:gd name="T3" fmla="*/ 0 h 296"/>
              <a:gd name="T4" fmla="*/ 2147483647 w 449"/>
              <a:gd name="T5" fmla="*/ 0 h 296"/>
              <a:gd name="T6" fmla="*/ 2147483647 w 449"/>
              <a:gd name="T7" fmla="*/ 2147483647 h 296"/>
              <a:gd name="T8" fmla="*/ 0 w 449"/>
              <a:gd name="T9" fmla="*/ 2147483647 h 296"/>
              <a:gd name="T10" fmla="*/ 0 w 449"/>
              <a:gd name="T11" fmla="*/ 2147483647 h 296"/>
              <a:gd name="T12" fmla="*/ 2147483647 w 449"/>
              <a:gd name="T13" fmla="*/ 2147483647 h 296"/>
              <a:gd name="T14" fmla="*/ 2147483647 w 449"/>
              <a:gd name="T15" fmla="*/ 2147483647 h 296"/>
              <a:gd name="T16" fmla="*/ 2147483647 w 449"/>
              <a:gd name="T17" fmla="*/ 2147483647 h 296"/>
              <a:gd name="T18" fmla="*/ 2147483647 w 449"/>
              <a:gd name="T19" fmla="*/ 2147483647 h 296"/>
              <a:gd name="T20" fmla="*/ 2147483647 w 449"/>
              <a:gd name="T21" fmla="*/ 2147483647 h 296"/>
              <a:gd name="T22" fmla="*/ 2147483647 w 449"/>
              <a:gd name="T23" fmla="*/ 2147483647 h 296"/>
              <a:gd name="T24" fmla="*/ 2147483647 w 449"/>
              <a:gd name="T25" fmla="*/ 2147483647 h 296"/>
              <a:gd name="T26" fmla="*/ 2147483647 w 449"/>
              <a:gd name="T27" fmla="*/ 2147483647 h 296"/>
              <a:gd name="T28" fmla="*/ 2147483647 w 449"/>
              <a:gd name="T29" fmla="*/ 2147483647 h 296"/>
              <a:gd name="T30" fmla="*/ 2147483647 w 449"/>
              <a:gd name="T31" fmla="*/ 2147483647 h 296"/>
              <a:gd name="T32" fmla="*/ 2147483647 w 449"/>
              <a:gd name="T33" fmla="*/ 2147483647 h 296"/>
              <a:gd name="T34" fmla="*/ 2147483647 w 449"/>
              <a:gd name="T35" fmla="*/ 2147483647 h 296"/>
              <a:gd name="T36" fmla="*/ 2147483647 w 449"/>
              <a:gd name="T37" fmla="*/ 2147483647 h 296"/>
              <a:gd name="T38" fmla="*/ 2147483647 w 449"/>
              <a:gd name="T39" fmla="*/ 2147483647 h 296"/>
              <a:gd name="T40" fmla="*/ 2147483647 w 449"/>
              <a:gd name="T41" fmla="*/ 2147483647 h 296"/>
              <a:gd name="T42" fmla="*/ 2147483647 w 449"/>
              <a:gd name="T43" fmla="*/ 2147483647 h 296"/>
              <a:gd name="T44" fmla="*/ 2147483647 w 449"/>
              <a:gd name="T45" fmla="*/ 2147483647 h 296"/>
              <a:gd name="T46" fmla="*/ 2147483647 w 449"/>
              <a:gd name="T47" fmla="*/ 2147483647 h 296"/>
              <a:gd name="T48" fmla="*/ 2147483647 w 449"/>
              <a:gd name="T49" fmla="*/ 2147483647 h 296"/>
              <a:gd name="T50" fmla="*/ 2147483647 w 449"/>
              <a:gd name="T51" fmla="*/ 2147483647 h 296"/>
              <a:gd name="T52" fmla="*/ 2147483647 w 449"/>
              <a:gd name="T53" fmla="*/ 2147483647 h 296"/>
              <a:gd name="T54" fmla="*/ 2147483647 w 449"/>
              <a:gd name="T55" fmla="*/ 2147483647 h 29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49" h="296">
                <a:moveTo>
                  <a:pt x="298" y="142"/>
                </a:moveTo>
                <a:lnTo>
                  <a:pt x="298" y="0"/>
                </a:lnTo>
                <a:lnTo>
                  <a:pt x="144" y="0"/>
                </a:lnTo>
                <a:lnTo>
                  <a:pt x="144" y="109"/>
                </a:lnTo>
                <a:lnTo>
                  <a:pt x="0" y="109"/>
                </a:lnTo>
                <a:lnTo>
                  <a:pt x="0" y="296"/>
                </a:lnTo>
                <a:lnTo>
                  <a:pt x="144" y="296"/>
                </a:lnTo>
                <a:lnTo>
                  <a:pt x="151" y="296"/>
                </a:lnTo>
                <a:lnTo>
                  <a:pt x="296" y="296"/>
                </a:lnTo>
                <a:lnTo>
                  <a:pt x="298" y="296"/>
                </a:lnTo>
                <a:lnTo>
                  <a:pt x="449" y="296"/>
                </a:lnTo>
                <a:lnTo>
                  <a:pt x="449" y="142"/>
                </a:lnTo>
                <a:lnTo>
                  <a:pt x="298" y="142"/>
                </a:lnTo>
                <a:close/>
                <a:moveTo>
                  <a:pt x="139" y="284"/>
                </a:moveTo>
                <a:lnTo>
                  <a:pt x="12" y="284"/>
                </a:lnTo>
                <a:lnTo>
                  <a:pt x="12" y="121"/>
                </a:lnTo>
                <a:lnTo>
                  <a:pt x="139" y="121"/>
                </a:lnTo>
                <a:lnTo>
                  <a:pt x="139" y="284"/>
                </a:lnTo>
                <a:close/>
                <a:moveTo>
                  <a:pt x="286" y="284"/>
                </a:moveTo>
                <a:lnTo>
                  <a:pt x="158" y="284"/>
                </a:lnTo>
                <a:lnTo>
                  <a:pt x="158" y="12"/>
                </a:lnTo>
                <a:lnTo>
                  <a:pt x="286" y="12"/>
                </a:lnTo>
                <a:lnTo>
                  <a:pt x="286" y="284"/>
                </a:lnTo>
                <a:close/>
                <a:moveTo>
                  <a:pt x="437" y="284"/>
                </a:moveTo>
                <a:lnTo>
                  <a:pt x="310" y="284"/>
                </a:lnTo>
                <a:lnTo>
                  <a:pt x="310" y="154"/>
                </a:lnTo>
                <a:lnTo>
                  <a:pt x="437" y="154"/>
                </a:lnTo>
                <a:lnTo>
                  <a:pt x="437" y="284"/>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sp>
        <p:nvSpPr>
          <p:cNvPr id="37923" name="Freeform 107"/>
          <p:cNvSpPr/>
          <p:nvPr/>
        </p:nvSpPr>
        <p:spPr bwMode="auto">
          <a:xfrm>
            <a:off x="4023123" y="3026313"/>
            <a:ext cx="45244" cy="80987"/>
          </a:xfrm>
          <a:custGeom>
            <a:avLst/>
            <a:gdLst>
              <a:gd name="T0" fmla="*/ 2147483647 w 25"/>
              <a:gd name="T1" fmla="*/ 2147483647 h 45"/>
              <a:gd name="T2" fmla="*/ 2147483647 w 25"/>
              <a:gd name="T3" fmla="*/ 2147483647 h 45"/>
              <a:gd name="T4" fmla="*/ 2147483647 w 25"/>
              <a:gd name="T5" fmla="*/ 0 h 45"/>
              <a:gd name="T6" fmla="*/ 2147483647 w 25"/>
              <a:gd name="T7" fmla="*/ 0 h 45"/>
              <a:gd name="T8" fmla="*/ 2147483647 w 25"/>
              <a:gd name="T9" fmla="*/ 2147483647 h 45"/>
              <a:gd name="T10" fmla="*/ 2147483647 w 25"/>
              <a:gd name="T11" fmla="*/ 2147483647 h 45"/>
              <a:gd name="T12" fmla="*/ 2147483647 w 25"/>
              <a:gd name="T13" fmla="*/ 2147483647 h 45"/>
              <a:gd name="T14" fmla="*/ 0 w 25"/>
              <a:gd name="T15" fmla="*/ 2147483647 h 45"/>
              <a:gd name="T16" fmla="*/ 0 w 25"/>
              <a:gd name="T17" fmla="*/ 2147483647 h 45"/>
              <a:gd name="T18" fmla="*/ 2147483647 w 25"/>
              <a:gd name="T19" fmla="*/ 2147483647 h 45"/>
              <a:gd name="T20" fmla="*/ 2147483647 w 25"/>
              <a:gd name="T21" fmla="*/ 2147483647 h 45"/>
              <a:gd name="T22" fmla="*/ 0 w 25"/>
              <a:gd name="T23" fmla="*/ 2147483647 h 45"/>
              <a:gd name="T24" fmla="*/ 0 w 25"/>
              <a:gd name="T25" fmla="*/ 2147483647 h 45"/>
              <a:gd name="T26" fmla="*/ 2147483647 w 25"/>
              <a:gd name="T27" fmla="*/ 2147483647 h 45"/>
              <a:gd name="T28" fmla="*/ 2147483647 w 25"/>
              <a:gd name="T29" fmla="*/ 2147483647 h 4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5" h="45">
                <a:moveTo>
                  <a:pt x="25" y="41"/>
                </a:moveTo>
                <a:cubicBezTo>
                  <a:pt x="15" y="41"/>
                  <a:pt x="15" y="41"/>
                  <a:pt x="15" y="41"/>
                </a:cubicBezTo>
                <a:cubicBezTo>
                  <a:pt x="15" y="0"/>
                  <a:pt x="15" y="0"/>
                  <a:pt x="15" y="0"/>
                </a:cubicBezTo>
                <a:cubicBezTo>
                  <a:pt x="11" y="0"/>
                  <a:pt x="11" y="0"/>
                  <a:pt x="11" y="0"/>
                </a:cubicBezTo>
                <a:cubicBezTo>
                  <a:pt x="11" y="1"/>
                  <a:pt x="10" y="2"/>
                  <a:pt x="10" y="3"/>
                </a:cubicBezTo>
                <a:cubicBezTo>
                  <a:pt x="9" y="4"/>
                  <a:pt x="8" y="4"/>
                  <a:pt x="8" y="5"/>
                </a:cubicBezTo>
                <a:cubicBezTo>
                  <a:pt x="7" y="5"/>
                  <a:pt x="6" y="5"/>
                  <a:pt x="4" y="6"/>
                </a:cubicBezTo>
                <a:cubicBezTo>
                  <a:pt x="3" y="6"/>
                  <a:pt x="1" y="6"/>
                  <a:pt x="0" y="6"/>
                </a:cubicBezTo>
                <a:cubicBezTo>
                  <a:pt x="0" y="10"/>
                  <a:pt x="0" y="10"/>
                  <a:pt x="0" y="10"/>
                </a:cubicBezTo>
                <a:cubicBezTo>
                  <a:pt x="10" y="10"/>
                  <a:pt x="10" y="10"/>
                  <a:pt x="10" y="10"/>
                </a:cubicBezTo>
                <a:cubicBezTo>
                  <a:pt x="10" y="41"/>
                  <a:pt x="10" y="41"/>
                  <a:pt x="10" y="41"/>
                </a:cubicBezTo>
                <a:cubicBezTo>
                  <a:pt x="0" y="41"/>
                  <a:pt x="0" y="41"/>
                  <a:pt x="0" y="41"/>
                </a:cubicBezTo>
                <a:cubicBezTo>
                  <a:pt x="0" y="45"/>
                  <a:pt x="0" y="45"/>
                  <a:pt x="0" y="45"/>
                </a:cubicBezTo>
                <a:cubicBezTo>
                  <a:pt x="25" y="45"/>
                  <a:pt x="25" y="45"/>
                  <a:pt x="25" y="45"/>
                </a:cubicBezTo>
                <a:lnTo>
                  <a:pt x="25" y="41"/>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sp>
        <p:nvSpPr>
          <p:cNvPr id="37924" name="Freeform 108"/>
          <p:cNvSpPr/>
          <p:nvPr/>
        </p:nvSpPr>
        <p:spPr bwMode="auto">
          <a:xfrm>
            <a:off x="3907631" y="3084671"/>
            <a:ext cx="52388" cy="83369"/>
          </a:xfrm>
          <a:custGeom>
            <a:avLst/>
            <a:gdLst>
              <a:gd name="T0" fmla="*/ 2147483647 w 30"/>
              <a:gd name="T1" fmla="*/ 2147483647 h 47"/>
              <a:gd name="T2" fmla="*/ 2147483647 w 30"/>
              <a:gd name="T3" fmla="*/ 2147483647 h 47"/>
              <a:gd name="T4" fmla="*/ 2147483647 w 30"/>
              <a:gd name="T5" fmla="*/ 2147483647 h 47"/>
              <a:gd name="T6" fmla="*/ 2147483647 w 30"/>
              <a:gd name="T7" fmla="*/ 2147483647 h 47"/>
              <a:gd name="T8" fmla="*/ 2147483647 w 30"/>
              <a:gd name="T9" fmla="*/ 2147483647 h 47"/>
              <a:gd name="T10" fmla="*/ 2147483647 w 30"/>
              <a:gd name="T11" fmla="*/ 2147483647 h 47"/>
              <a:gd name="T12" fmla="*/ 2147483647 w 30"/>
              <a:gd name="T13" fmla="*/ 2147483647 h 47"/>
              <a:gd name="T14" fmla="*/ 2147483647 w 30"/>
              <a:gd name="T15" fmla="*/ 2147483647 h 47"/>
              <a:gd name="T16" fmla="*/ 2147483647 w 30"/>
              <a:gd name="T17" fmla="*/ 2147483647 h 47"/>
              <a:gd name="T18" fmla="*/ 2147483647 w 30"/>
              <a:gd name="T19" fmla="*/ 0 h 47"/>
              <a:gd name="T20" fmla="*/ 2147483647 w 30"/>
              <a:gd name="T21" fmla="*/ 2147483647 h 47"/>
              <a:gd name="T22" fmla="*/ 2147483647 w 30"/>
              <a:gd name="T23" fmla="*/ 2147483647 h 47"/>
              <a:gd name="T24" fmla="*/ 2147483647 w 30"/>
              <a:gd name="T25" fmla="*/ 2147483647 h 47"/>
              <a:gd name="T26" fmla="*/ 2147483647 w 30"/>
              <a:gd name="T27" fmla="*/ 2147483647 h 47"/>
              <a:gd name="T28" fmla="*/ 2147483647 w 30"/>
              <a:gd name="T29" fmla="*/ 2147483647 h 47"/>
              <a:gd name="T30" fmla="*/ 2147483647 w 30"/>
              <a:gd name="T31" fmla="*/ 2147483647 h 47"/>
              <a:gd name="T32" fmla="*/ 2147483647 w 30"/>
              <a:gd name="T33" fmla="*/ 2147483647 h 47"/>
              <a:gd name="T34" fmla="*/ 2147483647 w 30"/>
              <a:gd name="T35" fmla="*/ 2147483647 h 47"/>
              <a:gd name="T36" fmla="*/ 2147483647 w 30"/>
              <a:gd name="T37" fmla="*/ 2147483647 h 47"/>
              <a:gd name="T38" fmla="*/ 2147483647 w 30"/>
              <a:gd name="T39" fmla="*/ 2147483647 h 47"/>
              <a:gd name="T40" fmla="*/ 2147483647 w 30"/>
              <a:gd name="T41" fmla="*/ 2147483647 h 47"/>
              <a:gd name="T42" fmla="*/ 0 w 30"/>
              <a:gd name="T43" fmla="*/ 2147483647 h 47"/>
              <a:gd name="T44" fmla="*/ 0 w 30"/>
              <a:gd name="T45" fmla="*/ 2147483647 h 47"/>
              <a:gd name="T46" fmla="*/ 2147483647 w 30"/>
              <a:gd name="T47" fmla="*/ 2147483647 h 47"/>
              <a:gd name="T48" fmla="*/ 2147483647 w 30"/>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0" h="47">
                <a:moveTo>
                  <a:pt x="30" y="41"/>
                </a:moveTo>
                <a:cubicBezTo>
                  <a:pt x="6" y="41"/>
                  <a:pt x="6" y="41"/>
                  <a:pt x="6" y="41"/>
                </a:cubicBezTo>
                <a:cubicBezTo>
                  <a:pt x="8" y="40"/>
                  <a:pt x="10" y="38"/>
                  <a:pt x="12" y="36"/>
                </a:cubicBezTo>
                <a:cubicBezTo>
                  <a:pt x="15" y="34"/>
                  <a:pt x="17" y="32"/>
                  <a:pt x="19" y="29"/>
                </a:cubicBezTo>
                <a:cubicBezTo>
                  <a:pt x="21" y="28"/>
                  <a:pt x="22" y="27"/>
                  <a:pt x="23" y="25"/>
                </a:cubicBezTo>
                <a:cubicBezTo>
                  <a:pt x="24" y="24"/>
                  <a:pt x="25" y="23"/>
                  <a:pt x="26" y="22"/>
                </a:cubicBezTo>
                <a:cubicBezTo>
                  <a:pt x="27" y="20"/>
                  <a:pt x="27" y="19"/>
                  <a:pt x="28" y="17"/>
                </a:cubicBezTo>
                <a:cubicBezTo>
                  <a:pt x="28" y="16"/>
                  <a:pt x="28" y="14"/>
                  <a:pt x="28" y="13"/>
                </a:cubicBezTo>
                <a:cubicBezTo>
                  <a:pt x="28" y="9"/>
                  <a:pt x="27" y="6"/>
                  <a:pt x="24" y="3"/>
                </a:cubicBezTo>
                <a:cubicBezTo>
                  <a:pt x="22" y="1"/>
                  <a:pt x="18" y="0"/>
                  <a:pt x="14" y="0"/>
                </a:cubicBezTo>
                <a:cubicBezTo>
                  <a:pt x="11" y="0"/>
                  <a:pt x="9" y="0"/>
                  <a:pt x="6" y="1"/>
                </a:cubicBezTo>
                <a:cubicBezTo>
                  <a:pt x="4" y="2"/>
                  <a:pt x="2" y="2"/>
                  <a:pt x="1" y="3"/>
                </a:cubicBezTo>
                <a:cubicBezTo>
                  <a:pt x="1" y="9"/>
                  <a:pt x="1" y="9"/>
                  <a:pt x="1" y="9"/>
                </a:cubicBezTo>
                <a:cubicBezTo>
                  <a:pt x="1" y="9"/>
                  <a:pt x="1" y="9"/>
                  <a:pt x="1" y="9"/>
                </a:cubicBezTo>
                <a:cubicBezTo>
                  <a:pt x="3" y="8"/>
                  <a:pt x="5" y="7"/>
                  <a:pt x="7" y="6"/>
                </a:cubicBezTo>
                <a:cubicBezTo>
                  <a:pt x="9" y="6"/>
                  <a:pt x="11" y="5"/>
                  <a:pt x="13" y="5"/>
                </a:cubicBezTo>
                <a:cubicBezTo>
                  <a:pt x="16" y="5"/>
                  <a:pt x="18" y="6"/>
                  <a:pt x="20" y="7"/>
                </a:cubicBezTo>
                <a:cubicBezTo>
                  <a:pt x="21" y="9"/>
                  <a:pt x="22" y="11"/>
                  <a:pt x="22" y="13"/>
                </a:cubicBezTo>
                <a:cubicBezTo>
                  <a:pt x="22" y="15"/>
                  <a:pt x="21" y="18"/>
                  <a:pt x="20" y="20"/>
                </a:cubicBezTo>
                <a:cubicBezTo>
                  <a:pt x="19" y="22"/>
                  <a:pt x="16" y="25"/>
                  <a:pt x="12" y="29"/>
                </a:cubicBezTo>
                <a:cubicBezTo>
                  <a:pt x="10" y="31"/>
                  <a:pt x="8" y="33"/>
                  <a:pt x="6" y="35"/>
                </a:cubicBezTo>
                <a:cubicBezTo>
                  <a:pt x="4" y="36"/>
                  <a:pt x="2" y="38"/>
                  <a:pt x="0" y="40"/>
                </a:cubicBezTo>
                <a:cubicBezTo>
                  <a:pt x="0" y="47"/>
                  <a:pt x="0" y="47"/>
                  <a:pt x="0" y="47"/>
                </a:cubicBezTo>
                <a:cubicBezTo>
                  <a:pt x="30" y="47"/>
                  <a:pt x="30" y="47"/>
                  <a:pt x="30" y="47"/>
                </a:cubicBezTo>
                <a:lnTo>
                  <a:pt x="30" y="41"/>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sp>
        <p:nvSpPr>
          <p:cNvPr id="37925" name="Freeform 109"/>
          <p:cNvSpPr/>
          <p:nvPr/>
        </p:nvSpPr>
        <p:spPr bwMode="auto">
          <a:xfrm>
            <a:off x="4132660" y="3096581"/>
            <a:ext cx="53578" cy="85751"/>
          </a:xfrm>
          <a:custGeom>
            <a:avLst/>
            <a:gdLst>
              <a:gd name="T0" fmla="*/ 2147483647 w 30"/>
              <a:gd name="T1" fmla="*/ 2147483647 h 48"/>
              <a:gd name="T2" fmla="*/ 2147483647 w 30"/>
              <a:gd name="T3" fmla="*/ 2147483647 h 48"/>
              <a:gd name="T4" fmla="*/ 2147483647 w 30"/>
              <a:gd name="T5" fmla="*/ 2147483647 h 48"/>
              <a:gd name="T6" fmla="*/ 2147483647 w 30"/>
              <a:gd name="T7" fmla="*/ 2147483647 h 48"/>
              <a:gd name="T8" fmla="*/ 2147483647 w 30"/>
              <a:gd name="T9" fmla="*/ 2147483647 h 48"/>
              <a:gd name="T10" fmla="*/ 2147483647 w 30"/>
              <a:gd name="T11" fmla="*/ 2147483647 h 48"/>
              <a:gd name="T12" fmla="*/ 2147483647 w 30"/>
              <a:gd name="T13" fmla="*/ 2147483647 h 48"/>
              <a:gd name="T14" fmla="*/ 2147483647 w 30"/>
              <a:gd name="T15" fmla="*/ 2147483647 h 48"/>
              <a:gd name="T16" fmla="*/ 2147483647 w 30"/>
              <a:gd name="T17" fmla="*/ 2147483647 h 48"/>
              <a:gd name="T18" fmla="*/ 2147483647 w 30"/>
              <a:gd name="T19" fmla="*/ 2147483647 h 48"/>
              <a:gd name="T20" fmla="*/ 2147483647 w 30"/>
              <a:gd name="T21" fmla="*/ 2147483647 h 48"/>
              <a:gd name="T22" fmla="*/ 2147483647 w 30"/>
              <a:gd name="T23" fmla="*/ 2147483647 h 48"/>
              <a:gd name="T24" fmla="*/ 2147483647 w 30"/>
              <a:gd name="T25" fmla="*/ 2147483647 h 48"/>
              <a:gd name="T26" fmla="*/ 2147483647 w 30"/>
              <a:gd name="T27" fmla="*/ 2147483647 h 48"/>
              <a:gd name="T28" fmla="*/ 2147483647 w 30"/>
              <a:gd name="T29" fmla="*/ 2147483647 h 48"/>
              <a:gd name="T30" fmla="*/ 2147483647 w 30"/>
              <a:gd name="T31" fmla="*/ 0 h 48"/>
              <a:gd name="T32" fmla="*/ 2147483647 w 30"/>
              <a:gd name="T33" fmla="*/ 2147483647 h 48"/>
              <a:gd name="T34" fmla="*/ 2147483647 w 30"/>
              <a:gd name="T35" fmla="*/ 2147483647 h 48"/>
              <a:gd name="T36" fmla="*/ 2147483647 w 30"/>
              <a:gd name="T37" fmla="*/ 2147483647 h 48"/>
              <a:gd name="T38" fmla="*/ 2147483647 w 30"/>
              <a:gd name="T39" fmla="*/ 2147483647 h 48"/>
              <a:gd name="T40" fmla="*/ 2147483647 w 30"/>
              <a:gd name="T41" fmla="*/ 2147483647 h 48"/>
              <a:gd name="T42" fmla="*/ 2147483647 w 30"/>
              <a:gd name="T43" fmla="*/ 2147483647 h 48"/>
              <a:gd name="T44" fmla="*/ 2147483647 w 30"/>
              <a:gd name="T45" fmla="*/ 2147483647 h 48"/>
              <a:gd name="T46" fmla="*/ 2147483647 w 30"/>
              <a:gd name="T47" fmla="*/ 2147483647 h 48"/>
              <a:gd name="T48" fmla="*/ 2147483647 w 30"/>
              <a:gd name="T49" fmla="*/ 2147483647 h 48"/>
              <a:gd name="T50" fmla="*/ 2147483647 w 30"/>
              <a:gd name="T51" fmla="*/ 2147483647 h 48"/>
              <a:gd name="T52" fmla="*/ 2147483647 w 30"/>
              <a:gd name="T53" fmla="*/ 2147483647 h 48"/>
              <a:gd name="T54" fmla="*/ 2147483647 w 30"/>
              <a:gd name="T55" fmla="*/ 2147483647 h 48"/>
              <a:gd name="T56" fmla="*/ 2147483647 w 30"/>
              <a:gd name="T57" fmla="*/ 2147483647 h 48"/>
              <a:gd name="T58" fmla="*/ 2147483647 w 30"/>
              <a:gd name="T59" fmla="*/ 2147483647 h 48"/>
              <a:gd name="T60" fmla="*/ 2147483647 w 30"/>
              <a:gd name="T61" fmla="*/ 2147483647 h 48"/>
              <a:gd name="T62" fmla="*/ 2147483647 w 30"/>
              <a:gd name="T63" fmla="*/ 2147483647 h 48"/>
              <a:gd name="T64" fmla="*/ 2147483647 w 30"/>
              <a:gd name="T65" fmla="*/ 2147483647 h 48"/>
              <a:gd name="T66" fmla="*/ 2147483647 w 30"/>
              <a:gd name="T67" fmla="*/ 2147483647 h 48"/>
              <a:gd name="T68" fmla="*/ 2147483647 w 30"/>
              <a:gd name="T69" fmla="*/ 2147483647 h 48"/>
              <a:gd name="T70" fmla="*/ 2147483647 w 30"/>
              <a:gd name="T71" fmla="*/ 2147483647 h 48"/>
              <a:gd name="T72" fmla="*/ 2147483647 w 30"/>
              <a:gd name="T73" fmla="*/ 2147483647 h 48"/>
              <a:gd name="T74" fmla="*/ 2147483647 w 30"/>
              <a:gd name="T75" fmla="*/ 2147483647 h 48"/>
              <a:gd name="T76" fmla="*/ 2147483647 w 30"/>
              <a:gd name="T77" fmla="*/ 2147483647 h 48"/>
              <a:gd name="T78" fmla="*/ 2147483647 w 30"/>
              <a:gd name="T79" fmla="*/ 2147483647 h 48"/>
              <a:gd name="T80" fmla="*/ 0 w 30"/>
              <a:gd name="T81" fmla="*/ 2147483647 h 48"/>
              <a:gd name="T82" fmla="*/ 0 w 30"/>
              <a:gd name="T83" fmla="*/ 2147483647 h 48"/>
              <a:gd name="T84" fmla="*/ 0 w 30"/>
              <a:gd name="T85" fmla="*/ 2147483647 h 48"/>
              <a:gd name="T86" fmla="*/ 2147483647 w 30"/>
              <a:gd name="T87" fmla="*/ 2147483647 h 48"/>
              <a:gd name="T88" fmla="*/ 2147483647 w 30"/>
              <a:gd name="T89" fmla="*/ 2147483647 h 4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0" h="48">
                <a:moveTo>
                  <a:pt x="13" y="48"/>
                </a:moveTo>
                <a:cubicBezTo>
                  <a:pt x="16" y="48"/>
                  <a:pt x="18" y="47"/>
                  <a:pt x="20" y="47"/>
                </a:cubicBezTo>
                <a:cubicBezTo>
                  <a:pt x="22" y="46"/>
                  <a:pt x="24" y="45"/>
                  <a:pt x="25" y="43"/>
                </a:cubicBezTo>
                <a:cubicBezTo>
                  <a:pt x="27" y="42"/>
                  <a:pt x="28" y="41"/>
                  <a:pt x="28" y="39"/>
                </a:cubicBezTo>
                <a:cubicBezTo>
                  <a:pt x="29" y="37"/>
                  <a:pt x="30" y="35"/>
                  <a:pt x="30" y="33"/>
                </a:cubicBezTo>
                <a:cubicBezTo>
                  <a:pt x="30" y="31"/>
                  <a:pt x="29" y="29"/>
                  <a:pt x="29" y="28"/>
                </a:cubicBezTo>
                <a:cubicBezTo>
                  <a:pt x="28" y="27"/>
                  <a:pt x="27" y="26"/>
                  <a:pt x="26" y="25"/>
                </a:cubicBezTo>
                <a:cubicBezTo>
                  <a:pt x="25" y="24"/>
                  <a:pt x="24" y="23"/>
                  <a:pt x="23" y="23"/>
                </a:cubicBezTo>
                <a:cubicBezTo>
                  <a:pt x="22" y="22"/>
                  <a:pt x="21" y="22"/>
                  <a:pt x="20" y="22"/>
                </a:cubicBezTo>
                <a:cubicBezTo>
                  <a:pt x="20" y="21"/>
                  <a:pt x="20" y="21"/>
                  <a:pt x="20" y="21"/>
                </a:cubicBezTo>
                <a:cubicBezTo>
                  <a:pt x="22" y="21"/>
                  <a:pt x="24" y="20"/>
                  <a:pt x="26" y="18"/>
                </a:cubicBezTo>
                <a:cubicBezTo>
                  <a:pt x="28" y="16"/>
                  <a:pt x="29" y="14"/>
                  <a:pt x="29" y="11"/>
                </a:cubicBezTo>
                <a:cubicBezTo>
                  <a:pt x="29" y="9"/>
                  <a:pt x="28" y="8"/>
                  <a:pt x="28" y="6"/>
                </a:cubicBezTo>
                <a:cubicBezTo>
                  <a:pt x="27" y="5"/>
                  <a:pt x="26" y="4"/>
                  <a:pt x="24" y="3"/>
                </a:cubicBezTo>
                <a:cubicBezTo>
                  <a:pt x="23" y="2"/>
                  <a:pt x="21" y="1"/>
                  <a:pt x="20" y="1"/>
                </a:cubicBezTo>
                <a:cubicBezTo>
                  <a:pt x="18" y="0"/>
                  <a:pt x="16" y="0"/>
                  <a:pt x="14" y="0"/>
                </a:cubicBezTo>
                <a:cubicBezTo>
                  <a:pt x="11" y="0"/>
                  <a:pt x="9" y="1"/>
                  <a:pt x="7" y="1"/>
                </a:cubicBezTo>
                <a:cubicBezTo>
                  <a:pt x="4" y="2"/>
                  <a:pt x="2" y="2"/>
                  <a:pt x="1" y="3"/>
                </a:cubicBezTo>
                <a:cubicBezTo>
                  <a:pt x="1" y="9"/>
                  <a:pt x="1" y="9"/>
                  <a:pt x="1" y="9"/>
                </a:cubicBezTo>
                <a:cubicBezTo>
                  <a:pt x="1" y="9"/>
                  <a:pt x="1" y="9"/>
                  <a:pt x="1" y="9"/>
                </a:cubicBezTo>
                <a:cubicBezTo>
                  <a:pt x="3" y="8"/>
                  <a:pt x="5" y="7"/>
                  <a:pt x="7" y="7"/>
                </a:cubicBezTo>
                <a:cubicBezTo>
                  <a:pt x="10" y="6"/>
                  <a:pt x="12" y="5"/>
                  <a:pt x="14" y="5"/>
                </a:cubicBezTo>
                <a:cubicBezTo>
                  <a:pt x="15" y="5"/>
                  <a:pt x="16" y="6"/>
                  <a:pt x="17" y="6"/>
                </a:cubicBezTo>
                <a:cubicBezTo>
                  <a:pt x="18" y="6"/>
                  <a:pt x="19" y="6"/>
                  <a:pt x="20" y="7"/>
                </a:cubicBezTo>
                <a:cubicBezTo>
                  <a:pt x="21" y="7"/>
                  <a:pt x="21" y="8"/>
                  <a:pt x="22" y="9"/>
                </a:cubicBezTo>
                <a:cubicBezTo>
                  <a:pt x="22" y="10"/>
                  <a:pt x="22" y="11"/>
                  <a:pt x="22" y="12"/>
                </a:cubicBezTo>
                <a:cubicBezTo>
                  <a:pt x="22" y="14"/>
                  <a:pt x="22" y="16"/>
                  <a:pt x="20" y="18"/>
                </a:cubicBezTo>
                <a:cubicBezTo>
                  <a:pt x="18" y="19"/>
                  <a:pt x="15" y="19"/>
                  <a:pt x="12" y="19"/>
                </a:cubicBezTo>
                <a:cubicBezTo>
                  <a:pt x="10" y="19"/>
                  <a:pt x="10" y="19"/>
                  <a:pt x="10" y="19"/>
                </a:cubicBezTo>
                <a:cubicBezTo>
                  <a:pt x="10" y="25"/>
                  <a:pt x="10" y="25"/>
                  <a:pt x="10" y="25"/>
                </a:cubicBezTo>
                <a:cubicBezTo>
                  <a:pt x="13" y="25"/>
                  <a:pt x="13" y="25"/>
                  <a:pt x="13" y="25"/>
                </a:cubicBezTo>
                <a:cubicBezTo>
                  <a:pt x="14" y="25"/>
                  <a:pt x="16" y="25"/>
                  <a:pt x="17" y="25"/>
                </a:cubicBezTo>
                <a:cubicBezTo>
                  <a:pt x="18" y="25"/>
                  <a:pt x="20" y="26"/>
                  <a:pt x="20" y="26"/>
                </a:cubicBezTo>
                <a:cubicBezTo>
                  <a:pt x="21" y="27"/>
                  <a:pt x="22" y="28"/>
                  <a:pt x="23" y="29"/>
                </a:cubicBezTo>
                <a:cubicBezTo>
                  <a:pt x="23" y="30"/>
                  <a:pt x="23" y="31"/>
                  <a:pt x="23" y="33"/>
                </a:cubicBezTo>
                <a:cubicBezTo>
                  <a:pt x="23" y="34"/>
                  <a:pt x="23" y="36"/>
                  <a:pt x="23" y="37"/>
                </a:cubicBezTo>
                <a:cubicBezTo>
                  <a:pt x="22" y="38"/>
                  <a:pt x="22" y="39"/>
                  <a:pt x="21" y="40"/>
                </a:cubicBezTo>
                <a:cubicBezTo>
                  <a:pt x="20" y="41"/>
                  <a:pt x="19" y="41"/>
                  <a:pt x="17" y="42"/>
                </a:cubicBezTo>
                <a:cubicBezTo>
                  <a:pt x="16" y="42"/>
                  <a:pt x="14" y="42"/>
                  <a:pt x="13" y="42"/>
                </a:cubicBezTo>
                <a:cubicBezTo>
                  <a:pt x="11" y="42"/>
                  <a:pt x="9" y="42"/>
                  <a:pt x="6" y="41"/>
                </a:cubicBezTo>
                <a:cubicBezTo>
                  <a:pt x="4" y="40"/>
                  <a:pt x="2" y="40"/>
                  <a:pt x="0" y="38"/>
                </a:cubicBezTo>
                <a:cubicBezTo>
                  <a:pt x="0" y="38"/>
                  <a:pt x="0" y="38"/>
                  <a:pt x="0" y="38"/>
                </a:cubicBezTo>
                <a:cubicBezTo>
                  <a:pt x="0" y="45"/>
                  <a:pt x="0" y="45"/>
                  <a:pt x="0" y="45"/>
                </a:cubicBezTo>
                <a:cubicBezTo>
                  <a:pt x="1" y="45"/>
                  <a:pt x="3" y="46"/>
                  <a:pt x="6" y="47"/>
                </a:cubicBezTo>
                <a:cubicBezTo>
                  <a:pt x="8" y="47"/>
                  <a:pt x="11" y="48"/>
                  <a:pt x="13" y="48"/>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grpSp>
        <p:nvGrpSpPr>
          <p:cNvPr id="37926" name="组合 469"/>
          <p:cNvGrpSpPr/>
          <p:nvPr/>
        </p:nvGrpSpPr>
        <p:grpSpPr bwMode="auto">
          <a:xfrm>
            <a:off x="4481513" y="2932224"/>
            <a:ext cx="269081" cy="266782"/>
            <a:chOff x="0" y="0"/>
            <a:chExt cx="323484" cy="320750"/>
          </a:xfrm>
        </p:grpSpPr>
        <p:sp>
          <p:nvSpPr>
            <p:cNvPr id="38241" name="Freeform 110"/>
            <p:cNvSpPr/>
            <p:nvPr/>
          </p:nvSpPr>
          <p:spPr bwMode="auto">
            <a:xfrm>
              <a:off x="0" y="0"/>
              <a:ext cx="323484" cy="320750"/>
            </a:xfrm>
            <a:custGeom>
              <a:avLst/>
              <a:gdLst>
                <a:gd name="T0" fmla="*/ 2147483647 w 150"/>
                <a:gd name="T1" fmla="*/ 2147483647 h 149"/>
                <a:gd name="T2" fmla="*/ 2147483647 w 150"/>
                <a:gd name="T3" fmla="*/ 2147483647 h 149"/>
                <a:gd name="T4" fmla="*/ 2147483647 w 150"/>
                <a:gd name="T5" fmla="*/ 2147483647 h 149"/>
                <a:gd name="T6" fmla="*/ 2147483647 w 150"/>
                <a:gd name="T7" fmla="*/ 2147483647 h 149"/>
                <a:gd name="T8" fmla="*/ 2147483647 w 150"/>
                <a:gd name="T9" fmla="*/ 2147483647 h 149"/>
                <a:gd name="T10" fmla="*/ 2147483647 w 150"/>
                <a:gd name="T11" fmla="*/ 2147483647 h 149"/>
                <a:gd name="T12" fmla="*/ 2147483647 w 150"/>
                <a:gd name="T13" fmla="*/ 2147483647 h 149"/>
                <a:gd name="T14" fmla="*/ 2147483647 w 150"/>
                <a:gd name="T15" fmla="*/ 2147483647 h 149"/>
                <a:gd name="T16" fmla="*/ 2147483647 w 150"/>
                <a:gd name="T17" fmla="*/ 2147483647 h 149"/>
                <a:gd name="T18" fmla="*/ 2147483647 w 150"/>
                <a:gd name="T19" fmla="*/ 2147483647 h 149"/>
                <a:gd name="T20" fmla="*/ 2147483647 w 150"/>
                <a:gd name="T21" fmla="*/ 2147483647 h 149"/>
                <a:gd name="T22" fmla="*/ 2147483647 w 150"/>
                <a:gd name="T23" fmla="*/ 2147483647 h 149"/>
                <a:gd name="T24" fmla="*/ 2147483647 w 150"/>
                <a:gd name="T25" fmla="*/ 2147483647 h 149"/>
                <a:gd name="T26" fmla="*/ 2147483647 w 150"/>
                <a:gd name="T27" fmla="*/ 2147483647 h 14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0" h="149">
                  <a:moveTo>
                    <a:pt x="143" y="7"/>
                  </a:moveTo>
                  <a:cubicBezTo>
                    <a:pt x="138" y="3"/>
                    <a:pt x="133" y="0"/>
                    <a:pt x="129" y="5"/>
                  </a:cubicBezTo>
                  <a:cubicBezTo>
                    <a:pt x="53" y="91"/>
                    <a:pt x="53" y="91"/>
                    <a:pt x="53" y="91"/>
                  </a:cubicBezTo>
                  <a:cubicBezTo>
                    <a:pt x="8" y="135"/>
                    <a:pt x="8" y="135"/>
                    <a:pt x="8" y="135"/>
                  </a:cubicBezTo>
                  <a:cubicBezTo>
                    <a:pt x="7" y="134"/>
                    <a:pt x="7" y="134"/>
                    <a:pt x="7" y="134"/>
                  </a:cubicBezTo>
                  <a:cubicBezTo>
                    <a:pt x="5" y="132"/>
                    <a:pt x="3" y="132"/>
                    <a:pt x="2" y="134"/>
                  </a:cubicBezTo>
                  <a:cubicBezTo>
                    <a:pt x="0" y="135"/>
                    <a:pt x="0" y="137"/>
                    <a:pt x="2" y="139"/>
                  </a:cubicBezTo>
                  <a:cubicBezTo>
                    <a:pt x="10" y="147"/>
                    <a:pt x="10" y="147"/>
                    <a:pt x="10" y="147"/>
                  </a:cubicBezTo>
                  <a:cubicBezTo>
                    <a:pt x="12" y="149"/>
                    <a:pt x="14" y="149"/>
                    <a:pt x="15" y="147"/>
                  </a:cubicBezTo>
                  <a:cubicBezTo>
                    <a:pt x="17" y="146"/>
                    <a:pt x="17" y="144"/>
                    <a:pt x="15" y="142"/>
                  </a:cubicBezTo>
                  <a:cubicBezTo>
                    <a:pt x="15" y="142"/>
                    <a:pt x="15" y="142"/>
                    <a:pt x="15" y="142"/>
                  </a:cubicBezTo>
                  <a:cubicBezTo>
                    <a:pt x="59" y="97"/>
                    <a:pt x="59" y="97"/>
                    <a:pt x="59" y="97"/>
                  </a:cubicBezTo>
                  <a:cubicBezTo>
                    <a:pt x="145" y="21"/>
                    <a:pt x="145" y="21"/>
                    <a:pt x="145" y="21"/>
                  </a:cubicBezTo>
                  <a:cubicBezTo>
                    <a:pt x="150" y="17"/>
                    <a:pt x="147" y="12"/>
                    <a:pt x="143" y="7"/>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242" name="Freeform 111"/>
            <p:cNvSpPr/>
            <p:nvPr/>
          </p:nvSpPr>
          <p:spPr bwMode="auto">
            <a:xfrm>
              <a:off x="230539" y="145795"/>
              <a:ext cx="75631" cy="75631"/>
            </a:xfrm>
            <a:custGeom>
              <a:avLst/>
              <a:gdLst>
                <a:gd name="T0" fmla="*/ 2147483647 w 35"/>
                <a:gd name="T1" fmla="*/ 2147483647 h 35"/>
                <a:gd name="T2" fmla="*/ 2147483647 w 35"/>
                <a:gd name="T3" fmla="*/ 2147483647 h 35"/>
                <a:gd name="T4" fmla="*/ 2147483647 w 35"/>
                <a:gd name="T5" fmla="*/ 2147483647 h 35"/>
                <a:gd name="T6" fmla="*/ 2147483647 w 35"/>
                <a:gd name="T7" fmla="*/ 2147483647 h 35"/>
                <a:gd name="T8" fmla="*/ 2147483647 w 35"/>
                <a:gd name="T9" fmla="*/ 2147483647 h 35"/>
                <a:gd name="T10" fmla="*/ 2147483647 w 35"/>
                <a:gd name="T11" fmla="*/ 2147483647 h 35"/>
                <a:gd name="T12" fmla="*/ 2147483647 w 35"/>
                <a:gd name="T13" fmla="*/ 2147483647 h 35"/>
                <a:gd name="T14" fmla="*/ 2147483647 w 35"/>
                <a:gd name="T15" fmla="*/ 2147483647 h 35"/>
                <a:gd name="T16" fmla="*/ 2147483647 w 35"/>
                <a:gd name="T17" fmla="*/ 2147483647 h 35"/>
                <a:gd name="T18" fmla="*/ 2147483647 w 35"/>
                <a:gd name="T19" fmla="*/ 2147483647 h 35"/>
                <a:gd name="T20" fmla="*/ 2147483647 w 35"/>
                <a:gd name="T21" fmla="*/ 2147483647 h 35"/>
                <a:gd name="T22" fmla="*/ 2147483647 w 35"/>
                <a:gd name="T23" fmla="*/ 2147483647 h 35"/>
                <a:gd name="T24" fmla="*/ 2147483647 w 35"/>
                <a:gd name="T25" fmla="*/ 2147483647 h 35"/>
                <a:gd name="T26" fmla="*/ 2147483647 w 35"/>
                <a:gd name="T27" fmla="*/ 2147483647 h 35"/>
                <a:gd name="T28" fmla="*/ 2147483647 w 35"/>
                <a:gd name="T29" fmla="*/ 2147483647 h 35"/>
                <a:gd name="T30" fmla="*/ 2147483647 w 35"/>
                <a:gd name="T31" fmla="*/ 2147483647 h 35"/>
                <a:gd name="T32" fmla="*/ 2147483647 w 35"/>
                <a:gd name="T33" fmla="*/ 2147483647 h 35"/>
                <a:gd name="T34" fmla="*/ 2147483647 w 35"/>
                <a:gd name="T35" fmla="*/ 2147483647 h 35"/>
                <a:gd name="T36" fmla="*/ 2147483647 w 35"/>
                <a:gd name="T37" fmla="*/ 2147483647 h 35"/>
                <a:gd name="T38" fmla="*/ 2147483647 w 35"/>
                <a:gd name="T39" fmla="*/ 0 h 35"/>
                <a:gd name="T40" fmla="*/ 2147483647 w 35"/>
                <a:gd name="T41" fmla="*/ 2147483647 h 35"/>
                <a:gd name="T42" fmla="*/ 0 w 35"/>
                <a:gd name="T43" fmla="*/ 2147483647 h 35"/>
                <a:gd name="T44" fmla="*/ 2147483647 w 35"/>
                <a:gd name="T45" fmla="*/ 2147483647 h 35"/>
                <a:gd name="T46" fmla="*/ 2147483647 w 35"/>
                <a:gd name="T47" fmla="*/ 2147483647 h 35"/>
                <a:gd name="T48" fmla="*/ 2147483647 w 35"/>
                <a:gd name="T49" fmla="*/ 2147483647 h 35"/>
                <a:gd name="T50" fmla="*/ 2147483647 w 35"/>
                <a:gd name="T51" fmla="*/ 2147483647 h 35"/>
                <a:gd name="T52" fmla="*/ 2147483647 w 35"/>
                <a:gd name="T53" fmla="*/ 2147483647 h 35"/>
                <a:gd name="T54" fmla="*/ 2147483647 w 35"/>
                <a:gd name="T55" fmla="*/ 2147483647 h 35"/>
                <a:gd name="T56" fmla="*/ 2147483647 w 35"/>
                <a:gd name="T57" fmla="*/ 2147483647 h 35"/>
                <a:gd name="T58" fmla="*/ 2147483647 w 35"/>
                <a:gd name="T59" fmla="*/ 2147483647 h 35"/>
                <a:gd name="T60" fmla="*/ 2147483647 w 35"/>
                <a:gd name="T61" fmla="*/ 2147483647 h 35"/>
                <a:gd name="T62" fmla="*/ 2147483647 w 35"/>
                <a:gd name="T63" fmla="*/ 2147483647 h 35"/>
                <a:gd name="T64" fmla="*/ 2147483647 w 35"/>
                <a:gd name="T65" fmla="*/ 2147483647 h 35"/>
                <a:gd name="T66" fmla="*/ 2147483647 w 35"/>
                <a:gd name="T67" fmla="*/ 2147483647 h 35"/>
                <a:gd name="T68" fmla="*/ 2147483647 w 35"/>
                <a:gd name="T69" fmla="*/ 2147483647 h 35"/>
                <a:gd name="T70" fmla="*/ 2147483647 w 35"/>
                <a:gd name="T71" fmla="*/ 2147483647 h 35"/>
                <a:gd name="T72" fmla="*/ 2147483647 w 35"/>
                <a:gd name="T73" fmla="*/ 2147483647 h 35"/>
                <a:gd name="T74" fmla="*/ 2147483647 w 35"/>
                <a:gd name="T75" fmla="*/ 2147483647 h 35"/>
                <a:gd name="T76" fmla="*/ 2147483647 w 35"/>
                <a:gd name="T77" fmla="*/ 2147483647 h 35"/>
                <a:gd name="T78" fmla="*/ 2147483647 w 35"/>
                <a:gd name="T79" fmla="*/ 2147483647 h 35"/>
                <a:gd name="T80" fmla="*/ 2147483647 w 35"/>
                <a:gd name="T81" fmla="*/ 2147483647 h 35"/>
                <a:gd name="T82" fmla="*/ 2147483647 w 35"/>
                <a:gd name="T83" fmla="*/ 2147483647 h 35"/>
                <a:gd name="T84" fmla="*/ 2147483647 w 35"/>
                <a:gd name="T85" fmla="*/ 2147483647 h 35"/>
                <a:gd name="T86" fmla="*/ 2147483647 w 35"/>
                <a:gd name="T87" fmla="*/ 2147483647 h 35"/>
                <a:gd name="T88" fmla="*/ 2147483647 w 35"/>
                <a:gd name="T89" fmla="*/ 2147483647 h 35"/>
                <a:gd name="T90" fmla="*/ 2147483647 w 35"/>
                <a:gd name="T91" fmla="*/ 2147483647 h 35"/>
                <a:gd name="T92" fmla="*/ 2147483647 w 35"/>
                <a:gd name="T93" fmla="*/ 2147483647 h 3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5" h="35">
                  <a:moveTo>
                    <a:pt x="32" y="22"/>
                  </a:moveTo>
                  <a:cubicBezTo>
                    <a:pt x="30" y="21"/>
                    <a:pt x="30" y="21"/>
                    <a:pt x="30" y="21"/>
                  </a:cubicBezTo>
                  <a:cubicBezTo>
                    <a:pt x="31" y="18"/>
                    <a:pt x="31" y="18"/>
                    <a:pt x="31" y="18"/>
                  </a:cubicBezTo>
                  <a:cubicBezTo>
                    <a:pt x="30" y="17"/>
                    <a:pt x="29" y="17"/>
                    <a:pt x="28" y="16"/>
                  </a:cubicBezTo>
                  <a:cubicBezTo>
                    <a:pt x="27" y="19"/>
                    <a:pt x="27" y="19"/>
                    <a:pt x="27" y="19"/>
                  </a:cubicBezTo>
                  <a:cubicBezTo>
                    <a:pt x="25" y="18"/>
                    <a:pt x="25" y="18"/>
                    <a:pt x="25" y="18"/>
                  </a:cubicBezTo>
                  <a:cubicBezTo>
                    <a:pt x="26" y="15"/>
                    <a:pt x="26" y="15"/>
                    <a:pt x="26" y="15"/>
                  </a:cubicBezTo>
                  <a:cubicBezTo>
                    <a:pt x="25" y="14"/>
                    <a:pt x="24" y="13"/>
                    <a:pt x="23" y="13"/>
                  </a:cubicBezTo>
                  <a:cubicBezTo>
                    <a:pt x="21" y="15"/>
                    <a:pt x="21" y="15"/>
                    <a:pt x="21" y="15"/>
                  </a:cubicBezTo>
                  <a:cubicBezTo>
                    <a:pt x="19" y="13"/>
                    <a:pt x="19" y="13"/>
                    <a:pt x="19" y="13"/>
                  </a:cubicBezTo>
                  <a:cubicBezTo>
                    <a:pt x="22" y="11"/>
                    <a:pt x="22" y="11"/>
                    <a:pt x="22" y="11"/>
                  </a:cubicBezTo>
                  <a:cubicBezTo>
                    <a:pt x="21" y="10"/>
                    <a:pt x="20" y="9"/>
                    <a:pt x="19" y="8"/>
                  </a:cubicBezTo>
                  <a:cubicBezTo>
                    <a:pt x="16" y="9"/>
                    <a:pt x="16" y="9"/>
                    <a:pt x="16" y="9"/>
                  </a:cubicBezTo>
                  <a:cubicBezTo>
                    <a:pt x="15" y="7"/>
                    <a:pt x="15" y="7"/>
                    <a:pt x="15" y="7"/>
                  </a:cubicBezTo>
                  <a:cubicBezTo>
                    <a:pt x="18" y="6"/>
                    <a:pt x="18" y="6"/>
                    <a:pt x="18" y="6"/>
                  </a:cubicBezTo>
                  <a:cubicBezTo>
                    <a:pt x="18" y="5"/>
                    <a:pt x="17" y="4"/>
                    <a:pt x="17" y="3"/>
                  </a:cubicBezTo>
                  <a:cubicBezTo>
                    <a:pt x="13" y="4"/>
                    <a:pt x="13" y="4"/>
                    <a:pt x="13" y="4"/>
                  </a:cubicBezTo>
                  <a:cubicBezTo>
                    <a:pt x="13" y="2"/>
                    <a:pt x="13" y="2"/>
                    <a:pt x="13" y="2"/>
                  </a:cubicBezTo>
                  <a:cubicBezTo>
                    <a:pt x="17" y="1"/>
                    <a:pt x="17" y="1"/>
                    <a:pt x="17" y="1"/>
                  </a:cubicBezTo>
                  <a:cubicBezTo>
                    <a:pt x="16" y="0"/>
                    <a:pt x="16" y="0"/>
                    <a:pt x="16" y="0"/>
                  </a:cubicBezTo>
                  <a:cubicBezTo>
                    <a:pt x="12" y="0"/>
                    <a:pt x="9" y="2"/>
                    <a:pt x="6" y="5"/>
                  </a:cubicBezTo>
                  <a:cubicBezTo>
                    <a:pt x="3" y="8"/>
                    <a:pt x="1" y="11"/>
                    <a:pt x="0" y="15"/>
                  </a:cubicBezTo>
                  <a:cubicBezTo>
                    <a:pt x="1" y="15"/>
                    <a:pt x="2" y="16"/>
                    <a:pt x="2" y="16"/>
                  </a:cubicBezTo>
                  <a:cubicBezTo>
                    <a:pt x="4" y="12"/>
                    <a:pt x="4" y="12"/>
                    <a:pt x="4" y="12"/>
                  </a:cubicBezTo>
                  <a:cubicBezTo>
                    <a:pt x="6" y="13"/>
                    <a:pt x="6" y="13"/>
                    <a:pt x="6" y="13"/>
                  </a:cubicBezTo>
                  <a:cubicBezTo>
                    <a:pt x="5" y="16"/>
                    <a:pt x="5" y="16"/>
                    <a:pt x="5" y="16"/>
                  </a:cubicBezTo>
                  <a:cubicBezTo>
                    <a:pt x="6" y="17"/>
                    <a:pt x="6" y="17"/>
                    <a:pt x="7" y="18"/>
                  </a:cubicBezTo>
                  <a:cubicBezTo>
                    <a:pt x="9" y="15"/>
                    <a:pt x="9" y="15"/>
                    <a:pt x="9" y="15"/>
                  </a:cubicBezTo>
                  <a:cubicBezTo>
                    <a:pt x="11" y="16"/>
                    <a:pt x="11" y="16"/>
                    <a:pt x="11" y="16"/>
                  </a:cubicBezTo>
                  <a:cubicBezTo>
                    <a:pt x="9" y="19"/>
                    <a:pt x="9" y="19"/>
                    <a:pt x="9" y="19"/>
                  </a:cubicBezTo>
                  <a:cubicBezTo>
                    <a:pt x="10" y="20"/>
                    <a:pt x="11" y="20"/>
                    <a:pt x="12" y="21"/>
                  </a:cubicBezTo>
                  <a:cubicBezTo>
                    <a:pt x="15" y="19"/>
                    <a:pt x="15" y="19"/>
                    <a:pt x="15" y="19"/>
                  </a:cubicBezTo>
                  <a:cubicBezTo>
                    <a:pt x="17" y="20"/>
                    <a:pt x="17" y="20"/>
                    <a:pt x="17" y="20"/>
                  </a:cubicBezTo>
                  <a:cubicBezTo>
                    <a:pt x="14" y="23"/>
                    <a:pt x="14" y="23"/>
                    <a:pt x="14" y="23"/>
                  </a:cubicBezTo>
                  <a:cubicBezTo>
                    <a:pt x="15" y="24"/>
                    <a:pt x="16" y="25"/>
                    <a:pt x="16" y="26"/>
                  </a:cubicBezTo>
                  <a:cubicBezTo>
                    <a:pt x="19" y="24"/>
                    <a:pt x="19" y="24"/>
                    <a:pt x="19" y="24"/>
                  </a:cubicBezTo>
                  <a:cubicBezTo>
                    <a:pt x="20" y="26"/>
                    <a:pt x="20" y="26"/>
                    <a:pt x="20" y="26"/>
                  </a:cubicBezTo>
                  <a:cubicBezTo>
                    <a:pt x="17" y="28"/>
                    <a:pt x="17" y="28"/>
                    <a:pt x="17" y="28"/>
                  </a:cubicBezTo>
                  <a:cubicBezTo>
                    <a:pt x="18" y="29"/>
                    <a:pt x="18" y="30"/>
                    <a:pt x="19" y="30"/>
                  </a:cubicBezTo>
                  <a:cubicBezTo>
                    <a:pt x="22" y="29"/>
                    <a:pt x="22" y="29"/>
                    <a:pt x="22" y="29"/>
                  </a:cubicBezTo>
                  <a:cubicBezTo>
                    <a:pt x="23" y="32"/>
                    <a:pt x="23" y="32"/>
                    <a:pt x="23" y="32"/>
                  </a:cubicBezTo>
                  <a:cubicBezTo>
                    <a:pt x="19" y="33"/>
                    <a:pt x="19" y="33"/>
                    <a:pt x="19" y="33"/>
                  </a:cubicBezTo>
                  <a:cubicBezTo>
                    <a:pt x="19" y="33"/>
                    <a:pt x="20" y="34"/>
                    <a:pt x="20" y="35"/>
                  </a:cubicBezTo>
                  <a:cubicBezTo>
                    <a:pt x="24" y="34"/>
                    <a:pt x="27" y="33"/>
                    <a:pt x="30" y="29"/>
                  </a:cubicBezTo>
                  <a:cubicBezTo>
                    <a:pt x="33" y="26"/>
                    <a:pt x="35" y="23"/>
                    <a:pt x="35" y="19"/>
                  </a:cubicBezTo>
                  <a:cubicBezTo>
                    <a:pt x="35" y="19"/>
                    <a:pt x="34" y="18"/>
                    <a:pt x="33" y="18"/>
                  </a:cubicBezTo>
                  <a:lnTo>
                    <a:pt x="32" y="22"/>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243" name="Freeform 112"/>
            <p:cNvSpPr/>
            <p:nvPr/>
          </p:nvSpPr>
          <p:spPr bwMode="auto">
            <a:xfrm>
              <a:off x="269722" y="143973"/>
              <a:ext cx="39183" cy="39183"/>
            </a:xfrm>
            <a:custGeom>
              <a:avLst/>
              <a:gdLst>
                <a:gd name="T0" fmla="*/ 0 w 18"/>
                <a:gd name="T1" fmla="*/ 0 h 18"/>
                <a:gd name="T2" fmla="*/ 2147483647 w 18"/>
                <a:gd name="T3" fmla="*/ 2147483647 h 18"/>
                <a:gd name="T4" fmla="*/ 2147483647 w 18"/>
                <a:gd name="T5" fmla="*/ 2147483647 h 18"/>
                <a:gd name="T6" fmla="*/ 2147483647 w 18"/>
                <a:gd name="T7" fmla="*/ 2147483647 h 18"/>
                <a:gd name="T8" fmla="*/ 2147483647 w 18"/>
                <a:gd name="T9" fmla="*/ 2147483647 h 18"/>
                <a:gd name="T10" fmla="*/ 2147483647 w 18"/>
                <a:gd name="T11" fmla="*/ 2147483647 h 18"/>
                <a:gd name="T12" fmla="*/ 2147483647 w 18"/>
                <a:gd name="T13" fmla="*/ 2147483647 h 18"/>
                <a:gd name="T14" fmla="*/ 2147483647 w 18"/>
                <a:gd name="T15" fmla="*/ 2147483647 h 18"/>
                <a:gd name="T16" fmla="*/ 2147483647 w 18"/>
                <a:gd name="T17" fmla="*/ 2147483647 h 18"/>
                <a:gd name="T18" fmla="*/ 2147483647 w 18"/>
                <a:gd name="T19" fmla="*/ 2147483647 h 18"/>
                <a:gd name="T20" fmla="*/ 2147483647 w 18"/>
                <a:gd name="T21" fmla="*/ 2147483647 h 18"/>
                <a:gd name="T22" fmla="*/ 2147483647 w 18"/>
                <a:gd name="T23" fmla="*/ 2147483647 h 18"/>
                <a:gd name="T24" fmla="*/ 2147483647 w 18"/>
                <a:gd name="T25" fmla="*/ 2147483647 h 18"/>
                <a:gd name="T26" fmla="*/ 2147483647 w 18"/>
                <a:gd name="T27" fmla="*/ 2147483647 h 18"/>
                <a:gd name="T28" fmla="*/ 2147483647 w 18"/>
                <a:gd name="T29" fmla="*/ 2147483647 h 18"/>
                <a:gd name="T30" fmla="*/ 2147483647 w 18"/>
                <a:gd name="T31" fmla="*/ 2147483647 h 18"/>
                <a:gd name="T32" fmla="*/ 2147483647 w 18"/>
                <a:gd name="T33" fmla="*/ 2147483647 h 18"/>
                <a:gd name="T34" fmla="*/ 2147483647 w 18"/>
                <a:gd name="T35" fmla="*/ 2147483647 h 18"/>
                <a:gd name="T36" fmla="*/ 2147483647 w 18"/>
                <a:gd name="T37" fmla="*/ 2147483647 h 18"/>
                <a:gd name="T38" fmla="*/ 2147483647 w 18"/>
                <a:gd name="T39" fmla="*/ 2147483647 h 18"/>
                <a:gd name="T40" fmla="*/ 2147483647 w 18"/>
                <a:gd name="T41" fmla="*/ 2147483647 h 18"/>
                <a:gd name="T42" fmla="*/ 2147483647 w 18"/>
                <a:gd name="T43" fmla="*/ 2147483647 h 18"/>
                <a:gd name="T44" fmla="*/ 2147483647 w 18"/>
                <a:gd name="T45" fmla="*/ 2147483647 h 18"/>
                <a:gd name="T46" fmla="*/ 0 w 18"/>
                <a:gd name="T47" fmla="*/ 0 h 1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 h="18">
                  <a:moveTo>
                    <a:pt x="0" y="0"/>
                  </a:moveTo>
                  <a:cubicBezTo>
                    <a:pt x="1" y="1"/>
                    <a:pt x="1" y="1"/>
                    <a:pt x="1" y="1"/>
                  </a:cubicBezTo>
                  <a:cubicBezTo>
                    <a:pt x="3" y="1"/>
                    <a:pt x="3" y="1"/>
                    <a:pt x="3" y="1"/>
                  </a:cubicBezTo>
                  <a:cubicBezTo>
                    <a:pt x="3" y="3"/>
                    <a:pt x="3" y="3"/>
                    <a:pt x="3" y="3"/>
                  </a:cubicBezTo>
                  <a:cubicBezTo>
                    <a:pt x="1" y="4"/>
                    <a:pt x="1" y="4"/>
                    <a:pt x="1" y="4"/>
                  </a:cubicBezTo>
                  <a:cubicBezTo>
                    <a:pt x="2" y="4"/>
                    <a:pt x="2" y="5"/>
                    <a:pt x="2" y="6"/>
                  </a:cubicBezTo>
                  <a:cubicBezTo>
                    <a:pt x="5" y="5"/>
                    <a:pt x="5" y="5"/>
                    <a:pt x="5" y="5"/>
                  </a:cubicBezTo>
                  <a:cubicBezTo>
                    <a:pt x="6" y="7"/>
                    <a:pt x="6" y="7"/>
                    <a:pt x="6" y="7"/>
                  </a:cubicBezTo>
                  <a:cubicBezTo>
                    <a:pt x="3" y="8"/>
                    <a:pt x="3" y="8"/>
                    <a:pt x="3" y="8"/>
                  </a:cubicBezTo>
                  <a:cubicBezTo>
                    <a:pt x="4" y="9"/>
                    <a:pt x="4" y="10"/>
                    <a:pt x="5" y="10"/>
                  </a:cubicBezTo>
                  <a:cubicBezTo>
                    <a:pt x="7" y="8"/>
                    <a:pt x="7" y="8"/>
                    <a:pt x="7" y="8"/>
                  </a:cubicBezTo>
                  <a:cubicBezTo>
                    <a:pt x="9" y="10"/>
                    <a:pt x="9" y="10"/>
                    <a:pt x="9" y="10"/>
                  </a:cubicBezTo>
                  <a:cubicBezTo>
                    <a:pt x="7" y="12"/>
                    <a:pt x="7" y="12"/>
                    <a:pt x="7" y="12"/>
                  </a:cubicBezTo>
                  <a:cubicBezTo>
                    <a:pt x="8" y="13"/>
                    <a:pt x="8" y="13"/>
                    <a:pt x="9" y="14"/>
                  </a:cubicBezTo>
                  <a:cubicBezTo>
                    <a:pt x="11" y="12"/>
                    <a:pt x="11" y="12"/>
                    <a:pt x="11" y="12"/>
                  </a:cubicBezTo>
                  <a:cubicBezTo>
                    <a:pt x="13" y="13"/>
                    <a:pt x="13" y="13"/>
                    <a:pt x="13" y="13"/>
                  </a:cubicBezTo>
                  <a:cubicBezTo>
                    <a:pt x="11" y="15"/>
                    <a:pt x="11" y="15"/>
                    <a:pt x="11" y="15"/>
                  </a:cubicBezTo>
                  <a:cubicBezTo>
                    <a:pt x="12" y="16"/>
                    <a:pt x="13" y="16"/>
                    <a:pt x="14" y="17"/>
                  </a:cubicBezTo>
                  <a:cubicBezTo>
                    <a:pt x="15" y="14"/>
                    <a:pt x="15" y="14"/>
                    <a:pt x="15" y="14"/>
                  </a:cubicBezTo>
                  <a:cubicBezTo>
                    <a:pt x="17" y="15"/>
                    <a:pt x="17" y="15"/>
                    <a:pt x="17" y="15"/>
                  </a:cubicBezTo>
                  <a:cubicBezTo>
                    <a:pt x="16" y="17"/>
                    <a:pt x="16" y="17"/>
                    <a:pt x="16" y="17"/>
                  </a:cubicBezTo>
                  <a:cubicBezTo>
                    <a:pt x="16" y="17"/>
                    <a:pt x="17" y="17"/>
                    <a:pt x="18" y="18"/>
                  </a:cubicBezTo>
                  <a:cubicBezTo>
                    <a:pt x="17" y="13"/>
                    <a:pt x="16" y="9"/>
                    <a:pt x="12" y="6"/>
                  </a:cubicBezTo>
                  <a:cubicBezTo>
                    <a:pt x="9" y="2"/>
                    <a:pt x="5" y="1"/>
                    <a:pt x="0" y="0"/>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244" name="Freeform 113"/>
            <p:cNvSpPr/>
            <p:nvPr/>
          </p:nvSpPr>
          <p:spPr bwMode="auto">
            <a:xfrm>
              <a:off x="230539" y="184978"/>
              <a:ext cx="37360" cy="36449"/>
            </a:xfrm>
            <a:custGeom>
              <a:avLst/>
              <a:gdLst>
                <a:gd name="T0" fmla="*/ 2147483647 w 17"/>
                <a:gd name="T1" fmla="*/ 2147483647 h 17"/>
                <a:gd name="T2" fmla="*/ 2147483647 w 17"/>
                <a:gd name="T3" fmla="*/ 2147483647 h 17"/>
                <a:gd name="T4" fmla="*/ 2147483647 w 17"/>
                <a:gd name="T5" fmla="*/ 2147483647 h 17"/>
                <a:gd name="T6" fmla="*/ 2147483647 w 17"/>
                <a:gd name="T7" fmla="*/ 2147483647 h 17"/>
                <a:gd name="T8" fmla="*/ 2147483647 w 17"/>
                <a:gd name="T9" fmla="*/ 2147483647 h 17"/>
                <a:gd name="T10" fmla="*/ 2147483647 w 17"/>
                <a:gd name="T11" fmla="*/ 2147483647 h 17"/>
                <a:gd name="T12" fmla="*/ 2147483647 w 17"/>
                <a:gd name="T13" fmla="*/ 2147483647 h 17"/>
                <a:gd name="T14" fmla="*/ 2147483647 w 17"/>
                <a:gd name="T15" fmla="*/ 2147483647 h 17"/>
                <a:gd name="T16" fmla="*/ 2147483647 w 17"/>
                <a:gd name="T17" fmla="*/ 2147483647 h 17"/>
                <a:gd name="T18" fmla="*/ 2147483647 w 17"/>
                <a:gd name="T19" fmla="*/ 2147483647 h 17"/>
                <a:gd name="T20" fmla="*/ 2147483647 w 17"/>
                <a:gd name="T21" fmla="*/ 2147483647 h 17"/>
                <a:gd name="T22" fmla="*/ 2147483647 w 17"/>
                <a:gd name="T23" fmla="*/ 2147483647 h 17"/>
                <a:gd name="T24" fmla="*/ 2147483647 w 17"/>
                <a:gd name="T25" fmla="*/ 2147483647 h 17"/>
                <a:gd name="T26" fmla="*/ 2147483647 w 17"/>
                <a:gd name="T27" fmla="*/ 2147483647 h 17"/>
                <a:gd name="T28" fmla="*/ 2147483647 w 17"/>
                <a:gd name="T29" fmla="*/ 2147483647 h 17"/>
                <a:gd name="T30" fmla="*/ 2147483647 w 17"/>
                <a:gd name="T31" fmla="*/ 0 h 17"/>
                <a:gd name="T32" fmla="*/ 2147483647 w 17"/>
                <a:gd name="T33" fmla="*/ 2147483647 h 17"/>
                <a:gd name="T34" fmla="*/ 2147483647 w 17"/>
                <a:gd name="T35" fmla="*/ 2147483647 h 17"/>
                <a:gd name="T36" fmla="*/ 2147483647 w 17"/>
                <a:gd name="T37" fmla="*/ 0 h 17"/>
                <a:gd name="T38" fmla="*/ 0 w 17"/>
                <a:gd name="T39" fmla="*/ 0 h 17"/>
                <a:gd name="T40" fmla="*/ 2147483647 w 17"/>
                <a:gd name="T41" fmla="*/ 2147483647 h 17"/>
                <a:gd name="T42" fmla="*/ 2147483647 w 17"/>
                <a:gd name="T43" fmla="*/ 2147483647 h 17"/>
                <a:gd name="T44" fmla="*/ 2147483647 w 17"/>
                <a:gd name="T45" fmla="*/ 2147483647 h 17"/>
                <a:gd name="T46" fmla="*/ 2147483647 w 17"/>
                <a:gd name="T47" fmla="*/ 2147483647 h 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7" h="17">
                  <a:moveTo>
                    <a:pt x="15" y="16"/>
                  </a:moveTo>
                  <a:cubicBezTo>
                    <a:pt x="14" y="13"/>
                    <a:pt x="14" y="13"/>
                    <a:pt x="14" y="13"/>
                  </a:cubicBezTo>
                  <a:cubicBezTo>
                    <a:pt x="16" y="13"/>
                    <a:pt x="16" y="13"/>
                    <a:pt x="16" y="13"/>
                  </a:cubicBezTo>
                  <a:cubicBezTo>
                    <a:pt x="16" y="12"/>
                    <a:pt x="16" y="11"/>
                    <a:pt x="15" y="11"/>
                  </a:cubicBezTo>
                  <a:cubicBezTo>
                    <a:pt x="13" y="12"/>
                    <a:pt x="13" y="12"/>
                    <a:pt x="13" y="12"/>
                  </a:cubicBezTo>
                  <a:cubicBezTo>
                    <a:pt x="12" y="10"/>
                    <a:pt x="12" y="10"/>
                    <a:pt x="12" y="10"/>
                  </a:cubicBezTo>
                  <a:cubicBezTo>
                    <a:pt x="14" y="9"/>
                    <a:pt x="14" y="9"/>
                    <a:pt x="14" y="9"/>
                  </a:cubicBezTo>
                  <a:cubicBezTo>
                    <a:pt x="14" y="8"/>
                    <a:pt x="13" y="7"/>
                    <a:pt x="12" y="6"/>
                  </a:cubicBezTo>
                  <a:cubicBezTo>
                    <a:pt x="11" y="8"/>
                    <a:pt x="11" y="8"/>
                    <a:pt x="11" y="8"/>
                  </a:cubicBezTo>
                  <a:cubicBezTo>
                    <a:pt x="9" y="7"/>
                    <a:pt x="9" y="7"/>
                    <a:pt x="9" y="7"/>
                  </a:cubicBezTo>
                  <a:cubicBezTo>
                    <a:pt x="11" y="5"/>
                    <a:pt x="11" y="5"/>
                    <a:pt x="11" y="5"/>
                  </a:cubicBezTo>
                  <a:cubicBezTo>
                    <a:pt x="10" y="4"/>
                    <a:pt x="9" y="3"/>
                    <a:pt x="8" y="3"/>
                  </a:cubicBezTo>
                  <a:cubicBezTo>
                    <a:pt x="7" y="5"/>
                    <a:pt x="7" y="5"/>
                    <a:pt x="7" y="5"/>
                  </a:cubicBezTo>
                  <a:cubicBezTo>
                    <a:pt x="5" y="4"/>
                    <a:pt x="5" y="4"/>
                    <a:pt x="5" y="4"/>
                  </a:cubicBezTo>
                  <a:cubicBezTo>
                    <a:pt x="6" y="2"/>
                    <a:pt x="6" y="2"/>
                    <a:pt x="6" y="2"/>
                  </a:cubicBezTo>
                  <a:cubicBezTo>
                    <a:pt x="6" y="1"/>
                    <a:pt x="5" y="1"/>
                    <a:pt x="4" y="0"/>
                  </a:cubicBezTo>
                  <a:cubicBezTo>
                    <a:pt x="3" y="3"/>
                    <a:pt x="3" y="3"/>
                    <a:pt x="3" y="3"/>
                  </a:cubicBezTo>
                  <a:cubicBezTo>
                    <a:pt x="1" y="2"/>
                    <a:pt x="1" y="2"/>
                    <a:pt x="1" y="2"/>
                  </a:cubicBezTo>
                  <a:cubicBezTo>
                    <a:pt x="2" y="0"/>
                    <a:pt x="2" y="0"/>
                    <a:pt x="2" y="0"/>
                  </a:cubicBezTo>
                  <a:cubicBezTo>
                    <a:pt x="1" y="0"/>
                    <a:pt x="1" y="0"/>
                    <a:pt x="0" y="0"/>
                  </a:cubicBezTo>
                  <a:cubicBezTo>
                    <a:pt x="1" y="4"/>
                    <a:pt x="2" y="8"/>
                    <a:pt x="6" y="11"/>
                  </a:cubicBezTo>
                  <a:cubicBezTo>
                    <a:pt x="9" y="15"/>
                    <a:pt x="13" y="17"/>
                    <a:pt x="17" y="17"/>
                  </a:cubicBezTo>
                  <a:cubicBezTo>
                    <a:pt x="17" y="16"/>
                    <a:pt x="17" y="16"/>
                    <a:pt x="17" y="15"/>
                  </a:cubicBezTo>
                  <a:lnTo>
                    <a:pt x="15" y="16"/>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7927" name="组合 475"/>
          <p:cNvGrpSpPr/>
          <p:nvPr/>
        </p:nvGrpSpPr>
        <p:grpSpPr bwMode="auto">
          <a:xfrm>
            <a:off x="5044678" y="2988201"/>
            <a:ext cx="314325" cy="191749"/>
            <a:chOff x="0" y="0"/>
            <a:chExt cx="377246" cy="230539"/>
          </a:xfrm>
        </p:grpSpPr>
        <p:sp>
          <p:nvSpPr>
            <p:cNvPr id="38237" name="Freeform 114"/>
            <p:cNvSpPr/>
            <p:nvPr/>
          </p:nvSpPr>
          <p:spPr bwMode="auto">
            <a:xfrm>
              <a:off x="36449" y="155820"/>
              <a:ext cx="34627" cy="55585"/>
            </a:xfrm>
            <a:custGeom>
              <a:avLst/>
              <a:gdLst>
                <a:gd name="T0" fmla="*/ 0 w 16"/>
                <a:gd name="T1" fmla="*/ 0 h 26"/>
                <a:gd name="T2" fmla="*/ 2147483647 w 16"/>
                <a:gd name="T3" fmla="*/ 2147483647 h 26"/>
                <a:gd name="T4" fmla="*/ 2147483647 w 16"/>
                <a:gd name="T5" fmla="*/ 2147483647 h 26"/>
                <a:gd name="T6" fmla="*/ 2147483647 w 16"/>
                <a:gd name="T7" fmla="*/ 2147483647 h 26"/>
                <a:gd name="T8" fmla="*/ 2147483647 w 16"/>
                <a:gd name="T9" fmla="*/ 2147483647 h 26"/>
                <a:gd name="T10" fmla="*/ 2147483647 w 16"/>
                <a:gd name="T11" fmla="*/ 2147483647 h 26"/>
                <a:gd name="T12" fmla="*/ 2147483647 w 16"/>
                <a:gd name="T13" fmla="*/ 2147483647 h 26"/>
                <a:gd name="T14" fmla="*/ 2147483647 w 16"/>
                <a:gd name="T15" fmla="*/ 0 h 26"/>
                <a:gd name="T16" fmla="*/ 0 w 16"/>
                <a:gd name="T17" fmla="*/ 0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 h="26">
                  <a:moveTo>
                    <a:pt x="0" y="0"/>
                  </a:moveTo>
                  <a:cubicBezTo>
                    <a:pt x="6" y="7"/>
                    <a:pt x="6" y="7"/>
                    <a:pt x="6" y="7"/>
                  </a:cubicBezTo>
                  <a:cubicBezTo>
                    <a:pt x="6" y="7"/>
                    <a:pt x="6" y="7"/>
                    <a:pt x="6" y="7"/>
                  </a:cubicBezTo>
                  <a:cubicBezTo>
                    <a:pt x="7" y="26"/>
                    <a:pt x="7" y="26"/>
                    <a:pt x="7" y="26"/>
                  </a:cubicBezTo>
                  <a:cubicBezTo>
                    <a:pt x="8" y="26"/>
                    <a:pt x="8" y="26"/>
                    <a:pt x="8" y="26"/>
                  </a:cubicBezTo>
                  <a:cubicBezTo>
                    <a:pt x="10" y="7"/>
                    <a:pt x="10" y="7"/>
                    <a:pt x="10" y="7"/>
                  </a:cubicBezTo>
                  <a:cubicBezTo>
                    <a:pt x="10" y="7"/>
                    <a:pt x="10" y="7"/>
                    <a:pt x="10" y="7"/>
                  </a:cubicBezTo>
                  <a:cubicBezTo>
                    <a:pt x="16" y="0"/>
                    <a:pt x="16" y="0"/>
                    <a:pt x="16" y="0"/>
                  </a:cubicBezTo>
                  <a:cubicBezTo>
                    <a:pt x="16" y="0"/>
                    <a:pt x="7" y="2"/>
                    <a:pt x="0" y="0"/>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238" name="Freeform 115"/>
            <p:cNvSpPr>
              <a:spLocks noEditPoints="1"/>
            </p:cNvSpPr>
            <p:nvPr/>
          </p:nvSpPr>
          <p:spPr bwMode="auto">
            <a:xfrm>
              <a:off x="0" y="45562"/>
              <a:ext cx="107524" cy="107524"/>
            </a:xfrm>
            <a:custGeom>
              <a:avLst/>
              <a:gdLst>
                <a:gd name="T0" fmla="*/ 2147483647 w 50"/>
                <a:gd name="T1" fmla="*/ 0 h 50"/>
                <a:gd name="T2" fmla="*/ 0 w 50"/>
                <a:gd name="T3" fmla="*/ 2147483647 h 50"/>
                <a:gd name="T4" fmla="*/ 2147483647 w 50"/>
                <a:gd name="T5" fmla="*/ 2147483647 h 50"/>
                <a:gd name="T6" fmla="*/ 2147483647 w 50"/>
                <a:gd name="T7" fmla="*/ 2147483647 h 50"/>
                <a:gd name="T8" fmla="*/ 2147483647 w 50"/>
                <a:gd name="T9" fmla="*/ 0 h 50"/>
                <a:gd name="T10" fmla="*/ 2147483647 w 50"/>
                <a:gd name="T11" fmla="*/ 2147483647 h 50"/>
                <a:gd name="T12" fmla="*/ 2147483647 w 50"/>
                <a:gd name="T13" fmla="*/ 2147483647 h 50"/>
                <a:gd name="T14" fmla="*/ 2147483647 w 50"/>
                <a:gd name="T15" fmla="*/ 2147483647 h 50"/>
                <a:gd name="T16" fmla="*/ 2147483647 w 50"/>
                <a:gd name="T17" fmla="*/ 2147483647 h 50"/>
                <a:gd name="T18" fmla="*/ 2147483647 w 50"/>
                <a:gd name="T19" fmla="*/ 2147483647 h 50"/>
                <a:gd name="T20" fmla="*/ 2147483647 w 50"/>
                <a:gd name="T21" fmla="*/ 2147483647 h 50"/>
                <a:gd name="T22" fmla="*/ 2147483647 w 50"/>
                <a:gd name="T23" fmla="*/ 2147483647 h 50"/>
                <a:gd name="T24" fmla="*/ 2147483647 w 50"/>
                <a:gd name="T25" fmla="*/ 2147483647 h 50"/>
                <a:gd name="T26" fmla="*/ 2147483647 w 50"/>
                <a:gd name="T27" fmla="*/ 2147483647 h 50"/>
                <a:gd name="T28" fmla="*/ 2147483647 w 50"/>
                <a:gd name="T29" fmla="*/ 2147483647 h 50"/>
                <a:gd name="T30" fmla="*/ 2147483647 w 50"/>
                <a:gd name="T31" fmla="*/ 2147483647 h 50"/>
                <a:gd name="T32" fmla="*/ 2147483647 w 50"/>
                <a:gd name="T33" fmla="*/ 2147483647 h 50"/>
                <a:gd name="T34" fmla="*/ 2147483647 w 50"/>
                <a:gd name="T35" fmla="*/ 2147483647 h 50"/>
                <a:gd name="T36" fmla="*/ 2147483647 w 50"/>
                <a:gd name="T37" fmla="*/ 2147483647 h 50"/>
                <a:gd name="T38" fmla="*/ 2147483647 w 50"/>
                <a:gd name="T39" fmla="*/ 2147483647 h 50"/>
                <a:gd name="T40" fmla="*/ 2147483647 w 50"/>
                <a:gd name="T41" fmla="*/ 2147483647 h 50"/>
                <a:gd name="T42" fmla="*/ 2147483647 w 50"/>
                <a:gd name="T43" fmla="*/ 2147483647 h 50"/>
                <a:gd name="T44" fmla="*/ 2147483647 w 50"/>
                <a:gd name="T45" fmla="*/ 2147483647 h 50"/>
                <a:gd name="T46" fmla="*/ 2147483647 w 50"/>
                <a:gd name="T47" fmla="*/ 2147483647 h 50"/>
                <a:gd name="T48" fmla="*/ 2147483647 w 50"/>
                <a:gd name="T49" fmla="*/ 2147483647 h 50"/>
                <a:gd name="T50" fmla="*/ 2147483647 w 50"/>
                <a:gd name="T51" fmla="*/ 2147483647 h 50"/>
                <a:gd name="T52" fmla="*/ 2147483647 w 50"/>
                <a:gd name="T53" fmla="*/ 2147483647 h 50"/>
                <a:gd name="T54" fmla="*/ 2147483647 w 50"/>
                <a:gd name="T55" fmla="*/ 2147483647 h 50"/>
                <a:gd name="T56" fmla="*/ 2147483647 w 50"/>
                <a:gd name="T57" fmla="*/ 2147483647 h 50"/>
                <a:gd name="T58" fmla="*/ 2147483647 w 50"/>
                <a:gd name="T59" fmla="*/ 2147483647 h 50"/>
                <a:gd name="T60" fmla="*/ 2147483647 w 50"/>
                <a:gd name="T61" fmla="*/ 2147483647 h 50"/>
                <a:gd name="T62" fmla="*/ 2147483647 w 50"/>
                <a:gd name="T63" fmla="*/ 2147483647 h 50"/>
                <a:gd name="T64" fmla="*/ 2147483647 w 50"/>
                <a:gd name="T65" fmla="*/ 2147483647 h 50"/>
                <a:gd name="T66" fmla="*/ 2147483647 w 50"/>
                <a:gd name="T67" fmla="*/ 2147483647 h 50"/>
                <a:gd name="T68" fmla="*/ 2147483647 w 50"/>
                <a:gd name="T69" fmla="*/ 2147483647 h 50"/>
                <a:gd name="T70" fmla="*/ 2147483647 w 50"/>
                <a:gd name="T71" fmla="*/ 2147483647 h 50"/>
                <a:gd name="T72" fmla="*/ 2147483647 w 50"/>
                <a:gd name="T73" fmla="*/ 2147483647 h 50"/>
                <a:gd name="T74" fmla="*/ 2147483647 w 50"/>
                <a:gd name="T75" fmla="*/ 2147483647 h 50"/>
                <a:gd name="T76" fmla="*/ 2147483647 w 50"/>
                <a:gd name="T77" fmla="*/ 2147483647 h 50"/>
                <a:gd name="T78" fmla="*/ 2147483647 w 50"/>
                <a:gd name="T79" fmla="*/ 2147483647 h 50"/>
                <a:gd name="T80" fmla="*/ 2147483647 w 50"/>
                <a:gd name="T81" fmla="*/ 2147483647 h 50"/>
                <a:gd name="T82" fmla="*/ 2147483647 w 50"/>
                <a:gd name="T83" fmla="*/ 2147483647 h 50"/>
                <a:gd name="T84" fmla="*/ 2147483647 w 50"/>
                <a:gd name="T85" fmla="*/ 2147483647 h 50"/>
                <a:gd name="T86" fmla="*/ 2147483647 w 50"/>
                <a:gd name="T87" fmla="*/ 2147483647 h 50"/>
                <a:gd name="T88" fmla="*/ 2147483647 w 50"/>
                <a:gd name="T89" fmla="*/ 2147483647 h 50"/>
                <a:gd name="T90" fmla="*/ 2147483647 w 50"/>
                <a:gd name="T91" fmla="*/ 2147483647 h 50"/>
                <a:gd name="T92" fmla="*/ 2147483647 w 50"/>
                <a:gd name="T93" fmla="*/ 2147483647 h 5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0" h="50">
                  <a:moveTo>
                    <a:pt x="25" y="0"/>
                  </a:moveTo>
                  <a:cubicBezTo>
                    <a:pt x="11" y="0"/>
                    <a:pt x="0" y="12"/>
                    <a:pt x="0" y="25"/>
                  </a:cubicBezTo>
                  <a:cubicBezTo>
                    <a:pt x="0" y="39"/>
                    <a:pt x="11" y="50"/>
                    <a:pt x="25" y="50"/>
                  </a:cubicBezTo>
                  <a:cubicBezTo>
                    <a:pt x="39" y="50"/>
                    <a:pt x="50" y="39"/>
                    <a:pt x="50" y="25"/>
                  </a:cubicBezTo>
                  <a:cubicBezTo>
                    <a:pt x="50" y="12"/>
                    <a:pt x="39" y="0"/>
                    <a:pt x="25" y="0"/>
                  </a:cubicBezTo>
                  <a:close/>
                  <a:moveTo>
                    <a:pt x="44" y="26"/>
                  </a:moveTo>
                  <a:cubicBezTo>
                    <a:pt x="45" y="26"/>
                    <a:pt x="46" y="25"/>
                    <a:pt x="47" y="24"/>
                  </a:cubicBezTo>
                  <a:cubicBezTo>
                    <a:pt x="47" y="24"/>
                    <a:pt x="47" y="24"/>
                    <a:pt x="47" y="24"/>
                  </a:cubicBezTo>
                  <a:cubicBezTo>
                    <a:pt x="47" y="26"/>
                    <a:pt x="45" y="27"/>
                    <a:pt x="44" y="27"/>
                  </a:cubicBezTo>
                  <a:cubicBezTo>
                    <a:pt x="42" y="27"/>
                    <a:pt x="41" y="26"/>
                    <a:pt x="41" y="24"/>
                  </a:cubicBezTo>
                  <a:cubicBezTo>
                    <a:pt x="41" y="25"/>
                    <a:pt x="42" y="26"/>
                    <a:pt x="44" y="26"/>
                  </a:cubicBezTo>
                  <a:close/>
                  <a:moveTo>
                    <a:pt x="43" y="29"/>
                  </a:moveTo>
                  <a:cubicBezTo>
                    <a:pt x="43" y="30"/>
                    <a:pt x="43" y="30"/>
                    <a:pt x="43" y="30"/>
                  </a:cubicBezTo>
                  <a:cubicBezTo>
                    <a:pt x="43" y="31"/>
                    <a:pt x="41" y="33"/>
                    <a:pt x="40" y="33"/>
                  </a:cubicBezTo>
                  <a:cubicBezTo>
                    <a:pt x="38" y="33"/>
                    <a:pt x="37" y="32"/>
                    <a:pt x="37" y="30"/>
                  </a:cubicBezTo>
                  <a:cubicBezTo>
                    <a:pt x="37" y="31"/>
                    <a:pt x="38" y="32"/>
                    <a:pt x="40" y="32"/>
                  </a:cubicBezTo>
                  <a:cubicBezTo>
                    <a:pt x="41" y="32"/>
                    <a:pt x="43" y="31"/>
                    <a:pt x="43" y="29"/>
                  </a:cubicBezTo>
                  <a:close/>
                  <a:moveTo>
                    <a:pt x="35" y="26"/>
                  </a:moveTo>
                  <a:cubicBezTo>
                    <a:pt x="37" y="26"/>
                    <a:pt x="38" y="25"/>
                    <a:pt x="38" y="24"/>
                  </a:cubicBezTo>
                  <a:cubicBezTo>
                    <a:pt x="38" y="24"/>
                    <a:pt x="38" y="24"/>
                    <a:pt x="38" y="24"/>
                  </a:cubicBezTo>
                  <a:cubicBezTo>
                    <a:pt x="38" y="26"/>
                    <a:pt x="37" y="27"/>
                    <a:pt x="35" y="27"/>
                  </a:cubicBezTo>
                  <a:cubicBezTo>
                    <a:pt x="34" y="27"/>
                    <a:pt x="32" y="26"/>
                    <a:pt x="32" y="24"/>
                  </a:cubicBezTo>
                  <a:cubicBezTo>
                    <a:pt x="33" y="25"/>
                    <a:pt x="34" y="26"/>
                    <a:pt x="35" y="26"/>
                  </a:cubicBezTo>
                  <a:close/>
                  <a:moveTo>
                    <a:pt x="34" y="36"/>
                  </a:moveTo>
                  <a:cubicBezTo>
                    <a:pt x="35" y="36"/>
                    <a:pt x="36" y="35"/>
                    <a:pt x="37" y="34"/>
                  </a:cubicBezTo>
                  <a:cubicBezTo>
                    <a:pt x="37" y="34"/>
                    <a:pt x="37" y="34"/>
                    <a:pt x="37" y="34"/>
                  </a:cubicBezTo>
                  <a:cubicBezTo>
                    <a:pt x="37" y="36"/>
                    <a:pt x="35" y="37"/>
                    <a:pt x="34" y="37"/>
                  </a:cubicBezTo>
                  <a:cubicBezTo>
                    <a:pt x="32" y="37"/>
                    <a:pt x="31" y="36"/>
                    <a:pt x="31" y="34"/>
                  </a:cubicBezTo>
                  <a:cubicBezTo>
                    <a:pt x="31" y="35"/>
                    <a:pt x="32" y="36"/>
                    <a:pt x="34" y="36"/>
                  </a:cubicBezTo>
                  <a:close/>
                  <a:moveTo>
                    <a:pt x="31" y="45"/>
                  </a:moveTo>
                  <a:cubicBezTo>
                    <a:pt x="29" y="45"/>
                    <a:pt x="28" y="44"/>
                    <a:pt x="28" y="42"/>
                  </a:cubicBezTo>
                  <a:cubicBezTo>
                    <a:pt x="28" y="43"/>
                    <a:pt x="29" y="44"/>
                    <a:pt x="31" y="44"/>
                  </a:cubicBezTo>
                  <a:cubicBezTo>
                    <a:pt x="32" y="44"/>
                    <a:pt x="33" y="43"/>
                    <a:pt x="34" y="42"/>
                  </a:cubicBezTo>
                  <a:cubicBezTo>
                    <a:pt x="34" y="42"/>
                    <a:pt x="34" y="42"/>
                    <a:pt x="34" y="42"/>
                  </a:cubicBezTo>
                  <a:cubicBezTo>
                    <a:pt x="34" y="44"/>
                    <a:pt x="32" y="45"/>
                    <a:pt x="31" y="45"/>
                  </a:cubicBezTo>
                  <a:close/>
                  <a:moveTo>
                    <a:pt x="38" y="42"/>
                  </a:moveTo>
                  <a:cubicBezTo>
                    <a:pt x="36" y="42"/>
                    <a:pt x="35" y="40"/>
                    <a:pt x="35" y="39"/>
                  </a:cubicBezTo>
                  <a:cubicBezTo>
                    <a:pt x="35" y="40"/>
                    <a:pt x="36" y="41"/>
                    <a:pt x="37" y="41"/>
                  </a:cubicBezTo>
                  <a:cubicBezTo>
                    <a:pt x="39" y="41"/>
                    <a:pt x="40" y="40"/>
                    <a:pt x="41" y="38"/>
                  </a:cubicBezTo>
                  <a:cubicBezTo>
                    <a:pt x="41" y="39"/>
                    <a:pt x="41" y="39"/>
                    <a:pt x="41" y="39"/>
                  </a:cubicBezTo>
                  <a:cubicBezTo>
                    <a:pt x="41" y="40"/>
                    <a:pt x="39" y="42"/>
                    <a:pt x="38" y="42"/>
                  </a:cubicBezTo>
                  <a:close/>
                  <a:moveTo>
                    <a:pt x="44" y="36"/>
                  </a:moveTo>
                  <a:cubicBezTo>
                    <a:pt x="42" y="36"/>
                    <a:pt x="41" y="35"/>
                    <a:pt x="41" y="33"/>
                  </a:cubicBezTo>
                  <a:cubicBezTo>
                    <a:pt x="41" y="35"/>
                    <a:pt x="42" y="35"/>
                    <a:pt x="44" y="35"/>
                  </a:cubicBezTo>
                  <a:cubicBezTo>
                    <a:pt x="45" y="35"/>
                    <a:pt x="46" y="34"/>
                    <a:pt x="47" y="33"/>
                  </a:cubicBezTo>
                  <a:cubicBezTo>
                    <a:pt x="47" y="33"/>
                    <a:pt x="47" y="33"/>
                    <a:pt x="47" y="33"/>
                  </a:cubicBezTo>
                  <a:cubicBezTo>
                    <a:pt x="47" y="35"/>
                    <a:pt x="45" y="36"/>
                    <a:pt x="44" y="36"/>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239" name="Freeform 116"/>
            <p:cNvSpPr>
              <a:spLocks noEditPoints="1"/>
            </p:cNvSpPr>
            <p:nvPr/>
          </p:nvSpPr>
          <p:spPr bwMode="auto">
            <a:xfrm>
              <a:off x="96590" y="138506"/>
              <a:ext cx="198646" cy="92033"/>
            </a:xfrm>
            <a:custGeom>
              <a:avLst/>
              <a:gdLst>
                <a:gd name="T0" fmla="*/ 2147483647 w 92"/>
                <a:gd name="T1" fmla="*/ 2147483647 h 43"/>
                <a:gd name="T2" fmla="*/ 0 w 92"/>
                <a:gd name="T3" fmla="*/ 2147483647 h 43"/>
                <a:gd name="T4" fmla="*/ 2147483647 w 92"/>
                <a:gd name="T5" fmla="*/ 2147483647 h 43"/>
                <a:gd name="T6" fmla="*/ 2147483647 w 92"/>
                <a:gd name="T7" fmla="*/ 2147483647 h 43"/>
                <a:gd name="T8" fmla="*/ 2147483647 w 92"/>
                <a:gd name="T9" fmla="*/ 0 h 43"/>
                <a:gd name="T10" fmla="*/ 2147483647 w 92"/>
                <a:gd name="T11" fmla="*/ 0 h 43"/>
                <a:gd name="T12" fmla="*/ 2147483647 w 92"/>
                <a:gd name="T13" fmla="*/ 2147483647 h 43"/>
                <a:gd name="T14" fmla="*/ 2147483647 w 92"/>
                <a:gd name="T15" fmla="*/ 2147483647 h 43"/>
                <a:gd name="T16" fmla="*/ 2147483647 w 92"/>
                <a:gd name="T17" fmla="*/ 2147483647 h 43"/>
                <a:gd name="T18" fmla="*/ 2147483647 w 92"/>
                <a:gd name="T19" fmla="*/ 2147483647 h 43"/>
                <a:gd name="T20" fmla="*/ 2147483647 w 92"/>
                <a:gd name="T21" fmla="*/ 2147483647 h 43"/>
                <a:gd name="T22" fmla="*/ 2147483647 w 92"/>
                <a:gd name="T23" fmla="*/ 2147483647 h 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2" h="43">
                  <a:moveTo>
                    <a:pt x="80" y="6"/>
                  </a:moveTo>
                  <a:cubicBezTo>
                    <a:pt x="0" y="6"/>
                    <a:pt x="0" y="6"/>
                    <a:pt x="0" y="6"/>
                  </a:cubicBezTo>
                  <a:cubicBezTo>
                    <a:pt x="0" y="26"/>
                    <a:pt x="19" y="43"/>
                    <a:pt x="42" y="43"/>
                  </a:cubicBezTo>
                  <a:cubicBezTo>
                    <a:pt x="63" y="43"/>
                    <a:pt x="80" y="30"/>
                    <a:pt x="84" y="13"/>
                  </a:cubicBezTo>
                  <a:cubicBezTo>
                    <a:pt x="92" y="0"/>
                    <a:pt x="92" y="0"/>
                    <a:pt x="92" y="0"/>
                  </a:cubicBezTo>
                  <a:cubicBezTo>
                    <a:pt x="84" y="0"/>
                    <a:pt x="84" y="0"/>
                    <a:pt x="84" y="0"/>
                  </a:cubicBezTo>
                  <a:lnTo>
                    <a:pt x="80" y="6"/>
                  </a:lnTo>
                  <a:close/>
                  <a:moveTo>
                    <a:pt x="42" y="35"/>
                  </a:moveTo>
                  <a:cubicBezTo>
                    <a:pt x="19" y="34"/>
                    <a:pt x="11" y="17"/>
                    <a:pt x="10" y="16"/>
                  </a:cubicBezTo>
                  <a:cubicBezTo>
                    <a:pt x="13" y="15"/>
                    <a:pt x="13" y="15"/>
                    <a:pt x="13" y="15"/>
                  </a:cubicBezTo>
                  <a:cubicBezTo>
                    <a:pt x="13" y="16"/>
                    <a:pt x="21" y="31"/>
                    <a:pt x="43" y="32"/>
                  </a:cubicBezTo>
                  <a:lnTo>
                    <a:pt x="42" y="35"/>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240" name="Freeform 117"/>
            <p:cNvSpPr/>
            <p:nvPr/>
          </p:nvSpPr>
          <p:spPr bwMode="auto">
            <a:xfrm>
              <a:off x="282479" y="0"/>
              <a:ext cx="94767" cy="132127"/>
            </a:xfrm>
            <a:custGeom>
              <a:avLst/>
              <a:gdLst>
                <a:gd name="T0" fmla="*/ 2147483647 w 104"/>
                <a:gd name="T1" fmla="*/ 0 h 145"/>
                <a:gd name="T2" fmla="*/ 0 w 104"/>
                <a:gd name="T3" fmla="*/ 2147483647 h 145"/>
                <a:gd name="T4" fmla="*/ 2147483647 w 104"/>
                <a:gd name="T5" fmla="*/ 2147483647 h 145"/>
                <a:gd name="T6" fmla="*/ 2147483647 w 104"/>
                <a:gd name="T7" fmla="*/ 0 h 145"/>
                <a:gd name="T8" fmla="*/ 2147483647 w 104"/>
                <a:gd name="T9" fmla="*/ 0 h 1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 h="145">
                  <a:moveTo>
                    <a:pt x="80" y="0"/>
                  </a:moveTo>
                  <a:lnTo>
                    <a:pt x="0" y="145"/>
                  </a:lnTo>
                  <a:lnTo>
                    <a:pt x="19" y="145"/>
                  </a:lnTo>
                  <a:lnTo>
                    <a:pt x="104" y="0"/>
                  </a:lnTo>
                  <a:lnTo>
                    <a:pt x="80" y="0"/>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7928" name="组合 479"/>
          <p:cNvGrpSpPr/>
          <p:nvPr/>
        </p:nvGrpSpPr>
        <p:grpSpPr bwMode="auto">
          <a:xfrm>
            <a:off x="5676900" y="2848855"/>
            <a:ext cx="254794" cy="354916"/>
            <a:chOff x="0" y="0"/>
            <a:chExt cx="306170" cy="426451"/>
          </a:xfrm>
        </p:grpSpPr>
        <p:sp>
          <p:nvSpPr>
            <p:cNvPr id="38234" name="Freeform 118"/>
            <p:cNvSpPr>
              <a:spLocks noEditPoints="1"/>
            </p:cNvSpPr>
            <p:nvPr/>
          </p:nvSpPr>
          <p:spPr bwMode="auto">
            <a:xfrm>
              <a:off x="37359" y="79276"/>
              <a:ext cx="230539" cy="328039"/>
            </a:xfrm>
            <a:custGeom>
              <a:avLst/>
              <a:gdLst>
                <a:gd name="T0" fmla="*/ 2147483647 w 107"/>
                <a:gd name="T1" fmla="*/ 2147483647 h 152"/>
                <a:gd name="T2" fmla="*/ 2147483647 w 107"/>
                <a:gd name="T3" fmla="*/ 2147483647 h 152"/>
                <a:gd name="T4" fmla="*/ 2147483647 w 107"/>
                <a:gd name="T5" fmla="*/ 2147483647 h 152"/>
                <a:gd name="T6" fmla="*/ 2147483647 w 107"/>
                <a:gd name="T7" fmla="*/ 2147483647 h 152"/>
                <a:gd name="T8" fmla="*/ 2147483647 w 107"/>
                <a:gd name="T9" fmla="*/ 2147483647 h 152"/>
                <a:gd name="T10" fmla="*/ 2147483647 w 107"/>
                <a:gd name="T11" fmla="*/ 2147483647 h 152"/>
                <a:gd name="T12" fmla="*/ 2147483647 w 107"/>
                <a:gd name="T13" fmla="*/ 2147483647 h 152"/>
                <a:gd name="T14" fmla="*/ 2147483647 w 107"/>
                <a:gd name="T15" fmla="*/ 2147483647 h 152"/>
                <a:gd name="T16" fmla="*/ 2147483647 w 107"/>
                <a:gd name="T17" fmla="*/ 2147483647 h 152"/>
                <a:gd name="T18" fmla="*/ 2147483647 w 107"/>
                <a:gd name="T19" fmla="*/ 2147483647 h 152"/>
                <a:gd name="T20" fmla="*/ 2147483647 w 107"/>
                <a:gd name="T21" fmla="*/ 2147483647 h 152"/>
                <a:gd name="T22" fmla="*/ 2147483647 w 107"/>
                <a:gd name="T23" fmla="*/ 2147483647 h 152"/>
                <a:gd name="T24" fmla="*/ 2147483647 w 107"/>
                <a:gd name="T25" fmla="*/ 2147483647 h 152"/>
                <a:gd name="T26" fmla="*/ 2147483647 w 107"/>
                <a:gd name="T27" fmla="*/ 2147483647 h 152"/>
                <a:gd name="T28" fmla="*/ 2147483647 w 107"/>
                <a:gd name="T29" fmla="*/ 2147483647 h 152"/>
                <a:gd name="T30" fmla="*/ 2147483647 w 107"/>
                <a:gd name="T31" fmla="*/ 2147483647 h 152"/>
                <a:gd name="T32" fmla="*/ 2147483647 w 107"/>
                <a:gd name="T33" fmla="*/ 2147483647 h 152"/>
                <a:gd name="T34" fmla="*/ 2147483647 w 107"/>
                <a:gd name="T35" fmla="*/ 2147483647 h 152"/>
                <a:gd name="T36" fmla="*/ 2147483647 w 107"/>
                <a:gd name="T37" fmla="*/ 2147483647 h 152"/>
                <a:gd name="T38" fmla="*/ 2147483647 w 107"/>
                <a:gd name="T39" fmla="*/ 2147483647 h 152"/>
                <a:gd name="T40" fmla="*/ 2147483647 w 107"/>
                <a:gd name="T41" fmla="*/ 2147483647 h 152"/>
                <a:gd name="T42" fmla="*/ 2147483647 w 107"/>
                <a:gd name="T43" fmla="*/ 2147483647 h 152"/>
                <a:gd name="T44" fmla="*/ 2147483647 w 107"/>
                <a:gd name="T45" fmla="*/ 2147483647 h 152"/>
                <a:gd name="T46" fmla="*/ 2147483647 w 107"/>
                <a:gd name="T47" fmla="*/ 2147483647 h 152"/>
                <a:gd name="T48" fmla="*/ 2147483647 w 107"/>
                <a:gd name="T49" fmla="*/ 2147483647 h 152"/>
                <a:gd name="T50" fmla="*/ 2147483647 w 107"/>
                <a:gd name="T51" fmla="*/ 2147483647 h 152"/>
                <a:gd name="T52" fmla="*/ 2147483647 w 107"/>
                <a:gd name="T53" fmla="*/ 2147483647 h 152"/>
                <a:gd name="T54" fmla="*/ 2147483647 w 107"/>
                <a:gd name="T55" fmla="*/ 2147483647 h 152"/>
                <a:gd name="T56" fmla="*/ 2147483647 w 107"/>
                <a:gd name="T57" fmla="*/ 2147483647 h 152"/>
                <a:gd name="T58" fmla="*/ 2147483647 w 107"/>
                <a:gd name="T59" fmla="*/ 2147483647 h 152"/>
                <a:gd name="T60" fmla="*/ 2147483647 w 107"/>
                <a:gd name="T61" fmla="*/ 2147483647 h 152"/>
                <a:gd name="T62" fmla="*/ 2147483647 w 107"/>
                <a:gd name="T63" fmla="*/ 2147483647 h 15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7" h="152">
                  <a:moveTo>
                    <a:pt x="105" y="121"/>
                  </a:moveTo>
                  <a:cubicBezTo>
                    <a:pt x="78" y="98"/>
                    <a:pt x="78" y="98"/>
                    <a:pt x="78" y="98"/>
                  </a:cubicBezTo>
                  <a:cubicBezTo>
                    <a:pt x="69" y="66"/>
                    <a:pt x="69" y="66"/>
                    <a:pt x="69" y="66"/>
                  </a:cubicBezTo>
                  <a:cubicBezTo>
                    <a:pt x="83" y="59"/>
                    <a:pt x="83" y="59"/>
                    <a:pt x="83" y="59"/>
                  </a:cubicBezTo>
                  <a:cubicBezTo>
                    <a:pt x="86" y="57"/>
                    <a:pt x="87" y="54"/>
                    <a:pt x="86" y="51"/>
                  </a:cubicBezTo>
                  <a:cubicBezTo>
                    <a:pt x="86" y="50"/>
                    <a:pt x="86" y="50"/>
                    <a:pt x="86" y="50"/>
                  </a:cubicBezTo>
                  <a:cubicBezTo>
                    <a:pt x="86" y="50"/>
                    <a:pt x="86" y="50"/>
                    <a:pt x="86" y="50"/>
                  </a:cubicBezTo>
                  <a:cubicBezTo>
                    <a:pt x="86" y="49"/>
                    <a:pt x="85" y="49"/>
                    <a:pt x="85" y="48"/>
                  </a:cubicBezTo>
                  <a:cubicBezTo>
                    <a:pt x="62" y="15"/>
                    <a:pt x="62" y="15"/>
                    <a:pt x="62" y="15"/>
                  </a:cubicBezTo>
                  <a:cubicBezTo>
                    <a:pt x="59" y="6"/>
                    <a:pt x="53" y="0"/>
                    <a:pt x="46" y="1"/>
                  </a:cubicBezTo>
                  <a:cubicBezTo>
                    <a:pt x="40" y="1"/>
                    <a:pt x="35" y="8"/>
                    <a:pt x="33" y="17"/>
                  </a:cubicBezTo>
                  <a:cubicBezTo>
                    <a:pt x="19" y="40"/>
                    <a:pt x="19" y="40"/>
                    <a:pt x="19" y="40"/>
                  </a:cubicBezTo>
                  <a:cubicBezTo>
                    <a:pt x="3" y="48"/>
                    <a:pt x="3" y="48"/>
                    <a:pt x="3" y="48"/>
                  </a:cubicBezTo>
                  <a:cubicBezTo>
                    <a:pt x="1" y="49"/>
                    <a:pt x="0" y="51"/>
                    <a:pt x="2" y="56"/>
                  </a:cubicBezTo>
                  <a:cubicBezTo>
                    <a:pt x="4" y="58"/>
                    <a:pt x="7" y="60"/>
                    <a:pt x="11" y="58"/>
                  </a:cubicBezTo>
                  <a:cubicBezTo>
                    <a:pt x="27" y="51"/>
                    <a:pt x="27" y="51"/>
                    <a:pt x="27" y="51"/>
                  </a:cubicBezTo>
                  <a:cubicBezTo>
                    <a:pt x="33" y="39"/>
                    <a:pt x="33" y="39"/>
                    <a:pt x="33" y="39"/>
                  </a:cubicBezTo>
                  <a:cubicBezTo>
                    <a:pt x="35" y="70"/>
                    <a:pt x="35" y="70"/>
                    <a:pt x="35" y="70"/>
                  </a:cubicBezTo>
                  <a:cubicBezTo>
                    <a:pt x="35" y="70"/>
                    <a:pt x="18" y="100"/>
                    <a:pt x="20" y="106"/>
                  </a:cubicBezTo>
                  <a:cubicBezTo>
                    <a:pt x="22" y="112"/>
                    <a:pt x="29" y="137"/>
                    <a:pt x="29" y="137"/>
                  </a:cubicBezTo>
                  <a:cubicBezTo>
                    <a:pt x="34" y="151"/>
                    <a:pt x="37" y="152"/>
                    <a:pt x="40" y="152"/>
                  </a:cubicBezTo>
                  <a:cubicBezTo>
                    <a:pt x="50" y="151"/>
                    <a:pt x="48" y="146"/>
                    <a:pt x="47" y="141"/>
                  </a:cubicBezTo>
                  <a:cubicBezTo>
                    <a:pt x="37" y="107"/>
                    <a:pt x="37" y="107"/>
                    <a:pt x="37" y="107"/>
                  </a:cubicBezTo>
                  <a:cubicBezTo>
                    <a:pt x="53" y="71"/>
                    <a:pt x="53" y="71"/>
                    <a:pt x="53" y="71"/>
                  </a:cubicBezTo>
                  <a:cubicBezTo>
                    <a:pt x="53" y="71"/>
                    <a:pt x="62" y="99"/>
                    <a:pt x="65" y="105"/>
                  </a:cubicBezTo>
                  <a:cubicBezTo>
                    <a:pt x="67" y="111"/>
                    <a:pt x="90" y="129"/>
                    <a:pt x="90" y="129"/>
                  </a:cubicBezTo>
                  <a:cubicBezTo>
                    <a:pt x="92" y="133"/>
                    <a:pt x="97" y="134"/>
                    <a:pt x="101" y="132"/>
                  </a:cubicBezTo>
                  <a:cubicBezTo>
                    <a:pt x="105" y="130"/>
                    <a:pt x="107" y="125"/>
                    <a:pt x="105" y="121"/>
                  </a:cubicBezTo>
                  <a:close/>
                  <a:moveTo>
                    <a:pt x="70" y="51"/>
                  </a:moveTo>
                  <a:cubicBezTo>
                    <a:pt x="65" y="53"/>
                    <a:pt x="65" y="53"/>
                    <a:pt x="65" y="53"/>
                  </a:cubicBezTo>
                  <a:cubicBezTo>
                    <a:pt x="65" y="43"/>
                    <a:pt x="65" y="43"/>
                    <a:pt x="65" y="43"/>
                  </a:cubicBezTo>
                  <a:lnTo>
                    <a:pt x="70" y="51"/>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235" name="Freeform 119"/>
            <p:cNvSpPr/>
            <p:nvPr/>
          </p:nvSpPr>
          <p:spPr bwMode="auto">
            <a:xfrm>
              <a:off x="92944" y="0"/>
              <a:ext cx="80187" cy="79276"/>
            </a:xfrm>
            <a:custGeom>
              <a:avLst/>
              <a:gdLst>
                <a:gd name="T0" fmla="*/ 2147483647 w 37"/>
                <a:gd name="T1" fmla="*/ 2147483647 h 37"/>
                <a:gd name="T2" fmla="*/ 2147483647 w 37"/>
                <a:gd name="T3" fmla="*/ 2147483647 h 37"/>
                <a:gd name="T4" fmla="*/ 2147483647 w 37"/>
                <a:gd name="T5" fmla="*/ 2147483647 h 37"/>
                <a:gd name="T6" fmla="*/ 0 w 37"/>
                <a:gd name="T7" fmla="*/ 2147483647 h 37"/>
                <a:gd name="T8" fmla="*/ 2147483647 w 37"/>
                <a:gd name="T9" fmla="*/ 2147483647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 h="37">
                  <a:moveTo>
                    <a:pt x="19" y="36"/>
                  </a:moveTo>
                  <a:cubicBezTo>
                    <a:pt x="29" y="35"/>
                    <a:pt x="37" y="27"/>
                    <a:pt x="36" y="17"/>
                  </a:cubicBezTo>
                  <a:cubicBezTo>
                    <a:pt x="35" y="7"/>
                    <a:pt x="27" y="0"/>
                    <a:pt x="17" y="1"/>
                  </a:cubicBezTo>
                  <a:cubicBezTo>
                    <a:pt x="7" y="1"/>
                    <a:pt x="0" y="10"/>
                    <a:pt x="0" y="20"/>
                  </a:cubicBezTo>
                  <a:cubicBezTo>
                    <a:pt x="1" y="29"/>
                    <a:pt x="10" y="37"/>
                    <a:pt x="19" y="36"/>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236" name="Rectangle 120"/>
            <p:cNvSpPr>
              <a:spLocks noChangeArrowheads="1"/>
            </p:cNvSpPr>
            <p:nvPr/>
          </p:nvSpPr>
          <p:spPr bwMode="auto">
            <a:xfrm>
              <a:off x="0" y="388180"/>
              <a:ext cx="306170" cy="38271"/>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grpSp>
      <p:grpSp>
        <p:nvGrpSpPr>
          <p:cNvPr id="37929" name="组合 3"/>
          <p:cNvGrpSpPr/>
          <p:nvPr/>
        </p:nvGrpSpPr>
        <p:grpSpPr bwMode="auto">
          <a:xfrm>
            <a:off x="671513" y="3346690"/>
            <a:ext cx="229791" cy="360871"/>
            <a:chOff x="0" y="0"/>
            <a:chExt cx="275189" cy="433741"/>
          </a:xfrm>
        </p:grpSpPr>
        <p:sp>
          <p:nvSpPr>
            <p:cNvPr id="38232" name="Freeform 121"/>
            <p:cNvSpPr>
              <a:spLocks noEditPoints="1"/>
            </p:cNvSpPr>
            <p:nvPr/>
          </p:nvSpPr>
          <p:spPr bwMode="auto">
            <a:xfrm>
              <a:off x="0" y="0"/>
              <a:ext cx="275189" cy="377245"/>
            </a:xfrm>
            <a:custGeom>
              <a:avLst/>
              <a:gdLst>
                <a:gd name="T0" fmla="*/ 2147483647 w 128"/>
                <a:gd name="T1" fmla="*/ 2147483647 h 175"/>
                <a:gd name="T2" fmla="*/ 2147483647 w 128"/>
                <a:gd name="T3" fmla="*/ 2147483647 h 175"/>
                <a:gd name="T4" fmla="*/ 2147483647 w 128"/>
                <a:gd name="T5" fmla="*/ 2147483647 h 175"/>
                <a:gd name="T6" fmla="*/ 2147483647 w 128"/>
                <a:gd name="T7" fmla="*/ 2147483647 h 175"/>
                <a:gd name="T8" fmla="*/ 2147483647 w 128"/>
                <a:gd name="T9" fmla="*/ 0 h 175"/>
                <a:gd name="T10" fmla="*/ 0 w 128"/>
                <a:gd name="T11" fmla="*/ 0 h 175"/>
                <a:gd name="T12" fmla="*/ 0 w 128"/>
                <a:gd name="T13" fmla="*/ 2147483647 h 175"/>
                <a:gd name="T14" fmla="*/ 2147483647 w 128"/>
                <a:gd name="T15" fmla="*/ 2147483647 h 175"/>
                <a:gd name="T16" fmla="*/ 2147483647 w 128"/>
                <a:gd name="T17" fmla="*/ 2147483647 h 175"/>
                <a:gd name="T18" fmla="*/ 2147483647 w 128"/>
                <a:gd name="T19" fmla="*/ 2147483647 h 175"/>
                <a:gd name="T20" fmla="*/ 2147483647 w 128"/>
                <a:gd name="T21" fmla="*/ 2147483647 h 175"/>
                <a:gd name="T22" fmla="*/ 2147483647 w 128"/>
                <a:gd name="T23" fmla="*/ 2147483647 h 175"/>
                <a:gd name="T24" fmla="*/ 2147483647 w 128"/>
                <a:gd name="T25" fmla="*/ 2147483647 h 175"/>
                <a:gd name="T26" fmla="*/ 2147483647 w 128"/>
                <a:gd name="T27" fmla="*/ 2147483647 h 175"/>
                <a:gd name="T28" fmla="*/ 2147483647 w 128"/>
                <a:gd name="T29" fmla="*/ 2147483647 h 175"/>
                <a:gd name="T30" fmla="*/ 2147483647 w 128"/>
                <a:gd name="T31" fmla="*/ 2147483647 h 175"/>
                <a:gd name="T32" fmla="*/ 2147483647 w 128"/>
                <a:gd name="T33" fmla="*/ 2147483647 h 175"/>
                <a:gd name="T34" fmla="*/ 2147483647 w 128"/>
                <a:gd name="T35" fmla="*/ 2147483647 h 175"/>
                <a:gd name="T36" fmla="*/ 2147483647 w 128"/>
                <a:gd name="T37" fmla="*/ 2147483647 h 175"/>
                <a:gd name="T38" fmla="*/ 2147483647 w 128"/>
                <a:gd name="T39" fmla="*/ 2147483647 h 175"/>
                <a:gd name="T40" fmla="*/ 2147483647 w 128"/>
                <a:gd name="T41" fmla="*/ 2147483647 h 175"/>
                <a:gd name="T42" fmla="*/ 2147483647 w 128"/>
                <a:gd name="T43" fmla="*/ 2147483647 h 17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8" h="175">
                  <a:moveTo>
                    <a:pt x="126" y="94"/>
                  </a:moveTo>
                  <a:cubicBezTo>
                    <a:pt x="125" y="91"/>
                    <a:pt x="123" y="89"/>
                    <a:pt x="120" y="88"/>
                  </a:cubicBezTo>
                  <a:cubicBezTo>
                    <a:pt x="95" y="75"/>
                    <a:pt x="95" y="75"/>
                    <a:pt x="95" y="75"/>
                  </a:cubicBezTo>
                  <a:cubicBezTo>
                    <a:pt x="95" y="75"/>
                    <a:pt x="94" y="75"/>
                    <a:pt x="93" y="75"/>
                  </a:cubicBezTo>
                  <a:cubicBezTo>
                    <a:pt x="93" y="0"/>
                    <a:pt x="93" y="0"/>
                    <a:pt x="93" y="0"/>
                  </a:cubicBezTo>
                  <a:cubicBezTo>
                    <a:pt x="0" y="0"/>
                    <a:pt x="0" y="0"/>
                    <a:pt x="0" y="0"/>
                  </a:cubicBezTo>
                  <a:cubicBezTo>
                    <a:pt x="0" y="137"/>
                    <a:pt x="0" y="137"/>
                    <a:pt x="0" y="137"/>
                  </a:cubicBezTo>
                  <a:cubicBezTo>
                    <a:pt x="60" y="137"/>
                    <a:pt x="60" y="137"/>
                    <a:pt x="60" y="137"/>
                  </a:cubicBezTo>
                  <a:cubicBezTo>
                    <a:pt x="60" y="143"/>
                    <a:pt x="60" y="175"/>
                    <a:pt x="60" y="175"/>
                  </a:cubicBezTo>
                  <a:cubicBezTo>
                    <a:pt x="105" y="175"/>
                    <a:pt x="105" y="175"/>
                    <a:pt x="105" y="175"/>
                  </a:cubicBezTo>
                  <a:cubicBezTo>
                    <a:pt x="127" y="106"/>
                    <a:pt x="127" y="106"/>
                    <a:pt x="127" y="106"/>
                  </a:cubicBezTo>
                  <a:cubicBezTo>
                    <a:pt x="128" y="102"/>
                    <a:pt x="128" y="98"/>
                    <a:pt x="126" y="94"/>
                  </a:cubicBezTo>
                  <a:close/>
                  <a:moveTo>
                    <a:pt x="7" y="7"/>
                  </a:moveTo>
                  <a:cubicBezTo>
                    <a:pt x="86" y="7"/>
                    <a:pt x="86" y="7"/>
                    <a:pt x="86" y="7"/>
                  </a:cubicBezTo>
                  <a:cubicBezTo>
                    <a:pt x="86" y="125"/>
                    <a:pt x="86" y="125"/>
                    <a:pt x="86" y="125"/>
                  </a:cubicBezTo>
                  <a:cubicBezTo>
                    <a:pt x="85" y="124"/>
                    <a:pt x="83" y="123"/>
                    <a:pt x="81" y="120"/>
                  </a:cubicBezTo>
                  <a:cubicBezTo>
                    <a:pt x="81" y="98"/>
                    <a:pt x="81" y="98"/>
                    <a:pt x="81" y="98"/>
                  </a:cubicBezTo>
                  <a:cubicBezTo>
                    <a:pt x="81" y="90"/>
                    <a:pt x="82" y="84"/>
                    <a:pt x="74" y="84"/>
                  </a:cubicBezTo>
                  <a:cubicBezTo>
                    <a:pt x="66" y="84"/>
                    <a:pt x="60" y="90"/>
                    <a:pt x="60" y="98"/>
                  </a:cubicBezTo>
                  <a:cubicBezTo>
                    <a:pt x="60" y="130"/>
                    <a:pt x="60" y="130"/>
                    <a:pt x="60" y="130"/>
                  </a:cubicBezTo>
                  <a:cubicBezTo>
                    <a:pt x="7" y="130"/>
                    <a:pt x="7" y="130"/>
                    <a:pt x="7" y="130"/>
                  </a:cubicBezTo>
                  <a:lnTo>
                    <a:pt x="7" y="7"/>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233" name="Rectangle 122"/>
            <p:cNvSpPr>
              <a:spLocks noChangeArrowheads="1"/>
            </p:cNvSpPr>
            <p:nvPr/>
          </p:nvSpPr>
          <p:spPr bwMode="auto">
            <a:xfrm>
              <a:off x="118459" y="390002"/>
              <a:ext cx="126660" cy="43739"/>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grpSp>
      <p:sp>
        <p:nvSpPr>
          <p:cNvPr id="37930" name="Freeform 123"/>
          <p:cNvSpPr>
            <a:spLocks noEditPoints="1"/>
          </p:cNvSpPr>
          <p:nvPr/>
        </p:nvSpPr>
        <p:spPr bwMode="auto">
          <a:xfrm>
            <a:off x="1179910" y="3365745"/>
            <a:ext cx="275034" cy="323950"/>
          </a:xfrm>
          <a:custGeom>
            <a:avLst/>
            <a:gdLst>
              <a:gd name="T0" fmla="*/ 2147483647 w 153"/>
              <a:gd name="T1" fmla="*/ 2147483647 h 181"/>
              <a:gd name="T2" fmla="*/ 2147483647 w 153"/>
              <a:gd name="T3" fmla="*/ 2147483647 h 181"/>
              <a:gd name="T4" fmla="*/ 2147483647 w 153"/>
              <a:gd name="T5" fmla="*/ 2147483647 h 181"/>
              <a:gd name="T6" fmla="*/ 2147483647 w 153"/>
              <a:gd name="T7" fmla="*/ 2147483647 h 181"/>
              <a:gd name="T8" fmla="*/ 2147483647 w 153"/>
              <a:gd name="T9" fmla="*/ 0 h 181"/>
              <a:gd name="T10" fmla="*/ 0 w 153"/>
              <a:gd name="T11" fmla="*/ 2147483647 h 181"/>
              <a:gd name="T12" fmla="*/ 2147483647 w 153"/>
              <a:gd name="T13" fmla="*/ 2147483647 h 181"/>
              <a:gd name="T14" fmla="*/ 2147483647 w 153"/>
              <a:gd name="T15" fmla="*/ 2147483647 h 181"/>
              <a:gd name="T16" fmla="*/ 2147483647 w 153"/>
              <a:gd name="T17" fmla="*/ 2147483647 h 181"/>
              <a:gd name="T18" fmla="*/ 2147483647 w 153"/>
              <a:gd name="T19" fmla="*/ 2147483647 h 181"/>
              <a:gd name="T20" fmla="*/ 2147483647 w 153"/>
              <a:gd name="T21" fmla="*/ 2147483647 h 181"/>
              <a:gd name="T22" fmla="*/ 2147483647 w 153"/>
              <a:gd name="T23" fmla="*/ 2147483647 h 181"/>
              <a:gd name="T24" fmla="*/ 2147483647 w 153"/>
              <a:gd name="T25" fmla="*/ 2147483647 h 181"/>
              <a:gd name="T26" fmla="*/ 2147483647 w 153"/>
              <a:gd name="T27" fmla="*/ 2147483647 h 181"/>
              <a:gd name="T28" fmla="*/ 2147483647 w 153"/>
              <a:gd name="T29" fmla="*/ 2147483647 h 181"/>
              <a:gd name="T30" fmla="*/ 2147483647 w 153"/>
              <a:gd name="T31" fmla="*/ 2147483647 h 181"/>
              <a:gd name="T32" fmla="*/ 2147483647 w 153"/>
              <a:gd name="T33" fmla="*/ 2147483647 h 181"/>
              <a:gd name="T34" fmla="*/ 2147483647 w 153"/>
              <a:gd name="T35" fmla="*/ 2147483647 h 181"/>
              <a:gd name="T36" fmla="*/ 2147483647 w 153"/>
              <a:gd name="T37" fmla="*/ 2147483647 h 181"/>
              <a:gd name="T38" fmla="*/ 2147483647 w 153"/>
              <a:gd name="T39" fmla="*/ 2147483647 h 181"/>
              <a:gd name="T40" fmla="*/ 2147483647 w 153"/>
              <a:gd name="T41" fmla="*/ 2147483647 h 181"/>
              <a:gd name="T42" fmla="*/ 2147483647 w 153"/>
              <a:gd name="T43" fmla="*/ 2147483647 h 181"/>
              <a:gd name="T44" fmla="*/ 2147483647 w 153"/>
              <a:gd name="T45" fmla="*/ 2147483647 h 181"/>
              <a:gd name="T46" fmla="*/ 2147483647 w 153"/>
              <a:gd name="T47" fmla="*/ 2147483647 h 181"/>
              <a:gd name="T48" fmla="*/ 2147483647 w 153"/>
              <a:gd name="T49" fmla="*/ 2147483647 h 181"/>
              <a:gd name="T50" fmla="*/ 2147483647 w 153"/>
              <a:gd name="T51" fmla="*/ 2147483647 h 181"/>
              <a:gd name="T52" fmla="*/ 2147483647 w 153"/>
              <a:gd name="T53" fmla="*/ 2147483647 h 181"/>
              <a:gd name="T54" fmla="*/ 2147483647 w 153"/>
              <a:gd name="T55" fmla="*/ 2147483647 h 181"/>
              <a:gd name="T56" fmla="*/ 2147483647 w 153"/>
              <a:gd name="T57" fmla="*/ 2147483647 h 181"/>
              <a:gd name="T58" fmla="*/ 2147483647 w 153"/>
              <a:gd name="T59" fmla="*/ 2147483647 h 181"/>
              <a:gd name="T60" fmla="*/ 2147483647 w 153"/>
              <a:gd name="T61" fmla="*/ 2147483647 h 181"/>
              <a:gd name="T62" fmla="*/ 2147483647 w 153"/>
              <a:gd name="T63" fmla="*/ 2147483647 h 1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3" h="181">
                <a:moveTo>
                  <a:pt x="149" y="73"/>
                </a:moveTo>
                <a:cubicBezTo>
                  <a:pt x="148" y="57"/>
                  <a:pt x="148" y="57"/>
                  <a:pt x="148" y="57"/>
                </a:cubicBezTo>
                <a:cubicBezTo>
                  <a:pt x="138" y="39"/>
                  <a:pt x="131" y="61"/>
                  <a:pt x="131" y="61"/>
                </a:cubicBezTo>
                <a:cubicBezTo>
                  <a:pt x="131" y="61"/>
                  <a:pt x="131" y="61"/>
                  <a:pt x="131" y="61"/>
                </a:cubicBezTo>
                <a:cubicBezTo>
                  <a:pt x="128" y="21"/>
                  <a:pt x="103" y="0"/>
                  <a:pt x="68" y="0"/>
                </a:cubicBezTo>
                <a:cubicBezTo>
                  <a:pt x="31" y="0"/>
                  <a:pt x="0" y="23"/>
                  <a:pt x="0" y="68"/>
                </a:cubicBezTo>
                <a:cubicBezTo>
                  <a:pt x="0" y="101"/>
                  <a:pt x="19" y="132"/>
                  <a:pt x="44" y="146"/>
                </a:cubicBezTo>
                <a:cubicBezTo>
                  <a:pt x="44" y="181"/>
                  <a:pt x="44" y="181"/>
                  <a:pt x="44" y="181"/>
                </a:cubicBezTo>
                <a:cubicBezTo>
                  <a:pt x="109" y="181"/>
                  <a:pt x="109" y="181"/>
                  <a:pt x="109" y="181"/>
                </a:cubicBezTo>
                <a:cubicBezTo>
                  <a:pt x="114" y="181"/>
                  <a:pt x="114" y="181"/>
                  <a:pt x="114" y="181"/>
                </a:cubicBezTo>
                <a:cubicBezTo>
                  <a:pt x="114" y="167"/>
                  <a:pt x="114" y="167"/>
                  <a:pt x="114" y="167"/>
                </a:cubicBezTo>
                <a:cubicBezTo>
                  <a:pt x="114" y="155"/>
                  <a:pt x="114" y="155"/>
                  <a:pt x="114" y="155"/>
                </a:cubicBezTo>
                <a:cubicBezTo>
                  <a:pt x="114" y="144"/>
                  <a:pt x="114" y="144"/>
                  <a:pt x="114" y="144"/>
                </a:cubicBezTo>
                <a:cubicBezTo>
                  <a:pt x="119" y="139"/>
                  <a:pt x="122" y="132"/>
                  <a:pt x="125" y="125"/>
                </a:cubicBezTo>
                <a:cubicBezTo>
                  <a:pt x="125" y="125"/>
                  <a:pt x="125" y="125"/>
                  <a:pt x="125" y="125"/>
                </a:cubicBezTo>
                <a:cubicBezTo>
                  <a:pt x="153" y="99"/>
                  <a:pt x="149" y="73"/>
                  <a:pt x="149" y="73"/>
                </a:cubicBezTo>
                <a:close/>
                <a:moveTo>
                  <a:pt x="49" y="17"/>
                </a:moveTo>
                <a:cubicBezTo>
                  <a:pt x="42" y="20"/>
                  <a:pt x="35" y="25"/>
                  <a:pt x="29" y="31"/>
                </a:cubicBezTo>
                <a:cubicBezTo>
                  <a:pt x="24" y="37"/>
                  <a:pt x="19" y="44"/>
                  <a:pt x="14" y="51"/>
                </a:cubicBezTo>
                <a:cubicBezTo>
                  <a:pt x="17" y="43"/>
                  <a:pt x="21" y="35"/>
                  <a:pt x="26" y="28"/>
                </a:cubicBezTo>
                <a:cubicBezTo>
                  <a:pt x="29" y="25"/>
                  <a:pt x="32" y="22"/>
                  <a:pt x="36" y="19"/>
                </a:cubicBezTo>
                <a:cubicBezTo>
                  <a:pt x="39" y="16"/>
                  <a:pt x="43" y="14"/>
                  <a:pt x="47" y="12"/>
                </a:cubicBezTo>
                <a:cubicBezTo>
                  <a:pt x="51" y="10"/>
                  <a:pt x="55" y="9"/>
                  <a:pt x="60" y="8"/>
                </a:cubicBezTo>
                <a:cubicBezTo>
                  <a:pt x="64" y="8"/>
                  <a:pt x="69" y="7"/>
                  <a:pt x="73" y="8"/>
                </a:cubicBezTo>
                <a:cubicBezTo>
                  <a:pt x="82" y="9"/>
                  <a:pt x="90" y="12"/>
                  <a:pt x="97" y="16"/>
                </a:cubicBezTo>
                <a:cubicBezTo>
                  <a:pt x="89" y="14"/>
                  <a:pt x="81" y="12"/>
                  <a:pt x="73" y="12"/>
                </a:cubicBezTo>
                <a:cubicBezTo>
                  <a:pt x="64" y="12"/>
                  <a:pt x="56" y="13"/>
                  <a:pt x="49" y="17"/>
                </a:cubicBezTo>
                <a:close/>
                <a:moveTo>
                  <a:pt x="109" y="167"/>
                </a:moveTo>
                <a:cubicBezTo>
                  <a:pt x="79" y="167"/>
                  <a:pt x="79" y="167"/>
                  <a:pt x="79" y="167"/>
                </a:cubicBezTo>
                <a:cubicBezTo>
                  <a:pt x="79" y="155"/>
                  <a:pt x="79" y="155"/>
                  <a:pt x="79" y="155"/>
                </a:cubicBezTo>
                <a:cubicBezTo>
                  <a:pt x="109" y="155"/>
                  <a:pt x="109" y="155"/>
                  <a:pt x="109" y="155"/>
                </a:cubicBezTo>
                <a:lnTo>
                  <a:pt x="109" y="167"/>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grpSp>
        <p:nvGrpSpPr>
          <p:cNvPr id="37931" name="组合 126"/>
          <p:cNvGrpSpPr/>
          <p:nvPr/>
        </p:nvGrpSpPr>
        <p:grpSpPr bwMode="auto">
          <a:xfrm>
            <a:off x="1726406" y="3508664"/>
            <a:ext cx="333375" cy="157211"/>
            <a:chOff x="0" y="0"/>
            <a:chExt cx="400937" cy="189533"/>
          </a:xfrm>
        </p:grpSpPr>
        <p:sp>
          <p:nvSpPr>
            <p:cNvPr id="38230" name="Freeform 124"/>
            <p:cNvSpPr/>
            <p:nvPr/>
          </p:nvSpPr>
          <p:spPr bwMode="auto">
            <a:xfrm>
              <a:off x="0" y="146706"/>
              <a:ext cx="370867" cy="42827"/>
            </a:xfrm>
            <a:custGeom>
              <a:avLst/>
              <a:gdLst>
                <a:gd name="T0" fmla="*/ 2147483647 w 172"/>
                <a:gd name="T1" fmla="*/ 0 h 20"/>
                <a:gd name="T2" fmla="*/ 2147483647 w 172"/>
                <a:gd name="T3" fmla="*/ 0 h 20"/>
                <a:gd name="T4" fmla="*/ 0 w 172"/>
                <a:gd name="T5" fmla="*/ 2147483647 h 20"/>
                <a:gd name="T6" fmla="*/ 0 w 172"/>
                <a:gd name="T7" fmla="*/ 2147483647 h 20"/>
                <a:gd name="T8" fmla="*/ 2147483647 w 172"/>
                <a:gd name="T9" fmla="*/ 2147483647 h 20"/>
                <a:gd name="T10" fmla="*/ 2147483647 w 172"/>
                <a:gd name="T11" fmla="*/ 2147483647 h 20"/>
                <a:gd name="T12" fmla="*/ 2147483647 w 172"/>
                <a:gd name="T13" fmla="*/ 2147483647 h 20"/>
                <a:gd name="T14" fmla="*/ 2147483647 w 172"/>
                <a:gd name="T15" fmla="*/ 2147483647 h 20"/>
                <a:gd name="T16" fmla="*/ 2147483647 w 172"/>
                <a:gd name="T17" fmla="*/ 2147483647 h 20"/>
                <a:gd name="T18" fmla="*/ 2147483647 w 172"/>
                <a:gd name="T19" fmla="*/ 2147483647 h 20"/>
                <a:gd name="T20" fmla="*/ 2147483647 w 172"/>
                <a:gd name="T21" fmla="*/ 2147483647 h 20"/>
                <a:gd name="T22" fmla="*/ 2147483647 w 172"/>
                <a:gd name="T23" fmla="*/ 2147483647 h 20"/>
                <a:gd name="T24" fmla="*/ 2147483647 w 172"/>
                <a:gd name="T25" fmla="*/ 2147483647 h 20"/>
                <a:gd name="T26" fmla="*/ 2147483647 w 172"/>
                <a:gd name="T27" fmla="*/ 2147483647 h 20"/>
                <a:gd name="T28" fmla="*/ 2147483647 w 172"/>
                <a:gd name="T29" fmla="*/ 2147483647 h 20"/>
                <a:gd name="T30" fmla="*/ 2147483647 w 172"/>
                <a:gd name="T31" fmla="*/ 2147483647 h 20"/>
                <a:gd name="T32" fmla="*/ 2147483647 w 172"/>
                <a:gd name="T33" fmla="*/ 2147483647 h 20"/>
                <a:gd name="T34" fmla="*/ 2147483647 w 172"/>
                <a:gd name="T35" fmla="*/ 2147483647 h 20"/>
                <a:gd name="T36" fmla="*/ 2147483647 w 172"/>
                <a:gd name="T37" fmla="*/ 2147483647 h 20"/>
                <a:gd name="T38" fmla="*/ 2147483647 w 172"/>
                <a:gd name="T39" fmla="*/ 2147483647 h 20"/>
                <a:gd name="T40" fmla="*/ 2147483647 w 172"/>
                <a:gd name="T41" fmla="*/ 2147483647 h 20"/>
                <a:gd name="T42" fmla="*/ 2147483647 w 172"/>
                <a:gd name="T43" fmla="*/ 2147483647 h 20"/>
                <a:gd name="T44" fmla="*/ 2147483647 w 172"/>
                <a:gd name="T45" fmla="*/ 2147483647 h 20"/>
                <a:gd name="T46" fmla="*/ 2147483647 w 172"/>
                <a:gd name="T47" fmla="*/ 0 h 2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72" h="20">
                  <a:moveTo>
                    <a:pt x="168" y="0"/>
                  </a:moveTo>
                  <a:cubicBezTo>
                    <a:pt x="4" y="0"/>
                    <a:pt x="4" y="0"/>
                    <a:pt x="4" y="0"/>
                  </a:cubicBezTo>
                  <a:cubicBezTo>
                    <a:pt x="2" y="0"/>
                    <a:pt x="0" y="1"/>
                    <a:pt x="0" y="2"/>
                  </a:cubicBezTo>
                  <a:cubicBezTo>
                    <a:pt x="0" y="12"/>
                    <a:pt x="0" y="12"/>
                    <a:pt x="0" y="12"/>
                  </a:cubicBezTo>
                  <a:cubicBezTo>
                    <a:pt x="0" y="12"/>
                    <a:pt x="2" y="13"/>
                    <a:pt x="4" y="13"/>
                  </a:cubicBezTo>
                  <a:cubicBezTo>
                    <a:pt x="13" y="13"/>
                    <a:pt x="13" y="13"/>
                    <a:pt x="13" y="13"/>
                  </a:cubicBezTo>
                  <a:cubicBezTo>
                    <a:pt x="18" y="20"/>
                    <a:pt x="18" y="20"/>
                    <a:pt x="18" y="20"/>
                  </a:cubicBezTo>
                  <a:cubicBezTo>
                    <a:pt x="24" y="13"/>
                    <a:pt x="24" y="13"/>
                    <a:pt x="24" y="13"/>
                  </a:cubicBezTo>
                  <a:cubicBezTo>
                    <a:pt x="31" y="13"/>
                    <a:pt x="31" y="13"/>
                    <a:pt x="31" y="13"/>
                  </a:cubicBezTo>
                  <a:cubicBezTo>
                    <a:pt x="36" y="20"/>
                    <a:pt x="36" y="20"/>
                    <a:pt x="36" y="20"/>
                  </a:cubicBezTo>
                  <a:cubicBezTo>
                    <a:pt x="42" y="13"/>
                    <a:pt x="42" y="13"/>
                    <a:pt x="42" y="13"/>
                  </a:cubicBezTo>
                  <a:cubicBezTo>
                    <a:pt x="115" y="13"/>
                    <a:pt x="115" y="13"/>
                    <a:pt x="115" y="13"/>
                  </a:cubicBezTo>
                  <a:cubicBezTo>
                    <a:pt x="121" y="20"/>
                    <a:pt x="121" y="20"/>
                    <a:pt x="121" y="20"/>
                  </a:cubicBezTo>
                  <a:cubicBezTo>
                    <a:pt x="126" y="13"/>
                    <a:pt x="126" y="13"/>
                    <a:pt x="126" y="13"/>
                  </a:cubicBezTo>
                  <a:cubicBezTo>
                    <a:pt x="136" y="13"/>
                    <a:pt x="136" y="13"/>
                    <a:pt x="136" y="13"/>
                  </a:cubicBezTo>
                  <a:cubicBezTo>
                    <a:pt x="141" y="20"/>
                    <a:pt x="141" y="20"/>
                    <a:pt x="141" y="20"/>
                  </a:cubicBezTo>
                  <a:cubicBezTo>
                    <a:pt x="147" y="13"/>
                    <a:pt x="147" y="13"/>
                    <a:pt x="147" y="13"/>
                  </a:cubicBezTo>
                  <a:cubicBezTo>
                    <a:pt x="152" y="13"/>
                    <a:pt x="152" y="13"/>
                    <a:pt x="152" y="13"/>
                  </a:cubicBezTo>
                  <a:cubicBezTo>
                    <a:pt x="158" y="20"/>
                    <a:pt x="158" y="20"/>
                    <a:pt x="158" y="20"/>
                  </a:cubicBezTo>
                  <a:cubicBezTo>
                    <a:pt x="163" y="13"/>
                    <a:pt x="163" y="13"/>
                    <a:pt x="163" y="13"/>
                  </a:cubicBezTo>
                  <a:cubicBezTo>
                    <a:pt x="168" y="13"/>
                    <a:pt x="168" y="13"/>
                    <a:pt x="168" y="13"/>
                  </a:cubicBezTo>
                  <a:cubicBezTo>
                    <a:pt x="170" y="13"/>
                    <a:pt x="172" y="12"/>
                    <a:pt x="172" y="12"/>
                  </a:cubicBezTo>
                  <a:cubicBezTo>
                    <a:pt x="172" y="2"/>
                    <a:pt x="172" y="2"/>
                    <a:pt x="172" y="2"/>
                  </a:cubicBezTo>
                  <a:cubicBezTo>
                    <a:pt x="172" y="1"/>
                    <a:pt x="170" y="0"/>
                    <a:pt x="168" y="0"/>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231" name="Freeform 125"/>
            <p:cNvSpPr/>
            <p:nvPr/>
          </p:nvSpPr>
          <p:spPr bwMode="auto">
            <a:xfrm>
              <a:off x="0" y="0"/>
              <a:ext cx="400937" cy="135772"/>
            </a:xfrm>
            <a:custGeom>
              <a:avLst/>
              <a:gdLst>
                <a:gd name="T0" fmla="*/ 2147483647 w 186"/>
                <a:gd name="T1" fmla="*/ 2147483647 h 63"/>
                <a:gd name="T2" fmla="*/ 2147483647 w 186"/>
                <a:gd name="T3" fmla="*/ 2147483647 h 63"/>
                <a:gd name="T4" fmla="*/ 2147483647 w 186"/>
                <a:gd name="T5" fmla="*/ 2147483647 h 63"/>
                <a:gd name="T6" fmla="*/ 2147483647 w 186"/>
                <a:gd name="T7" fmla="*/ 2147483647 h 63"/>
                <a:gd name="T8" fmla="*/ 2147483647 w 186"/>
                <a:gd name="T9" fmla="*/ 2147483647 h 63"/>
                <a:gd name="T10" fmla="*/ 2147483647 w 186"/>
                <a:gd name="T11" fmla="*/ 2147483647 h 63"/>
                <a:gd name="T12" fmla="*/ 2147483647 w 186"/>
                <a:gd name="T13" fmla="*/ 2147483647 h 63"/>
                <a:gd name="T14" fmla="*/ 2147483647 w 186"/>
                <a:gd name="T15" fmla="*/ 2147483647 h 63"/>
                <a:gd name="T16" fmla="*/ 2147483647 w 186"/>
                <a:gd name="T17" fmla="*/ 2147483647 h 63"/>
                <a:gd name="T18" fmla="*/ 2147483647 w 186"/>
                <a:gd name="T19" fmla="*/ 2147483647 h 63"/>
                <a:gd name="T20" fmla="*/ 2147483647 w 186"/>
                <a:gd name="T21" fmla="*/ 2147483647 h 63"/>
                <a:gd name="T22" fmla="*/ 2147483647 w 186"/>
                <a:gd name="T23" fmla="*/ 2147483647 h 63"/>
                <a:gd name="T24" fmla="*/ 2147483647 w 186"/>
                <a:gd name="T25" fmla="*/ 2147483647 h 63"/>
                <a:gd name="T26" fmla="*/ 2147483647 w 186"/>
                <a:gd name="T27" fmla="*/ 2147483647 h 63"/>
                <a:gd name="T28" fmla="*/ 2147483647 w 186"/>
                <a:gd name="T29" fmla="*/ 2147483647 h 63"/>
                <a:gd name="T30" fmla="*/ 2147483647 w 186"/>
                <a:gd name="T31" fmla="*/ 2147483647 h 63"/>
                <a:gd name="T32" fmla="*/ 2147483647 w 186"/>
                <a:gd name="T33" fmla="*/ 2147483647 h 63"/>
                <a:gd name="T34" fmla="*/ 2147483647 w 186"/>
                <a:gd name="T35" fmla="*/ 2147483647 h 63"/>
                <a:gd name="T36" fmla="*/ 0 w 186"/>
                <a:gd name="T37" fmla="*/ 2147483647 h 63"/>
                <a:gd name="T38" fmla="*/ 0 w 186"/>
                <a:gd name="T39" fmla="*/ 2147483647 h 63"/>
                <a:gd name="T40" fmla="*/ 2147483647 w 186"/>
                <a:gd name="T41" fmla="*/ 2147483647 h 63"/>
                <a:gd name="T42" fmla="*/ 2147483647 w 186"/>
                <a:gd name="T43" fmla="*/ 2147483647 h 6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6" h="63">
                  <a:moveTo>
                    <a:pt x="88" y="36"/>
                  </a:moveTo>
                  <a:cubicBezTo>
                    <a:pt x="97" y="36"/>
                    <a:pt x="97" y="36"/>
                    <a:pt x="97" y="36"/>
                  </a:cubicBezTo>
                  <a:cubicBezTo>
                    <a:pt x="80" y="63"/>
                    <a:pt x="80" y="63"/>
                    <a:pt x="80" y="63"/>
                  </a:cubicBezTo>
                  <a:cubicBezTo>
                    <a:pt x="91" y="63"/>
                    <a:pt x="91" y="63"/>
                    <a:pt x="91" y="63"/>
                  </a:cubicBezTo>
                  <a:cubicBezTo>
                    <a:pt x="103" y="46"/>
                    <a:pt x="103" y="46"/>
                    <a:pt x="103" y="46"/>
                  </a:cubicBezTo>
                  <a:cubicBezTo>
                    <a:pt x="113" y="46"/>
                    <a:pt x="113" y="46"/>
                    <a:pt x="113" y="46"/>
                  </a:cubicBezTo>
                  <a:cubicBezTo>
                    <a:pt x="101" y="63"/>
                    <a:pt x="101" y="63"/>
                    <a:pt x="101" y="63"/>
                  </a:cubicBezTo>
                  <a:cubicBezTo>
                    <a:pt x="112" y="63"/>
                    <a:pt x="112" y="63"/>
                    <a:pt x="112" y="63"/>
                  </a:cubicBezTo>
                  <a:cubicBezTo>
                    <a:pt x="118" y="54"/>
                    <a:pt x="118" y="54"/>
                    <a:pt x="118" y="54"/>
                  </a:cubicBezTo>
                  <a:cubicBezTo>
                    <a:pt x="126" y="54"/>
                    <a:pt x="126" y="54"/>
                    <a:pt x="126" y="54"/>
                  </a:cubicBezTo>
                  <a:cubicBezTo>
                    <a:pt x="121" y="63"/>
                    <a:pt x="121" y="63"/>
                    <a:pt x="121" y="63"/>
                  </a:cubicBezTo>
                  <a:cubicBezTo>
                    <a:pt x="172" y="63"/>
                    <a:pt x="172" y="63"/>
                    <a:pt x="172" y="63"/>
                  </a:cubicBezTo>
                  <a:cubicBezTo>
                    <a:pt x="172" y="63"/>
                    <a:pt x="186" y="49"/>
                    <a:pt x="165" y="45"/>
                  </a:cubicBezTo>
                  <a:cubicBezTo>
                    <a:pt x="165" y="45"/>
                    <a:pt x="100" y="39"/>
                    <a:pt x="70" y="8"/>
                  </a:cubicBezTo>
                  <a:cubicBezTo>
                    <a:pt x="70" y="8"/>
                    <a:pt x="62" y="0"/>
                    <a:pt x="63" y="11"/>
                  </a:cubicBezTo>
                  <a:cubicBezTo>
                    <a:pt x="62" y="12"/>
                    <a:pt x="60" y="13"/>
                    <a:pt x="58" y="15"/>
                  </a:cubicBezTo>
                  <a:cubicBezTo>
                    <a:pt x="43" y="28"/>
                    <a:pt x="10" y="9"/>
                    <a:pt x="10" y="9"/>
                  </a:cubicBezTo>
                  <a:cubicBezTo>
                    <a:pt x="9" y="8"/>
                    <a:pt x="7" y="8"/>
                    <a:pt x="6" y="9"/>
                  </a:cubicBezTo>
                  <a:cubicBezTo>
                    <a:pt x="3" y="9"/>
                    <a:pt x="0" y="12"/>
                    <a:pt x="0" y="21"/>
                  </a:cubicBezTo>
                  <a:cubicBezTo>
                    <a:pt x="0" y="63"/>
                    <a:pt x="0" y="63"/>
                    <a:pt x="0" y="63"/>
                  </a:cubicBezTo>
                  <a:cubicBezTo>
                    <a:pt x="69" y="63"/>
                    <a:pt x="69" y="63"/>
                    <a:pt x="69" y="63"/>
                  </a:cubicBezTo>
                  <a:lnTo>
                    <a:pt x="88" y="36"/>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7932" name="组合 231"/>
          <p:cNvGrpSpPr/>
          <p:nvPr/>
        </p:nvGrpSpPr>
        <p:grpSpPr bwMode="auto">
          <a:xfrm>
            <a:off x="2289573" y="3307387"/>
            <a:ext cx="278606" cy="378736"/>
            <a:chOff x="0" y="0"/>
            <a:chExt cx="335329" cy="454699"/>
          </a:xfrm>
        </p:grpSpPr>
        <p:sp>
          <p:nvSpPr>
            <p:cNvPr id="38222" name="Freeform 126"/>
            <p:cNvSpPr>
              <a:spLocks noEditPoints="1"/>
            </p:cNvSpPr>
            <p:nvPr/>
          </p:nvSpPr>
          <p:spPr bwMode="auto">
            <a:xfrm>
              <a:off x="0" y="144884"/>
              <a:ext cx="335329" cy="309815"/>
            </a:xfrm>
            <a:custGeom>
              <a:avLst/>
              <a:gdLst>
                <a:gd name="T0" fmla="*/ 2147483647 w 156"/>
                <a:gd name="T1" fmla="*/ 2147483647 h 144"/>
                <a:gd name="T2" fmla="*/ 2147483647 w 156"/>
                <a:gd name="T3" fmla="*/ 2147483647 h 144"/>
                <a:gd name="T4" fmla="*/ 2147483647 w 156"/>
                <a:gd name="T5" fmla="*/ 2147483647 h 144"/>
                <a:gd name="T6" fmla="*/ 2147483647 w 156"/>
                <a:gd name="T7" fmla="*/ 2147483647 h 144"/>
                <a:gd name="T8" fmla="*/ 2147483647 w 156"/>
                <a:gd name="T9" fmla="*/ 2147483647 h 144"/>
                <a:gd name="T10" fmla="*/ 2147483647 w 156"/>
                <a:gd name="T11" fmla="*/ 2147483647 h 144"/>
                <a:gd name="T12" fmla="*/ 2147483647 w 156"/>
                <a:gd name="T13" fmla="*/ 2147483647 h 144"/>
                <a:gd name="T14" fmla="*/ 2147483647 w 156"/>
                <a:gd name="T15" fmla="*/ 2147483647 h 144"/>
                <a:gd name="T16" fmla="*/ 2147483647 w 156"/>
                <a:gd name="T17" fmla="*/ 2147483647 h 144"/>
                <a:gd name="T18" fmla="*/ 2147483647 w 156"/>
                <a:gd name="T19" fmla="*/ 2147483647 h 144"/>
                <a:gd name="T20" fmla="*/ 2147483647 w 156"/>
                <a:gd name="T21" fmla="*/ 2147483647 h 144"/>
                <a:gd name="T22" fmla="*/ 2147483647 w 156"/>
                <a:gd name="T23" fmla="*/ 2147483647 h 144"/>
                <a:gd name="T24" fmla="*/ 2147483647 w 156"/>
                <a:gd name="T25" fmla="*/ 2147483647 h 144"/>
                <a:gd name="T26" fmla="*/ 2147483647 w 156"/>
                <a:gd name="T27" fmla="*/ 2147483647 h 144"/>
                <a:gd name="T28" fmla="*/ 2147483647 w 156"/>
                <a:gd name="T29" fmla="*/ 2147483647 h 144"/>
                <a:gd name="T30" fmla="*/ 2147483647 w 156"/>
                <a:gd name="T31" fmla="*/ 2147483647 h 144"/>
                <a:gd name="T32" fmla="*/ 2147483647 w 156"/>
                <a:gd name="T33" fmla="*/ 2147483647 h 144"/>
                <a:gd name="T34" fmla="*/ 2147483647 w 156"/>
                <a:gd name="T35" fmla="*/ 2147483647 h 144"/>
                <a:gd name="T36" fmla="*/ 2147483647 w 156"/>
                <a:gd name="T37" fmla="*/ 2147483647 h 144"/>
                <a:gd name="T38" fmla="*/ 2147483647 w 156"/>
                <a:gd name="T39" fmla="*/ 2147483647 h 144"/>
                <a:gd name="T40" fmla="*/ 2147483647 w 156"/>
                <a:gd name="T41" fmla="*/ 0 h 144"/>
                <a:gd name="T42" fmla="*/ 2147483647 w 156"/>
                <a:gd name="T43" fmla="*/ 2147483647 h 144"/>
                <a:gd name="T44" fmla="*/ 2147483647 w 156"/>
                <a:gd name="T45" fmla="*/ 2147483647 h 144"/>
                <a:gd name="T46" fmla="*/ 2147483647 w 156"/>
                <a:gd name="T47" fmla="*/ 2147483647 h 144"/>
                <a:gd name="T48" fmla="*/ 2147483647 w 156"/>
                <a:gd name="T49" fmla="*/ 2147483647 h 144"/>
                <a:gd name="T50" fmla="*/ 2147483647 w 156"/>
                <a:gd name="T51" fmla="*/ 2147483647 h 144"/>
                <a:gd name="T52" fmla="*/ 2147483647 w 156"/>
                <a:gd name="T53" fmla="*/ 2147483647 h 144"/>
                <a:gd name="T54" fmla="*/ 0 w 156"/>
                <a:gd name="T55" fmla="*/ 2147483647 h 144"/>
                <a:gd name="T56" fmla="*/ 2147483647 w 156"/>
                <a:gd name="T57" fmla="*/ 2147483647 h 144"/>
                <a:gd name="T58" fmla="*/ 2147483647 w 156"/>
                <a:gd name="T59" fmla="*/ 2147483647 h 144"/>
                <a:gd name="T60" fmla="*/ 2147483647 w 156"/>
                <a:gd name="T61" fmla="*/ 2147483647 h 144"/>
                <a:gd name="T62" fmla="*/ 2147483647 w 156"/>
                <a:gd name="T63" fmla="*/ 2147483647 h 144"/>
                <a:gd name="T64" fmla="*/ 2147483647 w 156"/>
                <a:gd name="T65" fmla="*/ 2147483647 h 144"/>
                <a:gd name="T66" fmla="*/ 2147483647 w 156"/>
                <a:gd name="T67" fmla="*/ 2147483647 h 144"/>
                <a:gd name="T68" fmla="*/ 2147483647 w 156"/>
                <a:gd name="T69" fmla="*/ 2147483647 h 144"/>
                <a:gd name="T70" fmla="*/ 2147483647 w 156"/>
                <a:gd name="T71" fmla="*/ 2147483647 h 144"/>
                <a:gd name="T72" fmla="*/ 2147483647 w 156"/>
                <a:gd name="T73" fmla="*/ 2147483647 h 144"/>
                <a:gd name="T74" fmla="*/ 2147483647 w 156"/>
                <a:gd name="T75" fmla="*/ 2147483647 h 144"/>
                <a:gd name="T76" fmla="*/ 2147483647 w 156"/>
                <a:gd name="T77" fmla="*/ 2147483647 h 144"/>
                <a:gd name="T78" fmla="*/ 2147483647 w 156"/>
                <a:gd name="T79" fmla="*/ 2147483647 h 144"/>
                <a:gd name="T80" fmla="*/ 2147483647 w 156"/>
                <a:gd name="T81" fmla="*/ 2147483647 h 144"/>
                <a:gd name="T82" fmla="*/ 2147483647 w 156"/>
                <a:gd name="T83" fmla="*/ 2147483647 h 144"/>
                <a:gd name="T84" fmla="*/ 2147483647 w 156"/>
                <a:gd name="T85" fmla="*/ 2147483647 h 144"/>
                <a:gd name="T86" fmla="*/ 2147483647 w 156"/>
                <a:gd name="T87" fmla="*/ 2147483647 h 144"/>
                <a:gd name="T88" fmla="*/ 2147483647 w 156"/>
                <a:gd name="T89" fmla="*/ 2147483647 h 144"/>
                <a:gd name="T90" fmla="*/ 2147483647 w 156"/>
                <a:gd name="T91" fmla="*/ 2147483647 h 144"/>
                <a:gd name="T92" fmla="*/ 2147483647 w 156"/>
                <a:gd name="T93" fmla="*/ 2147483647 h 14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56" h="144">
                  <a:moveTo>
                    <a:pt x="139" y="91"/>
                  </a:moveTo>
                  <a:cubicBezTo>
                    <a:pt x="140" y="90"/>
                    <a:pt x="142" y="88"/>
                    <a:pt x="142" y="86"/>
                  </a:cubicBezTo>
                  <a:cubicBezTo>
                    <a:pt x="142" y="23"/>
                    <a:pt x="142" y="23"/>
                    <a:pt x="142" y="23"/>
                  </a:cubicBezTo>
                  <a:cubicBezTo>
                    <a:pt x="144" y="23"/>
                    <a:pt x="144" y="23"/>
                    <a:pt x="144" y="23"/>
                  </a:cubicBezTo>
                  <a:cubicBezTo>
                    <a:pt x="144" y="43"/>
                    <a:pt x="144" y="43"/>
                    <a:pt x="144" y="43"/>
                  </a:cubicBezTo>
                  <a:cubicBezTo>
                    <a:pt x="144" y="43"/>
                    <a:pt x="144" y="43"/>
                    <a:pt x="144" y="43"/>
                  </a:cubicBezTo>
                  <a:cubicBezTo>
                    <a:pt x="144" y="43"/>
                    <a:pt x="144" y="43"/>
                    <a:pt x="144" y="43"/>
                  </a:cubicBezTo>
                  <a:cubicBezTo>
                    <a:pt x="144" y="45"/>
                    <a:pt x="146" y="47"/>
                    <a:pt x="148" y="47"/>
                  </a:cubicBezTo>
                  <a:cubicBezTo>
                    <a:pt x="150" y="47"/>
                    <a:pt x="151" y="45"/>
                    <a:pt x="151" y="43"/>
                  </a:cubicBezTo>
                  <a:cubicBezTo>
                    <a:pt x="151" y="43"/>
                    <a:pt x="151" y="43"/>
                    <a:pt x="151" y="43"/>
                  </a:cubicBezTo>
                  <a:cubicBezTo>
                    <a:pt x="151" y="22"/>
                    <a:pt x="151" y="22"/>
                    <a:pt x="151" y="22"/>
                  </a:cubicBezTo>
                  <a:cubicBezTo>
                    <a:pt x="151" y="12"/>
                    <a:pt x="139" y="12"/>
                    <a:pt x="139" y="12"/>
                  </a:cubicBezTo>
                  <a:cubicBezTo>
                    <a:pt x="122" y="12"/>
                    <a:pt x="122" y="12"/>
                    <a:pt x="122" y="12"/>
                  </a:cubicBezTo>
                  <a:cubicBezTo>
                    <a:pt x="109" y="12"/>
                    <a:pt x="109" y="22"/>
                    <a:pt x="109" y="22"/>
                  </a:cubicBezTo>
                  <a:cubicBezTo>
                    <a:pt x="109" y="43"/>
                    <a:pt x="109" y="43"/>
                    <a:pt x="109" y="43"/>
                  </a:cubicBezTo>
                  <a:cubicBezTo>
                    <a:pt x="109" y="43"/>
                    <a:pt x="109" y="43"/>
                    <a:pt x="109" y="43"/>
                  </a:cubicBezTo>
                  <a:cubicBezTo>
                    <a:pt x="109" y="44"/>
                    <a:pt x="109" y="44"/>
                    <a:pt x="109" y="44"/>
                  </a:cubicBezTo>
                  <a:cubicBezTo>
                    <a:pt x="109" y="46"/>
                    <a:pt x="111" y="47"/>
                    <a:pt x="113" y="47"/>
                  </a:cubicBezTo>
                  <a:cubicBezTo>
                    <a:pt x="115" y="47"/>
                    <a:pt x="117" y="46"/>
                    <a:pt x="117" y="44"/>
                  </a:cubicBezTo>
                  <a:cubicBezTo>
                    <a:pt x="117" y="43"/>
                    <a:pt x="117" y="43"/>
                    <a:pt x="117" y="43"/>
                  </a:cubicBezTo>
                  <a:cubicBezTo>
                    <a:pt x="117" y="43"/>
                    <a:pt x="117" y="43"/>
                    <a:pt x="117" y="43"/>
                  </a:cubicBezTo>
                  <a:cubicBezTo>
                    <a:pt x="117" y="23"/>
                    <a:pt x="117" y="23"/>
                    <a:pt x="117" y="23"/>
                  </a:cubicBezTo>
                  <a:cubicBezTo>
                    <a:pt x="119" y="23"/>
                    <a:pt x="119" y="23"/>
                    <a:pt x="119" y="23"/>
                  </a:cubicBezTo>
                  <a:cubicBezTo>
                    <a:pt x="119" y="86"/>
                    <a:pt x="119" y="86"/>
                    <a:pt x="119" y="86"/>
                  </a:cubicBezTo>
                  <a:cubicBezTo>
                    <a:pt x="119" y="88"/>
                    <a:pt x="120" y="90"/>
                    <a:pt x="122" y="91"/>
                  </a:cubicBezTo>
                  <a:cubicBezTo>
                    <a:pt x="104" y="91"/>
                    <a:pt x="104" y="91"/>
                    <a:pt x="104" y="91"/>
                  </a:cubicBezTo>
                  <a:cubicBezTo>
                    <a:pt x="104" y="42"/>
                    <a:pt x="104" y="42"/>
                    <a:pt x="104" y="42"/>
                  </a:cubicBezTo>
                  <a:cubicBezTo>
                    <a:pt x="70" y="42"/>
                    <a:pt x="70" y="42"/>
                    <a:pt x="70" y="42"/>
                  </a:cubicBezTo>
                  <a:cubicBezTo>
                    <a:pt x="50" y="42"/>
                    <a:pt x="50" y="42"/>
                    <a:pt x="50" y="42"/>
                  </a:cubicBezTo>
                  <a:cubicBezTo>
                    <a:pt x="50" y="79"/>
                    <a:pt x="50" y="79"/>
                    <a:pt x="50" y="79"/>
                  </a:cubicBezTo>
                  <a:cubicBezTo>
                    <a:pt x="33" y="79"/>
                    <a:pt x="33" y="79"/>
                    <a:pt x="33" y="79"/>
                  </a:cubicBezTo>
                  <a:cubicBezTo>
                    <a:pt x="35" y="78"/>
                    <a:pt x="36" y="76"/>
                    <a:pt x="36" y="74"/>
                  </a:cubicBezTo>
                  <a:cubicBezTo>
                    <a:pt x="36" y="11"/>
                    <a:pt x="36" y="11"/>
                    <a:pt x="36" y="11"/>
                  </a:cubicBezTo>
                  <a:cubicBezTo>
                    <a:pt x="38" y="11"/>
                    <a:pt x="38" y="11"/>
                    <a:pt x="38" y="11"/>
                  </a:cubicBezTo>
                  <a:cubicBezTo>
                    <a:pt x="38" y="31"/>
                    <a:pt x="38" y="31"/>
                    <a:pt x="38" y="31"/>
                  </a:cubicBezTo>
                  <a:cubicBezTo>
                    <a:pt x="38" y="31"/>
                    <a:pt x="38" y="31"/>
                    <a:pt x="38" y="31"/>
                  </a:cubicBezTo>
                  <a:cubicBezTo>
                    <a:pt x="38" y="31"/>
                    <a:pt x="38" y="31"/>
                    <a:pt x="38" y="31"/>
                  </a:cubicBezTo>
                  <a:cubicBezTo>
                    <a:pt x="38" y="33"/>
                    <a:pt x="40" y="35"/>
                    <a:pt x="42" y="35"/>
                  </a:cubicBezTo>
                  <a:cubicBezTo>
                    <a:pt x="44" y="35"/>
                    <a:pt x="46" y="33"/>
                    <a:pt x="46" y="31"/>
                  </a:cubicBezTo>
                  <a:cubicBezTo>
                    <a:pt x="46" y="31"/>
                    <a:pt x="46" y="31"/>
                    <a:pt x="46" y="31"/>
                  </a:cubicBezTo>
                  <a:cubicBezTo>
                    <a:pt x="46" y="10"/>
                    <a:pt x="46" y="10"/>
                    <a:pt x="46" y="10"/>
                  </a:cubicBezTo>
                  <a:cubicBezTo>
                    <a:pt x="45" y="0"/>
                    <a:pt x="34" y="0"/>
                    <a:pt x="34" y="0"/>
                  </a:cubicBezTo>
                  <a:cubicBezTo>
                    <a:pt x="16" y="0"/>
                    <a:pt x="16" y="0"/>
                    <a:pt x="16" y="0"/>
                  </a:cubicBezTo>
                  <a:cubicBezTo>
                    <a:pt x="3" y="0"/>
                    <a:pt x="4" y="10"/>
                    <a:pt x="4" y="10"/>
                  </a:cubicBezTo>
                  <a:cubicBezTo>
                    <a:pt x="4" y="31"/>
                    <a:pt x="4" y="31"/>
                    <a:pt x="4" y="31"/>
                  </a:cubicBezTo>
                  <a:cubicBezTo>
                    <a:pt x="4" y="31"/>
                    <a:pt x="4" y="31"/>
                    <a:pt x="4" y="31"/>
                  </a:cubicBezTo>
                  <a:cubicBezTo>
                    <a:pt x="4" y="31"/>
                    <a:pt x="4" y="31"/>
                    <a:pt x="4" y="31"/>
                  </a:cubicBezTo>
                  <a:cubicBezTo>
                    <a:pt x="4" y="34"/>
                    <a:pt x="5" y="35"/>
                    <a:pt x="7" y="35"/>
                  </a:cubicBezTo>
                  <a:cubicBezTo>
                    <a:pt x="10" y="35"/>
                    <a:pt x="11" y="34"/>
                    <a:pt x="11" y="31"/>
                  </a:cubicBezTo>
                  <a:cubicBezTo>
                    <a:pt x="11" y="31"/>
                    <a:pt x="11" y="31"/>
                    <a:pt x="11" y="31"/>
                  </a:cubicBezTo>
                  <a:cubicBezTo>
                    <a:pt x="11" y="31"/>
                    <a:pt x="11" y="31"/>
                    <a:pt x="11" y="31"/>
                  </a:cubicBezTo>
                  <a:cubicBezTo>
                    <a:pt x="11" y="11"/>
                    <a:pt x="11" y="11"/>
                    <a:pt x="11" y="11"/>
                  </a:cubicBezTo>
                  <a:cubicBezTo>
                    <a:pt x="14" y="11"/>
                    <a:pt x="14" y="11"/>
                    <a:pt x="14" y="11"/>
                  </a:cubicBezTo>
                  <a:cubicBezTo>
                    <a:pt x="13" y="74"/>
                    <a:pt x="13" y="74"/>
                    <a:pt x="13" y="74"/>
                  </a:cubicBezTo>
                  <a:cubicBezTo>
                    <a:pt x="13" y="76"/>
                    <a:pt x="15" y="78"/>
                    <a:pt x="16" y="79"/>
                  </a:cubicBezTo>
                  <a:cubicBezTo>
                    <a:pt x="0" y="79"/>
                    <a:pt x="0" y="79"/>
                    <a:pt x="0" y="79"/>
                  </a:cubicBezTo>
                  <a:cubicBezTo>
                    <a:pt x="0" y="144"/>
                    <a:pt x="0" y="144"/>
                    <a:pt x="0" y="144"/>
                  </a:cubicBezTo>
                  <a:cubicBezTo>
                    <a:pt x="50" y="144"/>
                    <a:pt x="50" y="144"/>
                    <a:pt x="50" y="144"/>
                  </a:cubicBezTo>
                  <a:cubicBezTo>
                    <a:pt x="53" y="144"/>
                    <a:pt x="53" y="144"/>
                    <a:pt x="53" y="144"/>
                  </a:cubicBezTo>
                  <a:cubicBezTo>
                    <a:pt x="103" y="144"/>
                    <a:pt x="103" y="144"/>
                    <a:pt x="103" y="144"/>
                  </a:cubicBezTo>
                  <a:cubicBezTo>
                    <a:pt x="104" y="144"/>
                    <a:pt x="104" y="144"/>
                    <a:pt x="104" y="144"/>
                  </a:cubicBezTo>
                  <a:cubicBezTo>
                    <a:pt x="156" y="144"/>
                    <a:pt x="156" y="144"/>
                    <a:pt x="156" y="144"/>
                  </a:cubicBezTo>
                  <a:cubicBezTo>
                    <a:pt x="156" y="91"/>
                    <a:pt x="156" y="91"/>
                    <a:pt x="156" y="91"/>
                  </a:cubicBezTo>
                  <a:lnTo>
                    <a:pt x="139" y="91"/>
                  </a:lnTo>
                  <a:close/>
                  <a:moveTo>
                    <a:pt x="24" y="74"/>
                  </a:moveTo>
                  <a:cubicBezTo>
                    <a:pt x="24" y="34"/>
                    <a:pt x="24" y="34"/>
                    <a:pt x="24" y="34"/>
                  </a:cubicBezTo>
                  <a:cubicBezTo>
                    <a:pt x="26" y="34"/>
                    <a:pt x="26" y="34"/>
                    <a:pt x="26" y="34"/>
                  </a:cubicBezTo>
                  <a:cubicBezTo>
                    <a:pt x="26" y="74"/>
                    <a:pt x="26" y="74"/>
                    <a:pt x="26" y="74"/>
                  </a:cubicBezTo>
                  <a:cubicBezTo>
                    <a:pt x="26" y="74"/>
                    <a:pt x="26" y="74"/>
                    <a:pt x="26" y="74"/>
                  </a:cubicBezTo>
                  <a:cubicBezTo>
                    <a:pt x="26" y="77"/>
                    <a:pt x="27" y="78"/>
                    <a:pt x="29" y="79"/>
                  </a:cubicBezTo>
                  <a:cubicBezTo>
                    <a:pt x="21" y="79"/>
                    <a:pt x="21" y="79"/>
                    <a:pt x="21" y="79"/>
                  </a:cubicBezTo>
                  <a:cubicBezTo>
                    <a:pt x="22" y="78"/>
                    <a:pt x="24" y="76"/>
                    <a:pt x="24" y="74"/>
                  </a:cubicBezTo>
                  <a:close/>
                  <a:moveTo>
                    <a:pt x="49" y="140"/>
                  </a:moveTo>
                  <a:cubicBezTo>
                    <a:pt x="4" y="140"/>
                    <a:pt x="4" y="140"/>
                    <a:pt x="4" y="140"/>
                  </a:cubicBezTo>
                  <a:cubicBezTo>
                    <a:pt x="4" y="83"/>
                    <a:pt x="4" y="83"/>
                    <a:pt x="4" y="83"/>
                  </a:cubicBezTo>
                  <a:cubicBezTo>
                    <a:pt x="49" y="83"/>
                    <a:pt x="49" y="83"/>
                    <a:pt x="49" y="83"/>
                  </a:cubicBezTo>
                  <a:lnTo>
                    <a:pt x="49" y="140"/>
                  </a:lnTo>
                  <a:close/>
                  <a:moveTo>
                    <a:pt x="99" y="140"/>
                  </a:moveTo>
                  <a:cubicBezTo>
                    <a:pt x="55" y="140"/>
                    <a:pt x="55" y="140"/>
                    <a:pt x="55" y="140"/>
                  </a:cubicBezTo>
                  <a:cubicBezTo>
                    <a:pt x="55" y="46"/>
                    <a:pt x="55" y="46"/>
                    <a:pt x="55" y="46"/>
                  </a:cubicBezTo>
                  <a:cubicBezTo>
                    <a:pt x="99" y="46"/>
                    <a:pt x="99" y="46"/>
                    <a:pt x="99" y="46"/>
                  </a:cubicBezTo>
                  <a:lnTo>
                    <a:pt x="99" y="140"/>
                  </a:lnTo>
                  <a:close/>
                  <a:moveTo>
                    <a:pt x="129" y="86"/>
                  </a:moveTo>
                  <a:cubicBezTo>
                    <a:pt x="129" y="46"/>
                    <a:pt x="129" y="46"/>
                    <a:pt x="129" y="46"/>
                  </a:cubicBezTo>
                  <a:cubicBezTo>
                    <a:pt x="131" y="46"/>
                    <a:pt x="131" y="46"/>
                    <a:pt x="131" y="46"/>
                  </a:cubicBezTo>
                  <a:cubicBezTo>
                    <a:pt x="131" y="86"/>
                    <a:pt x="131" y="86"/>
                    <a:pt x="131" y="86"/>
                  </a:cubicBezTo>
                  <a:cubicBezTo>
                    <a:pt x="132" y="87"/>
                    <a:pt x="132" y="87"/>
                    <a:pt x="132" y="87"/>
                  </a:cubicBezTo>
                  <a:cubicBezTo>
                    <a:pt x="132" y="88"/>
                    <a:pt x="133" y="90"/>
                    <a:pt x="134" y="91"/>
                  </a:cubicBezTo>
                  <a:cubicBezTo>
                    <a:pt x="127" y="91"/>
                    <a:pt x="127" y="91"/>
                    <a:pt x="127" y="91"/>
                  </a:cubicBezTo>
                  <a:cubicBezTo>
                    <a:pt x="128" y="90"/>
                    <a:pt x="129" y="88"/>
                    <a:pt x="129" y="86"/>
                  </a:cubicBezTo>
                  <a:close/>
                  <a:moveTo>
                    <a:pt x="152" y="140"/>
                  </a:moveTo>
                  <a:cubicBezTo>
                    <a:pt x="107" y="140"/>
                    <a:pt x="107" y="140"/>
                    <a:pt x="107" y="140"/>
                  </a:cubicBezTo>
                  <a:cubicBezTo>
                    <a:pt x="107" y="95"/>
                    <a:pt x="107" y="95"/>
                    <a:pt x="107" y="95"/>
                  </a:cubicBezTo>
                  <a:cubicBezTo>
                    <a:pt x="152" y="95"/>
                    <a:pt x="152" y="95"/>
                    <a:pt x="152" y="95"/>
                  </a:cubicBezTo>
                  <a:lnTo>
                    <a:pt x="152" y="140"/>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223" name="Freeform 127"/>
            <p:cNvSpPr/>
            <p:nvPr/>
          </p:nvSpPr>
          <p:spPr bwMode="auto">
            <a:xfrm>
              <a:off x="145795" y="284301"/>
              <a:ext cx="45561" cy="80187"/>
            </a:xfrm>
            <a:custGeom>
              <a:avLst/>
              <a:gdLst>
                <a:gd name="T0" fmla="*/ 2147483647 w 21"/>
                <a:gd name="T1" fmla="*/ 2147483647 h 37"/>
                <a:gd name="T2" fmla="*/ 2147483647 w 21"/>
                <a:gd name="T3" fmla="*/ 2147483647 h 37"/>
                <a:gd name="T4" fmla="*/ 2147483647 w 21"/>
                <a:gd name="T5" fmla="*/ 0 h 37"/>
                <a:gd name="T6" fmla="*/ 2147483647 w 21"/>
                <a:gd name="T7" fmla="*/ 0 h 37"/>
                <a:gd name="T8" fmla="*/ 2147483647 w 21"/>
                <a:gd name="T9" fmla="*/ 2147483647 h 37"/>
                <a:gd name="T10" fmla="*/ 2147483647 w 21"/>
                <a:gd name="T11" fmla="*/ 2147483647 h 37"/>
                <a:gd name="T12" fmla="*/ 2147483647 w 21"/>
                <a:gd name="T13" fmla="*/ 2147483647 h 37"/>
                <a:gd name="T14" fmla="*/ 0 w 21"/>
                <a:gd name="T15" fmla="*/ 2147483647 h 37"/>
                <a:gd name="T16" fmla="*/ 0 w 21"/>
                <a:gd name="T17" fmla="*/ 2147483647 h 37"/>
                <a:gd name="T18" fmla="*/ 2147483647 w 21"/>
                <a:gd name="T19" fmla="*/ 2147483647 h 37"/>
                <a:gd name="T20" fmla="*/ 2147483647 w 21"/>
                <a:gd name="T21" fmla="*/ 2147483647 h 37"/>
                <a:gd name="T22" fmla="*/ 0 w 21"/>
                <a:gd name="T23" fmla="*/ 2147483647 h 37"/>
                <a:gd name="T24" fmla="*/ 0 w 21"/>
                <a:gd name="T25" fmla="*/ 2147483647 h 37"/>
                <a:gd name="T26" fmla="*/ 2147483647 w 21"/>
                <a:gd name="T27" fmla="*/ 2147483647 h 37"/>
                <a:gd name="T28" fmla="*/ 2147483647 w 21"/>
                <a:gd name="T29" fmla="*/ 2147483647 h 3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 h="37">
                  <a:moveTo>
                    <a:pt x="21" y="34"/>
                  </a:moveTo>
                  <a:cubicBezTo>
                    <a:pt x="13" y="34"/>
                    <a:pt x="13" y="34"/>
                    <a:pt x="13" y="34"/>
                  </a:cubicBezTo>
                  <a:cubicBezTo>
                    <a:pt x="13" y="0"/>
                    <a:pt x="13" y="0"/>
                    <a:pt x="13" y="0"/>
                  </a:cubicBezTo>
                  <a:cubicBezTo>
                    <a:pt x="9" y="0"/>
                    <a:pt x="9" y="0"/>
                    <a:pt x="9" y="0"/>
                  </a:cubicBezTo>
                  <a:cubicBezTo>
                    <a:pt x="9" y="1"/>
                    <a:pt x="9" y="2"/>
                    <a:pt x="8" y="3"/>
                  </a:cubicBezTo>
                  <a:cubicBezTo>
                    <a:pt x="8" y="3"/>
                    <a:pt x="7" y="4"/>
                    <a:pt x="6" y="4"/>
                  </a:cubicBezTo>
                  <a:cubicBezTo>
                    <a:pt x="6" y="4"/>
                    <a:pt x="5" y="5"/>
                    <a:pt x="4" y="5"/>
                  </a:cubicBezTo>
                  <a:cubicBezTo>
                    <a:pt x="3" y="5"/>
                    <a:pt x="1" y="5"/>
                    <a:pt x="0" y="5"/>
                  </a:cubicBezTo>
                  <a:cubicBezTo>
                    <a:pt x="0" y="9"/>
                    <a:pt x="0" y="9"/>
                    <a:pt x="0" y="9"/>
                  </a:cubicBezTo>
                  <a:cubicBezTo>
                    <a:pt x="8" y="9"/>
                    <a:pt x="8" y="9"/>
                    <a:pt x="8" y="9"/>
                  </a:cubicBezTo>
                  <a:cubicBezTo>
                    <a:pt x="8" y="34"/>
                    <a:pt x="8" y="34"/>
                    <a:pt x="8" y="34"/>
                  </a:cubicBezTo>
                  <a:cubicBezTo>
                    <a:pt x="0" y="34"/>
                    <a:pt x="0" y="34"/>
                    <a:pt x="0" y="34"/>
                  </a:cubicBezTo>
                  <a:cubicBezTo>
                    <a:pt x="0" y="37"/>
                    <a:pt x="0" y="37"/>
                    <a:pt x="0" y="37"/>
                  </a:cubicBezTo>
                  <a:cubicBezTo>
                    <a:pt x="21" y="37"/>
                    <a:pt x="21" y="37"/>
                    <a:pt x="21" y="37"/>
                  </a:cubicBezTo>
                  <a:lnTo>
                    <a:pt x="21" y="34"/>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224" name="Freeform 128"/>
            <p:cNvSpPr/>
            <p:nvPr/>
          </p:nvSpPr>
          <p:spPr bwMode="auto">
            <a:xfrm>
              <a:off x="31893" y="342619"/>
              <a:ext cx="53762" cy="82010"/>
            </a:xfrm>
            <a:custGeom>
              <a:avLst/>
              <a:gdLst>
                <a:gd name="T0" fmla="*/ 2147483647 w 25"/>
                <a:gd name="T1" fmla="*/ 2147483647 h 38"/>
                <a:gd name="T2" fmla="*/ 2147483647 w 25"/>
                <a:gd name="T3" fmla="*/ 2147483647 h 38"/>
                <a:gd name="T4" fmla="*/ 2147483647 w 25"/>
                <a:gd name="T5" fmla="*/ 2147483647 h 38"/>
                <a:gd name="T6" fmla="*/ 2147483647 w 25"/>
                <a:gd name="T7" fmla="*/ 2147483647 h 38"/>
                <a:gd name="T8" fmla="*/ 2147483647 w 25"/>
                <a:gd name="T9" fmla="*/ 2147483647 h 38"/>
                <a:gd name="T10" fmla="*/ 2147483647 w 25"/>
                <a:gd name="T11" fmla="*/ 2147483647 h 38"/>
                <a:gd name="T12" fmla="*/ 2147483647 w 25"/>
                <a:gd name="T13" fmla="*/ 2147483647 h 38"/>
                <a:gd name="T14" fmla="*/ 2147483647 w 25"/>
                <a:gd name="T15" fmla="*/ 2147483647 h 38"/>
                <a:gd name="T16" fmla="*/ 2147483647 w 25"/>
                <a:gd name="T17" fmla="*/ 2147483647 h 38"/>
                <a:gd name="T18" fmla="*/ 2147483647 w 25"/>
                <a:gd name="T19" fmla="*/ 0 h 38"/>
                <a:gd name="T20" fmla="*/ 2147483647 w 25"/>
                <a:gd name="T21" fmla="*/ 0 h 38"/>
                <a:gd name="T22" fmla="*/ 0 w 25"/>
                <a:gd name="T23" fmla="*/ 2147483647 h 38"/>
                <a:gd name="T24" fmla="*/ 0 w 25"/>
                <a:gd name="T25" fmla="*/ 2147483647 h 38"/>
                <a:gd name="T26" fmla="*/ 2147483647 w 25"/>
                <a:gd name="T27" fmla="*/ 2147483647 h 38"/>
                <a:gd name="T28" fmla="*/ 2147483647 w 25"/>
                <a:gd name="T29" fmla="*/ 2147483647 h 38"/>
                <a:gd name="T30" fmla="*/ 2147483647 w 25"/>
                <a:gd name="T31" fmla="*/ 2147483647 h 38"/>
                <a:gd name="T32" fmla="*/ 2147483647 w 25"/>
                <a:gd name="T33" fmla="*/ 2147483647 h 38"/>
                <a:gd name="T34" fmla="*/ 2147483647 w 25"/>
                <a:gd name="T35" fmla="*/ 2147483647 h 38"/>
                <a:gd name="T36" fmla="*/ 2147483647 w 25"/>
                <a:gd name="T37" fmla="*/ 2147483647 h 38"/>
                <a:gd name="T38" fmla="*/ 2147483647 w 25"/>
                <a:gd name="T39" fmla="*/ 2147483647 h 38"/>
                <a:gd name="T40" fmla="*/ 2147483647 w 25"/>
                <a:gd name="T41" fmla="*/ 2147483647 h 38"/>
                <a:gd name="T42" fmla="*/ 0 w 25"/>
                <a:gd name="T43" fmla="*/ 2147483647 h 38"/>
                <a:gd name="T44" fmla="*/ 0 w 25"/>
                <a:gd name="T45" fmla="*/ 2147483647 h 38"/>
                <a:gd name="T46" fmla="*/ 2147483647 w 25"/>
                <a:gd name="T47" fmla="*/ 2147483647 h 38"/>
                <a:gd name="T48" fmla="*/ 2147483647 w 25"/>
                <a:gd name="T49" fmla="*/ 2147483647 h 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5" h="38">
                  <a:moveTo>
                    <a:pt x="25" y="34"/>
                  </a:moveTo>
                  <a:cubicBezTo>
                    <a:pt x="5" y="34"/>
                    <a:pt x="5" y="34"/>
                    <a:pt x="5" y="34"/>
                  </a:cubicBezTo>
                  <a:cubicBezTo>
                    <a:pt x="6" y="32"/>
                    <a:pt x="8" y="31"/>
                    <a:pt x="10" y="29"/>
                  </a:cubicBezTo>
                  <a:cubicBezTo>
                    <a:pt x="12" y="27"/>
                    <a:pt x="14" y="26"/>
                    <a:pt x="16" y="24"/>
                  </a:cubicBezTo>
                  <a:cubicBezTo>
                    <a:pt x="17" y="23"/>
                    <a:pt x="18" y="21"/>
                    <a:pt x="19" y="20"/>
                  </a:cubicBezTo>
                  <a:cubicBezTo>
                    <a:pt x="20" y="19"/>
                    <a:pt x="20" y="18"/>
                    <a:pt x="21" y="17"/>
                  </a:cubicBezTo>
                  <a:cubicBezTo>
                    <a:pt x="22" y="16"/>
                    <a:pt x="22" y="15"/>
                    <a:pt x="23" y="14"/>
                  </a:cubicBezTo>
                  <a:cubicBezTo>
                    <a:pt x="23" y="13"/>
                    <a:pt x="23" y="11"/>
                    <a:pt x="23" y="10"/>
                  </a:cubicBezTo>
                  <a:cubicBezTo>
                    <a:pt x="23" y="7"/>
                    <a:pt x="22" y="4"/>
                    <a:pt x="20" y="2"/>
                  </a:cubicBezTo>
                  <a:cubicBezTo>
                    <a:pt x="18" y="1"/>
                    <a:pt x="15" y="0"/>
                    <a:pt x="11" y="0"/>
                  </a:cubicBezTo>
                  <a:cubicBezTo>
                    <a:pt x="9" y="0"/>
                    <a:pt x="7" y="0"/>
                    <a:pt x="5" y="0"/>
                  </a:cubicBezTo>
                  <a:cubicBezTo>
                    <a:pt x="3" y="1"/>
                    <a:pt x="2" y="1"/>
                    <a:pt x="0" y="2"/>
                  </a:cubicBezTo>
                  <a:cubicBezTo>
                    <a:pt x="0" y="7"/>
                    <a:pt x="0" y="7"/>
                    <a:pt x="0" y="7"/>
                  </a:cubicBezTo>
                  <a:cubicBezTo>
                    <a:pt x="1" y="7"/>
                    <a:pt x="1" y="7"/>
                    <a:pt x="1" y="7"/>
                  </a:cubicBezTo>
                  <a:cubicBezTo>
                    <a:pt x="2" y="6"/>
                    <a:pt x="4" y="5"/>
                    <a:pt x="6" y="5"/>
                  </a:cubicBezTo>
                  <a:cubicBezTo>
                    <a:pt x="8" y="4"/>
                    <a:pt x="9" y="4"/>
                    <a:pt x="11" y="4"/>
                  </a:cubicBezTo>
                  <a:cubicBezTo>
                    <a:pt x="13" y="4"/>
                    <a:pt x="15" y="5"/>
                    <a:pt x="16" y="6"/>
                  </a:cubicBezTo>
                  <a:cubicBezTo>
                    <a:pt x="17" y="7"/>
                    <a:pt x="18" y="8"/>
                    <a:pt x="18" y="10"/>
                  </a:cubicBezTo>
                  <a:cubicBezTo>
                    <a:pt x="18" y="12"/>
                    <a:pt x="18" y="14"/>
                    <a:pt x="16" y="16"/>
                  </a:cubicBezTo>
                  <a:cubicBezTo>
                    <a:pt x="15" y="18"/>
                    <a:pt x="13" y="20"/>
                    <a:pt x="10" y="24"/>
                  </a:cubicBezTo>
                  <a:cubicBezTo>
                    <a:pt x="8" y="25"/>
                    <a:pt x="7" y="27"/>
                    <a:pt x="5" y="28"/>
                  </a:cubicBezTo>
                  <a:cubicBezTo>
                    <a:pt x="3" y="30"/>
                    <a:pt x="1" y="31"/>
                    <a:pt x="0" y="33"/>
                  </a:cubicBezTo>
                  <a:cubicBezTo>
                    <a:pt x="0" y="38"/>
                    <a:pt x="0" y="38"/>
                    <a:pt x="0" y="38"/>
                  </a:cubicBezTo>
                  <a:cubicBezTo>
                    <a:pt x="25" y="38"/>
                    <a:pt x="25" y="38"/>
                    <a:pt x="25" y="38"/>
                  </a:cubicBezTo>
                  <a:lnTo>
                    <a:pt x="25" y="34"/>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225" name="Freeform 129"/>
            <p:cNvSpPr/>
            <p:nvPr/>
          </p:nvSpPr>
          <p:spPr bwMode="auto">
            <a:xfrm>
              <a:off x="254230" y="355376"/>
              <a:ext cx="53762" cy="82010"/>
            </a:xfrm>
            <a:custGeom>
              <a:avLst/>
              <a:gdLst>
                <a:gd name="T0" fmla="*/ 2147483647 w 25"/>
                <a:gd name="T1" fmla="*/ 2147483647 h 38"/>
                <a:gd name="T2" fmla="*/ 2147483647 w 25"/>
                <a:gd name="T3" fmla="*/ 2147483647 h 38"/>
                <a:gd name="T4" fmla="*/ 2147483647 w 25"/>
                <a:gd name="T5" fmla="*/ 2147483647 h 38"/>
                <a:gd name="T6" fmla="*/ 2147483647 w 25"/>
                <a:gd name="T7" fmla="*/ 2147483647 h 38"/>
                <a:gd name="T8" fmla="*/ 2147483647 w 25"/>
                <a:gd name="T9" fmla="*/ 2147483647 h 38"/>
                <a:gd name="T10" fmla="*/ 2147483647 w 25"/>
                <a:gd name="T11" fmla="*/ 2147483647 h 38"/>
                <a:gd name="T12" fmla="*/ 2147483647 w 25"/>
                <a:gd name="T13" fmla="*/ 2147483647 h 38"/>
                <a:gd name="T14" fmla="*/ 2147483647 w 25"/>
                <a:gd name="T15" fmla="*/ 2147483647 h 38"/>
                <a:gd name="T16" fmla="*/ 2147483647 w 25"/>
                <a:gd name="T17" fmla="*/ 2147483647 h 38"/>
                <a:gd name="T18" fmla="*/ 2147483647 w 25"/>
                <a:gd name="T19" fmla="*/ 2147483647 h 38"/>
                <a:gd name="T20" fmla="*/ 2147483647 w 25"/>
                <a:gd name="T21" fmla="*/ 2147483647 h 38"/>
                <a:gd name="T22" fmla="*/ 2147483647 w 25"/>
                <a:gd name="T23" fmla="*/ 2147483647 h 38"/>
                <a:gd name="T24" fmla="*/ 2147483647 w 25"/>
                <a:gd name="T25" fmla="*/ 2147483647 h 38"/>
                <a:gd name="T26" fmla="*/ 2147483647 w 25"/>
                <a:gd name="T27" fmla="*/ 2147483647 h 38"/>
                <a:gd name="T28" fmla="*/ 2147483647 w 25"/>
                <a:gd name="T29" fmla="*/ 0 h 38"/>
                <a:gd name="T30" fmla="*/ 2147483647 w 25"/>
                <a:gd name="T31" fmla="*/ 0 h 38"/>
                <a:gd name="T32" fmla="*/ 2147483647 w 25"/>
                <a:gd name="T33" fmla="*/ 0 h 38"/>
                <a:gd name="T34" fmla="*/ 2147483647 w 25"/>
                <a:gd name="T35" fmla="*/ 2147483647 h 38"/>
                <a:gd name="T36" fmla="*/ 2147483647 w 25"/>
                <a:gd name="T37" fmla="*/ 2147483647 h 38"/>
                <a:gd name="T38" fmla="*/ 2147483647 w 25"/>
                <a:gd name="T39" fmla="*/ 2147483647 h 38"/>
                <a:gd name="T40" fmla="*/ 2147483647 w 25"/>
                <a:gd name="T41" fmla="*/ 2147483647 h 38"/>
                <a:gd name="T42" fmla="*/ 2147483647 w 25"/>
                <a:gd name="T43" fmla="*/ 2147483647 h 38"/>
                <a:gd name="T44" fmla="*/ 2147483647 w 25"/>
                <a:gd name="T45" fmla="*/ 2147483647 h 38"/>
                <a:gd name="T46" fmla="*/ 2147483647 w 25"/>
                <a:gd name="T47" fmla="*/ 2147483647 h 38"/>
                <a:gd name="T48" fmla="*/ 2147483647 w 25"/>
                <a:gd name="T49" fmla="*/ 2147483647 h 38"/>
                <a:gd name="T50" fmla="*/ 2147483647 w 25"/>
                <a:gd name="T51" fmla="*/ 2147483647 h 38"/>
                <a:gd name="T52" fmla="*/ 2147483647 w 25"/>
                <a:gd name="T53" fmla="*/ 2147483647 h 38"/>
                <a:gd name="T54" fmla="*/ 2147483647 w 25"/>
                <a:gd name="T55" fmla="*/ 2147483647 h 38"/>
                <a:gd name="T56" fmla="*/ 2147483647 w 25"/>
                <a:gd name="T57" fmla="*/ 2147483647 h 38"/>
                <a:gd name="T58" fmla="*/ 2147483647 w 25"/>
                <a:gd name="T59" fmla="*/ 2147483647 h 38"/>
                <a:gd name="T60" fmla="*/ 2147483647 w 25"/>
                <a:gd name="T61" fmla="*/ 2147483647 h 38"/>
                <a:gd name="T62" fmla="*/ 2147483647 w 25"/>
                <a:gd name="T63" fmla="*/ 2147483647 h 38"/>
                <a:gd name="T64" fmla="*/ 2147483647 w 25"/>
                <a:gd name="T65" fmla="*/ 2147483647 h 38"/>
                <a:gd name="T66" fmla="*/ 2147483647 w 25"/>
                <a:gd name="T67" fmla="*/ 2147483647 h 38"/>
                <a:gd name="T68" fmla="*/ 2147483647 w 25"/>
                <a:gd name="T69" fmla="*/ 2147483647 h 38"/>
                <a:gd name="T70" fmla="*/ 2147483647 w 25"/>
                <a:gd name="T71" fmla="*/ 2147483647 h 38"/>
                <a:gd name="T72" fmla="*/ 2147483647 w 25"/>
                <a:gd name="T73" fmla="*/ 2147483647 h 38"/>
                <a:gd name="T74" fmla="*/ 2147483647 w 25"/>
                <a:gd name="T75" fmla="*/ 2147483647 h 38"/>
                <a:gd name="T76" fmla="*/ 2147483647 w 25"/>
                <a:gd name="T77" fmla="*/ 2147483647 h 38"/>
                <a:gd name="T78" fmla="*/ 2147483647 w 25"/>
                <a:gd name="T79" fmla="*/ 2147483647 h 38"/>
                <a:gd name="T80" fmla="*/ 0 w 25"/>
                <a:gd name="T81" fmla="*/ 2147483647 h 38"/>
                <a:gd name="T82" fmla="*/ 0 w 25"/>
                <a:gd name="T83" fmla="*/ 2147483647 h 38"/>
                <a:gd name="T84" fmla="*/ 0 w 25"/>
                <a:gd name="T85" fmla="*/ 2147483647 h 38"/>
                <a:gd name="T86" fmla="*/ 2147483647 w 25"/>
                <a:gd name="T87" fmla="*/ 2147483647 h 38"/>
                <a:gd name="T88" fmla="*/ 2147483647 w 25"/>
                <a:gd name="T89" fmla="*/ 2147483647 h 3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5" h="38">
                  <a:moveTo>
                    <a:pt x="11" y="38"/>
                  </a:moveTo>
                  <a:cubicBezTo>
                    <a:pt x="13" y="38"/>
                    <a:pt x="15" y="38"/>
                    <a:pt x="17" y="38"/>
                  </a:cubicBezTo>
                  <a:cubicBezTo>
                    <a:pt x="18" y="37"/>
                    <a:pt x="20" y="36"/>
                    <a:pt x="21" y="35"/>
                  </a:cubicBezTo>
                  <a:cubicBezTo>
                    <a:pt x="22" y="34"/>
                    <a:pt x="23" y="33"/>
                    <a:pt x="24" y="31"/>
                  </a:cubicBezTo>
                  <a:cubicBezTo>
                    <a:pt x="24" y="30"/>
                    <a:pt x="25" y="28"/>
                    <a:pt x="25" y="27"/>
                  </a:cubicBezTo>
                  <a:cubicBezTo>
                    <a:pt x="25" y="25"/>
                    <a:pt x="24" y="24"/>
                    <a:pt x="24" y="22"/>
                  </a:cubicBezTo>
                  <a:cubicBezTo>
                    <a:pt x="23" y="21"/>
                    <a:pt x="23" y="20"/>
                    <a:pt x="22" y="20"/>
                  </a:cubicBezTo>
                  <a:cubicBezTo>
                    <a:pt x="21" y="19"/>
                    <a:pt x="20" y="19"/>
                    <a:pt x="19" y="18"/>
                  </a:cubicBezTo>
                  <a:cubicBezTo>
                    <a:pt x="18" y="18"/>
                    <a:pt x="17" y="17"/>
                    <a:pt x="17" y="17"/>
                  </a:cubicBezTo>
                  <a:cubicBezTo>
                    <a:pt x="17" y="17"/>
                    <a:pt x="17" y="17"/>
                    <a:pt x="17" y="17"/>
                  </a:cubicBezTo>
                  <a:cubicBezTo>
                    <a:pt x="19" y="17"/>
                    <a:pt x="20" y="16"/>
                    <a:pt x="22" y="14"/>
                  </a:cubicBezTo>
                  <a:cubicBezTo>
                    <a:pt x="23" y="12"/>
                    <a:pt x="24" y="11"/>
                    <a:pt x="24" y="9"/>
                  </a:cubicBezTo>
                  <a:cubicBezTo>
                    <a:pt x="24" y="7"/>
                    <a:pt x="24" y="6"/>
                    <a:pt x="23" y="5"/>
                  </a:cubicBezTo>
                  <a:cubicBezTo>
                    <a:pt x="22" y="3"/>
                    <a:pt x="21" y="2"/>
                    <a:pt x="20" y="2"/>
                  </a:cubicBezTo>
                  <a:cubicBezTo>
                    <a:pt x="19" y="1"/>
                    <a:pt x="18" y="0"/>
                    <a:pt x="17" y="0"/>
                  </a:cubicBezTo>
                  <a:cubicBezTo>
                    <a:pt x="15" y="0"/>
                    <a:pt x="14" y="0"/>
                    <a:pt x="12" y="0"/>
                  </a:cubicBezTo>
                  <a:cubicBezTo>
                    <a:pt x="10" y="0"/>
                    <a:pt x="8" y="0"/>
                    <a:pt x="6" y="0"/>
                  </a:cubicBezTo>
                  <a:cubicBezTo>
                    <a:pt x="4" y="1"/>
                    <a:pt x="2" y="1"/>
                    <a:pt x="1" y="2"/>
                  </a:cubicBezTo>
                  <a:cubicBezTo>
                    <a:pt x="1" y="7"/>
                    <a:pt x="1" y="7"/>
                    <a:pt x="1" y="7"/>
                  </a:cubicBezTo>
                  <a:cubicBezTo>
                    <a:pt x="1" y="7"/>
                    <a:pt x="1" y="7"/>
                    <a:pt x="1" y="7"/>
                  </a:cubicBezTo>
                  <a:cubicBezTo>
                    <a:pt x="3" y="6"/>
                    <a:pt x="5" y="5"/>
                    <a:pt x="6" y="5"/>
                  </a:cubicBezTo>
                  <a:cubicBezTo>
                    <a:pt x="8" y="4"/>
                    <a:pt x="10" y="4"/>
                    <a:pt x="12" y="4"/>
                  </a:cubicBezTo>
                  <a:cubicBezTo>
                    <a:pt x="13" y="4"/>
                    <a:pt x="14" y="4"/>
                    <a:pt x="14" y="4"/>
                  </a:cubicBezTo>
                  <a:cubicBezTo>
                    <a:pt x="15" y="4"/>
                    <a:pt x="16" y="5"/>
                    <a:pt x="17" y="5"/>
                  </a:cubicBezTo>
                  <a:cubicBezTo>
                    <a:pt x="17" y="5"/>
                    <a:pt x="18" y="6"/>
                    <a:pt x="18" y="7"/>
                  </a:cubicBezTo>
                  <a:cubicBezTo>
                    <a:pt x="19" y="7"/>
                    <a:pt x="19" y="8"/>
                    <a:pt x="19" y="9"/>
                  </a:cubicBezTo>
                  <a:cubicBezTo>
                    <a:pt x="19" y="11"/>
                    <a:pt x="18" y="13"/>
                    <a:pt x="17" y="14"/>
                  </a:cubicBezTo>
                  <a:cubicBezTo>
                    <a:pt x="15" y="15"/>
                    <a:pt x="13" y="15"/>
                    <a:pt x="10" y="15"/>
                  </a:cubicBezTo>
                  <a:cubicBezTo>
                    <a:pt x="9" y="15"/>
                    <a:pt x="9" y="15"/>
                    <a:pt x="9" y="15"/>
                  </a:cubicBezTo>
                  <a:cubicBezTo>
                    <a:pt x="9" y="20"/>
                    <a:pt x="9" y="20"/>
                    <a:pt x="9" y="20"/>
                  </a:cubicBezTo>
                  <a:cubicBezTo>
                    <a:pt x="11" y="20"/>
                    <a:pt x="11" y="20"/>
                    <a:pt x="11" y="20"/>
                  </a:cubicBezTo>
                  <a:cubicBezTo>
                    <a:pt x="12" y="20"/>
                    <a:pt x="13" y="20"/>
                    <a:pt x="14" y="20"/>
                  </a:cubicBezTo>
                  <a:cubicBezTo>
                    <a:pt x="16" y="20"/>
                    <a:pt x="16" y="20"/>
                    <a:pt x="17" y="21"/>
                  </a:cubicBezTo>
                  <a:cubicBezTo>
                    <a:pt x="18" y="21"/>
                    <a:pt x="19" y="22"/>
                    <a:pt x="19" y="23"/>
                  </a:cubicBezTo>
                  <a:cubicBezTo>
                    <a:pt x="19" y="24"/>
                    <a:pt x="20" y="25"/>
                    <a:pt x="20" y="26"/>
                  </a:cubicBezTo>
                  <a:cubicBezTo>
                    <a:pt x="20" y="28"/>
                    <a:pt x="19" y="29"/>
                    <a:pt x="19" y="30"/>
                  </a:cubicBezTo>
                  <a:cubicBezTo>
                    <a:pt x="19" y="31"/>
                    <a:pt x="18" y="31"/>
                    <a:pt x="17" y="32"/>
                  </a:cubicBezTo>
                  <a:cubicBezTo>
                    <a:pt x="17" y="33"/>
                    <a:pt x="16" y="33"/>
                    <a:pt x="14" y="34"/>
                  </a:cubicBezTo>
                  <a:cubicBezTo>
                    <a:pt x="13" y="34"/>
                    <a:pt x="12" y="34"/>
                    <a:pt x="11" y="34"/>
                  </a:cubicBezTo>
                  <a:cubicBezTo>
                    <a:pt x="9" y="34"/>
                    <a:pt x="7" y="34"/>
                    <a:pt x="5" y="33"/>
                  </a:cubicBezTo>
                  <a:cubicBezTo>
                    <a:pt x="4" y="33"/>
                    <a:pt x="2" y="32"/>
                    <a:pt x="0" y="31"/>
                  </a:cubicBezTo>
                  <a:cubicBezTo>
                    <a:pt x="0" y="31"/>
                    <a:pt x="0" y="31"/>
                    <a:pt x="0" y="31"/>
                  </a:cubicBezTo>
                  <a:cubicBezTo>
                    <a:pt x="0" y="36"/>
                    <a:pt x="0" y="36"/>
                    <a:pt x="0" y="36"/>
                  </a:cubicBezTo>
                  <a:cubicBezTo>
                    <a:pt x="1" y="37"/>
                    <a:pt x="3" y="37"/>
                    <a:pt x="5" y="38"/>
                  </a:cubicBezTo>
                  <a:cubicBezTo>
                    <a:pt x="7" y="38"/>
                    <a:pt x="9" y="38"/>
                    <a:pt x="11" y="38"/>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226" name="Oval 130"/>
            <p:cNvSpPr>
              <a:spLocks noChangeArrowheads="1"/>
            </p:cNvSpPr>
            <p:nvPr/>
          </p:nvSpPr>
          <p:spPr bwMode="auto">
            <a:xfrm>
              <a:off x="145795" y="0"/>
              <a:ext cx="41005" cy="41005"/>
            </a:xfrm>
            <a:prstGeom prst="ellipse">
              <a:avLst/>
            </a:pr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en-US">
                <a:solidFill>
                  <a:srgbClr val="000000"/>
                </a:solidFill>
              </a:endParaRPr>
            </a:p>
          </p:txBody>
        </p:sp>
        <p:sp>
          <p:nvSpPr>
            <p:cNvPr id="38227" name="Freeform 131"/>
            <p:cNvSpPr/>
            <p:nvPr/>
          </p:nvSpPr>
          <p:spPr bwMode="auto">
            <a:xfrm>
              <a:off x="83832" y="10934"/>
              <a:ext cx="161286" cy="224160"/>
            </a:xfrm>
            <a:custGeom>
              <a:avLst/>
              <a:gdLst>
                <a:gd name="T0" fmla="*/ 2147483647 w 75"/>
                <a:gd name="T1" fmla="*/ 2147483647 h 104"/>
                <a:gd name="T2" fmla="*/ 2147483647 w 75"/>
                <a:gd name="T3" fmla="*/ 2147483647 h 104"/>
                <a:gd name="T4" fmla="*/ 2147483647 w 75"/>
                <a:gd name="T5" fmla="*/ 2147483647 h 104"/>
                <a:gd name="T6" fmla="*/ 2147483647 w 75"/>
                <a:gd name="T7" fmla="*/ 2147483647 h 104"/>
                <a:gd name="T8" fmla="*/ 2147483647 w 75"/>
                <a:gd name="T9" fmla="*/ 2147483647 h 104"/>
                <a:gd name="T10" fmla="*/ 2147483647 w 75"/>
                <a:gd name="T11" fmla="*/ 2147483647 h 104"/>
                <a:gd name="T12" fmla="*/ 2147483647 w 75"/>
                <a:gd name="T13" fmla="*/ 2147483647 h 104"/>
                <a:gd name="T14" fmla="*/ 2147483647 w 75"/>
                <a:gd name="T15" fmla="*/ 2147483647 h 104"/>
                <a:gd name="T16" fmla="*/ 2147483647 w 75"/>
                <a:gd name="T17" fmla="*/ 2147483647 h 104"/>
                <a:gd name="T18" fmla="*/ 2147483647 w 75"/>
                <a:gd name="T19" fmla="*/ 2147483647 h 104"/>
                <a:gd name="T20" fmla="*/ 2147483647 w 75"/>
                <a:gd name="T21" fmla="*/ 2147483647 h 104"/>
                <a:gd name="T22" fmla="*/ 2147483647 w 75"/>
                <a:gd name="T23" fmla="*/ 2147483647 h 104"/>
                <a:gd name="T24" fmla="*/ 2147483647 w 75"/>
                <a:gd name="T25" fmla="*/ 2147483647 h 104"/>
                <a:gd name="T26" fmla="*/ 2147483647 w 75"/>
                <a:gd name="T27" fmla="*/ 2147483647 h 104"/>
                <a:gd name="T28" fmla="*/ 2147483647 w 75"/>
                <a:gd name="T29" fmla="*/ 2147483647 h 104"/>
                <a:gd name="T30" fmla="*/ 2147483647 w 75"/>
                <a:gd name="T31" fmla="*/ 2147483647 h 104"/>
                <a:gd name="T32" fmla="*/ 2147483647 w 75"/>
                <a:gd name="T33" fmla="*/ 2147483647 h 104"/>
                <a:gd name="T34" fmla="*/ 2147483647 w 75"/>
                <a:gd name="T35" fmla="*/ 2147483647 h 104"/>
                <a:gd name="T36" fmla="*/ 2147483647 w 75"/>
                <a:gd name="T37" fmla="*/ 2147483647 h 104"/>
                <a:gd name="T38" fmla="*/ 2147483647 w 75"/>
                <a:gd name="T39" fmla="*/ 2147483647 h 104"/>
                <a:gd name="T40" fmla="*/ 2147483647 w 75"/>
                <a:gd name="T41" fmla="*/ 2147483647 h 104"/>
                <a:gd name="T42" fmla="*/ 2147483647 w 75"/>
                <a:gd name="T43" fmla="*/ 2147483647 h 104"/>
                <a:gd name="T44" fmla="*/ 2147483647 w 75"/>
                <a:gd name="T45" fmla="*/ 2147483647 h 104"/>
                <a:gd name="T46" fmla="*/ 2147483647 w 75"/>
                <a:gd name="T47" fmla="*/ 2147483647 h 104"/>
                <a:gd name="T48" fmla="*/ 2147483647 w 75"/>
                <a:gd name="T49" fmla="*/ 2147483647 h 104"/>
                <a:gd name="T50" fmla="*/ 2147483647 w 75"/>
                <a:gd name="T51" fmla="*/ 2147483647 h 1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5" h="104">
                  <a:moveTo>
                    <a:pt x="36" y="98"/>
                  </a:moveTo>
                  <a:cubicBezTo>
                    <a:pt x="36" y="54"/>
                    <a:pt x="36" y="54"/>
                    <a:pt x="36" y="54"/>
                  </a:cubicBezTo>
                  <a:cubicBezTo>
                    <a:pt x="39" y="54"/>
                    <a:pt x="39" y="54"/>
                    <a:pt x="39" y="54"/>
                  </a:cubicBezTo>
                  <a:cubicBezTo>
                    <a:pt x="39" y="98"/>
                    <a:pt x="39" y="98"/>
                    <a:pt x="39" y="98"/>
                  </a:cubicBezTo>
                  <a:cubicBezTo>
                    <a:pt x="39" y="98"/>
                    <a:pt x="39" y="98"/>
                    <a:pt x="39" y="98"/>
                  </a:cubicBezTo>
                  <a:cubicBezTo>
                    <a:pt x="39" y="101"/>
                    <a:pt x="41" y="104"/>
                    <a:pt x="44" y="104"/>
                  </a:cubicBezTo>
                  <a:cubicBezTo>
                    <a:pt x="47" y="104"/>
                    <a:pt x="50" y="101"/>
                    <a:pt x="50" y="98"/>
                  </a:cubicBezTo>
                  <a:cubicBezTo>
                    <a:pt x="50" y="32"/>
                    <a:pt x="50" y="32"/>
                    <a:pt x="50" y="32"/>
                  </a:cubicBezTo>
                  <a:cubicBezTo>
                    <a:pt x="73" y="8"/>
                    <a:pt x="73" y="8"/>
                    <a:pt x="73" y="8"/>
                  </a:cubicBezTo>
                  <a:cubicBezTo>
                    <a:pt x="73" y="8"/>
                    <a:pt x="73" y="8"/>
                    <a:pt x="73" y="8"/>
                  </a:cubicBezTo>
                  <a:cubicBezTo>
                    <a:pt x="73" y="8"/>
                    <a:pt x="73" y="8"/>
                    <a:pt x="73" y="8"/>
                  </a:cubicBezTo>
                  <a:cubicBezTo>
                    <a:pt x="75" y="6"/>
                    <a:pt x="75" y="3"/>
                    <a:pt x="73" y="2"/>
                  </a:cubicBezTo>
                  <a:cubicBezTo>
                    <a:pt x="72" y="0"/>
                    <a:pt x="69" y="0"/>
                    <a:pt x="68" y="2"/>
                  </a:cubicBezTo>
                  <a:cubicBezTo>
                    <a:pt x="68" y="2"/>
                    <a:pt x="68" y="2"/>
                    <a:pt x="68" y="2"/>
                  </a:cubicBezTo>
                  <a:cubicBezTo>
                    <a:pt x="52" y="17"/>
                    <a:pt x="52" y="17"/>
                    <a:pt x="52" y="17"/>
                  </a:cubicBezTo>
                  <a:cubicBezTo>
                    <a:pt x="23" y="17"/>
                    <a:pt x="23" y="17"/>
                    <a:pt x="23" y="17"/>
                  </a:cubicBezTo>
                  <a:cubicBezTo>
                    <a:pt x="8" y="2"/>
                    <a:pt x="8" y="2"/>
                    <a:pt x="8" y="2"/>
                  </a:cubicBezTo>
                  <a:cubicBezTo>
                    <a:pt x="8" y="2"/>
                    <a:pt x="8" y="2"/>
                    <a:pt x="8" y="2"/>
                  </a:cubicBezTo>
                  <a:cubicBezTo>
                    <a:pt x="6" y="0"/>
                    <a:pt x="4" y="0"/>
                    <a:pt x="2" y="2"/>
                  </a:cubicBezTo>
                  <a:cubicBezTo>
                    <a:pt x="0" y="3"/>
                    <a:pt x="0" y="6"/>
                    <a:pt x="2" y="8"/>
                  </a:cubicBezTo>
                  <a:cubicBezTo>
                    <a:pt x="2" y="8"/>
                    <a:pt x="2" y="8"/>
                    <a:pt x="2" y="8"/>
                  </a:cubicBezTo>
                  <a:cubicBezTo>
                    <a:pt x="2" y="8"/>
                    <a:pt x="2" y="8"/>
                    <a:pt x="2" y="8"/>
                  </a:cubicBezTo>
                  <a:cubicBezTo>
                    <a:pt x="25" y="32"/>
                    <a:pt x="25" y="32"/>
                    <a:pt x="25" y="32"/>
                  </a:cubicBezTo>
                  <a:cubicBezTo>
                    <a:pt x="25" y="98"/>
                    <a:pt x="25" y="98"/>
                    <a:pt x="25" y="98"/>
                  </a:cubicBezTo>
                  <a:cubicBezTo>
                    <a:pt x="25" y="101"/>
                    <a:pt x="28" y="104"/>
                    <a:pt x="31" y="104"/>
                  </a:cubicBezTo>
                  <a:cubicBezTo>
                    <a:pt x="34" y="104"/>
                    <a:pt x="36" y="101"/>
                    <a:pt x="36" y="98"/>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228" name="Oval 132"/>
            <p:cNvSpPr>
              <a:spLocks noChangeArrowheads="1"/>
            </p:cNvSpPr>
            <p:nvPr/>
          </p:nvSpPr>
          <p:spPr bwMode="auto">
            <a:xfrm>
              <a:off x="33715" y="101145"/>
              <a:ext cx="39183" cy="37360"/>
            </a:xfrm>
            <a:prstGeom prst="ellipse">
              <a:avLst/>
            </a:pr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en-US">
                <a:solidFill>
                  <a:srgbClr val="000000"/>
                </a:solidFill>
              </a:endParaRPr>
            </a:p>
          </p:txBody>
        </p:sp>
        <p:sp>
          <p:nvSpPr>
            <p:cNvPr id="38229" name="Oval 133"/>
            <p:cNvSpPr>
              <a:spLocks noChangeArrowheads="1"/>
            </p:cNvSpPr>
            <p:nvPr/>
          </p:nvSpPr>
          <p:spPr bwMode="auto">
            <a:xfrm>
              <a:off x="262431" y="127571"/>
              <a:ext cx="39183" cy="36449"/>
            </a:xfrm>
            <a:prstGeom prst="ellipse">
              <a:avLst/>
            </a:pr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en-US">
                <a:solidFill>
                  <a:srgbClr val="000000"/>
                </a:solidFill>
              </a:endParaRPr>
            </a:p>
          </p:txBody>
        </p:sp>
      </p:grpSp>
      <p:grpSp>
        <p:nvGrpSpPr>
          <p:cNvPr id="37933" name="组合 255"/>
          <p:cNvGrpSpPr/>
          <p:nvPr/>
        </p:nvGrpSpPr>
        <p:grpSpPr bwMode="auto">
          <a:xfrm>
            <a:off x="2858691" y="3493182"/>
            <a:ext cx="253603" cy="142919"/>
            <a:chOff x="0" y="0"/>
            <a:chExt cx="304348" cy="172220"/>
          </a:xfrm>
        </p:grpSpPr>
        <p:sp>
          <p:nvSpPr>
            <p:cNvPr id="38220" name="Oval 134"/>
            <p:cNvSpPr>
              <a:spLocks noChangeArrowheads="1"/>
            </p:cNvSpPr>
            <p:nvPr/>
          </p:nvSpPr>
          <p:spPr bwMode="auto">
            <a:xfrm>
              <a:off x="71075" y="55585"/>
              <a:ext cx="61052" cy="60141"/>
            </a:xfrm>
            <a:prstGeom prst="ellipse">
              <a:avLst/>
            </a:pr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en-US">
                <a:solidFill>
                  <a:srgbClr val="000000"/>
                </a:solidFill>
              </a:endParaRPr>
            </a:p>
          </p:txBody>
        </p:sp>
        <p:sp>
          <p:nvSpPr>
            <p:cNvPr id="38221" name="Freeform 135"/>
            <p:cNvSpPr>
              <a:spLocks noEditPoints="1"/>
            </p:cNvSpPr>
            <p:nvPr/>
          </p:nvSpPr>
          <p:spPr bwMode="auto">
            <a:xfrm>
              <a:off x="0" y="0"/>
              <a:ext cx="304348" cy="172220"/>
            </a:xfrm>
            <a:custGeom>
              <a:avLst/>
              <a:gdLst>
                <a:gd name="T0" fmla="*/ 2147483647 w 141"/>
                <a:gd name="T1" fmla="*/ 0 h 80"/>
                <a:gd name="T2" fmla="*/ 2147483647 w 141"/>
                <a:gd name="T3" fmla="*/ 0 h 80"/>
                <a:gd name="T4" fmla="*/ 2147483647 w 141"/>
                <a:gd name="T5" fmla="*/ 2147483647 h 80"/>
                <a:gd name="T6" fmla="*/ 2147483647 w 141"/>
                <a:gd name="T7" fmla="*/ 2147483647 h 80"/>
                <a:gd name="T8" fmla="*/ 2147483647 w 141"/>
                <a:gd name="T9" fmla="*/ 0 h 80"/>
                <a:gd name="T10" fmla="*/ 2147483647 w 141"/>
                <a:gd name="T11" fmla="*/ 0 h 80"/>
                <a:gd name="T12" fmla="*/ 2147483647 w 141"/>
                <a:gd name="T13" fmla="*/ 2147483647 h 80"/>
                <a:gd name="T14" fmla="*/ 0 w 141"/>
                <a:gd name="T15" fmla="*/ 2147483647 h 80"/>
                <a:gd name="T16" fmla="*/ 2147483647 w 141"/>
                <a:gd name="T17" fmla="*/ 2147483647 h 80"/>
                <a:gd name="T18" fmla="*/ 2147483647 w 141"/>
                <a:gd name="T19" fmla="*/ 2147483647 h 80"/>
                <a:gd name="T20" fmla="*/ 2147483647 w 141"/>
                <a:gd name="T21" fmla="*/ 2147483647 h 80"/>
                <a:gd name="T22" fmla="*/ 2147483647 w 141"/>
                <a:gd name="T23" fmla="*/ 2147483647 h 80"/>
                <a:gd name="T24" fmla="*/ 2147483647 w 141"/>
                <a:gd name="T25" fmla="*/ 2147483647 h 80"/>
                <a:gd name="T26" fmla="*/ 2147483647 w 141"/>
                <a:gd name="T27" fmla="*/ 0 h 80"/>
                <a:gd name="T28" fmla="*/ 2147483647 w 141"/>
                <a:gd name="T29" fmla="*/ 2147483647 h 80"/>
                <a:gd name="T30" fmla="*/ 2147483647 w 141"/>
                <a:gd name="T31" fmla="*/ 2147483647 h 80"/>
                <a:gd name="T32" fmla="*/ 2147483647 w 141"/>
                <a:gd name="T33" fmla="*/ 2147483647 h 80"/>
                <a:gd name="T34" fmla="*/ 2147483647 w 141"/>
                <a:gd name="T35" fmla="*/ 2147483647 h 80"/>
                <a:gd name="T36" fmla="*/ 2147483647 w 141"/>
                <a:gd name="T37" fmla="*/ 2147483647 h 80"/>
                <a:gd name="T38" fmla="*/ 2147483647 w 141"/>
                <a:gd name="T39" fmla="*/ 2147483647 h 80"/>
                <a:gd name="T40" fmla="*/ 2147483647 w 141"/>
                <a:gd name="T41" fmla="*/ 2147483647 h 80"/>
                <a:gd name="T42" fmla="*/ 2147483647 w 141"/>
                <a:gd name="T43" fmla="*/ 2147483647 h 80"/>
                <a:gd name="T44" fmla="*/ 2147483647 w 141"/>
                <a:gd name="T45" fmla="*/ 2147483647 h 80"/>
                <a:gd name="T46" fmla="*/ 2147483647 w 141"/>
                <a:gd name="T47" fmla="*/ 2147483647 h 8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41" h="80">
                  <a:moveTo>
                    <a:pt x="141" y="0"/>
                  </a:moveTo>
                  <a:cubicBezTo>
                    <a:pt x="74" y="0"/>
                    <a:pt x="74" y="0"/>
                    <a:pt x="74" y="0"/>
                  </a:cubicBezTo>
                  <a:cubicBezTo>
                    <a:pt x="74" y="2"/>
                    <a:pt x="74" y="2"/>
                    <a:pt x="74" y="2"/>
                  </a:cubicBezTo>
                  <a:cubicBezTo>
                    <a:pt x="53" y="2"/>
                    <a:pt x="53" y="2"/>
                    <a:pt x="53" y="2"/>
                  </a:cubicBezTo>
                  <a:cubicBezTo>
                    <a:pt x="53" y="0"/>
                    <a:pt x="53" y="0"/>
                    <a:pt x="53" y="0"/>
                  </a:cubicBezTo>
                  <a:cubicBezTo>
                    <a:pt x="47" y="0"/>
                    <a:pt x="47" y="0"/>
                    <a:pt x="47" y="0"/>
                  </a:cubicBezTo>
                  <a:cubicBezTo>
                    <a:pt x="28" y="0"/>
                    <a:pt x="13" y="13"/>
                    <a:pt x="8" y="30"/>
                  </a:cubicBezTo>
                  <a:cubicBezTo>
                    <a:pt x="3" y="31"/>
                    <a:pt x="0" y="35"/>
                    <a:pt x="0" y="40"/>
                  </a:cubicBezTo>
                  <a:cubicBezTo>
                    <a:pt x="0" y="45"/>
                    <a:pt x="3" y="49"/>
                    <a:pt x="8" y="50"/>
                  </a:cubicBezTo>
                  <a:cubicBezTo>
                    <a:pt x="13" y="67"/>
                    <a:pt x="28" y="80"/>
                    <a:pt x="47" y="80"/>
                  </a:cubicBezTo>
                  <a:cubicBezTo>
                    <a:pt x="69" y="80"/>
                    <a:pt x="87" y="62"/>
                    <a:pt x="87" y="40"/>
                  </a:cubicBezTo>
                  <a:cubicBezTo>
                    <a:pt x="87" y="36"/>
                    <a:pt x="86" y="32"/>
                    <a:pt x="85" y="28"/>
                  </a:cubicBezTo>
                  <a:cubicBezTo>
                    <a:pt x="141" y="11"/>
                    <a:pt x="141" y="11"/>
                    <a:pt x="141" y="11"/>
                  </a:cubicBezTo>
                  <a:lnTo>
                    <a:pt x="141" y="0"/>
                  </a:lnTo>
                  <a:close/>
                  <a:moveTo>
                    <a:pt x="7" y="45"/>
                  </a:moveTo>
                  <a:cubicBezTo>
                    <a:pt x="5" y="44"/>
                    <a:pt x="4" y="42"/>
                    <a:pt x="4" y="40"/>
                  </a:cubicBezTo>
                  <a:cubicBezTo>
                    <a:pt x="4" y="38"/>
                    <a:pt x="5" y="36"/>
                    <a:pt x="7" y="35"/>
                  </a:cubicBezTo>
                  <a:cubicBezTo>
                    <a:pt x="7" y="37"/>
                    <a:pt x="7" y="38"/>
                    <a:pt x="7" y="40"/>
                  </a:cubicBezTo>
                  <a:cubicBezTo>
                    <a:pt x="7" y="42"/>
                    <a:pt x="7" y="44"/>
                    <a:pt x="7" y="45"/>
                  </a:cubicBezTo>
                  <a:close/>
                  <a:moveTo>
                    <a:pt x="47" y="58"/>
                  </a:moveTo>
                  <a:cubicBezTo>
                    <a:pt x="37" y="58"/>
                    <a:pt x="29" y="50"/>
                    <a:pt x="29" y="40"/>
                  </a:cubicBezTo>
                  <a:cubicBezTo>
                    <a:pt x="29" y="30"/>
                    <a:pt x="37" y="22"/>
                    <a:pt x="47" y="22"/>
                  </a:cubicBezTo>
                  <a:cubicBezTo>
                    <a:pt x="57" y="22"/>
                    <a:pt x="65" y="30"/>
                    <a:pt x="65" y="40"/>
                  </a:cubicBezTo>
                  <a:cubicBezTo>
                    <a:pt x="65" y="50"/>
                    <a:pt x="57" y="58"/>
                    <a:pt x="47" y="58"/>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7934" name="组合 257"/>
          <p:cNvGrpSpPr/>
          <p:nvPr/>
        </p:nvGrpSpPr>
        <p:grpSpPr bwMode="auto">
          <a:xfrm>
            <a:off x="3398044" y="3390756"/>
            <a:ext cx="219075" cy="294175"/>
            <a:chOff x="0" y="0"/>
            <a:chExt cx="263342" cy="353554"/>
          </a:xfrm>
        </p:grpSpPr>
        <p:sp>
          <p:nvSpPr>
            <p:cNvPr id="38211" name="Freeform 136"/>
            <p:cNvSpPr/>
            <p:nvPr/>
          </p:nvSpPr>
          <p:spPr bwMode="auto">
            <a:xfrm>
              <a:off x="0" y="71075"/>
              <a:ext cx="90211" cy="249674"/>
            </a:xfrm>
            <a:custGeom>
              <a:avLst/>
              <a:gdLst>
                <a:gd name="T0" fmla="*/ 2147483647 w 42"/>
                <a:gd name="T1" fmla="*/ 2147483647 h 116"/>
                <a:gd name="T2" fmla="*/ 2147483647 w 42"/>
                <a:gd name="T3" fmla="*/ 2147483647 h 116"/>
                <a:gd name="T4" fmla="*/ 2147483647 w 42"/>
                <a:gd name="T5" fmla="*/ 2147483647 h 116"/>
                <a:gd name="T6" fmla="*/ 2147483647 w 42"/>
                <a:gd name="T7" fmla="*/ 0 h 116"/>
                <a:gd name="T8" fmla="*/ 2147483647 w 42"/>
                <a:gd name="T9" fmla="*/ 0 h 116"/>
                <a:gd name="T10" fmla="*/ 2147483647 w 42"/>
                <a:gd name="T11" fmla="*/ 2147483647 h 116"/>
                <a:gd name="T12" fmla="*/ 2147483647 w 42"/>
                <a:gd name="T13" fmla="*/ 2147483647 h 116"/>
                <a:gd name="T14" fmla="*/ 0 w 42"/>
                <a:gd name="T15" fmla="*/ 2147483647 h 116"/>
                <a:gd name="T16" fmla="*/ 2147483647 w 42"/>
                <a:gd name="T17" fmla="*/ 2147483647 h 116"/>
                <a:gd name="T18" fmla="*/ 2147483647 w 42"/>
                <a:gd name="T19" fmla="*/ 2147483647 h 116"/>
                <a:gd name="T20" fmla="*/ 2147483647 w 42"/>
                <a:gd name="T21" fmla="*/ 2147483647 h 116"/>
                <a:gd name="T22" fmla="*/ 2147483647 w 42"/>
                <a:gd name="T23" fmla="*/ 2147483647 h 116"/>
                <a:gd name="T24" fmla="*/ 2147483647 w 42"/>
                <a:gd name="T25" fmla="*/ 2147483647 h 1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116">
                  <a:moveTo>
                    <a:pt x="42" y="32"/>
                  </a:moveTo>
                  <a:cubicBezTo>
                    <a:pt x="39" y="23"/>
                    <a:pt x="35" y="16"/>
                    <a:pt x="31" y="13"/>
                  </a:cubicBezTo>
                  <a:cubicBezTo>
                    <a:pt x="32" y="11"/>
                    <a:pt x="31" y="7"/>
                    <a:pt x="31" y="5"/>
                  </a:cubicBezTo>
                  <a:cubicBezTo>
                    <a:pt x="31" y="2"/>
                    <a:pt x="29" y="0"/>
                    <a:pt x="26" y="0"/>
                  </a:cubicBezTo>
                  <a:cubicBezTo>
                    <a:pt x="21" y="0"/>
                    <a:pt x="21" y="0"/>
                    <a:pt x="21" y="0"/>
                  </a:cubicBezTo>
                  <a:cubicBezTo>
                    <a:pt x="18" y="0"/>
                    <a:pt x="15" y="2"/>
                    <a:pt x="15" y="5"/>
                  </a:cubicBezTo>
                  <a:cubicBezTo>
                    <a:pt x="15" y="7"/>
                    <a:pt x="15" y="11"/>
                    <a:pt x="16" y="13"/>
                  </a:cubicBezTo>
                  <a:cubicBezTo>
                    <a:pt x="7" y="20"/>
                    <a:pt x="0" y="40"/>
                    <a:pt x="0" y="63"/>
                  </a:cubicBezTo>
                  <a:cubicBezTo>
                    <a:pt x="0" y="92"/>
                    <a:pt x="7" y="116"/>
                    <a:pt x="20" y="116"/>
                  </a:cubicBezTo>
                  <a:cubicBezTo>
                    <a:pt x="28" y="116"/>
                    <a:pt x="28" y="116"/>
                    <a:pt x="28" y="116"/>
                  </a:cubicBezTo>
                  <a:cubicBezTo>
                    <a:pt x="30" y="116"/>
                    <a:pt x="33" y="114"/>
                    <a:pt x="35" y="112"/>
                  </a:cubicBezTo>
                  <a:cubicBezTo>
                    <a:pt x="32" y="103"/>
                    <a:pt x="31" y="91"/>
                    <a:pt x="31" y="78"/>
                  </a:cubicBezTo>
                  <a:cubicBezTo>
                    <a:pt x="31" y="58"/>
                    <a:pt x="35" y="41"/>
                    <a:pt x="42" y="32"/>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212" name="Freeform 137"/>
            <p:cNvSpPr/>
            <p:nvPr/>
          </p:nvSpPr>
          <p:spPr bwMode="auto">
            <a:xfrm>
              <a:off x="34626" y="0"/>
              <a:ext cx="31892" cy="47384"/>
            </a:xfrm>
            <a:custGeom>
              <a:avLst/>
              <a:gdLst>
                <a:gd name="T0" fmla="*/ 2147483647 w 15"/>
                <a:gd name="T1" fmla="*/ 2147483647 h 22"/>
                <a:gd name="T2" fmla="*/ 2147483647 w 15"/>
                <a:gd name="T3" fmla="*/ 2147483647 h 22"/>
                <a:gd name="T4" fmla="*/ 2147483647 w 15"/>
                <a:gd name="T5" fmla="*/ 2147483647 h 22"/>
                <a:gd name="T6" fmla="*/ 2147483647 w 15"/>
                <a:gd name="T7" fmla="*/ 2147483647 h 22"/>
                <a:gd name="T8" fmla="*/ 2147483647 w 15"/>
                <a:gd name="T9" fmla="*/ 2147483647 h 22"/>
                <a:gd name="T10" fmla="*/ 2147483647 w 15"/>
                <a:gd name="T11" fmla="*/ 0 h 22"/>
                <a:gd name="T12" fmla="*/ 0 w 15"/>
                <a:gd name="T13" fmla="*/ 2147483647 h 22"/>
                <a:gd name="T14" fmla="*/ 0 w 15"/>
                <a:gd name="T15" fmla="*/ 2147483647 h 22"/>
                <a:gd name="T16" fmla="*/ 0 w 15"/>
                <a:gd name="T17" fmla="*/ 2147483647 h 22"/>
                <a:gd name="T18" fmla="*/ 0 w 15"/>
                <a:gd name="T19" fmla="*/ 2147483647 h 22"/>
                <a:gd name="T20" fmla="*/ 2147483647 w 15"/>
                <a:gd name="T21" fmla="*/ 2147483647 h 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 h="22">
                  <a:moveTo>
                    <a:pt x="7" y="21"/>
                  </a:moveTo>
                  <a:cubicBezTo>
                    <a:pt x="12" y="21"/>
                    <a:pt x="15" y="22"/>
                    <a:pt x="15" y="15"/>
                  </a:cubicBezTo>
                  <a:cubicBezTo>
                    <a:pt x="15" y="14"/>
                    <a:pt x="15" y="14"/>
                    <a:pt x="15" y="13"/>
                  </a:cubicBezTo>
                  <a:cubicBezTo>
                    <a:pt x="15" y="13"/>
                    <a:pt x="15" y="13"/>
                    <a:pt x="15" y="13"/>
                  </a:cubicBezTo>
                  <a:cubicBezTo>
                    <a:pt x="15" y="7"/>
                    <a:pt x="15" y="7"/>
                    <a:pt x="15" y="7"/>
                  </a:cubicBezTo>
                  <a:cubicBezTo>
                    <a:pt x="15" y="3"/>
                    <a:pt x="11" y="0"/>
                    <a:pt x="7" y="0"/>
                  </a:cubicBezTo>
                  <a:cubicBezTo>
                    <a:pt x="3" y="0"/>
                    <a:pt x="0" y="3"/>
                    <a:pt x="0" y="7"/>
                  </a:cubicBezTo>
                  <a:cubicBezTo>
                    <a:pt x="0" y="13"/>
                    <a:pt x="0" y="13"/>
                    <a:pt x="0" y="13"/>
                  </a:cubicBezTo>
                  <a:cubicBezTo>
                    <a:pt x="0" y="13"/>
                    <a:pt x="0" y="13"/>
                    <a:pt x="0" y="13"/>
                  </a:cubicBezTo>
                  <a:cubicBezTo>
                    <a:pt x="0" y="14"/>
                    <a:pt x="0" y="14"/>
                    <a:pt x="0" y="15"/>
                  </a:cubicBezTo>
                  <a:cubicBezTo>
                    <a:pt x="0" y="22"/>
                    <a:pt x="3" y="21"/>
                    <a:pt x="7" y="21"/>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213" name="Rectangle 138"/>
            <p:cNvSpPr>
              <a:spLocks noChangeArrowheads="1"/>
            </p:cNvSpPr>
            <p:nvPr/>
          </p:nvSpPr>
          <p:spPr bwMode="auto">
            <a:xfrm>
              <a:off x="36449" y="49207"/>
              <a:ext cx="28248" cy="17313"/>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8214" name="Freeform 139"/>
            <p:cNvSpPr/>
            <p:nvPr/>
          </p:nvSpPr>
          <p:spPr bwMode="auto">
            <a:xfrm>
              <a:off x="170398" y="71075"/>
              <a:ext cx="92944" cy="249674"/>
            </a:xfrm>
            <a:custGeom>
              <a:avLst/>
              <a:gdLst>
                <a:gd name="T0" fmla="*/ 2147483647 w 43"/>
                <a:gd name="T1" fmla="*/ 2147483647 h 116"/>
                <a:gd name="T2" fmla="*/ 2147483647 w 43"/>
                <a:gd name="T3" fmla="*/ 2147483647 h 116"/>
                <a:gd name="T4" fmla="*/ 2147483647 w 43"/>
                <a:gd name="T5" fmla="*/ 0 h 116"/>
                <a:gd name="T6" fmla="*/ 2147483647 w 43"/>
                <a:gd name="T7" fmla="*/ 0 h 116"/>
                <a:gd name="T8" fmla="*/ 2147483647 w 43"/>
                <a:gd name="T9" fmla="*/ 2147483647 h 116"/>
                <a:gd name="T10" fmla="*/ 2147483647 w 43"/>
                <a:gd name="T11" fmla="*/ 2147483647 h 116"/>
                <a:gd name="T12" fmla="*/ 0 w 43"/>
                <a:gd name="T13" fmla="*/ 2147483647 h 116"/>
                <a:gd name="T14" fmla="*/ 2147483647 w 43"/>
                <a:gd name="T15" fmla="*/ 2147483647 h 116"/>
                <a:gd name="T16" fmla="*/ 2147483647 w 43"/>
                <a:gd name="T17" fmla="*/ 2147483647 h 116"/>
                <a:gd name="T18" fmla="*/ 2147483647 w 43"/>
                <a:gd name="T19" fmla="*/ 2147483647 h 116"/>
                <a:gd name="T20" fmla="*/ 2147483647 w 43"/>
                <a:gd name="T21" fmla="*/ 2147483647 h 116"/>
                <a:gd name="T22" fmla="*/ 2147483647 w 43"/>
                <a:gd name="T23" fmla="*/ 2147483647 h 116"/>
                <a:gd name="T24" fmla="*/ 2147483647 w 43"/>
                <a:gd name="T25" fmla="*/ 2147483647 h 1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3" h="116">
                  <a:moveTo>
                    <a:pt x="27" y="13"/>
                  </a:moveTo>
                  <a:cubicBezTo>
                    <a:pt x="28" y="11"/>
                    <a:pt x="27" y="7"/>
                    <a:pt x="27" y="5"/>
                  </a:cubicBezTo>
                  <a:cubicBezTo>
                    <a:pt x="27" y="2"/>
                    <a:pt x="25" y="0"/>
                    <a:pt x="22" y="0"/>
                  </a:cubicBezTo>
                  <a:cubicBezTo>
                    <a:pt x="17" y="0"/>
                    <a:pt x="17" y="0"/>
                    <a:pt x="17" y="0"/>
                  </a:cubicBezTo>
                  <a:cubicBezTo>
                    <a:pt x="14" y="0"/>
                    <a:pt x="12" y="2"/>
                    <a:pt x="12" y="5"/>
                  </a:cubicBezTo>
                  <a:cubicBezTo>
                    <a:pt x="12" y="7"/>
                    <a:pt x="11" y="11"/>
                    <a:pt x="12" y="13"/>
                  </a:cubicBezTo>
                  <a:cubicBezTo>
                    <a:pt x="7" y="17"/>
                    <a:pt x="3" y="25"/>
                    <a:pt x="0" y="35"/>
                  </a:cubicBezTo>
                  <a:cubicBezTo>
                    <a:pt x="5" y="45"/>
                    <a:pt x="9" y="60"/>
                    <a:pt x="9" y="78"/>
                  </a:cubicBezTo>
                  <a:cubicBezTo>
                    <a:pt x="9" y="90"/>
                    <a:pt x="8" y="101"/>
                    <a:pt x="6" y="110"/>
                  </a:cubicBezTo>
                  <a:cubicBezTo>
                    <a:pt x="9" y="114"/>
                    <a:pt x="12" y="116"/>
                    <a:pt x="16" y="116"/>
                  </a:cubicBezTo>
                  <a:cubicBezTo>
                    <a:pt x="24" y="116"/>
                    <a:pt x="24" y="116"/>
                    <a:pt x="24" y="116"/>
                  </a:cubicBezTo>
                  <a:cubicBezTo>
                    <a:pt x="36" y="115"/>
                    <a:pt x="43" y="91"/>
                    <a:pt x="43" y="63"/>
                  </a:cubicBezTo>
                  <a:cubicBezTo>
                    <a:pt x="43" y="40"/>
                    <a:pt x="36" y="20"/>
                    <a:pt x="27" y="13"/>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215" name="Freeform 140"/>
            <p:cNvSpPr/>
            <p:nvPr/>
          </p:nvSpPr>
          <p:spPr bwMode="auto">
            <a:xfrm>
              <a:off x="195912" y="0"/>
              <a:ext cx="32804" cy="47384"/>
            </a:xfrm>
            <a:custGeom>
              <a:avLst/>
              <a:gdLst>
                <a:gd name="T0" fmla="*/ 2147483647 w 15"/>
                <a:gd name="T1" fmla="*/ 2147483647 h 22"/>
                <a:gd name="T2" fmla="*/ 2147483647 w 15"/>
                <a:gd name="T3" fmla="*/ 2147483647 h 22"/>
                <a:gd name="T4" fmla="*/ 2147483647 w 15"/>
                <a:gd name="T5" fmla="*/ 2147483647 h 22"/>
                <a:gd name="T6" fmla="*/ 2147483647 w 15"/>
                <a:gd name="T7" fmla="*/ 2147483647 h 22"/>
                <a:gd name="T8" fmla="*/ 2147483647 w 15"/>
                <a:gd name="T9" fmla="*/ 2147483647 h 22"/>
                <a:gd name="T10" fmla="*/ 2147483647 w 15"/>
                <a:gd name="T11" fmla="*/ 0 h 22"/>
                <a:gd name="T12" fmla="*/ 0 w 15"/>
                <a:gd name="T13" fmla="*/ 2147483647 h 22"/>
                <a:gd name="T14" fmla="*/ 0 w 15"/>
                <a:gd name="T15" fmla="*/ 2147483647 h 22"/>
                <a:gd name="T16" fmla="*/ 0 w 15"/>
                <a:gd name="T17" fmla="*/ 2147483647 h 22"/>
                <a:gd name="T18" fmla="*/ 0 w 15"/>
                <a:gd name="T19" fmla="*/ 2147483647 h 22"/>
                <a:gd name="T20" fmla="*/ 2147483647 w 15"/>
                <a:gd name="T21" fmla="*/ 2147483647 h 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 h="22">
                  <a:moveTo>
                    <a:pt x="7" y="21"/>
                  </a:moveTo>
                  <a:cubicBezTo>
                    <a:pt x="12" y="21"/>
                    <a:pt x="15" y="22"/>
                    <a:pt x="15" y="15"/>
                  </a:cubicBezTo>
                  <a:cubicBezTo>
                    <a:pt x="15" y="14"/>
                    <a:pt x="15" y="14"/>
                    <a:pt x="15" y="13"/>
                  </a:cubicBezTo>
                  <a:cubicBezTo>
                    <a:pt x="15" y="13"/>
                    <a:pt x="15" y="13"/>
                    <a:pt x="15" y="13"/>
                  </a:cubicBezTo>
                  <a:cubicBezTo>
                    <a:pt x="15" y="7"/>
                    <a:pt x="15" y="7"/>
                    <a:pt x="15" y="7"/>
                  </a:cubicBezTo>
                  <a:cubicBezTo>
                    <a:pt x="15" y="3"/>
                    <a:pt x="12" y="0"/>
                    <a:pt x="7" y="0"/>
                  </a:cubicBezTo>
                  <a:cubicBezTo>
                    <a:pt x="3" y="0"/>
                    <a:pt x="0" y="3"/>
                    <a:pt x="0" y="7"/>
                  </a:cubicBezTo>
                  <a:cubicBezTo>
                    <a:pt x="0" y="13"/>
                    <a:pt x="0" y="13"/>
                    <a:pt x="0" y="13"/>
                  </a:cubicBezTo>
                  <a:cubicBezTo>
                    <a:pt x="0" y="13"/>
                    <a:pt x="0" y="13"/>
                    <a:pt x="0" y="13"/>
                  </a:cubicBezTo>
                  <a:cubicBezTo>
                    <a:pt x="0" y="14"/>
                    <a:pt x="0" y="14"/>
                    <a:pt x="0" y="15"/>
                  </a:cubicBezTo>
                  <a:cubicBezTo>
                    <a:pt x="0" y="22"/>
                    <a:pt x="3" y="21"/>
                    <a:pt x="7" y="21"/>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216" name="Rectangle 141"/>
            <p:cNvSpPr>
              <a:spLocks noChangeArrowheads="1"/>
            </p:cNvSpPr>
            <p:nvPr/>
          </p:nvSpPr>
          <p:spPr bwMode="auto">
            <a:xfrm>
              <a:off x="198646" y="49207"/>
              <a:ext cx="27337" cy="17313"/>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8217" name="Freeform 142"/>
            <p:cNvSpPr/>
            <p:nvPr/>
          </p:nvSpPr>
          <p:spPr bwMode="auto">
            <a:xfrm>
              <a:off x="80187" y="101146"/>
              <a:ext cx="101145" cy="252408"/>
            </a:xfrm>
            <a:custGeom>
              <a:avLst/>
              <a:gdLst>
                <a:gd name="T0" fmla="*/ 2147483647 w 47"/>
                <a:gd name="T1" fmla="*/ 2147483647 h 117"/>
                <a:gd name="T2" fmla="*/ 2147483647 w 47"/>
                <a:gd name="T3" fmla="*/ 2147483647 h 117"/>
                <a:gd name="T4" fmla="*/ 2147483647 w 47"/>
                <a:gd name="T5" fmla="*/ 0 h 117"/>
                <a:gd name="T6" fmla="*/ 2147483647 w 47"/>
                <a:gd name="T7" fmla="*/ 0 h 117"/>
                <a:gd name="T8" fmla="*/ 2147483647 w 47"/>
                <a:gd name="T9" fmla="*/ 2147483647 h 117"/>
                <a:gd name="T10" fmla="*/ 2147483647 w 47"/>
                <a:gd name="T11" fmla="*/ 2147483647 h 117"/>
                <a:gd name="T12" fmla="*/ 0 w 47"/>
                <a:gd name="T13" fmla="*/ 2147483647 h 117"/>
                <a:gd name="T14" fmla="*/ 2147483647 w 47"/>
                <a:gd name="T15" fmla="*/ 2147483647 h 117"/>
                <a:gd name="T16" fmla="*/ 2147483647 w 47"/>
                <a:gd name="T17" fmla="*/ 2147483647 h 117"/>
                <a:gd name="T18" fmla="*/ 2147483647 w 47"/>
                <a:gd name="T19" fmla="*/ 2147483647 h 117"/>
                <a:gd name="T20" fmla="*/ 2147483647 w 47"/>
                <a:gd name="T21" fmla="*/ 2147483647 h 1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 h="117">
                  <a:moveTo>
                    <a:pt x="31" y="13"/>
                  </a:moveTo>
                  <a:cubicBezTo>
                    <a:pt x="32" y="11"/>
                    <a:pt x="31" y="8"/>
                    <a:pt x="31" y="6"/>
                  </a:cubicBezTo>
                  <a:cubicBezTo>
                    <a:pt x="31" y="3"/>
                    <a:pt x="29" y="0"/>
                    <a:pt x="26" y="0"/>
                  </a:cubicBezTo>
                  <a:cubicBezTo>
                    <a:pt x="21" y="0"/>
                    <a:pt x="21" y="0"/>
                    <a:pt x="21" y="0"/>
                  </a:cubicBezTo>
                  <a:cubicBezTo>
                    <a:pt x="18" y="0"/>
                    <a:pt x="16" y="3"/>
                    <a:pt x="16" y="6"/>
                  </a:cubicBezTo>
                  <a:cubicBezTo>
                    <a:pt x="16" y="8"/>
                    <a:pt x="15" y="11"/>
                    <a:pt x="16" y="13"/>
                  </a:cubicBezTo>
                  <a:cubicBezTo>
                    <a:pt x="7" y="20"/>
                    <a:pt x="0" y="40"/>
                    <a:pt x="0" y="63"/>
                  </a:cubicBezTo>
                  <a:cubicBezTo>
                    <a:pt x="0" y="93"/>
                    <a:pt x="7" y="117"/>
                    <a:pt x="20" y="117"/>
                  </a:cubicBezTo>
                  <a:cubicBezTo>
                    <a:pt x="28" y="117"/>
                    <a:pt x="28" y="117"/>
                    <a:pt x="28" y="117"/>
                  </a:cubicBezTo>
                  <a:cubicBezTo>
                    <a:pt x="40" y="115"/>
                    <a:pt x="47" y="92"/>
                    <a:pt x="47" y="63"/>
                  </a:cubicBezTo>
                  <a:cubicBezTo>
                    <a:pt x="47" y="40"/>
                    <a:pt x="40" y="20"/>
                    <a:pt x="31" y="13"/>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218" name="Freeform 143"/>
            <p:cNvSpPr/>
            <p:nvPr/>
          </p:nvSpPr>
          <p:spPr bwMode="auto">
            <a:xfrm>
              <a:off x="113902" y="30071"/>
              <a:ext cx="32804" cy="50117"/>
            </a:xfrm>
            <a:custGeom>
              <a:avLst/>
              <a:gdLst>
                <a:gd name="T0" fmla="*/ 2147483647 w 15"/>
                <a:gd name="T1" fmla="*/ 2147483647 h 23"/>
                <a:gd name="T2" fmla="*/ 2147483647 w 15"/>
                <a:gd name="T3" fmla="*/ 2147483647 h 23"/>
                <a:gd name="T4" fmla="*/ 2147483647 w 15"/>
                <a:gd name="T5" fmla="*/ 2147483647 h 23"/>
                <a:gd name="T6" fmla="*/ 2147483647 w 15"/>
                <a:gd name="T7" fmla="*/ 2147483647 h 23"/>
                <a:gd name="T8" fmla="*/ 2147483647 w 15"/>
                <a:gd name="T9" fmla="*/ 2147483647 h 23"/>
                <a:gd name="T10" fmla="*/ 2147483647 w 15"/>
                <a:gd name="T11" fmla="*/ 0 h 23"/>
                <a:gd name="T12" fmla="*/ 0 w 15"/>
                <a:gd name="T13" fmla="*/ 2147483647 h 23"/>
                <a:gd name="T14" fmla="*/ 0 w 15"/>
                <a:gd name="T15" fmla="*/ 2147483647 h 23"/>
                <a:gd name="T16" fmla="*/ 0 w 15"/>
                <a:gd name="T17" fmla="*/ 2147483647 h 23"/>
                <a:gd name="T18" fmla="*/ 0 w 15"/>
                <a:gd name="T19" fmla="*/ 2147483647 h 23"/>
                <a:gd name="T20" fmla="*/ 2147483647 w 15"/>
                <a:gd name="T21" fmla="*/ 2147483647 h 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 h="23">
                  <a:moveTo>
                    <a:pt x="7" y="21"/>
                  </a:moveTo>
                  <a:cubicBezTo>
                    <a:pt x="12" y="21"/>
                    <a:pt x="15" y="23"/>
                    <a:pt x="15" y="15"/>
                  </a:cubicBezTo>
                  <a:cubicBezTo>
                    <a:pt x="15" y="15"/>
                    <a:pt x="15" y="14"/>
                    <a:pt x="15" y="14"/>
                  </a:cubicBezTo>
                  <a:cubicBezTo>
                    <a:pt x="15" y="14"/>
                    <a:pt x="15" y="14"/>
                    <a:pt x="15" y="14"/>
                  </a:cubicBezTo>
                  <a:cubicBezTo>
                    <a:pt x="15" y="8"/>
                    <a:pt x="15" y="8"/>
                    <a:pt x="15" y="8"/>
                  </a:cubicBezTo>
                  <a:cubicBezTo>
                    <a:pt x="15" y="4"/>
                    <a:pt x="12" y="0"/>
                    <a:pt x="7" y="0"/>
                  </a:cubicBezTo>
                  <a:cubicBezTo>
                    <a:pt x="3" y="0"/>
                    <a:pt x="0" y="4"/>
                    <a:pt x="0" y="8"/>
                  </a:cubicBezTo>
                  <a:cubicBezTo>
                    <a:pt x="0" y="14"/>
                    <a:pt x="0" y="14"/>
                    <a:pt x="0" y="14"/>
                  </a:cubicBezTo>
                  <a:cubicBezTo>
                    <a:pt x="0" y="14"/>
                    <a:pt x="0" y="14"/>
                    <a:pt x="0" y="14"/>
                  </a:cubicBezTo>
                  <a:cubicBezTo>
                    <a:pt x="0" y="14"/>
                    <a:pt x="0" y="15"/>
                    <a:pt x="0" y="15"/>
                  </a:cubicBezTo>
                  <a:cubicBezTo>
                    <a:pt x="0" y="23"/>
                    <a:pt x="3" y="21"/>
                    <a:pt x="7" y="21"/>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219" name="Rectangle 144"/>
            <p:cNvSpPr>
              <a:spLocks noChangeArrowheads="1"/>
            </p:cNvSpPr>
            <p:nvPr/>
          </p:nvSpPr>
          <p:spPr bwMode="auto">
            <a:xfrm>
              <a:off x="116636" y="80188"/>
              <a:ext cx="27337" cy="19135"/>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grpSp>
      <p:sp>
        <p:nvSpPr>
          <p:cNvPr id="37935" name="Freeform 145"/>
          <p:cNvSpPr/>
          <p:nvPr/>
        </p:nvSpPr>
        <p:spPr bwMode="auto">
          <a:xfrm>
            <a:off x="4025504" y="3455070"/>
            <a:ext cx="57150" cy="105998"/>
          </a:xfrm>
          <a:custGeom>
            <a:avLst/>
            <a:gdLst>
              <a:gd name="T0" fmla="*/ 2147483647 w 32"/>
              <a:gd name="T1" fmla="*/ 0 h 59"/>
              <a:gd name="T2" fmla="*/ 2147483647 w 32"/>
              <a:gd name="T3" fmla="*/ 0 h 59"/>
              <a:gd name="T4" fmla="*/ 2147483647 w 32"/>
              <a:gd name="T5" fmla="*/ 2147483647 h 59"/>
              <a:gd name="T6" fmla="*/ 2147483647 w 32"/>
              <a:gd name="T7" fmla="*/ 2147483647 h 59"/>
              <a:gd name="T8" fmla="*/ 2147483647 w 32"/>
              <a:gd name="T9" fmla="*/ 2147483647 h 59"/>
              <a:gd name="T10" fmla="*/ 0 w 32"/>
              <a:gd name="T11" fmla="*/ 2147483647 h 59"/>
              <a:gd name="T12" fmla="*/ 0 w 32"/>
              <a:gd name="T13" fmla="*/ 2147483647 h 59"/>
              <a:gd name="T14" fmla="*/ 2147483647 w 32"/>
              <a:gd name="T15" fmla="*/ 2147483647 h 59"/>
              <a:gd name="T16" fmla="*/ 2147483647 w 32"/>
              <a:gd name="T17" fmla="*/ 2147483647 h 59"/>
              <a:gd name="T18" fmla="*/ 0 w 32"/>
              <a:gd name="T19" fmla="*/ 2147483647 h 59"/>
              <a:gd name="T20" fmla="*/ 0 w 32"/>
              <a:gd name="T21" fmla="*/ 2147483647 h 59"/>
              <a:gd name="T22" fmla="*/ 2147483647 w 32"/>
              <a:gd name="T23" fmla="*/ 2147483647 h 59"/>
              <a:gd name="T24" fmla="*/ 2147483647 w 32"/>
              <a:gd name="T25" fmla="*/ 2147483647 h 59"/>
              <a:gd name="T26" fmla="*/ 2147483647 w 32"/>
              <a:gd name="T27" fmla="*/ 2147483647 h 59"/>
              <a:gd name="T28" fmla="*/ 2147483647 w 32"/>
              <a:gd name="T29" fmla="*/ 0 h 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2" h="59">
                <a:moveTo>
                  <a:pt x="20" y="0"/>
                </a:moveTo>
                <a:cubicBezTo>
                  <a:pt x="14" y="0"/>
                  <a:pt x="14" y="0"/>
                  <a:pt x="14" y="0"/>
                </a:cubicBezTo>
                <a:cubicBezTo>
                  <a:pt x="14" y="2"/>
                  <a:pt x="13" y="3"/>
                  <a:pt x="13" y="4"/>
                </a:cubicBezTo>
                <a:cubicBezTo>
                  <a:pt x="12" y="5"/>
                  <a:pt x="11" y="6"/>
                  <a:pt x="10" y="7"/>
                </a:cubicBezTo>
                <a:cubicBezTo>
                  <a:pt x="9" y="7"/>
                  <a:pt x="7" y="8"/>
                  <a:pt x="5" y="8"/>
                </a:cubicBezTo>
                <a:cubicBezTo>
                  <a:pt x="4" y="8"/>
                  <a:pt x="2" y="8"/>
                  <a:pt x="0" y="8"/>
                </a:cubicBezTo>
                <a:cubicBezTo>
                  <a:pt x="0" y="14"/>
                  <a:pt x="0" y="14"/>
                  <a:pt x="0" y="14"/>
                </a:cubicBezTo>
                <a:cubicBezTo>
                  <a:pt x="12" y="14"/>
                  <a:pt x="12" y="14"/>
                  <a:pt x="12" y="14"/>
                </a:cubicBezTo>
                <a:cubicBezTo>
                  <a:pt x="12" y="53"/>
                  <a:pt x="12" y="53"/>
                  <a:pt x="12" y="53"/>
                </a:cubicBezTo>
                <a:cubicBezTo>
                  <a:pt x="0" y="53"/>
                  <a:pt x="0" y="53"/>
                  <a:pt x="0" y="53"/>
                </a:cubicBezTo>
                <a:cubicBezTo>
                  <a:pt x="0" y="59"/>
                  <a:pt x="0" y="59"/>
                  <a:pt x="0" y="59"/>
                </a:cubicBezTo>
                <a:cubicBezTo>
                  <a:pt x="32" y="59"/>
                  <a:pt x="32" y="59"/>
                  <a:pt x="32" y="59"/>
                </a:cubicBezTo>
                <a:cubicBezTo>
                  <a:pt x="32" y="53"/>
                  <a:pt x="32" y="53"/>
                  <a:pt x="32" y="53"/>
                </a:cubicBezTo>
                <a:cubicBezTo>
                  <a:pt x="20" y="53"/>
                  <a:pt x="20" y="53"/>
                  <a:pt x="20" y="53"/>
                </a:cubicBezTo>
                <a:lnTo>
                  <a:pt x="20" y="0"/>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sp>
        <p:nvSpPr>
          <p:cNvPr id="37936" name="Freeform 146"/>
          <p:cNvSpPr>
            <a:spLocks noEditPoints="1"/>
          </p:cNvSpPr>
          <p:nvPr/>
        </p:nvSpPr>
        <p:spPr bwMode="auto">
          <a:xfrm>
            <a:off x="3933825" y="3388375"/>
            <a:ext cx="261938" cy="351342"/>
          </a:xfrm>
          <a:custGeom>
            <a:avLst/>
            <a:gdLst>
              <a:gd name="T0" fmla="*/ 2147483647 w 146"/>
              <a:gd name="T1" fmla="*/ 2147483647 h 196"/>
              <a:gd name="T2" fmla="*/ 2147483647 w 146"/>
              <a:gd name="T3" fmla="*/ 2147483647 h 196"/>
              <a:gd name="T4" fmla="*/ 2147483647 w 146"/>
              <a:gd name="T5" fmla="*/ 2147483647 h 196"/>
              <a:gd name="T6" fmla="*/ 2147483647 w 146"/>
              <a:gd name="T7" fmla="*/ 2147483647 h 196"/>
              <a:gd name="T8" fmla="*/ 2147483647 w 146"/>
              <a:gd name="T9" fmla="*/ 2147483647 h 196"/>
              <a:gd name="T10" fmla="*/ 2147483647 w 146"/>
              <a:gd name="T11" fmla="*/ 2147483647 h 196"/>
              <a:gd name="T12" fmla="*/ 2147483647 w 146"/>
              <a:gd name="T13" fmla="*/ 2147483647 h 196"/>
              <a:gd name="T14" fmla="*/ 2147483647 w 146"/>
              <a:gd name="T15" fmla="*/ 2147483647 h 196"/>
              <a:gd name="T16" fmla="*/ 2147483647 w 146"/>
              <a:gd name="T17" fmla="*/ 2147483647 h 196"/>
              <a:gd name="T18" fmla="*/ 2147483647 w 146"/>
              <a:gd name="T19" fmla="*/ 0 h 196"/>
              <a:gd name="T20" fmla="*/ 2147483647 w 146"/>
              <a:gd name="T21" fmla="*/ 2147483647 h 196"/>
              <a:gd name="T22" fmla="*/ 2147483647 w 146"/>
              <a:gd name="T23" fmla="*/ 2147483647 h 196"/>
              <a:gd name="T24" fmla="*/ 2147483647 w 146"/>
              <a:gd name="T25" fmla="*/ 2147483647 h 196"/>
              <a:gd name="T26" fmla="*/ 2147483647 w 146"/>
              <a:gd name="T27" fmla="*/ 2147483647 h 196"/>
              <a:gd name="T28" fmla="*/ 0 w 146"/>
              <a:gd name="T29" fmla="*/ 2147483647 h 196"/>
              <a:gd name="T30" fmla="*/ 2147483647 w 146"/>
              <a:gd name="T31" fmla="*/ 2147483647 h 196"/>
              <a:gd name="T32" fmla="*/ 2147483647 w 146"/>
              <a:gd name="T33" fmla="*/ 2147483647 h 196"/>
              <a:gd name="T34" fmla="*/ 2147483647 w 146"/>
              <a:gd name="T35" fmla="*/ 2147483647 h 196"/>
              <a:gd name="T36" fmla="*/ 2147483647 w 146"/>
              <a:gd name="T37" fmla="*/ 2147483647 h 196"/>
              <a:gd name="T38" fmla="*/ 2147483647 w 146"/>
              <a:gd name="T39" fmla="*/ 2147483647 h 196"/>
              <a:gd name="T40" fmla="*/ 2147483647 w 146"/>
              <a:gd name="T41" fmla="*/ 2147483647 h 196"/>
              <a:gd name="T42" fmla="*/ 2147483647 w 146"/>
              <a:gd name="T43" fmla="*/ 2147483647 h 196"/>
              <a:gd name="T44" fmla="*/ 2147483647 w 146"/>
              <a:gd name="T45" fmla="*/ 2147483647 h 196"/>
              <a:gd name="T46" fmla="*/ 2147483647 w 146"/>
              <a:gd name="T47" fmla="*/ 2147483647 h 196"/>
              <a:gd name="T48" fmla="*/ 2147483647 w 146"/>
              <a:gd name="T49" fmla="*/ 2147483647 h 196"/>
              <a:gd name="T50" fmla="*/ 2147483647 w 146"/>
              <a:gd name="T51" fmla="*/ 2147483647 h 196"/>
              <a:gd name="T52" fmla="*/ 2147483647 w 146"/>
              <a:gd name="T53" fmla="*/ 2147483647 h 196"/>
              <a:gd name="T54" fmla="*/ 2147483647 w 146"/>
              <a:gd name="T55" fmla="*/ 2147483647 h 196"/>
              <a:gd name="T56" fmla="*/ 2147483647 w 146"/>
              <a:gd name="T57" fmla="*/ 2147483647 h 196"/>
              <a:gd name="T58" fmla="*/ 2147483647 w 146"/>
              <a:gd name="T59" fmla="*/ 2147483647 h 196"/>
              <a:gd name="T60" fmla="*/ 2147483647 w 146"/>
              <a:gd name="T61" fmla="*/ 2147483647 h 196"/>
              <a:gd name="T62" fmla="*/ 2147483647 w 146"/>
              <a:gd name="T63" fmla="*/ 2147483647 h 196"/>
              <a:gd name="T64" fmla="*/ 2147483647 w 146"/>
              <a:gd name="T65" fmla="*/ 2147483647 h 196"/>
              <a:gd name="T66" fmla="*/ 2147483647 w 146"/>
              <a:gd name="T67" fmla="*/ 2147483647 h 19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46" h="196">
                <a:moveTo>
                  <a:pt x="113" y="118"/>
                </a:moveTo>
                <a:cubicBezTo>
                  <a:pt x="114" y="117"/>
                  <a:pt x="114" y="117"/>
                  <a:pt x="114" y="117"/>
                </a:cubicBezTo>
                <a:cubicBezTo>
                  <a:pt x="120" y="111"/>
                  <a:pt x="123" y="102"/>
                  <a:pt x="122" y="94"/>
                </a:cubicBezTo>
                <a:cubicBezTo>
                  <a:pt x="123" y="91"/>
                  <a:pt x="124" y="88"/>
                  <a:pt x="125" y="84"/>
                </a:cubicBezTo>
                <a:cubicBezTo>
                  <a:pt x="130" y="79"/>
                  <a:pt x="133" y="73"/>
                  <a:pt x="133" y="65"/>
                </a:cubicBezTo>
                <a:cubicBezTo>
                  <a:pt x="133" y="55"/>
                  <a:pt x="127" y="47"/>
                  <a:pt x="119" y="42"/>
                </a:cubicBezTo>
                <a:cubicBezTo>
                  <a:pt x="118" y="41"/>
                  <a:pt x="118" y="40"/>
                  <a:pt x="117" y="40"/>
                </a:cubicBezTo>
                <a:cubicBezTo>
                  <a:pt x="117" y="33"/>
                  <a:pt x="115" y="26"/>
                  <a:pt x="110" y="21"/>
                </a:cubicBezTo>
                <a:cubicBezTo>
                  <a:pt x="105" y="16"/>
                  <a:pt x="98" y="13"/>
                  <a:pt x="92" y="13"/>
                </a:cubicBezTo>
                <a:cubicBezTo>
                  <a:pt x="87" y="5"/>
                  <a:pt x="79" y="0"/>
                  <a:pt x="69" y="0"/>
                </a:cubicBezTo>
                <a:cubicBezTo>
                  <a:pt x="59" y="0"/>
                  <a:pt x="51" y="5"/>
                  <a:pt x="46" y="13"/>
                </a:cubicBezTo>
                <a:cubicBezTo>
                  <a:pt x="37" y="10"/>
                  <a:pt x="26" y="12"/>
                  <a:pt x="18" y="19"/>
                </a:cubicBezTo>
                <a:cubicBezTo>
                  <a:pt x="11" y="26"/>
                  <a:pt x="9" y="37"/>
                  <a:pt x="12" y="46"/>
                </a:cubicBezTo>
                <a:cubicBezTo>
                  <a:pt x="11" y="46"/>
                  <a:pt x="11" y="47"/>
                  <a:pt x="11" y="47"/>
                </a:cubicBezTo>
                <a:cubicBezTo>
                  <a:pt x="4" y="52"/>
                  <a:pt x="0" y="60"/>
                  <a:pt x="0" y="69"/>
                </a:cubicBezTo>
                <a:cubicBezTo>
                  <a:pt x="0" y="77"/>
                  <a:pt x="3" y="84"/>
                  <a:pt x="9" y="89"/>
                </a:cubicBezTo>
                <a:cubicBezTo>
                  <a:pt x="9" y="91"/>
                  <a:pt x="10" y="92"/>
                  <a:pt x="11" y="94"/>
                </a:cubicBezTo>
                <a:cubicBezTo>
                  <a:pt x="10" y="102"/>
                  <a:pt x="12" y="111"/>
                  <a:pt x="18" y="117"/>
                </a:cubicBezTo>
                <a:cubicBezTo>
                  <a:pt x="20" y="119"/>
                  <a:pt x="22" y="120"/>
                  <a:pt x="24" y="121"/>
                </a:cubicBezTo>
                <a:cubicBezTo>
                  <a:pt x="6" y="167"/>
                  <a:pt x="6" y="167"/>
                  <a:pt x="6" y="167"/>
                </a:cubicBezTo>
                <a:cubicBezTo>
                  <a:pt x="32" y="162"/>
                  <a:pt x="32" y="162"/>
                  <a:pt x="32" y="162"/>
                </a:cubicBezTo>
                <a:cubicBezTo>
                  <a:pt x="43" y="182"/>
                  <a:pt x="43" y="182"/>
                  <a:pt x="43" y="182"/>
                </a:cubicBezTo>
                <a:cubicBezTo>
                  <a:pt x="61" y="136"/>
                  <a:pt x="61" y="136"/>
                  <a:pt x="61" y="136"/>
                </a:cubicBezTo>
                <a:cubicBezTo>
                  <a:pt x="63" y="136"/>
                  <a:pt x="65" y="137"/>
                  <a:pt x="68" y="137"/>
                </a:cubicBezTo>
                <a:cubicBezTo>
                  <a:pt x="71" y="137"/>
                  <a:pt x="74" y="136"/>
                  <a:pt x="77" y="135"/>
                </a:cubicBezTo>
                <a:cubicBezTo>
                  <a:pt x="110" y="196"/>
                  <a:pt x="110" y="196"/>
                  <a:pt x="110" y="196"/>
                </a:cubicBezTo>
                <a:cubicBezTo>
                  <a:pt x="121" y="172"/>
                  <a:pt x="121" y="172"/>
                  <a:pt x="121" y="172"/>
                </a:cubicBezTo>
                <a:cubicBezTo>
                  <a:pt x="146" y="177"/>
                  <a:pt x="146" y="177"/>
                  <a:pt x="146" y="177"/>
                </a:cubicBezTo>
                <a:lnTo>
                  <a:pt x="113" y="118"/>
                </a:lnTo>
                <a:close/>
                <a:moveTo>
                  <a:pt x="66" y="118"/>
                </a:moveTo>
                <a:cubicBezTo>
                  <a:pt x="39" y="118"/>
                  <a:pt x="17" y="97"/>
                  <a:pt x="17" y="70"/>
                </a:cubicBezTo>
                <a:cubicBezTo>
                  <a:pt x="17" y="43"/>
                  <a:pt x="39" y="21"/>
                  <a:pt x="66" y="21"/>
                </a:cubicBezTo>
                <a:cubicBezTo>
                  <a:pt x="93" y="21"/>
                  <a:pt x="115" y="43"/>
                  <a:pt x="115" y="70"/>
                </a:cubicBezTo>
                <a:cubicBezTo>
                  <a:pt x="115" y="97"/>
                  <a:pt x="93" y="118"/>
                  <a:pt x="66" y="118"/>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sp>
        <p:nvSpPr>
          <p:cNvPr id="37937" name="Freeform 147"/>
          <p:cNvSpPr>
            <a:spLocks noEditPoints="1"/>
          </p:cNvSpPr>
          <p:nvPr/>
        </p:nvSpPr>
        <p:spPr bwMode="auto">
          <a:xfrm>
            <a:off x="4494610" y="3478890"/>
            <a:ext cx="301228" cy="203659"/>
          </a:xfrm>
          <a:custGeom>
            <a:avLst/>
            <a:gdLst>
              <a:gd name="T0" fmla="*/ 2147483647 w 168"/>
              <a:gd name="T1" fmla="*/ 2147483647 h 114"/>
              <a:gd name="T2" fmla="*/ 2147483647 w 168"/>
              <a:gd name="T3" fmla="*/ 2147483647 h 114"/>
              <a:gd name="T4" fmla="*/ 2147483647 w 168"/>
              <a:gd name="T5" fmla="*/ 2147483647 h 114"/>
              <a:gd name="T6" fmla="*/ 2147483647 w 168"/>
              <a:gd name="T7" fmla="*/ 2147483647 h 114"/>
              <a:gd name="T8" fmla="*/ 2147483647 w 168"/>
              <a:gd name="T9" fmla="*/ 2147483647 h 114"/>
              <a:gd name="T10" fmla="*/ 2147483647 w 168"/>
              <a:gd name="T11" fmla="*/ 2147483647 h 114"/>
              <a:gd name="T12" fmla="*/ 2147483647 w 168"/>
              <a:gd name="T13" fmla="*/ 2147483647 h 114"/>
              <a:gd name="T14" fmla="*/ 2147483647 w 168"/>
              <a:gd name="T15" fmla="*/ 2147483647 h 114"/>
              <a:gd name="T16" fmla="*/ 2147483647 w 168"/>
              <a:gd name="T17" fmla="*/ 2147483647 h 114"/>
              <a:gd name="T18" fmla="*/ 2147483647 w 168"/>
              <a:gd name="T19" fmla="*/ 2147483647 h 114"/>
              <a:gd name="T20" fmla="*/ 2147483647 w 168"/>
              <a:gd name="T21" fmla="*/ 2147483647 h 114"/>
              <a:gd name="T22" fmla="*/ 2147483647 w 168"/>
              <a:gd name="T23" fmla="*/ 2147483647 h 114"/>
              <a:gd name="T24" fmla="*/ 2147483647 w 168"/>
              <a:gd name="T25" fmla="*/ 2147483647 h 114"/>
              <a:gd name="T26" fmla="*/ 2147483647 w 168"/>
              <a:gd name="T27" fmla="*/ 2147483647 h 114"/>
              <a:gd name="T28" fmla="*/ 2147483647 w 168"/>
              <a:gd name="T29" fmla="*/ 2147483647 h 114"/>
              <a:gd name="T30" fmla="*/ 2147483647 w 168"/>
              <a:gd name="T31" fmla="*/ 2147483647 h 114"/>
              <a:gd name="T32" fmla="*/ 2147483647 w 168"/>
              <a:gd name="T33" fmla="*/ 2147483647 h 114"/>
              <a:gd name="T34" fmla="*/ 2147483647 w 168"/>
              <a:gd name="T35" fmla="*/ 0 h 114"/>
              <a:gd name="T36" fmla="*/ 2147483647 w 168"/>
              <a:gd name="T37" fmla="*/ 0 h 114"/>
              <a:gd name="T38" fmla="*/ 2147483647 w 168"/>
              <a:gd name="T39" fmla="*/ 0 h 114"/>
              <a:gd name="T40" fmla="*/ 0 w 168"/>
              <a:gd name="T41" fmla="*/ 2147483647 h 114"/>
              <a:gd name="T42" fmla="*/ 0 w 168"/>
              <a:gd name="T43" fmla="*/ 2147483647 h 114"/>
              <a:gd name="T44" fmla="*/ 0 w 168"/>
              <a:gd name="T45" fmla="*/ 2147483647 h 114"/>
              <a:gd name="T46" fmla="*/ 0 w 168"/>
              <a:gd name="T47" fmla="*/ 2147483647 h 114"/>
              <a:gd name="T48" fmla="*/ 0 w 168"/>
              <a:gd name="T49" fmla="*/ 2147483647 h 114"/>
              <a:gd name="T50" fmla="*/ 0 w 168"/>
              <a:gd name="T51" fmla="*/ 2147483647 h 114"/>
              <a:gd name="T52" fmla="*/ 2147483647 w 168"/>
              <a:gd name="T53" fmla="*/ 2147483647 h 114"/>
              <a:gd name="T54" fmla="*/ 2147483647 w 168"/>
              <a:gd name="T55" fmla="*/ 2147483647 h 114"/>
              <a:gd name="T56" fmla="*/ 2147483647 w 168"/>
              <a:gd name="T57" fmla="*/ 2147483647 h 114"/>
              <a:gd name="T58" fmla="*/ 2147483647 w 168"/>
              <a:gd name="T59" fmla="*/ 2147483647 h 114"/>
              <a:gd name="T60" fmla="*/ 2147483647 w 168"/>
              <a:gd name="T61" fmla="*/ 2147483647 h 114"/>
              <a:gd name="T62" fmla="*/ 2147483647 w 168"/>
              <a:gd name="T63" fmla="*/ 2147483647 h 114"/>
              <a:gd name="T64" fmla="*/ 2147483647 w 168"/>
              <a:gd name="T65" fmla="*/ 2147483647 h 114"/>
              <a:gd name="T66" fmla="*/ 2147483647 w 168"/>
              <a:gd name="T67" fmla="*/ 2147483647 h 114"/>
              <a:gd name="T68" fmla="*/ 2147483647 w 168"/>
              <a:gd name="T69" fmla="*/ 2147483647 h 114"/>
              <a:gd name="T70" fmla="*/ 2147483647 w 168"/>
              <a:gd name="T71" fmla="*/ 2147483647 h 114"/>
              <a:gd name="T72" fmla="*/ 2147483647 w 168"/>
              <a:gd name="T73" fmla="*/ 2147483647 h 114"/>
              <a:gd name="T74" fmla="*/ 2147483647 w 168"/>
              <a:gd name="T75" fmla="*/ 2147483647 h 114"/>
              <a:gd name="T76" fmla="*/ 2147483647 w 168"/>
              <a:gd name="T77" fmla="*/ 2147483647 h 114"/>
              <a:gd name="T78" fmla="*/ 2147483647 w 168"/>
              <a:gd name="T79" fmla="*/ 2147483647 h 114"/>
              <a:gd name="T80" fmla="*/ 2147483647 w 168"/>
              <a:gd name="T81" fmla="*/ 2147483647 h 114"/>
              <a:gd name="T82" fmla="*/ 2147483647 w 168"/>
              <a:gd name="T83" fmla="*/ 2147483647 h 114"/>
              <a:gd name="T84" fmla="*/ 2147483647 w 168"/>
              <a:gd name="T85" fmla="*/ 2147483647 h 114"/>
              <a:gd name="T86" fmla="*/ 2147483647 w 168"/>
              <a:gd name="T87" fmla="*/ 2147483647 h 114"/>
              <a:gd name="T88" fmla="*/ 2147483647 w 168"/>
              <a:gd name="T89" fmla="*/ 2147483647 h 114"/>
              <a:gd name="T90" fmla="*/ 2147483647 w 168"/>
              <a:gd name="T91" fmla="*/ 2147483647 h 114"/>
              <a:gd name="T92" fmla="*/ 2147483647 w 168"/>
              <a:gd name="T93" fmla="*/ 2147483647 h 114"/>
              <a:gd name="T94" fmla="*/ 2147483647 w 168"/>
              <a:gd name="T95" fmla="*/ 2147483647 h 114"/>
              <a:gd name="T96" fmla="*/ 2147483647 w 168"/>
              <a:gd name="T97" fmla="*/ 2147483647 h 114"/>
              <a:gd name="T98" fmla="*/ 2147483647 w 168"/>
              <a:gd name="T99" fmla="*/ 2147483647 h 114"/>
              <a:gd name="T100" fmla="*/ 2147483647 w 168"/>
              <a:gd name="T101" fmla="*/ 2147483647 h 114"/>
              <a:gd name="T102" fmla="*/ 2147483647 w 168"/>
              <a:gd name="T103" fmla="*/ 2147483647 h 11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68" h="114">
                <a:moveTo>
                  <a:pt x="154" y="71"/>
                </a:moveTo>
                <a:cubicBezTo>
                  <a:pt x="52" y="71"/>
                  <a:pt x="52" y="71"/>
                  <a:pt x="52" y="71"/>
                </a:cubicBezTo>
                <a:cubicBezTo>
                  <a:pt x="52" y="66"/>
                  <a:pt x="52" y="66"/>
                  <a:pt x="52" y="66"/>
                </a:cubicBezTo>
                <a:cubicBezTo>
                  <a:pt x="155" y="66"/>
                  <a:pt x="155" y="66"/>
                  <a:pt x="155" y="66"/>
                </a:cubicBezTo>
                <a:cubicBezTo>
                  <a:pt x="155" y="66"/>
                  <a:pt x="168" y="53"/>
                  <a:pt x="149" y="50"/>
                </a:cubicBezTo>
                <a:cubicBezTo>
                  <a:pt x="149" y="50"/>
                  <a:pt x="128" y="48"/>
                  <a:pt x="105" y="40"/>
                </a:cubicBezTo>
                <a:cubicBezTo>
                  <a:pt x="90" y="51"/>
                  <a:pt x="90" y="51"/>
                  <a:pt x="90" y="51"/>
                </a:cubicBezTo>
                <a:cubicBezTo>
                  <a:pt x="87" y="46"/>
                  <a:pt x="87" y="46"/>
                  <a:pt x="87" y="46"/>
                </a:cubicBezTo>
                <a:cubicBezTo>
                  <a:pt x="99" y="38"/>
                  <a:pt x="99" y="38"/>
                  <a:pt x="99" y="38"/>
                </a:cubicBezTo>
                <a:cubicBezTo>
                  <a:pt x="97" y="37"/>
                  <a:pt x="96" y="37"/>
                  <a:pt x="94" y="36"/>
                </a:cubicBezTo>
                <a:cubicBezTo>
                  <a:pt x="77" y="49"/>
                  <a:pt x="77" y="49"/>
                  <a:pt x="77" y="49"/>
                </a:cubicBezTo>
                <a:cubicBezTo>
                  <a:pt x="73" y="44"/>
                  <a:pt x="73" y="44"/>
                  <a:pt x="73" y="44"/>
                </a:cubicBezTo>
                <a:cubicBezTo>
                  <a:pt x="88" y="33"/>
                  <a:pt x="88" y="33"/>
                  <a:pt x="88" y="33"/>
                </a:cubicBezTo>
                <a:cubicBezTo>
                  <a:pt x="87" y="33"/>
                  <a:pt x="85" y="32"/>
                  <a:pt x="84" y="31"/>
                </a:cubicBezTo>
                <a:cubicBezTo>
                  <a:pt x="66" y="44"/>
                  <a:pt x="66" y="44"/>
                  <a:pt x="66" y="44"/>
                </a:cubicBezTo>
                <a:cubicBezTo>
                  <a:pt x="62" y="39"/>
                  <a:pt x="62" y="39"/>
                  <a:pt x="62" y="39"/>
                </a:cubicBezTo>
                <a:cubicBezTo>
                  <a:pt x="78" y="28"/>
                  <a:pt x="78" y="28"/>
                  <a:pt x="78" y="28"/>
                </a:cubicBezTo>
                <a:cubicBezTo>
                  <a:pt x="60" y="29"/>
                  <a:pt x="57" y="5"/>
                  <a:pt x="53" y="0"/>
                </a:cubicBezTo>
                <a:cubicBezTo>
                  <a:pt x="8" y="0"/>
                  <a:pt x="8" y="0"/>
                  <a:pt x="8" y="0"/>
                </a:cubicBezTo>
                <a:cubicBezTo>
                  <a:pt x="8" y="0"/>
                  <a:pt x="7" y="0"/>
                  <a:pt x="5" y="0"/>
                </a:cubicBezTo>
                <a:cubicBezTo>
                  <a:pt x="3" y="1"/>
                  <a:pt x="0" y="3"/>
                  <a:pt x="0" y="11"/>
                </a:cubicBezTo>
                <a:cubicBezTo>
                  <a:pt x="0" y="65"/>
                  <a:pt x="0" y="65"/>
                  <a:pt x="0" y="65"/>
                </a:cubicBezTo>
                <a:cubicBezTo>
                  <a:pt x="0" y="66"/>
                  <a:pt x="0" y="66"/>
                  <a:pt x="0" y="66"/>
                </a:cubicBezTo>
                <a:cubicBezTo>
                  <a:pt x="0" y="77"/>
                  <a:pt x="0" y="77"/>
                  <a:pt x="0" y="77"/>
                </a:cubicBezTo>
                <a:cubicBezTo>
                  <a:pt x="0" y="89"/>
                  <a:pt x="0" y="89"/>
                  <a:pt x="0" y="89"/>
                </a:cubicBezTo>
                <a:cubicBezTo>
                  <a:pt x="0" y="114"/>
                  <a:pt x="0" y="114"/>
                  <a:pt x="0" y="114"/>
                </a:cubicBezTo>
                <a:cubicBezTo>
                  <a:pt x="5" y="114"/>
                  <a:pt x="5" y="114"/>
                  <a:pt x="5" y="114"/>
                </a:cubicBezTo>
                <a:cubicBezTo>
                  <a:pt x="10" y="114"/>
                  <a:pt x="10" y="114"/>
                  <a:pt x="10" y="114"/>
                </a:cubicBezTo>
                <a:cubicBezTo>
                  <a:pt x="96" y="114"/>
                  <a:pt x="96" y="114"/>
                  <a:pt x="96" y="114"/>
                </a:cubicBezTo>
                <a:cubicBezTo>
                  <a:pt x="106" y="114"/>
                  <a:pt x="106" y="114"/>
                  <a:pt x="106" y="114"/>
                </a:cubicBezTo>
                <a:cubicBezTo>
                  <a:pt x="122" y="114"/>
                  <a:pt x="122" y="114"/>
                  <a:pt x="122" y="114"/>
                </a:cubicBezTo>
                <a:cubicBezTo>
                  <a:pt x="122" y="114"/>
                  <a:pt x="122" y="114"/>
                  <a:pt x="122" y="114"/>
                </a:cubicBezTo>
                <a:cubicBezTo>
                  <a:pt x="123" y="114"/>
                  <a:pt x="137" y="114"/>
                  <a:pt x="146" y="105"/>
                </a:cubicBezTo>
                <a:cubicBezTo>
                  <a:pt x="152" y="99"/>
                  <a:pt x="155" y="92"/>
                  <a:pt x="155" y="83"/>
                </a:cubicBezTo>
                <a:cubicBezTo>
                  <a:pt x="158" y="82"/>
                  <a:pt x="160" y="80"/>
                  <a:pt x="160" y="77"/>
                </a:cubicBezTo>
                <a:cubicBezTo>
                  <a:pt x="160" y="74"/>
                  <a:pt x="157" y="71"/>
                  <a:pt x="154" y="71"/>
                </a:cubicBezTo>
                <a:close/>
                <a:moveTo>
                  <a:pt x="47" y="109"/>
                </a:moveTo>
                <a:cubicBezTo>
                  <a:pt x="10" y="109"/>
                  <a:pt x="10" y="109"/>
                  <a:pt x="10" y="109"/>
                </a:cubicBezTo>
                <a:cubicBezTo>
                  <a:pt x="10" y="89"/>
                  <a:pt x="10" y="89"/>
                  <a:pt x="10" y="89"/>
                </a:cubicBezTo>
                <a:cubicBezTo>
                  <a:pt x="47" y="89"/>
                  <a:pt x="47" y="89"/>
                  <a:pt x="47" y="89"/>
                </a:cubicBezTo>
                <a:lnTo>
                  <a:pt x="47" y="109"/>
                </a:lnTo>
                <a:close/>
                <a:moveTo>
                  <a:pt x="57" y="109"/>
                </a:moveTo>
                <a:cubicBezTo>
                  <a:pt x="57" y="83"/>
                  <a:pt x="57" y="83"/>
                  <a:pt x="57" y="83"/>
                </a:cubicBezTo>
                <a:cubicBezTo>
                  <a:pt x="96" y="83"/>
                  <a:pt x="96" y="83"/>
                  <a:pt x="96" y="83"/>
                </a:cubicBezTo>
                <a:cubicBezTo>
                  <a:pt x="96" y="109"/>
                  <a:pt x="96" y="109"/>
                  <a:pt x="96" y="109"/>
                </a:cubicBezTo>
                <a:lnTo>
                  <a:pt x="57" y="109"/>
                </a:lnTo>
                <a:close/>
                <a:moveTo>
                  <a:pt x="142" y="101"/>
                </a:moveTo>
                <a:cubicBezTo>
                  <a:pt x="135" y="108"/>
                  <a:pt x="122" y="109"/>
                  <a:pt x="122" y="109"/>
                </a:cubicBezTo>
                <a:cubicBezTo>
                  <a:pt x="106" y="109"/>
                  <a:pt x="106" y="109"/>
                  <a:pt x="106" y="109"/>
                </a:cubicBezTo>
                <a:cubicBezTo>
                  <a:pt x="106" y="83"/>
                  <a:pt x="106" y="83"/>
                  <a:pt x="106" y="83"/>
                </a:cubicBezTo>
                <a:cubicBezTo>
                  <a:pt x="149" y="83"/>
                  <a:pt x="149" y="83"/>
                  <a:pt x="149" y="83"/>
                </a:cubicBezTo>
                <a:cubicBezTo>
                  <a:pt x="149" y="90"/>
                  <a:pt x="147" y="96"/>
                  <a:pt x="142" y="101"/>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grpSp>
        <p:nvGrpSpPr>
          <p:cNvPr id="37938" name="组合 474"/>
          <p:cNvGrpSpPr/>
          <p:nvPr/>
        </p:nvGrpSpPr>
        <p:grpSpPr bwMode="auto">
          <a:xfrm>
            <a:off x="5036344" y="3549158"/>
            <a:ext cx="345281" cy="135773"/>
            <a:chOff x="0" y="0"/>
            <a:chExt cx="415517" cy="162198"/>
          </a:xfrm>
        </p:grpSpPr>
        <p:sp>
          <p:nvSpPr>
            <p:cNvPr id="38208" name="Rectangle 148"/>
            <p:cNvSpPr>
              <a:spLocks noChangeArrowheads="1"/>
            </p:cNvSpPr>
            <p:nvPr/>
          </p:nvSpPr>
          <p:spPr bwMode="auto">
            <a:xfrm>
              <a:off x="0" y="17313"/>
              <a:ext cx="39183" cy="132127"/>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8209" name="Freeform 149"/>
            <p:cNvSpPr/>
            <p:nvPr/>
          </p:nvSpPr>
          <p:spPr bwMode="auto">
            <a:xfrm>
              <a:off x="47383" y="0"/>
              <a:ext cx="318927" cy="162198"/>
            </a:xfrm>
            <a:custGeom>
              <a:avLst/>
              <a:gdLst>
                <a:gd name="T0" fmla="*/ 2147483647 w 350"/>
                <a:gd name="T1" fmla="*/ 2147483647 h 178"/>
                <a:gd name="T2" fmla="*/ 2147483647 w 350"/>
                <a:gd name="T3" fmla="*/ 2147483647 h 178"/>
                <a:gd name="T4" fmla="*/ 2147483647 w 350"/>
                <a:gd name="T5" fmla="*/ 2147483647 h 178"/>
                <a:gd name="T6" fmla="*/ 0 w 350"/>
                <a:gd name="T7" fmla="*/ 2147483647 h 178"/>
                <a:gd name="T8" fmla="*/ 0 w 350"/>
                <a:gd name="T9" fmla="*/ 2147483647 h 178"/>
                <a:gd name="T10" fmla="*/ 2147483647 w 350"/>
                <a:gd name="T11" fmla="*/ 2147483647 h 178"/>
                <a:gd name="T12" fmla="*/ 2147483647 w 350"/>
                <a:gd name="T13" fmla="*/ 2147483647 h 178"/>
                <a:gd name="T14" fmla="*/ 2147483647 w 350"/>
                <a:gd name="T15" fmla="*/ 2147483647 h 178"/>
                <a:gd name="T16" fmla="*/ 2147483647 w 350"/>
                <a:gd name="T17" fmla="*/ 2147483647 h 178"/>
                <a:gd name="T18" fmla="*/ 2147483647 w 350"/>
                <a:gd name="T19" fmla="*/ 2147483647 h 178"/>
                <a:gd name="T20" fmla="*/ 2147483647 w 350"/>
                <a:gd name="T21" fmla="*/ 0 h 178"/>
                <a:gd name="T22" fmla="*/ 2147483647 w 350"/>
                <a:gd name="T23" fmla="*/ 0 h 178"/>
                <a:gd name="T24" fmla="*/ 2147483647 w 350"/>
                <a:gd name="T25" fmla="*/ 2147483647 h 1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0" h="178">
                  <a:moveTo>
                    <a:pt x="307" y="74"/>
                  </a:moveTo>
                  <a:lnTo>
                    <a:pt x="45" y="74"/>
                  </a:lnTo>
                  <a:lnTo>
                    <a:pt x="45" y="5"/>
                  </a:lnTo>
                  <a:lnTo>
                    <a:pt x="0" y="5"/>
                  </a:lnTo>
                  <a:lnTo>
                    <a:pt x="0" y="178"/>
                  </a:lnTo>
                  <a:lnTo>
                    <a:pt x="45" y="178"/>
                  </a:lnTo>
                  <a:lnTo>
                    <a:pt x="45" y="97"/>
                  </a:lnTo>
                  <a:lnTo>
                    <a:pt x="307" y="97"/>
                  </a:lnTo>
                  <a:lnTo>
                    <a:pt x="307" y="173"/>
                  </a:lnTo>
                  <a:lnTo>
                    <a:pt x="350" y="173"/>
                  </a:lnTo>
                  <a:lnTo>
                    <a:pt x="350" y="0"/>
                  </a:lnTo>
                  <a:lnTo>
                    <a:pt x="307" y="0"/>
                  </a:lnTo>
                  <a:lnTo>
                    <a:pt x="307" y="74"/>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210" name="Rectangle 150"/>
            <p:cNvSpPr>
              <a:spLocks noChangeArrowheads="1"/>
            </p:cNvSpPr>
            <p:nvPr/>
          </p:nvSpPr>
          <p:spPr bwMode="auto">
            <a:xfrm>
              <a:off x="374512" y="13668"/>
              <a:ext cx="41005" cy="131216"/>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grpSp>
      <p:sp>
        <p:nvSpPr>
          <p:cNvPr id="37939" name="Freeform 157"/>
          <p:cNvSpPr>
            <a:spLocks noEditPoints="1"/>
          </p:cNvSpPr>
          <p:nvPr/>
        </p:nvSpPr>
        <p:spPr bwMode="auto">
          <a:xfrm>
            <a:off x="5666185" y="3514619"/>
            <a:ext cx="294084" cy="170312"/>
          </a:xfrm>
          <a:custGeom>
            <a:avLst/>
            <a:gdLst>
              <a:gd name="T0" fmla="*/ 2147483647 w 164"/>
              <a:gd name="T1" fmla="*/ 0 h 95"/>
              <a:gd name="T2" fmla="*/ 2147483647 w 164"/>
              <a:gd name="T3" fmla="*/ 2147483647 h 95"/>
              <a:gd name="T4" fmla="*/ 0 w 164"/>
              <a:gd name="T5" fmla="*/ 2147483647 h 95"/>
              <a:gd name="T6" fmla="*/ 2147483647 w 164"/>
              <a:gd name="T7" fmla="*/ 2147483647 h 95"/>
              <a:gd name="T8" fmla="*/ 2147483647 w 164"/>
              <a:gd name="T9" fmla="*/ 2147483647 h 95"/>
              <a:gd name="T10" fmla="*/ 2147483647 w 164"/>
              <a:gd name="T11" fmla="*/ 2147483647 h 95"/>
              <a:gd name="T12" fmla="*/ 2147483647 w 164"/>
              <a:gd name="T13" fmla="*/ 2147483647 h 95"/>
              <a:gd name="T14" fmla="*/ 2147483647 w 164"/>
              <a:gd name="T15" fmla="*/ 2147483647 h 95"/>
              <a:gd name="T16" fmla="*/ 2147483647 w 164"/>
              <a:gd name="T17" fmla="*/ 2147483647 h 95"/>
              <a:gd name="T18" fmla="*/ 2147483647 w 164"/>
              <a:gd name="T19" fmla="*/ 2147483647 h 95"/>
              <a:gd name="T20" fmla="*/ 2147483647 w 164"/>
              <a:gd name="T21" fmla="*/ 2147483647 h 95"/>
              <a:gd name="T22" fmla="*/ 2147483647 w 164"/>
              <a:gd name="T23" fmla="*/ 2147483647 h 95"/>
              <a:gd name="T24" fmla="*/ 2147483647 w 164"/>
              <a:gd name="T25" fmla="*/ 2147483647 h 95"/>
              <a:gd name="T26" fmla="*/ 2147483647 w 164"/>
              <a:gd name="T27" fmla="*/ 2147483647 h 95"/>
              <a:gd name="T28" fmla="*/ 2147483647 w 164"/>
              <a:gd name="T29" fmla="*/ 2147483647 h 95"/>
              <a:gd name="T30" fmla="*/ 2147483647 w 164"/>
              <a:gd name="T31" fmla="*/ 2147483647 h 95"/>
              <a:gd name="T32" fmla="*/ 2147483647 w 164"/>
              <a:gd name="T33" fmla="*/ 2147483647 h 95"/>
              <a:gd name="T34" fmla="*/ 2147483647 w 164"/>
              <a:gd name="T35" fmla="*/ 2147483647 h 95"/>
              <a:gd name="T36" fmla="*/ 2147483647 w 164"/>
              <a:gd name="T37" fmla="*/ 2147483647 h 95"/>
              <a:gd name="T38" fmla="*/ 2147483647 w 164"/>
              <a:gd name="T39" fmla="*/ 2147483647 h 95"/>
              <a:gd name="T40" fmla="*/ 2147483647 w 164"/>
              <a:gd name="T41" fmla="*/ 2147483647 h 95"/>
              <a:gd name="T42" fmla="*/ 2147483647 w 164"/>
              <a:gd name="T43" fmla="*/ 2147483647 h 95"/>
              <a:gd name="T44" fmla="*/ 2147483647 w 164"/>
              <a:gd name="T45" fmla="*/ 2147483647 h 95"/>
              <a:gd name="T46" fmla="*/ 2147483647 w 164"/>
              <a:gd name="T47" fmla="*/ 2147483647 h 95"/>
              <a:gd name="T48" fmla="*/ 2147483647 w 164"/>
              <a:gd name="T49" fmla="*/ 2147483647 h 95"/>
              <a:gd name="T50" fmla="*/ 2147483647 w 164"/>
              <a:gd name="T51" fmla="*/ 2147483647 h 95"/>
              <a:gd name="T52" fmla="*/ 2147483647 w 164"/>
              <a:gd name="T53" fmla="*/ 2147483647 h 95"/>
              <a:gd name="T54" fmla="*/ 2147483647 w 164"/>
              <a:gd name="T55" fmla="*/ 2147483647 h 95"/>
              <a:gd name="T56" fmla="*/ 2147483647 w 164"/>
              <a:gd name="T57" fmla="*/ 2147483647 h 95"/>
              <a:gd name="T58" fmla="*/ 2147483647 w 164"/>
              <a:gd name="T59" fmla="*/ 2147483647 h 95"/>
              <a:gd name="T60" fmla="*/ 2147483647 w 164"/>
              <a:gd name="T61" fmla="*/ 2147483647 h 95"/>
              <a:gd name="T62" fmla="*/ 2147483647 w 164"/>
              <a:gd name="T63" fmla="*/ 2147483647 h 95"/>
              <a:gd name="T64" fmla="*/ 2147483647 w 164"/>
              <a:gd name="T65" fmla="*/ 2147483647 h 95"/>
              <a:gd name="T66" fmla="*/ 2147483647 w 164"/>
              <a:gd name="T67" fmla="*/ 2147483647 h 95"/>
              <a:gd name="T68" fmla="*/ 2147483647 w 164"/>
              <a:gd name="T69" fmla="*/ 2147483647 h 95"/>
              <a:gd name="T70" fmla="*/ 2147483647 w 164"/>
              <a:gd name="T71" fmla="*/ 2147483647 h 95"/>
              <a:gd name="T72" fmla="*/ 2147483647 w 164"/>
              <a:gd name="T73" fmla="*/ 2147483647 h 95"/>
              <a:gd name="T74" fmla="*/ 2147483647 w 164"/>
              <a:gd name="T75" fmla="*/ 2147483647 h 95"/>
              <a:gd name="T76" fmla="*/ 2147483647 w 164"/>
              <a:gd name="T77" fmla="*/ 2147483647 h 95"/>
              <a:gd name="T78" fmla="*/ 2147483647 w 164"/>
              <a:gd name="T79" fmla="*/ 2147483647 h 95"/>
              <a:gd name="T80" fmla="*/ 2147483647 w 164"/>
              <a:gd name="T81" fmla="*/ 2147483647 h 95"/>
              <a:gd name="T82" fmla="*/ 2147483647 w 164"/>
              <a:gd name="T83" fmla="*/ 2147483647 h 95"/>
              <a:gd name="T84" fmla="*/ 2147483647 w 164"/>
              <a:gd name="T85" fmla="*/ 2147483647 h 95"/>
              <a:gd name="T86" fmla="*/ 2147483647 w 164"/>
              <a:gd name="T87" fmla="*/ 2147483647 h 95"/>
              <a:gd name="T88" fmla="*/ 2147483647 w 164"/>
              <a:gd name="T89" fmla="*/ 2147483647 h 95"/>
              <a:gd name="T90" fmla="*/ 2147483647 w 164"/>
              <a:gd name="T91" fmla="*/ 2147483647 h 95"/>
              <a:gd name="T92" fmla="*/ 2147483647 w 164"/>
              <a:gd name="T93" fmla="*/ 2147483647 h 95"/>
              <a:gd name="T94" fmla="*/ 2147483647 w 164"/>
              <a:gd name="T95" fmla="*/ 2147483647 h 9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64" h="95">
                <a:moveTo>
                  <a:pt x="110" y="40"/>
                </a:moveTo>
                <a:cubicBezTo>
                  <a:pt x="110" y="0"/>
                  <a:pt x="110" y="0"/>
                  <a:pt x="110" y="0"/>
                </a:cubicBezTo>
                <a:cubicBezTo>
                  <a:pt x="55" y="0"/>
                  <a:pt x="55" y="0"/>
                  <a:pt x="55" y="0"/>
                </a:cubicBezTo>
                <a:cubicBezTo>
                  <a:pt x="55" y="40"/>
                  <a:pt x="55" y="40"/>
                  <a:pt x="55" y="40"/>
                </a:cubicBezTo>
                <a:cubicBezTo>
                  <a:pt x="0" y="40"/>
                  <a:pt x="0" y="40"/>
                  <a:pt x="0" y="40"/>
                </a:cubicBezTo>
                <a:cubicBezTo>
                  <a:pt x="0" y="95"/>
                  <a:pt x="0" y="95"/>
                  <a:pt x="0" y="95"/>
                </a:cubicBezTo>
                <a:cubicBezTo>
                  <a:pt x="55" y="95"/>
                  <a:pt x="55" y="95"/>
                  <a:pt x="55" y="95"/>
                </a:cubicBezTo>
                <a:cubicBezTo>
                  <a:pt x="110" y="95"/>
                  <a:pt x="110" y="95"/>
                  <a:pt x="110" y="95"/>
                </a:cubicBezTo>
                <a:cubicBezTo>
                  <a:pt x="164" y="95"/>
                  <a:pt x="164" y="95"/>
                  <a:pt x="164" y="95"/>
                </a:cubicBezTo>
                <a:cubicBezTo>
                  <a:pt x="164" y="40"/>
                  <a:pt x="164" y="40"/>
                  <a:pt x="164" y="40"/>
                </a:cubicBezTo>
                <a:lnTo>
                  <a:pt x="110" y="40"/>
                </a:lnTo>
                <a:close/>
                <a:moveTo>
                  <a:pt x="40" y="83"/>
                </a:moveTo>
                <a:cubicBezTo>
                  <a:pt x="19" y="83"/>
                  <a:pt x="19" y="83"/>
                  <a:pt x="19" y="83"/>
                </a:cubicBezTo>
                <a:cubicBezTo>
                  <a:pt x="19" y="79"/>
                  <a:pt x="19" y="79"/>
                  <a:pt x="19" y="79"/>
                </a:cubicBezTo>
                <a:cubicBezTo>
                  <a:pt x="20" y="77"/>
                  <a:pt x="22" y="76"/>
                  <a:pt x="23" y="75"/>
                </a:cubicBezTo>
                <a:cubicBezTo>
                  <a:pt x="25" y="74"/>
                  <a:pt x="26" y="72"/>
                  <a:pt x="27" y="71"/>
                </a:cubicBezTo>
                <a:cubicBezTo>
                  <a:pt x="30" y="68"/>
                  <a:pt x="32" y="66"/>
                  <a:pt x="33" y="65"/>
                </a:cubicBezTo>
                <a:cubicBezTo>
                  <a:pt x="34" y="63"/>
                  <a:pt x="34" y="62"/>
                  <a:pt x="34" y="60"/>
                </a:cubicBezTo>
                <a:cubicBezTo>
                  <a:pt x="34" y="58"/>
                  <a:pt x="34" y="57"/>
                  <a:pt x="33" y="56"/>
                </a:cubicBezTo>
                <a:cubicBezTo>
                  <a:pt x="32" y="55"/>
                  <a:pt x="30" y="54"/>
                  <a:pt x="28" y="54"/>
                </a:cubicBezTo>
                <a:cubicBezTo>
                  <a:pt x="27" y="54"/>
                  <a:pt x="26" y="55"/>
                  <a:pt x="24" y="55"/>
                </a:cubicBezTo>
                <a:cubicBezTo>
                  <a:pt x="23" y="56"/>
                  <a:pt x="21" y="56"/>
                  <a:pt x="20" y="57"/>
                </a:cubicBezTo>
                <a:cubicBezTo>
                  <a:pt x="19" y="57"/>
                  <a:pt x="19" y="57"/>
                  <a:pt x="19" y="57"/>
                </a:cubicBezTo>
                <a:cubicBezTo>
                  <a:pt x="19" y="53"/>
                  <a:pt x="19" y="53"/>
                  <a:pt x="19" y="53"/>
                </a:cubicBezTo>
                <a:cubicBezTo>
                  <a:pt x="20" y="52"/>
                  <a:pt x="22" y="52"/>
                  <a:pt x="23" y="51"/>
                </a:cubicBezTo>
                <a:cubicBezTo>
                  <a:pt x="25" y="51"/>
                  <a:pt x="27" y="51"/>
                  <a:pt x="28" y="51"/>
                </a:cubicBezTo>
                <a:cubicBezTo>
                  <a:pt x="32" y="51"/>
                  <a:pt x="34" y="52"/>
                  <a:pt x="36" y="53"/>
                </a:cubicBezTo>
                <a:cubicBezTo>
                  <a:pt x="38" y="55"/>
                  <a:pt x="39" y="57"/>
                  <a:pt x="39" y="59"/>
                </a:cubicBezTo>
                <a:cubicBezTo>
                  <a:pt x="39" y="61"/>
                  <a:pt x="39" y="62"/>
                  <a:pt x="38" y="63"/>
                </a:cubicBezTo>
                <a:cubicBezTo>
                  <a:pt x="38" y="64"/>
                  <a:pt x="38" y="65"/>
                  <a:pt x="37" y="66"/>
                </a:cubicBezTo>
                <a:cubicBezTo>
                  <a:pt x="36" y="67"/>
                  <a:pt x="36" y="68"/>
                  <a:pt x="35" y="68"/>
                </a:cubicBezTo>
                <a:cubicBezTo>
                  <a:pt x="34" y="69"/>
                  <a:pt x="33" y="70"/>
                  <a:pt x="32" y="71"/>
                </a:cubicBezTo>
                <a:cubicBezTo>
                  <a:pt x="31" y="73"/>
                  <a:pt x="29" y="74"/>
                  <a:pt x="28" y="76"/>
                </a:cubicBezTo>
                <a:cubicBezTo>
                  <a:pt x="26" y="77"/>
                  <a:pt x="24" y="78"/>
                  <a:pt x="23" y="79"/>
                </a:cubicBezTo>
                <a:cubicBezTo>
                  <a:pt x="40" y="79"/>
                  <a:pt x="40" y="79"/>
                  <a:pt x="40" y="79"/>
                </a:cubicBezTo>
                <a:lnTo>
                  <a:pt x="40" y="83"/>
                </a:lnTo>
                <a:close/>
                <a:moveTo>
                  <a:pt x="92" y="39"/>
                </a:moveTo>
                <a:cubicBezTo>
                  <a:pt x="75" y="39"/>
                  <a:pt x="75" y="39"/>
                  <a:pt x="75" y="39"/>
                </a:cubicBezTo>
                <a:cubicBezTo>
                  <a:pt x="75" y="35"/>
                  <a:pt x="75" y="35"/>
                  <a:pt x="75" y="35"/>
                </a:cubicBezTo>
                <a:cubicBezTo>
                  <a:pt x="81" y="35"/>
                  <a:pt x="81" y="35"/>
                  <a:pt x="81" y="35"/>
                </a:cubicBezTo>
                <a:cubicBezTo>
                  <a:pt x="81" y="14"/>
                  <a:pt x="81" y="14"/>
                  <a:pt x="81" y="14"/>
                </a:cubicBezTo>
                <a:cubicBezTo>
                  <a:pt x="75" y="14"/>
                  <a:pt x="75" y="14"/>
                  <a:pt x="75" y="14"/>
                </a:cubicBezTo>
                <a:cubicBezTo>
                  <a:pt x="75" y="11"/>
                  <a:pt x="75" y="11"/>
                  <a:pt x="75" y="11"/>
                </a:cubicBezTo>
                <a:cubicBezTo>
                  <a:pt x="76" y="11"/>
                  <a:pt x="76" y="10"/>
                  <a:pt x="78" y="10"/>
                </a:cubicBezTo>
                <a:cubicBezTo>
                  <a:pt x="79" y="10"/>
                  <a:pt x="79" y="10"/>
                  <a:pt x="80" y="10"/>
                </a:cubicBezTo>
                <a:cubicBezTo>
                  <a:pt x="81" y="9"/>
                  <a:pt x="81" y="9"/>
                  <a:pt x="81" y="8"/>
                </a:cubicBezTo>
                <a:cubicBezTo>
                  <a:pt x="82" y="8"/>
                  <a:pt x="82" y="7"/>
                  <a:pt x="82" y="6"/>
                </a:cubicBezTo>
                <a:cubicBezTo>
                  <a:pt x="86" y="6"/>
                  <a:pt x="86" y="6"/>
                  <a:pt x="86" y="6"/>
                </a:cubicBezTo>
                <a:cubicBezTo>
                  <a:pt x="86" y="35"/>
                  <a:pt x="86" y="35"/>
                  <a:pt x="86" y="35"/>
                </a:cubicBezTo>
                <a:cubicBezTo>
                  <a:pt x="92" y="35"/>
                  <a:pt x="92" y="35"/>
                  <a:pt x="92" y="35"/>
                </a:cubicBezTo>
                <a:lnTo>
                  <a:pt x="92" y="39"/>
                </a:lnTo>
                <a:close/>
                <a:moveTo>
                  <a:pt x="151" y="77"/>
                </a:moveTo>
                <a:cubicBezTo>
                  <a:pt x="150" y="79"/>
                  <a:pt x="149" y="80"/>
                  <a:pt x="148" y="81"/>
                </a:cubicBezTo>
                <a:cubicBezTo>
                  <a:pt x="147" y="82"/>
                  <a:pt x="146" y="83"/>
                  <a:pt x="144" y="83"/>
                </a:cubicBezTo>
                <a:cubicBezTo>
                  <a:pt x="143" y="84"/>
                  <a:pt x="141" y="84"/>
                  <a:pt x="139" y="84"/>
                </a:cubicBezTo>
                <a:cubicBezTo>
                  <a:pt x="137" y="84"/>
                  <a:pt x="135" y="84"/>
                  <a:pt x="134" y="83"/>
                </a:cubicBezTo>
                <a:cubicBezTo>
                  <a:pt x="132" y="83"/>
                  <a:pt x="130" y="82"/>
                  <a:pt x="129" y="82"/>
                </a:cubicBezTo>
                <a:cubicBezTo>
                  <a:pt x="129" y="77"/>
                  <a:pt x="129" y="77"/>
                  <a:pt x="129" y="77"/>
                </a:cubicBezTo>
                <a:cubicBezTo>
                  <a:pt x="129" y="77"/>
                  <a:pt x="129" y="77"/>
                  <a:pt x="129" y="77"/>
                </a:cubicBezTo>
                <a:cubicBezTo>
                  <a:pt x="131" y="78"/>
                  <a:pt x="132" y="78"/>
                  <a:pt x="134" y="79"/>
                </a:cubicBezTo>
                <a:cubicBezTo>
                  <a:pt x="136" y="80"/>
                  <a:pt x="137" y="80"/>
                  <a:pt x="139" y="80"/>
                </a:cubicBezTo>
                <a:cubicBezTo>
                  <a:pt x="140" y="80"/>
                  <a:pt x="141" y="80"/>
                  <a:pt x="142" y="79"/>
                </a:cubicBezTo>
                <a:cubicBezTo>
                  <a:pt x="143" y="79"/>
                  <a:pt x="144" y="79"/>
                  <a:pt x="145" y="78"/>
                </a:cubicBezTo>
                <a:cubicBezTo>
                  <a:pt x="145" y="77"/>
                  <a:pt x="146" y="77"/>
                  <a:pt x="146" y="76"/>
                </a:cubicBezTo>
                <a:cubicBezTo>
                  <a:pt x="147" y="75"/>
                  <a:pt x="147" y="74"/>
                  <a:pt x="147" y="73"/>
                </a:cubicBezTo>
                <a:cubicBezTo>
                  <a:pt x="147" y="71"/>
                  <a:pt x="147" y="70"/>
                  <a:pt x="146" y="70"/>
                </a:cubicBezTo>
                <a:cubicBezTo>
                  <a:pt x="146" y="69"/>
                  <a:pt x="145" y="68"/>
                  <a:pt x="145" y="68"/>
                </a:cubicBezTo>
                <a:cubicBezTo>
                  <a:pt x="144" y="67"/>
                  <a:pt x="143" y="67"/>
                  <a:pt x="142" y="67"/>
                </a:cubicBezTo>
                <a:cubicBezTo>
                  <a:pt x="141" y="67"/>
                  <a:pt x="140" y="67"/>
                  <a:pt x="139" y="67"/>
                </a:cubicBezTo>
                <a:cubicBezTo>
                  <a:pt x="137" y="67"/>
                  <a:pt x="137" y="67"/>
                  <a:pt x="137" y="67"/>
                </a:cubicBezTo>
                <a:cubicBezTo>
                  <a:pt x="137" y="63"/>
                  <a:pt x="137" y="63"/>
                  <a:pt x="137" y="63"/>
                </a:cubicBezTo>
                <a:cubicBezTo>
                  <a:pt x="138" y="63"/>
                  <a:pt x="138" y="63"/>
                  <a:pt x="138" y="63"/>
                </a:cubicBezTo>
                <a:cubicBezTo>
                  <a:pt x="141" y="63"/>
                  <a:pt x="143" y="62"/>
                  <a:pt x="144" y="61"/>
                </a:cubicBezTo>
                <a:cubicBezTo>
                  <a:pt x="145" y="60"/>
                  <a:pt x="146" y="59"/>
                  <a:pt x="146" y="57"/>
                </a:cubicBezTo>
                <a:cubicBezTo>
                  <a:pt x="146" y="56"/>
                  <a:pt x="146" y="56"/>
                  <a:pt x="146" y="55"/>
                </a:cubicBezTo>
                <a:cubicBezTo>
                  <a:pt x="145" y="54"/>
                  <a:pt x="145" y="54"/>
                  <a:pt x="144" y="53"/>
                </a:cubicBezTo>
                <a:cubicBezTo>
                  <a:pt x="143" y="53"/>
                  <a:pt x="143" y="53"/>
                  <a:pt x="142" y="53"/>
                </a:cubicBezTo>
                <a:cubicBezTo>
                  <a:pt x="141" y="52"/>
                  <a:pt x="140" y="52"/>
                  <a:pt x="139" y="52"/>
                </a:cubicBezTo>
                <a:cubicBezTo>
                  <a:pt x="138" y="52"/>
                  <a:pt x="136" y="53"/>
                  <a:pt x="135" y="53"/>
                </a:cubicBezTo>
                <a:cubicBezTo>
                  <a:pt x="133" y="54"/>
                  <a:pt x="132" y="54"/>
                  <a:pt x="130" y="55"/>
                </a:cubicBezTo>
                <a:cubicBezTo>
                  <a:pt x="130" y="55"/>
                  <a:pt x="130" y="55"/>
                  <a:pt x="130" y="55"/>
                </a:cubicBezTo>
                <a:cubicBezTo>
                  <a:pt x="130" y="51"/>
                  <a:pt x="130" y="51"/>
                  <a:pt x="130" y="51"/>
                </a:cubicBezTo>
                <a:cubicBezTo>
                  <a:pt x="131" y="50"/>
                  <a:pt x="133" y="50"/>
                  <a:pt x="134" y="49"/>
                </a:cubicBezTo>
                <a:cubicBezTo>
                  <a:pt x="136" y="49"/>
                  <a:pt x="138" y="48"/>
                  <a:pt x="140" y="48"/>
                </a:cubicBezTo>
                <a:cubicBezTo>
                  <a:pt x="141" y="48"/>
                  <a:pt x="143" y="49"/>
                  <a:pt x="144" y="49"/>
                </a:cubicBezTo>
                <a:cubicBezTo>
                  <a:pt x="145" y="49"/>
                  <a:pt x="146" y="50"/>
                  <a:pt x="147" y="50"/>
                </a:cubicBezTo>
                <a:cubicBezTo>
                  <a:pt x="148" y="51"/>
                  <a:pt x="149" y="52"/>
                  <a:pt x="150" y="53"/>
                </a:cubicBezTo>
                <a:cubicBezTo>
                  <a:pt x="150" y="54"/>
                  <a:pt x="151" y="55"/>
                  <a:pt x="151" y="57"/>
                </a:cubicBezTo>
                <a:cubicBezTo>
                  <a:pt x="151" y="58"/>
                  <a:pt x="150" y="60"/>
                  <a:pt x="149" y="62"/>
                </a:cubicBezTo>
                <a:cubicBezTo>
                  <a:pt x="147" y="63"/>
                  <a:pt x="146" y="64"/>
                  <a:pt x="144" y="64"/>
                </a:cubicBezTo>
                <a:cubicBezTo>
                  <a:pt x="144" y="65"/>
                  <a:pt x="144" y="65"/>
                  <a:pt x="144" y="65"/>
                </a:cubicBezTo>
                <a:cubicBezTo>
                  <a:pt x="145" y="65"/>
                  <a:pt x="146" y="65"/>
                  <a:pt x="147" y="65"/>
                </a:cubicBezTo>
                <a:cubicBezTo>
                  <a:pt x="147" y="66"/>
                  <a:pt x="148" y="66"/>
                  <a:pt x="149" y="67"/>
                </a:cubicBezTo>
                <a:cubicBezTo>
                  <a:pt x="150" y="67"/>
                  <a:pt x="150" y="68"/>
                  <a:pt x="151" y="69"/>
                </a:cubicBezTo>
                <a:cubicBezTo>
                  <a:pt x="151" y="70"/>
                  <a:pt x="151" y="71"/>
                  <a:pt x="151" y="73"/>
                </a:cubicBezTo>
                <a:cubicBezTo>
                  <a:pt x="151" y="75"/>
                  <a:pt x="151" y="76"/>
                  <a:pt x="151" y="77"/>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grpSp>
        <p:nvGrpSpPr>
          <p:cNvPr id="37940" name="组合 4"/>
          <p:cNvGrpSpPr/>
          <p:nvPr/>
        </p:nvGrpSpPr>
        <p:grpSpPr bwMode="auto">
          <a:xfrm>
            <a:off x="634603" y="3940995"/>
            <a:ext cx="300038" cy="315613"/>
            <a:chOff x="0" y="0"/>
            <a:chExt cx="361755" cy="379067"/>
          </a:xfrm>
        </p:grpSpPr>
        <p:sp>
          <p:nvSpPr>
            <p:cNvPr id="38203" name="Freeform 158"/>
            <p:cNvSpPr/>
            <p:nvPr/>
          </p:nvSpPr>
          <p:spPr bwMode="auto">
            <a:xfrm>
              <a:off x="0" y="0"/>
              <a:ext cx="361755" cy="254231"/>
            </a:xfrm>
            <a:custGeom>
              <a:avLst/>
              <a:gdLst>
                <a:gd name="T0" fmla="*/ 0 w 397"/>
                <a:gd name="T1" fmla="*/ 0 h 279"/>
                <a:gd name="T2" fmla="*/ 0 w 397"/>
                <a:gd name="T3" fmla="*/ 2147483647 h 279"/>
                <a:gd name="T4" fmla="*/ 2147483647 w 397"/>
                <a:gd name="T5" fmla="*/ 2147483647 h 279"/>
                <a:gd name="T6" fmla="*/ 2147483647 w 397"/>
                <a:gd name="T7" fmla="*/ 2147483647 h 279"/>
                <a:gd name="T8" fmla="*/ 2147483647 w 397"/>
                <a:gd name="T9" fmla="*/ 2147483647 h 279"/>
                <a:gd name="T10" fmla="*/ 2147483647 w 397"/>
                <a:gd name="T11" fmla="*/ 2147483647 h 279"/>
                <a:gd name="T12" fmla="*/ 2147483647 w 397"/>
                <a:gd name="T13" fmla="*/ 2147483647 h 279"/>
                <a:gd name="T14" fmla="*/ 2147483647 w 397"/>
                <a:gd name="T15" fmla="*/ 0 h 279"/>
                <a:gd name="T16" fmla="*/ 0 w 397"/>
                <a:gd name="T17" fmla="*/ 0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97" h="279">
                  <a:moveTo>
                    <a:pt x="0" y="0"/>
                  </a:moveTo>
                  <a:lnTo>
                    <a:pt x="0" y="279"/>
                  </a:lnTo>
                  <a:lnTo>
                    <a:pt x="24" y="279"/>
                  </a:lnTo>
                  <a:lnTo>
                    <a:pt x="24" y="26"/>
                  </a:lnTo>
                  <a:lnTo>
                    <a:pt x="371" y="26"/>
                  </a:lnTo>
                  <a:lnTo>
                    <a:pt x="371" y="279"/>
                  </a:lnTo>
                  <a:lnTo>
                    <a:pt x="397" y="279"/>
                  </a:lnTo>
                  <a:lnTo>
                    <a:pt x="397" y="0"/>
                  </a:lnTo>
                  <a:lnTo>
                    <a:pt x="0" y="0"/>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204" name="Freeform 159"/>
            <p:cNvSpPr>
              <a:spLocks noEditPoints="1"/>
            </p:cNvSpPr>
            <p:nvPr/>
          </p:nvSpPr>
          <p:spPr bwMode="auto">
            <a:xfrm>
              <a:off x="101145" y="161286"/>
              <a:ext cx="124838" cy="123015"/>
            </a:xfrm>
            <a:custGeom>
              <a:avLst/>
              <a:gdLst>
                <a:gd name="T0" fmla="*/ 2147483647 w 58"/>
                <a:gd name="T1" fmla="*/ 2147483647 h 57"/>
                <a:gd name="T2" fmla="*/ 2147483647 w 58"/>
                <a:gd name="T3" fmla="*/ 2147483647 h 57"/>
                <a:gd name="T4" fmla="*/ 2147483647 w 58"/>
                <a:gd name="T5" fmla="*/ 2147483647 h 57"/>
                <a:gd name="T6" fmla="*/ 2147483647 w 58"/>
                <a:gd name="T7" fmla="*/ 2147483647 h 57"/>
                <a:gd name="T8" fmla="*/ 2147483647 w 58"/>
                <a:gd name="T9" fmla="*/ 2147483647 h 57"/>
                <a:gd name="T10" fmla="*/ 2147483647 w 58"/>
                <a:gd name="T11" fmla="*/ 2147483647 h 57"/>
                <a:gd name="T12" fmla="*/ 2147483647 w 58"/>
                <a:gd name="T13" fmla="*/ 2147483647 h 57"/>
                <a:gd name="T14" fmla="*/ 2147483647 w 58"/>
                <a:gd name="T15" fmla="*/ 2147483647 h 57"/>
                <a:gd name="T16" fmla="*/ 2147483647 w 58"/>
                <a:gd name="T17" fmla="*/ 2147483647 h 57"/>
                <a:gd name="T18" fmla="*/ 2147483647 w 58"/>
                <a:gd name="T19" fmla="*/ 2147483647 h 57"/>
                <a:gd name="T20" fmla="*/ 2147483647 w 58"/>
                <a:gd name="T21" fmla="*/ 2147483647 h 57"/>
                <a:gd name="T22" fmla="*/ 2147483647 w 58"/>
                <a:gd name="T23" fmla="*/ 2147483647 h 57"/>
                <a:gd name="T24" fmla="*/ 2147483647 w 58"/>
                <a:gd name="T25" fmla="*/ 2147483647 h 57"/>
                <a:gd name="T26" fmla="*/ 2147483647 w 58"/>
                <a:gd name="T27" fmla="*/ 2147483647 h 57"/>
                <a:gd name="T28" fmla="*/ 2147483647 w 58"/>
                <a:gd name="T29" fmla="*/ 2147483647 h 57"/>
                <a:gd name="T30" fmla="*/ 2147483647 w 58"/>
                <a:gd name="T31" fmla="*/ 2147483647 h 57"/>
                <a:gd name="T32" fmla="*/ 2147483647 w 58"/>
                <a:gd name="T33" fmla="*/ 2147483647 h 57"/>
                <a:gd name="T34" fmla="*/ 2147483647 w 58"/>
                <a:gd name="T35" fmla="*/ 2147483647 h 57"/>
                <a:gd name="T36" fmla="*/ 2147483647 w 58"/>
                <a:gd name="T37" fmla="*/ 2147483647 h 57"/>
                <a:gd name="T38" fmla="*/ 2147483647 w 58"/>
                <a:gd name="T39" fmla="*/ 2147483647 h 57"/>
                <a:gd name="T40" fmla="*/ 2147483647 w 58"/>
                <a:gd name="T41" fmla="*/ 2147483647 h 57"/>
                <a:gd name="T42" fmla="*/ 2147483647 w 58"/>
                <a:gd name="T43" fmla="*/ 2147483647 h 57"/>
                <a:gd name="T44" fmla="*/ 2147483647 w 58"/>
                <a:gd name="T45" fmla="*/ 2147483647 h 57"/>
                <a:gd name="T46" fmla="*/ 2147483647 w 58"/>
                <a:gd name="T47" fmla="*/ 2147483647 h 57"/>
                <a:gd name="T48" fmla="*/ 2147483647 w 58"/>
                <a:gd name="T49" fmla="*/ 2147483647 h 57"/>
                <a:gd name="T50" fmla="*/ 2147483647 w 58"/>
                <a:gd name="T51" fmla="*/ 2147483647 h 57"/>
                <a:gd name="T52" fmla="*/ 2147483647 w 58"/>
                <a:gd name="T53" fmla="*/ 2147483647 h 57"/>
                <a:gd name="T54" fmla="*/ 2147483647 w 58"/>
                <a:gd name="T55" fmla="*/ 2147483647 h 57"/>
                <a:gd name="T56" fmla="*/ 2147483647 w 58"/>
                <a:gd name="T57" fmla="*/ 2147483647 h 57"/>
                <a:gd name="T58" fmla="*/ 2147483647 w 58"/>
                <a:gd name="T59" fmla="*/ 2147483647 h 57"/>
                <a:gd name="T60" fmla="*/ 2147483647 w 58"/>
                <a:gd name="T61" fmla="*/ 2147483647 h 57"/>
                <a:gd name="T62" fmla="*/ 2147483647 w 58"/>
                <a:gd name="T63" fmla="*/ 2147483647 h 57"/>
                <a:gd name="T64" fmla="*/ 2147483647 w 58"/>
                <a:gd name="T65" fmla="*/ 2147483647 h 57"/>
                <a:gd name="T66" fmla="*/ 2147483647 w 58"/>
                <a:gd name="T67" fmla="*/ 2147483647 h 57"/>
                <a:gd name="T68" fmla="*/ 2147483647 w 58"/>
                <a:gd name="T69" fmla="*/ 2147483647 h 57"/>
                <a:gd name="T70" fmla="*/ 2147483647 w 58"/>
                <a:gd name="T71" fmla="*/ 2147483647 h 57"/>
                <a:gd name="T72" fmla="*/ 2147483647 w 58"/>
                <a:gd name="T73" fmla="*/ 2147483647 h 57"/>
                <a:gd name="T74" fmla="*/ 2147483647 w 58"/>
                <a:gd name="T75" fmla="*/ 2147483647 h 57"/>
                <a:gd name="T76" fmla="*/ 2147483647 w 58"/>
                <a:gd name="T77" fmla="*/ 2147483647 h 57"/>
                <a:gd name="T78" fmla="*/ 2147483647 w 58"/>
                <a:gd name="T79" fmla="*/ 2147483647 h 57"/>
                <a:gd name="T80" fmla="*/ 2147483647 w 58"/>
                <a:gd name="T81" fmla="*/ 2147483647 h 57"/>
                <a:gd name="T82" fmla="*/ 2147483647 w 58"/>
                <a:gd name="T83" fmla="*/ 2147483647 h 57"/>
                <a:gd name="T84" fmla="*/ 2147483647 w 58"/>
                <a:gd name="T85" fmla="*/ 2147483647 h 57"/>
                <a:gd name="T86" fmla="*/ 2147483647 w 58"/>
                <a:gd name="T87" fmla="*/ 2147483647 h 57"/>
                <a:gd name="T88" fmla="*/ 2147483647 w 58"/>
                <a:gd name="T89" fmla="*/ 2147483647 h 57"/>
                <a:gd name="T90" fmla="*/ 2147483647 w 58"/>
                <a:gd name="T91" fmla="*/ 2147483647 h 57"/>
                <a:gd name="T92" fmla="*/ 2147483647 w 58"/>
                <a:gd name="T93" fmla="*/ 2147483647 h 5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8" h="57">
                  <a:moveTo>
                    <a:pt x="29" y="0"/>
                  </a:moveTo>
                  <a:cubicBezTo>
                    <a:pt x="13" y="0"/>
                    <a:pt x="0" y="13"/>
                    <a:pt x="0" y="29"/>
                  </a:cubicBezTo>
                  <a:cubicBezTo>
                    <a:pt x="0" y="44"/>
                    <a:pt x="13" y="57"/>
                    <a:pt x="29" y="57"/>
                  </a:cubicBezTo>
                  <a:cubicBezTo>
                    <a:pt x="45" y="57"/>
                    <a:pt x="58" y="44"/>
                    <a:pt x="58" y="29"/>
                  </a:cubicBezTo>
                  <a:cubicBezTo>
                    <a:pt x="58" y="13"/>
                    <a:pt x="45" y="0"/>
                    <a:pt x="29" y="0"/>
                  </a:cubicBezTo>
                  <a:close/>
                  <a:moveTo>
                    <a:pt x="24" y="36"/>
                  </a:moveTo>
                  <a:cubicBezTo>
                    <a:pt x="24" y="35"/>
                    <a:pt x="21" y="27"/>
                    <a:pt x="20" y="26"/>
                  </a:cubicBezTo>
                  <a:cubicBezTo>
                    <a:pt x="20" y="26"/>
                    <a:pt x="20" y="26"/>
                    <a:pt x="20" y="26"/>
                  </a:cubicBezTo>
                  <a:cubicBezTo>
                    <a:pt x="20" y="25"/>
                    <a:pt x="20" y="25"/>
                    <a:pt x="20" y="25"/>
                  </a:cubicBezTo>
                  <a:cubicBezTo>
                    <a:pt x="21" y="25"/>
                    <a:pt x="26" y="21"/>
                    <a:pt x="28" y="20"/>
                  </a:cubicBezTo>
                  <a:cubicBezTo>
                    <a:pt x="29" y="19"/>
                    <a:pt x="29" y="19"/>
                    <a:pt x="29" y="19"/>
                  </a:cubicBezTo>
                  <a:cubicBezTo>
                    <a:pt x="30" y="20"/>
                    <a:pt x="30" y="20"/>
                    <a:pt x="30" y="20"/>
                  </a:cubicBezTo>
                  <a:cubicBezTo>
                    <a:pt x="32" y="21"/>
                    <a:pt x="37" y="25"/>
                    <a:pt x="37" y="25"/>
                  </a:cubicBezTo>
                  <a:cubicBezTo>
                    <a:pt x="37" y="26"/>
                    <a:pt x="37" y="26"/>
                    <a:pt x="37" y="26"/>
                  </a:cubicBezTo>
                  <a:cubicBezTo>
                    <a:pt x="37" y="26"/>
                    <a:pt x="37" y="26"/>
                    <a:pt x="37" y="26"/>
                  </a:cubicBezTo>
                  <a:cubicBezTo>
                    <a:pt x="37" y="27"/>
                    <a:pt x="34" y="35"/>
                    <a:pt x="34" y="36"/>
                  </a:cubicBezTo>
                  <a:cubicBezTo>
                    <a:pt x="34" y="36"/>
                    <a:pt x="34" y="36"/>
                    <a:pt x="34" y="36"/>
                  </a:cubicBezTo>
                  <a:cubicBezTo>
                    <a:pt x="34" y="36"/>
                    <a:pt x="33" y="36"/>
                    <a:pt x="32" y="36"/>
                  </a:cubicBezTo>
                  <a:cubicBezTo>
                    <a:pt x="30" y="36"/>
                    <a:pt x="24" y="36"/>
                    <a:pt x="24" y="36"/>
                  </a:cubicBezTo>
                  <a:close/>
                  <a:moveTo>
                    <a:pt x="25" y="36"/>
                  </a:moveTo>
                  <a:cubicBezTo>
                    <a:pt x="20" y="43"/>
                    <a:pt x="20" y="43"/>
                    <a:pt x="20" y="43"/>
                  </a:cubicBezTo>
                  <a:cubicBezTo>
                    <a:pt x="19" y="42"/>
                    <a:pt x="19" y="42"/>
                    <a:pt x="19" y="42"/>
                  </a:cubicBezTo>
                  <a:cubicBezTo>
                    <a:pt x="23" y="36"/>
                    <a:pt x="23" y="36"/>
                    <a:pt x="23" y="36"/>
                  </a:cubicBezTo>
                  <a:lnTo>
                    <a:pt x="25" y="36"/>
                  </a:lnTo>
                  <a:close/>
                  <a:moveTo>
                    <a:pt x="28" y="19"/>
                  </a:moveTo>
                  <a:cubicBezTo>
                    <a:pt x="28" y="11"/>
                    <a:pt x="28" y="11"/>
                    <a:pt x="28" y="11"/>
                  </a:cubicBezTo>
                  <a:cubicBezTo>
                    <a:pt x="29" y="11"/>
                    <a:pt x="29" y="11"/>
                    <a:pt x="29" y="11"/>
                  </a:cubicBezTo>
                  <a:cubicBezTo>
                    <a:pt x="30" y="11"/>
                    <a:pt x="30" y="11"/>
                    <a:pt x="30" y="11"/>
                  </a:cubicBezTo>
                  <a:cubicBezTo>
                    <a:pt x="30" y="19"/>
                    <a:pt x="30" y="19"/>
                    <a:pt x="30" y="19"/>
                  </a:cubicBezTo>
                  <a:cubicBezTo>
                    <a:pt x="29" y="18"/>
                    <a:pt x="29" y="18"/>
                    <a:pt x="29" y="18"/>
                  </a:cubicBezTo>
                  <a:lnTo>
                    <a:pt x="28" y="19"/>
                  </a:lnTo>
                  <a:close/>
                  <a:moveTo>
                    <a:pt x="35" y="36"/>
                  </a:moveTo>
                  <a:cubicBezTo>
                    <a:pt x="39" y="42"/>
                    <a:pt x="39" y="42"/>
                    <a:pt x="39" y="42"/>
                  </a:cubicBezTo>
                  <a:cubicBezTo>
                    <a:pt x="39" y="42"/>
                    <a:pt x="39" y="42"/>
                    <a:pt x="39" y="42"/>
                  </a:cubicBezTo>
                  <a:cubicBezTo>
                    <a:pt x="38" y="43"/>
                    <a:pt x="38" y="43"/>
                    <a:pt x="38" y="43"/>
                  </a:cubicBezTo>
                  <a:cubicBezTo>
                    <a:pt x="33" y="36"/>
                    <a:pt x="33" y="36"/>
                    <a:pt x="33" y="36"/>
                  </a:cubicBezTo>
                  <a:lnTo>
                    <a:pt x="35" y="36"/>
                  </a:lnTo>
                  <a:close/>
                  <a:moveTo>
                    <a:pt x="38" y="27"/>
                  </a:moveTo>
                  <a:cubicBezTo>
                    <a:pt x="38" y="25"/>
                    <a:pt x="38" y="25"/>
                    <a:pt x="38" y="25"/>
                  </a:cubicBezTo>
                  <a:cubicBezTo>
                    <a:pt x="45" y="23"/>
                    <a:pt x="45" y="23"/>
                    <a:pt x="45" y="23"/>
                  </a:cubicBezTo>
                  <a:cubicBezTo>
                    <a:pt x="46" y="24"/>
                    <a:pt x="46" y="24"/>
                    <a:pt x="46" y="24"/>
                  </a:cubicBezTo>
                  <a:lnTo>
                    <a:pt x="38" y="27"/>
                  </a:lnTo>
                  <a:close/>
                  <a:moveTo>
                    <a:pt x="46" y="13"/>
                  </a:moveTo>
                  <a:cubicBezTo>
                    <a:pt x="46" y="15"/>
                    <a:pt x="46" y="15"/>
                    <a:pt x="46" y="15"/>
                  </a:cubicBezTo>
                  <a:cubicBezTo>
                    <a:pt x="43" y="12"/>
                    <a:pt x="40" y="10"/>
                    <a:pt x="36" y="8"/>
                  </a:cubicBezTo>
                  <a:cubicBezTo>
                    <a:pt x="38" y="8"/>
                    <a:pt x="38" y="8"/>
                    <a:pt x="38" y="8"/>
                  </a:cubicBezTo>
                  <a:cubicBezTo>
                    <a:pt x="41" y="9"/>
                    <a:pt x="44" y="11"/>
                    <a:pt x="46" y="13"/>
                  </a:cubicBezTo>
                  <a:close/>
                  <a:moveTo>
                    <a:pt x="22" y="3"/>
                  </a:moveTo>
                  <a:cubicBezTo>
                    <a:pt x="23" y="3"/>
                    <a:pt x="23" y="2"/>
                    <a:pt x="23" y="2"/>
                  </a:cubicBezTo>
                  <a:cubicBezTo>
                    <a:pt x="25" y="1"/>
                    <a:pt x="27" y="1"/>
                    <a:pt x="29" y="1"/>
                  </a:cubicBezTo>
                  <a:cubicBezTo>
                    <a:pt x="31" y="1"/>
                    <a:pt x="33" y="1"/>
                    <a:pt x="34" y="2"/>
                  </a:cubicBezTo>
                  <a:cubicBezTo>
                    <a:pt x="35" y="2"/>
                    <a:pt x="35" y="3"/>
                    <a:pt x="35" y="3"/>
                  </a:cubicBezTo>
                  <a:cubicBezTo>
                    <a:pt x="36" y="5"/>
                    <a:pt x="37" y="7"/>
                    <a:pt x="37" y="7"/>
                  </a:cubicBezTo>
                  <a:cubicBezTo>
                    <a:pt x="37" y="7"/>
                    <a:pt x="37" y="7"/>
                    <a:pt x="37" y="7"/>
                  </a:cubicBezTo>
                  <a:cubicBezTo>
                    <a:pt x="37" y="7"/>
                    <a:pt x="36" y="8"/>
                    <a:pt x="35" y="8"/>
                  </a:cubicBezTo>
                  <a:cubicBezTo>
                    <a:pt x="33" y="9"/>
                    <a:pt x="31" y="10"/>
                    <a:pt x="30" y="10"/>
                  </a:cubicBezTo>
                  <a:cubicBezTo>
                    <a:pt x="29" y="10"/>
                    <a:pt x="29" y="10"/>
                    <a:pt x="29" y="10"/>
                  </a:cubicBezTo>
                  <a:cubicBezTo>
                    <a:pt x="28" y="10"/>
                    <a:pt x="28" y="10"/>
                    <a:pt x="28" y="10"/>
                  </a:cubicBezTo>
                  <a:cubicBezTo>
                    <a:pt x="27" y="10"/>
                    <a:pt x="25" y="9"/>
                    <a:pt x="23" y="8"/>
                  </a:cubicBezTo>
                  <a:cubicBezTo>
                    <a:pt x="22" y="8"/>
                    <a:pt x="21" y="7"/>
                    <a:pt x="21" y="7"/>
                  </a:cubicBezTo>
                  <a:cubicBezTo>
                    <a:pt x="21" y="7"/>
                    <a:pt x="21" y="7"/>
                    <a:pt x="21" y="7"/>
                  </a:cubicBezTo>
                  <a:cubicBezTo>
                    <a:pt x="21" y="7"/>
                    <a:pt x="22" y="5"/>
                    <a:pt x="22" y="3"/>
                  </a:cubicBezTo>
                  <a:close/>
                  <a:moveTo>
                    <a:pt x="20" y="8"/>
                  </a:moveTo>
                  <a:cubicBezTo>
                    <a:pt x="21" y="8"/>
                    <a:pt x="21" y="8"/>
                    <a:pt x="21" y="8"/>
                  </a:cubicBezTo>
                  <a:cubicBezTo>
                    <a:pt x="18" y="10"/>
                    <a:pt x="15" y="12"/>
                    <a:pt x="12" y="15"/>
                  </a:cubicBezTo>
                  <a:cubicBezTo>
                    <a:pt x="12" y="13"/>
                    <a:pt x="12" y="13"/>
                    <a:pt x="12" y="13"/>
                  </a:cubicBezTo>
                  <a:cubicBezTo>
                    <a:pt x="14" y="11"/>
                    <a:pt x="17" y="9"/>
                    <a:pt x="20" y="8"/>
                  </a:cubicBezTo>
                  <a:close/>
                  <a:moveTo>
                    <a:pt x="13" y="23"/>
                  </a:moveTo>
                  <a:cubicBezTo>
                    <a:pt x="19" y="25"/>
                    <a:pt x="19" y="25"/>
                    <a:pt x="19" y="25"/>
                  </a:cubicBezTo>
                  <a:cubicBezTo>
                    <a:pt x="20" y="27"/>
                    <a:pt x="20" y="27"/>
                    <a:pt x="20" y="27"/>
                  </a:cubicBezTo>
                  <a:cubicBezTo>
                    <a:pt x="12" y="24"/>
                    <a:pt x="12" y="24"/>
                    <a:pt x="12" y="24"/>
                  </a:cubicBezTo>
                  <a:lnTo>
                    <a:pt x="13" y="23"/>
                  </a:lnTo>
                  <a:close/>
                  <a:moveTo>
                    <a:pt x="6" y="30"/>
                  </a:moveTo>
                  <a:cubicBezTo>
                    <a:pt x="6" y="30"/>
                    <a:pt x="4" y="28"/>
                    <a:pt x="3" y="27"/>
                  </a:cubicBezTo>
                  <a:cubicBezTo>
                    <a:pt x="3" y="26"/>
                    <a:pt x="2" y="26"/>
                    <a:pt x="2" y="26"/>
                  </a:cubicBezTo>
                  <a:cubicBezTo>
                    <a:pt x="2" y="22"/>
                    <a:pt x="3" y="18"/>
                    <a:pt x="5" y="15"/>
                  </a:cubicBezTo>
                  <a:cubicBezTo>
                    <a:pt x="6" y="15"/>
                    <a:pt x="6" y="15"/>
                    <a:pt x="7" y="15"/>
                  </a:cubicBezTo>
                  <a:cubicBezTo>
                    <a:pt x="9" y="14"/>
                    <a:pt x="11" y="14"/>
                    <a:pt x="11" y="14"/>
                  </a:cubicBezTo>
                  <a:cubicBezTo>
                    <a:pt x="11" y="14"/>
                    <a:pt x="11" y="14"/>
                    <a:pt x="11" y="14"/>
                  </a:cubicBezTo>
                  <a:cubicBezTo>
                    <a:pt x="11" y="14"/>
                    <a:pt x="12" y="15"/>
                    <a:pt x="12" y="16"/>
                  </a:cubicBezTo>
                  <a:cubicBezTo>
                    <a:pt x="12" y="18"/>
                    <a:pt x="12" y="22"/>
                    <a:pt x="12" y="23"/>
                  </a:cubicBezTo>
                  <a:cubicBezTo>
                    <a:pt x="12" y="23"/>
                    <a:pt x="12" y="23"/>
                    <a:pt x="12" y="23"/>
                  </a:cubicBezTo>
                  <a:cubicBezTo>
                    <a:pt x="12" y="23"/>
                    <a:pt x="12" y="23"/>
                    <a:pt x="11" y="24"/>
                  </a:cubicBezTo>
                  <a:cubicBezTo>
                    <a:pt x="10" y="25"/>
                    <a:pt x="9" y="27"/>
                    <a:pt x="8" y="29"/>
                  </a:cubicBezTo>
                  <a:cubicBezTo>
                    <a:pt x="7" y="29"/>
                    <a:pt x="7" y="30"/>
                    <a:pt x="6" y="30"/>
                  </a:cubicBezTo>
                  <a:close/>
                  <a:moveTo>
                    <a:pt x="6" y="31"/>
                  </a:moveTo>
                  <a:cubicBezTo>
                    <a:pt x="7" y="31"/>
                    <a:pt x="7" y="31"/>
                    <a:pt x="7" y="31"/>
                  </a:cubicBezTo>
                  <a:cubicBezTo>
                    <a:pt x="8" y="30"/>
                    <a:pt x="8" y="30"/>
                    <a:pt x="8" y="30"/>
                  </a:cubicBezTo>
                  <a:cubicBezTo>
                    <a:pt x="8" y="34"/>
                    <a:pt x="9" y="37"/>
                    <a:pt x="11" y="40"/>
                  </a:cubicBezTo>
                  <a:cubicBezTo>
                    <a:pt x="9" y="39"/>
                    <a:pt x="9" y="39"/>
                    <a:pt x="9" y="39"/>
                  </a:cubicBezTo>
                  <a:cubicBezTo>
                    <a:pt x="8" y="37"/>
                    <a:pt x="7" y="34"/>
                    <a:pt x="6" y="31"/>
                  </a:cubicBezTo>
                  <a:close/>
                  <a:moveTo>
                    <a:pt x="20" y="52"/>
                  </a:moveTo>
                  <a:cubicBezTo>
                    <a:pt x="19" y="53"/>
                    <a:pt x="19" y="53"/>
                    <a:pt x="18" y="53"/>
                  </a:cubicBezTo>
                  <a:cubicBezTo>
                    <a:pt x="15" y="52"/>
                    <a:pt x="12" y="49"/>
                    <a:pt x="9" y="47"/>
                  </a:cubicBezTo>
                  <a:cubicBezTo>
                    <a:pt x="9" y="46"/>
                    <a:pt x="9" y="46"/>
                    <a:pt x="9" y="45"/>
                  </a:cubicBezTo>
                  <a:cubicBezTo>
                    <a:pt x="10" y="43"/>
                    <a:pt x="10" y="41"/>
                    <a:pt x="10" y="41"/>
                  </a:cubicBezTo>
                  <a:cubicBezTo>
                    <a:pt x="10" y="40"/>
                    <a:pt x="10" y="40"/>
                    <a:pt x="10" y="40"/>
                  </a:cubicBezTo>
                  <a:cubicBezTo>
                    <a:pt x="10" y="40"/>
                    <a:pt x="11" y="41"/>
                    <a:pt x="12" y="41"/>
                  </a:cubicBezTo>
                  <a:cubicBezTo>
                    <a:pt x="14" y="42"/>
                    <a:pt x="18" y="43"/>
                    <a:pt x="19" y="43"/>
                  </a:cubicBezTo>
                  <a:cubicBezTo>
                    <a:pt x="19" y="43"/>
                    <a:pt x="19" y="43"/>
                    <a:pt x="19" y="43"/>
                  </a:cubicBezTo>
                  <a:cubicBezTo>
                    <a:pt x="19" y="43"/>
                    <a:pt x="19" y="43"/>
                    <a:pt x="19" y="44"/>
                  </a:cubicBezTo>
                  <a:cubicBezTo>
                    <a:pt x="20" y="45"/>
                    <a:pt x="21" y="47"/>
                    <a:pt x="22" y="49"/>
                  </a:cubicBezTo>
                  <a:cubicBezTo>
                    <a:pt x="23" y="49"/>
                    <a:pt x="23" y="50"/>
                    <a:pt x="23" y="50"/>
                  </a:cubicBezTo>
                  <a:cubicBezTo>
                    <a:pt x="24" y="50"/>
                    <a:pt x="24" y="50"/>
                    <a:pt x="24" y="50"/>
                  </a:cubicBezTo>
                  <a:cubicBezTo>
                    <a:pt x="23" y="51"/>
                    <a:pt x="21" y="52"/>
                    <a:pt x="20" y="52"/>
                  </a:cubicBezTo>
                  <a:close/>
                  <a:moveTo>
                    <a:pt x="29" y="51"/>
                  </a:moveTo>
                  <a:cubicBezTo>
                    <a:pt x="27" y="51"/>
                    <a:pt x="26" y="51"/>
                    <a:pt x="25" y="50"/>
                  </a:cubicBezTo>
                  <a:cubicBezTo>
                    <a:pt x="24" y="49"/>
                    <a:pt x="24" y="49"/>
                    <a:pt x="24" y="49"/>
                  </a:cubicBezTo>
                  <a:cubicBezTo>
                    <a:pt x="25" y="49"/>
                    <a:pt x="27" y="50"/>
                    <a:pt x="29" y="50"/>
                  </a:cubicBezTo>
                  <a:cubicBezTo>
                    <a:pt x="31" y="50"/>
                    <a:pt x="33" y="49"/>
                    <a:pt x="34" y="49"/>
                  </a:cubicBezTo>
                  <a:cubicBezTo>
                    <a:pt x="33" y="50"/>
                    <a:pt x="33" y="50"/>
                    <a:pt x="33" y="50"/>
                  </a:cubicBezTo>
                  <a:cubicBezTo>
                    <a:pt x="32" y="51"/>
                    <a:pt x="30" y="51"/>
                    <a:pt x="29" y="51"/>
                  </a:cubicBezTo>
                  <a:close/>
                  <a:moveTo>
                    <a:pt x="40" y="53"/>
                  </a:moveTo>
                  <a:cubicBezTo>
                    <a:pt x="39" y="53"/>
                    <a:pt x="39" y="53"/>
                    <a:pt x="38" y="52"/>
                  </a:cubicBezTo>
                  <a:cubicBezTo>
                    <a:pt x="36" y="52"/>
                    <a:pt x="35" y="51"/>
                    <a:pt x="34" y="50"/>
                  </a:cubicBezTo>
                  <a:cubicBezTo>
                    <a:pt x="34" y="50"/>
                    <a:pt x="34" y="50"/>
                    <a:pt x="34" y="50"/>
                  </a:cubicBezTo>
                  <a:cubicBezTo>
                    <a:pt x="35" y="50"/>
                    <a:pt x="35" y="49"/>
                    <a:pt x="36" y="48"/>
                  </a:cubicBezTo>
                  <a:cubicBezTo>
                    <a:pt x="37" y="46"/>
                    <a:pt x="39" y="43"/>
                    <a:pt x="39" y="43"/>
                  </a:cubicBezTo>
                  <a:cubicBezTo>
                    <a:pt x="39" y="43"/>
                    <a:pt x="43" y="42"/>
                    <a:pt x="46" y="41"/>
                  </a:cubicBezTo>
                  <a:cubicBezTo>
                    <a:pt x="47" y="41"/>
                    <a:pt x="48" y="41"/>
                    <a:pt x="48" y="40"/>
                  </a:cubicBezTo>
                  <a:cubicBezTo>
                    <a:pt x="48" y="40"/>
                    <a:pt x="48" y="40"/>
                    <a:pt x="48" y="40"/>
                  </a:cubicBezTo>
                  <a:cubicBezTo>
                    <a:pt x="48" y="41"/>
                    <a:pt x="48" y="43"/>
                    <a:pt x="49" y="45"/>
                  </a:cubicBezTo>
                  <a:cubicBezTo>
                    <a:pt x="49" y="45"/>
                    <a:pt x="49" y="46"/>
                    <a:pt x="49" y="46"/>
                  </a:cubicBezTo>
                  <a:cubicBezTo>
                    <a:pt x="46" y="49"/>
                    <a:pt x="43" y="52"/>
                    <a:pt x="40" y="53"/>
                  </a:cubicBezTo>
                  <a:close/>
                  <a:moveTo>
                    <a:pt x="48" y="39"/>
                  </a:moveTo>
                  <a:cubicBezTo>
                    <a:pt x="47" y="40"/>
                    <a:pt x="47" y="40"/>
                    <a:pt x="47" y="40"/>
                  </a:cubicBezTo>
                  <a:cubicBezTo>
                    <a:pt x="49" y="37"/>
                    <a:pt x="50" y="33"/>
                    <a:pt x="50" y="30"/>
                  </a:cubicBezTo>
                  <a:cubicBezTo>
                    <a:pt x="51" y="31"/>
                    <a:pt x="51" y="31"/>
                    <a:pt x="51" y="31"/>
                  </a:cubicBezTo>
                  <a:cubicBezTo>
                    <a:pt x="51" y="34"/>
                    <a:pt x="50" y="37"/>
                    <a:pt x="48" y="39"/>
                  </a:cubicBezTo>
                  <a:close/>
                  <a:moveTo>
                    <a:pt x="52" y="15"/>
                  </a:moveTo>
                  <a:cubicBezTo>
                    <a:pt x="54" y="18"/>
                    <a:pt x="55" y="22"/>
                    <a:pt x="56" y="26"/>
                  </a:cubicBezTo>
                  <a:cubicBezTo>
                    <a:pt x="55" y="26"/>
                    <a:pt x="55" y="27"/>
                    <a:pt x="55" y="27"/>
                  </a:cubicBezTo>
                  <a:cubicBezTo>
                    <a:pt x="53" y="28"/>
                    <a:pt x="52" y="30"/>
                    <a:pt x="51" y="30"/>
                  </a:cubicBezTo>
                  <a:cubicBezTo>
                    <a:pt x="51" y="30"/>
                    <a:pt x="51" y="30"/>
                    <a:pt x="51" y="30"/>
                  </a:cubicBezTo>
                  <a:cubicBezTo>
                    <a:pt x="51" y="30"/>
                    <a:pt x="51" y="29"/>
                    <a:pt x="50" y="28"/>
                  </a:cubicBezTo>
                  <a:cubicBezTo>
                    <a:pt x="49" y="27"/>
                    <a:pt x="47" y="25"/>
                    <a:pt x="47" y="24"/>
                  </a:cubicBezTo>
                  <a:cubicBezTo>
                    <a:pt x="46" y="23"/>
                    <a:pt x="46" y="23"/>
                    <a:pt x="46" y="23"/>
                  </a:cubicBezTo>
                  <a:cubicBezTo>
                    <a:pt x="46" y="23"/>
                    <a:pt x="46" y="23"/>
                    <a:pt x="46" y="23"/>
                  </a:cubicBezTo>
                  <a:cubicBezTo>
                    <a:pt x="46" y="22"/>
                    <a:pt x="46" y="18"/>
                    <a:pt x="46" y="16"/>
                  </a:cubicBezTo>
                  <a:cubicBezTo>
                    <a:pt x="46" y="15"/>
                    <a:pt x="46" y="15"/>
                    <a:pt x="46" y="14"/>
                  </a:cubicBezTo>
                  <a:cubicBezTo>
                    <a:pt x="46" y="14"/>
                    <a:pt x="46" y="14"/>
                    <a:pt x="46" y="14"/>
                  </a:cubicBezTo>
                  <a:cubicBezTo>
                    <a:pt x="47" y="14"/>
                    <a:pt x="49" y="14"/>
                    <a:pt x="51" y="15"/>
                  </a:cubicBezTo>
                  <a:cubicBezTo>
                    <a:pt x="51" y="15"/>
                    <a:pt x="52" y="15"/>
                    <a:pt x="52" y="15"/>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205" name="Freeform 160"/>
            <p:cNvSpPr/>
            <p:nvPr/>
          </p:nvSpPr>
          <p:spPr bwMode="auto">
            <a:xfrm>
              <a:off x="64696" y="277922"/>
              <a:ext cx="72898" cy="60141"/>
            </a:xfrm>
            <a:custGeom>
              <a:avLst/>
              <a:gdLst>
                <a:gd name="T0" fmla="*/ 2147483647 w 80"/>
                <a:gd name="T1" fmla="*/ 0 h 66"/>
                <a:gd name="T2" fmla="*/ 0 w 80"/>
                <a:gd name="T3" fmla="*/ 2147483647 h 66"/>
                <a:gd name="T4" fmla="*/ 2147483647 w 80"/>
                <a:gd name="T5" fmla="*/ 2147483647 h 66"/>
                <a:gd name="T6" fmla="*/ 2147483647 w 80"/>
                <a:gd name="T7" fmla="*/ 2147483647 h 66"/>
                <a:gd name="T8" fmla="*/ 2147483647 w 80"/>
                <a:gd name="T9" fmla="*/ 0 h 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0" h="66">
                  <a:moveTo>
                    <a:pt x="76" y="0"/>
                  </a:moveTo>
                  <a:lnTo>
                    <a:pt x="0" y="59"/>
                  </a:lnTo>
                  <a:lnTo>
                    <a:pt x="5" y="66"/>
                  </a:lnTo>
                  <a:lnTo>
                    <a:pt x="80" y="7"/>
                  </a:lnTo>
                  <a:lnTo>
                    <a:pt x="76" y="0"/>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206" name="Freeform 161"/>
            <p:cNvSpPr/>
            <p:nvPr/>
          </p:nvSpPr>
          <p:spPr bwMode="auto">
            <a:xfrm>
              <a:off x="116636" y="293413"/>
              <a:ext cx="41005" cy="83832"/>
            </a:xfrm>
            <a:custGeom>
              <a:avLst/>
              <a:gdLst>
                <a:gd name="T0" fmla="*/ 0 w 45"/>
                <a:gd name="T1" fmla="*/ 2147483647 h 92"/>
                <a:gd name="T2" fmla="*/ 2147483647 w 45"/>
                <a:gd name="T3" fmla="*/ 2147483647 h 92"/>
                <a:gd name="T4" fmla="*/ 2147483647 w 45"/>
                <a:gd name="T5" fmla="*/ 2147483647 h 92"/>
                <a:gd name="T6" fmla="*/ 2147483647 w 45"/>
                <a:gd name="T7" fmla="*/ 0 h 92"/>
                <a:gd name="T8" fmla="*/ 0 w 45"/>
                <a:gd name="T9" fmla="*/ 2147483647 h 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92">
                  <a:moveTo>
                    <a:pt x="0" y="87"/>
                  </a:moveTo>
                  <a:lnTo>
                    <a:pt x="7" y="92"/>
                  </a:lnTo>
                  <a:lnTo>
                    <a:pt x="45" y="4"/>
                  </a:lnTo>
                  <a:lnTo>
                    <a:pt x="37" y="0"/>
                  </a:lnTo>
                  <a:lnTo>
                    <a:pt x="0" y="87"/>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207" name="Freeform 162"/>
            <p:cNvSpPr/>
            <p:nvPr/>
          </p:nvSpPr>
          <p:spPr bwMode="auto">
            <a:xfrm>
              <a:off x="165842" y="290679"/>
              <a:ext cx="19135" cy="88388"/>
            </a:xfrm>
            <a:custGeom>
              <a:avLst/>
              <a:gdLst>
                <a:gd name="T0" fmla="*/ 0 w 21"/>
                <a:gd name="T1" fmla="*/ 2147483647 h 97"/>
                <a:gd name="T2" fmla="*/ 2147483647 w 21"/>
                <a:gd name="T3" fmla="*/ 2147483647 h 97"/>
                <a:gd name="T4" fmla="*/ 2147483647 w 21"/>
                <a:gd name="T5" fmla="*/ 2147483647 h 97"/>
                <a:gd name="T6" fmla="*/ 2147483647 w 21"/>
                <a:gd name="T7" fmla="*/ 0 h 97"/>
                <a:gd name="T8" fmla="*/ 0 w 21"/>
                <a:gd name="T9" fmla="*/ 2147483647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97">
                  <a:moveTo>
                    <a:pt x="0" y="3"/>
                  </a:moveTo>
                  <a:lnTo>
                    <a:pt x="12" y="97"/>
                  </a:lnTo>
                  <a:lnTo>
                    <a:pt x="21" y="95"/>
                  </a:lnTo>
                  <a:lnTo>
                    <a:pt x="7" y="0"/>
                  </a:lnTo>
                  <a:lnTo>
                    <a:pt x="0" y="3"/>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7941" name="组合 120"/>
          <p:cNvGrpSpPr/>
          <p:nvPr/>
        </p:nvGrpSpPr>
        <p:grpSpPr bwMode="auto">
          <a:xfrm>
            <a:off x="1209675" y="3983871"/>
            <a:ext cx="235744" cy="182221"/>
            <a:chOff x="0" y="0"/>
            <a:chExt cx="284301" cy="219604"/>
          </a:xfrm>
        </p:grpSpPr>
        <p:sp>
          <p:nvSpPr>
            <p:cNvPr id="38201" name="Freeform 163"/>
            <p:cNvSpPr/>
            <p:nvPr/>
          </p:nvSpPr>
          <p:spPr bwMode="auto">
            <a:xfrm>
              <a:off x="0" y="66519"/>
              <a:ext cx="284301" cy="153085"/>
            </a:xfrm>
            <a:custGeom>
              <a:avLst/>
              <a:gdLst>
                <a:gd name="T0" fmla="*/ 2147483647 w 132"/>
                <a:gd name="T1" fmla="*/ 2147483647 h 71"/>
                <a:gd name="T2" fmla="*/ 0 w 132"/>
                <a:gd name="T3" fmla="*/ 0 h 71"/>
                <a:gd name="T4" fmla="*/ 0 w 132"/>
                <a:gd name="T5" fmla="*/ 2147483647 h 71"/>
                <a:gd name="T6" fmla="*/ 2147483647 w 132"/>
                <a:gd name="T7" fmla="*/ 2147483647 h 71"/>
                <a:gd name="T8" fmla="*/ 2147483647 w 132"/>
                <a:gd name="T9" fmla="*/ 2147483647 h 71"/>
                <a:gd name="T10" fmla="*/ 2147483647 w 132"/>
                <a:gd name="T11" fmla="*/ 2147483647 h 71"/>
                <a:gd name="T12" fmla="*/ 2147483647 w 132"/>
                <a:gd name="T13" fmla="*/ 2147483647 h 71"/>
                <a:gd name="T14" fmla="*/ 2147483647 w 132"/>
                <a:gd name="T15" fmla="*/ 0 h 71"/>
                <a:gd name="T16" fmla="*/ 2147483647 w 132"/>
                <a:gd name="T17" fmla="*/ 2147483647 h 7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2" h="71">
                  <a:moveTo>
                    <a:pt x="66" y="27"/>
                  </a:moveTo>
                  <a:cubicBezTo>
                    <a:pt x="30" y="27"/>
                    <a:pt x="0" y="15"/>
                    <a:pt x="0" y="0"/>
                  </a:cubicBezTo>
                  <a:cubicBezTo>
                    <a:pt x="0" y="43"/>
                    <a:pt x="0" y="43"/>
                    <a:pt x="0" y="43"/>
                  </a:cubicBezTo>
                  <a:cubicBezTo>
                    <a:pt x="1" y="43"/>
                    <a:pt x="1" y="43"/>
                    <a:pt x="1" y="43"/>
                  </a:cubicBezTo>
                  <a:cubicBezTo>
                    <a:pt x="1" y="59"/>
                    <a:pt x="30" y="71"/>
                    <a:pt x="66" y="71"/>
                  </a:cubicBezTo>
                  <a:cubicBezTo>
                    <a:pt x="103" y="71"/>
                    <a:pt x="132" y="59"/>
                    <a:pt x="132" y="43"/>
                  </a:cubicBezTo>
                  <a:cubicBezTo>
                    <a:pt x="132" y="43"/>
                    <a:pt x="132" y="43"/>
                    <a:pt x="132" y="43"/>
                  </a:cubicBezTo>
                  <a:cubicBezTo>
                    <a:pt x="132" y="0"/>
                    <a:pt x="132" y="0"/>
                    <a:pt x="132" y="0"/>
                  </a:cubicBezTo>
                  <a:cubicBezTo>
                    <a:pt x="132" y="15"/>
                    <a:pt x="103" y="27"/>
                    <a:pt x="66" y="27"/>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202" name="Oval 164"/>
            <p:cNvSpPr>
              <a:spLocks noChangeArrowheads="1"/>
            </p:cNvSpPr>
            <p:nvPr/>
          </p:nvSpPr>
          <p:spPr bwMode="auto">
            <a:xfrm>
              <a:off x="0" y="0"/>
              <a:ext cx="284301" cy="113903"/>
            </a:xfrm>
            <a:prstGeom prst="ellipse">
              <a:avLst/>
            </a:pr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en-US">
                <a:solidFill>
                  <a:srgbClr val="000000"/>
                </a:solidFill>
              </a:endParaRPr>
            </a:p>
          </p:txBody>
        </p:sp>
      </p:grpSp>
      <p:grpSp>
        <p:nvGrpSpPr>
          <p:cNvPr id="37942" name="组合 183"/>
          <p:cNvGrpSpPr/>
          <p:nvPr/>
        </p:nvGrpSpPr>
        <p:grpSpPr bwMode="auto">
          <a:xfrm>
            <a:off x="2393157" y="3873108"/>
            <a:ext cx="116681" cy="366826"/>
            <a:chOff x="0" y="0"/>
            <a:chExt cx="139417" cy="441942"/>
          </a:xfrm>
        </p:grpSpPr>
        <p:sp>
          <p:nvSpPr>
            <p:cNvPr id="38197" name="Freeform 165"/>
            <p:cNvSpPr>
              <a:spLocks noEditPoints="1"/>
            </p:cNvSpPr>
            <p:nvPr/>
          </p:nvSpPr>
          <p:spPr bwMode="auto">
            <a:xfrm>
              <a:off x="0" y="0"/>
              <a:ext cx="139417" cy="142150"/>
            </a:xfrm>
            <a:custGeom>
              <a:avLst/>
              <a:gdLst>
                <a:gd name="T0" fmla="*/ 2147483647 w 65"/>
                <a:gd name="T1" fmla="*/ 0 h 66"/>
                <a:gd name="T2" fmla="*/ 2147483647 w 65"/>
                <a:gd name="T3" fmla="*/ 2147483647 h 66"/>
                <a:gd name="T4" fmla="*/ 2147483647 w 65"/>
                <a:gd name="T5" fmla="*/ 2147483647 h 66"/>
                <a:gd name="T6" fmla="*/ 2147483647 w 65"/>
                <a:gd name="T7" fmla="*/ 2147483647 h 66"/>
                <a:gd name="T8" fmla="*/ 2147483647 w 65"/>
                <a:gd name="T9" fmla="*/ 2147483647 h 66"/>
                <a:gd name="T10" fmla="*/ 2147483647 w 65"/>
                <a:gd name="T11" fmla="*/ 2147483647 h 66"/>
                <a:gd name="T12" fmla="*/ 2147483647 w 65"/>
                <a:gd name="T13" fmla="*/ 2147483647 h 66"/>
                <a:gd name="T14" fmla="*/ 2147483647 w 65"/>
                <a:gd name="T15" fmla="*/ 2147483647 h 66"/>
                <a:gd name="T16" fmla="*/ 2147483647 w 65"/>
                <a:gd name="T17" fmla="*/ 2147483647 h 66"/>
                <a:gd name="T18" fmla="*/ 2147483647 w 65"/>
                <a:gd name="T19" fmla="*/ 2147483647 h 66"/>
                <a:gd name="T20" fmla="*/ 2147483647 w 65"/>
                <a:gd name="T21" fmla="*/ 2147483647 h 66"/>
                <a:gd name="T22" fmla="*/ 2147483647 w 65"/>
                <a:gd name="T23" fmla="*/ 2147483647 h 66"/>
                <a:gd name="T24" fmla="*/ 2147483647 w 65"/>
                <a:gd name="T25" fmla="*/ 2147483647 h 66"/>
                <a:gd name="T26" fmla="*/ 2147483647 w 65"/>
                <a:gd name="T27" fmla="*/ 2147483647 h 66"/>
                <a:gd name="T28" fmla="*/ 2147483647 w 65"/>
                <a:gd name="T29" fmla="*/ 2147483647 h 66"/>
                <a:gd name="T30" fmla="*/ 2147483647 w 65"/>
                <a:gd name="T31" fmla="*/ 2147483647 h 66"/>
                <a:gd name="T32" fmla="*/ 2147483647 w 65"/>
                <a:gd name="T33" fmla="*/ 2147483647 h 66"/>
                <a:gd name="T34" fmla="*/ 2147483647 w 65"/>
                <a:gd name="T35" fmla="*/ 2147483647 h 66"/>
                <a:gd name="T36" fmla="*/ 2147483647 w 65"/>
                <a:gd name="T37" fmla="*/ 2147483647 h 66"/>
                <a:gd name="T38" fmla="*/ 2147483647 w 65"/>
                <a:gd name="T39" fmla="*/ 2147483647 h 66"/>
                <a:gd name="T40" fmla="*/ 2147483647 w 65"/>
                <a:gd name="T41" fmla="*/ 2147483647 h 66"/>
                <a:gd name="T42" fmla="*/ 2147483647 w 65"/>
                <a:gd name="T43" fmla="*/ 2147483647 h 66"/>
                <a:gd name="T44" fmla="*/ 2147483647 w 65"/>
                <a:gd name="T45" fmla="*/ 2147483647 h 66"/>
                <a:gd name="T46" fmla="*/ 2147483647 w 65"/>
                <a:gd name="T47" fmla="*/ 2147483647 h 66"/>
                <a:gd name="T48" fmla="*/ 2147483647 w 65"/>
                <a:gd name="T49" fmla="*/ 2147483647 h 66"/>
                <a:gd name="T50" fmla="*/ 2147483647 w 65"/>
                <a:gd name="T51" fmla="*/ 2147483647 h 66"/>
                <a:gd name="T52" fmla="*/ 2147483647 w 65"/>
                <a:gd name="T53" fmla="*/ 2147483647 h 66"/>
                <a:gd name="T54" fmla="*/ 2147483647 w 65"/>
                <a:gd name="T55" fmla="*/ 2147483647 h 66"/>
                <a:gd name="T56" fmla="*/ 2147483647 w 65"/>
                <a:gd name="T57" fmla="*/ 2147483647 h 66"/>
                <a:gd name="T58" fmla="*/ 2147483647 w 65"/>
                <a:gd name="T59" fmla="*/ 2147483647 h 66"/>
                <a:gd name="T60" fmla="*/ 2147483647 w 65"/>
                <a:gd name="T61" fmla="*/ 2147483647 h 66"/>
                <a:gd name="T62" fmla="*/ 2147483647 w 65"/>
                <a:gd name="T63" fmla="*/ 2147483647 h 66"/>
                <a:gd name="T64" fmla="*/ 2147483647 w 65"/>
                <a:gd name="T65" fmla="*/ 2147483647 h 66"/>
                <a:gd name="T66" fmla="*/ 2147483647 w 65"/>
                <a:gd name="T67" fmla="*/ 2147483647 h 66"/>
                <a:gd name="T68" fmla="*/ 2147483647 w 65"/>
                <a:gd name="T69" fmla="*/ 2147483647 h 66"/>
                <a:gd name="T70" fmla="*/ 2147483647 w 65"/>
                <a:gd name="T71" fmla="*/ 2147483647 h 66"/>
                <a:gd name="T72" fmla="*/ 2147483647 w 65"/>
                <a:gd name="T73" fmla="*/ 2147483647 h 66"/>
                <a:gd name="T74" fmla="*/ 2147483647 w 65"/>
                <a:gd name="T75" fmla="*/ 2147483647 h 66"/>
                <a:gd name="T76" fmla="*/ 2147483647 w 65"/>
                <a:gd name="T77" fmla="*/ 2147483647 h 66"/>
                <a:gd name="T78" fmla="*/ 2147483647 w 65"/>
                <a:gd name="T79" fmla="*/ 2147483647 h 66"/>
                <a:gd name="T80" fmla="*/ 2147483647 w 65"/>
                <a:gd name="T81" fmla="*/ 2147483647 h 66"/>
                <a:gd name="T82" fmla="*/ 2147483647 w 65"/>
                <a:gd name="T83" fmla="*/ 2147483647 h 66"/>
                <a:gd name="T84" fmla="*/ 2147483647 w 65"/>
                <a:gd name="T85" fmla="*/ 2147483647 h 66"/>
                <a:gd name="T86" fmla="*/ 2147483647 w 65"/>
                <a:gd name="T87" fmla="*/ 2147483647 h 66"/>
                <a:gd name="T88" fmla="*/ 2147483647 w 65"/>
                <a:gd name="T89" fmla="*/ 2147483647 h 66"/>
                <a:gd name="T90" fmla="*/ 2147483647 w 65"/>
                <a:gd name="T91" fmla="*/ 2147483647 h 66"/>
                <a:gd name="T92" fmla="*/ 2147483647 w 65"/>
                <a:gd name="T93" fmla="*/ 2147483647 h 6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66">
                  <a:moveTo>
                    <a:pt x="33" y="66"/>
                  </a:moveTo>
                  <a:cubicBezTo>
                    <a:pt x="51" y="66"/>
                    <a:pt x="65" y="51"/>
                    <a:pt x="65" y="33"/>
                  </a:cubicBezTo>
                  <a:cubicBezTo>
                    <a:pt x="65" y="15"/>
                    <a:pt x="51" y="0"/>
                    <a:pt x="33" y="0"/>
                  </a:cubicBezTo>
                  <a:cubicBezTo>
                    <a:pt x="15" y="0"/>
                    <a:pt x="0" y="15"/>
                    <a:pt x="0" y="33"/>
                  </a:cubicBezTo>
                  <a:cubicBezTo>
                    <a:pt x="0" y="51"/>
                    <a:pt x="15" y="66"/>
                    <a:pt x="33" y="66"/>
                  </a:cubicBezTo>
                  <a:close/>
                  <a:moveTo>
                    <a:pt x="22" y="60"/>
                  </a:moveTo>
                  <a:cubicBezTo>
                    <a:pt x="22" y="60"/>
                    <a:pt x="21" y="61"/>
                    <a:pt x="20" y="61"/>
                  </a:cubicBezTo>
                  <a:cubicBezTo>
                    <a:pt x="16" y="59"/>
                    <a:pt x="13" y="57"/>
                    <a:pt x="10" y="54"/>
                  </a:cubicBezTo>
                  <a:cubicBezTo>
                    <a:pt x="10" y="53"/>
                    <a:pt x="10" y="52"/>
                    <a:pt x="10" y="52"/>
                  </a:cubicBezTo>
                  <a:cubicBezTo>
                    <a:pt x="10" y="50"/>
                    <a:pt x="11" y="48"/>
                    <a:pt x="11" y="47"/>
                  </a:cubicBezTo>
                  <a:cubicBezTo>
                    <a:pt x="11" y="46"/>
                    <a:pt x="11" y="46"/>
                    <a:pt x="11" y="46"/>
                  </a:cubicBezTo>
                  <a:cubicBezTo>
                    <a:pt x="11" y="47"/>
                    <a:pt x="12" y="47"/>
                    <a:pt x="13" y="47"/>
                  </a:cubicBezTo>
                  <a:cubicBezTo>
                    <a:pt x="16" y="48"/>
                    <a:pt x="20" y="49"/>
                    <a:pt x="21" y="49"/>
                  </a:cubicBezTo>
                  <a:cubicBezTo>
                    <a:pt x="21" y="49"/>
                    <a:pt x="21" y="49"/>
                    <a:pt x="21" y="49"/>
                  </a:cubicBezTo>
                  <a:cubicBezTo>
                    <a:pt x="21" y="49"/>
                    <a:pt x="21" y="50"/>
                    <a:pt x="22" y="50"/>
                  </a:cubicBezTo>
                  <a:cubicBezTo>
                    <a:pt x="23" y="52"/>
                    <a:pt x="24" y="54"/>
                    <a:pt x="25" y="56"/>
                  </a:cubicBezTo>
                  <a:cubicBezTo>
                    <a:pt x="26" y="56"/>
                    <a:pt x="26" y="57"/>
                    <a:pt x="26" y="58"/>
                  </a:cubicBezTo>
                  <a:cubicBezTo>
                    <a:pt x="27" y="58"/>
                    <a:pt x="27" y="58"/>
                    <a:pt x="27" y="58"/>
                  </a:cubicBezTo>
                  <a:cubicBezTo>
                    <a:pt x="26" y="58"/>
                    <a:pt x="24" y="59"/>
                    <a:pt x="22" y="60"/>
                  </a:cubicBezTo>
                  <a:close/>
                  <a:moveTo>
                    <a:pt x="33" y="22"/>
                  </a:moveTo>
                  <a:cubicBezTo>
                    <a:pt x="33" y="23"/>
                    <a:pt x="33" y="23"/>
                    <a:pt x="33" y="23"/>
                  </a:cubicBezTo>
                  <a:cubicBezTo>
                    <a:pt x="35" y="25"/>
                    <a:pt x="42" y="29"/>
                    <a:pt x="42" y="29"/>
                  </a:cubicBezTo>
                  <a:cubicBezTo>
                    <a:pt x="42" y="29"/>
                    <a:pt x="42" y="29"/>
                    <a:pt x="42" y="29"/>
                  </a:cubicBezTo>
                  <a:cubicBezTo>
                    <a:pt x="42" y="29"/>
                    <a:pt x="42" y="29"/>
                    <a:pt x="42" y="29"/>
                  </a:cubicBezTo>
                  <a:cubicBezTo>
                    <a:pt x="42" y="31"/>
                    <a:pt x="39" y="40"/>
                    <a:pt x="39" y="41"/>
                  </a:cubicBezTo>
                  <a:cubicBezTo>
                    <a:pt x="38" y="41"/>
                    <a:pt x="38" y="41"/>
                    <a:pt x="38" y="41"/>
                  </a:cubicBezTo>
                  <a:cubicBezTo>
                    <a:pt x="38" y="41"/>
                    <a:pt x="37" y="41"/>
                    <a:pt x="37" y="41"/>
                  </a:cubicBezTo>
                  <a:cubicBezTo>
                    <a:pt x="33" y="41"/>
                    <a:pt x="27" y="41"/>
                    <a:pt x="27" y="41"/>
                  </a:cubicBezTo>
                  <a:cubicBezTo>
                    <a:pt x="26" y="40"/>
                    <a:pt x="23" y="31"/>
                    <a:pt x="23" y="29"/>
                  </a:cubicBezTo>
                  <a:cubicBezTo>
                    <a:pt x="23" y="29"/>
                    <a:pt x="23" y="29"/>
                    <a:pt x="23" y="29"/>
                  </a:cubicBezTo>
                  <a:cubicBezTo>
                    <a:pt x="23" y="29"/>
                    <a:pt x="23" y="29"/>
                    <a:pt x="23" y="29"/>
                  </a:cubicBezTo>
                  <a:cubicBezTo>
                    <a:pt x="23" y="29"/>
                    <a:pt x="30" y="25"/>
                    <a:pt x="32" y="23"/>
                  </a:cubicBezTo>
                  <a:cubicBezTo>
                    <a:pt x="32" y="23"/>
                    <a:pt x="32" y="23"/>
                    <a:pt x="33" y="22"/>
                  </a:cubicBezTo>
                  <a:close/>
                  <a:moveTo>
                    <a:pt x="32" y="22"/>
                  </a:moveTo>
                  <a:cubicBezTo>
                    <a:pt x="32" y="13"/>
                    <a:pt x="32" y="13"/>
                    <a:pt x="32" y="13"/>
                  </a:cubicBezTo>
                  <a:cubicBezTo>
                    <a:pt x="33" y="13"/>
                    <a:pt x="33" y="13"/>
                    <a:pt x="33" y="13"/>
                  </a:cubicBezTo>
                  <a:cubicBezTo>
                    <a:pt x="33" y="13"/>
                    <a:pt x="33" y="13"/>
                    <a:pt x="33" y="13"/>
                  </a:cubicBezTo>
                  <a:cubicBezTo>
                    <a:pt x="33" y="22"/>
                    <a:pt x="33" y="22"/>
                    <a:pt x="33" y="22"/>
                  </a:cubicBezTo>
                  <a:cubicBezTo>
                    <a:pt x="33" y="21"/>
                    <a:pt x="33" y="21"/>
                    <a:pt x="33" y="21"/>
                  </a:cubicBezTo>
                  <a:lnTo>
                    <a:pt x="32" y="22"/>
                  </a:lnTo>
                  <a:close/>
                  <a:moveTo>
                    <a:pt x="44" y="48"/>
                  </a:moveTo>
                  <a:cubicBezTo>
                    <a:pt x="43" y="48"/>
                    <a:pt x="43" y="48"/>
                    <a:pt x="43" y="48"/>
                  </a:cubicBezTo>
                  <a:cubicBezTo>
                    <a:pt x="43" y="50"/>
                    <a:pt x="43" y="50"/>
                    <a:pt x="43" y="50"/>
                  </a:cubicBezTo>
                  <a:cubicBezTo>
                    <a:pt x="37" y="42"/>
                    <a:pt x="37" y="42"/>
                    <a:pt x="37" y="42"/>
                  </a:cubicBezTo>
                  <a:cubicBezTo>
                    <a:pt x="39" y="42"/>
                    <a:pt x="39" y="42"/>
                    <a:pt x="39" y="42"/>
                  </a:cubicBezTo>
                  <a:lnTo>
                    <a:pt x="44" y="48"/>
                  </a:lnTo>
                  <a:close/>
                  <a:moveTo>
                    <a:pt x="26" y="42"/>
                  </a:moveTo>
                  <a:cubicBezTo>
                    <a:pt x="28" y="42"/>
                    <a:pt x="28" y="42"/>
                    <a:pt x="28" y="42"/>
                  </a:cubicBezTo>
                  <a:cubicBezTo>
                    <a:pt x="22" y="50"/>
                    <a:pt x="22" y="50"/>
                    <a:pt x="22" y="50"/>
                  </a:cubicBezTo>
                  <a:cubicBezTo>
                    <a:pt x="22" y="48"/>
                    <a:pt x="22" y="48"/>
                    <a:pt x="22" y="48"/>
                  </a:cubicBezTo>
                  <a:lnTo>
                    <a:pt x="26" y="42"/>
                  </a:lnTo>
                  <a:close/>
                  <a:moveTo>
                    <a:pt x="32" y="58"/>
                  </a:moveTo>
                  <a:cubicBezTo>
                    <a:pt x="31" y="58"/>
                    <a:pt x="29" y="58"/>
                    <a:pt x="28" y="58"/>
                  </a:cubicBezTo>
                  <a:cubicBezTo>
                    <a:pt x="27" y="56"/>
                    <a:pt x="27" y="56"/>
                    <a:pt x="27" y="56"/>
                  </a:cubicBezTo>
                  <a:cubicBezTo>
                    <a:pt x="28" y="57"/>
                    <a:pt x="30" y="57"/>
                    <a:pt x="32" y="57"/>
                  </a:cubicBezTo>
                  <a:cubicBezTo>
                    <a:pt x="35" y="57"/>
                    <a:pt x="37" y="57"/>
                    <a:pt x="39" y="56"/>
                  </a:cubicBezTo>
                  <a:cubicBezTo>
                    <a:pt x="38" y="58"/>
                    <a:pt x="38" y="58"/>
                    <a:pt x="38" y="58"/>
                  </a:cubicBezTo>
                  <a:cubicBezTo>
                    <a:pt x="36" y="58"/>
                    <a:pt x="34" y="58"/>
                    <a:pt x="32" y="58"/>
                  </a:cubicBezTo>
                  <a:close/>
                  <a:moveTo>
                    <a:pt x="45" y="61"/>
                  </a:moveTo>
                  <a:cubicBezTo>
                    <a:pt x="44" y="61"/>
                    <a:pt x="44" y="60"/>
                    <a:pt x="43" y="60"/>
                  </a:cubicBezTo>
                  <a:cubicBezTo>
                    <a:pt x="41" y="59"/>
                    <a:pt x="39" y="58"/>
                    <a:pt x="39" y="58"/>
                  </a:cubicBezTo>
                  <a:cubicBezTo>
                    <a:pt x="39" y="57"/>
                    <a:pt x="39" y="57"/>
                    <a:pt x="39" y="57"/>
                  </a:cubicBezTo>
                  <a:cubicBezTo>
                    <a:pt x="39" y="57"/>
                    <a:pt x="40" y="56"/>
                    <a:pt x="40" y="56"/>
                  </a:cubicBezTo>
                  <a:cubicBezTo>
                    <a:pt x="42" y="53"/>
                    <a:pt x="44" y="49"/>
                    <a:pt x="44" y="49"/>
                  </a:cubicBezTo>
                  <a:cubicBezTo>
                    <a:pt x="44" y="49"/>
                    <a:pt x="49" y="48"/>
                    <a:pt x="52" y="47"/>
                  </a:cubicBezTo>
                  <a:cubicBezTo>
                    <a:pt x="53" y="47"/>
                    <a:pt x="54" y="47"/>
                    <a:pt x="54" y="46"/>
                  </a:cubicBezTo>
                  <a:cubicBezTo>
                    <a:pt x="54" y="46"/>
                    <a:pt x="54" y="46"/>
                    <a:pt x="54" y="46"/>
                  </a:cubicBezTo>
                  <a:cubicBezTo>
                    <a:pt x="54" y="47"/>
                    <a:pt x="55" y="49"/>
                    <a:pt x="55" y="51"/>
                  </a:cubicBezTo>
                  <a:cubicBezTo>
                    <a:pt x="55" y="52"/>
                    <a:pt x="55" y="53"/>
                    <a:pt x="55" y="53"/>
                  </a:cubicBezTo>
                  <a:cubicBezTo>
                    <a:pt x="52" y="56"/>
                    <a:pt x="49" y="59"/>
                    <a:pt x="45" y="61"/>
                  </a:cubicBezTo>
                  <a:close/>
                  <a:moveTo>
                    <a:pt x="55" y="45"/>
                  </a:moveTo>
                  <a:cubicBezTo>
                    <a:pt x="53" y="46"/>
                    <a:pt x="53" y="46"/>
                    <a:pt x="53" y="46"/>
                  </a:cubicBezTo>
                  <a:cubicBezTo>
                    <a:pt x="55" y="42"/>
                    <a:pt x="56" y="38"/>
                    <a:pt x="57" y="34"/>
                  </a:cubicBezTo>
                  <a:cubicBezTo>
                    <a:pt x="58" y="36"/>
                    <a:pt x="58" y="36"/>
                    <a:pt x="58" y="36"/>
                  </a:cubicBezTo>
                  <a:cubicBezTo>
                    <a:pt x="57" y="39"/>
                    <a:pt x="56" y="42"/>
                    <a:pt x="55" y="45"/>
                  </a:cubicBezTo>
                  <a:close/>
                  <a:moveTo>
                    <a:pt x="52" y="26"/>
                  </a:moveTo>
                  <a:cubicBezTo>
                    <a:pt x="52" y="25"/>
                    <a:pt x="52" y="21"/>
                    <a:pt x="52" y="19"/>
                  </a:cubicBezTo>
                  <a:cubicBezTo>
                    <a:pt x="52" y="18"/>
                    <a:pt x="52" y="17"/>
                    <a:pt x="53" y="17"/>
                  </a:cubicBezTo>
                  <a:cubicBezTo>
                    <a:pt x="53" y="16"/>
                    <a:pt x="53" y="16"/>
                    <a:pt x="53" y="16"/>
                  </a:cubicBezTo>
                  <a:cubicBezTo>
                    <a:pt x="53" y="16"/>
                    <a:pt x="55" y="17"/>
                    <a:pt x="57" y="17"/>
                  </a:cubicBezTo>
                  <a:cubicBezTo>
                    <a:pt x="58" y="17"/>
                    <a:pt x="59" y="17"/>
                    <a:pt x="59" y="17"/>
                  </a:cubicBezTo>
                  <a:cubicBezTo>
                    <a:pt x="61" y="21"/>
                    <a:pt x="63" y="25"/>
                    <a:pt x="63" y="30"/>
                  </a:cubicBezTo>
                  <a:cubicBezTo>
                    <a:pt x="63" y="30"/>
                    <a:pt x="62" y="31"/>
                    <a:pt x="62" y="31"/>
                  </a:cubicBezTo>
                  <a:cubicBezTo>
                    <a:pt x="60" y="33"/>
                    <a:pt x="59" y="34"/>
                    <a:pt x="58" y="35"/>
                  </a:cubicBezTo>
                  <a:cubicBezTo>
                    <a:pt x="58" y="34"/>
                    <a:pt x="58" y="34"/>
                    <a:pt x="58" y="34"/>
                  </a:cubicBezTo>
                  <a:cubicBezTo>
                    <a:pt x="58" y="34"/>
                    <a:pt x="57" y="33"/>
                    <a:pt x="57" y="33"/>
                  </a:cubicBezTo>
                  <a:cubicBezTo>
                    <a:pt x="55" y="31"/>
                    <a:pt x="54" y="29"/>
                    <a:pt x="53" y="28"/>
                  </a:cubicBezTo>
                  <a:cubicBezTo>
                    <a:pt x="52" y="27"/>
                    <a:pt x="52" y="27"/>
                    <a:pt x="52" y="27"/>
                  </a:cubicBezTo>
                  <a:lnTo>
                    <a:pt x="52" y="26"/>
                  </a:lnTo>
                  <a:close/>
                  <a:moveTo>
                    <a:pt x="43" y="31"/>
                  </a:moveTo>
                  <a:cubicBezTo>
                    <a:pt x="43" y="29"/>
                    <a:pt x="43" y="29"/>
                    <a:pt x="43" y="29"/>
                  </a:cubicBezTo>
                  <a:cubicBezTo>
                    <a:pt x="51" y="27"/>
                    <a:pt x="51" y="27"/>
                    <a:pt x="51" y="27"/>
                  </a:cubicBezTo>
                  <a:cubicBezTo>
                    <a:pt x="52" y="28"/>
                    <a:pt x="52" y="28"/>
                    <a:pt x="52" y="28"/>
                  </a:cubicBezTo>
                  <a:lnTo>
                    <a:pt x="43" y="31"/>
                  </a:lnTo>
                  <a:close/>
                  <a:moveTo>
                    <a:pt x="52" y="15"/>
                  </a:moveTo>
                  <a:cubicBezTo>
                    <a:pt x="51" y="18"/>
                    <a:pt x="51" y="18"/>
                    <a:pt x="51" y="18"/>
                  </a:cubicBezTo>
                  <a:cubicBezTo>
                    <a:pt x="49" y="14"/>
                    <a:pt x="45" y="11"/>
                    <a:pt x="41" y="10"/>
                  </a:cubicBezTo>
                  <a:cubicBezTo>
                    <a:pt x="43" y="9"/>
                    <a:pt x="43" y="9"/>
                    <a:pt x="43" y="9"/>
                  </a:cubicBezTo>
                  <a:cubicBezTo>
                    <a:pt x="46" y="11"/>
                    <a:pt x="49" y="13"/>
                    <a:pt x="52" y="15"/>
                  </a:cubicBezTo>
                  <a:close/>
                  <a:moveTo>
                    <a:pt x="25" y="4"/>
                  </a:moveTo>
                  <a:cubicBezTo>
                    <a:pt x="25" y="3"/>
                    <a:pt x="26" y="3"/>
                    <a:pt x="26" y="2"/>
                  </a:cubicBezTo>
                  <a:cubicBezTo>
                    <a:pt x="28" y="2"/>
                    <a:pt x="30" y="2"/>
                    <a:pt x="32" y="2"/>
                  </a:cubicBezTo>
                  <a:cubicBezTo>
                    <a:pt x="35" y="2"/>
                    <a:pt x="37" y="2"/>
                    <a:pt x="39" y="2"/>
                  </a:cubicBezTo>
                  <a:cubicBezTo>
                    <a:pt x="39" y="3"/>
                    <a:pt x="39" y="3"/>
                    <a:pt x="40" y="4"/>
                  </a:cubicBezTo>
                  <a:cubicBezTo>
                    <a:pt x="41" y="6"/>
                    <a:pt x="42" y="8"/>
                    <a:pt x="42" y="8"/>
                  </a:cubicBezTo>
                  <a:cubicBezTo>
                    <a:pt x="42" y="9"/>
                    <a:pt x="42" y="9"/>
                    <a:pt x="42" y="9"/>
                  </a:cubicBezTo>
                  <a:cubicBezTo>
                    <a:pt x="41" y="9"/>
                    <a:pt x="40" y="9"/>
                    <a:pt x="40" y="9"/>
                  </a:cubicBezTo>
                  <a:cubicBezTo>
                    <a:pt x="37" y="10"/>
                    <a:pt x="35" y="11"/>
                    <a:pt x="33" y="12"/>
                  </a:cubicBezTo>
                  <a:cubicBezTo>
                    <a:pt x="33" y="12"/>
                    <a:pt x="33" y="12"/>
                    <a:pt x="33" y="12"/>
                  </a:cubicBezTo>
                  <a:cubicBezTo>
                    <a:pt x="33" y="12"/>
                    <a:pt x="32" y="12"/>
                    <a:pt x="32" y="12"/>
                  </a:cubicBezTo>
                  <a:cubicBezTo>
                    <a:pt x="30" y="11"/>
                    <a:pt x="28" y="10"/>
                    <a:pt x="25" y="9"/>
                  </a:cubicBezTo>
                  <a:cubicBezTo>
                    <a:pt x="24" y="9"/>
                    <a:pt x="24" y="9"/>
                    <a:pt x="23" y="9"/>
                  </a:cubicBezTo>
                  <a:cubicBezTo>
                    <a:pt x="23" y="8"/>
                    <a:pt x="23" y="8"/>
                    <a:pt x="23" y="8"/>
                  </a:cubicBezTo>
                  <a:cubicBezTo>
                    <a:pt x="23" y="8"/>
                    <a:pt x="24" y="6"/>
                    <a:pt x="25" y="4"/>
                  </a:cubicBezTo>
                  <a:close/>
                  <a:moveTo>
                    <a:pt x="22" y="9"/>
                  </a:moveTo>
                  <a:cubicBezTo>
                    <a:pt x="24" y="10"/>
                    <a:pt x="24" y="10"/>
                    <a:pt x="24" y="10"/>
                  </a:cubicBezTo>
                  <a:cubicBezTo>
                    <a:pt x="20" y="11"/>
                    <a:pt x="16" y="14"/>
                    <a:pt x="14" y="17"/>
                  </a:cubicBezTo>
                  <a:cubicBezTo>
                    <a:pt x="13" y="15"/>
                    <a:pt x="13" y="15"/>
                    <a:pt x="13" y="15"/>
                  </a:cubicBezTo>
                  <a:cubicBezTo>
                    <a:pt x="16" y="13"/>
                    <a:pt x="19" y="11"/>
                    <a:pt x="22" y="9"/>
                  </a:cubicBezTo>
                  <a:close/>
                  <a:moveTo>
                    <a:pt x="14" y="27"/>
                  </a:moveTo>
                  <a:cubicBezTo>
                    <a:pt x="22" y="29"/>
                    <a:pt x="22" y="29"/>
                    <a:pt x="22" y="29"/>
                  </a:cubicBezTo>
                  <a:cubicBezTo>
                    <a:pt x="22" y="31"/>
                    <a:pt x="22" y="31"/>
                    <a:pt x="22" y="31"/>
                  </a:cubicBezTo>
                  <a:cubicBezTo>
                    <a:pt x="13" y="28"/>
                    <a:pt x="13" y="28"/>
                    <a:pt x="13" y="28"/>
                  </a:cubicBezTo>
                  <a:lnTo>
                    <a:pt x="14" y="27"/>
                  </a:lnTo>
                  <a:close/>
                  <a:moveTo>
                    <a:pt x="7" y="35"/>
                  </a:moveTo>
                  <a:cubicBezTo>
                    <a:pt x="6" y="34"/>
                    <a:pt x="4" y="32"/>
                    <a:pt x="3" y="31"/>
                  </a:cubicBezTo>
                  <a:cubicBezTo>
                    <a:pt x="3" y="30"/>
                    <a:pt x="2" y="30"/>
                    <a:pt x="2" y="30"/>
                  </a:cubicBezTo>
                  <a:cubicBezTo>
                    <a:pt x="2" y="25"/>
                    <a:pt x="3" y="21"/>
                    <a:pt x="6" y="17"/>
                  </a:cubicBezTo>
                  <a:cubicBezTo>
                    <a:pt x="6" y="17"/>
                    <a:pt x="7" y="17"/>
                    <a:pt x="7" y="17"/>
                  </a:cubicBezTo>
                  <a:cubicBezTo>
                    <a:pt x="9" y="17"/>
                    <a:pt x="12" y="16"/>
                    <a:pt x="13" y="16"/>
                  </a:cubicBezTo>
                  <a:cubicBezTo>
                    <a:pt x="13" y="16"/>
                    <a:pt x="13" y="16"/>
                    <a:pt x="13" y="16"/>
                  </a:cubicBezTo>
                  <a:cubicBezTo>
                    <a:pt x="13" y="16"/>
                    <a:pt x="13" y="17"/>
                    <a:pt x="13" y="18"/>
                  </a:cubicBezTo>
                  <a:cubicBezTo>
                    <a:pt x="13" y="21"/>
                    <a:pt x="13" y="25"/>
                    <a:pt x="13" y="26"/>
                  </a:cubicBezTo>
                  <a:cubicBezTo>
                    <a:pt x="13" y="27"/>
                    <a:pt x="13" y="27"/>
                    <a:pt x="13" y="27"/>
                  </a:cubicBezTo>
                  <a:cubicBezTo>
                    <a:pt x="13" y="27"/>
                    <a:pt x="13" y="27"/>
                    <a:pt x="12" y="28"/>
                  </a:cubicBezTo>
                  <a:cubicBezTo>
                    <a:pt x="11" y="29"/>
                    <a:pt x="9" y="31"/>
                    <a:pt x="8" y="33"/>
                  </a:cubicBezTo>
                  <a:cubicBezTo>
                    <a:pt x="8" y="34"/>
                    <a:pt x="7" y="34"/>
                    <a:pt x="7" y="35"/>
                  </a:cubicBezTo>
                  <a:close/>
                  <a:moveTo>
                    <a:pt x="7" y="36"/>
                  </a:moveTo>
                  <a:cubicBezTo>
                    <a:pt x="8" y="34"/>
                    <a:pt x="8" y="34"/>
                    <a:pt x="8" y="34"/>
                  </a:cubicBezTo>
                  <a:cubicBezTo>
                    <a:pt x="9" y="39"/>
                    <a:pt x="10" y="42"/>
                    <a:pt x="12" y="46"/>
                  </a:cubicBezTo>
                  <a:cubicBezTo>
                    <a:pt x="10" y="45"/>
                    <a:pt x="10" y="45"/>
                    <a:pt x="10" y="45"/>
                  </a:cubicBezTo>
                  <a:cubicBezTo>
                    <a:pt x="8" y="42"/>
                    <a:pt x="7" y="39"/>
                    <a:pt x="7" y="36"/>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198" name="Freeform 166"/>
            <p:cNvSpPr/>
            <p:nvPr/>
          </p:nvSpPr>
          <p:spPr bwMode="auto">
            <a:xfrm>
              <a:off x="3645" y="107524"/>
              <a:ext cx="133949" cy="252408"/>
            </a:xfrm>
            <a:custGeom>
              <a:avLst/>
              <a:gdLst>
                <a:gd name="T0" fmla="*/ 2147483647 w 62"/>
                <a:gd name="T1" fmla="*/ 2147483647 h 117"/>
                <a:gd name="T2" fmla="*/ 0 w 62"/>
                <a:gd name="T3" fmla="*/ 0 h 117"/>
                <a:gd name="T4" fmla="*/ 2147483647 w 62"/>
                <a:gd name="T5" fmla="*/ 2147483647 h 117"/>
                <a:gd name="T6" fmla="*/ 2147483647 w 62"/>
                <a:gd name="T7" fmla="*/ 2147483647 h 117"/>
                <a:gd name="T8" fmla="*/ 2147483647 w 62"/>
                <a:gd name="T9" fmla="*/ 2147483647 h 117"/>
                <a:gd name="T10" fmla="*/ 2147483647 w 62"/>
                <a:gd name="T11" fmla="*/ 2147483647 h 117"/>
                <a:gd name="T12" fmla="*/ 2147483647 w 62"/>
                <a:gd name="T13" fmla="*/ 2147483647 h 117"/>
                <a:gd name="T14" fmla="*/ 2147483647 w 62"/>
                <a:gd name="T15" fmla="*/ 2147483647 h 117"/>
                <a:gd name="T16" fmla="*/ 2147483647 w 62"/>
                <a:gd name="T17" fmla="*/ 0 h 117"/>
                <a:gd name="T18" fmla="*/ 2147483647 w 62"/>
                <a:gd name="T19" fmla="*/ 2147483647 h 1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2" h="117">
                  <a:moveTo>
                    <a:pt x="29" y="21"/>
                  </a:moveTo>
                  <a:cubicBezTo>
                    <a:pt x="12" y="21"/>
                    <a:pt x="0" y="0"/>
                    <a:pt x="0" y="0"/>
                  </a:cubicBezTo>
                  <a:cubicBezTo>
                    <a:pt x="0" y="0"/>
                    <a:pt x="15" y="35"/>
                    <a:pt x="15" y="62"/>
                  </a:cubicBezTo>
                  <a:cubicBezTo>
                    <a:pt x="15" y="90"/>
                    <a:pt x="15" y="62"/>
                    <a:pt x="15" y="62"/>
                  </a:cubicBezTo>
                  <a:cubicBezTo>
                    <a:pt x="15" y="117"/>
                    <a:pt x="15" y="117"/>
                    <a:pt x="15" y="117"/>
                  </a:cubicBezTo>
                  <a:cubicBezTo>
                    <a:pt x="46" y="117"/>
                    <a:pt x="46" y="117"/>
                    <a:pt x="46" y="117"/>
                  </a:cubicBezTo>
                  <a:cubicBezTo>
                    <a:pt x="46" y="62"/>
                    <a:pt x="46" y="62"/>
                    <a:pt x="46" y="62"/>
                  </a:cubicBezTo>
                  <a:cubicBezTo>
                    <a:pt x="46" y="62"/>
                    <a:pt x="46" y="81"/>
                    <a:pt x="46" y="62"/>
                  </a:cubicBezTo>
                  <a:cubicBezTo>
                    <a:pt x="46" y="44"/>
                    <a:pt x="62" y="0"/>
                    <a:pt x="62" y="0"/>
                  </a:cubicBezTo>
                  <a:cubicBezTo>
                    <a:pt x="62" y="0"/>
                    <a:pt x="47" y="21"/>
                    <a:pt x="29" y="21"/>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199" name="Freeform 167"/>
            <p:cNvSpPr>
              <a:spLocks noEditPoints="1"/>
            </p:cNvSpPr>
            <p:nvPr/>
          </p:nvSpPr>
          <p:spPr bwMode="auto">
            <a:xfrm>
              <a:off x="27337" y="364488"/>
              <a:ext cx="84744" cy="58318"/>
            </a:xfrm>
            <a:custGeom>
              <a:avLst/>
              <a:gdLst>
                <a:gd name="T0" fmla="*/ 0 w 93"/>
                <a:gd name="T1" fmla="*/ 0 h 64"/>
                <a:gd name="T2" fmla="*/ 0 w 93"/>
                <a:gd name="T3" fmla="*/ 2147483647 h 64"/>
                <a:gd name="T4" fmla="*/ 2147483647 w 93"/>
                <a:gd name="T5" fmla="*/ 2147483647 h 64"/>
                <a:gd name="T6" fmla="*/ 2147483647 w 93"/>
                <a:gd name="T7" fmla="*/ 0 h 64"/>
                <a:gd name="T8" fmla="*/ 0 w 93"/>
                <a:gd name="T9" fmla="*/ 0 h 64"/>
                <a:gd name="T10" fmla="*/ 2147483647 w 93"/>
                <a:gd name="T11" fmla="*/ 2147483647 h 64"/>
                <a:gd name="T12" fmla="*/ 2147483647 w 93"/>
                <a:gd name="T13" fmla="*/ 2147483647 h 64"/>
                <a:gd name="T14" fmla="*/ 2147483647 w 93"/>
                <a:gd name="T15" fmla="*/ 2147483647 h 64"/>
                <a:gd name="T16" fmla="*/ 2147483647 w 93"/>
                <a:gd name="T17" fmla="*/ 2147483647 h 64"/>
                <a:gd name="T18" fmla="*/ 2147483647 w 93"/>
                <a:gd name="T19" fmla="*/ 2147483647 h 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 h="64">
                  <a:moveTo>
                    <a:pt x="0" y="0"/>
                  </a:moveTo>
                  <a:lnTo>
                    <a:pt x="0" y="64"/>
                  </a:lnTo>
                  <a:lnTo>
                    <a:pt x="93" y="64"/>
                  </a:lnTo>
                  <a:lnTo>
                    <a:pt x="93" y="0"/>
                  </a:lnTo>
                  <a:lnTo>
                    <a:pt x="0" y="0"/>
                  </a:lnTo>
                  <a:close/>
                  <a:moveTo>
                    <a:pt x="76" y="49"/>
                  </a:moveTo>
                  <a:lnTo>
                    <a:pt x="17" y="49"/>
                  </a:lnTo>
                  <a:lnTo>
                    <a:pt x="17" y="14"/>
                  </a:lnTo>
                  <a:lnTo>
                    <a:pt x="76" y="14"/>
                  </a:lnTo>
                  <a:lnTo>
                    <a:pt x="76" y="49"/>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200" name="Rectangle 168"/>
            <p:cNvSpPr>
              <a:spLocks noChangeArrowheads="1"/>
            </p:cNvSpPr>
            <p:nvPr/>
          </p:nvSpPr>
          <p:spPr bwMode="auto">
            <a:xfrm>
              <a:off x="17314" y="424629"/>
              <a:ext cx="104790" cy="17313"/>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grpSp>
      <p:sp>
        <p:nvSpPr>
          <p:cNvPr id="37943" name="Freeform 169"/>
          <p:cNvSpPr>
            <a:spLocks noEditPoints="1"/>
          </p:cNvSpPr>
          <p:nvPr/>
        </p:nvSpPr>
        <p:spPr bwMode="auto">
          <a:xfrm>
            <a:off x="2831306" y="3967196"/>
            <a:ext cx="286941" cy="233435"/>
          </a:xfrm>
          <a:custGeom>
            <a:avLst/>
            <a:gdLst>
              <a:gd name="T0" fmla="*/ 2147483647 w 161"/>
              <a:gd name="T1" fmla="*/ 2147483647 h 130"/>
              <a:gd name="T2" fmla="*/ 2147483647 w 161"/>
              <a:gd name="T3" fmla="*/ 0 h 130"/>
              <a:gd name="T4" fmla="*/ 2147483647 w 161"/>
              <a:gd name="T5" fmla="*/ 2147483647 h 130"/>
              <a:gd name="T6" fmla="*/ 2147483647 w 161"/>
              <a:gd name="T7" fmla="*/ 2147483647 h 130"/>
              <a:gd name="T8" fmla="*/ 2147483647 w 161"/>
              <a:gd name="T9" fmla="*/ 2147483647 h 130"/>
              <a:gd name="T10" fmla="*/ 2147483647 w 161"/>
              <a:gd name="T11" fmla="*/ 2147483647 h 130"/>
              <a:gd name="T12" fmla="*/ 2147483647 w 161"/>
              <a:gd name="T13" fmla="*/ 2147483647 h 130"/>
              <a:gd name="T14" fmla="*/ 2147483647 w 161"/>
              <a:gd name="T15" fmla="*/ 2147483647 h 130"/>
              <a:gd name="T16" fmla="*/ 2147483647 w 161"/>
              <a:gd name="T17" fmla="*/ 2147483647 h 130"/>
              <a:gd name="T18" fmla="*/ 2147483647 w 161"/>
              <a:gd name="T19" fmla="*/ 2147483647 h 130"/>
              <a:gd name="T20" fmla="*/ 0 w 161"/>
              <a:gd name="T21" fmla="*/ 2147483647 h 130"/>
              <a:gd name="T22" fmla="*/ 2147483647 w 161"/>
              <a:gd name="T23" fmla="*/ 2147483647 h 130"/>
              <a:gd name="T24" fmla="*/ 2147483647 w 161"/>
              <a:gd name="T25" fmla="*/ 2147483647 h 130"/>
              <a:gd name="T26" fmla="*/ 2147483647 w 161"/>
              <a:gd name="T27" fmla="*/ 2147483647 h 130"/>
              <a:gd name="T28" fmla="*/ 2147483647 w 161"/>
              <a:gd name="T29" fmla="*/ 2147483647 h 130"/>
              <a:gd name="T30" fmla="*/ 2147483647 w 161"/>
              <a:gd name="T31" fmla="*/ 2147483647 h 130"/>
              <a:gd name="T32" fmla="*/ 2147483647 w 161"/>
              <a:gd name="T33" fmla="*/ 2147483647 h 130"/>
              <a:gd name="T34" fmla="*/ 2147483647 w 161"/>
              <a:gd name="T35" fmla="*/ 2147483647 h 130"/>
              <a:gd name="T36" fmla="*/ 2147483647 w 161"/>
              <a:gd name="T37" fmla="*/ 2147483647 h 130"/>
              <a:gd name="T38" fmla="*/ 2147483647 w 161"/>
              <a:gd name="T39" fmla="*/ 2147483647 h 130"/>
              <a:gd name="T40" fmla="*/ 2147483647 w 161"/>
              <a:gd name="T41" fmla="*/ 2147483647 h 130"/>
              <a:gd name="T42" fmla="*/ 2147483647 w 161"/>
              <a:gd name="T43" fmla="*/ 2147483647 h 130"/>
              <a:gd name="T44" fmla="*/ 2147483647 w 161"/>
              <a:gd name="T45" fmla="*/ 2147483647 h 130"/>
              <a:gd name="T46" fmla="*/ 2147483647 w 161"/>
              <a:gd name="T47" fmla="*/ 2147483647 h 130"/>
              <a:gd name="T48" fmla="*/ 2147483647 w 161"/>
              <a:gd name="T49" fmla="*/ 2147483647 h 130"/>
              <a:gd name="T50" fmla="*/ 2147483647 w 161"/>
              <a:gd name="T51" fmla="*/ 2147483647 h 130"/>
              <a:gd name="T52" fmla="*/ 2147483647 w 161"/>
              <a:gd name="T53" fmla="*/ 2147483647 h 130"/>
              <a:gd name="T54" fmla="*/ 2147483647 w 161"/>
              <a:gd name="T55" fmla="*/ 2147483647 h 130"/>
              <a:gd name="T56" fmla="*/ 2147483647 w 161"/>
              <a:gd name="T57" fmla="*/ 2147483647 h 130"/>
              <a:gd name="T58" fmla="*/ 2147483647 w 161"/>
              <a:gd name="T59" fmla="*/ 2147483647 h 130"/>
              <a:gd name="T60" fmla="*/ 2147483647 w 161"/>
              <a:gd name="T61" fmla="*/ 2147483647 h 130"/>
              <a:gd name="T62" fmla="*/ 2147483647 w 161"/>
              <a:gd name="T63" fmla="*/ 2147483647 h 130"/>
              <a:gd name="T64" fmla="*/ 2147483647 w 161"/>
              <a:gd name="T65" fmla="*/ 2147483647 h 13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61" h="130">
                <a:moveTo>
                  <a:pt x="156" y="45"/>
                </a:moveTo>
                <a:cubicBezTo>
                  <a:pt x="151" y="28"/>
                  <a:pt x="141" y="15"/>
                  <a:pt x="127" y="7"/>
                </a:cubicBezTo>
                <a:cubicBezTo>
                  <a:pt x="120" y="3"/>
                  <a:pt x="111" y="1"/>
                  <a:pt x="102" y="0"/>
                </a:cubicBezTo>
                <a:cubicBezTo>
                  <a:pt x="102" y="0"/>
                  <a:pt x="102" y="0"/>
                  <a:pt x="102" y="0"/>
                </a:cubicBezTo>
                <a:cubicBezTo>
                  <a:pt x="102" y="0"/>
                  <a:pt x="102" y="0"/>
                  <a:pt x="102" y="0"/>
                </a:cubicBezTo>
                <a:cubicBezTo>
                  <a:pt x="97" y="0"/>
                  <a:pt x="93" y="0"/>
                  <a:pt x="88" y="1"/>
                </a:cubicBezTo>
                <a:cubicBezTo>
                  <a:pt x="40" y="3"/>
                  <a:pt x="23" y="35"/>
                  <a:pt x="23" y="35"/>
                </a:cubicBezTo>
                <a:cubicBezTo>
                  <a:pt x="23" y="36"/>
                  <a:pt x="22" y="39"/>
                  <a:pt x="22" y="42"/>
                </a:cubicBezTo>
                <a:cubicBezTo>
                  <a:pt x="22" y="44"/>
                  <a:pt x="22" y="45"/>
                  <a:pt x="22" y="47"/>
                </a:cubicBezTo>
                <a:cubicBezTo>
                  <a:pt x="20" y="48"/>
                  <a:pt x="19" y="49"/>
                  <a:pt x="19" y="51"/>
                </a:cubicBezTo>
                <a:cubicBezTo>
                  <a:pt x="20" y="54"/>
                  <a:pt x="22" y="55"/>
                  <a:pt x="24" y="55"/>
                </a:cubicBezTo>
                <a:cubicBezTo>
                  <a:pt x="30" y="55"/>
                  <a:pt x="35" y="55"/>
                  <a:pt x="39" y="57"/>
                </a:cubicBezTo>
                <a:cubicBezTo>
                  <a:pt x="39" y="58"/>
                  <a:pt x="39" y="58"/>
                  <a:pt x="39" y="59"/>
                </a:cubicBezTo>
                <a:cubicBezTo>
                  <a:pt x="37" y="66"/>
                  <a:pt x="36" y="73"/>
                  <a:pt x="34" y="81"/>
                </a:cubicBezTo>
                <a:cubicBezTo>
                  <a:pt x="33" y="81"/>
                  <a:pt x="32" y="80"/>
                  <a:pt x="31" y="80"/>
                </a:cubicBezTo>
                <a:cubicBezTo>
                  <a:pt x="26" y="80"/>
                  <a:pt x="25" y="75"/>
                  <a:pt x="14" y="75"/>
                </a:cubicBezTo>
                <a:cubicBezTo>
                  <a:pt x="13" y="75"/>
                  <a:pt x="13" y="75"/>
                  <a:pt x="13" y="75"/>
                </a:cubicBezTo>
                <a:cubicBezTo>
                  <a:pt x="9" y="75"/>
                  <a:pt x="6" y="75"/>
                  <a:pt x="4" y="78"/>
                </a:cubicBezTo>
                <a:cubicBezTo>
                  <a:pt x="2" y="80"/>
                  <a:pt x="2" y="81"/>
                  <a:pt x="2" y="83"/>
                </a:cubicBezTo>
                <a:cubicBezTo>
                  <a:pt x="2" y="84"/>
                  <a:pt x="2" y="84"/>
                  <a:pt x="2" y="84"/>
                </a:cubicBezTo>
                <a:cubicBezTo>
                  <a:pt x="2" y="86"/>
                  <a:pt x="0" y="108"/>
                  <a:pt x="0" y="122"/>
                </a:cubicBezTo>
                <a:cubicBezTo>
                  <a:pt x="0" y="122"/>
                  <a:pt x="0" y="122"/>
                  <a:pt x="0" y="122"/>
                </a:cubicBezTo>
                <a:cubicBezTo>
                  <a:pt x="0" y="124"/>
                  <a:pt x="1" y="125"/>
                  <a:pt x="3" y="126"/>
                </a:cubicBezTo>
                <a:cubicBezTo>
                  <a:pt x="11" y="129"/>
                  <a:pt x="19" y="128"/>
                  <a:pt x="25" y="124"/>
                </a:cubicBezTo>
                <a:cubicBezTo>
                  <a:pt x="35" y="118"/>
                  <a:pt x="37" y="109"/>
                  <a:pt x="41" y="95"/>
                </a:cubicBezTo>
                <a:cubicBezTo>
                  <a:pt x="43" y="95"/>
                  <a:pt x="46" y="95"/>
                  <a:pt x="49" y="94"/>
                </a:cubicBezTo>
                <a:cubicBezTo>
                  <a:pt x="49" y="97"/>
                  <a:pt x="50" y="100"/>
                  <a:pt x="51" y="105"/>
                </a:cubicBezTo>
                <a:cubicBezTo>
                  <a:pt x="51" y="105"/>
                  <a:pt x="51" y="105"/>
                  <a:pt x="51" y="105"/>
                </a:cubicBezTo>
                <a:cubicBezTo>
                  <a:pt x="51" y="105"/>
                  <a:pt x="51" y="105"/>
                  <a:pt x="51" y="105"/>
                </a:cubicBezTo>
                <a:cubicBezTo>
                  <a:pt x="54" y="112"/>
                  <a:pt x="59" y="117"/>
                  <a:pt x="66" y="118"/>
                </a:cubicBezTo>
                <a:cubicBezTo>
                  <a:pt x="79" y="122"/>
                  <a:pt x="90" y="130"/>
                  <a:pt x="101" y="123"/>
                </a:cubicBezTo>
                <a:cubicBezTo>
                  <a:pt x="101" y="123"/>
                  <a:pt x="101" y="123"/>
                  <a:pt x="101" y="123"/>
                </a:cubicBezTo>
                <a:cubicBezTo>
                  <a:pt x="101" y="123"/>
                  <a:pt x="101" y="123"/>
                  <a:pt x="101" y="123"/>
                </a:cubicBezTo>
                <a:cubicBezTo>
                  <a:pt x="105" y="120"/>
                  <a:pt x="112" y="116"/>
                  <a:pt x="121" y="119"/>
                </a:cubicBezTo>
                <a:cubicBezTo>
                  <a:pt x="121" y="119"/>
                  <a:pt x="121" y="119"/>
                  <a:pt x="121" y="119"/>
                </a:cubicBezTo>
                <a:cubicBezTo>
                  <a:pt x="121" y="119"/>
                  <a:pt x="121" y="119"/>
                  <a:pt x="121" y="119"/>
                </a:cubicBezTo>
                <a:cubicBezTo>
                  <a:pt x="121" y="119"/>
                  <a:pt x="121" y="119"/>
                  <a:pt x="121" y="119"/>
                </a:cubicBezTo>
                <a:cubicBezTo>
                  <a:pt x="124" y="121"/>
                  <a:pt x="132" y="122"/>
                  <a:pt x="134" y="123"/>
                </a:cubicBezTo>
                <a:cubicBezTo>
                  <a:pt x="137" y="123"/>
                  <a:pt x="139" y="123"/>
                  <a:pt x="140" y="120"/>
                </a:cubicBezTo>
                <a:cubicBezTo>
                  <a:pt x="141" y="119"/>
                  <a:pt x="141" y="117"/>
                  <a:pt x="142" y="114"/>
                </a:cubicBezTo>
                <a:cubicBezTo>
                  <a:pt x="142" y="113"/>
                  <a:pt x="142" y="112"/>
                  <a:pt x="142" y="112"/>
                </a:cubicBezTo>
                <a:cubicBezTo>
                  <a:pt x="142" y="111"/>
                  <a:pt x="142" y="111"/>
                  <a:pt x="142" y="111"/>
                </a:cubicBezTo>
                <a:cubicBezTo>
                  <a:pt x="142" y="110"/>
                  <a:pt x="143" y="109"/>
                  <a:pt x="143" y="107"/>
                </a:cubicBezTo>
                <a:cubicBezTo>
                  <a:pt x="146" y="96"/>
                  <a:pt x="161" y="64"/>
                  <a:pt x="156" y="45"/>
                </a:cubicBezTo>
                <a:close/>
                <a:moveTo>
                  <a:pt x="20" y="116"/>
                </a:moveTo>
                <a:cubicBezTo>
                  <a:pt x="17" y="118"/>
                  <a:pt x="13" y="119"/>
                  <a:pt x="9" y="118"/>
                </a:cubicBezTo>
                <a:cubicBezTo>
                  <a:pt x="9" y="115"/>
                  <a:pt x="9" y="111"/>
                  <a:pt x="10" y="107"/>
                </a:cubicBezTo>
                <a:cubicBezTo>
                  <a:pt x="10" y="107"/>
                  <a:pt x="11" y="106"/>
                  <a:pt x="12" y="105"/>
                </a:cubicBezTo>
                <a:cubicBezTo>
                  <a:pt x="14" y="102"/>
                  <a:pt x="15" y="105"/>
                  <a:pt x="27" y="107"/>
                </a:cubicBezTo>
                <a:cubicBezTo>
                  <a:pt x="24" y="113"/>
                  <a:pt x="25" y="113"/>
                  <a:pt x="20" y="116"/>
                </a:cubicBezTo>
                <a:close/>
                <a:moveTo>
                  <a:pt x="29" y="102"/>
                </a:moveTo>
                <a:cubicBezTo>
                  <a:pt x="18" y="100"/>
                  <a:pt x="15" y="96"/>
                  <a:pt x="10" y="99"/>
                </a:cubicBezTo>
                <a:cubicBezTo>
                  <a:pt x="10" y="94"/>
                  <a:pt x="11" y="84"/>
                  <a:pt x="11" y="84"/>
                </a:cubicBezTo>
                <a:cubicBezTo>
                  <a:pt x="11" y="84"/>
                  <a:pt x="11" y="84"/>
                  <a:pt x="11" y="84"/>
                </a:cubicBezTo>
                <a:cubicBezTo>
                  <a:pt x="11" y="84"/>
                  <a:pt x="12" y="84"/>
                  <a:pt x="14" y="84"/>
                </a:cubicBezTo>
                <a:cubicBezTo>
                  <a:pt x="25" y="84"/>
                  <a:pt x="26" y="94"/>
                  <a:pt x="31" y="95"/>
                </a:cubicBezTo>
                <a:cubicBezTo>
                  <a:pt x="31" y="95"/>
                  <a:pt x="31" y="95"/>
                  <a:pt x="31" y="95"/>
                </a:cubicBezTo>
                <a:cubicBezTo>
                  <a:pt x="31" y="97"/>
                  <a:pt x="30" y="100"/>
                  <a:pt x="29" y="102"/>
                </a:cubicBezTo>
                <a:close/>
                <a:moveTo>
                  <a:pt x="48" y="80"/>
                </a:moveTo>
                <a:cubicBezTo>
                  <a:pt x="46" y="80"/>
                  <a:pt x="45" y="81"/>
                  <a:pt x="43" y="81"/>
                </a:cubicBezTo>
                <a:cubicBezTo>
                  <a:pt x="45" y="75"/>
                  <a:pt x="46" y="70"/>
                  <a:pt x="47" y="65"/>
                </a:cubicBezTo>
                <a:cubicBezTo>
                  <a:pt x="49" y="70"/>
                  <a:pt x="48" y="76"/>
                  <a:pt x="48" y="80"/>
                </a:cubicBezTo>
                <a:close/>
                <a:moveTo>
                  <a:pt x="83" y="88"/>
                </a:moveTo>
                <a:cubicBezTo>
                  <a:pt x="78" y="88"/>
                  <a:pt x="74" y="84"/>
                  <a:pt x="74" y="79"/>
                </a:cubicBezTo>
                <a:cubicBezTo>
                  <a:pt x="74" y="73"/>
                  <a:pt x="78" y="69"/>
                  <a:pt x="83" y="69"/>
                </a:cubicBezTo>
                <a:cubicBezTo>
                  <a:pt x="89" y="69"/>
                  <a:pt x="93" y="73"/>
                  <a:pt x="93" y="79"/>
                </a:cubicBezTo>
                <a:cubicBezTo>
                  <a:pt x="93" y="84"/>
                  <a:pt x="89" y="88"/>
                  <a:pt x="83" y="88"/>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sp>
        <p:nvSpPr>
          <p:cNvPr id="37944" name="Freeform 170"/>
          <p:cNvSpPr/>
          <p:nvPr/>
        </p:nvSpPr>
        <p:spPr bwMode="auto">
          <a:xfrm>
            <a:off x="3365897" y="3940995"/>
            <a:ext cx="238125" cy="270355"/>
          </a:xfrm>
          <a:custGeom>
            <a:avLst/>
            <a:gdLst>
              <a:gd name="T0" fmla="*/ 2147483647 w 314"/>
              <a:gd name="T1" fmla="*/ 0 h 357"/>
              <a:gd name="T2" fmla="*/ 0 w 314"/>
              <a:gd name="T3" fmla="*/ 2147483647 h 357"/>
              <a:gd name="T4" fmla="*/ 2147483647 w 314"/>
              <a:gd name="T5" fmla="*/ 2147483647 h 357"/>
              <a:gd name="T6" fmla="*/ 2147483647 w 314"/>
              <a:gd name="T7" fmla="*/ 2147483647 h 357"/>
              <a:gd name="T8" fmla="*/ 2147483647 w 314"/>
              <a:gd name="T9" fmla="*/ 0 h 3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357">
                <a:moveTo>
                  <a:pt x="170" y="0"/>
                </a:moveTo>
                <a:lnTo>
                  <a:pt x="0" y="95"/>
                </a:lnTo>
                <a:lnTo>
                  <a:pt x="146" y="357"/>
                </a:lnTo>
                <a:lnTo>
                  <a:pt x="314" y="262"/>
                </a:lnTo>
                <a:lnTo>
                  <a:pt x="170" y="0"/>
                </a:lnTo>
                <a:close/>
              </a:path>
            </a:pathLst>
          </a:custGeom>
          <a:solidFill>
            <a:srgbClr val="929292"/>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sp>
        <p:nvSpPr>
          <p:cNvPr id="37945" name="Freeform 171"/>
          <p:cNvSpPr/>
          <p:nvPr/>
        </p:nvSpPr>
        <p:spPr bwMode="auto">
          <a:xfrm>
            <a:off x="3365897" y="3940995"/>
            <a:ext cx="238125" cy="270355"/>
          </a:xfrm>
          <a:custGeom>
            <a:avLst/>
            <a:gdLst>
              <a:gd name="T0" fmla="*/ 2147483647 w 314"/>
              <a:gd name="T1" fmla="*/ 0 h 357"/>
              <a:gd name="T2" fmla="*/ 0 w 314"/>
              <a:gd name="T3" fmla="*/ 2147483647 h 357"/>
              <a:gd name="T4" fmla="*/ 2147483647 w 314"/>
              <a:gd name="T5" fmla="*/ 2147483647 h 357"/>
              <a:gd name="T6" fmla="*/ 2147483647 w 314"/>
              <a:gd name="T7" fmla="*/ 2147483647 h 357"/>
              <a:gd name="T8" fmla="*/ 2147483647 w 314"/>
              <a:gd name="T9" fmla="*/ 0 h 3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357">
                <a:moveTo>
                  <a:pt x="170" y="0"/>
                </a:moveTo>
                <a:lnTo>
                  <a:pt x="0" y="95"/>
                </a:lnTo>
                <a:lnTo>
                  <a:pt x="146" y="357"/>
                </a:lnTo>
                <a:lnTo>
                  <a:pt x="314" y="262"/>
                </a:lnTo>
                <a:lnTo>
                  <a:pt x="17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sp>
        <p:nvSpPr>
          <p:cNvPr id="37946" name="Freeform 172"/>
          <p:cNvSpPr/>
          <p:nvPr/>
        </p:nvSpPr>
        <p:spPr bwMode="auto">
          <a:xfrm>
            <a:off x="3481388" y="3991017"/>
            <a:ext cx="136922" cy="216761"/>
          </a:xfrm>
          <a:custGeom>
            <a:avLst/>
            <a:gdLst>
              <a:gd name="T0" fmla="*/ 2147483647 w 182"/>
              <a:gd name="T1" fmla="*/ 2147483647 h 286"/>
              <a:gd name="T2" fmla="*/ 0 w 182"/>
              <a:gd name="T3" fmla="*/ 2147483647 h 286"/>
              <a:gd name="T4" fmla="*/ 0 w 182"/>
              <a:gd name="T5" fmla="*/ 0 h 286"/>
              <a:gd name="T6" fmla="*/ 2147483647 w 182"/>
              <a:gd name="T7" fmla="*/ 0 h 286"/>
              <a:gd name="T8" fmla="*/ 2147483647 w 182"/>
              <a:gd name="T9" fmla="*/ 2147483647 h 2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2" h="286">
                <a:moveTo>
                  <a:pt x="182" y="286"/>
                </a:moveTo>
                <a:lnTo>
                  <a:pt x="0" y="286"/>
                </a:lnTo>
                <a:lnTo>
                  <a:pt x="0" y="0"/>
                </a:lnTo>
                <a:lnTo>
                  <a:pt x="180" y="0"/>
                </a:lnTo>
                <a:lnTo>
                  <a:pt x="182" y="286"/>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sp>
        <p:nvSpPr>
          <p:cNvPr id="37947" name="Freeform 173"/>
          <p:cNvSpPr>
            <a:spLocks noEditPoints="1"/>
          </p:cNvSpPr>
          <p:nvPr/>
        </p:nvSpPr>
        <p:spPr bwMode="auto">
          <a:xfrm>
            <a:off x="3895725" y="3993398"/>
            <a:ext cx="314325" cy="238199"/>
          </a:xfrm>
          <a:custGeom>
            <a:avLst/>
            <a:gdLst>
              <a:gd name="T0" fmla="*/ 2147483647 w 175"/>
              <a:gd name="T1" fmla="*/ 2147483647 h 133"/>
              <a:gd name="T2" fmla="*/ 2147483647 w 175"/>
              <a:gd name="T3" fmla="*/ 2147483647 h 133"/>
              <a:gd name="T4" fmla="*/ 2147483647 w 175"/>
              <a:gd name="T5" fmla="*/ 2147483647 h 133"/>
              <a:gd name="T6" fmla="*/ 2147483647 w 175"/>
              <a:gd name="T7" fmla="*/ 2147483647 h 133"/>
              <a:gd name="T8" fmla="*/ 2147483647 w 175"/>
              <a:gd name="T9" fmla="*/ 0 h 133"/>
              <a:gd name="T10" fmla="*/ 2147483647 w 175"/>
              <a:gd name="T11" fmla="*/ 2147483647 h 133"/>
              <a:gd name="T12" fmla="*/ 2147483647 w 175"/>
              <a:gd name="T13" fmla="*/ 2147483647 h 133"/>
              <a:gd name="T14" fmla="*/ 0 w 175"/>
              <a:gd name="T15" fmla="*/ 2147483647 h 133"/>
              <a:gd name="T16" fmla="*/ 2147483647 w 175"/>
              <a:gd name="T17" fmla="*/ 2147483647 h 133"/>
              <a:gd name="T18" fmla="*/ 2147483647 w 175"/>
              <a:gd name="T19" fmla="*/ 2147483647 h 133"/>
              <a:gd name="T20" fmla="*/ 2147483647 w 175"/>
              <a:gd name="T21" fmla="*/ 2147483647 h 133"/>
              <a:gd name="T22" fmla="*/ 2147483647 w 175"/>
              <a:gd name="T23" fmla="*/ 2147483647 h 133"/>
              <a:gd name="T24" fmla="*/ 2147483647 w 175"/>
              <a:gd name="T25" fmla="*/ 2147483647 h 133"/>
              <a:gd name="T26" fmla="*/ 2147483647 w 175"/>
              <a:gd name="T27" fmla="*/ 2147483647 h 133"/>
              <a:gd name="T28" fmla="*/ 2147483647 w 175"/>
              <a:gd name="T29" fmla="*/ 2147483647 h 133"/>
              <a:gd name="T30" fmla="*/ 2147483647 w 175"/>
              <a:gd name="T31" fmla="*/ 2147483647 h 133"/>
              <a:gd name="T32" fmla="*/ 2147483647 w 175"/>
              <a:gd name="T33" fmla="*/ 2147483647 h 133"/>
              <a:gd name="T34" fmla="*/ 2147483647 w 175"/>
              <a:gd name="T35" fmla="*/ 2147483647 h 133"/>
              <a:gd name="T36" fmla="*/ 2147483647 w 175"/>
              <a:gd name="T37" fmla="*/ 2147483647 h 133"/>
              <a:gd name="T38" fmla="*/ 2147483647 w 175"/>
              <a:gd name="T39" fmla="*/ 2147483647 h 133"/>
              <a:gd name="T40" fmla="*/ 2147483647 w 175"/>
              <a:gd name="T41" fmla="*/ 2147483647 h 133"/>
              <a:gd name="T42" fmla="*/ 2147483647 w 175"/>
              <a:gd name="T43" fmla="*/ 2147483647 h 133"/>
              <a:gd name="T44" fmla="*/ 2147483647 w 175"/>
              <a:gd name="T45" fmla="*/ 2147483647 h 133"/>
              <a:gd name="T46" fmla="*/ 2147483647 w 175"/>
              <a:gd name="T47" fmla="*/ 2147483647 h 133"/>
              <a:gd name="T48" fmla="*/ 2147483647 w 175"/>
              <a:gd name="T49" fmla="*/ 2147483647 h 133"/>
              <a:gd name="T50" fmla="*/ 2147483647 w 175"/>
              <a:gd name="T51" fmla="*/ 2147483647 h 133"/>
              <a:gd name="T52" fmla="*/ 2147483647 w 175"/>
              <a:gd name="T53" fmla="*/ 2147483647 h 133"/>
              <a:gd name="T54" fmla="*/ 2147483647 w 175"/>
              <a:gd name="T55" fmla="*/ 2147483647 h 133"/>
              <a:gd name="T56" fmla="*/ 2147483647 w 175"/>
              <a:gd name="T57" fmla="*/ 2147483647 h 133"/>
              <a:gd name="T58" fmla="*/ 2147483647 w 175"/>
              <a:gd name="T59" fmla="*/ 2147483647 h 133"/>
              <a:gd name="T60" fmla="*/ 2147483647 w 175"/>
              <a:gd name="T61" fmla="*/ 2147483647 h 133"/>
              <a:gd name="T62" fmla="*/ 2147483647 w 175"/>
              <a:gd name="T63" fmla="*/ 2147483647 h 133"/>
              <a:gd name="T64" fmla="*/ 2147483647 w 175"/>
              <a:gd name="T65" fmla="*/ 2147483647 h 133"/>
              <a:gd name="T66" fmla="*/ 2147483647 w 175"/>
              <a:gd name="T67" fmla="*/ 2147483647 h 133"/>
              <a:gd name="T68" fmla="*/ 2147483647 w 175"/>
              <a:gd name="T69" fmla="*/ 2147483647 h 133"/>
              <a:gd name="T70" fmla="*/ 2147483647 w 175"/>
              <a:gd name="T71" fmla="*/ 2147483647 h 133"/>
              <a:gd name="T72" fmla="*/ 2147483647 w 175"/>
              <a:gd name="T73" fmla="*/ 2147483647 h 133"/>
              <a:gd name="T74" fmla="*/ 2147483647 w 175"/>
              <a:gd name="T75" fmla="*/ 2147483647 h 133"/>
              <a:gd name="T76" fmla="*/ 2147483647 w 175"/>
              <a:gd name="T77" fmla="*/ 2147483647 h 133"/>
              <a:gd name="T78" fmla="*/ 2147483647 w 175"/>
              <a:gd name="T79" fmla="*/ 2147483647 h 133"/>
              <a:gd name="T80" fmla="*/ 2147483647 w 175"/>
              <a:gd name="T81" fmla="*/ 2147483647 h 13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75" h="133">
                <a:moveTo>
                  <a:pt x="140" y="62"/>
                </a:moveTo>
                <a:cubicBezTo>
                  <a:pt x="139" y="62"/>
                  <a:pt x="139" y="62"/>
                  <a:pt x="139" y="62"/>
                </a:cubicBezTo>
                <a:cubicBezTo>
                  <a:pt x="137" y="42"/>
                  <a:pt x="137" y="42"/>
                  <a:pt x="137" y="42"/>
                </a:cubicBezTo>
                <a:cubicBezTo>
                  <a:pt x="137" y="41"/>
                  <a:pt x="136" y="40"/>
                  <a:pt x="135" y="39"/>
                </a:cubicBezTo>
                <a:cubicBezTo>
                  <a:pt x="136" y="39"/>
                  <a:pt x="136" y="39"/>
                  <a:pt x="136" y="39"/>
                </a:cubicBezTo>
                <a:cubicBezTo>
                  <a:pt x="135" y="39"/>
                  <a:pt x="135" y="39"/>
                  <a:pt x="135" y="39"/>
                </a:cubicBezTo>
                <a:cubicBezTo>
                  <a:pt x="134" y="38"/>
                  <a:pt x="133" y="38"/>
                  <a:pt x="132" y="37"/>
                </a:cubicBezTo>
                <a:cubicBezTo>
                  <a:pt x="95" y="19"/>
                  <a:pt x="95" y="19"/>
                  <a:pt x="95" y="19"/>
                </a:cubicBezTo>
                <a:cubicBezTo>
                  <a:pt x="99" y="13"/>
                  <a:pt x="99" y="13"/>
                  <a:pt x="99" y="13"/>
                </a:cubicBezTo>
                <a:cubicBezTo>
                  <a:pt x="82" y="0"/>
                  <a:pt x="82" y="0"/>
                  <a:pt x="82" y="0"/>
                </a:cubicBezTo>
                <a:cubicBezTo>
                  <a:pt x="44" y="53"/>
                  <a:pt x="44" y="53"/>
                  <a:pt x="44" y="53"/>
                </a:cubicBezTo>
                <a:cubicBezTo>
                  <a:pt x="49" y="56"/>
                  <a:pt x="49" y="56"/>
                  <a:pt x="49" y="56"/>
                </a:cubicBezTo>
                <a:cubicBezTo>
                  <a:pt x="41" y="56"/>
                  <a:pt x="41" y="56"/>
                  <a:pt x="41" y="56"/>
                </a:cubicBezTo>
                <a:cubicBezTo>
                  <a:pt x="41" y="62"/>
                  <a:pt x="41" y="62"/>
                  <a:pt x="41" y="62"/>
                </a:cubicBezTo>
                <a:cubicBezTo>
                  <a:pt x="39" y="62"/>
                  <a:pt x="38" y="62"/>
                  <a:pt x="36" y="62"/>
                </a:cubicBezTo>
                <a:cubicBezTo>
                  <a:pt x="16" y="62"/>
                  <a:pt x="0" y="78"/>
                  <a:pt x="0" y="98"/>
                </a:cubicBezTo>
                <a:cubicBezTo>
                  <a:pt x="0" y="117"/>
                  <a:pt x="16" y="133"/>
                  <a:pt x="36" y="133"/>
                </a:cubicBezTo>
                <a:cubicBezTo>
                  <a:pt x="56" y="133"/>
                  <a:pt x="72" y="117"/>
                  <a:pt x="72" y="98"/>
                </a:cubicBezTo>
                <a:cubicBezTo>
                  <a:pt x="72" y="96"/>
                  <a:pt x="71" y="94"/>
                  <a:pt x="71" y="92"/>
                </a:cubicBezTo>
                <a:cubicBezTo>
                  <a:pt x="85" y="86"/>
                  <a:pt x="85" y="86"/>
                  <a:pt x="85" y="86"/>
                </a:cubicBezTo>
                <a:cubicBezTo>
                  <a:pt x="85" y="113"/>
                  <a:pt x="85" y="113"/>
                  <a:pt x="85" y="113"/>
                </a:cubicBezTo>
                <a:cubicBezTo>
                  <a:pt x="101" y="113"/>
                  <a:pt x="101" y="113"/>
                  <a:pt x="101" y="113"/>
                </a:cubicBezTo>
                <a:cubicBezTo>
                  <a:pt x="101" y="79"/>
                  <a:pt x="101" y="79"/>
                  <a:pt x="101" y="79"/>
                </a:cubicBezTo>
                <a:cubicBezTo>
                  <a:pt x="113" y="74"/>
                  <a:pt x="113" y="74"/>
                  <a:pt x="113" y="74"/>
                </a:cubicBezTo>
                <a:cubicBezTo>
                  <a:pt x="108" y="80"/>
                  <a:pt x="104" y="89"/>
                  <a:pt x="104" y="98"/>
                </a:cubicBezTo>
                <a:cubicBezTo>
                  <a:pt x="104" y="117"/>
                  <a:pt x="120" y="133"/>
                  <a:pt x="140" y="133"/>
                </a:cubicBezTo>
                <a:cubicBezTo>
                  <a:pt x="159" y="133"/>
                  <a:pt x="175" y="117"/>
                  <a:pt x="175" y="98"/>
                </a:cubicBezTo>
                <a:cubicBezTo>
                  <a:pt x="175" y="78"/>
                  <a:pt x="159" y="62"/>
                  <a:pt x="140" y="62"/>
                </a:cubicBezTo>
                <a:close/>
                <a:moveTo>
                  <a:pt x="87" y="30"/>
                </a:moveTo>
                <a:cubicBezTo>
                  <a:pt x="128" y="50"/>
                  <a:pt x="128" y="50"/>
                  <a:pt x="128" y="50"/>
                </a:cubicBezTo>
                <a:cubicBezTo>
                  <a:pt x="72" y="50"/>
                  <a:pt x="72" y="50"/>
                  <a:pt x="72" y="50"/>
                </a:cubicBezTo>
                <a:lnTo>
                  <a:pt x="87" y="30"/>
                </a:lnTo>
                <a:close/>
                <a:moveTo>
                  <a:pt x="126" y="59"/>
                </a:moveTo>
                <a:cubicBezTo>
                  <a:pt x="98" y="71"/>
                  <a:pt x="98" y="71"/>
                  <a:pt x="98" y="71"/>
                </a:cubicBezTo>
                <a:cubicBezTo>
                  <a:pt x="84" y="59"/>
                  <a:pt x="84" y="59"/>
                  <a:pt x="84" y="59"/>
                </a:cubicBezTo>
                <a:lnTo>
                  <a:pt x="126" y="59"/>
                </a:lnTo>
                <a:close/>
                <a:moveTo>
                  <a:pt x="54" y="64"/>
                </a:moveTo>
                <a:cubicBezTo>
                  <a:pt x="52" y="66"/>
                  <a:pt x="52" y="66"/>
                  <a:pt x="52" y="66"/>
                </a:cubicBezTo>
                <a:cubicBezTo>
                  <a:pt x="50" y="65"/>
                  <a:pt x="48" y="64"/>
                  <a:pt x="46" y="64"/>
                </a:cubicBezTo>
                <a:lnTo>
                  <a:pt x="54" y="64"/>
                </a:lnTo>
                <a:close/>
                <a:moveTo>
                  <a:pt x="65" y="98"/>
                </a:moveTo>
                <a:cubicBezTo>
                  <a:pt x="65" y="114"/>
                  <a:pt x="52" y="127"/>
                  <a:pt x="36" y="127"/>
                </a:cubicBezTo>
                <a:cubicBezTo>
                  <a:pt x="20" y="127"/>
                  <a:pt x="7" y="114"/>
                  <a:pt x="7" y="98"/>
                </a:cubicBezTo>
                <a:cubicBezTo>
                  <a:pt x="7" y="82"/>
                  <a:pt x="20" y="69"/>
                  <a:pt x="36" y="69"/>
                </a:cubicBezTo>
                <a:cubicBezTo>
                  <a:pt x="41" y="69"/>
                  <a:pt x="45" y="70"/>
                  <a:pt x="49" y="72"/>
                </a:cubicBezTo>
                <a:cubicBezTo>
                  <a:pt x="33" y="99"/>
                  <a:pt x="33" y="99"/>
                  <a:pt x="33" y="99"/>
                </a:cubicBezTo>
                <a:cubicBezTo>
                  <a:pt x="33" y="99"/>
                  <a:pt x="33" y="99"/>
                  <a:pt x="33" y="99"/>
                </a:cubicBezTo>
                <a:cubicBezTo>
                  <a:pt x="33" y="100"/>
                  <a:pt x="33" y="100"/>
                  <a:pt x="33" y="100"/>
                </a:cubicBezTo>
                <a:cubicBezTo>
                  <a:pt x="33" y="101"/>
                  <a:pt x="33" y="101"/>
                  <a:pt x="33" y="101"/>
                </a:cubicBezTo>
                <a:cubicBezTo>
                  <a:pt x="33" y="101"/>
                  <a:pt x="33" y="101"/>
                  <a:pt x="33" y="101"/>
                </a:cubicBezTo>
                <a:cubicBezTo>
                  <a:pt x="33" y="102"/>
                  <a:pt x="33" y="102"/>
                  <a:pt x="33" y="102"/>
                </a:cubicBezTo>
                <a:cubicBezTo>
                  <a:pt x="33" y="103"/>
                  <a:pt x="33" y="103"/>
                  <a:pt x="33" y="103"/>
                </a:cubicBezTo>
                <a:cubicBezTo>
                  <a:pt x="33" y="103"/>
                  <a:pt x="33" y="103"/>
                  <a:pt x="33" y="103"/>
                </a:cubicBezTo>
                <a:cubicBezTo>
                  <a:pt x="34" y="104"/>
                  <a:pt x="34" y="104"/>
                  <a:pt x="34" y="104"/>
                </a:cubicBezTo>
                <a:cubicBezTo>
                  <a:pt x="35" y="104"/>
                  <a:pt x="35" y="104"/>
                  <a:pt x="35" y="104"/>
                </a:cubicBezTo>
                <a:cubicBezTo>
                  <a:pt x="35" y="105"/>
                  <a:pt x="35" y="105"/>
                  <a:pt x="35" y="105"/>
                </a:cubicBezTo>
                <a:cubicBezTo>
                  <a:pt x="35" y="105"/>
                  <a:pt x="35" y="105"/>
                  <a:pt x="35" y="105"/>
                </a:cubicBezTo>
                <a:cubicBezTo>
                  <a:pt x="36" y="105"/>
                  <a:pt x="36" y="105"/>
                  <a:pt x="36" y="105"/>
                </a:cubicBezTo>
                <a:cubicBezTo>
                  <a:pt x="37" y="105"/>
                  <a:pt x="37" y="105"/>
                  <a:pt x="37" y="105"/>
                </a:cubicBezTo>
                <a:cubicBezTo>
                  <a:pt x="38" y="105"/>
                  <a:pt x="38" y="105"/>
                  <a:pt x="38" y="105"/>
                </a:cubicBezTo>
                <a:cubicBezTo>
                  <a:pt x="39" y="105"/>
                  <a:pt x="39" y="105"/>
                  <a:pt x="39" y="105"/>
                </a:cubicBezTo>
                <a:cubicBezTo>
                  <a:pt x="39" y="105"/>
                  <a:pt x="39" y="105"/>
                  <a:pt x="39" y="105"/>
                </a:cubicBezTo>
                <a:cubicBezTo>
                  <a:pt x="65" y="94"/>
                  <a:pt x="65" y="94"/>
                  <a:pt x="65" y="94"/>
                </a:cubicBezTo>
                <a:cubicBezTo>
                  <a:pt x="65" y="95"/>
                  <a:pt x="65" y="96"/>
                  <a:pt x="65" y="98"/>
                </a:cubicBezTo>
                <a:close/>
                <a:moveTo>
                  <a:pt x="62" y="86"/>
                </a:moveTo>
                <a:cubicBezTo>
                  <a:pt x="48" y="92"/>
                  <a:pt x="48" y="92"/>
                  <a:pt x="48" y="92"/>
                </a:cubicBezTo>
                <a:cubicBezTo>
                  <a:pt x="56" y="77"/>
                  <a:pt x="56" y="77"/>
                  <a:pt x="56" y="77"/>
                </a:cubicBezTo>
                <a:cubicBezTo>
                  <a:pt x="59" y="79"/>
                  <a:pt x="61" y="82"/>
                  <a:pt x="62" y="86"/>
                </a:cubicBezTo>
                <a:close/>
                <a:moveTo>
                  <a:pt x="60" y="71"/>
                </a:moveTo>
                <a:cubicBezTo>
                  <a:pt x="63" y="66"/>
                  <a:pt x="63" y="66"/>
                  <a:pt x="63" y="66"/>
                </a:cubicBezTo>
                <a:cubicBezTo>
                  <a:pt x="79" y="79"/>
                  <a:pt x="79" y="79"/>
                  <a:pt x="79" y="79"/>
                </a:cubicBezTo>
                <a:cubicBezTo>
                  <a:pt x="68" y="83"/>
                  <a:pt x="68" y="83"/>
                  <a:pt x="68" y="83"/>
                </a:cubicBezTo>
                <a:cubicBezTo>
                  <a:pt x="66" y="78"/>
                  <a:pt x="63" y="74"/>
                  <a:pt x="60" y="71"/>
                </a:cubicBezTo>
                <a:close/>
                <a:moveTo>
                  <a:pt x="140" y="127"/>
                </a:moveTo>
                <a:cubicBezTo>
                  <a:pt x="124" y="127"/>
                  <a:pt x="111" y="114"/>
                  <a:pt x="111" y="98"/>
                </a:cubicBezTo>
                <a:cubicBezTo>
                  <a:pt x="111" y="85"/>
                  <a:pt x="119" y="74"/>
                  <a:pt x="131" y="70"/>
                </a:cubicBezTo>
                <a:cubicBezTo>
                  <a:pt x="134" y="98"/>
                  <a:pt x="134" y="98"/>
                  <a:pt x="134" y="98"/>
                </a:cubicBezTo>
                <a:cubicBezTo>
                  <a:pt x="135" y="101"/>
                  <a:pt x="137" y="103"/>
                  <a:pt x="140" y="102"/>
                </a:cubicBezTo>
                <a:cubicBezTo>
                  <a:pt x="142" y="102"/>
                  <a:pt x="144" y="99"/>
                  <a:pt x="144" y="96"/>
                </a:cubicBezTo>
                <a:cubicBezTo>
                  <a:pt x="140" y="69"/>
                  <a:pt x="140" y="69"/>
                  <a:pt x="140" y="69"/>
                </a:cubicBezTo>
                <a:cubicBezTo>
                  <a:pt x="156" y="69"/>
                  <a:pt x="169" y="82"/>
                  <a:pt x="169" y="98"/>
                </a:cubicBezTo>
                <a:cubicBezTo>
                  <a:pt x="169" y="114"/>
                  <a:pt x="156" y="127"/>
                  <a:pt x="140" y="127"/>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sp>
        <p:nvSpPr>
          <p:cNvPr id="37948" name="Oval 174"/>
          <p:cNvSpPr>
            <a:spLocks noChangeArrowheads="1"/>
          </p:cNvSpPr>
          <p:nvPr/>
        </p:nvSpPr>
        <p:spPr bwMode="auto">
          <a:xfrm>
            <a:off x="4043363" y="3942185"/>
            <a:ext cx="60722" cy="61932"/>
          </a:xfrm>
          <a:prstGeom prst="ellipse">
            <a:avLst/>
          </a:pr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hangingPunct="1"/>
            <a:endParaRPr lang="zh-CN" altLang="en-US">
              <a:solidFill>
                <a:srgbClr val="000000"/>
              </a:solidFill>
            </a:endParaRPr>
          </a:p>
        </p:txBody>
      </p:sp>
      <p:sp>
        <p:nvSpPr>
          <p:cNvPr id="37949" name="Freeform 175"/>
          <p:cNvSpPr/>
          <p:nvPr/>
        </p:nvSpPr>
        <p:spPr bwMode="auto">
          <a:xfrm>
            <a:off x="4043363" y="4197058"/>
            <a:ext cx="46435" cy="15483"/>
          </a:xfrm>
          <a:custGeom>
            <a:avLst/>
            <a:gdLst>
              <a:gd name="T0" fmla="*/ 2147483647 w 26"/>
              <a:gd name="T1" fmla="*/ 0 h 9"/>
              <a:gd name="T2" fmla="*/ 2147483647 w 26"/>
              <a:gd name="T3" fmla="*/ 0 h 9"/>
              <a:gd name="T4" fmla="*/ 0 w 26"/>
              <a:gd name="T5" fmla="*/ 2147483647 h 9"/>
              <a:gd name="T6" fmla="*/ 2147483647 w 26"/>
              <a:gd name="T7" fmla="*/ 2147483647 h 9"/>
              <a:gd name="T8" fmla="*/ 2147483647 w 26"/>
              <a:gd name="T9" fmla="*/ 2147483647 h 9"/>
              <a:gd name="T10" fmla="*/ 2147483647 w 26"/>
              <a:gd name="T11" fmla="*/ 2147483647 h 9"/>
              <a:gd name="T12" fmla="*/ 2147483647 w 26"/>
              <a:gd name="T13" fmla="*/ 0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9">
                <a:moveTo>
                  <a:pt x="21" y="0"/>
                </a:moveTo>
                <a:cubicBezTo>
                  <a:pt x="5" y="0"/>
                  <a:pt x="5" y="0"/>
                  <a:pt x="5" y="0"/>
                </a:cubicBezTo>
                <a:cubicBezTo>
                  <a:pt x="2" y="0"/>
                  <a:pt x="0" y="2"/>
                  <a:pt x="0" y="5"/>
                </a:cubicBezTo>
                <a:cubicBezTo>
                  <a:pt x="0" y="7"/>
                  <a:pt x="2" y="9"/>
                  <a:pt x="5" y="9"/>
                </a:cubicBezTo>
                <a:cubicBezTo>
                  <a:pt x="21" y="9"/>
                  <a:pt x="21" y="9"/>
                  <a:pt x="21" y="9"/>
                </a:cubicBezTo>
                <a:cubicBezTo>
                  <a:pt x="24" y="9"/>
                  <a:pt x="26" y="7"/>
                  <a:pt x="26" y="5"/>
                </a:cubicBezTo>
                <a:cubicBezTo>
                  <a:pt x="26" y="2"/>
                  <a:pt x="24" y="0"/>
                  <a:pt x="21" y="0"/>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grpSp>
        <p:nvGrpSpPr>
          <p:cNvPr id="37950" name="组合 471"/>
          <p:cNvGrpSpPr/>
          <p:nvPr/>
        </p:nvGrpSpPr>
        <p:grpSpPr bwMode="auto">
          <a:xfrm>
            <a:off x="4475560" y="3979107"/>
            <a:ext cx="325040" cy="225097"/>
            <a:chOff x="0" y="0"/>
            <a:chExt cx="391825" cy="271544"/>
          </a:xfrm>
        </p:grpSpPr>
        <p:sp>
          <p:nvSpPr>
            <p:cNvPr id="38194" name="Freeform 176"/>
            <p:cNvSpPr/>
            <p:nvPr/>
          </p:nvSpPr>
          <p:spPr bwMode="auto">
            <a:xfrm>
              <a:off x="101146" y="0"/>
              <a:ext cx="165842" cy="195913"/>
            </a:xfrm>
            <a:custGeom>
              <a:avLst/>
              <a:gdLst>
                <a:gd name="T0" fmla="*/ 2147483647 w 77"/>
                <a:gd name="T1" fmla="*/ 2147483647 h 91"/>
                <a:gd name="T2" fmla="*/ 2147483647 w 77"/>
                <a:gd name="T3" fmla="*/ 2147483647 h 91"/>
                <a:gd name="T4" fmla="*/ 2147483647 w 77"/>
                <a:gd name="T5" fmla="*/ 2147483647 h 91"/>
                <a:gd name="T6" fmla="*/ 2147483647 w 77"/>
                <a:gd name="T7" fmla="*/ 2147483647 h 91"/>
                <a:gd name="T8" fmla="*/ 2147483647 w 77"/>
                <a:gd name="T9" fmla="*/ 2147483647 h 91"/>
                <a:gd name="T10" fmla="*/ 2147483647 w 77"/>
                <a:gd name="T11" fmla="*/ 2147483647 h 91"/>
                <a:gd name="T12" fmla="*/ 2147483647 w 77"/>
                <a:gd name="T13" fmla="*/ 2147483647 h 91"/>
                <a:gd name="T14" fmla="*/ 2147483647 w 77"/>
                <a:gd name="T15" fmla="*/ 2147483647 h 91"/>
                <a:gd name="T16" fmla="*/ 2147483647 w 77"/>
                <a:gd name="T17" fmla="*/ 2147483647 h 91"/>
                <a:gd name="T18" fmla="*/ 2147483647 w 77"/>
                <a:gd name="T19" fmla="*/ 2147483647 h 91"/>
                <a:gd name="T20" fmla="*/ 2147483647 w 77"/>
                <a:gd name="T21" fmla="*/ 2147483647 h 91"/>
                <a:gd name="T22" fmla="*/ 0 w 77"/>
                <a:gd name="T23" fmla="*/ 2147483647 h 91"/>
                <a:gd name="T24" fmla="*/ 0 w 77"/>
                <a:gd name="T25" fmla="*/ 2147483647 h 91"/>
                <a:gd name="T26" fmla="*/ 2147483647 w 77"/>
                <a:gd name="T27" fmla="*/ 2147483647 h 9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7" h="91">
                  <a:moveTo>
                    <a:pt x="22" y="69"/>
                  </a:moveTo>
                  <a:cubicBezTo>
                    <a:pt x="33" y="70"/>
                    <a:pt x="43" y="73"/>
                    <a:pt x="52" y="78"/>
                  </a:cubicBezTo>
                  <a:cubicBezTo>
                    <a:pt x="57" y="80"/>
                    <a:pt x="62" y="82"/>
                    <a:pt x="65" y="85"/>
                  </a:cubicBezTo>
                  <a:cubicBezTo>
                    <a:pt x="69" y="87"/>
                    <a:pt x="73" y="89"/>
                    <a:pt x="77" y="91"/>
                  </a:cubicBezTo>
                  <a:cubicBezTo>
                    <a:pt x="53" y="45"/>
                    <a:pt x="53" y="45"/>
                    <a:pt x="53" y="45"/>
                  </a:cubicBezTo>
                  <a:cubicBezTo>
                    <a:pt x="48" y="36"/>
                    <a:pt x="48" y="36"/>
                    <a:pt x="48" y="36"/>
                  </a:cubicBezTo>
                  <a:cubicBezTo>
                    <a:pt x="31" y="5"/>
                    <a:pt x="31" y="5"/>
                    <a:pt x="31" y="5"/>
                  </a:cubicBezTo>
                  <a:cubicBezTo>
                    <a:pt x="29" y="1"/>
                    <a:pt x="23" y="0"/>
                    <a:pt x="19" y="2"/>
                  </a:cubicBezTo>
                  <a:cubicBezTo>
                    <a:pt x="14" y="4"/>
                    <a:pt x="13" y="10"/>
                    <a:pt x="15" y="14"/>
                  </a:cubicBezTo>
                  <a:cubicBezTo>
                    <a:pt x="35" y="48"/>
                    <a:pt x="35" y="48"/>
                    <a:pt x="35" y="48"/>
                  </a:cubicBezTo>
                  <a:cubicBezTo>
                    <a:pt x="30" y="52"/>
                    <a:pt x="30" y="52"/>
                    <a:pt x="30" y="52"/>
                  </a:cubicBezTo>
                  <a:cubicBezTo>
                    <a:pt x="0" y="69"/>
                    <a:pt x="0" y="69"/>
                    <a:pt x="0" y="69"/>
                  </a:cubicBezTo>
                  <a:cubicBezTo>
                    <a:pt x="0" y="70"/>
                    <a:pt x="0" y="70"/>
                    <a:pt x="0" y="70"/>
                  </a:cubicBezTo>
                  <a:cubicBezTo>
                    <a:pt x="7" y="68"/>
                    <a:pt x="15" y="68"/>
                    <a:pt x="22" y="69"/>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195" name="Freeform 177"/>
            <p:cNvSpPr/>
            <p:nvPr/>
          </p:nvSpPr>
          <p:spPr bwMode="auto">
            <a:xfrm>
              <a:off x="238740" y="60140"/>
              <a:ext cx="94767" cy="94767"/>
            </a:xfrm>
            <a:custGeom>
              <a:avLst/>
              <a:gdLst>
                <a:gd name="T0" fmla="*/ 2147483647 w 44"/>
                <a:gd name="T1" fmla="*/ 2147483647 h 44"/>
                <a:gd name="T2" fmla="*/ 2147483647 w 44"/>
                <a:gd name="T3" fmla="*/ 2147483647 h 44"/>
                <a:gd name="T4" fmla="*/ 2147483647 w 44"/>
                <a:gd name="T5" fmla="*/ 2147483647 h 44"/>
                <a:gd name="T6" fmla="*/ 2147483647 w 44"/>
                <a:gd name="T7" fmla="*/ 2147483647 h 44"/>
                <a:gd name="T8" fmla="*/ 2147483647 w 44"/>
                <a:gd name="T9" fmla="*/ 2147483647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 h="44">
                  <a:moveTo>
                    <a:pt x="32" y="39"/>
                  </a:moveTo>
                  <a:cubicBezTo>
                    <a:pt x="41" y="34"/>
                    <a:pt x="44" y="22"/>
                    <a:pt x="39" y="12"/>
                  </a:cubicBezTo>
                  <a:cubicBezTo>
                    <a:pt x="34" y="3"/>
                    <a:pt x="22" y="0"/>
                    <a:pt x="12" y="5"/>
                  </a:cubicBezTo>
                  <a:cubicBezTo>
                    <a:pt x="3" y="10"/>
                    <a:pt x="0" y="22"/>
                    <a:pt x="5" y="32"/>
                  </a:cubicBezTo>
                  <a:cubicBezTo>
                    <a:pt x="10" y="41"/>
                    <a:pt x="22" y="44"/>
                    <a:pt x="32" y="39"/>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196" name="Freeform 178"/>
            <p:cNvSpPr/>
            <p:nvPr/>
          </p:nvSpPr>
          <p:spPr bwMode="auto">
            <a:xfrm>
              <a:off x="0" y="159464"/>
              <a:ext cx="391825" cy="112080"/>
            </a:xfrm>
            <a:custGeom>
              <a:avLst/>
              <a:gdLst>
                <a:gd name="T0" fmla="*/ 2147483647 w 182"/>
                <a:gd name="T1" fmla="*/ 2147483647 h 52"/>
                <a:gd name="T2" fmla="*/ 2147483647 w 182"/>
                <a:gd name="T3" fmla="*/ 2147483647 h 52"/>
                <a:gd name="T4" fmla="*/ 2147483647 w 182"/>
                <a:gd name="T5" fmla="*/ 2147483647 h 52"/>
                <a:gd name="T6" fmla="*/ 2147483647 w 182"/>
                <a:gd name="T7" fmla="*/ 2147483647 h 52"/>
                <a:gd name="T8" fmla="*/ 2147483647 w 182"/>
                <a:gd name="T9" fmla="*/ 2147483647 h 52"/>
                <a:gd name="T10" fmla="*/ 2147483647 w 182"/>
                <a:gd name="T11" fmla="*/ 2147483647 h 52"/>
                <a:gd name="T12" fmla="*/ 2147483647 w 182"/>
                <a:gd name="T13" fmla="*/ 2147483647 h 52"/>
                <a:gd name="T14" fmla="*/ 2147483647 w 182"/>
                <a:gd name="T15" fmla="*/ 2147483647 h 52"/>
                <a:gd name="T16" fmla="*/ 2147483647 w 182"/>
                <a:gd name="T17" fmla="*/ 2147483647 h 52"/>
                <a:gd name="T18" fmla="*/ 0 w 182"/>
                <a:gd name="T19" fmla="*/ 2147483647 h 52"/>
                <a:gd name="T20" fmla="*/ 2147483647 w 182"/>
                <a:gd name="T21" fmla="*/ 2147483647 h 52"/>
                <a:gd name="T22" fmla="*/ 2147483647 w 182"/>
                <a:gd name="T23" fmla="*/ 2147483647 h 52"/>
                <a:gd name="T24" fmla="*/ 2147483647 w 182"/>
                <a:gd name="T25" fmla="*/ 2147483647 h 52"/>
                <a:gd name="T26" fmla="*/ 2147483647 w 182"/>
                <a:gd name="T27" fmla="*/ 2147483647 h 52"/>
                <a:gd name="T28" fmla="*/ 2147483647 w 182"/>
                <a:gd name="T29" fmla="*/ 2147483647 h 52"/>
                <a:gd name="T30" fmla="*/ 2147483647 w 182"/>
                <a:gd name="T31" fmla="*/ 2147483647 h 52"/>
                <a:gd name="T32" fmla="*/ 2147483647 w 182"/>
                <a:gd name="T33" fmla="*/ 2147483647 h 52"/>
                <a:gd name="T34" fmla="*/ 2147483647 w 182"/>
                <a:gd name="T35" fmla="*/ 2147483647 h 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82" h="52">
                  <a:moveTo>
                    <a:pt x="179" y="7"/>
                  </a:moveTo>
                  <a:cubicBezTo>
                    <a:pt x="177" y="16"/>
                    <a:pt x="172" y="25"/>
                    <a:pt x="166" y="29"/>
                  </a:cubicBezTo>
                  <a:cubicBezTo>
                    <a:pt x="160" y="34"/>
                    <a:pt x="153" y="34"/>
                    <a:pt x="146" y="32"/>
                  </a:cubicBezTo>
                  <a:cubicBezTo>
                    <a:pt x="138" y="31"/>
                    <a:pt x="130" y="28"/>
                    <a:pt x="123" y="24"/>
                  </a:cubicBezTo>
                  <a:cubicBezTo>
                    <a:pt x="119" y="22"/>
                    <a:pt x="115" y="20"/>
                    <a:pt x="111" y="18"/>
                  </a:cubicBezTo>
                  <a:cubicBezTo>
                    <a:pt x="107" y="15"/>
                    <a:pt x="103" y="13"/>
                    <a:pt x="98" y="11"/>
                  </a:cubicBezTo>
                  <a:cubicBezTo>
                    <a:pt x="89" y="6"/>
                    <a:pt x="79" y="3"/>
                    <a:pt x="68" y="2"/>
                  </a:cubicBezTo>
                  <a:cubicBezTo>
                    <a:pt x="58" y="0"/>
                    <a:pt x="46" y="1"/>
                    <a:pt x="36" y="5"/>
                  </a:cubicBezTo>
                  <a:cubicBezTo>
                    <a:pt x="26" y="9"/>
                    <a:pt x="17" y="16"/>
                    <a:pt x="11" y="25"/>
                  </a:cubicBezTo>
                  <a:cubicBezTo>
                    <a:pt x="5" y="33"/>
                    <a:pt x="1" y="42"/>
                    <a:pt x="0" y="52"/>
                  </a:cubicBezTo>
                  <a:cubicBezTo>
                    <a:pt x="11" y="37"/>
                    <a:pt x="26" y="26"/>
                    <a:pt x="42" y="23"/>
                  </a:cubicBezTo>
                  <a:cubicBezTo>
                    <a:pt x="57" y="20"/>
                    <a:pt x="73" y="25"/>
                    <a:pt x="88" y="32"/>
                  </a:cubicBezTo>
                  <a:cubicBezTo>
                    <a:pt x="92" y="34"/>
                    <a:pt x="95" y="36"/>
                    <a:pt x="100" y="38"/>
                  </a:cubicBezTo>
                  <a:cubicBezTo>
                    <a:pt x="104" y="40"/>
                    <a:pt x="109" y="43"/>
                    <a:pt x="113" y="44"/>
                  </a:cubicBezTo>
                  <a:cubicBezTo>
                    <a:pt x="123" y="48"/>
                    <a:pt x="133" y="51"/>
                    <a:pt x="144" y="51"/>
                  </a:cubicBezTo>
                  <a:cubicBezTo>
                    <a:pt x="150" y="51"/>
                    <a:pt x="155" y="50"/>
                    <a:pt x="161" y="48"/>
                  </a:cubicBezTo>
                  <a:cubicBezTo>
                    <a:pt x="167" y="46"/>
                    <a:pt x="172" y="42"/>
                    <a:pt x="175" y="37"/>
                  </a:cubicBezTo>
                  <a:cubicBezTo>
                    <a:pt x="181" y="27"/>
                    <a:pt x="182" y="17"/>
                    <a:pt x="179" y="7"/>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37951" name="Freeform 179"/>
          <p:cNvSpPr>
            <a:spLocks noEditPoints="1"/>
          </p:cNvSpPr>
          <p:nvPr/>
        </p:nvSpPr>
        <p:spPr bwMode="auto">
          <a:xfrm>
            <a:off x="5119688" y="3935040"/>
            <a:ext cx="230981" cy="281074"/>
          </a:xfrm>
          <a:custGeom>
            <a:avLst/>
            <a:gdLst>
              <a:gd name="T0" fmla="*/ 2147483647 w 129"/>
              <a:gd name="T1" fmla="*/ 2147483647 h 157"/>
              <a:gd name="T2" fmla="*/ 2147483647 w 129"/>
              <a:gd name="T3" fmla="*/ 2147483647 h 157"/>
              <a:gd name="T4" fmla="*/ 2147483647 w 129"/>
              <a:gd name="T5" fmla="*/ 2147483647 h 157"/>
              <a:gd name="T6" fmla="*/ 2147483647 w 129"/>
              <a:gd name="T7" fmla="*/ 2147483647 h 157"/>
              <a:gd name="T8" fmla="*/ 2147483647 w 129"/>
              <a:gd name="T9" fmla="*/ 0 h 157"/>
              <a:gd name="T10" fmla="*/ 2147483647 w 129"/>
              <a:gd name="T11" fmla="*/ 2147483647 h 157"/>
              <a:gd name="T12" fmla="*/ 2147483647 w 129"/>
              <a:gd name="T13" fmla="*/ 2147483647 h 157"/>
              <a:gd name="T14" fmla="*/ 2147483647 w 129"/>
              <a:gd name="T15" fmla="*/ 2147483647 h 157"/>
              <a:gd name="T16" fmla="*/ 2147483647 w 129"/>
              <a:gd name="T17" fmla="*/ 2147483647 h 157"/>
              <a:gd name="T18" fmla="*/ 0 w 129"/>
              <a:gd name="T19" fmla="*/ 2147483647 h 157"/>
              <a:gd name="T20" fmla="*/ 2147483647 w 129"/>
              <a:gd name="T21" fmla="*/ 2147483647 h 157"/>
              <a:gd name="T22" fmla="*/ 2147483647 w 129"/>
              <a:gd name="T23" fmla="*/ 2147483647 h 157"/>
              <a:gd name="T24" fmla="*/ 2147483647 w 129"/>
              <a:gd name="T25" fmla="*/ 2147483647 h 157"/>
              <a:gd name="T26" fmla="*/ 2147483647 w 129"/>
              <a:gd name="T27" fmla="*/ 2147483647 h 157"/>
              <a:gd name="T28" fmla="*/ 2147483647 w 129"/>
              <a:gd name="T29" fmla="*/ 2147483647 h 157"/>
              <a:gd name="T30" fmla="*/ 2147483647 w 129"/>
              <a:gd name="T31" fmla="*/ 2147483647 h 157"/>
              <a:gd name="T32" fmla="*/ 2147483647 w 129"/>
              <a:gd name="T33" fmla="*/ 2147483647 h 15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9" h="157">
                <a:moveTo>
                  <a:pt x="110" y="47"/>
                </a:moveTo>
                <a:cubicBezTo>
                  <a:pt x="71" y="47"/>
                  <a:pt x="71" y="47"/>
                  <a:pt x="71" y="47"/>
                </a:cubicBezTo>
                <a:cubicBezTo>
                  <a:pt x="71" y="44"/>
                  <a:pt x="71" y="44"/>
                  <a:pt x="71" y="44"/>
                </a:cubicBezTo>
                <a:cubicBezTo>
                  <a:pt x="80" y="41"/>
                  <a:pt x="87" y="33"/>
                  <a:pt x="87" y="23"/>
                </a:cubicBezTo>
                <a:cubicBezTo>
                  <a:pt x="87" y="10"/>
                  <a:pt x="76" y="0"/>
                  <a:pt x="64" y="0"/>
                </a:cubicBezTo>
                <a:cubicBezTo>
                  <a:pt x="51" y="0"/>
                  <a:pt x="41" y="10"/>
                  <a:pt x="41" y="23"/>
                </a:cubicBezTo>
                <a:cubicBezTo>
                  <a:pt x="41" y="33"/>
                  <a:pt x="48" y="41"/>
                  <a:pt x="57" y="44"/>
                </a:cubicBezTo>
                <a:cubicBezTo>
                  <a:pt x="57" y="47"/>
                  <a:pt x="57" y="47"/>
                  <a:pt x="57" y="47"/>
                </a:cubicBezTo>
                <a:cubicBezTo>
                  <a:pt x="18" y="47"/>
                  <a:pt x="18" y="47"/>
                  <a:pt x="18" y="47"/>
                </a:cubicBezTo>
                <a:cubicBezTo>
                  <a:pt x="0" y="157"/>
                  <a:pt x="0" y="157"/>
                  <a:pt x="0" y="157"/>
                </a:cubicBezTo>
                <a:cubicBezTo>
                  <a:pt x="129" y="157"/>
                  <a:pt x="129" y="157"/>
                  <a:pt x="129" y="157"/>
                </a:cubicBezTo>
                <a:lnTo>
                  <a:pt x="110" y="47"/>
                </a:lnTo>
                <a:close/>
                <a:moveTo>
                  <a:pt x="53" y="23"/>
                </a:moveTo>
                <a:cubicBezTo>
                  <a:pt x="53" y="17"/>
                  <a:pt x="58" y="12"/>
                  <a:pt x="64" y="12"/>
                </a:cubicBezTo>
                <a:cubicBezTo>
                  <a:pt x="70" y="12"/>
                  <a:pt x="74" y="17"/>
                  <a:pt x="74" y="23"/>
                </a:cubicBezTo>
                <a:cubicBezTo>
                  <a:pt x="74" y="28"/>
                  <a:pt x="70" y="33"/>
                  <a:pt x="64" y="33"/>
                </a:cubicBezTo>
                <a:cubicBezTo>
                  <a:pt x="58" y="33"/>
                  <a:pt x="53" y="28"/>
                  <a:pt x="53" y="23"/>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grpSp>
        <p:nvGrpSpPr>
          <p:cNvPr id="37952" name="组合 481"/>
          <p:cNvGrpSpPr/>
          <p:nvPr/>
        </p:nvGrpSpPr>
        <p:grpSpPr bwMode="auto">
          <a:xfrm>
            <a:off x="5684044" y="3949331"/>
            <a:ext cx="260747" cy="272738"/>
            <a:chOff x="0" y="0"/>
            <a:chExt cx="312549" cy="327128"/>
          </a:xfrm>
        </p:grpSpPr>
        <p:sp>
          <p:nvSpPr>
            <p:cNvPr id="38191" name="Freeform 180"/>
            <p:cNvSpPr>
              <a:spLocks noEditPoints="1"/>
            </p:cNvSpPr>
            <p:nvPr/>
          </p:nvSpPr>
          <p:spPr bwMode="auto">
            <a:xfrm>
              <a:off x="0" y="0"/>
              <a:ext cx="312549" cy="327128"/>
            </a:xfrm>
            <a:custGeom>
              <a:avLst/>
              <a:gdLst>
                <a:gd name="T0" fmla="*/ 2147483647 w 145"/>
                <a:gd name="T1" fmla="*/ 2147483647 h 152"/>
                <a:gd name="T2" fmla="*/ 2147483647 w 145"/>
                <a:gd name="T3" fmla="*/ 2147483647 h 152"/>
                <a:gd name="T4" fmla="*/ 2147483647 w 145"/>
                <a:gd name="T5" fmla="*/ 2147483647 h 152"/>
                <a:gd name="T6" fmla="*/ 2147483647 w 145"/>
                <a:gd name="T7" fmla="*/ 2147483647 h 152"/>
                <a:gd name="T8" fmla="*/ 2147483647 w 145"/>
                <a:gd name="T9" fmla="*/ 2147483647 h 152"/>
                <a:gd name="T10" fmla="*/ 2147483647 w 145"/>
                <a:gd name="T11" fmla="*/ 2147483647 h 152"/>
                <a:gd name="T12" fmla="*/ 2147483647 w 145"/>
                <a:gd name="T13" fmla="*/ 2147483647 h 152"/>
                <a:gd name="T14" fmla="*/ 2147483647 w 145"/>
                <a:gd name="T15" fmla="*/ 2147483647 h 152"/>
                <a:gd name="T16" fmla="*/ 2147483647 w 145"/>
                <a:gd name="T17" fmla="*/ 2147483647 h 152"/>
                <a:gd name="T18" fmla="*/ 2147483647 w 145"/>
                <a:gd name="T19" fmla="*/ 2147483647 h 152"/>
                <a:gd name="T20" fmla="*/ 2147483647 w 145"/>
                <a:gd name="T21" fmla="*/ 0 h 152"/>
                <a:gd name="T22" fmla="*/ 0 w 145"/>
                <a:gd name="T23" fmla="*/ 2147483647 h 152"/>
                <a:gd name="T24" fmla="*/ 2147483647 w 145"/>
                <a:gd name="T25" fmla="*/ 2147483647 h 152"/>
                <a:gd name="T26" fmla="*/ 2147483647 w 145"/>
                <a:gd name="T27" fmla="*/ 2147483647 h 152"/>
                <a:gd name="T28" fmla="*/ 0 w 145"/>
                <a:gd name="T29" fmla="*/ 2147483647 h 152"/>
                <a:gd name="T30" fmla="*/ 0 w 145"/>
                <a:gd name="T31" fmla="*/ 2147483647 h 152"/>
                <a:gd name="T32" fmla="*/ 2147483647 w 145"/>
                <a:gd name="T33" fmla="*/ 2147483647 h 152"/>
                <a:gd name="T34" fmla="*/ 2147483647 w 145"/>
                <a:gd name="T35" fmla="*/ 2147483647 h 152"/>
                <a:gd name="T36" fmla="*/ 2147483647 w 145"/>
                <a:gd name="T37" fmla="*/ 2147483647 h 152"/>
                <a:gd name="T38" fmla="*/ 2147483647 w 145"/>
                <a:gd name="T39" fmla="*/ 2147483647 h 152"/>
                <a:gd name="T40" fmla="*/ 2147483647 w 145"/>
                <a:gd name="T41" fmla="*/ 2147483647 h 152"/>
                <a:gd name="T42" fmla="*/ 2147483647 w 145"/>
                <a:gd name="T43" fmla="*/ 2147483647 h 152"/>
                <a:gd name="T44" fmla="*/ 2147483647 w 145"/>
                <a:gd name="T45" fmla="*/ 2147483647 h 152"/>
                <a:gd name="T46" fmla="*/ 2147483647 w 145"/>
                <a:gd name="T47" fmla="*/ 2147483647 h 152"/>
                <a:gd name="T48" fmla="*/ 2147483647 w 145"/>
                <a:gd name="T49" fmla="*/ 2147483647 h 152"/>
                <a:gd name="T50" fmla="*/ 2147483647 w 145"/>
                <a:gd name="T51" fmla="*/ 2147483647 h 152"/>
                <a:gd name="T52" fmla="*/ 2147483647 w 145"/>
                <a:gd name="T53" fmla="*/ 2147483647 h 152"/>
                <a:gd name="T54" fmla="*/ 2147483647 w 145"/>
                <a:gd name="T55" fmla="*/ 2147483647 h 152"/>
                <a:gd name="T56" fmla="*/ 2147483647 w 145"/>
                <a:gd name="T57" fmla="*/ 2147483647 h 152"/>
                <a:gd name="T58" fmla="*/ 2147483647 w 145"/>
                <a:gd name="T59" fmla="*/ 2147483647 h 152"/>
                <a:gd name="T60" fmla="*/ 2147483647 w 145"/>
                <a:gd name="T61" fmla="*/ 2147483647 h 152"/>
                <a:gd name="T62" fmla="*/ 2147483647 w 145"/>
                <a:gd name="T63" fmla="*/ 2147483647 h 152"/>
                <a:gd name="T64" fmla="*/ 2147483647 w 145"/>
                <a:gd name="T65" fmla="*/ 2147483647 h 152"/>
                <a:gd name="T66" fmla="*/ 2147483647 w 145"/>
                <a:gd name="T67" fmla="*/ 2147483647 h 152"/>
                <a:gd name="T68" fmla="*/ 2147483647 w 145"/>
                <a:gd name="T69" fmla="*/ 2147483647 h 152"/>
                <a:gd name="T70" fmla="*/ 2147483647 w 145"/>
                <a:gd name="T71" fmla="*/ 2147483647 h 152"/>
                <a:gd name="T72" fmla="*/ 2147483647 w 145"/>
                <a:gd name="T73" fmla="*/ 2147483647 h 152"/>
                <a:gd name="T74" fmla="*/ 2147483647 w 145"/>
                <a:gd name="T75" fmla="*/ 2147483647 h 152"/>
                <a:gd name="T76" fmla="*/ 2147483647 w 145"/>
                <a:gd name="T77" fmla="*/ 2147483647 h 152"/>
                <a:gd name="T78" fmla="*/ 2147483647 w 145"/>
                <a:gd name="T79" fmla="*/ 2147483647 h 152"/>
                <a:gd name="T80" fmla="*/ 2147483647 w 145"/>
                <a:gd name="T81" fmla="*/ 2147483647 h 152"/>
                <a:gd name="T82" fmla="*/ 2147483647 w 145"/>
                <a:gd name="T83" fmla="*/ 2147483647 h 152"/>
                <a:gd name="T84" fmla="*/ 2147483647 w 145"/>
                <a:gd name="T85" fmla="*/ 2147483647 h 152"/>
                <a:gd name="T86" fmla="*/ 2147483647 w 145"/>
                <a:gd name="T87" fmla="*/ 2147483647 h 152"/>
                <a:gd name="T88" fmla="*/ 2147483647 w 145"/>
                <a:gd name="T89" fmla="*/ 2147483647 h 152"/>
                <a:gd name="T90" fmla="*/ 2147483647 w 145"/>
                <a:gd name="T91" fmla="*/ 2147483647 h 152"/>
                <a:gd name="T92" fmla="*/ 2147483647 w 145"/>
                <a:gd name="T93" fmla="*/ 2147483647 h 152"/>
                <a:gd name="T94" fmla="*/ 2147483647 w 145"/>
                <a:gd name="T95" fmla="*/ 2147483647 h 152"/>
                <a:gd name="T96" fmla="*/ 2147483647 w 145"/>
                <a:gd name="T97" fmla="*/ 2147483647 h 152"/>
                <a:gd name="T98" fmla="*/ 2147483647 w 145"/>
                <a:gd name="T99" fmla="*/ 2147483647 h 15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45" h="152">
                  <a:moveTo>
                    <a:pt x="143" y="74"/>
                  </a:moveTo>
                  <a:cubicBezTo>
                    <a:pt x="143" y="69"/>
                    <a:pt x="142" y="64"/>
                    <a:pt x="140" y="59"/>
                  </a:cubicBezTo>
                  <a:cubicBezTo>
                    <a:pt x="145" y="59"/>
                    <a:pt x="145" y="59"/>
                    <a:pt x="145" y="59"/>
                  </a:cubicBezTo>
                  <a:cubicBezTo>
                    <a:pt x="140" y="39"/>
                    <a:pt x="127" y="22"/>
                    <a:pt x="110" y="11"/>
                  </a:cubicBezTo>
                  <a:cubicBezTo>
                    <a:pt x="104" y="14"/>
                    <a:pt x="97" y="17"/>
                    <a:pt x="93" y="22"/>
                  </a:cubicBezTo>
                  <a:cubicBezTo>
                    <a:pt x="88" y="27"/>
                    <a:pt x="86" y="34"/>
                    <a:pt x="86" y="41"/>
                  </a:cubicBezTo>
                  <a:cubicBezTo>
                    <a:pt x="84" y="38"/>
                    <a:pt x="84" y="34"/>
                    <a:pt x="84" y="30"/>
                  </a:cubicBezTo>
                  <a:cubicBezTo>
                    <a:pt x="85" y="26"/>
                    <a:pt x="87" y="22"/>
                    <a:pt x="89" y="18"/>
                  </a:cubicBezTo>
                  <a:cubicBezTo>
                    <a:pt x="92" y="15"/>
                    <a:pt x="96" y="13"/>
                    <a:pt x="100" y="12"/>
                  </a:cubicBezTo>
                  <a:cubicBezTo>
                    <a:pt x="103" y="11"/>
                    <a:pt x="106" y="10"/>
                    <a:pt x="109" y="10"/>
                  </a:cubicBezTo>
                  <a:cubicBezTo>
                    <a:pt x="98" y="4"/>
                    <a:pt x="86" y="0"/>
                    <a:pt x="73" y="0"/>
                  </a:cubicBezTo>
                  <a:cubicBezTo>
                    <a:pt x="37" y="0"/>
                    <a:pt x="8" y="24"/>
                    <a:pt x="0" y="57"/>
                  </a:cubicBezTo>
                  <a:cubicBezTo>
                    <a:pt x="5" y="57"/>
                    <a:pt x="5" y="57"/>
                    <a:pt x="5" y="57"/>
                  </a:cubicBezTo>
                  <a:cubicBezTo>
                    <a:pt x="3" y="62"/>
                    <a:pt x="2" y="68"/>
                    <a:pt x="2" y="74"/>
                  </a:cubicBezTo>
                  <a:cubicBezTo>
                    <a:pt x="0" y="74"/>
                    <a:pt x="0" y="74"/>
                    <a:pt x="0" y="74"/>
                  </a:cubicBezTo>
                  <a:cubicBezTo>
                    <a:pt x="0" y="81"/>
                    <a:pt x="0" y="81"/>
                    <a:pt x="0" y="81"/>
                  </a:cubicBezTo>
                  <a:cubicBezTo>
                    <a:pt x="1" y="81"/>
                    <a:pt x="1" y="81"/>
                    <a:pt x="1" y="81"/>
                  </a:cubicBezTo>
                  <a:cubicBezTo>
                    <a:pt x="1" y="121"/>
                    <a:pt x="33" y="152"/>
                    <a:pt x="72" y="152"/>
                  </a:cubicBezTo>
                  <a:cubicBezTo>
                    <a:pt x="112" y="152"/>
                    <a:pt x="143" y="121"/>
                    <a:pt x="144" y="81"/>
                  </a:cubicBezTo>
                  <a:cubicBezTo>
                    <a:pt x="145" y="81"/>
                    <a:pt x="145" y="81"/>
                    <a:pt x="145" y="81"/>
                  </a:cubicBezTo>
                  <a:cubicBezTo>
                    <a:pt x="145" y="74"/>
                    <a:pt x="145" y="74"/>
                    <a:pt x="145" y="74"/>
                  </a:cubicBezTo>
                  <a:lnTo>
                    <a:pt x="143" y="74"/>
                  </a:lnTo>
                  <a:close/>
                  <a:moveTo>
                    <a:pt x="46" y="12"/>
                  </a:moveTo>
                  <a:cubicBezTo>
                    <a:pt x="49" y="13"/>
                    <a:pt x="53" y="15"/>
                    <a:pt x="56" y="18"/>
                  </a:cubicBezTo>
                  <a:cubicBezTo>
                    <a:pt x="59" y="22"/>
                    <a:pt x="61" y="26"/>
                    <a:pt x="61" y="30"/>
                  </a:cubicBezTo>
                  <a:cubicBezTo>
                    <a:pt x="62" y="34"/>
                    <a:pt x="61" y="38"/>
                    <a:pt x="59" y="41"/>
                  </a:cubicBezTo>
                  <a:cubicBezTo>
                    <a:pt x="59" y="34"/>
                    <a:pt x="57" y="27"/>
                    <a:pt x="52" y="22"/>
                  </a:cubicBezTo>
                  <a:cubicBezTo>
                    <a:pt x="48" y="17"/>
                    <a:pt x="41" y="14"/>
                    <a:pt x="34" y="11"/>
                  </a:cubicBezTo>
                  <a:cubicBezTo>
                    <a:pt x="38" y="10"/>
                    <a:pt x="42" y="11"/>
                    <a:pt x="46" y="12"/>
                  </a:cubicBezTo>
                  <a:close/>
                  <a:moveTo>
                    <a:pt x="16" y="57"/>
                  </a:moveTo>
                  <a:cubicBezTo>
                    <a:pt x="130" y="59"/>
                    <a:pt x="130" y="59"/>
                    <a:pt x="130" y="59"/>
                  </a:cubicBezTo>
                  <a:cubicBezTo>
                    <a:pt x="132" y="64"/>
                    <a:pt x="133" y="69"/>
                    <a:pt x="133" y="74"/>
                  </a:cubicBezTo>
                  <a:cubicBezTo>
                    <a:pt x="126" y="74"/>
                    <a:pt x="126" y="74"/>
                    <a:pt x="126" y="74"/>
                  </a:cubicBezTo>
                  <a:cubicBezTo>
                    <a:pt x="123" y="68"/>
                    <a:pt x="114" y="63"/>
                    <a:pt x="102" y="63"/>
                  </a:cubicBezTo>
                  <a:cubicBezTo>
                    <a:pt x="91" y="63"/>
                    <a:pt x="82" y="68"/>
                    <a:pt x="79" y="74"/>
                  </a:cubicBezTo>
                  <a:cubicBezTo>
                    <a:pt x="62" y="74"/>
                    <a:pt x="62" y="74"/>
                    <a:pt x="62" y="74"/>
                  </a:cubicBezTo>
                  <a:cubicBezTo>
                    <a:pt x="59" y="68"/>
                    <a:pt x="50" y="63"/>
                    <a:pt x="38" y="63"/>
                  </a:cubicBezTo>
                  <a:cubicBezTo>
                    <a:pt x="27" y="63"/>
                    <a:pt x="17" y="68"/>
                    <a:pt x="14" y="74"/>
                  </a:cubicBezTo>
                  <a:cubicBezTo>
                    <a:pt x="11" y="74"/>
                    <a:pt x="11" y="74"/>
                    <a:pt x="11" y="74"/>
                  </a:cubicBezTo>
                  <a:cubicBezTo>
                    <a:pt x="12" y="68"/>
                    <a:pt x="14" y="62"/>
                    <a:pt x="16" y="57"/>
                  </a:cubicBezTo>
                  <a:close/>
                  <a:moveTo>
                    <a:pt x="72" y="142"/>
                  </a:moveTo>
                  <a:cubicBezTo>
                    <a:pt x="39" y="142"/>
                    <a:pt x="11" y="115"/>
                    <a:pt x="11" y="81"/>
                  </a:cubicBezTo>
                  <a:cubicBezTo>
                    <a:pt x="14" y="81"/>
                    <a:pt x="14" y="81"/>
                    <a:pt x="14" y="81"/>
                  </a:cubicBezTo>
                  <a:cubicBezTo>
                    <a:pt x="17" y="88"/>
                    <a:pt x="27" y="93"/>
                    <a:pt x="38" y="93"/>
                  </a:cubicBezTo>
                  <a:cubicBezTo>
                    <a:pt x="50" y="93"/>
                    <a:pt x="59" y="88"/>
                    <a:pt x="62" y="81"/>
                  </a:cubicBezTo>
                  <a:cubicBezTo>
                    <a:pt x="79" y="81"/>
                    <a:pt x="79" y="81"/>
                    <a:pt x="79" y="81"/>
                  </a:cubicBezTo>
                  <a:cubicBezTo>
                    <a:pt x="82" y="88"/>
                    <a:pt x="91" y="93"/>
                    <a:pt x="102" y="93"/>
                  </a:cubicBezTo>
                  <a:cubicBezTo>
                    <a:pt x="114" y="93"/>
                    <a:pt x="123" y="88"/>
                    <a:pt x="126" y="81"/>
                  </a:cubicBezTo>
                  <a:cubicBezTo>
                    <a:pt x="134" y="81"/>
                    <a:pt x="134" y="81"/>
                    <a:pt x="134" y="81"/>
                  </a:cubicBezTo>
                  <a:cubicBezTo>
                    <a:pt x="134" y="115"/>
                    <a:pt x="106" y="142"/>
                    <a:pt x="72" y="142"/>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192" name="Freeform 181"/>
            <p:cNvSpPr/>
            <p:nvPr/>
          </p:nvSpPr>
          <p:spPr bwMode="auto">
            <a:xfrm>
              <a:off x="235094" y="20958"/>
              <a:ext cx="3645" cy="2733"/>
            </a:xfrm>
            <a:custGeom>
              <a:avLst/>
              <a:gdLst>
                <a:gd name="T0" fmla="*/ 2147483647 w 2"/>
                <a:gd name="T1" fmla="*/ 2147483647 h 1"/>
                <a:gd name="T2" fmla="*/ 0 w 2"/>
                <a:gd name="T3" fmla="*/ 0 h 1"/>
                <a:gd name="T4" fmla="*/ 2147483647 w 2"/>
                <a:gd name="T5" fmla="*/ 2147483647 h 1"/>
                <a:gd name="T6" fmla="*/ 2147483647 w 2"/>
                <a:gd name="T7" fmla="*/ 2147483647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2" y="1"/>
                  </a:moveTo>
                  <a:cubicBezTo>
                    <a:pt x="2" y="0"/>
                    <a:pt x="1" y="0"/>
                    <a:pt x="0" y="0"/>
                  </a:cubicBezTo>
                  <a:cubicBezTo>
                    <a:pt x="1" y="1"/>
                    <a:pt x="1" y="1"/>
                    <a:pt x="1" y="1"/>
                  </a:cubicBezTo>
                  <a:cubicBezTo>
                    <a:pt x="2" y="1"/>
                    <a:pt x="2" y="1"/>
                    <a:pt x="2" y="1"/>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193" name="Oval 182"/>
            <p:cNvSpPr>
              <a:spLocks noChangeArrowheads="1"/>
            </p:cNvSpPr>
            <p:nvPr/>
          </p:nvSpPr>
          <p:spPr bwMode="auto">
            <a:xfrm>
              <a:off x="124837" y="227806"/>
              <a:ext cx="62874" cy="34627"/>
            </a:xfrm>
            <a:prstGeom prst="ellipse">
              <a:avLst/>
            </a:pr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en-US">
                <a:solidFill>
                  <a:srgbClr val="000000"/>
                </a:solidFill>
              </a:endParaRPr>
            </a:p>
          </p:txBody>
        </p:sp>
      </p:grpSp>
      <p:grpSp>
        <p:nvGrpSpPr>
          <p:cNvPr id="37953" name="组合 119"/>
          <p:cNvGrpSpPr/>
          <p:nvPr/>
        </p:nvGrpSpPr>
        <p:grpSpPr bwMode="auto">
          <a:xfrm>
            <a:off x="559594" y="4521008"/>
            <a:ext cx="410766" cy="325141"/>
            <a:chOff x="0" y="0"/>
            <a:chExt cx="494793" cy="390002"/>
          </a:xfrm>
        </p:grpSpPr>
        <p:sp>
          <p:nvSpPr>
            <p:cNvPr id="38188" name="Freeform 183"/>
            <p:cNvSpPr/>
            <p:nvPr/>
          </p:nvSpPr>
          <p:spPr bwMode="auto">
            <a:xfrm>
              <a:off x="115725" y="0"/>
              <a:ext cx="263343" cy="167664"/>
            </a:xfrm>
            <a:custGeom>
              <a:avLst/>
              <a:gdLst>
                <a:gd name="T0" fmla="*/ 2147483647 w 122"/>
                <a:gd name="T1" fmla="*/ 2147483647 h 78"/>
                <a:gd name="T2" fmla="*/ 2147483647 w 122"/>
                <a:gd name="T3" fmla="*/ 2147483647 h 78"/>
                <a:gd name="T4" fmla="*/ 2147483647 w 122"/>
                <a:gd name="T5" fmla="*/ 2147483647 h 78"/>
                <a:gd name="T6" fmla="*/ 2147483647 w 122"/>
                <a:gd name="T7" fmla="*/ 2147483647 h 78"/>
                <a:gd name="T8" fmla="*/ 2147483647 w 122"/>
                <a:gd name="T9" fmla="*/ 2147483647 h 78"/>
                <a:gd name="T10" fmla="*/ 2147483647 w 122"/>
                <a:gd name="T11" fmla="*/ 2147483647 h 78"/>
                <a:gd name="T12" fmla="*/ 2147483647 w 122"/>
                <a:gd name="T13" fmla="*/ 0 h 78"/>
                <a:gd name="T14" fmla="*/ 0 w 122"/>
                <a:gd name="T15" fmla="*/ 2147483647 h 78"/>
                <a:gd name="T16" fmla="*/ 0 w 122"/>
                <a:gd name="T17" fmla="*/ 2147483647 h 78"/>
                <a:gd name="T18" fmla="*/ 2147483647 w 122"/>
                <a:gd name="T19" fmla="*/ 2147483647 h 78"/>
                <a:gd name="T20" fmla="*/ 2147483647 w 122"/>
                <a:gd name="T21" fmla="*/ 2147483647 h 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2" h="78">
                  <a:moveTo>
                    <a:pt x="13" y="27"/>
                  </a:moveTo>
                  <a:cubicBezTo>
                    <a:pt x="28" y="18"/>
                    <a:pt x="44" y="13"/>
                    <a:pt x="60" y="13"/>
                  </a:cubicBezTo>
                  <a:cubicBezTo>
                    <a:pt x="83" y="13"/>
                    <a:pt x="101" y="22"/>
                    <a:pt x="109" y="27"/>
                  </a:cubicBezTo>
                  <a:cubicBezTo>
                    <a:pt x="109" y="78"/>
                    <a:pt x="109" y="78"/>
                    <a:pt x="109" y="78"/>
                  </a:cubicBezTo>
                  <a:cubicBezTo>
                    <a:pt x="122" y="78"/>
                    <a:pt x="122" y="78"/>
                    <a:pt x="122" y="78"/>
                  </a:cubicBezTo>
                  <a:cubicBezTo>
                    <a:pt x="122" y="19"/>
                    <a:pt x="122" y="19"/>
                    <a:pt x="122" y="19"/>
                  </a:cubicBezTo>
                  <a:cubicBezTo>
                    <a:pt x="122" y="19"/>
                    <a:pt x="97" y="0"/>
                    <a:pt x="60" y="0"/>
                  </a:cubicBezTo>
                  <a:cubicBezTo>
                    <a:pt x="42" y="0"/>
                    <a:pt x="21" y="5"/>
                    <a:pt x="0" y="19"/>
                  </a:cubicBezTo>
                  <a:cubicBezTo>
                    <a:pt x="0" y="78"/>
                    <a:pt x="0" y="78"/>
                    <a:pt x="0" y="78"/>
                  </a:cubicBezTo>
                  <a:cubicBezTo>
                    <a:pt x="13" y="78"/>
                    <a:pt x="13" y="78"/>
                    <a:pt x="13" y="78"/>
                  </a:cubicBezTo>
                  <a:lnTo>
                    <a:pt x="13" y="27"/>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189" name="Freeform 184"/>
            <p:cNvSpPr/>
            <p:nvPr/>
          </p:nvSpPr>
          <p:spPr bwMode="auto">
            <a:xfrm>
              <a:off x="143973" y="279744"/>
              <a:ext cx="206847" cy="110258"/>
            </a:xfrm>
            <a:custGeom>
              <a:avLst/>
              <a:gdLst>
                <a:gd name="T0" fmla="*/ 2147483647 w 227"/>
                <a:gd name="T1" fmla="*/ 2147483647 h 121"/>
                <a:gd name="T2" fmla="*/ 2147483647 w 227"/>
                <a:gd name="T3" fmla="*/ 0 h 121"/>
                <a:gd name="T4" fmla="*/ 0 w 227"/>
                <a:gd name="T5" fmla="*/ 0 h 121"/>
                <a:gd name="T6" fmla="*/ 2147483647 w 227"/>
                <a:gd name="T7" fmla="*/ 2147483647 h 121"/>
                <a:gd name="T8" fmla="*/ 2147483647 w 227"/>
                <a:gd name="T9" fmla="*/ 0 h 121"/>
                <a:gd name="T10" fmla="*/ 2147483647 w 227"/>
                <a:gd name="T11" fmla="*/ 0 h 121"/>
                <a:gd name="T12" fmla="*/ 2147483647 w 227"/>
                <a:gd name="T13" fmla="*/ 2147483647 h 1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7" h="121">
                  <a:moveTo>
                    <a:pt x="114" y="76"/>
                  </a:moveTo>
                  <a:lnTo>
                    <a:pt x="43" y="0"/>
                  </a:lnTo>
                  <a:lnTo>
                    <a:pt x="0" y="0"/>
                  </a:lnTo>
                  <a:lnTo>
                    <a:pt x="114" y="121"/>
                  </a:lnTo>
                  <a:lnTo>
                    <a:pt x="227" y="0"/>
                  </a:lnTo>
                  <a:lnTo>
                    <a:pt x="184" y="0"/>
                  </a:lnTo>
                  <a:lnTo>
                    <a:pt x="114" y="76"/>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190" name="Freeform 185"/>
            <p:cNvSpPr>
              <a:spLocks noEditPoints="1"/>
            </p:cNvSpPr>
            <p:nvPr/>
          </p:nvSpPr>
          <p:spPr bwMode="auto">
            <a:xfrm>
              <a:off x="0" y="178599"/>
              <a:ext cx="494793" cy="103879"/>
            </a:xfrm>
            <a:custGeom>
              <a:avLst/>
              <a:gdLst>
                <a:gd name="T0" fmla="*/ 2147483647 w 543"/>
                <a:gd name="T1" fmla="*/ 2147483647 h 114"/>
                <a:gd name="T2" fmla="*/ 2147483647 w 543"/>
                <a:gd name="T3" fmla="*/ 2147483647 h 114"/>
                <a:gd name="T4" fmla="*/ 2147483647 w 543"/>
                <a:gd name="T5" fmla="*/ 2147483647 h 114"/>
                <a:gd name="T6" fmla="*/ 2147483647 w 543"/>
                <a:gd name="T7" fmla="*/ 2147483647 h 114"/>
                <a:gd name="T8" fmla="*/ 2147483647 w 543"/>
                <a:gd name="T9" fmla="*/ 0 h 114"/>
                <a:gd name="T10" fmla="*/ 2147483647 w 543"/>
                <a:gd name="T11" fmla="*/ 0 h 114"/>
                <a:gd name="T12" fmla="*/ 2147483647 w 543"/>
                <a:gd name="T13" fmla="*/ 2147483647 h 114"/>
                <a:gd name="T14" fmla="*/ 0 w 543"/>
                <a:gd name="T15" fmla="*/ 2147483647 h 114"/>
                <a:gd name="T16" fmla="*/ 2147483647 w 543"/>
                <a:gd name="T17" fmla="*/ 2147483647 h 114"/>
                <a:gd name="T18" fmla="*/ 0 w 543"/>
                <a:gd name="T19" fmla="*/ 2147483647 h 114"/>
                <a:gd name="T20" fmla="*/ 2147483647 w 543"/>
                <a:gd name="T21" fmla="*/ 2147483647 h 114"/>
                <a:gd name="T22" fmla="*/ 2147483647 w 543"/>
                <a:gd name="T23" fmla="*/ 2147483647 h 114"/>
                <a:gd name="T24" fmla="*/ 2147483647 w 543"/>
                <a:gd name="T25" fmla="*/ 2147483647 h 114"/>
                <a:gd name="T26" fmla="*/ 2147483647 w 543"/>
                <a:gd name="T27" fmla="*/ 2147483647 h 114"/>
                <a:gd name="T28" fmla="*/ 2147483647 w 543"/>
                <a:gd name="T29" fmla="*/ 2147483647 h 114"/>
                <a:gd name="T30" fmla="*/ 2147483647 w 543"/>
                <a:gd name="T31" fmla="*/ 2147483647 h 114"/>
                <a:gd name="T32" fmla="*/ 2147483647 w 543"/>
                <a:gd name="T33" fmla="*/ 2147483647 h 114"/>
                <a:gd name="T34" fmla="*/ 2147483647 w 543"/>
                <a:gd name="T35" fmla="*/ 2147483647 h 114"/>
                <a:gd name="T36" fmla="*/ 2147483647 w 543"/>
                <a:gd name="T37" fmla="*/ 2147483647 h 114"/>
                <a:gd name="T38" fmla="*/ 2147483647 w 543"/>
                <a:gd name="T39" fmla="*/ 2147483647 h 114"/>
                <a:gd name="T40" fmla="*/ 2147483647 w 543"/>
                <a:gd name="T41" fmla="*/ 2147483647 h 114"/>
                <a:gd name="T42" fmla="*/ 2147483647 w 543"/>
                <a:gd name="T43" fmla="*/ 2147483647 h 114"/>
                <a:gd name="T44" fmla="*/ 2147483647 w 543"/>
                <a:gd name="T45" fmla="*/ 2147483647 h 114"/>
                <a:gd name="T46" fmla="*/ 2147483647 w 543"/>
                <a:gd name="T47" fmla="*/ 2147483647 h 114"/>
                <a:gd name="T48" fmla="*/ 2147483647 w 543"/>
                <a:gd name="T49" fmla="*/ 2147483647 h 114"/>
                <a:gd name="T50" fmla="*/ 2147483647 w 543"/>
                <a:gd name="T51" fmla="*/ 2147483647 h 114"/>
                <a:gd name="T52" fmla="*/ 2147483647 w 543"/>
                <a:gd name="T53" fmla="*/ 2147483647 h 114"/>
                <a:gd name="T54" fmla="*/ 2147483647 w 543"/>
                <a:gd name="T55" fmla="*/ 2147483647 h 114"/>
                <a:gd name="T56" fmla="*/ 2147483647 w 543"/>
                <a:gd name="T57" fmla="*/ 2147483647 h 114"/>
                <a:gd name="T58" fmla="*/ 2147483647 w 543"/>
                <a:gd name="T59" fmla="*/ 2147483647 h 114"/>
                <a:gd name="T60" fmla="*/ 2147483647 w 543"/>
                <a:gd name="T61" fmla="*/ 2147483647 h 11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43" h="114">
                  <a:moveTo>
                    <a:pt x="543" y="114"/>
                  </a:moveTo>
                  <a:lnTo>
                    <a:pt x="517" y="76"/>
                  </a:lnTo>
                  <a:lnTo>
                    <a:pt x="543" y="38"/>
                  </a:lnTo>
                  <a:lnTo>
                    <a:pt x="437" y="38"/>
                  </a:lnTo>
                  <a:lnTo>
                    <a:pt x="437" y="0"/>
                  </a:lnTo>
                  <a:lnTo>
                    <a:pt x="108" y="0"/>
                  </a:lnTo>
                  <a:lnTo>
                    <a:pt x="108" y="38"/>
                  </a:lnTo>
                  <a:lnTo>
                    <a:pt x="0" y="38"/>
                  </a:lnTo>
                  <a:lnTo>
                    <a:pt x="28" y="76"/>
                  </a:lnTo>
                  <a:lnTo>
                    <a:pt x="0" y="114"/>
                  </a:lnTo>
                  <a:lnTo>
                    <a:pt x="123" y="114"/>
                  </a:lnTo>
                  <a:lnTo>
                    <a:pt x="123" y="102"/>
                  </a:lnTo>
                  <a:lnTo>
                    <a:pt x="420" y="102"/>
                  </a:lnTo>
                  <a:lnTo>
                    <a:pt x="420" y="114"/>
                  </a:lnTo>
                  <a:lnTo>
                    <a:pt x="543" y="114"/>
                  </a:lnTo>
                  <a:close/>
                  <a:moveTo>
                    <a:pt x="111" y="102"/>
                  </a:moveTo>
                  <a:lnTo>
                    <a:pt x="23" y="102"/>
                  </a:lnTo>
                  <a:lnTo>
                    <a:pt x="42" y="76"/>
                  </a:lnTo>
                  <a:lnTo>
                    <a:pt x="23" y="50"/>
                  </a:lnTo>
                  <a:lnTo>
                    <a:pt x="108" y="50"/>
                  </a:lnTo>
                  <a:lnTo>
                    <a:pt x="108" y="102"/>
                  </a:lnTo>
                  <a:lnTo>
                    <a:pt x="111" y="102"/>
                  </a:lnTo>
                  <a:close/>
                  <a:moveTo>
                    <a:pt x="432" y="102"/>
                  </a:moveTo>
                  <a:lnTo>
                    <a:pt x="437" y="102"/>
                  </a:lnTo>
                  <a:lnTo>
                    <a:pt x="437" y="50"/>
                  </a:lnTo>
                  <a:lnTo>
                    <a:pt x="520" y="50"/>
                  </a:lnTo>
                  <a:lnTo>
                    <a:pt x="501" y="76"/>
                  </a:lnTo>
                  <a:lnTo>
                    <a:pt x="520" y="102"/>
                  </a:lnTo>
                  <a:lnTo>
                    <a:pt x="432" y="102"/>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37954" name="Freeform 186"/>
          <p:cNvSpPr>
            <a:spLocks noEditPoints="1"/>
          </p:cNvSpPr>
          <p:nvPr/>
        </p:nvSpPr>
        <p:spPr bwMode="auto">
          <a:xfrm>
            <a:off x="1193007" y="4618670"/>
            <a:ext cx="369094" cy="146492"/>
          </a:xfrm>
          <a:custGeom>
            <a:avLst/>
            <a:gdLst>
              <a:gd name="T0" fmla="*/ 2147483647 w 206"/>
              <a:gd name="T1" fmla="*/ 2147483647 h 82"/>
              <a:gd name="T2" fmla="*/ 2147483647 w 206"/>
              <a:gd name="T3" fmla="*/ 0 h 82"/>
              <a:gd name="T4" fmla="*/ 2147483647 w 206"/>
              <a:gd name="T5" fmla="*/ 2147483647 h 82"/>
              <a:gd name="T6" fmla="*/ 2147483647 w 206"/>
              <a:gd name="T7" fmla="*/ 2147483647 h 82"/>
              <a:gd name="T8" fmla="*/ 2147483647 w 206"/>
              <a:gd name="T9" fmla="*/ 2147483647 h 82"/>
              <a:gd name="T10" fmla="*/ 0 w 206"/>
              <a:gd name="T11" fmla="*/ 2147483647 h 82"/>
              <a:gd name="T12" fmla="*/ 2147483647 w 206"/>
              <a:gd name="T13" fmla="*/ 2147483647 h 82"/>
              <a:gd name="T14" fmla="*/ 2147483647 w 206"/>
              <a:gd name="T15" fmla="*/ 2147483647 h 82"/>
              <a:gd name="T16" fmla="*/ 2147483647 w 206"/>
              <a:gd name="T17" fmla="*/ 2147483647 h 82"/>
              <a:gd name="T18" fmla="*/ 2147483647 w 206"/>
              <a:gd name="T19" fmla="*/ 2147483647 h 82"/>
              <a:gd name="T20" fmla="*/ 2147483647 w 206"/>
              <a:gd name="T21" fmla="*/ 2147483647 h 82"/>
              <a:gd name="T22" fmla="*/ 2147483647 w 206"/>
              <a:gd name="T23" fmla="*/ 2147483647 h 82"/>
              <a:gd name="T24" fmla="*/ 2147483647 w 206"/>
              <a:gd name="T25" fmla="*/ 2147483647 h 82"/>
              <a:gd name="T26" fmla="*/ 2147483647 w 206"/>
              <a:gd name="T27" fmla="*/ 2147483647 h 82"/>
              <a:gd name="T28" fmla="*/ 2147483647 w 206"/>
              <a:gd name="T29" fmla="*/ 2147483647 h 82"/>
              <a:gd name="T30" fmla="*/ 2147483647 w 206"/>
              <a:gd name="T31" fmla="*/ 2147483647 h 82"/>
              <a:gd name="T32" fmla="*/ 2147483647 w 206"/>
              <a:gd name="T33" fmla="*/ 2147483647 h 82"/>
              <a:gd name="T34" fmla="*/ 2147483647 w 206"/>
              <a:gd name="T35" fmla="*/ 2147483647 h 82"/>
              <a:gd name="T36" fmla="*/ 2147483647 w 206"/>
              <a:gd name="T37" fmla="*/ 2147483647 h 82"/>
              <a:gd name="T38" fmla="*/ 2147483647 w 206"/>
              <a:gd name="T39" fmla="*/ 2147483647 h 82"/>
              <a:gd name="T40" fmla="*/ 2147483647 w 206"/>
              <a:gd name="T41" fmla="*/ 2147483647 h 82"/>
              <a:gd name="T42" fmla="*/ 2147483647 w 206"/>
              <a:gd name="T43" fmla="*/ 2147483647 h 82"/>
              <a:gd name="T44" fmla="*/ 2147483647 w 206"/>
              <a:gd name="T45" fmla="*/ 2147483647 h 82"/>
              <a:gd name="T46" fmla="*/ 2147483647 w 206"/>
              <a:gd name="T47" fmla="*/ 2147483647 h 82"/>
              <a:gd name="T48" fmla="*/ 2147483647 w 206"/>
              <a:gd name="T49" fmla="*/ 2147483647 h 82"/>
              <a:gd name="T50" fmla="*/ 2147483647 w 206"/>
              <a:gd name="T51" fmla="*/ 2147483647 h 82"/>
              <a:gd name="T52" fmla="*/ 2147483647 w 206"/>
              <a:gd name="T53" fmla="*/ 2147483647 h 82"/>
              <a:gd name="T54" fmla="*/ 2147483647 w 206"/>
              <a:gd name="T55" fmla="*/ 2147483647 h 82"/>
              <a:gd name="T56" fmla="*/ 2147483647 w 206"/>
              <a:gd name="T57" fmla="*/ 2147483647 h 82"/>
              <a:gd name="T58" fmla="*/ 2147483647 w 206"/>
              <a:gd name="T59" fmla="*/ 2147483647 h 82"/>
              <a:gd name="T60" fmla="*/ 2147483647 w 206"/>
              <a:gd name="T61" fmla="*/ 2147483647 h 82"/>
              <a:gd name="T62" fmla="*/ 2147483647 w 206"/>
              <a:gd name="T63" fmla="*/ 2147483647 h 82"/>
              <a:gd name="T64" fmla="*/ 2147483647 w 206"/>
              <a:gd name="T65" fmla="*/ 2147483647 h 82"/>
              <a:gd name="T66" fmla="*/ 2147483647 w 206"/>
              <a:gd name="T67" fmla="*/ 2147483647 h 82"/>
              <a:gd name="T68" fmla="*/ 2147483647 w 206"/>
              <a:gd name="T69" fmla="*/ 2147483647 h 82"/>
              <a:gd name="T70" fmla="*/ 2147483647 w 206"/>
              <a:gd name="T71" fmla="*/ 2147483647 h 82"/>
              <a:gd name="T72" fmla="*/ 2147483647 w 206"/>
              <a:gd name="T73" fmla="*/ 2147483647 h 82"/>
              <a:gd name="T74" fmla="*/ 2147483647 w 206"/>
              <a:gd name="T75" fmla="*/ 2147483647 h 82"/>
              <a:gd name="T76" fmla="*/ 2147483647 w 206"/>
              <a:gd name="T77" fmla="*/ 2147483647 h 82"/>
              <a:gd name="T78" fmla="*/ 2147483647 w 206"/>
              <a:gd name="T79" fmla="*/ 2147483647 h 8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06" h="82">
                <a:moveTo>
                  <a:pt x="203" y="55"/>
                </a:moveTo>
                <a:cubicBezTo>
                  <a:pt x="202" y="50"/>
                  <a:pt x="197" y="47"/>
                  <a:pt x="188" y="45"/>
                </a:cubicBezTo>
                <a:cubicBezTo>
                  <a:pt x="188" y="45"/>
                  <a:pt x="116" y="38"/>
                  <a:pt x="83" y="4"/>
                </a:cubicBezTo>
                <a:cubicBezTo>
                  <a:pt x="82" y="3"/>
                  <a:pt x="78" y="0"/>
                  <a:pt x="75" y="0"/>
                </a:cubicBezTo>
                <a:cubicBezTo>
                  <a:pt x="73" y="0"/>
                  <a:pt x="71" y="1"/>
                  <a:pt x="70" y="2"/>
                </a:cubicBezTo>
                <a:cubicBezTo>
                  <a:pt x="70" y="3"/>
                  <a:pt x="69" y="4"/>
                  <a:pt x="69" y="6"/>
                </a:cubicBezTo>
                <a:cubicBezTo>
                  <a:pt x="56" y="5"/>
                  <a:pt x="37" y="4"/>
                  <a:pt x="24" y="4"/>
                </a:cubicBezTo>
                <a:cubicBezTo>
                  <a:pt x="20" y="4"/>
                  <a:pt x="17" y="4"/>
                  <a:pt x="14" y="4"/>
                </a:cubicBezTo>
                <a:cubicBezTo>
                  <a:pt x="14" y="4"/>
                  <a:pt x="14" y="4"/>
                  <a:pt x="14" y="4"/>
                </a:cubicBezTo>
                <a:cubicBezTo>
                  <a:pt x="12" y="4"/>
                  <a:pt x="11" y="4"/>
                  <a:pt x="9" y="4"/>
                </a:cubicBezTo>
                <a:cubicBezTo>
                  <a:pt x="5" y="5"/>
                  <a:pt x="0" y="9"/>
                  <a:pt x="0" y="21"/>
                </a:cubicBezTo>
                <a:cubicBezTo>
                  <a:pt x="0" y="71"/>
                  <a:pt x="0" y="71"/>
                  <a:pt x="0" y="71"/>
                </a:cubicBezTo>
                <a:cubicBezTo>
                  <a:pt x="0" y="81"/>
                  <a:pt x="0" y="81"/>
                  <a:pt x="0" y="81"/>
                </a:cubicBezTo>
                <a:cubicBezTo>
                  <a:pt x="0" y="81"/>
                  <a:pt x="2" y="82"/>
                  <a:pt x="4" y="82"/>
                </a:cubicBezTo>
                <a:cubicBezTo>
                  <a:pt x="12" y="82"/>
                  <a:pt x="12" y="82"/>
                  <a:pt x="12" y="82"/>
                </a:cubicBezTo>
                <a:cubicBezTo>
                  <a:pt x="12" y="77"/>
                  <a:pt x="12" y="77"/>
                  <a:pt x="12" y="77"/>
                </a:cubicBezTo>
                <a:cubicBezTo>
                  <a:pt x="16" y="77"/>
                  <a:pt x="16" y="77"/>
                  <a:pt x="16" y="77"/>
                </a:cubicBezTo>
                <a:cubicBezTo>
                  <a:pt x="16" y="82"/>
                  <a:pt x="16" y="82"/>
                  <a:pt x="16" y="82"/>
                </a:cubicBezTo>
                <a:cubicBezTo>
                  <a:pt x="27" y="82"/>
                  <a:pt x="27" y="82"/>
                  <a:pt x="27" y="82"/>
                </a:cubicBezTo>
                <a:cubicBezTo>
                  <a:pt x="32" y="82"/>
                  <a:pt x="32" y="82"/>
                  <a:pt x="32" y="82"/>
                </a:cubicBezTo>
                <a:cubicBezTo>
                  <a:pt x="32" y="77"/>
                  <a:pt x="32" y="77"/>
                  <a:pt x="32" y="77"/>
                </a:cubicBezTo>
                <a:cubicBezTo>
                  <a:pt x="36" y="77"/>
                  <a:pt x="36" y="77"/>
                  <a:pt x="36" y="77"/>
                </a:cubicBezTo>
                <a:cubicBezTo>
                  <a:pt x="36" y="82"/>
                  <a:pt x="36" y="82"/>
                  <a:pt x="36" y="82"/>
                </a:cubicBezTo>
                <a:cubicBezTo>
                  <a:pt x="48" y="82"/>
                  <a:pt x="48" y="82"/>
                  <a:pt x="48" y="82"/>
                </a:cubicBezTo>
                <a:cubicBezTo>
                  <a:pt x="52" y="82"/>
                  <a:pt x="52" y="82"/>
                  <a:pt x="52" y="82"/>
                </a:cubicBezTo>
                <a:cubicBezTo>
                  <a:pt x="52" y="77"/>
                  <a:pt x="52" y="77"/>
                  <a:pt x="52" y="77"/>
                </a:cubicBezTo>
                <a:cubicBezTo>
                  <a:pt x="56" y="77"/>
                  <a:pt x="56" y="77"/>
                  <a:pt x="56" y="77"/>
                </a:cubicBezTo>
                <a:cubicBezTo>
                  <a:pt x="56" y="82"/>
                  <a:pt x="56" y="82"/>
                  <a:pt x="56" y="82"/>
                </a:cubicBezTo>
                <a:cubicBezTo>
                  <a:pt x="125" y="82"/>
                  <a:pt x="125" y="82"/>
                  <a:pt x="125" y="82"/>
                </a:cubicBezTo>
                <a:cubicBezTo>
                  <a:pt x="125" y="77"/>
                  <a:pt x="125" y="77"/>
                  <a:pt x="125" y="77"/>
                </a:cubicBezTo>
                <a:cubicBezTo>
                  <a:pt x="129" y="77"/>
                  <a:pt x="129" y="77"/>
                  <a:pt x="129" y="77"/>
                </a:cubicBezTo>
                <a:cubicBezTo>
                  <a:pt x="129" y="82"/>
                  <a:pt x="129" y="82"/>
                  <a:pt x="129" y="82"/>
                </a:cubicBezTo>
                <a:cubicBezTo>
                  <a:pt x="133" y="82"/>
                  <a:pt x="133" y="82"/>
                  <a:pt x="133" y="82"/>
                </a:cubicBezTo>
                <a:cubicBezTo>
                  <a:pt x="143" y="82"/>
                  <a:pt x="143" y="82"/>
                  <a:pt x="143" y="82"/>
                </a:cubicBezTo>
                <a:cubicBezTo>
                  <a:pt x="143" y="77"/>
                  <a:pt x="143" y="77"/>
                  <a:pt x="143" y="77"/>
                </a:cubicBezTo>
                <a:cubicBezTo>
                  <a:pt x="147" y="77"/>
                  <a:pt x="147" y="77"/>
                  <a:pt x="147" y="77"/>
                </a:cubicBezTo>
                <a:cubicBezTo>
                  <a:pt x="147" y="82"/>
                  <a:pt x="147" y="82"/>
                  <a:pt x="147" y="82"/>
                </a:cubicBezTo>
                <a:cubicBezTo>
                  <a:pt x="156" y="82"/>
                  <a:pt x="156" y="82"/>
                  <a:pt x="156" y="82"/>
                </a:cubicBezTo>
                <a:cubicBezTo>
                  <a:pt x="158" y="82"/>
                  <a:pt x="158" y="82"/>
                  <a:pt x="158" y="82"/>
                </a:cubicBezTo>
                <a:cubicBezTo>
                  <a:pt x="158" y="77"/>
                  <a:pt x="158" y="77"/>
                  <a:pt x="158" y="77"/>
                </a:cubicBezTo>
                <a:cubicBezTo>
                  <a:pt x="162" y="77"/>
                  <a:pt x="162" y="77"/>
                  <a:pt x="162" y="77"/>
                </a:cubicBezTo>
                <a:cubicBezTo>
                  <a:pt x="162" y="82"/>
                  <a:pt x="162" y="82"/>
                  <a:pt x="162" y="82"/>
                </a:cubicBezTo>
                <a:cubicBezTo>
                  <a:pt x="169" y="82"/>
                  <a:pt x="169" y="82"/>
                  <a:pt x="169" y="82"/>
                </a:cubicBezTo>
                <a:cubicBezTo>
                  <a:pt x="175" y="82"/>
                  <a:pt x="175" y="82"/>
                  <a:pt x="175" y="82"/>
                </a:cubicBezTo>
                <a:cubicBezTo>
                  <a:pt x="178" y="82"/>
                  <a:pt x="178" y="82"/>
                  <a:pt x="178" y="82"/>
                </a:cubicBezTo>
                <a:cubicBezTo>
                  <a:pt x="178" y="77"/>
                  <a:pt x="178" y="77"/>
                  <a:pt x="178" y="77"/>
                </a:cubicBezTo>
                <a:cubicBezTo>
                  <a:pt x="182" y="77"/>
                  <a:pt x="182" y="77"/>
                  <a:pt x="182" y="77"/>
                </a:cubicBezTo>
                <a:cubicBezTo>
                  <a:pt x="182" y="82"/>
                  <a:pt x="182" y="82"/>
                  <a:pt x="182" y="82"/>
                </a:cubicBezTo>
                <a:cubicBezTo>
                  <a:pt x="188" y="82"/>
                  <a:pt x="188" y="82"/>
                  <a:pt x="188" y="82"/>
                </a:cubicBezTo>
                <a:cubicBezTo>
                  <a:pt x="193" y="82"/>
                  <a:pt x="193" y="82"/>
                  <a:pt x="193" y="82"/>
                </a:cubicBezTo>
                <a:cubicBezTo>
                  <a:pt x="196" y="82"/>
                  <a:pt x="198" y="81"/>
                  <a:pt x="198" y="81"/>
                </a:cubicBezTo>
                <a:cubicBezTo>
                  <a:pt x="198" y="70"/>
                  <a:pt x="198" y="70"/>
                  <a:pt x="198" y="70"/>
                </a:cubicBezTo>
                <a:cubicBezTo>
                  <a:pt x="199" y="69"/>
                  <a:pt x="206" y="62"/>
                  <a:pt x="203" y="55"/>
                </a:cubicBezTo>
                <a:close/>
                <a:moveTo>
                  <a:pt x="64" y="13"/>
                </a:moveTo>
                <a:cubicBezTo>
                  <a:pt x="54" y="15"/>
                  <a:pt x="41" y="14"/>
                  <a:pt x="29" y="12"/>
                </a:cubicBezTo>
                <a:cubicBezTo>
                  <a:pt x="42" y="12"/>
                  <a:pt x="53" y="13"/>
                  <a:pt x="64" y="13"/>
                </a:cubicBezTo>
                <a:close/>
                <a:moveTo>
                  <a:pt x="6" y="21"/>
                </a:moveTo>
                <a:cubicBezTo>
                  <a:pt x="6" y="17"/>
                  <a:pt x="7" y="11"/>
                  <a:pt x="11" y="10"/>
                </a:cubicBezTo>
                <a:cubicBezTo>
                  <a:pt x="11" y="10"/>
                  <a:pt x="12" y="10"/>
                  <a:pt x="13" y="10"/>
                </a:cubicBezTo>
                <a:cubicBezTo>
                  <a:pt x="13" y="10"/>
                  <a:pt x="13" y="10"/>
                  <a:pt x="13" y="10"/>
                </a:cubicBezTo>
                <a:cubicBezTo>
                  <a:pt x="24" y="16"/>
                  <a:pt x="24" y="16"/>
                  <a:pt x="24" y="16"/>
                </a:cubicBezTo>
                <a:cubicBezTo>
                  <a:pt x="45" y="24"/>
                  <a:pt x="60" y="25"/>
                  <a:pt x="70" y="17"/>
                </a:cubicBezTo>
                <a:cubicBezTo>
                  <a:pt x="75" y="12"/>
                  <a:pt x="75" y="12"/>
                  <a:pt x="75" y="12"/>
                </a:cubicBezTo>
                <a:cubicBezTo>
                  <a:pt x="75" y="12"/>
                  <a:pt x="75" y="12"/>
                  <a:pt x="75" y="12"/>
                </a:cubicBezTo>
                <a:cubicBezTo>
                  <a:pt x="75" y="12"/>
                  <a:pt x="75" y="12"/>
                  <a:pt x="75" y="12"/>
                </a:cubicBezTo>
                <a:cubicBezTo>
                  <a:pt x="75" y="12"/>
                  <a:pt x="75" y="12"/>
                  <a:pt x="75" y="12"/>
                </a:cubicBezTo>
                <a:cubicBezTo>
                  <a:pt x="75" y="9"/>
                  <a:pt x="75" y="9"/>
                  <a:pt x="75" y="9"/>
                </a:cubicBezTo>
                <a:cubicBezTo>
                  <a:pt x="75" y="7"/>
                  <a:pt x="75" y="7"/>
                  <a:pt x="75" y="6"/>
                </a:cubicBezTo>
                <a:cubicBezTo>
                  <a:pt x="76" y="7"/>
                  <a:pt x="78" y="8"/>
                  <a:pt x="79" y="8"/>
                </a:cubicBezTo>
                <a:cubicBezTo>
                  <a:pt x="87" y="17"/>
                  <a:pt x="97" y="23"/>
                  <a:pt x="107" y="29"/>
                </a:cubicBezTo>
                <a:cubicBezTo>
                  <a:pt x="104" y="28"/>
                  <a:pt x="104" y="28"/>
                  <a:pt x="104" y="28"/>
                </a:cubicBezTo>
                <a:cubicBezTo>
                  <a:pt x="104" y="28"/>
                  <a:pt x="91" y="27"/>
                  <a:pt x="94" y="34"/>
                </a:cubicBezTo>
                <a:cubicBezTo>
                  <a:pt x="97" y="42"/>
                  <a:pt x="114" y="46"/>
                  <a:pt x="114" y="46"/>
                </a:cubicBezTo>
                <a:cubicBezTo>
                  <a:pt x="133" y="49"/>
                  <a:pt x="133" y="49"/>
                  <a:pt x="133" y="49"/>
                </a:cubicBezTo>
                <a:cubicBezTo>
                  <a:pt x="133" y="49"/>
                  <a:pt x="146" y="51"/>
                  <a:pt x="160" y="47"/>
                </a:cubicBezTo>
                <a:cubicBezTo>
                  <a:pt x="160" y="47"/>
                  <a:pt x="160" y="47"/>
                  <a:pt x="160" y="47"/>
                </a:cubicBezTo>
                <a:cubicBezTo>
                  <a:pt x="175" y="50"/>
                  <a:pt x="187" y="51"/>
                  <a:pt x="188" y="51"/>
                </a:cubicBezTo>
                <a:cubicBezTo>
                  <a:pt x="193" y="52"/>
                  <a:pt x="197" y="54"/>
                  <a:pt x="198" y="57"/>
                </a:cubicBezTo>
                <a:cubicBezTo>
                  <a:pt x="198" y="59"/>
                  <a:pt x="196" y="63"/>
                  <a:pt x="194" y="65"/>
                </a:cubicBezTo>
                <a:cubicBezTo>
                  <a:pt x="6" y="65"/>
                  <a:pt x="6" y="65"/>
                  <a:pt x="6" y="65"/>
                </a:cubicBezTo>
                <a:lnTo>
                  <a:pt x="6" y="21"/>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grpSp>
        <p:nvGrpSpPr>
          <p:cNvPr id="37955" name="组合 124"/>
          <p:cNvGrpSpPr/>
          <p:nvPr/>
        </p:nvGrpSpPr>
        <p:grpSpPr bwMode="auto">
          <a:xfrm>
            <a:off x="1715692" y="1885342"/>
            <a:ext cx="269081" cy="329905"/>
            <a:chOff x="0" y="0"/>
            <a:chExt cx="323484" cy="396381"/>
          </a:xfrm>
        </p:grpSpPr>
        <p:sp>
          <p:nvSpPr>
            <p:cNvPr id="38186" name="Freeform 187"/>
            <p:cNvSpPr>
              <a:spLocks noEditPoints="1"/>
            </p:cNvSpPr>
            <p:nvPr/>
          </p:nvSpPr>
          <p:spPr bwMode="auto">
            <a:xfrm>
              <a:off x="0" y="0"/>
              <a:ext cx="323484" cy="369956"/>
            </a:xfrm>
            <a:custGeom>
              <a:avLst/>
              <a:gdLst>
                <a:gd name="T0" fmla="*/ 2147483647 w 150"/>
                <a:gd name="T1" fmla="*/ 2147483647 h 172"/>
                <a:gd name="T2" fmla="*/ 2147483647 w 150"/>
                <a:gd name="T3" fmla="*/ 2147483647 h 172"/>
                <a:gd name="T4" fmla="*/ 2147483647 w 150"/>
                <a:gd name="T5" fmla="*/ 2147483647 h 172"/>
                <a:gd name="T6" fmla="*/ 2147483647 w 150"/>
                <a:gd name="T7" fmla="*/ 0 h 172"/>
                <a:gd name="T8" fmla="*/ 2147483647 w 150"/>
                <a:gd name="T9" fmla="*/ 0 h 172"/>
                <a:gd name="T10" fmla="*/ 2147483647 w 150"/>
                <a:gd name="T11" fmla="*/ 0 h 172"/>
                <a:gd name="T12" fmla="*/ 2147483647 w 150"/>
                <a:gd name="T13" fmla="*/ 0 h 172"/>
                <a:gd name="T14" fmla="*/ 2147483647 w 150"/>
                <a:gd name="T15" fmla="*/ 2147483647 h 172"/>
                <a:gd name="T16" fmla="*/ 2147483647 w 150"/>
                <a:gd name="T17" fmla="*/ 2147483647 h 172"/>
                <a:gd name="T18" fmla="*/ 2147483647 w 150"/>
                <a:gd name="T19" fmla="*/ 2147483647 h 172"/>
                <a:gd name="T20" fmla="*/ 0 w 150"/>
                <a:gd name="T21" fmla="*/ 2147483647 h 172"/>
                <a:gd name="T22" fmla="*/ 2147483647 w 150"/>
                <a:gd name="T23" fmla="*/ 2147483647 h 172"/>
                <a:gd name="T24" fmla="*/ 2147483647 w 150"/>
                <a:gd name="T25" fmla="*/ 2147483647 h 172"/>
                <a:gd name="T26" fmla="*/ 2147483647 w 150"/>
                <a:gd name="T27" fmla="*/ 2147483647 h 172"/>
                <a:gd name="T28" fmla="*/ 2147483647 w 150"/>
                <a:gd name="T29" fmla="*/ 2147483647 h 172"/>
                <a:gd name="T30" fmla="*/ 2147483647 w 150"/>
                <a:gd name="T31" fmla="*/ 2147483647 h 172"/>
                <a:gd name="T32" fmla="*/ 2147483647 w 150"/>
                <a:gd name="T33" fmla="*/ 2147483647 h 172"/>
                <a:gd name="T34" fmla="*/ 2147483647 w 150"/>
                <a:gd name="T35" fmla="*/ 2147483647 h 172"/>
                <a:gd name="T36" fmla="*/ 2147483647 w 150"/>
                <a:gd name="T37" fmla="*/ 2147483647 h 172"/>
                <a:gd name="T38" fmla="*/ 2147483647 w 150"/>
                <a:gd name="T39" fmla="*/ 2147483647 h 172"/>
                <a:gd name="T40" fmla="*/ 2147483647 w 150"/>
                <a:gd name="T41" fmla="*/ 2147483647 h 172"/>
                <a:gd name="T42" fmla="*/ 2147483647 w 150"/>
                <a:gd name="T43" fmla="*/ 2147483647 h 172"/>
                <a:gd name="T44" fmla="*/ 2147483647 w 150"/>
                <a:gd name="T45" fmla="*/ 2147483647 h 172"/>
                <a:gd name="T46" fmla="*/ 2147483647 w 150"/>
                <a:gd name="T47" fmla="*/ 2147483647 h 172"/>
                <a:gd name="T48" fmla="*/ 2147483647 w 150"/>
                <a:gd name="T49" fmla="*/ 2147483647 h 172"/>
                <a:gd name="T50" fmla="*/ 2147483647 w 150"/>
                <a:gd name="T51" fmla="*/ 2147483647 h 172"/>
                <a:gd name="T52" fmla="*/ 2147483647 w 150"/>
                <a:gd name="T53" fmla="*/ 2147483647 h 172"/>
                <a:gd name="T54" fmla="*/ 2147483647 w 150"/>
                <a:gd name="T55" fmla="*/ 2147483647 h 172"/>
                <a:gd name="T56" fmla="*/ 2147483647 w 150"/>
                <a:gd name="T57" fmla="*/ 2147483647 h 172"/>
                <a:gd name="T58" fmla="*/ 2147483647 w 150"/>
                <a:gd name="T59" fmla="*/ 2147483647 h 172"/>
                <a:gd name="T60" fmla="*/ 2147483647 w 150"/>
                <a:gd name="T61" fmla="*/ 2147483647 h 172"/>
                <a:gd name="T62" fmla="*/ 2147483647 w 150"/>
                <a:gd name="T63" fmla="*/ 2147483647 h 172"/>
                <a:gd name="T64" fmla="*/ 2147483647 w 150"/>
                <a:gd name="T65" fmla="*/ 2147483647 h 172"/>
                <a:gd name="T66" fmla="*/ 2147483647 w 150"/>
                <a:gd name="T67" fmla="*/ 2147483647 h 172"/>
                <a:gd name="T68" fmla="*/ 2147483647 w 150"/>
                <a:gd name="T69" fmla="*/ 2147483647 h 172"/>
                <a:gd name="T70" fmla="*/ 2147483647 w 150"/>
                <a:gd name="T71" fmla="*/ 2147483647 h 172"/>
                <a:gd name="T72" fmla="*/ 2147483647 w 150"/>
                <a:gd name="T73" fmla="*/ 2147483647 h 172"/>
                <a:gd name="T74" fmla="*/ 2147483647 w 150"/>
                <a:gd name="T75" fmla="*/ 2147483647 h 172"/>
                <a:gd name="T76" fmla="*/ 2147483647 w 150"/>
                <a:gd name="T77" fmla="*/ 2147483647 h 172"/>
                <a:gd name="T78" fmla="*/ 2147483647 w 150"/>
                <a:gd name="T79" fmla="*/ 2147483647 h 172"/>
                <a:gd name="T80" fmla="*/ 2147483647 w 150"/>
                <a:gd name="T81" fmla="*/ 2147483647 h 172"/>
                <a:gd name="T82" fmla="*/ 2147483647 w 150"/>
                <a:gd name="T83" fmla="*/ 2147483647 h 172"/>
                <a:gd name="T84" fmla="*/ 2147483647 w 150"/>
                <a:gd name="T85" fmla="*/ 2147483647 h 172"/>
                <a:gd name="T86" fmla="*/ 2147483647 w 150"/>
                <a:gd name="T87" fmla="*/ 2147483647 h 172"/>
                <a:gd name="T88" fmla="*/ 2147483647 w 150"/>
                <a:gd name="T89" fmla="*/ 2147483647 h 172"/>
                <a:gd name="T90" fmla="*/ 2147483647 w 150"/>
                <a:gd name="T91" fmla="*/ 2147483647 h 172"/>
                <a:gd name="T92" fmla="*/ 2147483647 w 150"/>
                <a:gd name="T93" fmla="*/ 2147483647 h 172"/>
                <a:gd name="T94" fmla="*/ 2147483647 w 150"/>
                <a:gd name="T95" fmla="*/ 2147483647 h 172"/>
                <a:gd name="T96" fmla="*/ 2147483647 w 150"/>
                <a:gd name="T97" fmla="*/ 2147483647 h 172"/>
                <a:gd name="T98" fmla="*/ 2147483647 w 150"/>
                <a:gd name="T99" fmla="*/ 2147483647 h 17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50" h="172">
                  <a:moveTo>
                    <a:pt x="120" y="21"/>
                  </a:moveTo>
                  <a:cubicBezTo>
                    <a:pt x="120" y="20"/>
                    <a:pt x="120" y="12"/>
                    <a:pt x="120" y="6"/>
                  </a:cubicBezTo>
                  <a:cubicBezTo>
                    <a:pt x="127" y="6"/>
                    <a:pt x="127" y="6"/>
                    <a:pt x="127" y="6"/>
                  </a:cubicBezTo>
                  <a:cubicBezTo>
                    <a:pt x="127" y="0"/>
                    <a:pt x="127" y="0"/>
                    <a:pt x="127" y="0"/>
                  </a:cubicBezTo>
                  <a:cubicBezTo>
                    <a:pt x="120" y="0"/>
                    <a:pt x="120" y="0"/>
                    <a:pt x="120" y="0"/>
                  </a:cubicBezTo>
                  <a:cubicBezTo>
                    <a:pt x="30" y="0"/>
                    <a:pt x="30" y="0"/>
                    <a:pt x="30" y="0"/>
                  </a:cubicBezTo>
                  <a:cubicBezTo>
                    <a:pt x="23" y="0"/>
                    <a:pt x="23" y="0"/>
                    <a:pt x="23" y="0"/>
                  </a:cubicBezTo>
                  <a:cubicBezTo>
                    <a:pt x="23" y="6"/>
                    <a:pt x="23" y="6"/>
                    <a:pt x="23" y="6"/>
                  </a:cubicBezTo>
                  <a:cubicBezTo>
                    <a:pt x="30" y="6"/>
                    <a:pt x="30" y="6"/>
                    <a:pt x="30" y="6"/>
                  </a:cubicBezTo>
                  <a:cubicBezTo>
                    <a:pt x="30" y="12"/>
                    <a:pt x="30" y="20"/>
                    <a:pt x="30" y="21"/>
                  </a:cubicBezTo>
                  <a:cubicBezTo>
                    <a:pt x="0" y="15"/>
                    <a:pt x="0" y="15"/>
                    <a:pt x="0" y="15"/>
                  </a:cubicBezTo>
                  <a:cubicBezTo>
                    <a:pt x="0" y="15"/>
                    <a:pt x="12" y="76"/>
                    <a:pt x="53" y="76"/>
                  </a:cubicBezTo>
                  <a:cubicBezTo>
                    <a:pt x="53" y="76"/>
                    <a:pt x="53" y="76"/>
                    <a:pt x="53" y="76"/>
                  </a:cubicBezTo>
                  <a:cubicBezTo>
                    <a:pt x="56" y="79"/>
                    <a:pt x="58" y="81"/>
                    <a:pt x="61" y="83"/>
                  </a:cubicBezTo>
                  <a:cubicBezTo>
                    <a:pt x="59" y="83"/>
                    <a:pt x="58" y="84"/>
                    <a:pt x="58" y="86"/>
                  </a:cubicBezTo>
                  <a:cubicBezTo>
                    <a:pt x="58" y="88"/>
                    <a:pt x="59" y="89"/>
                    <a:pt x="61" y="89"/>
                  </a:cubicBezTo>
                  <a:cubicBezTo>
                    <a:pt x="65" y="89"/>
                    <a:pt x="65" y="89"/>
                    <a:pt x="65" y="89"/>
                  </a:cubicBezTo>
                  <a:cubicBezTo>
                    <a:pt x="55" y="132"/>
                    <a:pt x="55" y="132"/>
                    <a:pt x="55" y="132"/>
                  </a:cubicBezTo>
                  <a:cubicBezTo>
                    <a:pt x="48" y="132"/>
                    <a:pt x="48" y="132"/>
                    <a:pt x="48" y="132"/>
                  </a:cubicBezTo>
                  <a:cubicBezTo>
                    <a:pt x="48" y="172"/>
                    <a:pt x="48" y="172"/>
                    <a:pt x="48" y="172"/>
                  </a:cubicBezTo>
                  <a:cubicBezTo>
                    <a:pt x="105" y="172"/>
                    <a:pt x="105" y="172"/>
                    <a:pt x="105" y="172"/>
                  </a:cubicBezTo>
                  <a:cubicBezTo>
                    <a:pt x="105" y="132"/>
                    <a:pt x="105" y="132"/>
                    <a:pt x="105" y="132"/>
                  </a:cubicBezTo>
                  <a:cubicBezTo>
                    <a:pt x="97" y="132"/>
                    <a:pt x="97" y="132"/>
                    <a:pt x="97" y="132"/>
                  </a:cubicBezTo>
                  <a:cubicBezTo>
                    <a:pt x="87" y="89"/>
                    <a:pt x="87" y="89"/>
                    <a:pt x="87" y="89"/>
                  </a:cubicBezTo>
                  <a:cubicBezTo>
                    <a:pt x="91" y="89"/>
                    <a:pt x="91" y="89"/>
                    <a:pt x="91" y="89"/>
                  </a:cubicBezTo>
                  <a:cubicBezTo>
                    <a:pt x="93" y="89"/>
                    <a:pt x="95" y="88"/>
                    <a:pt x="95" y="86"/>
                  </a:cubicBezTo>
                  <a:cubicBezTo>
                    <a:pt x="95" y="84"/>
                    <a:pt x="93" y="83"/>
                    <a:pt x="91" y="83"/>
                  </a:cubicBezTo>
                  <a:cubicBezTo>
                    <a:pt x="89" y="83"/>
                    <a:pt x="89" y="83"/>
                    <a:pt x="89" y="83"/>
                  </a:cubicBezTo>
                  <a:cubicBezTo>
                    <a:pt x="92" y="81"/>
                    <a:pt x="94" y="79"/>
                    <a:pt x="97" y="76"/>
                  </a:cubicBezTo>
                  <a:cubicBezTo>
                    <a:pt x="97" y="76"/>
                    <a:pt x="97" y="76"/>
                    <a:pt x="97" y="76"/>
                  </a:cubicBezTo>
                  <a:cubicBezTo>
                    <a:pt x="138" y="76"/>
                    <a:pt x="150" y="15"/>
                    <a:pt x="150" y="15"/>
                  </a:cubicBezTo>
                  <a:lnTo>
                    <a:pt x="120" y="21"/>
                  </a:lnTo>
                  <a:close/>
                  <a:moveTo>
                    <a:pt x="8" y="21"/>
                  </a:moveTo>
                  <a:cubicBezTo>
                    <a:pt x="31" y="27"/>
                    <a:pt x="31" y="27"/>
                    <a:pt x="31" y="27"/>
                  </a:cubicBezTo>
                  <a:cubicBezTo>
                    <a:pt x="33" y="40"/>
                    <a:pt x="39" y="57"/>
                    <a:pt x="48" y="70"/>
                  </a:cubicBezTo>
                  <a:cubicBezTo>
                    <a:pt x="24" y="67"/>
                    <a:pt x="12" y="34"/>
                    <a:pt x="8" y="21"/>
                  </a:cubicBezTo>
                  <a:close/>
                  <a:moveTo>
                    <a:pt x="57" y="70"/>
                  </a:moveTo>
                  <a:cubicBezTo>
                    <a:pt x="56" y="70"/>
                    <a:pt x="41" y="57"/>
                    <a:pt x="39" y="12"/>
                  </a:cubicBezTo>
                  <a:cubicBezTo>
                    <a:pt x="45" y="11"/>
                    <a:pt x="45" y="11"/>
                    <a:pt x="45" y="11"/>
                  </a:cubicBezTo>
                  <a:cubicBezTo>
                    <a:pt x="47" y="54"/>
                    <a:pt x="61" y="65"/>
                    <a:pt x="61" y="66"/>
                  </a:cubicBezTo>
                  <a:lnTo>
                    <a:pt x="57" y="70"/>
                  </a:lnTo>
                  <a:close/>
                  <a:moveTo>
                    <a:pt x="97" y="137"/>
                  </a:moveTo>
                  <a:cubicBezTo>
                    <a:pt x="97" y="165"/>
                    <a:pt x="97" y="165"/>
                    <a:pt x="97" y="165"/>
                  </a:cubicBezTo>
                  <a:cubicBezTo>
                    <a:pt x="55" y="165"/>
                    <a:pt x="55" y="165"/>
                    <a:pt x="55" y="165"/>
                  </a:cubicBezTo>
                  <a:cubicBezTo>
                    <a:pt x="55" y="137"/>
                    <a:pt x="55" y="137"/>
                    <a:pt x="55" y="137"/>
                  </a:cubicBezTo>
                  <a:lnTo>
                    <a:pt x="97" y="137"/>
                  </a:lnTo>
                  <a:close/>
                  <a:moveTo>
                    <a:pt x="102" y="70"/>
                  </a:moveTo>
                  <a:cubicBezTo>
                    <a:pt x="111" y="57"/>
                    <a:pt x="117" y="40"/>
                    <a:pt x="119" y="27"/>
                  </a:cubicBezTo>
                  <a:cubicBezTo>
                    <a:pt x="142" y="21"/>
                    <a:pt x="142" y="21"/>
                    <a:pt x="142" y="21"/>
                  </a:cubicBezTo>
                  <a:cubicBezTo>
                    <a:pt x="138" y="34"/>
                    <a:pt x="126" y="67"/>
                    <a:pt x="102" y="70"/>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187" name="Rectangle 188"/>
            <p:cNvSpPr>
              <a:spLocks noChangeArrowheads="1"/>
            </p:cNvSpPr>
            <p:nvPr/>
          </p:nvSpPr>
          <p:spPr bwMode="auto">
            <a:xfrm>
              <a:off x="82010" y="374512"/>
              <a:ext cx="161286" cy="21869"/>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grpSp>
      <p:sp>
        <p:nvSpPr>
          <p:cNvPr id="37956" name="Freeform 189"/>
          <p:cNvSpPr>
            <a:spLocks noEditPoints="1"/>
          </p:cNvSpPr>
          <p:nvPr/>
        </p:nvSpPr>
        <p:spPr bwMode="auto">
          <a:xfrm>
            <a:off x="2349103" y="4509098"/>
            <a:ext cx="204788" cy="306085"/>
          </a:xfrm>
          <a:custGeom>
            <a:avLst/>
            <a:gdLst>
              <a:gd name="T0" fmla="*/ 2147483647 w 271"/>
              <a:gd name="T1" fmla="*/ 2147483647 h 404"/>
              <a:gd name="T2" fmla="*/ 2147483647 w 271"/>
              <a:gd name="T3" fmla="*/ 0 h 404"/>
              <a:gd name="T4" fmla="*/ 0 w 271"/>
              <a:gd name="T5" fmla="*/ 0 h 404"/>
              <a:gd name="T6" fmla="*/ 0 w 271"/>
              <a:gd name="T7" fmla="*/ 2147483647 h 404"/>
              <a:gd name="T8" fmla="*/ 2147483647 w 271"/>
              <a:gd name="T9" fmla="*/ 2147483647 h 404"/>
              <a:gd name="T10" fmla="*/ 2147483647 w 271"/>
              <a:gd name="T11" fmla="*/ 2147483647 h 404"/>
              <a:gd name="T12" fmla="*/ 2147483647 w 271"/>
              <a:gd name="T13" fmla="*/ 2147483647 h 404"/>
              <a:gd name="T14" fmla="*/ 2147483647 w 271"/>
              <a:gd name="T15" fmla="*/ 2147483647 h 404"/>
              <a:gd name="T16" fmla="*/ 2147483647 w 271"/>
              <a:gd name="T17" fmla="*/ 2147483647 h 404"/>
              <a:gd name="T18" fmla="*/ 2147483647 w 271"/>
              <a:gd name="T19" fmla="*/ 2147483647 h 404"/>
              <a:gd name="T20" fmla="*/ 2147483647 w 271"/>
              <a:gd name="T21" fmla="*/ 2147483647 h 404"/>
              <a:gd name="T22" fmla="*/ 2147483647 w 271"/>
              <a:gd name="T23" fmla="*/ 2147483647 h 404"/>
              <a:gd name="T24" fmla="*/ 2147483647 w 271"/>
              <a:gd name="T25" fmla="*/ 2147483647 h 404"/>
              <a:gd name="T26" fmla="*/ 2147483647 w 271"/>
              <a:gd name="T27" fmla="*/ 2147483647 h 404"/>
              <a:gd name="T28" fmla="*/ 2147483647 w 271"/>
              <a:gd name="T29" fmla="*/ 2147483647 h 404"/>
              <a:gd name="T30" fmla="*/ 2147483647 w 271"/>
              <a:gd name="T31" fmla="*/ 2147483647 h 404"/>
              <a:gd name="T32" fmla="*/ 2147483647 w 271"/>
              <a:gd name="T33" fmla="*/ 2147483647 h 404"/>
              <a:gd name="T34" fmla="*/ 2147483647 w 271"/>
              <a:gd name="T35" fmla="*/ 2147483647 h 404"/>
              <a:gd name="T36" fmla="*/ 2147483647 w 271"/>
              <a:gd name="T37" fmla="*/ 2147483647 h 404"/>
              <a:gd name="T38" fmla="*/ 2147483647 w 271"/>
              <a:gd name="T39" fmla="*/ 2147483647 h 404"/>
              <a:gd name="T40" fmla="*/ 2147483647 w 271"/>
              <a:gd name="T41" fmla="*/ 2147483647 h 404"/>
              <a:gd name="T42" fmla="*/ 2147483647 w 271"/>
              <a:gd name="T43" fmla="*/ 2147483647 h 404"/>
              <a:gd name="T44" fmla="*/ 2147483647 w 271"/>
              <a:gd name="T45" fmla="*/ 2147483647 h 404"/>
              <a:gd name="T46" fmla="*/ 2147483647 w 271"/>
              <a:gd name="T47" fmla="*/ 2147483647 h 404"/>
              <a:gd name="T48" fmla="*/ 2147483647 w 271"/>
              <a:gd name="T49" fmla="*/ 2147483647 h 404"/>
              <a:gd name="T50" fmla="*/ 2147483647 w 271"/>
              <a:gd name="T51" fmla="*/ 2147483647 h 404"/>
              <a:gd name="T52" fmla="*/ 2147483647 w 271"/>
              <a:gd name="T53" fmla="*/ 2147483647 h 404"/>
              <a:gd name="T54" fmla="*/ 2147483647 w 271"/>
              <a:gd name="T55" fmla="*/ 2147483647 h 404"/>
              <a:gd name="T56" fmla="*/ 2147483647 w 271"/>
              <a:gd name="T57" fmla="*/ 2147483647 h 404"/>
              <a:gd name="T58" fmla="*/ 2147483647 w 271"/>
              <a:gd name="T59" fmla="*/ 2147483647 h 404"/>
              <a:gd name="T60" fmla="*/ 2147483647 w 271"/>
              <a:gd name="T61" fmla="*/ 2147483647 h 404"/>
              <a:gd name="T62" fmla="*/ 2147483647 w 271"/>
              <a:gd name="T63" fmla="*/ 2147483647 h 404"/>
              <a:gd name="T64" fmla="*/ 2147483647 w 271"/>
              <a:gd name="T65" fmla="*/ 2147483647 h 40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71" h="404">
                <a:moveTo>
                  <a:pt x="108" y="63"/>
                </a:moveTo>
                <a:lnTo>
                  <a:pt x="71" y="0"/>
                </a:lnTo>
                <a:lnTo>
                  <a:pt x="0" y="0"/>
                </a:lnTo>
                <a:lnTo>
                  <a:pt x="0" y="9"/>
                </a:lnTo>
                <a:lnTo>
                  <a:pt x="63" y="9"/>
                </a:lnTo>
                <a:lnTo>
                  <a:pt x="94" y="63"/>
                </a:lnTo>
                <a:lnTo>
                  <a:pt x="30" y="63"/>
                </a:lnTo>
                <a:lnTo>
                  <a:pt x="30" y="120"/>
                </a:lnTo>
                <a:lnTo>
                  <a:pt x="52" y="120"/>
                </a:lnTo>
                <a:lnTo>
                  <a:pt x="59" y="170"/>
                </a:lnTo>
                <a:lnTo>
                  <a:pt x="52" y="122"/>
                </a:lnTo>
                <a:lnTo>
                  <a:pt x="59" y="170"/>
                </a:lnTo>
                <a:lnTo>
                  <a:pt x="61" y="196"/>
                </a:lnTo>
                <a:lnTo>
                  <a:pt x="61" y="193"/>
                </a:lnTo>
                <a:lnTo>
                  <a:pt x="68" y="271"/>
                </a:lnTo>
                <a:lnTo>
                  <a:pt x="71" y="271"/>
                </a:lnTo>
                <a:lnTo>
                  <a:pt x="85" y="401"/>
                </a:lnTo>
                <a:lnTo>
                  <a:pt x="217" y="401"/>
                </a:lnTo>
                <a:lnTo>
                  <a:pt x="217" y="404"/>
                </a:lnTo>
                <a:lnTo>
                  <a:pt x="227" y="340"/>
                </a:lnTo>
                <a:lnTo>
                  <a:pt x="224" y="340"/>
                </a:lnTo>
                <a:lnTo>
                  <a:pt x="231" y="281"/>
                </a:lnTo>
                <a:lnTo>
                  <a:pt x="250" y="120"/>
                </a:lnTo>
                <a:lnTo>
                  <a:pt x="271" y="120"/>
                </a:lnTo>
                <a:lnTo>
                  <a:pt x="271" y="63"/>
                </a:lnTo>
                <a:lnTo>
                  <a:pt x="108" y="63"/>
                </a:lnTo>
                <a:close/>
                <a:moveTo>
                  <a:pt x="217" y="399"/>
                </a:moveTo>
                <a:lnTo>
                  <a:pt x="71" y="271"/>
                </a:lnTo>
                <a:lnTo>
                  <a:pt x="63" y="200"/>
                </a:lnTo>
                <a:lnTo>
                  <a:pt x="222" y="340"/>
                </a:lnTo>
                <a:lnTo>
                  <a:pt x="217" y="399"/>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sp>
        <p:nvSpPr>
          <p:cNvPr id="37957" name="Freeform 190"/>
          <p:cNvSpPr>
            <a:spLocks noEditPoints="1"/>
          </p:cNvSpPr>
          <p:nvPr/>
        </p:nvSpPr>
        <p:spPr bwMode="auto">
          <a:xfrm>
            <a:off x="2821782" y="4565076"/>
            <a:ext cx="326231" cy="210805"/>
          </a:xfrm>
          <a:custGeom>
            <a:avLst/>
            <a:gdLst>
              <a:gd name="T0" fmla="*/ 2147483647 w 182"/>
              <a:gd name="T1" fmla="*/ 2147483647 h 118"/>
              <a:gd name="T2" fmla="*/ 2147483647 w 182"/>
              <a:gd name="T3" fmla="*/ 2147483647 h 118"/>
              <a:gd name="T4" fmla="*/ 2147483647 w 182"/>
              <a:gd name="T5" fmla="*/ 0 h 118"/>
              <a:gd name="T6" fmla="*/ 2147483647 w 182"/>
              <a:gd name="T7" fmla="*/ 2147483647 h 118"/>
              <a:gd name="T8" fmla="*/ 2147483647 w 182"/>
              <a:gd name="T9" fmla="*/ 2147483647 h 118"/>
              <a:gd name="T10" fmla="*/ 2147483647 w 182"/>
              <a:gd name="T11" fmla="*/ 2147483647 h 118"/>
              <a:gd name="T12" fmla="*/ 2147483647 w 182"/>
              <a:gd name="T13" fmla="*/ 2147483647 h 118"/>
              <a:gd name="T14" fmla="*/ 2147483647 w 182"/>
              <a:gd name="T15" fmla="*/ 2147483647 h 118"/>
              <a:gd name="T16" fmla="*/ 2147483647 w 182"/>
              <a:gd name="T17" fmla="*/ 2147483647 h 118"/>
              <a:gd name="T18" fmla="*/ 2147483647 w 182"/>
              <a:gd name="T19" fmla="*/ 2147483647 h 118"/>
              <a:gd name="T20" fmla="*/ 2147483647 w 182"/>
              <a:gd name="T21" fmla="*/ 2147483647 h 118"/>
              <a:gd name="T22" fmla="*/ 0 w 182"/>
              <a:gd name="T23" fmla="*/ 2147483647 h 118"/>
              <a:gd name="T24" fmla="*/ 2147483647 w 182"/>
              <a:gd name="T25" fmla="*/ 2147483647 h 118"/>
              <a:gd name="T26" fmla="*/ 2147483647 w 182"/>
              <a:gd name="T27" fmla="*/ 2147483647 h 118"/>
              <a:gd name="T28" fmla="*/ 2147483647 w 182"/>
              <a:gd name="T29" fmla="*/ 2147483647 h 118"/>
              <a:gd name="T30" fmla="*/ 2147483647 w 182"/>
              <a:gd name="T31" fmla="*/ 2147483647 h 118"/>
              <a:gd name="T32" fmla="*/ 2147483647 w 182"/>
              <a:gd name="T33" fmla="*/ 2147483647 h 118"/>
              <a:gd name="T34" fmla="*/ 2147483647 w 182"/>
              <a:gd name="T35" fmla="*/ 2147483647 h 118"/>
              <a:gd name="T36" fmla="*/ 2147483647 w 182"/>
              <a:gd name="T37" fmla="*/ 2147483647 h 118"/>
              <a:gd name="T38" fmla="*/ 2147483647 w 182"/>
              <a:gd name="T39" fmla="*/ 2147483647 h 118"/>
              <a:gd name="T40" fmla="*/ 2147483647 w 182"/>
              <a:gd name="T41" fmla="*/ 2147483647 h 118"/>
              <a:gd name="T42" fmla="*/ 2147483647 w 182"/>
              <a:gd name="T43" fmla="*/ 2147483647 h 118"/>
              <a:gd name="T44" fmla="*/ 2147483647 w 182"/>
              <a:gd name="T45" fmla="*/ 2147483647 h 118"/>
              <a:gd name="T46" fmla="*/ 2147483647 w 182"/>
              <a:gd name="T47" fmla="*/ 2147483647 h 118"/>
              <a:gd name="T48" fmla="*/ 2147483647 w 182"/>
              <a:gd name="T49" fmla="*/ 2147483647 h 118"/>
              <a:gd name="T50" fmla="*/ 2147483647 w 182"/>
              <a:gd name="T51" fmla="*/ 2147483647 h 118"/>
              <a:gd name="T52" fmla="*/ 2147483647 w 182"/>
              <a:gd name="T53" fmla="*/ 2147483647 h 118"/>
              <a:gd name="T54" fmla="*/ 2147483647 w 182"/>
              <a:gd name="T55" fmla="*/ 2147483647 h 118"/>
              <a:gd name="T56" fmla="*/ 2147483647 w 182"/>
              <a:gd name="T57" fmla="*/ 2147483647 h 118"/>
              <a:gd name="T58" fmla="*/ 2147483647 w 182"/>
              <a:gd name="T59" fmla="*/ 2147483647 h 118"/>
              <a:gd name="T60" fmla="*/ 2147483647 w 182"/>
              <a:gd name="T61" fmla="*/ 2147483647 h 118"/>
              <a:gd name="T62" fmla="*/ 2147483647 w 182"/>
              <a:gd name="T63" fmla="*/ 2147483647 h 11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82" h="118">
                <a:moveTo>
                  <a:pt x="145" y="44"/>
                </a:moveTo>
                <a:cubicBezTo>
                  <a:pt x="140" y="44"/>
                  <a:pt x="135" y="45"/>
                  <a:pt x="131" y="47"/>
                </a:cubicBezTo>
                <a:cubicBezTo>
                  <a:pt x="116" y="28"/>
                  <a:pt x="116" y="28"/>
                  <a:pt x="116" y="28"/>
                </a:cubicBezTo>
                <a:cubicBezTo>
                  <a:pt x="116" y="13"/>
                  <a:pt x="116" y="13"/>
                  <a:pt x="116" y="13"/>
                </a:cubicBezTo>
                <a:cubicBezTo>
                  <a:pt x="128" y="6"/>
                  <a:pt x="128" y="6"/>
                  <a:pt x="128" y="6"/>
                </a:cubicBezTo>
                <a:cubicBezTo>
                  <a:pt x="124" y="0"/>
                  <a:pt x="124" y="0"/>
                  <a:pt x="124" y="0"/>
                </a:cubicBezTo>
                <a:cubicBezTo>
                  <a:pt x="109" y="9"/>
                  <a:pt x="109" y="9"/>
                  <a:pt x="109" y="9"/>
                </a:cubicBezTo>
                <a:cubicBezTo>
                  <a:pt x="109" y="9"/>
                  <a:pt x="109" y="9"/>
                  <a:pt x="109" y="9"/>
                </a:cubicBezTo>
                <a:cubicBezTo>
                  <a:pt x="109" y="9"/>
                  <a:pt x="109" y="9"/>
                  <a:pt x="109" y="9"/>
                </a:cubicBezTo>
                <a:cubicBezTo>
                  <a:pt x="109" y="22"/>
                  <a:pt x="109" y="22"/>
                  <a:pt x="109" y="22"/>
                </a:cubicBezTo>
                <a:cubicBezTo>
                  <a:pt x="104" y="26"/>
                  <a:pt x="104" y="26"/>
                  <a:pt x="104" y="26"/>
                </a:cubicBezTo>
                <a:cubicBezTo>
                  <a:pt x="63" y="54"/>
                  <a:pt x="63" y="54"/>
                  <a:pt x="63" y="54"/>
                </a:cubicBezTo>
                <a:cubicBezTo>
                  <a:pt x="62" y="54"/>
                  <a:pt x="62" y="54"/>
                  <a:pt x="62" y="54"/>
                </a:cubicBezTo>
                <a:cubicBezTo>
                  <a:pt x="62" y="30"/>
                  <a:pt x="62" y="30"/>
                  <a:pt x="62" y="30"/>
                </a:cubicBezTo>
                <a:cubicBezTo>
                  <a:pt x="71" y="30"/>
                  <a:pt x="71" y="30"/>
                  <a:pt x="71" y="30"/>
                </a:cubicBezTo>
                <a:cubicBezTo>
                  <a:pt x="71" y="22"/>
                  <a:pt x="71" y="22"/>
                  <a:pt x="71" y="22"/>
                </a:cubicBezTo>
                <a:cubicBezTo>
                  <a:pt x="45" y="22"/>
                  <a:pt x="45" y="22"/>
                  <a:pt x="45" y="22"/>
                </a:cubicBezTo>
                <a:cubicBezTo>
                  <a:pt x="45" y="30"/>
                  <a:pt x="45" y="30"/>
                  <a:pt x="45" y="30"/>
                </a:cubicBezTo>
                <a:cubicBezTo>
                  <a:pt x="46" y="30"/>
                  <a:pt x="46" y="30"/>
                  <a:pt x="46" y="30"/>
                </a:cubicBezTo>
                <a:cubicBezTo>
                  <a:pt x="46" y="35"/>
                  <a:pt x="46" y="35"/>
                  <a:pt x="46" y="35"/>
                </a:cubicBezTo>
                <a:cubicBezTo>
                  <a:pt x="55" y="35"/>
                  <a:pt x="55" y="35"/>
                  <a:pt x="55" y="35"/>
                </a:cubicBezTo>
                <a:cubicBezTo>
                  <a:pt x="55" y="48"/>
                  <a:pt x="55" y="48"/>
                  <a:pt x="55" y="48"/>
                </a:cubicBezTo>
                <a:cubicBezTo>
                  <a:pt x="50" y="45"/>
                  <a:pt x="44" y="44"/>
                  <a:pt x="37" y="44"/>
                </a:cubicBezTo>
                <a:cubicBezTo>
                  <a:pt x="17" y="44"/>
                  <a:pt x="0" y="60"/>
                  <a:pt x="0" y="81"/>
                </a:cubicBezTo>
                <a:cubicBezTo>
                  <a:pt x="0" y="102"/>
                  <a:pt x="17" y="118"/>
                  <a:pt x="37" y="118"/>
                </a:cubicBezTo>
                <a:cubicBezTo>
                  <a:pt x="57" y="118"/>
                  <a:pt x="74" y="102"/>
                  <a:pt x="74" y="82"/>
                </a:cubicBezTo>
                <a:cubicBezTo>
                  <a:pt x="120" y="48"/>
                  <a:pt x="120" y="48"/>
                  <a:pt x="120" y="48"/>
                </a:cubicBezTo>
                <a:cubicBezTo>
                  <a:pt x="123" y="51"/>
                  <a:pt x="123" y="51"/>
                  <a:pt x="123" y="51"/>
                </a:cubicBezTo>
                <a:cubicBezTo>
                  <a:pt x="114" y="58"/>
                  <a:pt x="108" y="69"/>
                  <a:pt x="108" y="81"/>
                </a:cubicBezTo>
                <a:cubicBezTo>
                  <a:pt x="108" y="102"/>
                  <a:pt x="125" y="118"/>
                  <a:pt x="145" y="118"/>
                </a:cubicBezTo>
                <a:cubicBezTo>
                  <a:pt x="166" y="118"/>
                  <a:pt x="182" y="102"/>
                  <a:pt x="182" y="81"/>
                </a:cubicBezTo>
                <a:cubicBezTo>
                  <a:pt x="182" y="60"/>
                  <a:pt x="166" y="44"/>
                  <a:pt x="145" y="44"/>
                </a:cubicBezTo>
                <a:close/>
                <a:moveTo>
                  <a:pt x="64" y="65"/>
                </a:moveTo>
                <a:cubicBezTo>
                  <a:pt x="66" y="68"/>
                  <a:pt x="67" y="72"/>
                  <a:pt x="68" y="75"/>
                </a:cubicBezTo>
                <a:cubicBezTo>
                  <a:pt x="66" y="76"/>
                  <a:pt x="66" y="76"/>
                  <a:pt x="66" y="76"/>
                </a:cubicBezTo>
                <a:cubicBezTo>
                  <a:pt x="47" y="76"/>
                  <a:pt x="47" y="76"/>
                  <a:pt x="47" y="76"/>
                </a:cubicBezTo>
                <a:lnTo>
                  <a:pt x="64" y="65"/>
                </a:lnTo>
                <a:close/>
                <a:moveTo>
                  <a:pt x="37" y="112"/>
                </a:moveTo>
                <a:cubicBezTo>
                  <a:pt x="20" y="112"/>
                  <a:pt x="6" y="98"/>
                  <a:pt x="6" y="81"/>
                </a:cubicBezTo>
                <a:cubicBezTo>
                  <a:pt x="6" y="64"/>
                  <a:pt x="20" y="50"/>
                  <a:pt x="37" y="50"/>
                </a:cubicBezTo>
                <a:cubicBezTo>
                  <a:pt x="45" y="50"/>
                  <a:pt x="53" y="53"/>
                  <a:pt x="58" y="58"/>
                </a:cubicBezTo>
                <a:cubicBezTo>
                  <a:pt x="38" y="72"/>
                  <a:pt x="38" y="72"/>
                  <a:pt x="38" y="72"/>
                </a:cubicBezTo>
                <a:cubicBezTo>
                  <a:pt x="37" y="72"/>
                  <a:pt x="37" y="72"/>
                  <a:pt x="37" y="72"/>
                </a:cubicBezTo>
                <a:cubicBezTo>
                  <a:pt x="32" y="72"/>
                  <a:pt x="28" y="76"/>
                  <a:pt x="28" y="81"/>
                </a:cubicBezTo>
                <a:cubicBezTo>
                  <a:pt x="28" y="86"/>
                  <a:pt x="32" y="90"/>
                  <a:pt x="37" y="90"/>
                </a:cubicBezTo>
                <a:cubicBezTo>
                  <a:pt x="41" y="90"/>
                  <a:pt x="43" y="88"/>
                  <a:pt x="45" y="86"/>
                </a:cubicBezTo>
                <a:cubicBezTo>
                  <a:pt x="68" y="86"/>
                  <a:pt x="68" y="86"/>
                  <a:pt x="68" y="86"/>
                </a:cubicBezTo>
                <a:cubicBezTo>
                  <a:pt x="66" y="101"/>
                  <a:pt x="53" y="112"/>
                  <a:pt x="37" y="112"/>
                </a:cubicBezTo>
                <a:close/>
                <a:moveTo>
                  <a:pt x="73" y="71"/>
                </a:moveTo>
                <a:cubicBezTo>
                  <a:pt x="72" y="68"/>
                  <a:pt x="71" y="65"/>
                  <a:pt x="69" y="61"/>
                </a:cubicBezTo>
                <a:cubicBezTo>
                  <a:pt x="109" y="33"/>
                  <a:pt x="109" y="33"/>
                  <a:pt x="109" y="33"/>
                </a:cubicBezTo>
                <a:cubicBezTo>
                  <a:pt x="115" y="41"/>
                  <a:pt x="115" y="41"/>
                  <a:pt x="115" y="41"/>
                </a:cubicBezTo>
                <a:lnTo>
                  <a:pt x="73" y="71"/>
                </a:lnTo>
                <a:close/>
                <a:moveTo>
                  <a:pt x="145" y="112"/>
                </a:moveTo>
                <a:cubicBezTo>
                  <a:pt x="128" y="112"/>
                  <a:pt x="114" y="98"/>
                  <a:pt x="114" y="81"/>
                </a:cubicBezTo>
                <a:cubicBezTo>
                  <a:pt x="114" y="71"/>
                  <a:pt x="119" y="62"/>
                  <a:pt x="126" y="56"/>
                </a:cubicBezTo>
                <a:cubicBezTo>
                  <a:pt x="139" y="74"/>
                  <a:pt x="139" y="74"/>
                  <a:pt x="139" y="74"/>
                </a:cubicBezTo>
                <a:cubicBezTo>
                  <a:pt x="137" y="76"/>
                  <a:pt x="136" y="78"/>
                  <a:pt x="136" y="81"/>
                </a:cubicBezTo>
                <a:cubicBezTo>
                  <a:pt x="136" y="86"/>
                  <a:pt x="140" y="90"/>
                  <a:pt x="145" y="90"/>
                </a:cubicBezTo>
                <a:cubicBezTo>
                  <a:pt x="150" y="90"/>
                  <a:pt x="154" y="86"/>
                  <a:pt x="154" y="81"/>
                </a:cubicBezTo>
                <a:cubicBezTo>
                  <a:pt x="154" y="78"/>
                  <a:pt x="153" y="75"/>
                  <a:pt x="151" y="74"/>
                </a:cubicBezTo>
                <a:cubicBezTo>
                  <a:pt x="134" y="52"/>
                  <a:pt x="134" y="52"/>
                  <a:pt x="134" y="52"/>
                </a:cubicBezTo>
                <a:cubicBezTo>
                  <a:pt x="138" y="51"/>
                  <a:pt x="141" y="50"/>
                  <a:pt x="145" y="50"/>
                </a:cubicBezTo>
                <a:cubicBezTo>
                  <a:pt x="162" y="50"/>
                  <a:pt x="176" y="64"/>
                  <a:pt x="176" y="81"/>
                </a:cubicBezTo>
                <a:cubicBezTo>
                  <a:pt x="176" y="98"/>
                  <a:pt x="162" y="112"/>
                  <a:pt x="145" y="112"/>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grpSp>
        <p:nvGrpSpPr>
          <p:cNvPr id="37958" name="组合 256"/>
          <p:cNvGrpSpPr/>
          <p:nvPr/>
        </p:nvGrpSpPr>
        <p:grpSpPr bwMode="auto">
          <a:xfrm>
            <a:off x="3357562" y="4488852"/>
            <a:ext cx="319088" cy="364444"/>
            <a:chOff x="0" y="0"/>
            <a:chExt cx="383624" cy="438297"/>
          </a:xfrm>
        </p:grpSpPr>
        <p:sp>
          <p:nvSpPr>
            <p:cNvPr id="38153" name="Freeform 191"/>
            <p:cNvSpPr/>
            <p:nvPr/>
          </p:nvSpPr>
          <p:spPr bwMode="auto">
            <a:xfrm>
              <a:off x="210492" y="0"/>
              <a:ext cx="61052" cy="61052"/>
            </a:xfrm>
            <a:custGeom>
              <a:avLst/>
              <a:gdLst>
                <a:gd name="T0" fmla="*/ 2147483647 w 28"/>
                <a:gd name="T1" fmla="*/ 2147483647 h 28"/>
                <a:gd name="T2" fmla="*/ 2147483647 w 28"/>
                <a:gd name="T3" fmla="*/ 2147483647 h 28"/>
                <a:gd name="T4" fmla="*/ 0 w 28"/>
                <a:gd name="T5" fmla="*/ 0 h 28"/>
                <a:gd name="T6" fmla="*/ 2147483647 w 28"/>
                <a:gd name="T7" fmla="*/ 2147483647 h 28"/>
                <a:gd name="T8" fmla="*/ 2147483647 w 28"/>
                <a:gd name="T9" fmla="*/ 2147483647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28">
                  <a:moveTo>
                    <a:pt x="28" y="28"/>
                  </a:moveTo>
                  <a:cubicBezTo>
                    <a:pt x="28" y="21"/>
                    <a:pt x="25" y="14"/>
                    <a:pt x="20" y="9"/>
                  </a:cubicBezTo>
                  <a:cubicBezTo>
                    <a:pt x="14" y="3"/>
                    <a:pt x="7" y="0"/>
                    <a:pt x="0" y="0"/>
                  </a:cubicBezTo>
                  <a:cubicBezTo>
                    <a:pt x="1" y="6"/>
                    <a:pt x="4" y="13"/>
                    <a:pt x="10" y="18"/>
                  </a:cubicBezTo>
                  <a:cubicBezTo>
                    <a:pt x="15" y="24"/>
                    <a:pt x="22" y="27"/>
                    <a:pt x="28" y="28"/>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154" name="Freeform 192"/>
            <p:cNvSpPr/>
            <p:nvPr/>
          </p:nvSpPr>
          <p:spPr bwMode="auto">
            <a:xfrm>
              <a:off x="88388" y="56496"/>
              <a:ext cx="36449" cy="12757"/>
            </a:xfrm>
            <a:custGeom>
              <a:avLst/>
              <a:gdLst>
                <a:gd name="T0" fmla="*/ 2147483647 w 40"/>
                <a:gd name="T1" fmla="*/ 2147483647 h 14"/>
                <a:gd name="T2" fmla="*/ 2147483647 w 40"/>
                <a:gd name="T3" fmla="*/ 2147483647 h 14"/>
                <a:gd name="T4" fmla="*/ 2147483647 w 40"/>
                <a:gd name="T5" fmla="*/ 0 h 14"/>
                <a:gd name="T6" fmla="*/ 0 w 40"/>
                <a:gd name="T7" fmla="*/ 0 h 14"/>
                <a:gd name="T8" fmla="*/ 2147483647 w 40"/>
                <a:gd name="T9" fmla="*/ 2147483647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14">
                  <a:moveTo>
                    <a:pt x="11" y="14"/>
                  </a:moveTo>
                  <a:lnTo>
                    <a:pt x="40" y="14"/>
                  </a:lnTo>
                  <a:lnTo>
                    <a:pt x="30" y="0"/>
                  </a:lnTo>
                  <a:lnTo>
                    <a:pt x="0" y="0"/>
                  </a:lnTo>
                  <a:lnTo>
                    <a:pt x="11" y="14"/>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155" name="Freeform 193"/>
            <p:cNvSpPr/>
            <p:nvPr/>
          </p:nvSpPr>
          <p:spPr bwMode="auto">
            <a:xfrm>
              <a:off x="184978" y="125749"/>
              <a:ext cx="36449" cy="12757"/>
            </a:xfrm>
            <a:custGeom>
              <a:avLst/>
              <a:gdLst>
                <a:gd name="T0" fmla="*/ 2147483647 w 40"/>
                <a:gd name="T1" fmla="*/ 2147483647 h 14"/>
                <a:gd name="T2" fmla="*/ 2147483647 w 40"/>
                <a:gd name="T3" fmla="*/ 0 h 14"/>
                <a:gd name="T4" fmla="*/ 0 w 40"/>
                <a:gd name="T5" fmla="*/ 0 h 14"/>
                <a:gd name="T6" fmla="*/ 2147483647 w 40"/>
                <a:gd name="T7" fmla="*/ 2147483647 h 14"/>
                <a:gd name="T8" fmla="*/ 2147483647 w 40"/>
                <a:gd name="T9" fmla="*/ 2147483647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14">
                  <a:moveTo>
                    <a:pt x="40" y="14"/>
                  </a:moveTo>
                  <a:lnTo>
                    <a:pt x="31" y="0"/>
                  </a:lnTo>
                  <a:lnTo>
                    <a:pt x="0" y="0"/>
                  </a:lnTo>
                  <a:lnTo>
                    <a:pt x="9" y="14"/>
                  </a:lnTo>
                  <a:lnTo>
                    <a:pt x="40" y="14"/>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156" name="Freeform 194"/>
            <p:cNvSpPr/>
            <p:nvPr/>
          </p:nvSpPr>
          <p:spPr bwMode="auto">
            <a:xfrm>
              <a:off x="58318" y="125749"/>
              <a:ext cx="36449" cy="12757"/>
            </a:xfrm>
            <a:custGeom>
              <a:avLst/>
              <a:gdLst>
                <a:gd name="T0" fmla="*/ 2147483647 w 40"/>
                <a:gd name="T1" fmla="*/ 2147483647 h 14"/>
                <a:gd name="T2" fmla="*/ 2147483647 w 40"/>
                <a:gd name="T3" fmla="*/ 0 h 14"/>
                <a:gd name="T4" fmla="*/ 0 w 40"/>
                <a:gd name="T5" fmla="*/ 0 h 14"/>
                <a:gd name="T6" fmla="*/ 2147483647 w 40"/>
                <a:gd name="T7" fmla="*/ 2147483647 h 14"/>
                <a:gd name="T8" fmla="*/ 2147483647 w 40"/>
                <a:gd name="T9" fmla="*/ 2147483647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14">
                  <a:moveTo>
                    <a:pt x="40" y="14"/>
                  </a:moveTo>
                  <a:lnTo>
                    <a:pt x="30" y="0"/>
                  </a:lnTo>
                  <a:lnTo>
                    <a:pt x="0" y="0"/>
                  </a:lnTo>
                  <a:lnTo>
                    <a:pt x="11" y="14"/>
                  </a:lnTo>
                  <a:lnTo>
                    <a:pt x="40" y="14"/>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157" name="Freeform 195"/>
            <p:cNvSpPr/>
            <p:nvPr/>
          </p:nvSpPr>
          <p:spPr bwMode="auto">
            <a:xfrm>
              <a:off x="142150" y="125749"/>
              <a:ext cx="36449" cy="12757"/>
            </a:xfrm>
            <a:custGeom>
              <a:avLst/>
              <a:gdLst>
                <a:gd name="T0" fmla="*/ 2147483647 w 40"/>
                <a:gd name="T1" fmla="*/ 2147483647 h 14"/>
                <a:gd name="T2" fmla="*/ 2147483647 w 40"/>
                <a:gd name="T3" fmla="*/ 2147483647 h 14"/>
                <a:gd name="T4" fmla="*/ 2147483647 w 40"/>
                <a:gd name="T5" fmla="*/ 0 h 14"/>
                <a:gd name="T6" fmla="*/ 0 w 40"/>
                <a:gd name="T7" fmla="*/ 0 h 14"/>
                <a:gd name="T8" fmla="*/ 2147483647 w 40"/>
                <a:gd name="T9" fmla="*/ 2147483647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14">
                  <a:moveTo>
                    <a:pt x="9" y="14"/>
                  </a:moveTo>
                  <a:lnTo>
                    <a:pt x="40" y="14"/>
                  </a:lnTo>
                  <a:lnTo>
                    <a:pt x="28" y="0"/>
                  </a:lnTo>
                  <a:lnTo>
                    <a:pt x="0" y="0"/>
                  </a:lnTo>
                  <a:lnTo>
                    <a:pt x="9" y="14"/>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158" name="Freeform 196"/>
            <p:cNvSpPr/>
            <p:nvPr/>
          </p:nvSpPr>
          <p:spPr bwMode="auto">
            <a:xfrm>
              <a:off x="101145" y="125749"/>
              <a:ext cx="34627" cy="12757"/>
            </a:xfrm>
            <a:custGeom>
              <a:avLst/>
              <a:gdLst>
                <a:gd name="T0" fmla="*/ 2147483647 w 38"/>
                <a:gd name="T1" fmla="*/ 2147483647 h 14"/>
                <a:gd name="T2" fmla="*/ 2147483647 w 38"/>
                <a:gd name="T3" fmla="*/ 0 h 14"/>
                <a:gd name="T4" fmla="*/ 0 w 38"/>
                <a:gd name="T5" fmla="*/ 0 h 14"/>
                <a:gd name="T6" fmla="*/ 2147483647 w 38"/>
                <a:gd name="T7" fmla="*/ 2147483647 h 14"/>
                <a:gd name="T8" fmla="*/ 2147483647 w 38"/>
                <a:gd name="T9" fmla="*/ 2147483647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14">
                  <a:moveTo>
                    <a:pt x="38" y="14"/>
                  </a:moveTo>
                  <a:lnTo>
                    <a:pt x="26" y="0"/>
                  </a:lnTo>
                  <a:lnTo>
                    <a:pt x="0" y="0"/>
                  </a:lnTo>
                  <a:lnTo>
                    <a:pt x="12" y="14"/>
                  </a:lnTo>
                  <a:lnTo>
                    <a:pt x="38" y="14"/>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159" name="Freeform 197"/>
            <p:cNvSpPr/>
            <p:nvPr/>
          </p:nvSpPr>
          <p:spPr bwMode="auto">
            <a:xfrm>
              <a:off x="115725" y="91122"/>
              <a:ext cx="37360" cy="12757"/>
            </a:xfrm>
            <a:custGeom>
              <a:avLst/>
              <a:gdLst>
                <a:gd name="T0" fmla="*/ 2147483647 w 41"/>
                <a:gd name="T1" fmla="*/ 2147483647 h 14"/>
                <a:gd name="T2" fmla="*/ 2147483647 w 41"/>
                <a:gd name="T3" fmla="*/ 2147483647 h 14"/>
                <a:gd name="T4" fmla="*/ 2147483647 w 41"/>
                <a:gd name="T5" fmla="*/ 0 h 14"/>
                <a:gd name="T6" fmla="*/ 0 w 41"/>
                <a:gd name="T7" fmla="*/ 0 h 14"/>
                <a:gd name="T8" fmla="*/ 2147483647 w 41"/>
                <a:gd name="T9" fmla="*/ 2147483647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14">
                  <a:moveTo>
                    <a:pt x="10" y="14"/>
                  </a:moveTo>
                  <a:lnTo>
                    <a:pt x="41" y="14"/>
                  </a:lnTo>
                  <a:lnTo>
                    <a:pt x="29" y="0"/>
                  </a:lnTo>
                  <a:lnTo>
                    <a:pt x="0" y="0"/>
                  </a:lnTo>
                  <a:lnTo>
                    <a:pt x="10" y="14"/>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160" name="Freeform 198"/>
            <p:cNvSpPr/>
            <p:nvPr/>
          </p:nvSpPr>
          <p:spPr bwMode="auto">
            <a:xfrm>
              <a:off x="74720" y="91122"/>
              <a:ext cx="34627" cy="12757"/>
            </a:xfrm>
            <a:custGeom>
              <a:avLst/>
              <a:gdLst>
                <a:gd name="T0" fmla="*/ 2147483647 w 38"/>
                <a:gd name="T1" fmla="*/ 2147483647 h 14"/>
                <a:gd name="T2" fmla="*/ 2147483647 w 38"/>
                <a:gd name="T3" fmla="*/ 0 h 14"/>
                <a:gd name="T4" fmla="*/ 0 w 38"/>
                <a:gd name="T5" fmla="*/ 0 h 14"/>
                <a:gd name="T6" fmla="*/ 2147483647 w 38"/>
                <a:gd name="T7" fmla="*/ 2147483647 h 14"/>
                <a:gd name="T8" fmla="*/ 2147483647 w 38"/>
                <a:gd name="T9" fmla="*/ 2147483647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14">
                  <a:moveTo>
                    <a:pt x="38" y="14"/>
                  </a:moveTo>
                  <a:lnTo>
                    <a:pt x="26" y="0"/>
                  </a:lnTo>
                  <a:lnTo>
                    <a:pt x="0" y="0"/>
                  </a:lnTo>
                  <a:lnTo>
                    <a:pt x="12" y="14"/>
                  </a:lnTo>
                  <a:lnTo>
                    <a:pt x="38" y="14"/>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161" name="Freeform 199"/>
            <p:cNvSpPr/>
            <p:nvPr/>
          </p:nvSpPr>
          <p:spPr bwMode="auto">
            <a:xfrm>
              <a:off x="191357" y="192268"/>
              <a:ext cx="36449" cy="12757"/>
            </a:xfrm>
            <a:custGeom>
              <a:avLst/>
              <a:gdLst>
                <a:gd name="T0" fmla="*/ 2147483647 w 40"/>
                <a:gd name="T1" fmla="*/ 2147483647 h 14"/>
                <a:gd name="T2" fmla="*/ 2147483647 w 40"/>
                <a:gd name="T3" fmla="*/ 2147483647 h 14"/>
                <a:gd name="T4" fmla="*/ 2147483647 w 40"/>
                <a:gd name="T5" fmla="*/ 0 h 14"/>
                <a:gd name="T6" fmla="*/ 0 w 40"/>
                <a:gd name="T7" fmla="*/ 0 h 14"/>
                <a:gd name="T8" fmla="*/ 2147483647 w 40"/>
                <a:gd name="T9" fmla="*/ 2147483647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14">
                  <a:moveTo>
                    <a:pt x="12" y="14"/>
                  </a:moveTo>
                  <a:lnTo>
                    <a:pt x="40" y="14"/>
                  </a:lnTo>
                  <a:lnTo>
                    <a:pt x="31" y="0"/>
                  </a:lnTo>
                  <a:lnTo>
                    <a:pt x="0" y="0"/>
                  </a:lnTo>
                  <a:lnTo>
                    <a:pt x="12" y="14"/>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162" name="Freeform 200"/>
            <p:cNvSpPr/>
            <p:nvPr/>
          </p:nvSpPr>
          <p:spPr bwMode="auto">
            <a:xfrm>
              <a:off x="153085" y="192268"/>
              <a:ext cx="31892" cy="12757"/>
            </a:xfrm>
            <a:custGeom>
              <a:avLst/>
              <a:gdLst>
                <a:gd name="T0" fmla="*/ 0 w 35"/>
                <a:gd name="T1" fmla="*/ 0 h 14"/>
                <a:gd name="T2" fmla="*/ 2147483647 w 35"/>
                <a:gd name="T3" fmla="*/ 2147483647 h 14"/>
                <a:gd name="T4" fmla="*/ 2147483647 w 35"/>
                <a:gd name="T5" fmla="*/ 2147483647 h 14"/>
                <a:gd name="T6" fmla="*/ 2147483647 w 35"/>
                <a:gd name="T7" fmla="*/ 0 h 14"/>
                <a:gd name="T8" fmla="*/ 0 w 35"/>
                <a:gd name="T9" fmla="*/ 0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14">
                  <a:moveTo>
                    <a:pt x="0" y="0"/>
                  </a:moveTo>
                  <a:lnTo>
                    <a:pt x="9" y="14"/>
                  </a:lnTo>
                  <a:lnTo>
                    <a:pt x="35" y="14"/>
                  </a:lnTo>
                  <a:lnTo>
                    <a:pt x="26" y="0"/>
                  </a:lnTo>
                  <a:lnTo>
                    <a:pt x="0" y="0"/>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163" name="Freeform 201"/>
            <p:cNvSpPr/>
            <p:nvPr/>
          </p:nvSpPr>
          <p:spPr bwMode="auto">
            <a:xfrm>
              <a:off x="64697" y="192268"/>
              <a:ext cx="38271" cy="12757"/>
            </a:xfrm>
            <a:custGeom>
              <a:avLst/>
              <a:gdLst>
                <a:gd name="T0" fmla="*/ 2147483647 w 42"/>
                <a:gd name="T1" fmla="*/ 0 h 14"/>
                <a:gd name="T2" fmla="*/ 0 w 42"/>
                <a:gd name="T3" fmla="*/ 0 h 14"/>
                <a:gd name="T4" fmla="*/ 2147483647 w 42"/>
                <a:gd name="T5" fmla="*/ 2147483647 h 14"/>
                <a:gd name="T6" fmla="*/ 2147483647 w 42"/>
                <a:gd name="T7" fmla="*/ 2147483647 h 14"/>
                <a:gd name="T8" fmla="*/ 2147483647 w 42"/>
                <a:gd name="T9" fmla="*/ 0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14">
                  <a:moveTo>
                    <a:pt x="30" y="0"/>
                  </a:moveTo>
                  <a:lnTo>
                    <a:pt x="0" y="0"/>
                  </a:lnTo>
                  <a:lnTo>
                    <a:pt x="11" y="14"/>
                  </a:lnTo>
                  <a:lnTo>
                    <a:pt x="42" y="14"/>
                  </a:lnTo>
                  <a:lnTo>
                    <a:pt x="30" y="0"/>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164" name="Freeform 202"/>
            <p:cNvSpPr/>
            <p:nvPr/>
          </p:nvSpPr>
          <p:spPr bwMode="auto">
            <a:xfrm>
              <a:off x="109346" y="192268"/>
              <a:ext cx="36449" cy="12757"/>
            </a:xfrm>
            <a:custGeom>
              <a:avLst/>
              <a:gdLst>
                <a:gd name="T0" fmla="*/ 0 w 40"/>
                <a:gd name="T1" fmla="*/ 0 h 14"/>
                <a:gd name="T2" fmla="*/ 2147483647 w 40"/>
                <a:gd name="T3" fmla="*/ 2147483647 h 14"/>
                <a:gd name="T4" fmla="*/ 2147483647 w 40"/>
                <a:gd name="T5" fmla="*/ 2147483647 h 14"/>
                <a:gd name="T6" fmla="*/ 2147483647 w 40"/>
                <a:gd name="T7" fmla="*/ 0 h 14"/>
                <a:gd name="T8" fmla="*/ 0 w 40"/>
                <a:gd name="T9" fmla="*/ 0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14">
                  <a:moveTo>
                    <a:pt x="0" y="0"/>
                  </a:moveTo>
                  <a:lnTo>
                    <a:pt x="10" y="14"/>
                  </a:lnTo>
                  <a:lnTo>
                    <a:pt x="40" y="14"/>
                  </a:lnTo>
                  <a:lnTo>
                    <a:pt x="29" y="0"/>
                  </a:lnTo>
                  <a:lnTo>
                    <a:pt x="0" y="0"/>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165" name="Freeform 203"/>
            <p:cNvSpPr/>
            <p:nvPr/>
          </p:nvSpPr>
          <p:spPr bwMode="auto">
            <a:xfrm>
              <a:off x="83832" y="157641"/>
              <a:ext cx="36449" cy="12757"/>
            </a:xfrm>
            <a:custGeom>
              <a:avLst/>
              <a:gdLst>
                <a:gd name="T0" fmla="*/ 2147483647 w 40"/>
                <a:gd name="T1" fmla="*/ 2147483647 h 14"/>
                <a:gd name="T2" fmla="*/ 2147483647 w 40"/>
                <a:gd name="T3" fmla="*/ 0 h 14"/>
                <a:gd name="T4" fmla="*/ 0 w 40"/>
                <a:gd name="T5" fmla="*/ 0 h 14"/>
                <a:gd name="T6" fmla="*/ 2147483647 w 40"/>
                <a:gd name="T7" fmla="*/ 2147483647 h 14"/>
                <a:gd name="T8" fmla="*/ 2147483647 w 40"/>
                <a:gd name="T9" fmla="*/ 2147483647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14">
                  <a:moveTo>
                    <a:pt x="40" y="14"/>
                  </a:moveTo>
                  <a:lnTo>
                    <a:pt x="28" y="0"/>
                  </a:lnTo>
                  <a:lnTo>
                    <a:pt x="0" y="0"/>
                  </a:lnTo>
                  <a:lnTo>
                    <a:pt x="9" y="14"/>
                  </a:lnTo>
                  <a:lnTo>
                    <a:pt x="40" y="14"/>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166" name="Freeform 204"/>
            <p:cNvSpPr/>
            <p:nvPr/>
          </p:nvSpPr>
          <p:spPr bwMode="auto">
            <a:xfrm>
              <a:off x="165842" y="157641"/>
              <a:ext cx="36449" cy="12757"/>
            </a:xfrm>
            <a:custGeom>
              <a:avLst/>
              <a:gdLst>
                <a:gd name="T0" fmla="*/ 2147483647 w 40"/>
                <a:gd name="T1" fmla="*/ 2147483647 h 14"/>
                <a:gd name="T2" fmla="*/ 2147483647 w 40"/>
                <a:gd name="T3" fmla="*/ 2147483647 h 14"/>
                <a:gd name="T4" fmla="*/ 2147483647 w 40"/>
                <a:gd name="T5" fmla="*/ 0 h 14"/>
                <a:gd name="T6" fmla="*/ 0 w 40"/>
                <a:gd name="T7" fmla="*/ 0 h 14"/>
                <a:gd name="T8" fmla="*/ 2147483647 w 40"/>
                <a:gd name="T9" fmla="*/ 2147483647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14">
                  <a:moveTo>
                    <a:pt x="12" y="14"/>
                  </a:moveTo>
                  <a:lnTo>
                    <a:pt x="40" y="14"/>
                  </a:lnTo>
                  <a:lnTo>
                    <a:pt x="30" y="0"/>
                  </a:lnTo>
                  <a:lnTo>
                    <a:pt x="0" y="0"/>
                  </a:lnTo>
                  <a:lnTo>
                    <a:pt x="12" y="14"/>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167" name="Freeform 206"/>
            <p:cNvSpPr/>
            <p:nvPr/>
          </p:nvSpPr>
          <p:spPr bwMode="auto">
            <a:xfrm>
              <a:off x="126660" y="157641"/>
              <a:ext cx="32804" cy="12757"/>
            </a:xfrm>
            <a:custGeom>
              <a:avLst/>
              <a:gdLst>
                <a:gd name="T0" fmla="*/ 2147483647 w 36"/>
                <a:gd name="T1" fmla="*/ 2147483647 h 14"/>
                <a:gd name="T2" fmla="*/ 2147483647 w 36"/>
                <a:gd name="T3" fmla="*/ 0 h 14"/>
                <a:gd name="T4" fmla="*/ 0 w 36"/>
                <a:gd name="T5" fmla="*/ 0 h 14"/>
                <a:gd name="T6" fmla="*/ 2147483647 w 36"/>
                <a:gd name="T7" fmla="*/ 2147483647 h 14"/>
                <a:gd name="T8" fmla="*/ 2147483647 w 36"/>
                <a:gd name="T9" fmla="*/ 2147483647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14">
                  <a:moveTo>
                    <a:pt x="36" y="14"/>
                  </a:moveTo>
                  <a:lnTo>
                    <a:pt x="26" y="0"/>
                  </a:lnTo>
                  <a:lnTo>
                    <a:pt x="0" y="0"/>
                  </a:lnTo>
                  <a:lnTo>
                    <a:pt x="10" y="14"/>
                  </a:lnTo>
                  <a:lnTo>
                    <a:pt x="36" y="14"/>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168" name="Freeform 207"/>
            <p:cNvSpPr/>
            <p:nvPr/>
          </p:nvSpPr>
          <p:spPr bwMode="auto">
            <a:xfrm>
              <a:off x="38271" y="157641"/>
              <a:ext cx="39183" cy="12757"/>
            </a:xfrm>
            <a:custGeom>
              <a:avLst/>
              <a:gdLst>
                <a:gd name="T0" fmla="*/ 2147483647 w 43"/>
                <a:gd name="T1" fmla="*/ 0 h 14"/>
                <a:gd name="T2" fmla="*/ 0 w 43"/>
                <a:gd name="T3" fmla="*/ 0 h 14"/>
                <a:gd name="T4" fmla="*/ 2147483647 w 43"/>
                <a:gd name="T5" fmla="*/ 2147483647 h 14"/>
                <a:gd name="T6" fmla="*/ 2147483647 w 43"/>
                <a:gd name="T7" fmla="*/ 2147483647 h 14"/>
                <a:gd name="T8" fmla="*/ 2147483647 w 43"/>
                <a:gd name="T9" fmla="*/ 0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 h="14">
                  <a:moveTo>
                    <a:pt x="31" y="0"/>
                  </a:moveTo>
                  <a:lnTo>
                    <a:pt x="0" y="0"/>
                  </a:lnTo>
                  <a:lnTo>
                    <a:pt x="12" y="14"/>
                  </a:lnTo>
                  <a:lnTo>
                    <a:pt x="43" y="14"/>
                  </a:lnTo>
                  <a:lnTo>
                    <a:pt x="31" y="0"/>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169" name="Freeform 208"/>
            <p:cNvSpPr/>
            <p:nvPr/>
          </p:nvSpPr>
          <p:spPr bwMode="auto">
            <a:xfrm>
              <a:off x="92033" y="226894"/>
              <a:ext cx="37360" cy="12757"/>
            </a:xfrm>
            <a:custGeom>
              <a:avLst/>
              <a:gdLst>
                <a:gd name="T0" fmla="*/ 0 w 41"/>
                <a:gd name="T1" fmla="*/ 0 h 14"/>
                <a:gd name="T2" fmla="*/ 2147483647 w 41"/>
                <a:gd name="T3" fmla="*/ 2147483647 h 14"/>
                <a:gd name="T4" fmla="*/ 2147483647 w 41"/>
                <a:gd name="T5" fmla="*/ 2147483647 h 14"/>
                <a:gd name="T6" fmla="*/ 2147483647 w 41"/>
                <a:gd name="T7" fmla="*/ 0 h 14"/>
                <a:gd name="T8" fmla="*/ 0 w 41"/>
                <a:gd name="T9" fmla="*/ 0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14">
                  <a:moveTo>
                    <a:pt x="0" y="0"/>
                  </a:moveTo>
                  <a:lnTo>
                    <a:pt x="12" y="14"/>
                  </a:lnTo>
                  <a:lnTo>
                    <a:pt x="41" y="14"/>
                  </a:lnTo>
                  <a:lnTo>
                    <a:pt x="31" y="0"/>
                  </a:lnTo>
                  <a:lnTo>
                    <a:pt x="0" y="0"/>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170" name="Freeform 209"/>
            <p:cNvSpPr/>
            <p:nvPr/>
          </p:nvSpPr>
          <p:spPr bwMode="auto">
            <a:xfrm>
              <a:off x="135772" y="226894"/>
              <a:ext cx="36449" cy="12757"/>
            </a:xfrm>
            <a:custGeom>
              <a:avLst/>
              <a:gdLst>
                <a:gd name="T0" fmla="*/ 2147483647 w 40"/>
                <a:gd name="T1" fmla="*/ 0 h 14"/>
                <a:gd name="T2" fmla="*/ 0 w 40"/>
                <a:gd name="T3" fmla="*/ 0 h 14"/>
                <a:gd name="T4" fmla="*/ 2147483647 w 40"/>
                <a:gd name="T5" fmla="*/ 2147483647 h 14"/>
                <a:gd name="T6" fmla="*/ 2147483647 w 40"/>
                <a:gd name="T7" fmla="*/ 2147483647 h 14"/>
                <a:gd name="T8" fmla="*/ 2147483647 w 40"/>
                <a:gd name="T9" fmla="*/ 0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14">
                  <a:moveTo>
                    <a:pt x="28" y="0"/>
                  </a:moveTo>
                  <a:lnTo>
                    <a:pt x="0" y="0"/>
                  </a:lnTo>
                  <a:lnTo>
                    <a:pt x="11" y="14"/>
                  </a:lnTo>
                  <a:lnTo>
                    <a:pt x="40" y="14"/>
                  </a:lnTo>
                  <a:lnTo>
                    <a:pt x="28" y="0"/>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171" name="Freeform 210"/>
            <p:cNvSpPr/>
            <p:nvPr/>
          </p:nvSpPr>
          <p:spPr bwMode="auto">
            <a:xfrm>
              <a:off x="68342" y="103880"/>
              <a:ext cx="32804" cy="21869"/>
            </a:xfrm>
            <a:custGeom>
              <a:avLst/>
              <a:gdLst>
                <a:gd name="T0" fmla="*/ 2147483647 w 36"/>
                <a:gd name="T1" fmla="*/ 2147483647 h 24"/>
                <a:gd name="T2" fmla="*/ 2147483647 w 36"/>
                <a:gd name="T3" fmla="*/ 0 h 24"/>
                <a:gd name="T4" fmla="*/ 0 w 36"/>
                <a:gd name="T5" fmla="*/ 0 h 24"/>
                <a:gd name="T6" fmla="*/ 2147483647 w 36"/>
                <a:gd name="T7" fmla="*/ 2147483647 h 24"/>
                <a:gd name="T8" fmla="*/ 2147483647 w 36"/>
                <a:gd name="T9" fmla="*/ 2147483647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24">
                  <a:moveTo>
                    <a:pt x="36" y="24"/>
                  </a:moveTo>
                  <a:lnTo>
                    <a:pt x="19" y="0"/>
                  </a:lnTo>
                  <a:lnTo>
                    <a:pt x="0" y="0"/>
                  </a:lnTo>
                  <a:lnTo>
                    <a:pt x="19" y="24"/>
                  </a:lnTo>
                  <a:lnTo>
                    <a:pt x="36" y="24"/>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172" name="Freeform 211"/>
            <p:cNvSpPr/>
            <p:nvPr/>
          </p:nvSpPr>
          <p:spPr bwMode="auto">
            <a:xfrm>
              <a:off x="120281" y="170398"/>
              <a:ext cx="32804" cy="21869"/>
            </a:xfrm>
            <a:custGeom>
              <a:avLst/>
              <a:gdLst>
                <a:gd name="T0" fmla="*/ 2147483647 w 36"/>
                <a:gd name="T1" fmla="*/ 2147483647 h 24"/>
                <a:gd name="T2" fmla="*/ 2147483647 w 36"/>
                <a:gd name="T3" fmla="*/ 0 h 24"/>
                <a:gd name="T4" fmla="*/ 0 w 36"/>
                <a:gd name="T5" fmla="*/ 0 h 24"/>
                <a:gd name="T6" fmla="*/ 2147483647 w 36"/>
                <a:gd name="T7" fmla="*/ 2147483647 h 24"/>
                <a:gd name="T8" fmla="*/ 2147483647 w 36"/>
                <a:gd name="T9" fmla="*/ 2147483647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24">
                  <a:moveTo>
                    <a:pt x="36" y="24"/>
                  </a:moveTo>
                  <a:lnTo>
                    <a:pt x="17" y="0"/>
                  </a:lnTo>
                  <a:lnTo>
                    <a:pt x="0" y="0"/>
                  </a:lnTo>
                  <a:lnTo>
                    <a:pt x="17" y="24"/>
                  </a:lnTo>
                  <a:lnTo>
                    <a:pt x="36" y="24"/>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173" name="Freeform 212"/>
            <p:cNvSpPr/>
            <p:nvPr/>
          </p:nvSpPr>
          <p:spPr bwMode="auto">
            <a:xfrm>
              <a:off x="94767" y="138506"/>
              <a:ext cx="31892" cy="19135"/>
            </a:xfrm>
            <a:custGeom>
              <a:avLst/>
              <a:gdLst>
                <a:gd name="T0" fmla="*/ 2147483647 w 35"/>
                <a:gd name="T1" fmla="*/ 2147483647 h 21"/>
                <a:gd name="T2" fmla="*/ 2147483647 w 35"/>
                <a:gd name="T3" fmla="*/ 0 h 21"/>
                <a:gd name="T4" fmla="*/ 0 w 35"/>
                <a:gd name="T5" fmla="*/ 0 h 21"/>
                <a:gd name="T6" fmla="*/ 2147483647 w 35"/>
                <a:gd name="T7" fmla="*/ 2147483647 h 21"/>
                <a:gd name="T8" fmla="*/ 2147483647 w 35"/>
                <a:gd name="T9" fmla="*/ 2147483647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21">
                  <a:moveTo>
                    <a:pt x="35" y="21"/>
                  </a:moveTo>
                  <a:lnTo>
                    <a:pt x="19" y="0"/>
                  </a:lnTo>
                  <a:lnTo>
                    <a:pt x="0" y="0"/>
                  </a:lnTo>
                  <a:lnTo>
                    <a:pt x="16" y="21"/>
                  </a:lnTo>
                  <a:lnTo>
                    <a:pt x="35" y="21"/>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174" name="Freeform 213"/>
            <p:cNvSpPr/>
            <p:nvPr/>
          </p:nvSpPr>
          <p:spPr bwMode="auto">
            <a:xfrm>
              <a:off x="145796" y="205025"/>
              <a:ext cx="32804" cy="21869"/>
            </a:xfrm>
            <a:custGeom>
              <a:avLst/>
              <a:gdLst>
                <a:gd name="T0" fmla="*/ 0 w 36"/>
                <a:gd name="T1" fmla="*/ 0 h 24"/>
                <a:gd name="T2" fmla="*/ 2147483647 w 36"/>
                <a:gd name="T3" fmla="*/ 2147483647 h 24"/>
                <a:gd name="T4" fmla="*/ 2147483647 w 36"/>
                <a:gd name="T5" fmla="*/ 2147483647 h 24"/>
                <a:gd name="T6" fmla="*/ 2147483647 w 36"/>
                <a:gd name="T7" fmla="*/ 0 h 24"/>
                <a:gd name="T8" fmla="*/ 0 w 36"/>
                <a:gd name="T9" fmla="*/ 0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24">
                  <a:moveTo>
                    <a:pt x="0" y="0"/>
                  </a:moveTo>
                  <a:lnTo>
                    <a:pt x="17" y="24"/>
                  </a:lnTo>
                  <a:lnTo>
                    <a:pt x="36" y="24"/>
                  </a:lnTo>
                  <a:lnTo>
                    <a:pt x="17" y="0"/>
                  </a:lnTo>
                  <a:lnTo>
                    <a:pt x="0" y="0"/>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175" name="Freeform 214"/>
            <p:cNvSpPr/>
            <p:nvPr/>
          </p:nvSpPr>
          <p:spPr bwMode="auto">
            <a:xfrm>
              <a:off x="77454" y="170398"/>
              <a:ext cx="31892" cy="21869"/>
            </a:xfrm>
            <a:custGeom>
              <a:avLst/>
              <a:gdLst>
                <a:gd name="T0" fmla="*/ 2147483647 w 35"/>
                <a:gd name="T1" fmla="*/ 0 h 24"/>
                <a:gd name="T2" fmla="*/ 0 w 35"/>
                <a:gd name="T3" fmla="*/ 0 h 24"/>
                <a:gd name="T4" fmla="*/ 2147483647 w 35"/>
                <a:gd name="T5" fmla="*/ 2147483647 h 24"/>
                <a:gd name="T6" fmla="*/ 2147483647 w 35"/>
                <a:gd name="T7" fmla="*/ 2147483647 h 24"/>
                <a:gd name="T8" fmla="*/ 2147483647 w 35"/>
                <a:gd name="T9" fmla="*/ 0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24">
                  <a:moveTo>
                    <a:pt x="16" y="0"/>
                  </a:moveTo>
                  <a:lnTo>
                    <a:pt x="0" y="0"/>
                  </a:lnTo>
                  <a:lnTo>
                    <a:pt x="16" y="24"/>
                  </a:lnTo>
                  <a:lnTo>
                    <a:pt x="35" y="24"/>
                  </a:lnTo>
                  <a:lnTo>
                    <a:pt x="16" y="0"/>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176" name="Freeform 215"/>
            <p:cNvSpPr/>
            <p:nvPr/>
          </p:nvSpPr>
          <p:spPr bwMode="auto">
            <a:xfrm>
              <a:off x="102968" y="205025"/>
              <a:ext cx="32804" cy="21869"/>
            </a:xfrm>
            <a:custGeom>
              <a:avLst/>
              <a:gdLst>
                <a:gd name="T0" fmla="*/ 0 w 36"/>
                <a:gd name="T1" fmla="*/ 0 h 24"/>
                <a:gd name="T2" fmla="*/ 2147483647 w 36"/>
                <a:gd name="T3" fmla="*/ 2147483647 h 24"/>
                <a:gd name="T4" fmla="*/ 2147483647 w 36"/>
                <a:gd name="T5" fmla="*/ 2147483647 h 24"/>
                <a:gd name="T6" fmla="*/ 2147483647 w 36"/>
                <a:gd name="T7" fmla="*/ 0 h 24"/>
                <a:gd name="T8" fmla="*/ 0 w 36"/>
                <a:gd name="T9" fmla="*/ 0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24">
                  <a:moveTo>
                    <a:pt x="0" y="0"/>
                  </a:moveTo>
                  <a:lnTo>
                    <a:pt x="19" y="24"/>
                  </a:lnTo>
                  <a:lnTo>
                    <a:pt x="36" y="24"/>
                  </a:lnTo>
                  <a:lnTo>
                    <a:pt x="17" y="0"/>
                  </a:lnTo>
                  <a:lnTo>
                    <a:pt x="0" y="0"/>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177" name="Freeform 216"/>
            <p:cNvSpPr/>
            <p:nvPr/>
          </p:nvSpPr>
          <p:spPr bwMode="auto">
            <a:xfrm>
              <a:off x="51028" y="138506"/>
              <a:ext cx="32804" cy="19135"/>
            </a:xfrm>
            <a:custGeom>
              <a:avLst/>
              <a:gdLst>
                <a:gd name="T0" fmla="*/ 2147483647 w 36"/>
                <a:gd name="T1" fmla="*/ 2147483647 h 21"/>
                <a:gd name="T2" fmla="*/ 2147483647 w 36"/>
                <a:gd name="T3" fmla="*/ 0 h 21"/>
                <a:gd name="T4" fmla="*/ 0 w 36"/>
                <a:gd name="T5" fmla="*/ 0 h 21"/>
                <a:gd name="T6" fmla="*/ 2147483647 w 36"/>
                <a:gd name="T7" fmla="*/ 2147483647 h 21"/>
                <a:gd name="T8" fmla="*/ 2147483647 w 36"/>
                <a:gd name="T9" fmla="*/ 2147483647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21">
                  <a:moveTo>
                    <a:pt x="36" y="21"/>
                  </a:moveTo>
                  <a:lnTo>
                    <a:pt x="19" y="0"/>
                  </a:lnTo>
                  <a:lnTo>
                    <a:pt x="0" y="0"/>
                  </a:lnTo>
                  <a:lnTo>
                    <a:pt x="17" y="21"/>
                  </a:lnTo>
                  <a:lnTo>
                    <a:pt x="36" y="21"/>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178" name="Freeform 217"/>
            <p:cNvSpPr/>
            <p:nvPr/>
          </p:nvSpPr>
          <p:spPr bwMode="auto">
            <a:xfrm>
              <a:off x="202291" y="170398"/>
              <a:ext cx="31892" cy="21869"/>
            </a:xfrm>
            <a:custGeom>
              <a:avLst/>
              <a:gdLst>
                <a:gd name="T0" fmla="*/ 2147483647 w 35"/>
                <a:gd name="T1" fmla="*/ 2147483647 h 24"/>
                <a:gd name="T2" fmla="*/ 2147483647 w 35"/>
                <a:gd name="T3" fmla="*/ 2147483647 h 24"/>
                <a:gd name="T4" fmla="*/ 2147483647 w 35"/>
                <a:gd name="T5" fmla="*/ 0 h 24"/>
                <a:gd name="T6" fmla="*/ 0 w 35"/>
                <a:gd name="T7" fmla="*/ 0 h 24"/>
                <a:gd name="T8" fmla="*/ 2147483647 w 35"/>
                <a:gd name="T9" fmla="*/ 2147483647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24">
                  <a:moveTo>
                    <a:pt x="19" y="24"/>
                  </a:moveTo>
                  <a:lnTo>
                    <a:pt x="35" y="24"/>
                  </a:lnTo>
                  <a:lnTo>
                    <a:pt x="19" y="0"/>
                  </a:lnTo>
                  <a:lnTo>
                    <a:pt x="0" y="0"/>
                  </a:lnTo>
                  <a:lnTo>
                    <a:pt x="19" y="24"/>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179" name="Freeform 218"/>
            <p:cNvSpPr/>
            <p:nvPr/>
          </p:nvSpPr>
          <p:spPr bwMode="auto">
            <a:xfrm>
              <a:off x="178599" y="138506"/>
              <a:ext cx="30070" cy="19135"/>
            </a:xfrm>
            <a:custGeom>
              <a:avLst/>
              <a:gdLst>
                <a:gd name="T0" fmla="*/ 0 w 33"/>
                <a:gd name="T1" fmla="*/ 0 h 21"/>
                <a:gd name="T2" fmla="*/ 2147483647 w 33"/>
                <a:gd name="T3" fmla="*/ 2147483647 h 21"/>
                <a:gd name="T4" fmla="*/ 2147483647 w 33"/>
                <a:gd name="T5" fmla="*/ 2147483647 h 21"/>
                <a:gd name="T6" fmla="*/ 2147483647 w 33"/>
                <a:gd name="T7" fmla="*/ 0 h 21"/>
                <a:gd name="T8" fmla="*/ 0 w 33"/>
                <a:gd name="T9" fmla="*/ 0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 h="21">
                  <a:moveTo>
                    <a:pt x="0" y="0"/>
                  </a:moveTo>
                  <a:lnTo>
                    <a:pt x="16" y="21"/>
                  </a:lnTo>
                  <a:lnTo>
                    <a:pt x="33" y="21"/>
                  </a:lnTo>
                  <a:lnTo>
                    <a:pt x="16" y="0"/>
                  </a:lnTo>
                  <a:lnTo>
                    <a:pt x="0" y="0"/>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180" name="Freeform 219"/>
            <p:cNvSpPr/>
            <p:nvPr/>
          </p:nvSpPr>
          <p:spPr bwMode="auto">
            <a:xfrm>
              <a:off x="109346" y="103880"/>
              <a:ext cx="32804" cy="21869"/>
            </a:xfrm>
            <a:custGeom>
              <a:avLst/>
              <a:gdLst>
                <a:gd name="T0" fmla="*/ 2147483647 w 36"/>
                <a:gd name="T1" fmla="*/ 2147483647 h 24"/>
                <a:gd name="T2" fmla="*/ 2147483647 w 36"/>
                <a:gd name="T3" fmla="*/ 0 h 24"/>
                <a:gd name="T4" fmla="*/ 0 w 36"/>
                <a:gd name="T5" fmla="*/ 0 h 24"/>
                <a:gd name="T6" fmla="*/ 2147483647 w 36"/>
                <a:gd name="T7" fmla="*/ 2147483647 h 24"/>
                <a:gd name="T8" fmla="*/ 2147483647 w 36"/>
                <a:gd name="T9" fmla="*/ 2147483647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24">
                  <a:moveTo>
                    <a:pt x="36" y="24"/>
                  </a:moveTo>
                  <a:lnTo>
                    <a:pt x="17" y="0"/>
                  </a:lnTo>
                  <a:lnTo>
                    <a:pt x="0" y="0"/>
                  </a:lnTo>
                  <a:lnTo>
                    <a:pt x="17" y="24"/>
                  </a:lnTo>
                  <a:lnTo>
                    <a:pt x="36" y="24"/>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181" name="Freeform 220"/>
            <p:cNvSpPr/>
            <p:nvPr/>
          </p:nvSpPr>
          <p:spPr bwMode="auto">
            <a:xfrm>
              <a:off x="159463" y="170398"/>
              <a:ext cx="31892" cy="21869"/>
            </a:xfrm>
            <a:custGeom>
              <a:avLst/>
              <a:gdLst>
                <a:gd name="T0" fmla="*/ 2147483647 w 35"/>
                <a:gd name="T1" fmla="*/ 2147483647 h 24"/>
                <a:gd name="T2" fmla="*/ 2147483647 w 35"/>
                <a:gd name="T3" fmla="*/ 2147483647 h 24"/>
                <a:gd name="T4" fmla="*/ 2147483647 w 35"/>
                <a:gd name="T5" fmla="*/ 0 h 24"/>
                <a:gd name="T6" fmla="*/ 0 w 35"/>
                <a:gd name="T7" fmla="*/ 0 h 24"/>
                <a:gd name="T8" fmla="*/ 2147483647 w 35"/>
                <a:gd name="T9" fmla="*/ 2147483647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24">
                  <a:moveTo>
                    <a:pt x="19" y="24"/>
                  </a:moveTo>
                  <a:lnTo>
                    <a:pt x="35" y="24"/>
                  </a:lnTo>
                  <a:lnTo>
                    <a:pt x="19" y="0"/>
                  </a:lnTo>
                  <a:lnTo>
                    <a:pt x="0" y="0"/>
                  </a:lnTo>
                  <a:lnTo>
                    <a:pt x="19" y="24"/>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182" name="Freeform 221"/>
            <p:cNvSpPr/>
            <p:nvPr/>
          </p:nvSpPr>
          <p:spPr bwMode="auto">
            <a:xfrm>
              <a:off x="184978" y="205025"/>
              <a:ext cx="34627" cy="21869"/>
            </a:xfrm>
            <a:custGeom>
              <a:avLst/>
              <a:gdLst>
                <a:gd name="T0" fmla="*/ 0 w 38"/>
                <a:gd name="T1" fmla="*/ 0 h 24"/>
                <a:gd name="T2" fmla="*/ 2147483647 w 38"/>
                <a:gd name="T3" fmla="*/ 2147483647 h 24"/>
                <a:gd name="T4" fmla="*/ 2147483647 w 38"/>
                <a:gd name="T5" fmla="*/ 2147483647 h 24"/>
                <a:gd name="T6" fmla="*/ 2147483647 w 38"/>
                <a:gd name="T7" fmla="*/ 0 h 24"/>
                <a:gd name="T8" fmla="*/ 0 w 38"/>
                <a:gd name="T9" fmla="*/ 0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24">
                  <a:moveTo>
                    <a:pt x="0" y="0"/>
                  </a:moveTo>
                  <a:lnTo>
                    <a:pt x="19" y="24"/>
                  </a:lnTo>
                  <a:lnTo>
                    <a:pt x="38" y="24"/>
                  </a:lnTo>
                  <a:lnTo>
                    <a:pt x="19" y="0"/>
                  </a:lnTo>
                  <a:lnTo>
                    <a:pt x="0" y="0"/>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183" name="Freeform 222"/>
            <p:cNvSpPr/>
            <p:nvPr/>
          </p:nvSpPr>
          <p:spPr bwMode="auto">
            <a:xfrm>
              <a:off x="135772" y="138506"/>
              <a:ext cx="30070" cy="19135"/>
            </a:xfrm>
            <a:custGeom>
              <a:avLst/>
              <a:gdLst>
                <a:gd name="T0" fmla="*/ 2147483647 w 33"/>
                <a:gd name="T1" fmla="*/ 2147483647 h 21"/>
                <a:gd name="T2" fmla="*/ 2147483647 w 33"/>
                <a:gd name="T3" fmla="*/ 2147483647 h 21"/>
                <a:gd name="T4" fmla="*/ 2147483647 w 33"/>
                <a:gd name="T5" fmla="*/ 0 h 21"/>
                <a:gd name="T6" fmla="*/ 0 w 33"/>
                <a:gd name="T7" fmla="*/ 0 h 21"/>
                <a:gd name="T8" fmla="*/ 2147483647 w 33"/>
                <a:gd name="T9" fmla="*/ 2147483647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 h="21">
                  <a:moveTo>
                    <a:pt x="16" y="21"/>
                  </a:moveTo>
                  <a:lnTo>
                    <a:pt x="33" y="21"/>
                  </a:lnTo>
                  <a:lnTo>
                    <a:pt x="16" y="0"/>
                  </a:lnTo>
                  <a:lnTo>
                    <a:pt x="0" y="0"/>
                  </a:lnTo>
                  <a:lnTo>
                    <a:pt x="16" y="21"/>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184" name="Freeform 223"/>
            <p:cNvSpPr/>
            <p:nvPr/>
          </p:nvSpPr>
          <p:spPr bwMode="auto">
            <a:xfrm>
              <a:off x="83832" y="69253"/>
              <a:ext cx="31892" cy="21869"/>
            </a:xfrm>
            <a:custGeom>
              <a:avLst/>
              <a:gdLst>
                <a:gd name="T0" fmla="*/ 2147483647 w 35"/>
                <a:gd name="T1" fmla="*/ 2147483647 h 24"/>
                <a:gd name="T2" fmla="*/ 2147483647 w 35"/>
                <a:gd name="T3" fmla="*/ 0 h 24"/>
                <a:gd name="T4" fmla="*/ 0 w 35"/>
                <a:gd name="T5" fmla="*/ 0 h 24"/>
                <a:gd name="T6" fmla="*/ 2147483647 w 35"/>
                <a:gd name="T7" fmla="*/ 2147483647 h 24"/>
                <a:gd name="T8" fmla="*/ 2147483647 w 35"/>
                <a:gd name="T9" fmla="*/ 2147483647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24">
                  <a:moveTo>
                    <a:pt x="35" y="24"/>
                  </a:moveTo>
                  <a:lnTo>
                    <a:pt x="16" y="0"/>
                  </a:lnTo>
                  <a:lnTo>
                    <a:pt x="0" y="0"/>
                  </a:lnTo>
                  <a:lnTo>
                    <a:pt x="16" y="24"/>
                  </a:lnTo>
                  <a:lnTo>
                    <a:pt x="35" y="24"/>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185" name="Freeform 224"/>
            <p:cNvSpPr>
              <a:spLocks noEditPoints="1"/>
            </p:cNvSpPr>
            <p:nvPr/>
          </p:nvSpPr>
          <p:spPr bwMode="auto">
            <a:xfrm>
              <a:off x="0" y="0"/>
              <a:ext cx="383624" cy="438297"/>
            </a:xfrm>
            <a:custGeom>
              <a:avLst/>
              <a:gdLst>
                <a:gd name="T0" fmla="*/ 2147483647 w 178"/>
                <a:gd name="T1" fmla="*/ 2147483647 h 203"/>
                <a:gd name="T2" fmla="*/ 2147483647 w 178"/>
                <a:gd name="T3" fmla="*/ 2147483647 h 203"/>
                <a:gd name="T4" fmla="*/ 2147483647 w 178"/>
                <a:gd name="T5" fmla="*/ 2147483647 h 203"/>
                <a:gd name="T6" fmla="*/ 2147483647 w 178"/>
                <a:gd name="T7" fmla="*/ 2147483647 h 203"/>
                <a:gd name="T8" fmla="*/ 2147483647 w 178"/>
                <a:gd name="T9" fmla="*/ 2147483647 h 203"/>
                <a:gd name="T10" fmla="*/ 2147483647 w 178"/>
                <a:gd name="T11" fmla="*/ 2147483647 h 203"/>
                <a:gd name="T12" fmla="*/ 2147483647 w 178"/>
                <a:gd name="T13" fmla="*/ 2147483647 h 203"/>
                <a:gd name="T14" fmla="*/ 2147483647 w 178"/>
                <a:gd name="T15" fmla="*/ 2147483647 h 203"/>
                <a:gd name="T16" fmla="*/ 2147483647 w 178"/>
                <a:gd name="T17" fmla="*/ 2147483647 h 203"/>
                <a:gd name="T18" fmla="*/ 2147483647 w 178"/>
                <a:gd name="T19" fmla="*/ 2147483647 h 203"/>
                <a:gd name="T20" fmla="*/ 2147483647 w 178"/>
                <a:gd name="T21" fmla="*/ 2147483647 h 203"/>
                <a:gd name="T22" fmla="*/ 2147483647 w 178"/>
                <a:gd name="T23" fmla="*/ 2147483647 h 203"/>
                <a:gd name="T24" fmla="*/ 2147483647 w 178"/>
                <a:gd name="T25" fmla="*/ 2147483647 h 203"/>
                <a:gd name="T26" fmla="*/ 2147483647 w 178"/>
                <a:gd name="T27" fmla="*/ 2147483647 h 203"/>
                <a:gd name="T28" fmla="*/ 2147483647 w 178"/>
                <a:gd name="T29" fmla="*/ 2147483647 h 203"/>
                <a:gd name="T30" fmla="*/ 2147483647 w 178"/>
                <a:gd name="T31" fmla="*/ 2147483647 h 203"/>
                <a:gd name="T32" fmla="*/ 2147483647 w 178"/>
                <a:gd name="T33" fmla="*/ 2147483647 h 203"/>
                <a:gd name="T34" fmla="*/ 2147483647 w 178"/>
                <a:gd name="T35" fmla="*/ 2147483647 h 203"/>
                <a:gd name="T36" fmla="*/ 2147483647 w 178"/>
                <a:gd name="T37" fmla="*/ 2147483647 h 203"/>
                <a:gd name="T38" fmla="*/ 2147483647 w 178"/>
                <a:gd name="T39" fmla="*/ 2147483647 h 203"/>
                <a:gd name="T40" fmla="*/ 2147483647 w 178"/>
                <a:gd name="T41" fmla="*/ 2147483647 h 203"/>
                <a:gd name="T42" fmla="*/ 2147483647 w 178"/>
                <a:gd name="T43" fmla="*/ 2147483647 h 203"/>
                <a:gd name="T44" fmla="*/ 2147483647 w 178"/>
                <a:gd name="T45" fmla="*/ 2147483647 h 203"/>
                <a:gd name="T46" fmla="*/ 2147483647 w 178"/>
                <a:gd name="T47" fmla="*/ 2147483647 h 203"/>
                <a:gd name="T48" fmla="*/ 2147483647 w 178"/>
                <a:gd name="T49" fmla="*/ 2147483647 h 203"/>
                <a:gd name="T50" fmla="*/ 2147483647 w 178"/>
                <a:gd name="T51" fmla="*/ 2147483647 h 203"/>
                <a:gd name="T52" fmla="*/ 2147483647 w 178"/>
                <a:gd name="T53" fmla="*/ 2147483647 h 203"/>
                <a:gd name="T54" fmla="*/ 2147483647 w 178"/>
                <a:gd name="T55" fmla="*/ 2147483647 h 203"/>
                <a:gd name="T56" fmla="*/ 2147483647 w 178"/>
                <a:gd name="T57" fmla="*/ 2147483647 h 203"/>
                <a:gd name="T58" fmla="*/ 2147483647 w 178"/>
                <a:gd name="T59" fmla="*/ 2147483647 h 203"/>
                <a:gd name="T60" fmla="*/ 2147483647 w 178"/>
                <a:gd name="T61" fmla="*/ 2147483647 h 203"/>
                <a:gd name="T62" fmla="*/ 2147483647 w 178"/>
                <a:gd name="T63" fmla="*/ 2147483647 h 203"/>
                <a:gd name="T64" fmla="*/ 2147483647 w 178"/>
                <a:gd name="T65" fmla="*/ 2147483647 h 203"/>
                <a:gd name="T66" fmla="*/ 2147483647 w 178"/>
                <a:gd name="T67" fmla="*/ 2147483647 h 203"/>
                <a:gd name="T68" fmla="*/ 2147483647 w 178"/>
                <a:gd name="T69" fmla="*/ 2147483647 h 203"/>
                <a:gd name="T70" fmla="*/ 2147483647 w 178"/>
                <a:gd name="T71" fmla="*/ 2147483647 h 203"/>
                <a:gd name="T72" fmla="*/ 2147483647 w 178"/>
                <a:gd name="T73" fmla="*/ 2147483647 h 203"/>
                <a:gd name="T74" fmla="*/ 2147483647 w 178"/>
                <a:gd name="T75" fmla="*/ 2147483647 h 203"/>
                <a:gd name="T76" fmla="*/ 2147483647 w 178"/>
                <a:gd name="T77" fmla="*/ 2147483647 h 203"/>
                <a:gd name="T78" fmla="*/ 2147483647 w 178"/>
                <a:gd name="T79" fmla="*/ 2147483647 h 203"/>
                <a:gd name="T80" fmla="*/ 2147483647 w 178"/>
                <a:gd name="T81" fmla="*/ 2147483647 h 203"/>
                <a:gd name="T82" fmla="*/ 2147483647 w 178"/>
                <a:gd name="T83" fmla="*/ 2147483647 h 203"/>
                <a:gd name="T84" fmla="*/ 2147483647 w 178"/>
                <a:gd name="T85" fmla="*/ 2147483647 h 20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78" h="203">
                  <a:moveTo>
                    <a:pt x="174" y="183"/>
                  </a:moveTo>
                  <a:cubicBezTo>
                    <a:pt x="138" y="143"/>
                    <a:pt x="138" y="143"/>
                    <a:pt x="138" y="143"/>
                  </a:cubicBezTo>
                  <a:cubicBezTo>
                    <a:pt x="138" y="143"/>
                    <a:pt x="138" y="143"/>
                    <a:pt x="138" y="143"/>
                  </a:cubicBezTo>
                  <a:cubicBezTo>
                    <a:pt x="138" y="142"/>
                    <a:pt x="138" y="142"/>
                    <a:pt x="138" y="142"/>
                  </a:cubicBezTo>
                  <a:cubicBezTo>
                    <a:pt x="130" y="133"/>
                    <a:pt x="130" y="133"/>
                    <a:pt x="130" y="133"/>
                  </a:cubicBezTo>
                  <a:cubicBezTo>
                    <a:pt x="129" y="132"/>
                    <a:pt x="128" y="131"/>
                    <a:pt x="127" y="131"/>
                  </a:cubicBezTo>
                  <a:cubicBezTo>
                    <a:pt x="122" y="123"/>
                    <a:pt x="117" y="112"/>
                    <a:pt x="117" y="95"/>
                  </a:cubicBezTo>
                  <a:cubicBezTo>
                    <a:pt x="119" y="90"/>
                    <a:pt x="119" y="85"/>
                    <a:pt x="119" y="79"/>
                  </a:cubicBezTo>
                  <a:cubicBezTo>
                    <a:pt x="119" y="71"/>
                    <a:pt x="117" y="62"/>
                    <a:pt x="113" y="53"/>
                  </a:cubicBezTo>
                  <a:cubicBezTo>
                    <a:pt x="112" y="54"/>
                    <a:pt x="112" y="54"/>
                    <a:pt x="112" y="54"/>
                  </a:cubicBezTo>
                  <a:cubicBezTo>
                    <a:pt x="114" y="52"/>
                    <a:pt x="116" y="51"/>
                    <a:pt x="118" y="49"/>
                  </a:cubicBezTo>
                  <a:cubicBezTo>
                    <a:pt x="122" y="44"/>
                    <a:pt x="125" y="38"/>
                    <a:pt x="126" y="32"/>
                  </a:cubicBezTo>
                  <a:cubicBezTo>
                    <a:pt x="119" y="31"/>
                    <a:pt x="111" y="27"/>
                    <a:pt x="105" y="21"/>
                  </a:cubicBezTo>
                  <a:cubicBezTo>
                    <a:pt x="99" y="15"/>
                    <a:pt x="95" y="7"/>
                    <a:pt x="94" y="0"/>
                  </a:cubicBezTo>
                  <a:cubicBezTo>
                    <a:pt x="88" y="1"/>
                    <a:pt x="82" y="4"/>
                    <a:pt x="77" y="9"/>
                  </a:cubicBezTo>
                  <a:cubicBezTo>
                    <a:pt x="75" y="10"/>
                    <a:pt x="74" y="12"/>
                    <a:pt x="72" y="14"/>
                  </a:cubicBezTo>
                  <a:cubicBezTo>
                    <a:pt x="65" y="11"/>
                    <a:pt x="58" y="10"/>
                    <a:pt x="51" y="10"/>
                  </a:cubicBezTo>
                  <a:cubicBezTo>
                    <a:pt x="40" y="10"/>
                    <a:pt x="29" y="13"/>
                    <a:pt x="21" y="20"/>
                  </a:cubicBezTo>
                  <a:cubicBezTo>
                    <a:pt x="0" y="38"/>
                    <a:pt x="0" y="75"/>
                    <a:pt x="23" y="102"/>
                  </a:cubicBezTo>
                  <a:cubicBezTo>
                    <a:pt x="35" y="117"/>
                    <a:pt x="53" y="126"/>
                    <a:pt x="70" y="128"/>
                  </a:cubicBezTo>
                  <a:cubicBezTo>
                    <a:pt x="70" y="128"/>
                    <a:pt x="70" y="128"/>
                    <a:pt x="70" y="128"/>
                  </a:cubicBezTo>
                  <a:cubicBezTo>
                    <a:pt x="70" y="128"/>
                    <a:pt x="92" y="129"/>
                    <a:pt x="111" y="147"/>
                  </a:cubicBezTo>
                  <a:cubicBezTo>
                    <a:pt x="111" y="148"/>
                    <a:pt x="112" y="148"/>
                    <a:pt x="112" y="149"/>
                  </a:cubicBezTo>
                  <a:cubicBezTo>
                    <a:pt x="156" y="198"/>
                    <a:pt x="156" y="198"/>
                    <a:pt x="156" y="198"/>
                  </a:cubicBezTo>
                  <a:cubicBezTo>
                    <a:pt x="160" y="203"/>
                    <a:pt x="168" y="203"/>
                    <a:pt x="173" y="199"/>
                  </a:cubicBezTo>
                  <a:cubicBezTo>
                    <a:pt x="177" y="195"/>
                    <a:pt x="178" y="187"/>
                    <a:pt x="174" y="183"/>
                  </a:cubicBezTo>
                  <a:close/>
                  <a:moveTo>
                    <a:pt x="108" y="56"/>
                  </a:moveTo>
                  <a:cubicBezTo>
                    <a:pt x="107" y="56"/>
                    <a:pt x="106" y="56"/>
                    <a:pt x="106" y="57"/>
                  </a:cubicBezTo>
                  <a:cubicBezTo>
                    <a:pt x="106" y="56"/>
                    <a:pt x="107" y="56"/>
                    <a:pt x="108" y="56"/>
                  </a:cubicBezTo>
                  <a:close/>
                  <a:moveTo>
                    <a:pt x="74" y="119"/>
                  </a:moveTo>
                  <a:cubicBezTo>
                    <a:pt x="68" y="111"/>
                    <a:pt x="68" y="111"/>
                    <a:pt x="68" y="111"/>
                  </a:cubicBezTo>
                  <a:cubicBezTo>
                    <a:pt x="60" y="111"/>
                    <a:pt x="60" y="111"/>
                    <a:pt x="60" y="111"/>
                  </a:cubicBezTo>
                  <a:cubicBezTo>
                    <a:pt x="66" y="118"/>
                    <a:pt x="66" y="118"/>
                    <a:pt x="66" y="118"/>
                  </a:cubicBezTo>
                  <a:cubicBezTo>
                    <a:pt x="56" y="116"/>
                    <a:pt x="47" y="112"/>
                    <a:pt x="39" y="105"/>
                  </a:cubicBezTo>
                  <a:cubicBezTo>
                    <a:pt x="43" y="105"/>
                    <a:pt x="43" y="105"/>
                    <a:pt x="43" y="105"/>
                  </a:cubicBezTo>
                  <a:cubicBezTo>
                    <a:pt x="35" y="95"/>
                    <a:pt x="35" y="95"/>
                    <a:pt x="35" y="95"/>
                  </a:cubicBezTo>
                  <a:cubicBezTo>
                    <a:pt x="29" y="95"/>
                    <a:pt x="29" y="95"/>
                    <a:pt x="29" y="95"/>
                  </a:cubicBezTo>
                  <a:cubicBezTo>
                    <a:pt x="27" y="93"/>
                    <a:pt x="26" y="91"/>
                    <a:pt x="24" y="89"/>
                  </a:cubicBezTo>
                  <a:cubicBezTo>
                    <a:pt x="30" y="89"/>
                    <a:pt x="30" y="89"/>
                    <a:pt x="30" y="89"/>
                  </a:cubicBezTo>
                  <a:cubicBezTo>
                    <a:pt x="23" y="79"/>
                    <a:pt x="23" y="79"/>
                    <a:pt x="23" y="79"/>
                  </a:cubicBezTo>
                  <a:cubicBezTo>
                    <a:pt x="19" y="79"/>
                    <a:pt x="19" y="79"/>
                    <a:pt x="19" y="79"/>
                  </a:cubicBezTo>
                  <a:cubicBezTo>
                    <a:pt x="17" y="74"/>
                    <a:pt x="16" y="69"/>
                    <a:pt x="15" y="64"/>
                  </a:cubicBezTo>
                  <a:cubicBezTo>
                    <a:pt x="24" y="64"/>
                    <a:pt x="24" y="64"/>
                    <a:pt x="24" y="64"/>
                  </a:cubicBezTo>
                  <a:cubicBezTo>
                    <a:pt x="20" y="58"/>
                    <a:pt x="20" y="58"/>
                    <a:pt x="20" y="58"/>
                  </a:cubicBezTo>
                  <a:cubicBezTo>
                    <a:pt x="14" y="58"/>
                    <a:pt x="14" y="58"/>
                    <a:pt x="14" y="58"/>
                  </a:cubicBezTo>
                  <a:cubicBezTo>
                    <a:pt x="14" y="56"/>
                    <a:pt x="14" y="54"/>
                    <a:pt x="15" y="51"/>
                  </a:cubicBezTo>
                  <a:cubicBezTo>
                    <a:pt x="20" y="58"/>
                    <a:pt x="20" y="58"/>
                    <a:pt x="20" y="58"/>
                  </a:cubicBezTo>
                  <a:cubicBezTo>
                    <a:pt x="27" y="58"/>
                    <a:pt x="27" y="58"/>
                    <a:pt x="27" y="58"/>
                  </a:cubicBezTo>
                  <a:cubicBezTo>
                    <a:pt x="20" y="48"/>
                    <a:pt x="20" y="48"/>
                    <a:pt x="20" y="48"/>
                  </a:cubicBezTo>
                  <a:cubicBezTo>
                    <a:pt x="15" y="48"/>
                    <a:pt x="15" y="48"/>
                    <a:pt x="15" y="48"/>
                  </a:cubicBezTo>
                  <a:cubicBezTo>
                    <a:pt x="15" y="47"/>
                    <a:pt x="16" y="45"/>
                    <a:pt x="16" y="44"/>
                  </a:cubicBezTo>
                  <a:cubicBezTo>
                    <a:pt x="20" y="48"/>
                    <a:pt x="20" y="48"/>
                    <a:pt x="20" y="48"/>
                  </a:cubicBezTo>
                  <a:cubicBezTo>
                    <a:pt x="32" y="48"/>
                    <a:pt x="32" y="48"/>
                    <a:pt x="32" y="48"/>
                  </a:cubicBezTo>
                  <a:cubicBezTo>
                    <a:pt x="28" y="42"/>
                    <a:pt x="28" y="42"/>
                    <a:pt x="28" y="42"/>
                  </a:cubicBezTo>
                  <a:cubicBezTo>
                    <a:pt x="17" y="42"/>
                    <a:pt x="17" y="42"/>
                    <a:pt x="17" y="42"/>
                  </a:cubicBezTo>
                  <a:cubicBezTo>
                    <a:pt x="18" y="39"/>
                    <a:pt x="19" y="36"/>
                    <a:pt x="21" y="34"/>
                  </a:cubicBezTo>
                  <a:cubicBezTo>
                    <a:pt x="28" y="42"/>
                    <a:pt x="28" y="42"/>
                    <a:pt x="28" y="42"/>
                  </a:cubicBezTo>
                  <a:cubicBezTo>
                    <a:pt x="35" y="42"/>
                    <a:pt x="35" y="42"/>
                    <a:pt x="35" y="42"/>
                  </a:cubicBezTo>
                  <a:cubicBezTo>
                    <a:pt x="27" y="32"/>
                    <a:pt x="27" y="32"/>
                    <a:pt x="27" y="32"/>
                  </a:cubicBezTo>
                  <a:cubicBezTo>
                    <a:pt x="22" y="32"/>
                    <a:pt x="22" y="32"/>
                    <a:pt x="22" y="32"/>
                  </a:cubicBezTo>
                  <a:cubicBezTo>
                    <a:pt x="23" y="31"/>
                    <a:pt x="24" y="30"/>
                    <a:pt x="25" y="29"/>
                  </a:cubicBezTo>
                  <a:cubicBezTo>
                    <a:pt x="27" y="32"/>
                    <a:pt x="27" y="32"/>
                    <a:pt x="27" y="32"/>
                  </a:cubicBezTo>
                  <a:cubicBezTo>
                    <a:pt x="39" y="32"/>
                    <a:pt x="39" y="32"/>
                    <a:pt x="39" y="32"/>
                  </a:cubicBezTo>
                  <a:cubicBezTo>
                    <a:pt x="34" y="26"/>
                    <a:pt x="34" y="26"/>
                    <a:pt x="34" y="26"/>
                  </a:cubicBezTo>
                  <a:cubicBezTo>
                    <a:pt x="28" y="26"/>
                    <a:pt x="28" y="26"/>
                    <a:pt x="28" y="26"/>
                  </a:cubicBezTo>
                  <a:cubicBezTo>
                    <a:pt x="34" y="22"/>
                    <a:pt x="41" y="19"/>
                    <a:pt x="48" y="19"/>
                  </a:cubicBezTo>
                  <a:cubicBezTo>
                    <a:pt x="54" y="26"/>
                    <a:pt x="54" y="26"/>
                    <a:pt x="54" y="26"/>
                  </a:cubicBezTo>
                  <a:cubicBezTo>
                    <a:pt x="61" y="26"/>
                    <a:pt x="61" y="26"/>
                    <a:pt x="61" y="26"/>
                  </a:cubicBezTo>
                  <a:cubicBezTo>
                    <a:pt x="56" y="19"/>
                    <a:pt x="56" y="19"/>
                    <a:pt x="56" y="19"/>
                  </a:cubicBezTo>
                  <a:cubicBezTo>
                    <a:pt x="60" y="20"/>
                    <a:pt x="65" y="21"/>
                    <a:pt x="69" y="23"/>
                  </a:cubicBezTo>
                  <a:cubicBezTo>
                    <a:pt x="69" y="24"/>
                    <a:pt x="68" y="25"/>
                    <a:pt x="68" y="26"/>
                  </a:cubicBezTo>
                  <a:cubicBezTo>
                    <a:pt x="75" y="27"/>
                    <a:pt x="83" y="31"/>
                    <a:pt x="89" y="37"/>
                  </a:cubicBezTo>
                  <a:cubicBezTo>
                    <a:pt x="95" y="43"/>
                    <a:pt x="99" y="51"/>
                    <a:pt x="100" y="58"/>
                  </a:cubicBezTo>
                  <a:cubicBezTo>
                    <a:pt x="101" y="58"/>
                    <a:pt x="103" y="57"/>
                    <a:pt x="104" y="57"/>
                  </a:cubicBezTo>
                  <a:cubicBezTo>
                    <a:pt x="103" y="57"/>
                    <a:pt x="101" y="58"/>
                    <a:pt x="100" y="58"/>
                  </a:cubicBezTo>
                  <a:cubicBezTo>
                    <a:pt x="95" y="54"/>
                    <a:pt x="95" y="54"/>
                    <a:pt x="95" y="54"/>
                  </a:cubicBezTo>
                  <a:cubicBezTo>
                    <a:pt x="94" y="49"/>
                    <a:pt x="91" y="44"/>
                    <a:pt x="87" y="39"/>
                  </a:cubicBezTo>
                  <a:cubicBezTo>
                    <a:pt x="81" y="34"/>
                    <a:pt x="74" y="31"/>
                    <a:pt x="68" y="30"/>
                  </a:cubicBezTo>
                  <a:cubicBezTo>
                    <a:pt x="68" y="32"/>
                    <a:pt x="69" y="34"/>
                    <a:pt x="69" y="37"/>
                  </a:cubicBezTo>
                  <a:cubicBezTo>
                    <a:pt x="69" y="37"/>
                    <a:pt x="69" y="37"/>
                    <a:pt x="69" y="37"/>
                  </a:cubicBezTo>
                  <a:cubicBezTo>
                    <a:pt x="66" y="32"/>
                    <a:pt x="66" y="32"/>
                    <a:pt x="66" y="32"/>
                  </a:cubicBezTo>
                  <a:cubicBezTo>
                    <a:pt x="58" y="32"/>
                    <a:pt x="58" y="32"/>
                    <a:pt x="58" y="32"/>
                  </a:cubicBezTo>
                  <a:cubicBezTo>
                    <a:pt x="66" y="42"/>
                    <a:pt x="66" y="42"/>
                    <a:pt x="66" y="42"/>
                  </a:cubicBezTo>
                  <a:cubicBezTo>
                    <a:pt x="72" y="42"/>
                    <a:pt x="72" y="42"/>
                    <a:pt x="72" y="42"/>
                  </a:cubicBezTo>
                  <a:cubicBezTo>
                    <a:pt x="72" y="42"/>
                    <a:pt x="72" y="42"/>
                    <a:pt x="72" y="42"/>
                  </a:cubicBezTo>
                  <a:cubicBezTo>
                    <a:pt x="72" y="42"/>
                    <a:pt x="72" y="42"/>
                    <a:pt x="72" y="42"/>
                  </a:cubicBezTo>
                  <a:cubicBezTo>
                    <a:pt x="72" y="42"/>
                    <a:pt x="72" y="42"/>
                    <a:pt x="72" y="42"/>
                  </a:cubicBezTo>
                  <a:cubicBezTo>
                    <a:pt x="72" y="42"/>
                    <a:pt x="72" y="42"/>
                    <a:pt x="72" y="42"/>
                  </a:cubicBezTo>
                  <a:cubicBezTo>
                    <a:pt x="73" y="44"/>
                    <a:pt x="74" y="46"/>
                    <a:pt x="76" y="48"/>
                  </a:cubicBezTo>
                  <a:cubicBezTo>
                    <a:pt x="76" y="48"/>
                    <a:pt x="76" y="48"/>
                    <a:pt x="76" y="48"/>
                  </a:cubicBezTo>
                  <a:cubicBezTo>
                    <a:pt x="76" y="49"/>
                    <a:pt x="76" y="49"/>
                    <a:pt x="77" y="49"/>
                  </a:cubicBezTo>
                  <a:cubicBezTo>
                    <a:pt x="78" y="50"/>
                    <a:pt x="79" y="51"/>
                    <a:pt x="80" y="52"/>
                  </a:cubicBezTo>
                  <a:cubicBezTo>
                    <a:pt x="79" y="51"/>
                    <a:pt x="78" y="50"/>
                    <a:pt x="77" y="49"/>
                  </a:cubicBezTo>
                  <a:cubicBezTo>
                    <a:pt x="76" y="49"/>
                    <a:pt x="76" y="49"/>
                    <a:pt x="76" y="48"/>
                  </a:cubicBezTo>
                  <a:cubicBezTo>
                    <a:pt x="71" y="48"/>
                    <a:pt x="71" y="48"/>
                    <a:pt x="71" y="48"/>
                  </a:cubicBezTo>
                  <a:cubicBezTo>
                    <a:pt x="78" y="58"/>
                    <a:pt x="78" y="58"/>
                    <a:pt x="78" y="58"/>
                  </a:cubicBezTo>
                  <a:cubicBezTo>
                    <a:pt x="86" y="58"/>
                    <a:pt x="86" y="58"/>
                    <a:pt x="86" y="58"/>
                  </a:cubicBezTo>
                  <a:cubicBezTo>
                    <a:pt x="82" y="54"/>
                    <a:pt x="82" y="54"/>
                    <a:pt x="82" y="54"/>
                  </a:cubicBezTo>
                  <a:cubicBezTo>
                    <a:pt x="82" y="54"/>
                    <a:pt x="82" y="54"/>
                    <a:pt x="82" y="54"/>
                  </a:cubicBezTo>
                  <a:cubicBezTo>
                    <a:pt x="87" y="56"/>
                    <a:pt x="91" y="58"/>
                    <a:pt x="96" y="58"/>
                  </a:cubicBezTo>
                  <a:cubicBezTo>
                    <a:pt x="96" y="57"/>
                    <a:pt x="96" y="55"/>
                    <a:pt x="95" y="54"/>
                  </a:cubicBezTo>
                  <a:cubicBezTo>
                    <a:pt x="99" y="58"/>
                    <a:pt x="99" y="58"/>
                    <a:pt x="99" y="58"/>
                  </a:cubicBezTo>
                  <a:cubicBezTo>
                    <a:pt x="105" y="58"/>
                    <a:pt x="105" y="58"/>
                    <a:pt x="105" y="58"/>
                  </a:cubicBezTo>
                  <a:cubicBezTo>
                    <a:pt x="107" y="63"/>
                    <a:pt x="109" y="68"/>
                    <a:pt x="110" y="73"/>
                  </a:cubicBezTo>
                  <a:cubicBezTo>
                    <a:pt x="97" y="73"/>
                    <a:pt x="97" y="73"/>
                    <a:pt x="97" y="73"/>
                  </a:cubicBezTo>
                  <a:cubicBezTo>
                    <a:pt x="102" y="79"/>
                    <a:pt x="102" y="79"/>
                    <a:pt x="102" y="79"/>
                  </a:cubicBezTo>
                  <a:cubicBezTo>
                    <a:pt x="110" y="79"/>
                    <a:pt x="110" y="79"/>
                    <a:pt x="110" y="79"/>
                  </a:cubicBezTo>
                  <a:cubicBezTo>
                    <a:pt x="110" y="80"/>
                    <a:pt x="110" y="80"/>
                    <a:pt x="110" y="80"/>
                  </a:cubicBezTo>
                  <a:cubicBezTo>
                    <a:pt x="110" y="83"/>
                    <a:pt x="110" y="86"/>
                    <a:pt x="110" y="89"/>
                  </a:cubicBezTo>
                  <a:cubicBezTo>
                    <a:pt x="109" y="89"/>
                    <a:pt x="109" y="89"/>
                    <a:pt x="109" y="89"/>
                  </a:cubicBezTo>
                  <a:cubicBezTo>
                    <a:pt x="109" y="89"/>
                    <a:pt x="109" y="89"/>
                    <a:pt x="109" y="89"/>
                  </a:cubicBezTo>
                  <a:cubicBezTo>
                    <a:pt x="108" y="95"/>
                    <a:pt x="106" y="101"/>
                    <a:pt x="103" y="105"/>
                  </a:cubicBezTo>
                  <a:cubicBezTo>
                    <a:pt x="102" y="105"/>
                    <a:pt x="102" y="105"/>
                    <a:pt x="102" y="105"/>
                  </a:cubicBezTo>
                  <a:cubicBezTo>
                    <a:pt x="102" y="106"/>
                    <a:pt x="102" y="106"/>
                    <a:pt x="102" y="106"/>
                  </a:cubicBezTo>
                  <a:cubicBezTo>
                    <a:pt x="101" y="107"/>
                    <a:pt x="100" y="109"/>
                    <a:pt x="98" y="110"/>
                  </a:cubicBezTo>
                  <a:cubicBezTo>
                    <a:pt x="94" y="105"/>
                    <a:pt x="94" y="105"/>
                    <a:pt x="94" y="105"/>
                  </a:cubicBezTo>
                  <a:cubicBezTo>
                    <a:pt x="83" y="105"/>
                    <a:pt x="83" y="105"/>
                    <a:pt x="83" y="105"/>
                  </a:cubicBezTo>
                  <a:cubicBezTo>
                    <a:pt x="88" y="111"/>
                    <a:pt x="88" y="111"/>
                    <a:pt x="88" y="111"/>
                  </a:cubicBezTo>
                  <a:cubicBezTo>
                    <a:pt x="97" y="111"/>
                    <a:pt x="97" y="111"/>
                    <a:pt x="97" y="111"/>
                  </a:cubicBezTo>
                  <a:cubicBezTo>
                    <a:pt x="91" y="116"/>
                    <a:pt x="83" y="119"/>
                    <a:pt x="74" y="119"/>
                  </a:cubicBezTo>
                  <a:close/>
                  <a:moveTo>
                    <a:pt x="70" y="18"/>
                  </a:moveTo>
                  <a:cubicBezTo>
                    <a:pt x="70" y="18"/>
                    <a:pt x="70" y="18"/>
                    <a:pt x="70" y="18"/>
                  </a:cubicBezTo>
                  <a:close/>
                  <a:moveTo>
                    <a:pt x="113" y="132"/>
                  </a:moveTo>
                  <a:cubicBezTo>
                    <a:pt x="111" y="134"/>
                    <a:pt x="109" y="137"/>
                    <a:pt x="109" y="140"/>
                  </a:cubicBezTo>
                  <a:cubicBezTo>
                    <a:pt x="101" y="133"/>
                    <a:pt x="92" y="129"/>
                    <a:pt x="85" y="127"/>
                  </a:cubicBezTo>
                  <a:cubicBezTo>
                    <a:pt x="92" y="125"/>
                    <a:pt x="98" y="122"/>
                    <a:pt x="103" y="118"/>
                  </a:cubicBezTo>
                  <a:cubicBezTo>
                    <a:pt x="107" y="114"/>
                    <a:pt x="111" y="110"/>
                    <a:pt x="113" y="105"/>
                  </a:cubicBezTo>
                  <a:cubicBezTo>
                    <a:pt x="115" y="115"/>
                    <a:pt x="117" y="123"/>
                    <a:pt x="121" y="129"/>
                  </a:cubicBezTo>
                  <a:cubicBezTo>
                    <a:pt x="118" y="129"/>
                    <a:pt x="115" y="130"/>
                    <a:pt x="113" y="132"/>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37959" name="Oval 225"/>
          <p:cNvSpPr>
            <a:spLocks noChangeArrowheads="1"/>
          </p:cNvSpPr>
          <p:nvPr/>
        </p:nvSpPr>
        <p:spPr bwMode="auto">
          <a:xfrm>
            <a:off x="3986213" y="4495997"/>
            <a:ext cx="65485" cy="66696"/>
          </a:xfrm>
          <a:prstGeom prst="ellipse">
            <a:avLst/>
          </a:pr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1" hangingPunct="1"/>
            <a:endParaRPr lang="zh-CN" altLang="en-US">
              <a:solidFill>
                <a:srgbClr val="000000"/>
              </a:solidFill>
            </a:endParaRPr>
          </a:p>
        </p:txBody>
      </p:sp>
      <p:sp>
        <p:nvSpPr>
          <p:cNvPr id="37960" name="Freeform 226"/>
          <p:cNvSpPr/>
          <p:nvPr/>
        </p:nvSpPr>
        <p:spPr bwMode="auto">
          <a:xfrm>
            <a:off x="3937397" y="4573412"/>
            <a:ext cx="213122" cy="297748"/>
          </a:xfrm>
          <a:custGeom>
            <a:avLst/>
            <a:gdLst>
              <a:gd name="T0" fmla="*/ 2147483647 w 119"/>
              <a:gd name="T1" fmla="*/ 2147483647 h 166"/>
              <a:gd name="T2" fmla="*/ 2147483647 w 119"/>
              <a:gd name="T3" fmla="*/ 2147483647 h 166"/>
              <a:gd name="T4" fmla="*/ 2147483647 w 119"/>
              <a:gd name="T5" fmla="*/ 2147483647 h 166"/>
              <a:gd name="T6" fmla="*/ 2147483647 w 119"/>
              <a:gd name="T7" fmla="*/ 2147483647 h 166"/>
              <a:gd name="T8" fmla="*/ 2147483647 w 119"/>
              <a:gd name="T9" fmla="*/ 2147483647 h 166"/>
              <a:gd name="T10" fmla="*/ 2147483647 w 119"/>
              <a:gd name="T11" fmla="*/ 2147483647 h 166"/>
              <a:gd name="T12" fmla="*/ 2147483647 w 119"/>
              <a:gd name="T13" fmla="*/ 2147483647 h 166"/>
              <a:gd name="T14" fmla="*/ 2147483647 w 119"/>
              <a:gd name="T15" fmla="*/ 0 h 166"/>
              <a:gd name="T16" fmla="*/ 2147483647 w 119"/>
              <a:gd name="T17" fmla="*/ 0 h 166"/>
              <a:gd name="T18" fmla="*/ 2147483647 w 119"/>
              <a:gd name="T19" fmla="*/ 2147483647 h 166"/>
              <a:gd name="T20" fmla="*/ 2147483647 w 119"/>
              <a:gd name="T21" fmla="*/ 2147483647 h 166"/>
              <a:gd name="T22" fmla="*/ 2147483647 w 119"/>
              <a:gd name="T23" fmla="*/ 2147483647 h 166"/>
              <a:gd name="T24" fmla="*/ 2147483647 w 119"/>
              <a:gd name="T25" fmla="*/ 2147483647 h 166"/>
              <a:gd name="T26" fmla="*/ 2147483647 w 119"/>
              <a:gd name="T27" fmla="*/ 2147483647 h 166"/>
              <a:gd name="T28" fmla="*/ 2147483647 w 119"/>
              <a:gd name="T29" fmla="*/ 2147483647 h 166"/>
              <a:gd name="T30" fmla="*/ 2147483647 w 119"/>
              <a:gd name="T31" fmla="*/ 2147483647 h 166"/>
              <a:gd name="T32" fmla="*/ 2147483647 w 119"/>
              <a:gd name="T33" fmla="*/ 2147483647 h 166"/>
              <a:gd name="T34" fmla="*/ 2147483647 w 119"/>
              <a:gd name="T35" fmla="*/ 2147483647 h 166"/>
              <a:gd name="T36" fmla="*/ 2147483647 w 119"/>
              <a:gd name="T37" fmla="*/ 2147483647 h 166"/>
              <a:gd name="T38" fmla="*/ 2147483647 w 119"/>
              <a:gd name="T39" fmla="*/ 2147483647 h 166"/>
              <a:gd name="T40" fmla="*/ 2147483647 w 119"/>
              <a:gd name="T41" fmla="*/ 2147483647 h 166"/>
              <a:gd name="T42" fmla="*/ 2147483647 w 119"/>
              <a:gd name="T43" fmla="*/ 2147483647 h 166"/>
              <a:gd name="T44" fmla="*/ 2147483647 w 119"/>
              <a:gd name="T45" fmla="*/ 2147483647 h 166"/>
              <a:gd name="T46" fmla="*/ 2147483647 w 119"/>
              <a:gd name="T47" fmla="*/ 2147483647 h 166"/>
              <a:gd name="T48" fmla="*/ 2147483647 w 119"/>
              <a:gd name="T49" fmla="*/ 2147483647 h 166"/>
              <a:gd name="T50" fmla="*/ 2147483647 w 119"/>
              <a:gd name="T51" fmla="*/ 2147483647 h 166"/>
              <a:gd name="T52" fmla="*/ 2147483647 w 119"/>
              <a:gd name="T53" fmla="*/ 2147483647 h 166"/>
              <a:gd name="T54" fmla="*/ 2147483647 w 119"/>
              <a:gd name="T55" fmla="*/ 2147483647 h 166"/>
              <a:gd name="T56" fmla="*/ 2147483647 w 119"/>
              <a:gd name="T57" fmla="*/ 2147483647 h 166"/>
              <a:gd name="T58" fmla="*/ 2147483647 w 119"/>
              <a:gd name="T59" fmla="*/ 2147483647 h 166"/>
              <a:gd name="T60" fmla="*/ 2147483647 w 119"/>
              <a:gd name="T61" fmla="*/ 2147483647 h 16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19" h="166">
                <a:moveTo>
                  <a:pt x="105" y="52"/>
                </a:moveTo>
                <a:cubicBezTo>
                  <a:pt x="105" y="52"/>
                  <a:pt x="105" y="52"/>
                  <a:pt x="105" y="52"/>
                </a:cubicBezTo>
                <a:cubicBezTo>
                  <a:pt x="105" y="52"/>
                  <a:pt x="105" y="52"/>
                  <a:pt x="105" y="52"/>
                </a:cubicBezTo>
                <a:cubicBezTo>
                  <a:pt x="108" y="55"/>
                  <a:pt x="113" y="55"/>
                  <a:pt x="116" y="52"/>
                </a:cubicBezTo>
                <a:cubicBezTo>
                  <a:pt x="119" y="49"/>
                  <a:pt x="119" y="44"/>
                  <a:pt x="116" y="41"/>
                </a:cubicBezTo>
                <a:cubicBezTo>
                  <a:pt x="116" y="41"/>
                  <a:pt x="116" y="41"/>
                  <a:pt x="116" y="41"/>
                </a:cubicBezTo>
                <a:cubicBezTo>
                  <a:pt x="85" y="11"/>
                  <a:pt x="85" y="11"/>
                  <a:pt x="85" y="11"/>
                </a:cubicBezTo>
                <a:cubicBezTo>
                  <a:pt x="76" y="1"/>
                  <a:pt x="63" y="0"/>
                  <a:pt x="63" y="0"/>
                </a:cubicBezTo>
                <a:cubicBezTo>
                  <a:pt x="26" y="0"/>
                  <a:pt x="26" y="0"/>
                  <a:pt x="26" y="0"/>
                </a:cubicBezTo>
                <a:cubicBezTo>
                  <a:pt x="0" y="1"/>
                  <a:pt x="1" y="20"/>
                  <a:pt x="1" y="20"/>
                </a:cubicBezTo>
                <a:cubicBezTo>
                  <a:pt x="1" y="65"/>
                  <a:pt x="1" y="65"/>
                  <a:pt x="1" y="65"/>
                </a:cubicBezTo>
                <a:cubicBezTo>
                  <a:pt x="1" y="65"/>
                  <a:pt x="1" y="65"/>
                  <a:pt x="1" y="65"/>
                </a:cubicBezTo>
                <a:cubicBezTo>
                  <a:pt x="1" y="66"/>
                  <a:pt x="1" y="66"/>
                  <a:pt x="1" y="66"/>
                </a:cubicBezTo>
                <a:cubicBezTo>
                  <a:pt x="1" y="70"/>
                  <a:pt x="4" y="73"/>
                  <a:pt x="8" y="73"/>
                </a:cubicBezTo>
                <a:cubicBezTo>
                  <a:pt x="13" y="73"/>
                  <a:pt x="16" y="70"/>
                  <a:pt x="16" y="66"/>
                </a:cubicBezTo>
                <a:cubicBezTo>
                  <a:pt x="16" y="65"/>
                  <a:pt x="16" y="65"/>
                  <a:pt x="16" y="65"/>
                </a:cubicBezTo>
                <a:cubicBezTo>
                  <a:pt x="16" y="65"/>
                  <a:pt x="16" y="65"/>
                  <a:pt x="16" y="65"/>
                </a:cubicBezTo>
                <a:cubicBezTo>
                  <a:pt x="16" y="23"/>
                  <a:pt x="16" y="23"/>
                  <a:pt x="16" y="23"/>
                </a:cubicBezTo>
                <a:cubicBezTo>
                  <a:pt x="21" y="23"/>
                  <a:pt x="21" y="23"/>
                  <a:pt x="21" y="23"/>
                </a:cubicBezTo>
                <a:cubicBezTo>
                  <a:pt x="21" y="155"/>
                  <a:pt x="21" y="155"/>
                  <a:pt x="21" y="155"/>
                </a:cubicBezTo>
                <a:cubicBezTo>
                  <a:pt x="21" y="161"/>
                  <a:pt x="26" y="166"/>
                  <a:pt x="31" y="166"/>
                </a:cubicBezTo>
                <a:cubicBezTo>
                  <a:pt x="37" y="166"/>
                  <a:pt x="42" y="161"/>
                  <a:pt x="42" y="155"/>
                </a:cubicBezTo>
                <a:cubicBezTo>
                  <a:pt x="42" y="70"/>
                  <a:pt x="42" y="70"/>
                  <a:pt x="42" y="70"/>
                </a:cubicBezTo>
                <a:cubicBezTo>
                  <a:pt x="47" y="70"/>
                  <a:pt x="47" y="70"/>
                  <a:pt x="47" y="70"/>
                </a:cubicBezTo>
                <a:cubicBezTo>
                  <a:pt x="47" y="155"/>
                  <a:pt x="47" y="155"/>
                  <a:pt x="47" y="155"/>
                </a:cubicBezTo>
                <a:cubicBezTo>
                  <a:pt x="47" y="155"/>
                  <a:pt x="47" y="155"/>
                  <a:pt x="47" y="155"/>
                </a:cubicBezTo>
                <a:cubicBezTo>
                  <a:pt x="47" y="161"/>
                  <a:pt x="51" y="166"/>
                  <a:pt x="57" y="166"/>
                </a:cubicBezTo>
                <a:cubicBezTo>
                  <a:pt x="63" y="166"/>
                  <a:pt x="68" y="161"/>
                  <a:pt x="68" y="155"/>
                </a:cubicBezTo>
                <a:cubicBezTo>
                  <a:pt x="68" y="23"/>
                  <a:pt x="68" y="23"/>
                  <a:pt x="68" y="23"/>
                </a:cubicBezTo>
                <a:cubicBezTo>
                  <a:pt x="73" y="23"/>
                  <a:pt x="73" y="23"/>
                  <a:pt x="73" y="23"/>
                </a:cubicBezTo>
                <a:lnTo>
                  <a:pt x="105" y="52"/>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sp>
        <p:nvSpPr>
          <p:cNvPr id="37961" name="Freeform 227"/>
          <p:cNvSpPr/>
          <p:nvPr/>
        </p:nvSpPr>
        <p:spPr bwMode="auto">
          <a:xfrm>
            <a:off x="4118373" y="4505525"/>
            <a:ext cx="96440" cy="152447"/>
          </a:xfrm>
          <a:custGeom>
            <a:avLst/>
            <a:gdLst>
              <a:gd name="T0" fmla="*/ 2147483647 w 54"/>
              <a:gd name="T1" fmla="*/ 2147483647 h 85"/>
              <a:gd name="T2" fmla="*/ 2147483647 w 54"/>
              <a:gd name="T3" fmla="*/ 2147483647 h 85"/>
              <a:gd name="T4" fmla="*/ 2147483647 w 54"/>
              <a:gd name="T5" fmla="*/ 2147483647 h 85"/>
              <a:gd name="T6" fmla="*/ 2147483647 w 54"/>
              <a:gd name="T7" fmla="*/ 2147483647 h 85"/>
              <a:gd name="T8" fmla="*/ 2147483647 w 54"/>
              <a:gd name="T9" fmla="*/ 2147483647 h 85"/>
              <a:gd name="T10" fmla="*/ 2147483647 w 54"/>
              <a:gd name="T11" fmla="*/ 2147483647 h 85"/>
              <a:gd name="T12" fmla="*/ 2147483647 w 54"/>
              <a:gd name="T13" fmla="*/ 2147483647 h 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 h="85">
                <a:moveTo>
                  <a:pt x="51" y="1"/>
                </a:moveTo>
                <a:cubicBezTo>
                  <a:pt x="49" y="0"/>
                  <a:pt x="46" y="0"/>
                  <a:pt x="45" y="2"/>
                </a:cubicBezTo>
                <a:cubicBezTo>
                  <a:pt x="1" y="78"/>
                  <a:pt x="1" y="78"/>
                  <a:pt x="1" y="78"/>
                </a:cubicBezTo>
                <a:cubicBezTo>
                  <a:pt x="0" y="80"/>
                  <a:pt x="1" y="83"/>
                  <a:pt x="3" y="84"/>
                </a:cubicBezTo>
                <a:cubicBezTo>
                  <a:pt x="5" y="85"/>
                  <a:pt x="8" y="84"/>
                  <a:pt x="9" y="82"/>
                </a:cubicBezTo>
                <a:cubicBezTo>
                  <a:pt x="52" y="7"/>
                  <a:pt x="52" y="7"/>
                  <a:pt x="52" y="7"/>
                </a:cubicBezTo>
                <a:cubicBezTo>
                  <a:pt x="54" y="5"/>
                  <a:pt x="53" y="2"/>
                  <a:pt x="51" y="1"/>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sp>
        <p:nvSpPr>
          <p:cNvPr id="37962" name="Freeform 228"/>
          <p:cNvSpPr/>
          <p:nvPr/>
        </p:nvSpPr>
        <p:spPr bwMode="auto">
          <a:xfrm>
            <a:off x="4177903" y="4526963"/>
            <a:ext cx="146447" cy="132200"/>
          </a:xfrm>
          <a:custGeom>
            <a:avLst/>
            <a:gdLst>
              <a:gd name="T0" fmla="*/ 2147483647 w 82"/>
              <a:gd name="T1" fmla="*/ 2147483647 h 74"/>
              <a:gd name="T2" fmla="*/ 2147483647 w 82"/>
              <a:gd name="T3" fmla="*/ 2147483647 h 74"/>
              <a:gd name="T4" fmla="*/ 2147483647 w 82"/>
              <a:gd name="T5" fmla="*/ 2147483647 h 74"/>
              <a:gd name="T6" fmla="*/ 2147483647 w 82"/>
              <a:gd name="T7" fmla="*/ 2147483647 h 74"/>
              <a:gd name="T8" fmla="*/ 2147483647 w 82"/>
              <a:gd name="T9" fmla="*/ 2147483647 h 74"/>
              <a:gd name="T10" fmla="*/ 2147483647 w 82"/>
              <a:gd name="T11" fmla="*/ 2147483647 h 74"/>
              <a:gd name="T12" fmla="*/ 2147483647 w 82"/>
              <a:gd name="T13" fmla="*/ 0 h 74"/>
              <a:gd name="T14" fmla="*/ 2147483647 w 82"/>
              <a:gd name="T15" fmla="*/ 2147483647 h 74"/>
              <a:gd name="T16" fmla="*/ 2147483647 w 82"/>
              <a:gd name="T17" fmla="*/ 2147483647 h 74"/>
              <a:gd name="T18" fmla="*/ 0 w 82"/>
              <a:gd name="T19" fmla="*/ 2147483647 h 74"/>
              <a:gd name="T20" fmla="*/ 2147483647 w 82"/>
              <a:gd name="T21" fmla="*/ 2147483647 h 74"/>
              <a:gd name="T22" fmla="*/ 2147483647 w 82"/>
              <a:gd name="T23" fmla="*/ 2147483647 h 74"/>
              <a:gd name="T24" fmla="*/ 2147483647 w 82"/>
              <a:gd name="T25" fmla="*/ 2147483647 h 74"/>
              <a:gd name="T26" fmla="*/ 2147483647 w 82"/>
              <a:gd name="T27" fmla="*/ 2147483647 h 74"/>
              <a:gd name="T28" fmla="*/ 2147483647 w 82"/>
              <a:gd name="T29" fmla="*/ 2147483647 h 74"/>
              <a:gd name="T30" fmla="*/ 2147483647 w 82"/>
              <a:gd name="T31" fmla="*/ 2147483647 h 74"/>
              <a:gd name="T32" fmla="*/ 2147483647 w 82"/>
              <a:gd name="T33" fmla="*/ 2147483647 h 7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2" h="74">
                <a:moveTo>
                  <a:pt x="74" y="47"/>
                </a:moveTo>
                <a:cubicBezTo>
                  <a:pt x="76" y="43"/>
                  <a:pt x="79" y="39"/>
                  <a:pt x="82" y="33"/>
                </a:cubicBezTo>
                <a:cubicBezTo>
                  <a:pt x="75" y="34"/>
                  <a:pt x="71" y="32"/>
                  <a:pt x="67" y="30"/>
                </a:cubicBezTo>
                <a:cubicBezTo>
                  <a:pt x="63" y="27"/>
                  <a:pt x="60" y="24"/>
                  <a:pt x="57" y="21"/>
                </a:cubicBezTo>
                <a:cubicBezTo>
                  <a:pt x="54" y="18"/>
                  <a:pt x="51" y="15"/>
                  <a:pt x="48" y="12"/>
                </a:cubicBezTo>
                <a:cubicBezTo>
                  <a:pt x="45" y="9"/>
                  <a:pt x="42" y="6"/>
                  <a:pt x="38" y="4"/>
                </a:cubicBezTo>
                <a:cubicBezTo>
                  <a:pt x="34" y="1"/>
                  <a:pt x="30" y="0"/>
                  <a:pt x="23" y="0"/>
                </a:cubicBezTo>
                <a:cubicBezTo>
                  <a:pt x="20" y="5"/>
                  <a:pt x="18" y="10"/>
                  <a:pt x="15" y="14"/>
                </a:cubicBezTo>
                <a:cubicBezTo>
                  <a:pt x="13" y="18"/>
                  <a:pt x="11" y="22"/>
                  <a:pt x="8" y="26"/>
                </a:cubicBezTo>
                <a:cubicBezTo>
                  <a:pt x="6" y="30"/>
                  <a:pt x="3" y="35"/>
                  <a:pt x="0" y="40"/>
                </a:cubicBezTo>
                <a:cubicBezTo>
                  <a:pt x="7" y="40"/>
                  <a:pt x="11" y="41"/>
                  <a:pt x="15" y="44"/>
                </a:cubicBezTo>
                <a:cubicBezTo>
                  <a:pt x="19" y="46"/>
                  <a:pt x="22" y="49"/>
                  <a:pt x="25" y="52"/>
                </a:cubicBezTo>
                <a:cubicBezTo>
                  <a:pt x="28" y="55"/>
                  <a:pt x="31" y="58"/>
                  <a:pt x="34" y="61"/>
                </a:cubicBezTo>
                <a:cubicBezTo>
                  <a:pt x="37" y="64"/>
                  <a:pt x="40" y="67"/>
                  <a:pt x="44" y="70"/>
                </a:cubicBezTo>
                <a:cubicBezTo>
                  <a:pt x="48" y="72"/>
                  <a:pt x="52" y="74"/>
                  <a:pt x="59" y="74"/>
                </a:cubicBezTo>
                <a:cubicBezTo>
                  <a:pt x="62" y="68"/>
                  <a:pt x="64" y="64"/>
                  <a:pt x="67" y="60"/>
                </a:cubicBezTo>
                <a:cubicBezTo>
                  <a:pt x="69" y="55"/>
                  <a:pt x="71" y="52"/>
                  <a:pt x="74" y="47"/>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grpSp>
        <p:nvGrpSpPr>
          <p:cNvPr id="37963" name="组合 472"/>
          <p:cNvGrpSpPr/>
          <p:nvPr/>
        </p:nvGrpSpPr>
        <p:grpSpPr bwMode="auto">
          <a:xfrm>
            <a:off x="4475560" y="4467413"/>
            <a:ext cx="350044" cy="376354"/>
            <a:chOff x="0" y="0"/>
            <a:chExt cx="421895" cy="452877"/>
          </a:xfrm>
        </p:grpSpPr>
        <p:sp>
          <p:nvSpPr>
            <p:cNvPr id="38149" name="Freeform 229"/>
            <p:cNvSpPr/>
            <p:nvPr/>
          </p:nvSpPr>
          <p:spPr bwMode="auto">
            <a:xfrm>
              <a:off x="0" y="276100"/>
              <a:ext cx="421895" cy="176777"/>
            </a:xfrm>
            <a:custGeom>
              <a:avLst/>
              <a:gdLst>
                <a:gd name="T0" fmla="*/ 2147483647 w 196"/>
                <a:gd name="T1" fmla="*/ 0 h 82"/>
                <a:gd name="T2" fmla="*/ 0 w 196"/>
                <a:gd name="T3" fmla="*/ 2147483647 h 82"/>
                <a:gd name="T4" fmla="*/ 2147483647 w 196"/>
                <a:gd name="T5" fmla="*/ 2147483647 h 82"/>
                <a:gd name="T6" fmla="*/ 2147483647 w 196"/>
                <a:gd name="T7" fmla="*/ 0 h 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 h="82">
                  <a:moveTo>
                    <a:pt x="98" y="0"/>
                  </a:moveTo>
                  <a:cubicBezTo>
                    <a:pt x="44" y="0"/>
                    <a:pt x="0" y="37"/>
                    <a:pt x="0" y="82"/>
                  </a:cubicBezTo>
                  <a:cubicBezTo>
                    <a:pt x="196" y="82"/>
                    <a:pt x="196" y="82"/>
                    <a:pt x="196" y="82"/>
                  </a:cubicBezTo>
                  <a:cubicBezTo>
                    <a:pt x="196" y="37"/>
                    <a:pt x="152" y="0"/>
                    <a:pt x="98" y="0"/>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150" name="Freeform 230"/>
            <p:cNvSpPr/>
            <p:nvPr/>
          </p:nvSpPr>
          <p:spPr bwMode="auto">
            <a:xfrm>
              <a:off x="276099" y="0"/>
              <a:ext cx="105702" cy="320750"/>
            </a:xfrm>
            <a:custGeom>
              <a:avLst/>
              <a:gdLst>
                <a:gd name="T0" fmla="*/ 2147483647 w 49"/>
                <a:gd name="T1" fmla="*/ 2147483647 h 149"/>
                <a:gd name="T2" fmla="*/ 0 w 49"/>
                <a:gd name="T3" fmla="*/ 2147483647 h 149"/>
                <a:gd name="T4" fmla="*/ 0 w 49"/>
                <a:gd name="T5" fmla="*/ 2147483647 h 149"/>
                <a:gd name="T6" fmla="*/ 0 w 49"/>
                <a:gd name="T7" fmla="*/ 2147483647 h 149"/>
                <a:gd name="T8" fmla="*/ 0 w 49"/>
                <a:gd name="T9" fmla="*/ 2147483647 h 149"/>
                <a:gd name="T10" fmla="*/ 2147483647 w 49"/>
                <a:gd name="T11" fmla="*/ 2147483647 h 149"/>
                <a:gd name="T12" fmla="*/ 2147483647 w 49"/>
                <a:gd name="T13" fmla="*/ 2147483647 h 149"/>
                <a:gd name="T14" fmla="*/ 2147483647 w 49"/>
                <a:gd name="T15" fmla="*/ 2147483647 h 149"/>
                <a:gd name="T16" fmla="*/ 2147483647 w 49"/>
                <a:gd name="T17" fmla="*/ 2147483647 h 149"/>
                <a:gd name="T18" fmla="*/ 2147483647 w 49"/>
                <a:gd name="T19" fmla="*/ 2147483647 h 149"/>
                <a:gd name="T20" fmla="*/ 2147483647 w 49"/>
                <a:gd name="T21" fmla="*/ 2147483647 h 1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9" h="149">
                  <a:moveTo>
                    <a:pt x="25" y="6"/>
                  </a:moveTo>
                  <a:cubicBezTo>
                    <a:pt x="16" y="13"/>
                    <a:pt x="0" y="12"/>
                    <a:pt x="0" y="12"/>
                  </a:cubicBezTo>
                  <a:cubicBezTo>
                    <a:pt x="0" y="21"/>
                    <a:pt x="0" y="21"/>
                    <a:pt x="0" y="21"/>
                  </a:cubicBezTo>
                  <a:cubicBezTo>
                    <a:pt x="0" y="45"/>
                    <a:pt x="0" y="45"/>
                    <a:pt x="0" y="45"/>
                  </a:cubicBezTo>
                  <a:cubicBezTo>
                    <a:pt x="0" y="149"/>
                    <a:pt x="0" y="149"/>
                    <a:pt x="0" y="149"/>
                  </a:cubicBezTo>
                  <a:cubicBezTo>
                    <a:pt x="5" y="149"/>
                    <a:pt x="5" y="149"/>
                    <a:pt x="5" y="149"/>
                  </a:cubicBezTo>
                  <a:cubicBezTo>
                    <a:pt x="5" y="45"/>
                    <a:pt x="5" y="45"/>
                    <a:pt x="5" y="45"/>
                  </a:cubicBezTo>
                  <a:cubicBezTo>
                    <a:pt x="10" y="45"/>
                    <a:pt x="18" y="43"/>
                    <a:pt x="25" y="40"/>
                  </a:cubicBezTo>
                  <a:cubicBezTo>
                    <a:pt x="38" y="33"/>
                    <a:pt x="49" y="45"/>
                    <a:pt x="49" y="45"/>
                  </a:cubicBezTo>
                  <a:cubicBezTo>
                    <a:pt x="49" y="12"/>
                    <a:pt x="49" y="12"/>
                    <a:pt x="49" y="12"/>
                  </a:cubicBezTo>
                  <a:cubicBezTo>
                    <a:pt x="49" y="12"/>
                    <a:pt x="33" y="0"/>
                    <a:pt x="25" y="6"/>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151" name="Freeform 231"/>
            <p:cNvSpPr/>
            <p:nvPr/>
          </p:nvSpPr>
          <p:spPr bwMode="auto">
            <a:xfrm>
              <a:off x="137594" y="101145"/>
              <a:ext cx="148529" cy="219604"/>
            </a:xfrm>
            <a:custGeom>
              <a:avLst/>
              <a:gdLst>
                <a:gd name="T0" fmla="*/ 2147483647 w 69"/>
                <a:gd name="T1" fmla="*/ 2147483647 h 102"/>
                <a:gd name="T2" fmla="*/ 2147483647 w 69"/>
                <a:gd name="T3" fmla="*/ 2147483647 h 102"/>
                <a:gd name="T4" fmla="*/ 2147483647 w 69"/>
                <a:gd name="T5" fmla="*/ 2147483647 h 102"/>
                <a:gd name="T6" fmla="*/ 2147483647 w 69"/>
                <a:gd name="T7" fmla="*/ 2147483647 h 102"/>
                <a:gd name="T8" fmla="*/ 2147483647 w 69"/>
                <a:gd name="T9" fmla="*/ 2147483647 h 102"/>
                <a:gd name="T10" fmla="*/ 2147483647 w 69"/>
                <a:gd name="T11" fmla="*/ 2147483647 h 102"/>
                <a:gd name="T12" fmla="*/ 2147483647 w 69"/>
                <a:gd name="T13" fmla="*/ 2147483647 h 102"/>
                <a:gd name="T14" fmla="*/ 2147483647 w 69"/>
                <a:gd name="T15" fmla="*/ 0 h 102"/>
                <a:gd name="T16" fmla="*/ 2147483647 w 69"/>
                <a:gd name="T17" fmla="*/ 0 h 102"/>
                <a:gd name="T18" fmla="*/ 2147483647 w 69"/>
                <a:gd name="T19" fmla="*/ 2147483647 h 102"/>
                <a:gd name="T20" fmla="*/ 2147483647 w 69"/>
                <a:gd name="T21" fmla="*/ 0 h 102"/>
                <a:gd name="T22" fmla="*/ 2147483647 w 69"/>
                <a:gd name="T23" fmla="*/ 0 h 102"/>
                <a:gd name="T24" fmla="*/ 0 w 69"/>
                <a:gd name="T25" fmla="*/ 2147483647 h 102"/>
                <a:gd name="T26" fmla="*/ 0 w 69"/>
                <a:gd name="T27" fmla="*/ 2147483647 h 102"/>
                <a:gd name="T28" fmla="*/ 0 w 69"/>
                <a:gd name="T29" fmla="*/ 2147483647 h 102"/>
                <a:gd name="T30" fmla="*/ 0 w 69"/>
                <a:gd name="T31" fmla="*/ 2147483647 h 102"/>
                <a:gd name="T32" fmla="*/ 2147483647 w 69"/>
                <a:gd name="T33" fmla="*/ 2147483647 h 102"/>
                <a:gd name="T34" fmla="*/ 2147483647 w 69"/>
                <a:gd name="T35" fmla="*/ 2147483647 h 102"/>
                <a:gd name="T36" fmla="*/ 2147483647 w 69"/>
                <a:gd name="T37" fmla="*/ 2147483647 h 102"/>
                <a:gd name="T38" fmla="*/ 2147483647 w 69"/>
                <a:gd name="T39" fmla="*/ 2147483647 h 102"/>
                <a:gd name="T40" fmla="*/ 2147483647 w 69"/>
                <a:gd name="T41" fmla="*/ 2147483647 h 102"/>
                <a:gd name="T42" fmla="*/ 2147483647 w 69"/>
                <a:gd name="T43" fmla="*/ 2147483647 h 102"/>
                <a:gd name="T44" fmla="*/ 2147483647 w 69"/>
                <a:gd name="T45" fmla="*/ 2147483647 h 102"/>
                <a:gd name="T46" fmla="*/ 2147483647 w 69"/>
                <a:gd name="T47" fmla="*/ 2147483647 h 102"/>
                <a:gd name="T48" fmla="*/ 2147483647 w 69"/>
                <a:gd name="T49" fmla="*/ 2147483647 h 102"/>
                <a:gd name="T50" fmla="*/ 2147483647 w 69"/>
                <a:gd name="T51" fmla="*/ 2147483647 h 102"/>
                <a:gd name="T52" fmla="*/ 2147483647 w 69"/>
                <a:gd name="T53" fmla="*/ 2147483647 h 102"/>
                <a:gd name="T54" fmla="*/ 2147483647 w 69"/>
                <a:gd name="T55" fmla="*/ 2147483647 h 102"/>
                <a:gd name="T56" fmla="*/ 2147483647 w 69"/>
                <a:gd name="T57" fmla="*/ 2147483647 h 102"/>
                <a:gd name="T58" fmla="*/ 2147483647 w 69"/>
                <a:gd name="T59" fmla="*/ 2147483647 h 102"/>
                <a:gd name="T60" fmla="*/ 2147483647 w 69"/>
                <a:gd name="T61" fmla="*/ 2147483647 h 102"/>
                <a:gd name="T62" fmla="*/ 2147483647 w 69"/>
                <a:gd name="T63" fmla="*/ 2147483647 h 102"/>
                <a:gd name="T64" fmla="*/ 2147483647 w 69"/>
                <a:gd name="T65" fmla="*/ 2147483647 h 102"/>
                <a:gd name="T66" fmla="*/ 2147483647 w 69"/>
                <a:gd name="T67" fmla="*/ 2147483647 h 102"/>
                <a:gd name="T68" fmla="*/ 2147483647 w 69"/>
                <a:gd name="T69" fmla="*/ 2147483647 h 102"/>
                <a:gd name="T70" fmla="*/ 2147483647 w 69"/>
                <a:gd name="T71" fmla="*/ 2147483647 h 102"/>
                <a:gd name="T72" fmla="*/ 2147483647 w 69"/>
                <a:gd name="T73" fmla="*/ 2147483647 h 102"/>
                <a:gd name="T74" fmla="*/ 2147483647 w 69"/>
                <a:gd name="T75" fmla="*/ 2147483647 h 102"/>
                <a:gd name="T76" fmla="*/ 2147483647 w 69"/>
                <a:gd name="T77" fmla="*/ 2147483647 h 102"/>
                <a:gd name="T78" fmla="*/ 2147483647 w 69"/>
                <a:gd name="T79" fmla="*/ 2147483647 h 102"/>
                <a:gd name="T80" fmla="*/ 2147483647 w 69"/>
                <a:gd name="T81" fmla="*/ 2147483647 h 102"/>
                <a:gd name="T82" fmla="*/ 2147483647 w 69"/>
                <a:gd name="T83" fmla="*/ 2147483647 h 102"/>
                <a:gd name="T84" fmla="*/ 2147483647 w 69"/>
                <a:gd name="T85" fmla="*/ 2147483647 h 10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9" h="102">
                  <a:moveTo>
                    <a:pt x="68" y="10"/>
                  </a:moveTo>
                  <a:cubicBezTo>
                    <a:pt x="67" y="9"/>
                    <a:pt x="66" y="9"/>
                    <a:pt x="64" y="8"/>
                  </a:cubicBezTo>
                  <a:cubicBezTo>
                    <a:pt x="63" y="8"/>
                    <a:pt x="62" y="9"/>
                    <a:pt x="61" y="10"/>
                  </a:cubicBezTo>
                  <a:cubicBezTo>
                    <a:pt x="61" y="10"/>
                    <a:pt x="61" y="10"/>
                    <a:pt x="61" y="10"/>
                  </a:cubicBezTo>
                  <a:cubicBezTo>
                    <a:pt x="60" y="10"/>
                    <a:pt x="60" y="10"/>
                    <a:pt x="60" y="10"/>
                  </a:cubicBezTo>
                  <a:cubicBezTo>
                    <a:pt x="54" y="14"/>
                    <a:pt x="54" y="14"/>
                    <a:pt x="54" y="14"/>
                  </a:cubicBezTo>
                  <a:cubicBezTo>
                    <a:pt x="54" y="13"/>
                    <a:pt x="54" y="13"/>
                    <a:pt x="54" y="13"/>
                  </a:cubicBezTo>
                  <a:cubicBezTo>
                    <a:pt x="53" y="0"/>
                    <a:pt x="39" y="0"/>
                    <a:pt x="39" y="0"/>
                  </a:cubicBezTo>
                  <a:cubicBezTo>
                    <a:pt x="33" y="0"/>
                    <a:pt x="33" y="0"/>
                    <a:pt x="33" y="0"/>
                  </a:cubicBezTo>
                  <a:cubicBezTo>
                    <a:pt x="27" y="9"/>
                    <a:pt x="27" y="9"/>
                    <a:pt x="27" y="9"/>
                  </a:cubicBezTo>
                  <a:cubicBezTo>
                    <a:pt x="22" y="0"/>
                    <a:pt x="22" y="0"/>
                    <a:pt x="22" y="0"/>
                  </a:cubicBezTo>
                  <a:cubicBezTo>
                    <a:pt x="16" y="0"/>
                    <a:pt x="16" y="0"/>
                    <a:pt x="16" y="0"/>
                  </a:cubicBezTo>
                  <a:cubicBezTo>
                    <a:pt x="0" y="1"/>
                    <a:pt x="0" y="13"/>
                    <a:pt x="0" y="13"/>
                  </a:cubicBezTo>
                  <a:cubicBezTo>
                    <a:pt x="0" y="40"/>
                    <a:pt x="0" y="40"/>
                    <a:pt x="0" y="40"/>
                  </a:cubicBezTo>
                  <a:cubicBezTo>
                    <a:pt x="0" y="40"/>
                    <a:pt x="0" y="40"/>
                    <a:pt x="0" y="40"/>
                  </a:cubicBezTo>
                  <a:cubicBezTo>
                    <a:pt x="0" y="41"/>
                    <a:pt x="0" y="41"/>
                    <a:pt x="0" y="41"/>
                  </a:cubicBezTo>
                  <a:cubicBezTo>
                    <a:pt x="0" y="43"/>
                    <a:pt x="3" y="45"/>
                    <a:pt x="5" y="45"/>
                  </a:cubicBezTo>
                  <a:cubicBezTo>
                    <a:pt x="8" y="45"/>
                    <a:pt x="10" y="43"/>
                    <a:pt x="10" y="41"/>
                  </a:cubicBezTo>
                  <a:cubicBezTo>
                    <a:pt x="10" y="40"/>
                    <a:pt x="10" y="40"/>
                    <a:pt x="10" y="40"/>
                  </a:cubicBezTo>
                  <a:cubicBezTo>
                    <a:pt x="10" y="15"/>
                    <a:pt x="10" y="15"/>
                    <a:pt x="10" y="15"/>
                  </a:cubicBezTo>
                  <a:cubicBezTo>
                    <a:pt x="13" y="15"/>
                    <a:pt x="13" y="15"/>
                    <a:pt x="13" y="15"/>
                  </a:cubicBezTo>
                  <a:cubicBezTo>
                    <a:pt x="13" y="96"/>
                    <a:pt x="13" y="96"/>
                    <a:pt x="13" y="96"/>
                  </a:cubicBezTo>
                  <a:cubicBezTo>
                    <a:pt x="13" y="99"/>
                    <a:pt x="16" y="102"/>
                    <a:pt x="19" y="102"/>
                  </a:cubicBezTo>
                  <a:cubicBezTo>
                    <a:pt x="23" y="102"/>
                    <a:pt x="26" y="99"/>
                    <a:pt x="26" y="96"/>
                  </a:cubicBezTo>
                  <a:cubicBezTo>
                    <a:pt x="26" y="43"/>
                    <a:pt x="26" y="43"/>
                    <a:pt x="26" y="43"/>
                  </a:cubicBezTo>
                  <a:cubicBezTo>
                    <a:pt x="29" y="43"/>
                    <a:pt x="29" y="43"/>
                    <a:pt x="29" y="43"/>
                  </a:cubicBezTo>
                  <a:cubicBezTo>
                    <a:pt x="29" y="96"/>
                    <a:pt x="29" y="96"/>
                    <a:pt x="29" y="96"/>
                  </a:cubicBezTo>
                  <a:cubicBezTo>
                    <a:pt x="29" y="96"/>
                    <a:pt x="29" y="96"/>
                    <a:pt x="29" y="96"/>
                  </a:cubicBezTo>
                  <a:cubicBezTo>
                    <a:pt x="29" y="99"/>
                    <a:pt x="32" y="102"/>
                    <a:pt x="35" y="102"/>
                  </a:cubicBezTo>
                  <a:cubicBezTo>
                    <a:pt x="39" y="102"/>
                    <a:pt x="42" y="99"/>
                    <a:pt x="42" y="96"/>
                  </a:cubicBezTo>
                  <a:cubicBezTo>
                    <a:pt x="42" y="15"/>
                    <a:pt x="42" y="15"/>
                    <a:pt x="42" y="15"/>
                  </a:cubicBezTo>
                  <a:cubicBezTo>
                    <a:pt x="45" y="15"/>
                    <a:pt x="45" y="15"/>
                    <a:pt x="45" y="15"/>
                  </a:cubicBezTo>
                  <a:cubicBezTo>
                    <a:pt x="45" y="23"/>
                    <a:pt x="45" y="23"/>
                    <a:pt x="45" y="23"/>
                  </a:cubicBezTo>
                  <a:cubicBezTo>
                    <a:pt x="45" y="23"/>
                    <a:pt x="45" y="23"/>
                    <a:pt x="45" y="23"/>
                  </a:cubicBezTo>
                  <a:cubicBezTo>
                    <a:pt x="45" y="26"/>
                    <a:pt x="47" y="28"/>
                    <a:pt x="50" y="28"/>
                  </a:cubicBezTo>
                  <a:cubicBezTo>
                    <a:pt x="50" y="28"/>
                    <a:pt x="51" y="28"/>
                    <a:pt x="52" y="27"/>
                  </a:cubicBezTo>
                  <a:cubicBezTo>
                    <a:pt x="52" y="27"/>
                    <a:pt x="52" y="27"/>
                    <a:pt x="52" y="27"/>
                  </a:cubicBezTo>
                  <a:cubicBezTo>
                    <a:pt x="60" y="22"/>
                    <a:pt x="60" y="22"/>
                    <a:pt x="60" y="22"/>
                  </a:cubicBezTo>
                  <a:cubicBezTo>
                    <a:pt x="64" y="19"/>
                    <a:pt x="64" y="19"/>
                    <a:pt x="64" y="19"/>
                  </a:cubicBezTo>
                  <a:cubicBezTo>
                    <a:pt x="67" y="17"/>
                    <a:pt x="67" y="17"/>
                    <a:pt x="67" y="17"/>
                  </a:cubicBezTo>
                  <a:cubicBezTo>
                    <a:pt x="67" y="17"/>
                    <a:pt x="67" y="17"/>
                    <a:pt x="67" y="17"/>
                  </a:cubicBezTo>
                  <a:cubicBezTo>
                    <a:pt x="67" y="17"/>
                    <a:pt x="67" y="17"/>
                    <a:pt x="67" y="17"/>
                  </a:cubicBezTo>
                  <a:cubicBezTo>
                    <a:pt x="69" y="15"/>
                    <a:pt x="69" y="12"/>
                    <a:pt x="68" y="10"/>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152" name="Oval 232"/>
            <p:cNvSpPr>
              <a:spLocks noChangeArrowheads="1"/>
            </p:cNvSpPr>
            <p:nvPr/>
          </p:nvSpPr>
          <p:spPr bwMode="auto">
            <a:xfrm>
              <a:off x="172220" y="50117"/>
              <a:ext cx="50117" cy="47384"/>
            </a:xfrm>
            <a:prstGeom prst="ellipse">
              <a:avLst/>
            </a:pr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en-US">
                <a:solidFill>
                  <a:srgbClr val="000000"/>
                </a:solidFill>
              </a:endParaRPr>
            </a:p>
          </p:txBody>
        </p:sp>
      </p:grpSp>
      <p:grpSp>
        <p:nvGrpSpPr>
          <p:cNvPr id="37964" name="组合 473"/>
          <p:cNvGrpSpPr/>
          <p:nvPr/>
        </p:nvGrpSpPr>
        <p:grpSpPr bwMode="auto">
          <a:xfrm>
            <a:off x="5076825" y="4474560"/>
            <a:ext cx="315516" cy="387072"/>
            <a:chOff x="0" y="0"/>
            <a:chExt cx="379979" cy="464723"/>
          </a:xfrm>
        </p:grpSpPr>
        <p:sp>
          <p:nvSpPr>
            <p:cNvPr id="38147" name="Oval 233"/>
            <p:cNvSpPr>
              <a:spLocks noChangeArrowheads="1"/>
            </p:cNvSpPr>
            <p:nvPr/>
          </p:nvSpPr>
          <p:spPr bwMode="auto">
            <a:xfrm>
              <a:off x="149440" y="0"/>
              <a:ext cx="81099" cy="81099"/>
            </a:xfrm>
            <a:prstGeom prst="ellipse">
              <a:avLst/>
            </a:pr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en-US">
                <a:solidFill>
                  <a:srgbClr val="000000"/>
                </a:solidFill>
              </a:endParaRPr>
            </a:p>
          </p:txBody>
        </p:sp>
        <p:sp>
          <p:nvSpPr>
            <p:cNvPr id="38148" name="Freeform 234"/>
            <p:cNvSpPr/>
            <p:nvPr/>
          </p:nvSpPr>
          <p:spPr bwMode="auto">
            <a:xfrm>
              <a:off x="0" y="94767"/>
              <a:ext cx="379979" cy="369956"/>
            </a:xfrm>
            <a:custGeom>
              <a:avLst/>
              <a:gdLst>
                <a:gd name="T0" fmla="*/ 2147483647 w 176"/>
                <a:gd name="T1" fmla="*/ 0 h 172"/>
                <a:gd name="T2" fmla="*/ 2147483647 w 176"/>
                <a:gd name="T3" fmla="*/ 0 h 172"/>
                <a:gd name="T4" fmla="*/ 2147483647 w 176"/>
                <a:gd name="T5" fmla="*/ 0 h 172"/>
                <a:gd name="T6" fmla="*/ 2147483647 w 176"/>
                <a:gd name="T7" fmla="*/ 0 h 172"/>
                <a:gd name="T8" fmla="*/ 2147483647 w 176"/>
                <a:gd name="T9" fmla="*/ 0 h 172"/>
                <a:gd name="T10" fmla="*/ 2147483647 w 176"/>
                <a:gd name="T11" fmla="*/ 0 h 172"/>
                <a:gd name="T12" fmla="*/ 0 w 176"/>
                <a:gd name="T13" fmla="*/ 2147483647 h 172"/>
                <a:gd name="T14" fmla="*/ 2147483647 w 176"/>
                <a:gd name="T15" fmla="*/ 2147483647 h 172"/>
                <a:gd name="T16" fmla="*/ 2147483647 w 176"/>
                <a:gd name="T17" fmla="*/ 2147483647 h 172"/>
                <a:gd name="T18" fmla="*/ 2147483647 w 176"/>
                <a:gd name="T19" fmla="*/ 2147483647 h 172"/>
                <a:gd name="T20" fmla="*/ 2147483647 w 176"/>
                <a:gd name="T21" fmla="*/ 2147483647 h 172"/>
                <a:gd name="T22" fmla="*/ 2147483647 w 176"/>
                <a:gd name="T23" fmla="*/ 2147483647 h 172"/>
                <a:gd name="T24" fmla="*/ 2147483647 w 176"/>
                <a:gd name="T25" fmla="*/ 2147483647 h 172"/>
                <a:gd name="T26" fmla="*/ 2147483647 w 176"/>
                <a:gd name="T27" fmla="*/ 2147483647 h 172"/>
                <a:gd name="T28" fmla="*/ 2147483647 w 176"/>
                <a:gd name="T29" fmla="*/ 2147483647 h 172"/>
                <a:gd name="T30" fmla="*/ 2147483647 w 176"/>
                <a:gd name="T31" fmla="*/ 2147483647 h 172"/>
                <a:gd name="T32" fmla="*/ 2147483647 w 176"/>
                <a:gd name="T33" fmla="*/ 2147483647 h 172"/>
                <a:gd name="T34" fmla="*/ 2147483647 w 176"/>
                <a:gd name="T35" fmla="*/ 2147483647 h 172"/>
                <a:gd name="T36" fmla="*/ 2147483647 w 176"/>
                <a:gd name="T37" fmla="*/ 2147483647 h 172"/>
                <a:gd name="T38" fmla="*/ 2147483647 w 176"/>
                <a:gd name="T39" fmla="*/ 2147483647 h 172"/>
                <a:gd name="T40" fmla="*/ 2147483647 w 176"/>
                <a:gd name="T41" fmla="*/ 2147483647 h 172"/>
                <a:gd name="T42" fmla="*/ 2147483647 w 176"/>
                <a:gd name="T43" fmla="*/ 2147483647 h 172"/>
                <a:gd name="T44" fmla="*/ 2147483647 w 176"/>
                <a:gd name="T45" fmla="*/ 2147483647 h 172"/>
                <a:gd name="T46" fmla="*/ 2147483647 w 176"/>
                <a:gd name="T47" fmla="*/ 2147483647 h 172"/>
                <a:gd name="T48" fmla="*/ 2147483647 w 176"/>
                <a:gd name="T49" fmla="*/ 2147483647 h 172"/>
                <a:gd name="T50" fmla="*/ 2147483647 w 176"/>
                <a:gd name="T51" fmla="*/ 2147483647 h 172"/>
                <a:gd name="T52" fmla="*/ 2147483647 w 176"/>
                <a:gd name="T53" fmla="*/ 0 h 17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76" h="172">
                  <a:moveTo>
                    <a:pt x="168" y="0"/>
                  </a:moveTo>
                  <a:cubicBezTo>
                    <a:pt x="132" y="0"/>
                    <a:pt x="132" y="0"/>
                    <a:pt x="132" y="0"/>
                  </a:cubicBezTo>
                  <a:cubicBezTo>
                    <a:pt x="88" y="0"/>
                    <a:pt x="88" y="0"/>
                    <a:pt x="88" y="0"/>
                  </a:cubicBezTo>
                  <a:cubicBezTo>
                    <a:pt x="45" y="0"/>
                    <a:pt x="45" y="0"/>
                    <a:pt x="45" y="0"/>
                  </a:cubicBezTo>
                  <a:cubicBezTo>
                    <a:pt x="45" y="0"/>
                    <a:pt x="45" y="0"/>
                    <a:pt x="45" y="0"/>
                  </a:cubicBezTo>
                  <a:cubicBezTo>
                    <a:pt x="8" y="0"/>
                    <a:pt x="8" y="0"/>
                    <a:pt x="8" y="0"/>
                  </a:cubicBezTo>
                  <a:cubicBezTo>
                    <a:pt x="4" y="0"/>
                    <a:pt x="0" y="4"/>
                    <a:pt x="0" y="9"/>
                  </a:cubicBezTo>
                  <a:cubicBezTo>
                    <a:pt x="0" y="13"/>
                    <a:pt x="4" y="17"/>
                    <a:pt x="8" y="17"/>
                  </a:cubicBezTo>
                  <a:cubicBezTo>
                    <a:pt x="45" y="17"/>
                    <a:pt x="45" y="17"/>
                    <a:pt x="45" y="17"/>
                  </a:cubicBezTo>
                  <a:cubicBezTo>
                    <a:pt x="63" y="17"/>
                    <a:pt x="63" y="17"/>
                    <a:pt x="63" y="17"/>
                  </a:cubicBezTo>
                  <a:cubicBezTo>
                    <a:pt x="63" y="17"/>
                    <a:pt x="63" y="17"/>
                    <a:pt x="63" y="17"/>
                  </a:cubicBezTo>
                  <a:cubicBezTo>
                    <a:pt x="63" y="161"/>
                    <a:pt x="63" y="161"/>
                    <a:pt x="63" y="161"/>
                  </a:cubicBezTo>
                  <a:cubicBezTo>
                    <a:pt x="63" y="167"/>
                    <a:pt x="68" y="172"/>
                    <a:pt x="74" y="172"/>
                  </a:cubicBezTo>
                  <a:cubicBezTo>
                    <a:pt x="80" y="172"/>
                    <a:pt x="85" y="167"/>
                    <a:pt x="85" y="161"/>
                  </a:cubicBezTo>
                  <a:cubicBezTo>
                    <a:pt x="85" y="73"/>
                    <a:pt x="85" y="73"/>
                    <a:pt x="85" y="73"/>
                  </a:cubicBezTo>
                  <a:cubicBezTo>
                    <a:pt x="89" y="73"/>
                    <a:pt x="89" y="73"/>
                    <a:pt x="89" y="73"/>
                  </a:cubicBezTo>
                  <a:cubicBezTo>
                    <a:pt x="89" y="161"/>
                    <a:pt x="89" y="161"/>
                    <a:pt x="89" y="161"/>
                  </a:cubicBezTo>
                  <a:cubicBezTo>
                    <a:pt x="90" y="161"/>
                    <a:pt x="90" y="161"/>
                    <a:pt x="90" y="161"/>
                  </a:cubicBezTo>
                  <a:cubicBezTo>
                    <a:pt x="90" y="167"/>
                    <a:pt x="94" y="172"/>
                    <a:pt x="100" y="172"/>
                  </a:cubicBezTo>
                  <a:cubicBezTo>
                    <a:pt x="106" y="172"/>
                    <a:pt x="111" y="167"/>
                    <a:pt x="111" y="161"/>
                  </a:cubicBezTo>
                  <a:cubicBezTo>
                    <a:pt x="111" y="17"/>
                    <a:pt x="111" y="17"/>
                    <a:pt x="111" y="17"/>
                  </a:cubicBezTo>
                  <a:cubicBezTo>
                    <a:pt x="111" y="17"/>
                    <a:pt x="111" y="17"/>
                    <a:pt x="111" y="17"/>
                  </a:cubicBezTo>
                  <a:cubicBezTo>
                    <a:pt x="132" y="17"/>
                    <a:pt x="132" y="17"/>
                    <a:pt x="132" y="17"/>
                  </a:cubicBezTo>
                  <a:cubicBezTo>
                    <a:pt x="132" y="17"/>
                    <a:pt x="132" y="17"/>
                    <a:pt x="132" y="17"/>
                  </a:cubicBezTo>
                  <a:cubicBezTo>
                    <a:pt x="168" y="17"/>
                    <a:pt x="168" y="17"/>
                    <a:pt x="168" y="17"/>
                  </a:cubicBezTo>
                  <a:cubicBezTo>
                    <a:pt x="173" y="17"/>
                    <a:pt x="176" y="13"/>
                    <a:pt x="176" y="8"/>
                  </a:cubicBezTo>
                  <a:cubicBezTo>
                    <a:pt x="176" y="4"/>
                    <a:pt x="173" y="0"/>
                    <a:pt x="168" y="0"/>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7965" name="组合 482"/>
          <p:cNvGrpSpPr/>
          <p:nvPr/>
        </p:nvGrpSpPr>
        <p:grpSpPr bwMode="auto">
          <a:xfrm>
            <a:off x="5655469" y="4474560"/>
            <a:ext cx="317897" cy="387072"/>
            <a:chOff x="0" y="0"/>
            <a:chExt cx="381802" cy="464723"/>
          </a:xfrm>
        </p:grpSpPr>
        <p:sp>
          <p:nvSpPr>
            <p:cNvPr id="38145" name="Oval 235"/>
            <p:cNvSpPr>
              <a:spLocks noChangeArrowheads="1"/>
            </p:cNvSpPr>
            <p:nvPr/>
          </p:nvSpPr>
          <p:spPr bwMode="auto">
            <a:xfrm>
              <a:off x="148529" y="0"/>
              <a:ext cx="82010" cy="81099"/>
            </a:xfrm>
            <a:prstGeom prst="ellipse">
              <a:avLst/>
            </a:pr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en-US">
                <a:solidFill>
                  <a:srgbClr val="000000"/>
                </a:solidFill>
              </a:endParaRPr>
            </a:p>
          </p:txBody>
        </p:sp>
        <p:sp>
          <p:nvSpPr>
            <p:cNvPr id="38146" name="Freeform 236"/>
            <p:cNvSpPr/>
            <p:nvPr/>
          </p:nvSpPr>
          <p:spPr bwMode="auto">
            <a:xfrm>
              <a:off x="0" y="94767"/>
              <a:ext cx="381802" cy="369956"/>
            </a:xfrm>
            <a:custGeom>
              <a:avLst/>
              <a:gdLst>
                <a:gd name="T0" fmla="*/ 2147483647 w 177"/>
                <a:gd name="T1" fmla="*/ 2147483647 h 172"/>
                <a:gd name="T2" fmla="*/ 2147483647 w 177"/>
                <a:gd name="T3" fmla="*/ 2147483647 h 172"/>
                <a:gd name="T4" fmla="*/ 2147483647 w 177"/>
                <a:gd name="T5" fmla="*/ 2147483647 h 172"/>
                <a:gd name="T6" fmla="*/ 2147483647 w 177"/>
                <a:gd name="T7" fmla="*/ 2147483647 h 172"/>
                <a:gd name="T8" fmla="*/ 2147483647 w 177"/>
                <a:gd name="T9" fmla="*/ 2147483647 h 172"/>
                <a:gd name="T10" fmla="*/ 2147483647 w 177"/>
                <a:gd name="T11" fmla="*/ 2147483647 h 172"/>
                <a:gd name="T12" fmla="*/ 2147483647 w 177"/>
                <a:gd name="T13" fmla="*/ 2147483647 h 172"/>
                <a:gd name="T14" fmla="*/ 2147483647 w 177"/>
                <a:gd name="T15" fmla="*/ 2147483647 h 172"/>
                <a:gd name="T16" fmla="*/ 2147483647 w 177"/>
                <a:gd name="T17" fmla="*/ 2147483647 h 172"/>
                <a:gd name="T18" fmla="*/ 2147483647 w 177"/>
                <a:gd name="T19" fmla="*/ 2147483647 h 172"/>
                <a:gd name="T20" fmla="*/ 2147483647 w 177"/>
                <a:gd name="T21" fmla="*/ 2147483647 h 172"/>
                <a:gd name="T22" fmla="*/ 2147483647 w 177"/>
                <a:gd name="T23" fmla="*/ 0 h 172"/>
                <a:gd name="T24" fmla="*/ 2147483647 w 177"/>
                <a:gd name="T25" fmla="*/ 0 h 172"/>
                <a:gd name="T26" fmla="*/ 2147483647 w 177"/>
                <a:gd name="T27" fmla="*/ 0 h 172"/>
                <a:gd name="T28" fmla="*/ 2147483647 w 177"/>
                <a:gd name="T29" fmla="*/ 0 h 172"/>
                <a:gd name="T30" fmla="*/ 2147483647 w 177"/>
                <a:gd name="T31" fmla="*/ 0 h 172"/>
                <a:gd name="T32" fmla="*/ 0 w 177"/>
                <a:gd name="T33" fmla="*/ 2147483647 h 172"/>
                <a:gd name="T34" fmla="*/ 2147483647 w 177"/>
                <a:gd name="T35" fmla="*/ 2147483647 h 172"/>
                <a:gd name="T36" fmla="*/ 2147483647 w 177"/>
                <a:gd name="T37" fmla="*/ 2147483647 h 172"/>
                <a:gd name="T38" fmla="*/ 2147483647 w 177"/>
                <a:gd name="T39" fmla="*/ 2147483647 h 172"/>
                <a:gd name="T40" fmla="*/ 2147483647 w 177"/>
                <a:gd name="T41" fmla="*/ 2147483647 h 172"/>
                <a:gd name="T42" fmla="*/ 2147483647 w 177"/>
                <a:gd name="T43" fmla="*/ 2147483647 h 172"/>
                <a:gd name="T44" fmla="*/ 2147483647 w 177"/>
                <a:gd name="T45" fmla="*/ 2147483647 h 172"/>
                <a:gd name="T46" fmla="*/ 2147483647 w 177"/>
                <a:gd name="T47" fmla="*/ 2147483647 h 172"/>
                <a:gd name="T48" fmla="*/ 2147483647 w 177"/>
                <a:gd name="T49" fmla="*/ 2147483647 h 172"/>
                <a:gd name="T50" fmla="*/ 2147483647 w 177"/>
                <a:gd name="T51" fmla="*/ 2147483647 h 172"/>
                <a:gd name="T52" fmla="*/ 2147483647 w 177"/>
                <a:gd name="T53" fmla="*/ 2147483647 h 17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77" h="172">
                  <a:moveTo>
                    <a:pt x="119" y="100"/>
                  </a:moveTo>
                  <a:cubicBezTo>
                    <a:pt x="119" y="161"/>
                    <a:pt x="119" y="161"/>
                    <a:pt x="119" y="161"/>
                  </a:cubicBezTo>
                  <a:cubicBezTo>
                    <a:pt x="119" y="167"/>
                    <a:pt x="124" y="172"/>
                    <a:pt x="130" y="172"/>
                  </a:cubicBezTo>
                  <a:cubicBezTo>
                    <a:pt x="136" y="172"/>
                    <a:pt x="140" y="167"/>
                    <a:pt x="140" y="161"/>
                  </a:cubicBezTo>
                  <a:cubicBezTo>
                    <a:pt x="140" y="80"/>
                    <a:pt x="140" y="80"/>
                    <a:pt x="140" y="80"/>
                  </a:cubicBezTo>
                  <a:cubicBezTo>
                    <a:pt x="111" y="73"/>
                    <a:pt x="111" y="73"/>
                    <a:pt x="111" y="73"/>
                  </a:cubicBezTo>
                  <a:cubicBezTo>
                    <a:pt x="111" y="17"/>
                    <a:pt x="111" y="17"/>
                    <a:pt x="111" y="17"/>
                  </a:cubicBezTo>
                  <a:cubicBezTo>
                    <a:pt x="132" y="17"/>
                    <a:pt x="132" y="17"/>
                    <a:pt x="132" y="17"/>
                  </a:cubicBezTo>
                  <a:cubicBezTo>
                    <a:pt x="132" y="16"/>
                    <a:pt x="132" y="16"/>
                    <a:pt x="132" y="16"/>
                  </a:cubicBezTo>
                  <a:cubicBezTo>
                    <a:pt x="168" y="16"/>
                    <a:pt x="168" y="16"/>
                    <a:pt x="168" y="16"/>
                  </a:cubicBezTo>
                  <a:cubicBezTo>
                    <a:pt x="173" y="16"/>
                    <a:pt x="177" y="13"/>
                    <a:pt x="177" y="8"/>
                  </a:cubicBezTo>
                  <a:cubicBezTo>
                    <a:pt x="177" y="4"/>
                    <a:pt x="173" y="0"/>
                    <a:pt x="168" y="0"/>
                  </a:cubicBezTo>
                  <a:cubicBezTo>
                    <a:pt x="132" y="0"/>
                    <a:pt x="132" y="0"/>
                    <a:pt x="132" y="0"/>
                  </a:cubicBezTo>
                  <a:cubicBezTo>
                    <a:pt x="88" y="0"/>
                    <a:pt x="88" y="0"/>
                    <a:pt x="88" y="0"/>
                  </a:cubicBezTo>
                  <a:cubicBezTo>
                    <a:pt x="45" y="0"/>
                    <a:pt x="45" y="0"/>
                    <a:pt x="45" y="0"/>
                  </a:cubicBezTo>
                  <a:cubicBezTo>
                    <a:pt x="8" y="0"/>
                    <a:pt x="8" y="0"/>
                    <a:pt x="8" y="0"/>
                  </a:cubicBezTo>
                  <a:cubicBezTo>
                    <a:pt x="4" y="0"/>
                    <a:pt x="0" y="4"/>
                    <a:pt x="0" y="8"/>
                  </a:cubicBezTo>
                  <a:cubicBezTo>
                    <a:pt x="0" y="13"/>
                    <a:pt x="4" y="17"/>
                    <a:pt x="8" y="17"/>
                  </a:cubicBezTo>
                  <a:cubicBezTo>
                    <a:pt x="45" y="17"/>
                    <a:pt x="45" y="17"/>
                    <a:pt x="45" y="17"/>
                  </a:cubicBezTo>
                  <a:cubicBezTo>
                    <a:pt x="63" y="17"/>
                    <a:pt x="63" y="17"/>
                    <a:pt x="63" y="17"/>
                  </a:cubicBezTo>
                  <a:cubicBezTo>
                    <a:pt x="63" y="73"/>
                    <a:pt x="63" y="73"/>
                    <a:pt x="63" y="73"/>
                  </a:cubicBezTo>
                  <a:cubicBezTo>
                    <a:pt x="34" y="80"/>
                    <a:pt x="34" y="80"/>
                    <a:pt x="34" y="80"/>
                  </a:cubicBezTo>
                  <a:cubicBezTo>
                    <a:pt x="34" y="161"/>
                    <a:pt x="34" y="161"/>
                    <a:pt x="34" y="161"/>
                  </a:cubicBezTo>
                  <a:cubicBezTo>
                    <a:pt x="34" y="167"/>
                    <a:pt x="39" y="172"/>
                    <a:pt x="45" y="172"/>
                  </a:cubicBezTo>
                  <a:cubicBezTo>
                    <a:pt x="51" y="172"/>
                    <a:pt x="56" y="167"/>
                    <a:pt x="56" y="161"/>
                  </a:cubicBezTo>
                  <a:cubicBezTo>
                    <a:pt x="56" y="100"/>
                    <a:pt x="56" y="100"/>
                    <a:pt x="56" y="100"/>
                  </a:cubicBezTo>
                  <a:lnTo>
                    <a:pt x="119" y="100"/>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7966" name="组合 493"/>
          <p:cNvGrpSpPr/>
          <p:nvPr/>
        </p:nvGrpSpPr>
        <p:grpSpPr bwMode="auto">
          <a:xfrm>
            <a:off x="7065169" y="4631771"/>
            <a:ext cx="241697" cy="104807"/>
            <a:chOff x="0" y="0"/>
            <a:chExt cx="290415" cy="125059"/>
          </a:xfrm>
        </p:grpSpPr>
        <p:sp>
          <p:nvSpPr>
            <p:cNvPr id="38139" name="Rectangle 151"/>
            <p:cNvSpPr>
              <a:spLocks noChangeArrowheads="1"/>
            </p:cNvSpPr>
            <p:nvPr/>
          </p:nvSpPr>
          <p:spPr bwMode="auto">
            <a:xfrm>
              <a:off x="68783" y="2084"/>
              <a:ext cx="21538" cy="70172"/>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8140" name="Freeform 152"/>
            <p:cNvSpPr/>
            <p:nvPr/>
          </p:nvSpPr>
          <p:spPr bwMode="auto">
            <a:xfrm>
              <a:off x="95184" y="0"/>
              <a:ext cx="170914" cy="72256"/>
            </a:xfrm>
            <a:custGeom>
              <a:avLst/>
              <a:gdLst>
                <a:gd name="T0" fmla="*/ 2147483647 w 246"/>
                <a:gd name="T1" fmla="*/ 2147483647 h 104"/>
                <a:gd name="T2" fmla="*/ 2147483647 w 246"/>
                <a:gd name="T3" fmla="*/ 2147483647 h 104"/>
                <a:gd name="T4" fmla="*/ 2147483647 w 246"/>
                <a:gd name="T5" fmla="*/ 2147483647 h 104"/>
                <a:gd name="T6" fmla="*/ 0 w 246"/>
                <a:gd name="T7" fmla="*/ 2147483647 h 104"/>
                <a:gd name="T8" fmla="*/ 0 w 246"/>
                <a:gd name="T9" fmla="*/ 2147483647 h 104"/>
                <a:gd name="T10" fmla="*/ 2147483647 w 246"/>
                <a:gd name="T11" fmla="*/ 2147483647 h 104"/>
                <a:gd name="T12" fmla="*/ 2147483647 w 246"/>
                <a:gd name="T13" fmla="*/ 2147483647 h 104"/>
                <a:gd name="T14" fmla="*/ 2147483647 w 246"/>
                <a:gd name="T15" fmla="*/ 2147483647 h 104"/>
                <a:gd name="T16" fmla="*/ 2147483647 w 246"/>
                <a:gd name="T17" fmla="*/ 2147483647 h 104"/>
                <a:gd name="T18" fmla="*/ 2147483647 w 246"/>
                <a:gd name="T19" fmla="*/ 2147483647 h 104"/>
                <a:gd name="T20" fmla="*/ 2147483647 w 246"/>
                <a:gd name="T21" fmla="*/ 0 h 104"/>
                <a:gd name="T22" fmla="*/ 2147483647 w 246"/>
                <a:gd name="T23" fmla="*/ 0 h 104"/>
                <a:gd name="T24" fmla="*/ 2147483647 w 246"/>
                <a:gd name="T25" fmla="*/ 2147483647 h 10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6" h="104">
                  <a:moveTo>
                    <a:pt x="215" y="41"/>
                  </a:moveTo>
                  <a:lnTo>
                    <a:pt x="31" y="41"/>
                  </a:lnTo>
                  <a:lnTo>
                    <a:pt x="31" y="3"/>
                  </a:lnTo>
                  <a:lnTo>
                    <a:pt x="0" y="3"/>
                  </a:lnTo>
                  <a:lnTo>
                    <a:pt x="0" y="104"/>
                  </a:lnTo>
                  <a:lnTo>
                    <a:pt x="31" y="104"/>
                  </a:lnTo>
                  <a:lnTo>
                    <a:pt x="31" y="59"/>
                  </a:lnTo>
                  <a:lnTo>
                    <a:pt x="215" y="59"/>
                  </a:lnTo>
                  <a:lnTo>
                    <a:pt x="215" y="100"/>
                  </a:lnTo>
                  <a:lnTo>
                    <a:pt x="246" y="100"/>
                  </a:lnTo>
                  <a:lnTo>
                    <a:pt x="246" y="0"/>
                  </a:lnTo>
                  <a:lnTo>
                    <a:pt x="215" y="0"/>
                  </a:lnTo>
                  <a:lnTo>
                    <a:pt x="215" y="41"/>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141" name="Rectangle 153"/>
            <p:cNvSpPr>
              <a:spLocks noChangeArrowheads="1"/>
            </p:cNvSpPr>
            <p:nvPr/>
          </p:nvSpPr>
          <p:spPr bwMode="auto">
            <a:xfrm>
              <a:off x="270962" y="0"/>
              <a:ext cx="19453" cy="69477"/>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8142" name="Freeform 154"/>
            <p:cNvSpPr/>
            <p:nvPr/>
          </p:nvSpPr>
          <p:spPr bwMode="auto">
            <a:xfrm>
              <a:off x="0" y="56276"/>
              <a:ext cx="22927" cy="68783"/>
            </a:xfrm>
            <a:custGeom>
              <a:avLst/>
              <a:gdLst>
                <a:gd name="T0" fmla="*/ 0 w 33"/>
                <a:gd name="T1" fmla="*/ 0 h 99"/>
                <a:gd name="T2" fmla="*/ 2147483647 w 33"/>
                <a:gd name="T3" fmla="*/ 2147483647 h 99"/>
                <a:gd name="T4" fmla="*/ 2147483647 w 33"/>
                <a:gd name="T5" fmla="*/ 2147483647 h 99"/>
                <a:gd name="T6" fmla="*/ 2147483647 w 33"/>
                <a:gd name="T7" fmla="*/ 0 h 99"/>
                <a:gd name="T8" fmla="*/ 0 w 33"/>
                <a:gd name="T9" fmla="*/ 0 h 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 h="99">
                  <a:moveTo>
                    <a:pt x="0" y="0"/>
                  </a:moveTo>
                  <a:lnTo>
                    <a:pt x="2" y="99"/>
                  </a:lnTo>
                  <a:lnTo>
                    <a:pt x="33" y="99"/>
                  </a:lnTo>
                  <a:lnTo>
                    <a:pt x="31" y="0"/>
                  </a:lnTo>
                  <a:lnTo>
                    <a:pt x="0" y="0"/>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143" name="Freeform 155"/>
            <p:cNvSpPr/>
            <p:nvPr/>
          </p:nvSpPr>
          <p:spPr bwMode="auto">
            <a:xfrm>
              <a:off x="26402" y="51413"/>
              <a:ext cx="170914" cy="73646"/>
            </a:xfrm>
            <a:custGeom>
              <a:avLst/>
              <a:gdLst>
                <a:gd name="T0" fmla="*/ 2147483647 w 246"/>
                <a:gd name="T1" fmla="*/ 0 h 106"/>
                <a:gd name="T2" fmla="*/ 2147483647 w 246"/>
                <a:gd name="T3" fmla="*/ 2147483647 h 106"/>
                <a:gd name="T4" fmla="*/ 2147483647 w 246"/>
                <a:gd name="T5" fmla="*/ 2147483647 h 106"/>
                <a:gd name="T6" fmla="*/ 2147483647 w 246"/>
                <a:gd name="T7" fmla="*/ 2147483647 h 106"/>
                <a:gd name="T8" fmla="*/ 0 w 246"/>
                <a:gd name="T9" fmla="*/ 2147483647 h 106"/>
                <a:gd name="T10" fmla="*/ 2147483647 w 246"/>
                <a:gd name="T11" fmla="*/ 2147483647 h 106"/>
                <a:gd name="T12" fmla="*/ 2147483647 w 246"/>
                <a:gd name="T13" fmla="*/ 2147483647 h 106"/>
                <a:gd name="T14" fmla="*/ 2147483647 w 246"/>
                <a:gd name="T15" fmla="*/ 2147483647 h 106"/>
                <a:gd name="T16" fmla="*/ 2147483647 w 246"/>
                <a:gd name="T17" fmla="*/ 2147483647 h 106"/>
                <a:gd name="T18" fmla="*/ 2147483647 w 246"/>
                <a:gd name="T19" fmla="*/ 2147483647 h 106"/>
                <a:gd name="T20" fmla="*/ 2147483647 w 246"/>
                <a:gd name="T21" fmla="*/ 2147483647 h 106"/>
                <a:gd name="T22" fmla="*/ 2147483647 w 246"/>
                <a:gd name="T23" fmla="*/ 0 h 106"/>
                <a:gd name="T24" fmla="*/ 2147483647 w 246"/>
                <a:gd name="T25" fmla="*/ 0 h 1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6" h="106">
                  <a:moveTo>
                    <a:pt x="215" y="0"/>
                  </a:moveTo>
                  <a:lnTo>
                    <a:pt x="215" y="42"/>
                  </a:lnTo>
                  <a:lnTo>
                    <a:pt x="30" y="42"/>
                  </a:lnTo>
                  <a:lnTo>
                    <a:pt x="30" y="7"/>
                  </a:lnTo>
                  <a:lnTo>
                    <a:pt x="0" y="7"/>
                  </a:lnTo>
                  <a:lnTo>
                    <a:pt x="2" y="106"/>
                  </a:lnTo>
                  <a:lnTo>
                    <a:pt x="33" y="106"/>
                  </a:lnTo>
                  <a:lnTo>
                    <a:pt x="30" y="61"/>
                  </a:lnTo>
                  <a:lnTo>
                    <a:pt x="215" y="59"/>
                  </a:lnTo>
                  <a:lnTo>
                    <a:pt x="215" y="101"/>
                  </a:lnTo>
                  <a:lnTo>
                    <a:pt x="246" y="101"/>
                  </a:lnTo>
                  <a:lnTo>
                    <a:pt x="246" y="0"/>
                  </a:lnTo>
                  <a:lnTo>
                    <a:pt x="215" y="0"/>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144" name="Rectangle 156"/>
            <p:cNvSpPr>
              <a:spLocks noChangeArrowheads="1"/>
            </p:cNvSpPr>
            <p:nvPr/>
          </p:nvSpPr>
          <p:spPr bwMode="auto">
            <a:xfrm>
              <a:off x="202179" y="51413"/>
              <a:ext cx="20843" cy="70172"/>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grpSp>
      <p:sp>
        <p:nvSpPr>
          <p:cNvPr id="37967" name="Freeform 237"/>
          <p:cNvSpPr/>
          <p:nvPr/>
        </p:nvSpPr>
        <p:spPr bwMode="auto">
          <a:xfrm>
            <a:off x="6172200" y="1924644"/>
            <a:ext cx="258366" cy="281074"/>
          </a:xfrm>
          <a:custGeom>
            <a:avLst/>
            <a:gdLst>
              <a:gd name="T0" fmla="*/ 2147483647 w 189"/>
              <a:gd name="T1" fmla="*/ 2147483647 h 206"/>
              <a:gd name="T2" fmla="*/ 2147483647 w 189"/>
              <a:gd name="T3" fmla="*/ 2147483647 h 206"/>
              <a:gd name="T4" fmla="*/ 2147483647 w 189"/>
              <a:gd name="T5" fmla="*/ 2147483647 h 206"/>
              <a:gd name="T6" fmla="*/ 2147483647 w 189"/>
              <a:gd name="T7" fmla="*/ 2147483647 h 206"/>
              <a:gd name="T8" fmla="*/ 2147483647 w 189"/>
              <a:gd name="T9" fmla="*/ 2147483647 h 206"/>
              <a:gd name="T10" fmla="*/ 2147483647 w 189"/>
              <a:gd name="T11" fmla="*/ 2147483647 h 206"/>
              <a:gd name="T12" fmla="*/ 2147483647 w 189"/>
              <a:gd name="T13" fmla="*/ 2147483647 h 206"/>
              <a:gd name="T14" fmla="*/ 2147483647 w 189"/>
              <a:gd name="T15" fmla="*/ 2147483647 h 206"/>
              <a:gd name="T16" fmla="*/ 2147483647 w 189"/>
              <a:gd name="T17" fmla="*/ 2147483647 h 206"/>
              <a:gd name="T18" fmla="*/ 2147483647 w 189"/>
              <a:gd name="T19" fmla="*/ 2147483647 h 206"/>
              <a:gd name="T20" fmla="*/ 2147483647 w 189"/>
              <a:gd name="T21" fmla="*/ 2147483647 h 206"/>
              <a:gd name="T22" fmla="*/ 2147483647 w 189"/>
              <a:gd name="T23" fmla="*/ 2147483647 h 206"/>
              <a:gd name="T24" fmla="*/ 2147483647 w 189"/>
              <a:gd name="T25" fmla="*/ 2147483647 h 206"/>
              <a:gd name="T26" fmla="*/ 2147483647 w 189"/>
              <a:gd name="T27" fmla="*/ 2147483647 h 206"/>
              <a:gd name="T28" fmla="*/ 0 w 189"/>
              <a:gd name="T29" fmla="*/ 2147483647 h 206"/>
              <a:gd name="T30" fmla="*/ 2147483647 w 189"/>
              <a:gd name="T31" fmla="*/ 2147483647 h 206"/>
              <a:gd name="T32" fmla="*/ 2147483647 w 189"/>
              <a:gd name="T33" fmla="*/ 2147483647 h 206"/>
              <a:gd name="T34" fmla="*/ 2147483647 w 189"/>
              <a:gd name="T35" fmla="*/ 2147483647 h 206"/>
              <a:gd name="T36" fmla="*/ 2147483647 w 189"/>
              <a:gd name="T37" fmla="*/ 2147483647 h 206"/>
              <a:gd name="T38" fmla="*/ 2147483647 w 189"/>
              <a:gd name="T39" fmla="*/ 2147483647 h 206"/>
              <a:gd name="T40" fmla="*/ 2147483647 w 189"/>
              <a:gd name="T41" fmla="*/ 2147483647 h 206"/>
              <a:gd name="T42" fmla="*/ 2147483647 w 189"/>
              <a:gd name="T43" fmla="*/ 2147483647 h 20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9" h="206">
                <a:moveTo>
                  <a:pt x="184" y="118"/>
                </a:moveTo>
                <a:cubicBezTo>
                  <a:pt x="183" y="116"/>
                  <a:pt x="182" y="114"/>
                  <a:pt x="180" y="112"/>
                </a:cubicBezTo>
                <a:cubicBezTo>
                  <a:pt x="177" y="102"/>
                  <a:pt x="172" y="89"/>
                  <a:pt x="165" y="77"/>
                </a:cubicBezTo>
                <a:cubicBezTo>
                  <a:pt x="152" y="58"/>
                  <a:pt x="120" y="26"/>
                  <a:pt x="108" y="22"/>
                </a:cubicBezTo>
                <a:cubicBezTo>
                  <a:pt x="107" y="21"/>
                  <a:pt x="107" y="21"/>
                  <a:pt x="106" y="21"/>
                </a:cubicBezTo>
                <a:cubicBezTo>
                  <a:pt x="106" y="18"/>
                  <a:pt x="104" y="15"/>
                  <a:pt x="100" y="13"/>
                </a:cubicBezTo>
                <a:cubicBezTo>
                  <a:pt x="86" y="7"/>
                  <a:pt x="72" y="0"/>
                  <a:pt x="62" y="4"/>
                </a:cubicBezTo>
                <a:cubicBezTo>
                  <a:pt x="53" y="8"/>
                  <a:pt x="47" y="14"/>
                  <a:pt x="58" y="38"/>
                </a:cubicBezTo>
                <a:cubicBezTo>
                  <a:pt x="68" y="45"/>
                  <a:pt x="87" y="30"/>
                  <a:pt x="94" y="40"/>
                </a:cubicBezTo>
                <a:cubicBezTo>
                  <a:pt x="100" y="49"/>
                  <a:pt x="107" y="80"/>
                  <a:pt x="118" y="100"/>
                </a:cubicBezTo>
                <a:cubicBezTo>
                  <a:pt x="115" y="100"/>
                  <a:pt x="112" y="99"/>
                  <a:pt x="109" y="99"/>
                </a:cubicBezTo>
                <a:cubicBezTo>
                  <a:pt x="96" y="99"/>
                  <a:pt x="84" y="103"/>
                  <a:pt x="76" y="110"/>
                </a:cubicBezTo>
                <a:cubicBezTo>
                  <a:pt x="68" y="98"/>
                  <a:pt x="56" y="91"/>
                  <a:pt x="41" y="91"/>
                </a:cubicBezTo>
                <a:cubicBezTo>
                  <a:pt x="22" y="91"/>
                  <a:pt x="6" y="104"/>
                  <a:pt x="2" y="122"/>
                </a:cubicBezTo>
                <a:cubicBezTo>
                  <a:pt x="0" y="122"/>
                  <a:pt x="0" y="122"/>
                  <a:pt x="0" y="122"/>
                </a:cubicBezTo>
                <a:cubicBezTo>
                  <a:pt x="1" y="206"/>
                  <a:pt x="1" y="206"/>
                  <a:pt x="1" y="206"/>
                </a:cubicBezTo>
                <a:cubicBezTo>
                  <a:pt x="22" y="205"/>
                  <a:pt x="22" y="205"/>
                  <a:pt x="22" y="205"/>
                </a:cubicBezTo>
                <a:cubicBezTo>
                  <a:pt x="30" y="192"/>
                  <a:pt x="30" y="192"/>
                  <a:pt x="30" y="192"/>
                </a:cubicBezTo>
                <a:cubicBezTo>
                  <a:pt x="43" y="187"/>
                  <a:pt x="58" y="174"/>
                  <a:pt x="69" y="160"/>
                </a:cubicBezTo>
                <a:cubicBezTo>
                  <a:pt x="83" y="162"/>
                  <a:pt x="102" y="164"/>
                  <a:pt x="109" y="164"/>
                </a:cubicBezTo>
                <a:cubicBezTo>
                  <a:pt x="117" y="164"/>
                  <a:pt x="148" y="160"/>
                  <a:pt x="156" y="157"/>
                </a:cubicBezTo>
                <a:cubicBezTo>
                  <a:pt x="177" y="149"/>
                  <a:pt x="189" y="132"/>
                  <a:pt x="184" y="118"/>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grpSp>
        <p:nvGrpSpPr>
          <p:cNvPr id="37968" name="组合 487"/>
          <p:cNvGrpSpPr/>
          <p:nvPr/>
        </p:nvGrpSpPr>
        <p:grpSpPr bwMode="auto">
          <a:xfrm>
            <a:off x="6596063" y="1929408"/>
            <a:ext cx="246460" cy="247726"/>
            <a:chOff x="0" y="0"/>
            <a:chExt cx="297363" cy="297363"/>
          </a:xfrm>
        </p:grpSpPr>
        <p:sp>
          <p:nvSpPr>
            <p:cNvPr id="38132" name="Freeform 238"/>
            <p:cNvSpPr/>
            <p:nvPr/>
          </p:nvSpPr>
          <p:spPr bwMode="auto">
            <a:xfrm>
              <a:off x="122975" y="156324"/>
              <a:ext cx="8337" cy="1390"/>
            </a:xfrm>
            <a:custGeom>
              <a:avLst/>
              <a:gdLst>
                <a:gd name="T0" fmla="*/ 2147483647 w 5"/>
                <a:gd name="T1" fmla="*/ 0 h 1"/>
                <a:gd name="T2" fmla="*/ 0 w 5"/>
                <a:gd name="T3" fmla="*/ 0 h 1"/>
                <a:gd name="T4" fmla="*/ 2147483647 w 5"/>
                <a:gd name="T5" fmla="*/ 2147483647 h 1"/>
                <a:gd name="T6" fmla="*/ 2147483647 w 5"/>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
                  <a:moveTo>
                    <a:pt x="5" y="0"/>
                  </a:moveTo>
                  <a:cubicBezTo>
                    <a:pt x="0" y="0"/>
                    <a:pt x="0" y="0"/>
                    <a:pt x="0" y="0"/>
                  </a:cubicBezTo>
                  <a:cubicBezTo>
                    <a:pt x="1" y="0"/>
                    <a:pt x="1" y="1"/>
                    <a:pt x="2" y="1"/>
                  </a:cubicBezTo>
                  <a:cubicBezTo>
                    <a:pt x="4" y="1"/>
                    <a:pt x="4" y="0"/>
                    <a:pt x="5" y="0"/>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133" name="Freeform 239"/>
            <p:cNvSpPr/>
            <p:nvPr/>
          </p:nvSpPr>
          <p:spPr bwMode="auto">
            <a:xfrm>
              <a:off x="203568" y="156324"/>
              <a:ext cx="6948" cy="0"/>
            </a:xfrm>
            <a:custGeom>
              <a:avLst/>
              <a:gdLst>
                <a:gd name="T0" fmla="*/ 2147483647 w 10"/>
                <a:gd name="T1" fmla="*/ 2147483647 w 10"/>
                <a:gd name="T2" fmla="*/ 0 w 10"/>
                <a:gd name="T3" fmla="*/ 2147483647 w 10"/>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0">
                  <a:moveTo>
                    <a:pt x="7" y="0"/>
                  </a:moveTo>
                  <a:lnTo>
                    <a:pt x="10" y="0"/>
                  </a:lnTo>
                  <a:lnTo>
                    <a:pt x="0" y="0"/>
                  </a:lnTo>
                  <a:lnTo>
                    <a:pt x="7" y="0"/>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134" name="Freeform 240"/>
            <p:cNvSpPr/>
            <p:nvPr/>
          </p:nvSpPr>
          <p:spPr bwMode="auto">
            <a:xfrm>
              <a:off x="63920" y="156324"/>
              <a:ext cx="31265" cy="9727"/>
            </a:xfrm>
            <a:custGeom>
              <a:avLst/>
              <a:gdLst>
                <a:gd name="T0" fmla="*/ 2147483647 w 19"/>
                <a:gd name="T1" fmla="*/ 2147483647 h 6"/>
                <a:gd name="T2" fmla="*/ 2147483647 w 19"/>
                <a:gd name="T3" fmla="*/ 0 h 6"/>
                <a:gd name="T4" fmla="*/ 2147483647 w 19"/>
                <a:gd name="T5" fmla="*/ 0 h 6"/>
                <a:gd name="T6" fmla="*/ 0 w 19"/>
                <a:gd name="T7" fmla="*/ 0 h 6"/>
                <a:gd name="T8" fmla="*/ 2147483647 w 19"/>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6">
                  <a:moveTo>
                    <a:pt x="10" y="4"/>
                  </a:moveTo>
                  <a:cubicBezTo>
                    <a:pt x="13" y="3"/>
                    <a:pt x="15" y="2"/>
                    <a:pt x="18" y="0"/>
                  </a:cubicBezTo>
                  <a:cubicBezTo>
                    <a:pt x="18" y="0"/>
                    <a:pt x="19" y="0"/>
                    <a:pt x="19" y="0"/>
                  </a:cubicBezTo>
                  <a:cubicBezTo>
                    <a:pt x="0" y="0"/>
                    <a:pt x="0" y="0"/>
                    <a:pt x="0" y="0"/>
                  </a:cubicBezTo>
                  <a:cubicBezTo>
                    <a:pt x="1" y="2"/>
                    <a:pt x="4" y="6"/>
                    <a:pt x="10" y="4"/>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135" name="Freeform 241"/>
            <p:cNvSpPr/>
            <p:nvPr/>
          </p:nvSpPr>
          <p:spPr bwMode="auto">
            <a:xfrm>
              <a:off x="50719" y="156324"/>
              <a:ext cx="25012" cy="13201"/>
            </a:xfrm>
            <a:custGeom>
              <a:avLst/>
              <a:gdLst>
                <a:gd name="T0" fmla="*/ 2147483647 w 15"/>
                <a:gd name="T1" fmla="*/ 0 h 8"/>
                <a:gd name="T2" fmla="*/ 2147483647 w 15"/>
                <a:gd name="T3" fmla="*/ 0 h 8"/>
                <a:gd name="T4" fmla="*/ 0 w 15"/>
                <a:gd name="T5" fmla="*/ 0 h 8"/>
                <a:gd name="T6" fmla="*/ 0 w 15"/>
                <a:gd name="T7" fmla="*/ 2147483647 h 8"/>
                <a:gd name="T8" fmla="*/ 2147483647 w 15"/>
                <a:gd name="T9" fmla="*/ 2147483647 h 8"/>
                <a:gd name="T10" fmla="*/ 2147483647 w 15"/>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8">
                  <a:moveTo>
                    <a:pt x="4" y="0"/>
                  </a:moveTo>
                  <a:cubicBezTo>
                    <a:pt x="6" y="0"/>
                    <a:pt x="6" y="0"/>
                    <a:pt x="6" y="0"/>
                  </a:cubicBezTo>
                  <a:cubicBezTo>
                    <a:pt x="0" y="0"/>
                    <a:pt x="0" y="0"/>
                    <a:pt x="0" y="0"/>
                  </a:cubicBezTo>
                  <a:cubicBezTo>
                    <a:pt x="0" y="8"/>
                    <a:pt x="0" y="8"/>
                    <a:pt x="0" y="8"/>
                  </a:cubicBezTo>
                  <a:cubicBezTo>
                    <a:pt x="15" y="8"/>
                    <a:pt x="15" y="8"/>
                    <a:pt x="15" y="8"/>
                  </a:cubicBezTo>
                  <a:cubicBezTo>
                    <a:pt x="10" y="8"/>
                    <a:pt x="6" y="3"/>
                    <a:pt x="4" y="0"/>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136" name="Freeform 242"/>
            <p:cNvSpPr/>
            <p:nvPr/>
          </p:nvSpPr>
          <p:spPr bwMode="auto">
            <a:xfrm>
              <a:off x="75731" y="169524"/>
              <a:ext cx="1390" cy="0"/>
            </a:xfrm>
            <a:custGeom>
              <a:avLst/>
              <a:gdLst>
                <a:gd name="T0" fmla="*/ 0 w 2"/>
                <a:gd name="T1" fmla="*/ 2147483647 w 2"/>
                <a:gd name="T2" fmla="*/ 0 w 2"/>
                <a:gd name="T3" fmla="*/ 0 w 2"/>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2">
                  <a:moveTo>
                    <a:pt x="0" y="0"/>
                  </a:moveTo>
                  <a:lnTo>
                    <a:pt x="2" y="0"/>
                  </a:lnTo>
                  <a:lnTo>
                    <a:pt x="0" y="0"/>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137" name="Freeform 243"/>
            <p:cNvSpPr/>
            <p:nvPr/>
          </p:nvSpPr>
          <p:spPr bwMode="auto">
            <a:xfrm>
              <a:off x="61141" y="154239"/>
              <a:ext cx="2779" cy="2084"/>
            </a:xfrm>
            <a:custGeom>
              <a:avLst/>
              <a:gdLst>
                <a:gd name="T0" fmla="*/ 2147483647 w 2"/>
                <a:gd name="T1" fmla="*/ 0 h 1"/>
                <a:gd name="T2" fmla="*/ 0 w 2"/>
                <a:gd name="T3" fmla="*/ 2147483647 h 1"/>
                <a:gd name="T4" fmla="*/ 2147483647 w 2"/>
                <a:gd name="T5" fmla="*/ 2147483647 h 1"/>
                <a:gd name="T6" fmla="*/ 2147483647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2" y="0"/>
                  </a:moveTo>
                  <a:cubicBezTo>
                    <a:pt x="0" y="1"/>
                    <a:pt x="0" y="1"/>
                    <a:pt x="0" y="1"/>
                  </a:cubicBezTo>
                  <a:cubicBezTo>
                    <a:pt x="2" y="1"/>
                    <a:pt x="2" y="1"/>
                    <a:pt x="2" y="1"/>
                  </a:cubicBezTo>
                  <a:cubicBezTo>
                    <a:pt x="2" y="0"/>
                    <a:pt x="2" y="0"/>
                    <a:pt x="2" y="0"/>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138" name="Freeform 244"/>
            <p:cNvSpPr>
              <a:spLocks noEditPoints="1"/>
            </p:cNvSpPr>
            <p:nvPr/>
          </p:nvSpPr>
          <p:spPr bwMode="auto">
            <a:xfrm>
              <a:off x="0" y="0"/>
              <a:ext cx="297363" cy="297363"/>
            </a:xfrm>
            <a:custGeom>
              <a:avLst/>
              <a:gdLst>
                <a:gd name="T0" fmla="*/ 2147483647 w 181"/>
                <a:gd name="T1" fmla="*/ 0 h 181"/>
                <a:gd name="T2" fmla="*/ 0 w 181"/>
                <a:gd name="T3" fmla="*/ 2147483647 h 181"/>
                <a:gd name="T4" fmla="*/ 2147483647 w 181"/>
                <a:gd name="T5" fmla="*/ 2147483647 h 181"/>
                <a:gd name="T6" fmla="*/ 2147483647 w 181"/>
                <a:gd name="T7" fmla="*/ 2147483647 h 181"/>
                <a:gd name="T8" fmla="*/ 2147483647 w 181"/>
                <a:gd name="T9" fmla="*/ 0 h 181"/>
                <a:gd name="T10" fmla="*/ 2147483647 w 181"/>
                <a:gd name="T11" fmla="*/ 2147483647 h 181"/>
                <a:gd name="T12" fmla="*/ 2147483647 w 181"/>
                <a:gd name="T13" fmla="*/ 2147483647 h 181"/>
                <a:gd name="T14" fmla="*/ 2147483647 w 181"/>
                <a:gd name="T15" fmla="*/ 2147483647 h 181"/>
                <a:gd name="T16" fmla="*/ 2147483647 w 181"/>
                <a:gd name="T17" fmla="*/ 2147483647 h 181"/>
                <a:gd name="T18" fmla="*/ 2147483647 w 181"/>
                <a:gd name="T19" fmla="*/ 2147483647 h 181"/>
                <a:gd name="T20" fmla="*/ 2147483647 w 181"/>
                <a:gd name="T21" fmla="*/ 2147483647 h 181"/>
                <a:gd name="T22" fmla="*/ 2147483647 w 181"/>
                <a:gd name="T23" fmla="*/ 2147483647 h 181"/>
                <a:gd name="T24" fmla="*/ 2147483647 w 181"/>
                <a:gd name="T25" fmla="*/ 2147483647 h 181"/>
                <a:gd name="T26" fmla="*/ 2147483647 w 181"/>
                <a:gd name="T27" fmla="*/ 2147483647 h 181"/>
                <a:gd name="T28" fmla="*/ 2147483647 w 181"/>
                <a:gd name="T29" fmla="*/ 2147483647 h 181"/>
                <a:gd name="T30" fmla="*/ 2147483647 w 181"/>
                <a:gd name="T31" fmla="*/ 2147483647 h 181"/>
                <a:gd name="T32" fmla="*/ 2147483647 w 181"/>
                <a:gd name="T33" fmla="*/ 2147483647 h 181"/>
                <a:gd name="T34" fmla="*/ 2147483647 w 181"/>
                <a:gd name="T35" fmla="*/ 2147483647 h 181"/>
                <a:gd name="T36" fmla="*/ 2147483647 w 181"/>
                <a:gd name="T37" fmla="*/ 2147483647 h 181"/>
                <a:gd name="T38" fmla="*/ 2147483647 w 181"/>
                <a:gd name="T39" fmla="*/ 2147483647 h 181"/>
                <a:gd name="T40" fmla="*/ 2147483647 w 181"/>
                <a:gd name="T41" fmla="*/ 2147483647 h 181"/>
                <a:gd name="T42" fmla="*/ 2147483647 w 181"/>
                <a:gd name="T43" fmla="*/ 2147483647 h 181"/>
                <a:gd name="T44" fmla="*/ 2147483647 w 181"/>
                <a:gd name="T45" fmla="*/ 2147483647 h 181"/>
                <a:gd name="T46" fmla="*/ 2147483647 w 181"/>
                <a:gd name="T47" fmla="*/ 2147483647 h 181"/>
                <a:gd name="T48" fmla="*/ 2147483647 w 181"/>
                <a:gd name="T49" fmla="*/ 2147483647 h 181"/>
                <a:gd name="T50" fmla="*/ 2147483647 w 181"/>
                <a:gd name="T51" fmla="*/ 2147483647 h 181"/>
                <a:gd name="T52" fmla="*/ 2147483647 w 181"/>
                <a:gd name="T53" fmla="*/ 2147483647 h 181"/>
                <a:gd name="T54" fmla="*/ 2147483647 w 181"/>
                <a:gd name="T55" fmla="*/ 2147483647 h 181"/>
                <a:gd name="T56" fmla="*/ 2147483647 w 181"/>
                <a:gd name="T57" fmla="*/ 2147483647 h 181"/>
                <a:gd name="T58" fmla="*/ 2147483647 w 181"/>
                <a:gd name="T59" fmla="*/ 2147483647 h 181"/>
                <a:gd name="T60" fmla="*/ 2147483647 w 181"/>
                <a:gd name="T61" fmla="*/ 2147483647 h 181"/>
                <a:gd name="T62" fmla="*/ 2147483647 w 181"/>
                <a:gd name="T63" fmla="*/ 2147483647 h 181"/>
                <a:gd name="T64" fmla="*/ 2147483647 w 181"/>
                <a:gd name="T65" fmla="*/ 2147483647 h 181"/>
                <a:gd name="T66" fmla="*/ 2147483647 w 181"/>
                <a:gd name="T67" fmla="*/ 2147483647 h 181"/>
                <a:gd name="T68" fmla="*/ 2147483647 w 181"/>
                <a:gd name="T69" fmla="*/ 2147483647 h 181"/>
                <a:gd name="T70" fmla="*/ 2147483647 w 181"/>
                <a:gd name="T71" fmla="*/ 2147483647 h 181"/>
                <a:gd name="T72" fmla="*/ 2147483647 w 181"/>
                <a:gd name="T73" fmla="*/ 2147483647 h 181"/>
                <a:gd name="T74" fmla="*/ 2147483647 w 181"/>
                <a:gd name="T75" fmla="*/ 2147483647 h 181"/>
                <a:gd name="T76" fmla="*/ 2147483647 w 181"/>
                <a:gd name="T77" fmla="*/ 2147483647 h 181"/>
                <a:gd name="T78" fmla="*/ 2147483647 w 181"/>
                <a:gd name="T79" fmla="*/ 2147483647 h 181"/>
                <a:gd name="T80" fmla="*/ 2147483647 w 181"/>
                <a:gd name="T81" fmla="*/ 2147483647 h 181"/>
                <a:gd name="T82" fmla="*/ 2147483647 w 181"/>
                <a:gd name="T83" fmla="*/ 2147483647 h 181"/>
                <a:gd name="T84" fmla="*/ 2147483647 w 181"/>
                <a:gd name="T85" fmla="*/ 2147483647 h 181"/>
                <a:gd name="T86" fmla="*/ 2147483647 w 181"/>
                <a:gd name="T87" fmla="*/ 2147483647 h 181"/>
                <a:gd name="T88" fmla="*/ 2147483647 w 181"/>
                <a:gd name="T89" fmla="*/ 2147483647 h 181"/>
                <a:gd name="T90" fmla="*/ 2147483647 w 181"/>
                <a:gd name="T91" fmla="*/ 2147483647 h 181"/>
                <a:gd name="T92" fmla="*/ 2147483647 w 181"/>
                <a:gd name="T93" fmla="*/ 2147483647 h 181"/>
                <a:gd name="T94" fmla="*/ 2147483647 w 181"/>
                <a:gd name="T95" fmla="*/ 2147483647 h 181"/>
                <a:gd name="T96" fmla="*/ 2147483647 w 181"/>
                <a:gd name="T97" fmla="*/ 2147483647 h 181"/>
                <a:gd name="T98" fmla="*/ 2147483647 w 181"/>
                <a:gd name="T99" fmla="*/ 2147483647 h 181"/>
                <a:gd name="T100" fmla="*/ 2147483647 w 181"/>
                <a:gd name="T101" fmla="*/ 2147483647 h 181"/>
                <a:gd name="T102" fmla="*/ 2147483647 w 181"/>
                <a:gd name="T103" fmla="*/ 2147483647 h 181"/>
                <a:gd name="T104" fmla="*/ 2147483647 w 181"/>
                <a:gd name="T105" fmla="*/ 2147483647 h 181"/>
                <a:gd name="T106" fmla="*/ 2147483647 w 181"/>
                <a:gd name="T107" fmla="*/ 2147483647 h 181"/>
                <a:gd name="T108" fmla="*/ 2147483647 w 181"/>
                <a:gd name="T109" fmla="*/ 2147483647 h 181"/>
                <a:gd name="T110" fmla="*/ 2147483647 w 181"/>
                <a:gd name="T111" fmla="*/ 2147483647 h 181"/>
                <a:gd name="T112" fmla="*/ 2147483647 w 181"/>
                <a:gd name="T113" fmla="*/ 2147483647 h 181"/>
                <a:gd name="T114" fmla="*/ 2147483647 w 181"/>
                <a:gd name="T115" fmla="*/ 2147483647 h 181"/>
                <a:gd name="T116" fmla="*/ 2147483647 w 181"/>
                <a:gd name="T117" fmla="*/ 2147483647 h 181"/>
                <a:gd name="T118" fmla="*/ 2147483647 w 181"/>
                <a:gd name="T119" fmla="*/ 2147483647 h 181"/>
                <a:gd name="T120" fmla="*/ 2147483647 w 181"/>
                <a:gd name="T121" fmla="*/ 2147483647 h 181"/>
                <a:gd name="T122" fmla="*/ 2147483647 w 181"/>
                <a:gd name="T123" fmla="*/ 2147483647 h 181"/>
                <a:gd name="T124" fmla="*/ 2147483647 w 181"/>
                <a:gd name="T125" fmla="*/ 2147483647 h 18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81" h="181">
                  <a:moveTo>
                    <a:pt x="91" y="0"/>
                  </a:moveTo>
                  <a:cubicBezTo>
                    <a:pt x="41" y="0"/>
                    <a:pt x="0" y="40"/>
                    <a:pt x="0" y="90"/>
                  </a:cubicBezTo>
                  <a:cubicBezTo>
                    <a:pt x="0" y="140"/>
                    <a:pt x="41" y="181"/>
                    <a:pt x="91" y="181"/>
                  </a:cubicBezTo>
                  <a:cubicBezTo>
                    <a:pt x="141" y="181"/>
                    <a:pt x="181" y="140"/>
                    <a:pt x="181" y="90"/>
                  </a:cubicBezTo>
                  <a:cubicBezTo>
                    <a:pt x="181" y="40"/>
                    <a:pt x="141" y="0"/>
                    <a:pt x="91" y="0"/>
                  </a:cubicBezTo>
                  <a:close/>
                  <a:moveTo>
                    <a:pt x="12" y="90"/>
                  </a:moveTo>
                  <a:cubicBezTo>
                    <a:pt x="12" y="47"/>
                    <a:pt x="48" y="12"/>
                    <a:pt x="91" y="12"/>
                  </a:cubicBezTo>
                  <a:cubicBezTo>
                    <a:pt x="109" y="12"/>
                    <a:pt x="125" y="18"/>
                    <a:pt x="138" y="27"/>
                  </a:cubicBezTo>
                  <a:cubicBezTo>
                    <a:pt x="120" y="49"/>
                    <a:pt x="120" y="49"/>
                    <a:pt x="120" y="49"/>
                  </a:cubicBezTo>
                  <a:cubicBezTo>
                    <a:pt x="114" y="46"/>
                    <a:pt x="107" y="44"/>
                    <a:pt x="99" y="43"/>
                  </a:cubicBezTo>
                  <a:cubicBezTo>
                    <a:pt x="97" y="43"/>
                    <a:pt x="89" y="43"/>
                    <a:pt x="88" y="43"/>
                  </a:cubicBezTo>
                  <a:cubicBezTo>
                    <a:pt x="64" y="43"/>
                    <a:pt x="45" y="59"/>
                    <a:pt x="35" y="80"/>
                  </a:cubicBezTo>
                  <a:cubicBezTo>
                    <a:pt x="95" y="80"/>
                    <a:pt x="95" y="80"/>
                    <a:pt x="95" y="80"/>
                  </a:cubicBezTo>
                  <a:cubicBezTo>
                    <a:pt x="92" y="84"/>
                    <a:pt x="92" y="84"/>
                    <a:pt x="92" y="84"/>
                  </a:cubicBezTo>
                  <a:cubicBezTo>
                    <a:pt x="34" y="84"/>
                    <a:pt x="34" y="84"/>
                    <a:pt x="34" y="84"/>
                  </a:cubicBezTo>
                  <a:cubicBezTo>
                    <a:pt x="34" y="92"/>
                    <a:pt x="34" y="92"/>
                    <a:pt x="34" y="92"/>
                  </a:cubicBezTo>
                  <a:cubicBezTo>
                    <a:pt x="85" y="92"/>
                    <a:pt x="85" y="92"/>
                    <a:pt x="85" y="92"/>
                  </a:cubicBezTo>
                  <a:cubicBezTo>
                    <a:pt x="79" y="99"/>
                    <a:pt x="79" y="99"/>
                    <a:pt x="79" y="99"/>
                  </a:cubicBezTo>
                  <a:cubicBezTo>
                    <a:pt x="79" y="99"/>
                    <a:pt x="78" y="99"/>
                    <a:pt x="77" y="99"/>
                  </a:cubicBezTo>
                  <a:cubicBezTo>
                    <a:pt x="75" y="99"/>
                    <a:pt x="74" y="98"/>
                    <a:pt x="73" y="97"/>
                  </a:cubicBezTo>
                  <a:cubicBezTo>
                    <a:pt x="72" y="96"/>
                    <a:pt x="71" y="96"/>
                    <a:pt x="69" y="95"/>
                  </a:cubicBezTo>
                  <a:cubicBezTo>
                    <a:pt x="65" y="95"/>
                    <a:pt x="62" y="96"/>
                    <a:pt x="59" y="98"/>
                  </a:cubicBezTo>
                  <a:cubicBezTo>
                    <a:pt x="56" y="100"/>
                    <a:pt x="53" y="102"/>
                    <a:pt x="50" y="103"/>
                  </a:cubicBezTo>
                  <a:cubicBezTo>
                    <a:pt x="49" y="103"/>
                    <a:pt x="48" y="103"/>
                    <a:pt x="47" y="103"/>
                  </a:cubicBezTo>
                  <a:cubicBezTo>
                    <a:pt x="76" y="103"/>
                    <a:pt x="76" y="103"/>
                    <a:pt x="76" y="103"/>
                  </a:cubicBezTo>
                  <a:cubicBezTo>
                    <a:pt x="73" y="107"/>
                    <a:pt x="73" y="107"/>
                    <a:pt x="73" y="107"/>
                  </a:cubicBezTo>
                  <a:cubicBezTo>
                    <a:pt x="36" y="107"/>
                    <a:pt x="36" y="107"/>
                    <a:pt x="36" y="107"/>
                  </a:cubicBezTo>
                  <a:cubicBezTo>
                    <a:pt x="36" y="107"/>
                    <a:pt x="34" y="118"/>
                    <a:pt x="39" y="118"/>
                  </a:cubicBezTo>
                  <a:cubicBezTo>
                    <a:pt x="41" y="118"/>
                    <a:pt x="51" y="118"/>
                    <a:pt x="63" y="118"/>
                  </a:cubicBezTo>
                  <a:cubicBezTo>
                    <a:pt x="38" y="149"/>
                    <a:pt x="38" y="149"/>
                    <a:pt x="38" y="149"/>
                  </a:cubicBezTo>
                  <a:cubicBezTo>
                    <a:pt x="22" y="134"/>
                    <a:pt x="12" y="113"/>
                    <a:pt x="12" y="90"/>
                  </a:cubicBezTo>
                  <a:close/>
                  <a:moveTo>
                    <a:pt x="91" y="169"/>
                  </a:moveTo>
                  <a:cubicBezTo>
                    <a:pt x="75" y="169"/>
                    <a:pt x="60" y="164"/>
                    <a:pt x="48" y="156"/>
                  </a:cubicBezTo>
                  <a:cubicBezTo>
                    <a:pt x="79" y="118"/>
                    <a:pt x="79" y="118"/>
                    <a:pt x="79" y="118"/>
                  </a:cubicBezTo>
                  <a:cubicBezTo>
                    <a:pt x="107" y="118"/>
                    <a:pt x="141" y="118"/>
                    <a:pt x="144" y="118"/>
                  </a:cubicBezTo>
                  <a:cubicBezTo>
                    <a:pt x="148" y="118"/>
                    <a:pt x="147" y="107"/>
                    <a:pt x="147" y="107"/>
                  </a:cubicBezTo>
                  <a:cubicBezTo>
                    <a:pt x="88" y="107"/>
                    <a:pt x="88" y="107"/>
                    <a:pt x="88" y="107"/>
                  </a:cubicBezTo>
                  <a:cubicBezTo>
                    <a:pt x="91" y="103"/>
                    <a:pt x="91" y="103"/>
                    <a:pt x="91" y="103"/>
                  </a:cubicBezTo>
                  <a:cubicBezTo>
                    <a:pt x="152" y="103"/>
                    <a:pt x="152" y="103"/>
                    <a:pt x="152" y="103"/>
                  </a:cubicBezTo>
                  <a:cubicBezTo>
                    <a:pt x="152" y="95"/>
                    <a:pt x="152" y="95"/>
                    <a:pt x="152" y="95"/>
                  </a:cubicBezTo>
                  <a:cubicBezTo>
                    <a:pt x="140" y="95"/>
                    <a:pt x="140" y="95"/>
                    <a:pt x="140" y="95"/>
                  </a:cubicBezTo>
                  <a:cubicBezTo>
                    <a:pt x="145" y="97"/>
                    <a:pt x="145" y="97"/>
                    <a:pt x="145" y="97"/>
                  </a:cubicBezTo>
                  <a:cubicBezTo>
                    <a:pt x="143" y="100"/>
                    <a:pt x="143" y="100"/>
                    <a:pt x="143" y="100"/>
                  </a:cubicBezTo>
                  <a:cubicBezTo>
                    <a:pt x="134" y="95"/>
                    <a:pt x="134" y="95"/>
                    <a:pt x="134" y="95"/>
                  </a:cubicBezTo>
                  <a:cubicBezTo>
                    <a:pt x="127" y="99"/>
                    <a:pt x="127" y="99"/>
                    <a:pt x="127" y="99"/>
                  </a:cubicBezTo>
                  <a:cubicBezTo>
                    <a:pt x="118" y="96"/>
                    <a:pt x="118" y="96"/>
                    <a:pt x="118" y="96"/>
                  </a:cubicBezTo>
                  <a:cubicBezTo>
                    <a:pt x="107" y="96"/>
                    <a:pt x="107" y="96"/>
                    <a:pt x="107" y="96"/>
                  </a:cubicBezTo>
                  <a:cubicBezTo>
                    <a:pt x="105" y="96"/>
                    <a:pt x="104" y="97"/>
                    <a:pt x="103" y="98"/>
                  </a:cubicBezTo>
                  <a:cubicBezTo>
                    <a:pt x="102" y="98"/>
                    <a:pt x="100" y="100"/>
                    <a:pt x="95" y="101"/>
                  </a:cubicBezTo>
                  <a:cubicBezTo>
                    <a:pt x="94" y="101"/>
                    <a:pt x="93" y="101"/>
                    <a:pt x="93" y="101"/>
                  </a:cubicBezTo>
                  <a:cubicBezTo>
                    <a:pt x="96" y="97"/>
                    <a:pt x="96" y="97"/>
                    <a:pt x="96" y="97"/>
                  </a:cubicBezTo>
                  <a:cubicBezTo>
                    <a:pt x="99" y="96"/>
                    <a:pt x="100" y="95"/>
                    <a:pt x="101" y="95"/>
                  </a:cubicBezTo>
                  <a:cubicBezTo>
                    <a:pt x="98" y="95"/>
                    <a:pt x="98" y="95"/>
                    <a:pt x="98" y="95"/>
                  </a:cubicBezTo>
                  <a:cubicBezTo>
                    <a:pt x="100" y="92"/>
                    <a:pt x="100" y="92"/>
                    <a:pt x="100" y="92"/>
                  </a:cubicBezTo>
                  <a:cubicBezTo>
                    <a:pt x="149" y="92"/>
                    <a:pt x="149" y="92"/>
                    <a:pt x="149" y="92"/>
                  </a:cubicBezTo>
                  <a:cubicBezTo>
                    <a:pt x="149" y="84"/>
                    <a:pt x="149" y="84"/>
                    <a:pt x="149" y="84"/>
                  </a:cubicBezTo>
                  <a:cubicBezTo>
                    <a:pt x="107" y="84"/>
                    <a:pt x="107" y="84"/>
                    <a:pt x="107" y="84"/>
                  </a:cubicBezTo>
                  <a:cubicBezTo>
                    <a:pt x="110" y="80"/>
                    <a:pt x="110" y="80"/>
                    <a:pt x="110" y="80"/>
                  </a:cubicBezTo>
                  <a:cubicBezTo>
                    <a:pt x="146" y="80"/>
                    <a:pt x="146" y="80"/>
                    <a:pt x="146" y="80"/>
                  </a:cubicBezTo>
                  <a:cubicBezTo>
                    <a:pt x="143" y="71"/>
                    <a:pt x="137" y="62"/>
                    <a:pt x="130" y="56"/>
                  </a:cubicBezTo>
                  <a:cubicBezTo>
                    <a:pt x="147" y="35"/>
                    <a:pt x="147" y="35"/>
                    <a:pt x="147" y="35"/>
                  </a:cubicBezTo>
                  <a:cubicBezTo>
                    <a:pt x="161" y="49"/>
                    <a:pt x="170" y="69"/>
                    <a:pt x="170" y="90"/>
                  </a:cubicBezTo>
                  <a:cubicBezTo>
                    <a:pt x="170" y="134"/>
                    <a:pt x="134" y="169"/>
                    <a:pt x="91" y="169"/>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7969" name="组合 498"/>
          <p:cNvGrpSpPr/>
          <p:nvPr/>
        </p:nvGrpSpPr>
        <p:grpSpPr bwMode="auto">
          <a:xfrm>
            <a:off x="7044929" y="1957992"/>
            <a:ext cx="225028" cy="207233"/>
            <a:chOff x="0" y="0"/>
            <a:chExt cx="269571" cy="249423"/>
          </a:xfrm>
        </p:grpSpPr>
        <p:sp>
          <p:nvSpPr>
            <p:cNvPr id="38130" name="Freeform 245"/>
            <p:cNvSpPr>
              <a:spLocks noEditPoints="1"/>
            </p:cNvSpPr>
            <p:nvPr/>
          </p:nvSpPr>
          <p:spPr bwMode="auto">
            <a:xfrm>
              <a:off x="0" y="0"/>
              <a:ext cx="269571" cy="228580"/>
            </a:xfrm>
            <a:custGeom>
              <a:avLst/>
              <a:gdLst>
                <a:gd name="T0" fmla="*/ 2147483647 w 164"/>
                <a:gd name="T1" fmla="*/ 2147483647 h 139"/>
                <a:gd name="T2" fmla="*/ 2147483647 w 164"/>
                <a:gd name="T3" fmla="*/ 2147483647 h 139"/>
                <a:gd name="T4" fmla="*/ 2147483647 w 164"/>
                <a:gd name="T5" fmla="*/ 2147483647 h 139"/>
                <a:gd name="T6" fmla="*/ 2147483647 w 164"/>
                <a:gd name="T7" fmla="*/ 2147483647 h 139"/>
                <a:gd name="T8" fmla="*/ 2147483647 w 164"/>
                <a:gd name="T9" fmla="*/ 2147483647 h 139"/>
                <a:gd name="T10" fmla="*/ 2147483647 w 164"/>
                <a:gd name="T11" fmla="*/ 2147483647 h 139"/>
                <a:gd name="T12" fmla="*/ 2147483647 w 164"/>
                <a:gd name="T13" fmla="*/ 2147483647 h 139"/>
                <a:gd name="T14" fmla="*/ 2147483647 w 164"/>
                <a:gd name="T15" fmla="*/ 2147483647 h 139"/>
                <a:gd name="T16" fmla="*/ 2147483647 w 164"/>
                <a:gd name="T17" fmla="*/ 2147483647 h 139"/>
                <a:gd name="T18" fmla="*/ 2147483647 w 164"/>
                <a:gd name="T19" fmla="*/ 0 h 139"/>
                <a:gd name="T20" fmla="*/ 2147483647 w 164"/>
                <a:gd name="T21" fmla="*/ 2147483647 h 139"/>
                <a:gd name="T22" fmla="*/ 2147483647 w 164"/>
                <a:gd name="T23" fmla="*/ 2147483647 h 139"/>
                <a:gd name="T24" fmla="*/ 0 w 164"/>
                <a:gd name="T25" fmla="*/ 2147483647 h 139"/>
                <a:gd name="T26" fmla="*/ 2147483647 w 164"/>
                <a:gd name="T27" fmla="*/ 2147483647 h 139"/>
                <a:gd name="T28" fmla="*/ 2147483647 w 164"/>
                <a:gd name="T29" fmla="*/ 2147483647 h 139"/>
                <a:gd name="T30" fmla="*/ 2147483647 w 164"/>
                <a:gd name="T31" fmla="*/ 2147483647 h 139"/>
                <a:gd name="T32" fmla="*/ 2147483647 w 164"/>
                <a:gd name="T33" fmla="*/ 2147483647 h 139"/>
                <a:gd name="T34" fmla="*/ 2147483647 w 164"/>
                <a:gd name="T35" fmla="*/ 2147483647 h 139"/>
                <a:gd name="T36" fmla="*/ 2147483647 w 164"/>
                <a:gd name="T37" fmla="*/ 2147483647 h 139"/>
                <a:gd name="T38" fmla="*/ 2147483647 w 164"/>
                <a:gd name="T39" fmla="*/ 2147483647 h 139"/>
                <a:gd name="T40" fmla="*/ 2147483647 w 164"/>
                <a:gd name="T41" fmla="*/ 2147483647 h 139"/>
                <a:gd name="T42" fmla="*/ 2147483647 w 164"/>
                <a:gd name="T43" fmla="*/ 2147483647 h 139"/>
                <a:gd name="T44" fmla="*/ 2147483647 w 164"/>
                <a:gd name="T45" fmla="*/ 2147483647 h 139"/>
                <a:gd name="T46" fmla="*/ 2147483647 w 164"/>
                <a:gd name="T47" fmla="*/ 2147483647 h 139"/>
                <a:gd name="T48" fmla="*/ 2147483647 w 164"/>
                <a:gd name="T49" fmla="*/ 2147483647 h 139"/>
                <a:gd name="T50" fmla="*/ 2147483647 w 164"/>
                <a:gd name="T51" fmla="*/ 2147483647 h 139"/>
                <a:gd name="T52" fmla="*/ 2147483647 w 164"/>
                <a:gd name="T53" fmla="*/ 2147483647 h 139"/>
                <a:gd name="T54" fmla="*/ 2147483647 w 164"/>
                <a:gd name="T55" fmla="*/ 2147483647 h 139"/>
                <a:gd name="T56" fmla="*/ 2147483647 w 164"/>
                <a:gd name="T57" fmla="*/ 2147483647 h 139"/>
                <a:gd name="T58" fmla="*/ 2147483647 w 164"/>
                <a:gd name="T59" fmla="*/ 2147483647 h 139"/>
                <a:gd name="T60" fmla="*/ 2147483647 w 164"/>
                <a:gd name="T61" fmla="*/ 2147483647 h 139"/>
                <a:gd name="T62" fmla="*/ 2147483647 w 164"/>
                <a:gd name="T63" fmla="*/ 2147483647 h 139"/>
                <a:gd name="T64" fmla="*/ 2147483647 w 164"/>
                <a:gd name="T65" fmla="*/ 2147483647 h 139"/>
                <a:gd name="T66" fmla="*/ 2147483647 w 164"/>
                <a:gd name="T67" fmla="*/ 2147483647 h 139"/>
                <a:gd name="T68" fmla="*/ 2147483647 w 164"/>
                <a:gd name="T69" fmla="*/ 2147483647 h 139"/>
                <a:gd name="T70" fmla="*/ 2147483647 w 164"/>
                <a:gd name="T71" fmla="*/ 2147483647 h 139"/>
                <a:gd name="T72" fmla="*/ 2147483647 w 164"/>
                <a:gd name="T73" fmla="*/ 2147483647 h 139"/>
                <a:gd name="T74" fmla="*/ 2147483647 w 164"/>
                <a:gd name="T75" fmla="*/ 2147483647 h 139"/>
                <a:gd name="T76" fmla="*/ 2147483647 w 164"/>
                <a:gd name="T77" fmla="*/ 2147483647 h 139"/>
                <a:gd name="T78" fmla="*/ 2147483647 w 164"/>
                <a:gd name="T79" fmla="*/ 2147483647 h 139"/>
                <a:gd name="T80" fmla="*/ 2147483647 w 164"/>
                <a:gd name="T81" fmla="*/ 2147483647 h 139"/>
                <a:gd name="T82" fmla="*/ 2147483647 w 164"/>
                <a:gd name="T83" fmla="*/ 2147483647 h 139"/>
                <a:gd name="T84" fmla="*/ 2147483647 w 164"/>
                <a:gd name="T85" fmla="*/ 2147483647 h 139"/>
                <a:gd name="T86" fmla="*/ 2147483647 w 164"/>
                <a:gd name="T87" fmla="*/ 2147483647 h 139"/>
                <a:gd name="T88" fmla="*/ 2147483647 w 164"/>
                <a:gd name="T89" fmla="*/ 2147483647 h 139"/>
                <a:gd name="T90" fmla="*/ 2147483647 w 164"/>
                <a:gd name="T91" fmla="*/ 2147483647 h 139"/>
                <a:gd name="T92" fmla="*/ 2147483647 w 164"/>
                <a:gd name="T93" fmla="*/ 2147483647 h 139"/>
                <a:gd name="T94" fmla="*/ 2147483647 w 164"/>
                <a:gd name="T95" fmla="*/ 2147483647 h 139"/>
                <a:gd name="T96" fmla="*/ 2147483647 w 164"/>
                <a:gd name="T97" fmla="*/ 2147483647 h 139"/>
                <a:gd name="T98" fmla="*/ 2147483647 w 164"/>
                <a:gd name="T99" fmla="*/ 2147483647 h 139"/>
                <a:gd name="T100" fmla="*/ 2147483647 w 164"/>
                <a:gd name="T101" fmla="*/ 2147483647 h 139"/>
                <a:gd name="T102" fmla="*/ 2147483647 w 164"/>
                <a:gd name="T103" fmla="*/ 2147483647 h 13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64" h="139">
                  <a:moveTo>
                    <a:pt x="154" y="101"/>
                  </a:moveTo>
                  <a:cubicBezTo>
                    <a:pt x="155" y="80"/>
                    <a:pt x="152" y="65"/>
                    <a:pt x="145" y="57"/>
                  </a:cubicBezTo>
                  <a:cubicBezTo>
                    <a:pt x="140" y="52"/>
                    <a:pt x="136" y="52"/>
                    <a:pt x="135" y="52"/>
                  </a:cubicBezTo>
                  <a:cubicBezTo>
                    <a:pt x="33" y="52"/>
                    <a:pt x="33" y="52"/>
                    <a:pt x="33" y="52"/>
                  </a:cubicBezTo>
                  <a:cubicBezTo>
                    <a:pt x="15" y="21"/>
                    <a:pt x="15" y="21"/>
                    <a:pt x="15" y="21"/>
                  </a:cubicBezTo>
                  <a:cubicBezTo>
                    <a:pt x="7" y="21"/>
                    <a:pt x="7" y="21"/>
                    <a:pt x="7" y="21"/>
                  </a:cubicBezTo>
                  <a:cubicBezTo>
                    <a:pt x="12" y="21"/>
                    <a:pt x="12" y="21"/>
                    <a:pt x="12" y="21"/>
                  </a:cubicBezTo>
                  <a:cubicBezTo>
                    <a:pt x="12" y="21"/>
                    <a:pt x="12" y="18"/>
                    <a:pt x="15" y="16"/>
                  </a:cubicBezTo>
                  <a:cubicBezTo>
                    <a:pt x="18" y="13"/>
                    <a:pt x="24" y="9"/>
                    <a:pt x="38" y="9"/>
                  </a:cubicBezTo>
                  <a:cubicBezTo>
                    <a:pt x="38" y="0"/>
                    <a:pt x="38" y="0"/>
                    <a:pt x="38" y="0"/>
                  </a:cubicBezTo>
                  <a:cubicBezTo>
                    <a:pt x="24" y="0"/>
                    <a:pt x="14" y="3"/>
                    <a:pt x="8" y="9"/>
                  </a:cubicBezTo>
                  <a:cubicBezTo>
                    <a:pt x="2" y="15"/>
                    <a:pt x="2" y="20"/>
                    <a:pt x="2" y="21"/>
                  </a:cubicBezTo>
                  <a:cubicBezTo>
                    <a:pt x="0" y="21"/>
                    <a:pt x="0" y="21"/>
                    <a:pt x="0" y="21"/>
                  </a:cubicBezTo>
                  <a:cubicBezTo>
                    <a:pt x="24" y="98"/>
                    <a:pt x="24" y="98"/>
                    <a:pt x="24" y="98"/>
                  </a:cubicBezTo>
                  <a:cubicBezTo>
                    <a:pt x="29" y="98"/>
                    <a:pt x="29" y="98"/>
                    <a:pt x="29" y="98"/>
                  </a:cubicBezTo>
                  <a:cubicBezTo>
                    <a:pt x="18" y="98"/>
                    <a:pt x="9" y="108"/>
                    <a:pt x="9" y="119"/>
                  </a:cubicBezTo>
                  <a:cubicBezTo>
                    <a:pt x="9" y="130"/>
                    <a:pt x="18" y="139"/>
                    <a:pt x="29" y="139"/>
                  </a:cubicBezTo>
                  <a:cubicBezTo>
                    <a:pt x="143" y="139"/>
                    <a:pt x="143" y="139"/>
                    <a:pt x="143" y="139"/>
                  </a:cubicBezTo>
                  <a:cubicBezTo>
                    <a:pt x="154" y="139"/>
                    <a:pt x="164" y="130"/>
                    <a:pt x="164" y="119"/>
                  </a:cubicBezTo>
                  <a:cubicBezTo>
                    <a:pt x="164" y="111"/>
                    <a:pt x="160" y="105"/>
                    <a:pt x="154" y="101"/>
                  </a:cubicBezTo>
                  <a:close/>
                  <a:moveTo>
                    <a:pt x="134" y="61"/>
                  </a:moveTo>
                  <a:cubicBezTo>
                    <a:pt x="135" y="61"/>
                    <a:pt x="135" y="61"/>
                    <a:pt x="135" y="61"/>
                  </a:cubicBezTo>
                  <a:cubicBezTo>
                    <a:pt x="135" y="61"/>
                    <a:pt x="135" y="61"/>
                    <a:pt x="135" y="61"/>
                  </a:cubicBezTo>
                  <a:cubicBezTo>
                    <a:pt x="135" y="61"/>
                    <a:pt x="135" y="61"/>
                    <a:pt x="135" y="61"/>
                  </a:cubicBezTo>
                  <a:cubicBezTo>
                    <a:pt x="135" y="61"/>
                    <a:pt x="135" y="61"/>
                    <a:pt x="135" y="61"/>
                  </a:cubicBezTo>
                  <a:cubicBezTo>
                    <a:pt x="138" y="62"/>
                    <a:pt x="146" y="70"/>
                    <a:pt x="144" y="99"/>
                  </a:cubicBezTo>
                  <a:cubicBezTo>
                    <a:pt x="143" y="98"/>
                    <a:pt x="143" y="98"/>
                    <a:pt x="143" y="98"/>
                  </a:cubicBezTo>
                  <a:cubicBezTo>
                    <a:pt x="60" y="98"/>
                    <a:pt x="60" y="98"/>
                    <a:pt x="60" y="98"/>
                  </a:cubicBezTo>
                  <a:cubicBezTo>
                    <a:pt x="38" y="61"/>
                    <a:pt x="38" y="61"/>
                    <a:pt x="38" y="61"/>
                  </a:cubicBezTo>
                  <a:lnTo>
                    <a:pt x="134" y="61"/>
                  </a:lnTo>
                  <a:close/>
                  <a:moveTo>
                    <a:pt x="43" y="134"/>
                  </a:moveTo>
                  <a:cubicBezTo>
                    <a:pt x="29" y="134"/>
                    <a:pt x="29" y="134"/>
                    <a:pt x="29" y="134"/>
                  </a:cubicBezTo>
                  <a:cubicBezTo>
                    <a:pt x="21" y="134"/>
                    <a:pt x="14" y="127"/>
                    <a:pt x="14" y="119"/>
                  </a:cubicBezTo>
                  <a:cubicBezTo>
                    <a:pt x="14" y="110"/>
                    <a:pt x="21" y="103"/>
                    <a:pt x="29" y="103"/>
                  </a:cubicBezTo>
                  <a:cubicBezTo>
                    <a:pt x="43" y="103"/>
                    <a:pt x="43" y="103"/>
                    <a:pt x="43" y="103"/>
                  </a:cubicBezTo>
                  <a:lnTo>
                    <a:pt x="43" y="134"/>
                  </a:lnTo>
                  <a:close/>
                  <a:moveTo>
                    <a:pt x="82" y="134"/>
                  </a:moveTo>
                  <a:cubicBezTo>
                    <a:pt x="51" y="134"/>
                    <a:pt x="51" y="134"/>
                    <a:pt x="51" y="134"/>
                  </a:cubicBezTo>
                  <a:cubicBezTo>
                    <a:pt x="51" y="103"/>
                    <a:pt x="51" y="103"/>
                    <a:pt x="51" y="103"/>
                  </a:cubicBezTo>
                  <a:cubicBezTo>
                    <a:pt x="82" y="103"/>
                    <a:pt x="82" y="103"/>
                    <a:pt x="82" y="103"/>
                  </a:cubicBezTo>
                  <a:lnTo>
                    <a:pt x="82" y="134"/>
                  </a:lnTo>
                  <a:close/>
                  <a:moveTo>
                    <a:pt x="122" y="134"/>
                  </a:moveTo>
                  <a:cubicBezTo>
                    <a:pt x="90" y="134"/>
                    <a:pt x="90" y="134"/>
                    <a:pt x="90" y="134"/>
                  </a:cubicBezTo>
                  <a:cubicBezTo>
                    <a:pt x="90" y="103"/>
                    <a:pt x="90" y="103"/>
                    <a:pt x="90" y="103"/>
                  </a:cubicBezTo>
                  <a:cubicBezTo>
                    <a:pt x="122" y="103"/>
                    <a:pt x="122" y="103"/>
                    <a:pt x="122" y="103"/>
                  </a:cubicBezTo>
                  <a:lnTo>
                    <a:pt x="122" y="134"/>
                  </a:lnTo>
                  <a:close/>
                  <a:moveTo>
                    <a:pt x="143" y="134"/>
                  </a:moveTo>
                  <a:cubicBezTo>
                    <a:pt x="130" y="134"/>
                    <a:pt x="130" y="134"/>
                    <a:pt x="130" y="134"/>
                  </a:cubicBezTo>
                  <a:cubicBezTo>
                    <a:pt x="130" y="103"/>
                    <a:pt x="130" y="103"/>
                    <a:pt x="130" y="103"/>
                  </a:cubicBezTo>
                  <a:cubicBezTo>
                    <a:pt x="143" y="103"/>
                    <a:pt x="143" y="103"/>
                    <a:pt x="143" y="103"/>
                  </a:cubicBezTo>
                  <a:cubicBezTo>
                    <a:pt x="152" y="103"/>
                    <a:pt x="159" y="110"/>
                    <a:pt x="159" y="119"/>
                  </a:cubicBezTo>
                  <a:cubicBezTo>
                    <a:pt x="159" y="127"/>
                    <a:pt x="152" y="134"/>
                    <a:pt x="143" y="134"/>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131" name="Rectangle 246"/>
            <p:cNvSpPr>
              <a:spLocks noChangeArrowheads="1"/>
            </p:cNvSpPr>
            <p:nvPr/>
          </p:nvSpPr>
          <p:spPr bwMode="auto">
            <a:xfrm>
              <a:off x="36127" y="229970"/>
              <a:ext cx="202179" cy="19453"/>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grpSp>
      <p:grpSp>
        <p:nvGrpSpPr>
          <p:cNvPr id="37970" name="组合 499"/>
          <p:cNvGrpSpPr/>
          <p:nvPr/>
        </p:nvGrpSpPr>
        <p:grpSpPr bwMode="auto">
          <a:xfrm>
            <a:off x="7491413" y="1967520"/>
            <a:ext cx="208360" cy="196514"/>
            <a:chOff x="0" y="0"/>
            <a:chExt cx="249423" cy="236918"/>
          </a:xfrm>
        </p:grpSpPr>
        <p:sp>
          <p:nvSpPr>
            <p:cNvPr id="38128" name="Freeform 247"/>
            <p:cNvSpPr/>
            <p:nvPr/>
          </p:nvSpPr>
          <p:spPr bwMode="auto">
            <a:xfrm>
              <a:off x="0" y="0"/>
              <a:ext cx="249423" cy="236918"/>
            </a:xfrm>
            <a:custGeom>
              <a:avLst/>
              <a:gdLst>
                <a:gd name="T0" fmla="*/ 2147483647 w 152"/>
                <a:gd name="T1" fmla="*/ 2147483647 h 144"/>
                <a:gd name="T2" fmla="*/ 2147483647 w 152"/>
                <a:gd name="T3" fmla="*/ 2147483647 h 144"/>
                <a:gd name="T4" fmla="*/ 2147483647 w 152"/>
                <a:gd name="T5" fmla="*/ 2147483647 h 144"/>
                <a:gd name="T6" fmla="*/ 2147483647 w 152"/>
                <a:gd name="T7" fmla="*/ 2147483647 h 144"/>
                <a:gd name="T8" fmla="*/ 2147483647 w 152"/>
                <a:gd name="T9" fmla="*/ 2147483647 h 144"/>
                <a:gd name="T10" fmla="*/ 2147483647 w 152"/>
                <a:gd name="T11" fmla="*/ 2147483647 h 144"/>
                <a:gd name="T12" fmla="*/ 2147483647 w 152"/>
                <a:gd name="T13" fmla="*/ 2147483647 h 144"/>
                <a:gd name="T14" fmla="*/ 2147483647 w 152"/>
                <a:gd name="T15" fmla="*/ 2147483647 h 144"/>
                <a:gd name="T16" fmla="*/ 2147483647 w 152"/>
                <a:gd name="T17" fmla="*/ 2147483647 h 144"/>
                <a:gd name="T18" fmla="*/ 2147483647 w 152"/>
                <a:gd name="T19" fmla="*/ 2147483647 h 144"/>
                <a:gd name="T20" fmla="*/ 2147483647 w 152"/>
                <a:gd name="T21" fmla="*/ 2147483647 h 144"/>
                <a:gd name="T22" fmla="*/ 2147483647 w 152"/>
                <a:gd name="T23" fmla="*/ 2147483647 h 144"/>
                <a:gd name="T24" fmla="*/ 2147483647 w 152"/>
                <a:gd name="T25" fmla="*/ 2147483647 h 144"/>
                <a:gd name="T26" fmla="*/ 2147483647 w 152"/>
                <a:gd name="T27" fmla="*/ 2147483647 h 144"/>
                <a:gd name="T28" fmla="*/ 2147483647 w 152"/>
                <a:gd name="T29" fmla="*/ 2147483647 h 144"/>
                <a:gd name="T30" fmla="*/ 2147483647 w 152"/>
                <a:gd name="T31" fmla="*/ 2147483647 h 144"/>
                <a:gd name="T32" fmla="*/ 2147483647 w 152"/>
                <a:gd name="T33" fmla="*/ 2147483647 h 144"/>
                <a:gd name="T34" fmla="*/ 2147483647 w 152"/>
                <a:gd name="T35" fmla="*/ 2147483647 h 144"/>
                <a:gd name="T36" fmla="*/ 2147483647 w 152"/>
                <a:gd name="T37" fmla="*/ 2147483647 h 144"/>
                <a:gd name="T38" fmla="*/ 2147483647 w 152"/>
                <a:gd name="T39" fmla="*/ 2147483647 h 144"/>
                <a:gd name="T40" fmla="*/ 2147483647 w 152"/>
                <a:gd name="T41" fmla="*/ 2147483647 h 144"/>
                <a:gd name="T42" fmla="*/ 2147483647 w 152"/>
                <a:gd name="T43" fmla="*/ 2147483647 h 144"/>
                <a:gd name="T44" fmla="*/ 2147483647 w 152"/>
                <a:gd name="T45" fmla="*/ 2147483647 h 144"/>
                <a:gd name="T46" fmla="*/ 2147483647 w 152"/>
                <a:gd name="T47" fmla="*/ 2147483647 h 144"/>
                <a:gd name="T48" fmla="*/ 2147483647 w 152"/>
                <a:gd name="T49" fmla="*/ 2147483647 h 144"/>
                <a:gd name="T50" fmla="*/ 2147483647 w 152"/>
                <a:gd name="T51" fmla="*/ 2147483647 h 144"/>
                <a:gd name="T52" fmla="*/ 2147483647 w 152"/>
                <a:gd name="T53" fmla="*/ 2147483647 h 14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2" h="144">
                  <a:moveTo>
                    <a:pt x="149" y="38"/>
                  </a:moveTo>
                  <a:cubicBezTo>
                    <a:pt x="147" y="31"/>
                    <a:pt x="139" y="31"/>
                    <a:pt x="131" y="33"/>
                  </a:cubicBezTo>
                  <a:cubicBezTo>
                    <a:pt x="112" y="59"/>
                    <a:pt x="112" y="59"/>
                    <a:pt x="112" y="59"/>
                  </a:cubicBezTo>
                  <a:cubicBezTo>
                    <a:pt x="111" y="61"/>
                    <a:pt x="108" y="61"/>
                    <a:pt x="105" y="60"/>
                  </a:cubicBezTo>
                  <a:cubicBezTo>
                    <a:pt x="103" y="58"/>
                    <a:pt x="103" y="55"/>
                    <a:pt x="105" y="53"/>
                  </a:cubicBezTo>
                  <a:cubicBezTo>
                    <a:pt x="111" y="36"/>
                    <a:pt x="111" y="36"/>
                    <a:pt x="111" y="36"/>
                  </a:cubicBezTo>
                  <a:cubicBezTo>
                    <a:pt x="111" y="36"/>
                    <a:pt x="113" y="11"/>
                    <a:pt x="110" y="7"/>
                  </a:cubicBezTo>
                  <a:cubicBezTo>
                    <a:pt x="99" y="0"/>
                    <a:pt x="88" y="7"/>
                    <a:pt x="88" y="7"/>
                  </a:cubicBezTo>
                  <a:cubicBezTo>
                    <a:pt x="88" y="12"/>
                    <a:pt x="88" y="12"/>
                    <a:pt x="88" y="12"/>
                  </a:cubicBezTo>
                  <a:cubicBezTo>
                    <a:pt x="88" y="12"/>
                    <a:pt x="84" y="25"/>
                    <a:pt x="79" y="16"/>
                  </a:cubicBezTo>
                  <a:cubicBezTo>
                    <a:pt x="78" y="9"/>
                    <a:pt x="78" y="9"/>
                    <a:pt x="78" y="9"/>
                  </a:cubicBezTo>
                  <a:cubicBezTo>
                    <a:pt x="69" y="3"/>
                    <a:pt x="59" y="10"/>
                    <a:pt x="59" y="10"/>
                  </a:cubicBezTo>
                  <a:cubicBezTo>
                    <a:pt x="59" y="21"/>
                    <a:pt x="59" y="21"/>
                    <a:pt x="59" y="21"/>
                  </a:cubicBezTo>
                  <a:cubicBezTo>
                    <a:pt x="59" y="21"/>
                    <a:pt x="51" y="27"/>
                    <a:pt x="51" y="19"/>
                  </a:cubicBezTo>
                  <a:cubicBezTo>
                    <a:pt x="51" y="12"/>
                    <a:pt x="51" y="13"/>
                    <a:pt x="51" y="13"/>
                  </a:cubicBezTo>
                  <a:cubicBezTo>
                    <a:pt x="46" y="5"/>
                    <a:pt x="32" y="13"/>
                    <a:pt x="32" y="13"/>
                  </a:cubicBezTo>
                  <a:cubicBezTo>
                    <a:pt x="32" y="19"/>
                    <a:pt x="32" y="19"/>
                    <a:pt x="32" y="19"/>
                  </a:cubicBezTo>
                  <a:cubicBezTo>
                    <a:pt x="32" y="19"/>
                    <a:pt x="30" y="30"/>
                    <a:pt x="23" y="24"/>
                  </a:cubicBezTo>
                  <a:cubicBezTo>
                    <a:pt x="22" y="13"/>
                    <a:pt x="4" y="23"/>
                    <a:pt x="4" y="23"/>
                  </a:cubicBezTo>
                  <a:cubicBezTo>
                    <a:pt x="4" y="23"/>
                    <a:pt x="0" y="26"/>
                    <a:pt x="4" y="57"/>
                  </a:cubicBezTo>
                  <a:cubicBezTo>
                    <a:pt x="21" y="59"/>
                    <a:pt x="58" y="66"/>
                    <a:pt x="62" y="85"/>
                  </a:cubicBezTo>
                  <a:cubicBezTo>
                    <a:pt x="65" y="99"/>
                    <a:pt x="51" y="115"/>
                    <a:pt x="17" y="135"/>
                  </a:cubicBezTo>
                  <a:cubicBezTo>
                    <a:pt x="17" y="144"/>
                    <a:pt x="17" y="144"/>
                    <a:pt x="17" y="144"/>
                  </a:cubicBezTo>
                  <a:cubicBezTo>
                    <a:pt x="116" y="144"/>
                    <a:pt x="116" y="144"/>
                    <a:pt x="116" y="144"/>
                  </a:cubicBezTo>
                  <a:cubicBezTo>
                    <a:pt x="116" y="118"/>
                    <a:pt x="116" y="118"/>
                    <a:pt x="116" y="118"/>
                  </a:cubicBezTo>
                  <a:cubicBezTo>
                    <a:pt x="116" y="117"/>
                    <a:pt x="116" y="117"/>
                    <a:pt x="117" y="116"/>
                  </a:cubicBezTo>
                  <a:cubicBezTo>
                    <a:pt x="134" y="69"/>
                    <a:pt x="152" y="54"/>
                    <a:pt x="149" y="38"/>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129" name="Freeform 248"/>
            <p:cNvSpPr/>
            <p:nvPr/>
          </p:nvSpPr>
          <p:spPr bwMode="auto">
            <a:xfrm>
              <a:off x="6253" y="100742"/>
              <a:ext cx="93794" cy="114637"/>
            </a:xfrm>
            <a:custGeom>
              <a:avLst/>
              <a:gdLst>
                <a:gd name="T0" fmla="*/ 2147483647 w 57"/>
                <a:gd name="T1" fmla="*/ 2147483647 h 70"/>
                <a:gd name="T2" fmla="*/ 2147483647 w 57"/>
                <a:gd name="T3" fmla="*/ 2147483647 h 70"/>
                <a:gd name="T4" fmla="*/ 0 w 57"/>
                <a:gd name="T5" fmla="*/ 0 h 70"/>
                <a:gd name="T6" fmla="*/ 2147483647 w 57"/>
                <a:gd name="T7" fmla="*/ 2147483647 h 70"/>
                <a:gd name="T8" fmla="*/ 2147483647 w 57"/>
                <a:gd name="T9" fmla="*/ 2147483647 h 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70">
                  <a:moveTo>
                    <a:pt x="13" y="70"/>
                  </a:moveTo>
                  <a:cubicBezTo>
                    <a:pt x="43" y="52"/>
                    <a:pt x="57" y="36"/>
                    <a:pt x="55" y="25"/>
                  </a:cubicBezTo>
                  <a:cubicBezTo>
                    <a:pt x="51" y="9"/>
                    <a:pt x="17" y="2"/>
                    <a:pt x="0" y="0"/>
                  </a:cubicBezTo>
                  <a:cubicBezTo>
                    <a:pt x="2" y="9"/>
                    <a:pt x="4" y="18"/>
                    <a:pt x="6" y="27"/>
                  </a:cubicBezTo>
                  <a:cubicBezTo>
                    <a:pt x="19" y="65"/>
                    <a:pt x="13" y="69"/>
                    <a:pt x="13" y="70"/>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37971" name="Freeform 249"/>
          <p:cNvSpPr>
            <a:spLocks noEditPoints="1"/>
          </p:cNvSpPr>
          <p:nvPr/>
        </p:nvSpPr>
        <p:spPr bwMode="auto">
          <a:xfrm>
            <a:off x="7845028" y="2029452"/>
            <a:ext cx="308372" cy="136965"/>
          </a:xfrm>
          <a:custGeom>
            <a:avLst/>
            <a:gdLst>
              <a:gd name="T0" fmla="*/ 2147483647 w 225"/>
              <a:gd name="T1" fmla="*/ 2147483647 h 100"/>
              <a:gd name="T2" fmla="*/ 2147483647 w 225"/>
              <a:gd name="T3" fmla="*/ 2147483647 h 100"/>
              <a:gd name="T4" fmla="*/ 2147483647 w 225"/>
              <a:gd name="T5" fmla="*/ 2147483647 h 100"/>
              <a:gd name="T6" fmla="*/ 2147483647 w 225"/>
              <a:gd name="T7" fmla="*/ 2147483647 h 100"/>
              <a:gd name="T8" fmla="*/ 2147483647 w 225"/>
              <a:gd name="T9" fmla="*/ 2147483647 h 100"/>
              <a:gd name="T10" fmla="*/ 2147483647 w 225"/>
              <a:gd name="T11" fmla="*/ 2147483647 h 100"/>
              <a:gd name="T12" fmla="*/ 2147483647 w 225"/>
              <a:gd name="T13" fmla="*/ 2147483647 h 100"/>
              <a:gd name="T14" fmla="*/ 2147483647 w 225"/>
              <a:gd name="T15" fmla="*/ 2147483647 h 100"/>
              <a:gd name="T16" fmla="*/ 2147483647 w 225"/>
              <a:gd name="T17" fmla="*/ 2147483647 h 100"/>
              <a:gd name="T18" fmla="*/ 2147483647 w 225"/>
              <a:gd name="T19" fmla="*/ 2147483647 h 100"/>
              <a:gd name="T20" fmla="*/ 2147483647 w 225"/>
              <a:gd name="T21" fmla="*/ 2147483647 h 100"/>
              <a:gd name="T22" fmla="*/ 2147483647 w 225"/>
              <a:gd name="T23" fmla="*/ 2147483647 h 100"/>
              <a:gd name="T24" fmla="*/ 2147483647 w 225"/>
              <a:gd name="T25" fmla="*/ 2147483647 h 100"/>
              <a:gd name="T26" fmla="*/ 2147483647 w 225"/>
              <a:gd name="T27" fmla="*/ 2147483647 h 100"/>
              <a:gd name="T28" fmla="*/ 2147483647 w 225"/>
              <a:gd name="T29" fmla="*/ 2147483647 h 100"/>
              <a:gd name="T30" fmla="*/ 2147483647 w 225"/>
              <a:gd name="T31" fmla="*/ 2147483647 h 100"/>
              <a:gd name="T32" fmla="*/ 2147483647 w 225"/>
              <a:gd name="T33" fmla="*/ 2147483647 h 100"/>
              <a:gd name="T34" fmla="*/ 2147483647 w 225"/>
              <a:gd name="T35" fmla="*/ 2147483647 h 100"/>
              <a:gd name="T36" fmla="*/ 2147483647 w 225"/>
              <a:gd name="T37" fmla="*/ 2147483647 h 100"/>
              <a:gd name="T38" fmla="*/ 2147483647 w 225"/>
              <a:gd name="T39" fmla="*/ 2147483647 h 100"/>
              <a:gd name="T40" fmla="*/ 2147483647 w 225"/>
              <a:gd name="T41" fmla="*/ 2147483647 h 100"/>
              <a:gd name="T42" fmla="*/ 2147483647 w 225"/>
              <a:gd name="T43" fmla="*/ 2147483647 h 100"/>
              <a:gd name="T44" fmla="*/ 2147483647 w 225"/>
              <a:gd name="T45" fmla="*/ 2147483647 h 100"/>
              <a:gd name="T46" fmla="*/ 2147483647 w 225"/>
              <a:gd name="T47" fmla="*/ 2147483647 h 100"/>
              <a:gd name="T48" fmla="*/ 2147483647 w 225"/>
              <a:gd name="T49" fmla="*/ 2147483647 h 100"/>
              <a:gd name="T50" fmla="*/ 2147483647 w 225"/>
              <a:gd name="T51" fmla="*/ 2147483647 h 100"/>
              <a:gd name="T52" fmla="*/ 2147483647 w 225"/>
              <a:gd name="T53" fmla="*/ 2147483647 h 100"/>
              <a:gd name="T54" fmla="*/ 2147483647 w 225"/>
              <a:gd name="T55" fmla="*/ 2147483647 h 100"/>
              <a:gd name="T56" fmla="*/ 2147483647 w 225"/>
              <a:gd name="T57" fmla="*/ 2147483647 h 100"/>
              <a:gd name="T58" fmla="*/ 2147483647 w 225"/>
              <a:gd name="T59" fmla="*/ 2147483647 h 100"/>
              <a:gd name="T60" fmla="*/ 2147483647 w 225"/>
              <a:gd name="T61" fmla="*/ 2147483647 h 100"/>
              <a:gd name="T62" fmla="*/ 2147483647 w 225"/>
              <a:gd name="T63" fmla="*/ 2147483647 h 100"/>
              <a:gd name="T64" fmla="*/ 2147483647 w 225"/>
              <a:gd name="T65" fmla="*/ 2147483647 h 100"/>
              <a:gd name="T66" fmla="*/ 2147483647 w 225"/>
              <a:gd name="T67" fmla="*/ 2147483647 h 100"/>
              <a:gd name="T68" fmla="*/ 2147483647 w 225"/>
              <a:gd name="T69" fmla="*/ 2147483647 h 100"/>
              <a:gd name="T70" fmla="*/ 2147483647 w 225"/>
              <a:gd name="T71" fmla="*/ 2147483647 h 100"/>
              <a:gd name="T72" fmla="*/ 2147483647 w 225"/>
              <a:gd name="T73" fmla="*/ 2147483647 h 100"/>
              <a:gd name="T74" fmla="*/ 2147483647 w 225"/>
              <a:gd name="T75" fmla="*/ 2147483647 h 100"/>
              <a:gd name="T76" fmla="*/ 2147483647 w 225"/>
              <a:gd name="T77" fmla="*/ 2147483647 h 100"/>
              <a:gd name="T78" fmla="*/ 2147483647 w 225"/>
              <a:gd name="T79" fmla="*/ 2147483647 h 100"/>
              <a:gd name="T80" fmla="*/ 2147483647 w 225"/>
              <a:gd name="T81" fmla="*/ 2147483647 h 100"/>
              <a:gd name="T82" fmla="*/ 2147483647 w 225"/>
              <a:gd name="T83" fmla="*/ 2147483647 h 100"/>
              <a:gd name="T84" fmla="*/ 2147483647 w 225"/>
              <a:gd name="T85" fmla="*/ 2147483647 h 100"/>
              <a:gd name="T86" fmla="*/ 2147483647 w 225"/>
              <a:gd name="T87" fmla="*/ 2147483647 h 100"/>
              <a:gd name="T88" fmla="*/ 2147483647 w 225"/>
              <a:gd name="T89" fmla="*/ 2147483647 h 100"/>
              <a:gd name="T90" fmla="*/ 2147483647 w 225"/>
              <a:gd name="T91" fmla="*/ 2147483647 h 100"/>
              <a:gd name="T92" fmla="*/ 2147483647 w 225"/>
              <a:gd name="T93" fmla="*/ 2147483647 h 100"/>
              <a:gd name="T94" fmla="*/ 2147483647 w 225"/>
              <a:gd name="T95" fmla="*/ 2147483647 h 100"/>
              <a:gd name="T96" fmla="*/ 2147483647 w 225"/>
              <a:gd name="T97" fmla="*/ 2147483647 h 100"/>
              <a:gd name="T98" fmla="*/ 2147483647 w 225"/>
              <a:gd name="T99" fmla="*/ 2147483647 h 100"/>
              <a:gd name="T100" fmla="*/ 2147483647 w 225"/>
              <a:gd name="T101" fmla="*/ 2147483647 h 100"/>
              <a:gd name="T102" fmla="*/ 2147483647 w 225"/>
              <a:gd name="T103" fmla="*/ 2147483647 h 100"/>
              <a:gd name="T104" fmla="*/ 2147483647 w 225"/>
              <a:gd name="T105" fmla="*/ 2147483647 h 100"/>
              <a:gd name="T106" fmla="*/ 2147483647 w 225"/>
              <a:gd name="T107" fmla="*/ 2147483647 h 100"/>
              <a:gd name="T108" fmla="*/ 2147483647 w 225"/>
              <a:gd name="T109" fmla="*/ 2147483647 h 100"/>
              <a:gd name="T110" fmla="*/ 2147483647 w 225"/>
              <a:gd name="T111" fmla="*/ 2147483647 h 100"/>
              <a:gd name="T112" fmla="*/ 2147483647 w 225"/>
              <a:gd name="T113" fmla="*/ 2147483647 h 100"/>
              <a:gd name="T114" fmla="*/ 2147483647 w 225"/>
              <a:gd name="T115" fmla="*/ 2147483647 h 100"/>
              <a:gd name="T116" fmla="*/ 2147483647 w 225"/>
              <a:gd name="T117" fmla="*/ 2147483647 h 100"/>
              <a:gd name="T118" fmla="*/ 2147483647 w 225"/>
              <a:gd name="T119" fmla="*/ 2147483647 h 10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25" h="100">
                <a:moveTo>
                  <a:pt x="225" y="40"/>
                </a:moveTo>
                <a:cubicBezTo>
                  <a:pt x="224" y="39"/>
                  <a:pt x="224" y="39"/>
                  <a:pt x="224" y="39"/>
                </a:cubicBezTo>
                <a:cubicBezTo>
                  <a:pt x="223" y="39"/>
                  <a:pt x="223" y="39"/>
                  <a:pt x="223" y="39"/>
                </a:cubicBezTo>
                <a:cubicBezTo>
                  <a:pt x="219" y="39"/>
                  <a:pt x="209" y="40"/>
                  <a:pt x="194" y="30"/>
                </a:cubicBezTo>
                <a:cubicBezTo>
                  <a:pt x="186" y="24"/>
                  <a:pt x="156" y="7"/>
                  <a:pt x="126" y="25"/>
                </a:cubicBezTo>
                <a:cubicBezTo>
                  <a:pt x="101" y="39"/>
                  <a:pt x="89" y="28"/>
                  <a:pt x="89" y="28"/>
                </a:cubicBezTo>
                <a:cubicBezTo>
                  <a:pt x="85" y="24"/>
                  <a:pt x="84" y="21"/>
                  <a:pt x="85" y="19"/>
                </a:cubicBezTo>
                <a:cubicBezTo>
                  <a:pt x="87" y="15"/>
                  <a:pt x="98" y="16"/>
                  <a:pt x="98" y="16"/>
                </a:cubicBezTo>
                <a:cubicBezTo>
                  <a:pt x="122" y="23"/>
                  <a:pt x="140" y="18"/>
                  <a:pt x="157" y="2"/>
                </a:cubicBezTo>
                <a:cubicBezTo>
                  <a:pt x="156" y="1"/>
                  <a:pt x="156" y="1"/>
                  <a:pt x="156" y="1"/>
                </a:cubicBezTo>
                <a:cubicBezTo>
                  <a:pt x="131" y="17"/>
                  <a:pt x="113" y="11"/>
                  <a:pt x="94" y="5"/>
                </a:cubicBezTo>
                <a:cubicBezTo>
                  <a:pt x="90" y="4"/>
                  <a:pt x="82" y="2"/>
                  <a:pt x="82" y="2"/>
                </a:cubicBezTo>
                <a:cubicBezTo>
                  <a:pt x="82" y="2"/>
                  <a:pt x="81" y="1"/>
                  <a:pt x="79" y="1"/>
                </a:cubicBezTo>
                <a:cubicBezTo>
                  <a:pt x="66" y="0"/>
                  <a:pt x="61" y="4"/>
                  <a:pt x="56" y="9"/>
                </a:cubicBezTo>
                <a:cubicBezTo>
                  <a:pt x="52" y="8"/>
                  <a:pt x="49" y="8"/>
                  <a:pt x="46" y="8"/>
                </a:cubicBezTo>
                <a:cubicBezTo>
                  <a:pt x="20" y="8"/>
                  <a:pt x="0" y="28"/>
                  <a:pt x="0" y="54"/>
                </a:cubicBezTo>
                <a:cubicBezTo>
                  <a:pt x="0" y="79"/>
                  <a:pt x="20" y="100"/>
                  <a:pt x="46" y="100"/>
                </a:cubicBezTo>
                <a:cubicBezTo>
                  <a:pt x="64" y="100"/>
                  <a:pt x="79" y="89"/>
                  <a:pt x="87" y="74"/>
                </a:cubicBezTo>
                <a:cubicBezTo>
                  <a:pt x="88" y="75"/>
                  <a:pt x="89" y="75"/>
                  <a:pt x="90" y="76"/>
                </a:cubicBezTo>
                <a:cubicBezTo>
                  <a:pt x="93" y="77"/>
                  <a:pt x="95" y="77"/>
                  <a:pt x="98" y="77"/>
                </a:cubicBezTo>
                <a:cubicBezTo>
                  <a:pt x="101" y="77"/>
                  <a:pt x="104" y="77"/>
                  <a:pt x="107" y="75"/>
                </a:cubicBezTo>
                <a:cubicBezTo>
                  <a:pt x="111" y="73"/>
                  <a:pt x="115" y="70"/>
                  <a:pt x="119" y="68"/>
                </a:cubicBezTo>
                <a:cubicBezTo>
                  <a:pt x="126" y="63"/>
                  <a:pt x="131" y="59"/>
                  <a:pt x="140" y="62"/>
                </a:cubicBezTo>
                <a:cubicBezTo>
                  <a:pt x="140" y="61"/>
                  <a:pt x="140" y="61"/>
                  <a:pt x="140" y="61"/>
                </a:cubicBezTo>
                <a:cubicBezTo>
                  <a:pt x="130" y="53"/>
                  <a:pt x="119" y="59"/>
                  <a:pt x="114" y="62"/>
                </a:cubicBezTo>
                <a:cubicBezTo>
                  <a:pt x="113" y="63"/>
                  <a:pt x="112" y="63"/>
                  <a:pt x="112" y="63"/>
                </a:cubicBezTo>
                <a:cubicBezTo>
                  <a:pt x="111" y="63"/>
                  <a:pt x="111" y="63"/>
                  <a:pt x="111" y="63"/>
                </a:cubicBezTo>
                <a:cubicBezTo>
                  <a:pt x="109" y="64"/>
                  <a:pt x="105" y="64"/>
                  <a:pt x="102" y="62"/>
                </a:cubicBezTo>
                <a:cubicBezTo>
                  <a:pt x="100" y="61"/>
                  <a:pt x="99" y="58"/>
                  <a:pt x="99" y="55"/>
                </a:cubicBezTo>
                <a:cubicBezTo>
                  <a:pt x="99" y="52"/>
                  <a:pt x="101" y="50"/>
                  <a:pt x="104" y="48"/>
                </a:cubicBezTo>
                <a:cubicBezTo>
                  <a:pt x="113" y="44"/>
                  <a:pt x="130" y="47"/>
                  <a:pt x="137" y="51"/>
                </a:cubicBezTo>
                <a:cubicBezTo>
                  <a:pt x="146" y="56"/>
                  <a:pt x="158" y="59"/>
                  <a:pt x="165" y="52"/>
                </a:cubicBezTo>
                <a:cubicBezTo>
                  <a:pt x="166" y="51"/>
                  <a:pt x="167" y="50"/>
                  <a:pt x="168" y="48"/>
                </a:cubicBezTo>
                <a:cubicBezTo>
                  <a:pt x="171" y="45"/>
                  <a:pt x="174" y="40"/>
                  <a:pt x="180" y="41"/>
                </a:cubicBezTo>
                <a:cubicBezTo>
                  <a:pt x="180" y="41"/>
                  <a:pt x="180" y="41"/>
                  <a:pt x="180" y="41"/>
                </a:cubicBezTo>
                <a:cubicBezTo>
                  <a:pt x="175" y="37"/>
                  <a:pt x="169" y="40"/>
                  <a:pt x="164" y="43"/>
                </a:cubicBezTo>
                <a:cubicBezTo>
                  <a:pt x="162" y="44"/>
                  <a:pt x="159" y="45"/>
                  <a:pt x="158" y="46"/>
                </a:cubicBezTo>
                <a:cubicBezTo>
                  <a:pt x="157" y="46"/>
                  <a:pt x="157" y="46"/>
                  <a:pt x="157" y="46"/>
                </a:cubicBezTo>
                <a:cubicBezTo>
                  <a:pt x="152" y="46"/>
                  <a:pt x="148" y="46"/>
                  <a:pt x="143" y="40"/>
                </a:cubicBezTo>
                <a:cubicBezTo>
                  <a:pt x="141" y="38"/>
                  <a:pt x="140" y="35"/>
                  <a:pt x="142" y="32"/>
                </a:cubicBezTo>
                <a:cubicBezTo>
                  <a:pt x="147" y="26"/>
                  <a:pt x="167" y="23"/>
                  <a:pt x="183" y="33"/>
                </a:cubicBezTo>
                <a:cubicBezTo>
                  <a:pt x="203" y="45"/>
                  <a:pt x="224" y="41"/>
                  <a:pt x="225" y="40"/>
                </a:cubicBezTo>
                <a:cubicBezTo>
                  <a:pt x="225" y="40"/>
                  <a:pt x="225" y="40"/>
                  <a:pt x="225" y="40"/>
                </a:cubicBezTo>
                <a:close/>
                <a:moveTo>
                  <a:pt x="35" y="13"/>
                </a:moveTo>
                <a:cubicBezTo>
                  <a:pt x="36" y="12"/>
                  <a:pt x="36" y="11"/>
                  <a:pt x="36" y="11"/>
                </a:cubicBezTo>
                <a:cubicBezTo>
                  <a:pt x="39" y="10"/>
                  <a:pt x="42" y="10"/>
                  <a:pt x="45" y="10"/>
                </a:cubicBezTo>
                <a:cubicBezTo>
                  <a:pt x="49" y="10"/>
                  <a:pt x="52" y="10"/>
                  <a:pt x="55" y="11"/>
                </a:cubicBezTo>
                <a:cubicBezTo>
                  <a:pt x="55" y="11"/>
                  <a:pt x="55" y="12"/>
                  <a:pt x="56" y="13"/>
                </a:cubicBezTo>
                <a:cubicBezTo>
                  <a:pt x="57" y="16"/>
                  <a:pt x="59" y="19"/>
                  <a:pt x="59" y="19"/>
                </a:cubicBezTo>
                <a:cubicBezTo>
                  <a:pt x="59" y="20"/>
                  <a:pt x="59" y="20"/>
                  <a:pt x="59" y="20"/>
                </a:cubicBezTo>
                <a:cubicBezTo>
                  <a:pt x="58" y="20"/>
                  <a:pt x="57" y="20"/>
                  <a:pt x="56" y="21"/>
                </a:cubicBezTo>
                <a:cubicBezTo>
                  <a:pt x="53" y="22"/>
                  <a:pt x="49" y="23"/>
                  <a:pt x="47" y="24"/>
                </a:cubicBezTo>
                <a:cubicBezTo>
                  <a:pt x="46" y="24"/>
                  <a:pt x="46" y="24"/>
                  <a:pt x="46" y="24"/>
                </a:cubicBezTo>
                <a:cubicBezTo>
                  <a:pt x="46" y="24"/>
                  <a:pt x="45" y="24"/>
                  <a:pt x="45" y="24"/>
                </a:cubicBezTo>
                <a:cubicBezTo>
                  <a:pt x="43" y="23"/>
                  <a:pt x="39" y="22"/>
                  <a:pt x="36" y="21"/>
                </a:cubicBezTo>
                <a:cubicBezTo>
                  <a:pt x="34" y="20"/>
                  <a:pt x="33" y="20"/>
                  <a:pt x="33" y="19"/>
                </a:cubicBezTo>
                <a:cubicBezTo>
                  <a:pt x="32" y="19"/>
                  <a:pt x="32" y="19"/>
                  <a:pt x="32" y="19"/>
                </a:cubicBezTo>
                <a:cubicBezTo>
                  <a:pt x="33" y="19"/>
                  <a:pt x="34" y="16"/>
                  <a:pt x="35" y="13"/>
                </a:cubicBezTo>
                <a:close/>
                <a:moveTo>
                  <a:pt x="37" y="65"/>
                </a:moveTo>
                <a:cubicBezTo>
                  <a:pt x="37" y="64"/>
                  <a:pt x="33" y="51"/>
                  <a:pt x="32" y="49"/>
                </a:cubicBezTo>
                <a:cubicBezTo>
                  <a:pt x="32" y="49"/>
                  <a:pt x="32" y="49"/>
                  <a:pt x="32" y="49"/>
                </a:cubicBezTo>
                <a:cubicBezTo>
                  <a:pt x="32" y="49"/>
                  <a:pt x="32" y="49"/>
                  <a:pt x="32" y="49"/>
                </a:cubicBezTo>
                <a:cubicBezTo>
                  <a:pt x="33" y="48"/>
                  <a:pt x="42" y="42"/>
                  <a:pt x="45" y="40"/>
                </a:cubicBezTo>
                <a:cubicBezTo>
                  <a:pt x="45" y="39"/>
                  <a:pt x="46" y="39"/>
                  <a:pt x="46" y="39"/>
                </a:cubicBezTo>
                <a:cubicBezTo>
                  <a:pt x="46" y="39"/>
                  <a:pt x="46" y="39"/>
                  <a:pt x="47" y="40"/>
                </a:cubicBezTo>
                <a:cubicBezTo>
                  <a:pt x="50" y="42"/>
                  <a:pt x="59" y="48"/>
                  <a:pt x="59" y="49"/>
                </a:cubicBezTo>
                <a:cubicBezTo>
                  <a:pt x="59" y="49"/>
                  <a:pt x="59" y="49"/>
                  <a:pt x="59" y="49"/>
                </a:cubicBezTo>
                <a:cubicBezTo>
                  <a:pt x="59" y="49"/>
                  <a:pt x="59" y="49"/>
                  <a:pt x="59" y="49"/>
                </a:cubicBezTo>
                <a:cubicBezTo>
                  <a:pt x="59" y="51"/>
                  <a:pt x="54" y="64"/>
                  <a:pt x="54" y="65"/>
                </a:cubicBezTo>
                <a:cubicBezTo>
                  <a:pt x="54" y="65"/>
                  <a:pt x="54" y="65"/>
                  <a:pt x="54" y="65"/>
                </a:cubicBezTo>
                <a:cubicBezTo>
                  <a:pt x="53" y="65"/>
                  <a:pt x="52" y="65"/>
                  <a:pt x="51" y="65"/>
                </a:cubicBezTo>
                <a:cubicBezTo>
                  <a:pt x="47" y="65"/>
                  <a:pt x="38" y="65"/>
                  <a:pt x="37" y="65"/>
                </a:cubicBezTo>
                <a:close/>
                <a:moveTo>
                  <a:pt x="39" y="66"/>
                </a:moveTo>
                <a:cubicBezTo>
                  <a:pt x="31" y="77"/>
                  <a:pt x="31" y="77"/>
                  <a:pt x="31" y="77"/>
                </a:cubicBezTo>
                <a:cubicBezTo>
                  <a:pt x="30" y="75"/>
                  <a:pt x="30" y="75"/>
                  <a:pt x="30" y="75"/>
                </a:cubicBezTo>
                <a:cubicBezTo>
                  <a:pt x="36" y="66"/>
                  <a:pt x="36" y="66"/>
                  <a:pt x="36" y="66"/>
                </a:cubicBezTo>
                <a:lnTo>
                  <a:pt x="39" y="66"/>
                </a:lnTo>
                <a:close/>
                <a:moveTo>
                  <a:pt x="45" y="38"/>
                </a:moveTo>
                <a:cubicBezTo>
                  <a:pt x="45" y="26"/>
                  <a:pt x="45" y="26"/>
                  <a:pt x="45" y="26"/>
                </a:cubicBezTo>
                <a:cubicBezTo>
                  <a:pt x="46" y="26"/>
                  <a:pt x="46" y="26"/>
                  <a:pt x="46" y="26"/>
                </a:cubicBezTo>
                <a:cubicBezTo>
                  <a:pt x="47" y="26"/>
                  <a:pt x="47" y="26"/>
                  <a:pt x="47" y="26"/>
                </a:cubicBezTo>
                <a:cubicBezTo>
                  <a:pt x="47" y="38"/>
                  <a:pt x="47" y="38"/>
                  <a:pt x="47" y="38"/>
                </a:cubicBezTo>
                <a:cubicBezTo>
                  <a:pt x="46" y="37"/>
                  <a:pt x="46" y="37"/>
                  <a:pt x="46" y="37"/>
                </a:cubicBezTo>
                <a:lnTo>
                  <a:pt x="45" y="38"/>
                </a:lnTo>
                <a:close/>
                <a:moveTo>
                  <a:pt x="58" y="21"/>
                </a:moveTo>
                <a:cubicBezTo>
                  <a:pt x="60" y="20"/>
                  <a:pt x="60" y="20"/>
                  <a:pt x="60" y="20"/>
                </a:cubicBezTo>
                <a:cubicBezTo>
                  <a:pt x="65" y="22"/>
                  <a:pt x="69" y="25"/>
                  <a:pt x="72" y="29"/>
                </a:cubicBezTo>
                <a:cubicBezTo>
                  <a:pt x="72" y="32"/>
                  <a:pt x="72" y="32"/>
                  <a:pt x="72" y="32"/>
                </a:cubicBezTo>
                <a:cubicBezTo>
                  <a:pt x="68" y="27"/>
                  <a:pt x="63" y="24"/>
                  <a:pt x="58" y="21"/>
                </a:cubicBezTo>
                <a:close/>
                <a:moveTo>
                  <a:pt x="55" y="66"/>
                </a:moveTo>
                <a:cubicBezTo>
                  <a:pt x="61" y="75"/>
                  <a:pt x="61" y="75"/>
                  <a:pt x="61" y="75"/>
                </a:cubicBezTo>
                <a:cubicBezTo>
                  <a:pt x="61" y="75"/>
                  <a:pt x="61" y="75"/>
                  <a:pt x="61" y="75"/>
                </a:cubicBezTo>
                <a:cubicBezTo>
                  <a:pt x="60" y="77"/>
                  <a:pt x="60" y="77"/>
                  <a:pt x="60" y="77"/>
                </a:cubicBezTo>
                <a:cubicBezTo>
                  <a:pt x="52" y="66"/>
                  <a:pt x="52" y="66"/>
                  <a:pt x="52" y="66"/>
                </a:cubicBezTo>
                <a:lnTo>
                  <a:pt x="55" y="66"/>
                </a:lnTo>
                <a:close/>
                <a:moveTo>
                  <a:pt x="60" y="51"/>
                </a:moveTo>
                <a:cubicBezTo>
                  <a:pt x="61" y="48"/>
                  <a:pt x="61" y="48"/>
                  <a:pt x="61" y="48"/>
                </a:cubicBezTo>
                <a:cubicBezTo>
                  <a:pt x="71" y="45"/>
                  <a:pt x="71" y="45"/>
                  <a:pt x="71" y="45"/>
                </a:cubicBezTo>
                <a:cubicBezTo>
                  <a:pt x="73" y="47"/>
                  <a:pt x="73" y="47"/>
                  <a:pt x="73" y="47"/>
                </a:cubicBezTo>
                <a:lnTo>
                  <a:pt x="60" y="51"/>
                </a:lnTo>
                <a:close/>
                <a:moveTo>
                  <a:pt x="31" y="20"/>
                </a:moveTo>
                <a:cubicBezTo>
                  <a:pt x="34" y="21"/>
                  <a:pt x="34" y="21"/>
                  <a:pt x="34" y="21"/>
                </a:cubicBezTo>
                <a:cubicBezTo>
                  <a:pt x="28" y="23"/>
                  <a:pt x="23" y="27"/>
                  <a:pt x="19" y="32"/>
                </a:cubicBezTo>
                <a:cubicBezTo>
                  <a:pt x="19" y="29"/>
                  <a:pt x="19" y="29"/>
                  <a:pt x="19" y="29"/>
                </a:cubicBezTo>
                <a:cubicBezTo>
                  <a:pt x="22" y="25"/>
                  <a:pt x="26" y="22"/>
                  <a:pt x="31" y="20"/>
                </a:cubicBezTo>
                <a:close/>
                <a:moveTo>
                  <a:pt x="20" y="45"/>
                </a:moveTo>
                <a:cubicBezTo>
                  <a:pt x="30" y="48"/>
                  <a:pt x="30" y="48"/>
                  <a:pt x="30" y="48"/>
                </a:cubicBezTo>
                <a:cubicBezTo>
                  <a:pt x="31" y="51"/>
                  <a:pt x="31" y="51"/>
                  <a:pt x="31" y="51"/>
                </a:cubicBezTo>
                <a:cubicBezTo>
                  <a:pt x="19" y="47"/>
                  <a:pt x="19" y="47"/>
                  <a:pt x="19" y="47"/>
                </a:cubicBezTo>
                <a:lnTo>
                  <a:pt x="20" y="45"/>
                </a:lnTo>
                <a:close/>
                <a:moveTo>
                  <a:pt x="9" y="56"/>
                </a:moveTo>
                <a:cubicBezTo>
                  <a:pt x="9" y="55"/>
                  <a:pt x="6" y="53"/>
                  <a:pt x="4" y="51"/>
                </a:cubicBezTo>
                <a:cubicBezTo>
                  <a:pt x="4" y="50"/>
                  <a:pt x="3" y="50"/>
                  <a:pt x="2" y="49"/>
                </a:cubicBezTo>
                <a:cubicBezTo>
                  <a:pt x="3" y="43"/>
                  <a:pt x="5" y="37"/>
                  <a:pt x="8" y="32"/>
                </a:cubicBezTo>
                <a:cubicBezTo>
                  <a:pt x="8" y="32"/>
                  <a:pt x="9" y="32"/>
                  <a:pt x="10" y="31"/>
                </a:cubicBezTo>
                <a:cubicBezTo>
                  <a:pt x="13" y="31"/>
                  <a:pt x="17" y="30"/>
                  <a:pt x="18" y="30"/>
                </a:cubicBezTo>
                <a:cubicBezTo>
                  <a:pt x="18" y="30"/>
                  <a:pt x="18" y="30"/>
                  <a:pt x="18" y="30"/>
                </a:cubicBezTo>
                <a:cubicBezTo>
                  <a:pt x="18" y="31"/>
                  <a:pt x="18" y="32"/>
                  <a:pt x="18" y="33"/>
                </a:cubicBezTo>
                <a:cubicBezTo>
                  <a:pt x="18" y="37"/>
                  <a:pt x="19" y="43"/>
                  <a:pt x="19" y="44"/>
                </a:cubicBezTo>
                <a:cubicBezTo>
                  <a:pt x="19" y="45"/>
                  <a:pt x="19" y="45"/>
                  <a:pt x="19" y="45"/>
                </a:cubicBezTo>
                <a:cubicBezTo>
                  <a:pt x="19" y="45"/>
                  <a:pt x="18" y="45"/>
                  <a:pt x="17" y="46"/>
                </a:cubicBezTo>
                <a:cubicBezTo>
                  <a:pt x="16" y="48"/>
                  <a:pt x="13" y="51"/>
                  <a:pt x="11" y="54"/>
                </a:cubicBezTo>
                <a:cubicBezTo>
                  <a:pt x="11" y="55"/>
                  <a:pt x="10" y="56"/>
                  <a:pt x="10" y="56"/>
                </a:cubicBezTo>
                <a:lnTo>
                  <a:pt x="9" y="56"/>
                </a:lnTo>
                <a:close/>
                <a:moveTo>
                  <a:pt x="10" y="58"/>
                </a:moveTo>
                <a:cubicBezTo>
                  <a:pt x="10" y="58"/>
                  <a:pt x="10" y="58"/>
                  <a:pt x="10" y="58"/>
                </a:cubicBezTo>
                <a:cubicBezTo>
                  <a:pt x="12" y="56"/>
                  <a:pt x="12" y="56"/>
                  <a:pt x="12" y="56"/>
                </a:cubicBezTo>
                <a:cubicBezTo>
                  <a:pt x="12" y="62"/>
                  <a:pt x="14" y="67"/>
                  <a:pt x="17" y="72"/>
                </a:cubicBezTo>
                <a:cubicBezTo>
                  <a:pt x="14" y="71"/>
                  <a:pt x="14" y="71"/>
                  <a:pt x="14" y="71"/>
                </a:cubicBezTo>
                <a:cubicBezTo>
                  <a:pt x="12" y="67"/>
                  <a:pt x="10" y="63"/>
                  <a:pt x="10" y="58"/>
                </a:cubicBezTo>
                <a:close/>
                <a:moveTo>
                  <a:pt x="31" y="92"/>
                </a:moveTo>
                <a:cubicBezTo>
                  <a:pt x="30" y="92"/>
                  <a:pt x="29" y="93"/>
                  <a:pt x="29" y="93"/>
                </a:cubicBezTo>
                <a:cubicBezTo>
                  <a:pt x="23" y="91"/>
                  <a:pt x="18" y="87"/>
                  <a:pt x="14" y="83"/>
                </a:cubicBezTo>
                <a:cubicBezTo>
                  <a:pt x="14" y="82"/>
                  <a:pt x="14" y="81"/>
                  <a:pt x="14" y="80"/>
                </a:cubicBezTo>
                <a:cubicBezTo>
                  <a:pt x="15" y="78"/>
                  <a:pt x="15" y="74"/>
                  <a:pt x="15" y="73"/>
                </a:cubicBezTo>
                <a:cubicBezTo>
                  <a:pt x="15" y="73"/>
                  <a:pt x="15" y="73"/>
                  <a:pt x="15" y="73"/>
                </a:cubicBezTo>
                <a:cubicBezTo>
                  <a:pt x="16" y="73"/>
                  <a:pt x="17" y="73"/>
                  <a:pt x="18" y="73"/>
                </a:cubicBezTo>
                <a:cubicBezTo>
                  <a:pt x="22" y="74"/>
                  <a:pt x="28" y="76"/>
                  <a:pt x="29" y="76"/>
                </a:cubicBezTo>
                <a:cubicBezTo>
                  <a:pt x="29" y="77"/>
                  <a:pt x="29" y="77"/>
                  <a:pt x="29" y="77"/>
                </a:cubicBezTo>
                <a:cubicBezTo>
                  <a:pt x="29" y="77"/>
                  <a:pt x="30" y="77"/>
                  <a:pt x="30" y="78"/>
                </a:cubicBezTo>
                <a:cubicBezTo>
                  <a:pt x="32" y="80"/>
                  <a:pt x="34" y="83"/>
                  <a:pt x="35" y="86"/>
                </a:cubicBezTo>
                <a:cubicBezTo>
                  <a:pt x="36" y="87"/>
                  <a:pt x="37" y="88"/>
                  <a:pt x="37" y="88"/>
                </a:cubicBezTo>
                <a:cubicBezTo>
                  <a:pt x="37" y="89"/>
                  <a:pt x="37" y="89"/>
                  <a:pt x="37" y="89"/>
                </a:cubicBezTo>
                <a:cubicBezTo>
                  <a:pt x="37" y="89"/>
                  <a:pt x="34" y="91"/>
                  <a:pt x="31" y="92"/>
                </a:cubicBezTo>
                <a:close/>
                <a:moveTo>
                  <a:pt x="45" y="89"/>
                </a:moveTo>
                <a:cubicBezTo>
                  <a:pt x="43" y="89"/>
                  <a:pt x="41" y="89"/>
                  <a:pt x="39" y="89"/>
                </a:cubicBezTo>
                <a:cubicBezTo>
                  <a:pt x="37" y="86"/>
                  <a:pt x="37" y="86"/>
                  <a:pt x="37" y="86"/>
                </a:cubicBezTo>
                <a:cubicBezTo>
                  <a:pt x="40" y="87"/>
                  <a:pt x="43" y="87"/>
                  <a:pt x="45" y="87"/>
                </a:cubicBezTo>
                <a:cubicBezTo>
                  <a:pt x="49" y="87"/>
                  <a:pt x="51" y="87"/>
                  <a:pt x="54" y="86"/>
                </a:cubicBezTo>
                <a:cubicBezTo>
                  <a:pt x="53" y="89"/>
                  <a:pt x="53" y="89"/>
                  <a:pt x="53" y="89"/>
                </a:cubicBezTo>
                <a:cubicBezTo>
                  <a:pt x="50" y="89"/>
                  <a:pt x="48" y="89"/>
                  <a:pt x="45" y="89"/>
                </a:cubicBezTo>
                <a:close/>
                <a:moveTo>
                  <a:pt x="63" y="93"/>
                </a:moveTo>
                <a:cubicBezTo>
                  <a:pt x="62" y="93"/>
                  <a:pt x="61" y="92"/>
                  <a:pt x="60" y="92"/>
                </a:cubicBezTo>
                <a:cubicBezTo>
                  <a:pt x="58" y="91"/>
                  <a:pt x="55" y="89"/>
                  <a:pt x="54" y="89"/>
                </a:cubicBezTo>
                <a:cubicBezTo>
                  <a:pt x="55" y="88"/>
                  <a:pt x="55" y="88"/>
                  <a:pt x="55" y="88"/>
                </a:cubicBezTo>
                <a:cubicBezTo>
                  <a:pt x="55" y="88"/>
                  <a:pt x="56" y="87"/>
                  <a:pt x="56" y="86"/>
                </a:cubicBezTo>
                <a:cubicBezTo>
                  <a:pt x="58" y="82"/>
                  <a:pt x="62" y="77"/>
                  <a:pt x="62" y="77"/>
                </a:cubicBezTo>
                <a:cubicBezTo>
                  <a:pt x="62" y="76"/>
                  <a:pt x="69" y="75"/>
                  <a:pt x="73" y="74"/>
                </a:cubicBezTo>
                <a:cubicBezTo>
                  <a:pt x="74" y="73"/>
                  <a:pt x="75" y="73"/>
                  <a:pt x="76" y="73"/>
                </a:cubicBezTo>
                <a:cubicBezTo>
                  <a:pt x="76" y="73"/>
                  <a:pt x="76" y="73"/>
                  <a:pt x="76" y="73"/>
                </a:cubicBezTo>
                <a:cubicBezTo>
                  <a:pt x="76" y="73"/>
                  <a:pt x="77" y="77"/>
                  <a:pt x="77" y="80"/>
                </a:cubicBezTo>
                <a:cubicBezTo>
                  <a:pt x="77" y="81"/>
                  <a:pt x="78" y="81"/>
                  <a:pt x="78" y="82"/>
                </a:cubicBezTo>
                <a:cubicBezTo>
                  <a:pt x="74" y="87"/>
                  <a:pt x="68" y="91"/>
                  <a:pt x="63" y="93"/>
                </a:cubicBezTo>
                <a:close/>
                <a:moveTo>
                  <a:pt x="77" y="71"/>
                </a:moveTo>
                <a:cubicBezTo>
                  <a:pt x="74" y="72"/>
                  <a:pt x="74" y="72"/>
                  <a:pt x="74" y="72"/>
                </a:cubicBezTo>
                <a:cubicBezTo>
                  <a:pt x="77" y="67"/>
                  <a:pt x="79" y="61"/>
                  <a:pt x="79" y="55"/>
                </a:cubicBezTo>
                <a:cubicBezTo>
                  <a:pt x="81" y="58"/>
                  <a:pt x="81" y="58"/>
                  <a:pt x="81" y="58"/>
                </a:cubicBezTo>
                <a:cubicBezTo>
                  <a:pt x="81" y="62"/>
                  <a:pt x="79" y="67"/>
                  <a:pt x="77" y="71"/>
                </a:cubicBezTo>
                <a:close/>
                <a:moveTo>
                  <a:pt x="82" y="56"/>
                </a:moveTo>
                <a:cubicBezTo>
                  <a:pt x="82" y="56"/>
                  <a:pt x="82" y="56"/>
                  <a:pt x="82" y="56"/>
                </a:cubicBezTo>
                <a:cubicBezTo>
                  <a:pt x="81" y="55"/>
                  <a:pt x="80" y="54"/>
                  <a:pt x="80" y="53"/>
                </a:cubicBezTo>
                <a:cubicBezTo>
                  <a:pt x="78" y="51"/>
                  <a:pt x="75" y="48"/>
                  <a:pt x="74" y="46"/>
                </a:cubicBezTo>
                <a:cubicBezTo>
                  <a:pt x="73" y="45"/>
                  <a:pt x="73" y="45"/>
                  <a:pt x="73" y="45"/>
                </a:cubicBezTo>
                <a:cubicBezTo>
                  <a:pt x="73" y="44"/>
                  <a:pt x="73" y="44"/>
                  <a:pt x="73" y="44"/>
                </a:cubicBezTo>
                <a:cubicBezTo>
                  <a:pt x="73" y="43"/>
                  <a:pt x="73" y="38"/>
                  <a:pt x="74" y="34"/>
                </a:cubicBezTo>
                <a:cubicBezTo>
                  <a:pt x="74" y="32"/>
                  <a:pt x="74" y="31"/>
                  <a:pt x="74" y="31"/>
                </a:cubicBezTo>
                <a:cubicBezTo>
                  <a:pt x="74" y="30"/>
                  <a:pt x="74" y="30"/>
                  <a:pt x="74" y="30"/>
                </a:cubicBezTo>
                <a:cubicBezTo>
                  <a:pt x="74" y="30"/>
                  <a:pt x="78" y="31"/>
                  <a:pt x="81" y="31"/>
                </a:cubicBezTo>
                <a:cubicBezTo>
                  <a:pt x="82" y="32"/>
                  <a:pt x="82" y="32"/>
                  <a:pt x="83" y="32"/>
                </a:cubicBezTo>
                <a:cubicBezTo>
                  <a:pt x="86" y="37"/>
                  <a:pt x="88" y="43"/>
                  <a:pt x="89" y="49"/>
                </a:cubicBezTo>
                <a:cubicBezTo>
                  <a:pt x="88" y="50"/>
                  <a:pt x="87" y="51"/>
                  <a:pt x="87" y="51"/>
                </a:cubicBezTo>
                <a:cubicBezTo>
                  <a:pt x="85" y="53"/>
                  <a:pt x="82" y="56"/>
                  <a:pt x="82" y="56"/>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grpSp>
        <p:nvGrpSpPr>
          <p:cNvPr id="37972" name="组合 506"/>
          <p:cNvGrpSpPr/>
          <p:nvPr/>
        </p:nvGrpSpPr>
        <p:grpSpPr bwMode="auto">
          <a:xfrm>
            <a:off x="8265319" y="1968711"/>
            <a:ext cx="223838" cy="247726"/>
            <a:chOff x="0" y="0"/>
            <a:chExt cx="269571" cy="298752"/>
          </a:xfrm>
        </p:grpSpPr>
        <p:sp>
          <p:nvSpPr>
            <p:cNvPr id="38125" name="Freeform 250"/>
            <p:cNvSpPr>
              <a:spLocks noEditPoints="1"/>
            </p:cNvSpPr>
            <p:nvPr/>
          </p:nvSpPr>
          <p:spPr bwMode="auto">
            <a:xfrm>
              <a:off x="0" y="0"/>
              <a:ext cx="269571" cy="298752"/>
            </a:xfrm>
            <a:custGeom>
              <a:avLst/>
              <a:gdLst>
                <a:gd name="T0" fmla="*/ 2147483647 w 164"/>
                <a:gd name="T1" fmla="*/ 2147483647 h 182"/>
                <a:gd name="T2" fmla="*/ 2147483647 w 164"/>
                <a:gd name="T3" fmla="*/ 2147483647 h 182"/>
                <a:gd name="T4" fmla="*/ 2147483647 w 164"/>
                <a:gd name="T5" fmla="*/ 2147483647 h 182"/>
                <a:gd name="T6" fmla="*/ 2147483647 w 164"/>
                <a:gd name="T7" fmla="*/ 2147483647 h 182"/>
                <a:gd name="T8" fmla="*/ 2147483647 w 164"/>
                <a:gd name="T9" fmla="*/ 2147483647 h 182"/>
                <a:gd name="T10" fmla="*/ 2147483647 w 164"/>
                <a:gd name="T11" fmla="*/ 2147483647 h 182"/>
                <a:gd name="T12" fmla="*/ 2147483647 w 164"/>
                <a:gd name="T13" fmla="*/ 2147483647 h 182"/>
                <a:gd name="T14" fmla="*/ 2147483647 w 164"/>
                <a:gd name="T15" fmla="*/ 2147483647 h 182"/>
                <a:gd name="T16" fmla="*/ 2147483647 w 164"/>
                <a:gd name="T17" fmla="*/ 2147483647 h 182"/>
                <a:gd name="T18" fmla="*/ 2147483647 w 164"/>
                <a:gd name="T19" fmla="*/ 0 h 182"/>
                <a:gd name="T20" fmla="*/ 2147483647 w 164"/>
                <a:gd name="T21" fmla="*/ 2147483647 h 182"/>
                <a:gd name="T22" fmla="*/ 0 w 164"/>
                <a:gd name="T23" fmla="*/ 2147483647 h 182"/>
                <a:gd name="T24" fmla="*/ 2147483647 w 164"/>
                <a:gd name="T25" fmla="*/ 2147483647 h 182"/>
                <a:gd name="T26" fmla="*/ 2147483647 w 164"/>
                <a:gd name="T27" fmla="*/ 2147483647 h 182"/>
                <a:gd name="T28" fmla="*/ 2147483647 w 164"/>
                <a:gd name="T29" fmla="*/ 2147483647 h 182"/>
                <a:gd name="T30" fmla="*/ 2147483647 w 164"/>
                <a:gd name="T31" fmla="*/ 2147483647 h 182"/>
                <a:gd name="T32" fmla="*/ 2147483647 w 164"/>
                <a:gd name="T33" fmla="*/ 2147483647 h 182"/>
                <a:gd name="T34" fmla="*/ 2147483647 w 164"/>
                <a:gd name="T35" fmla="*/ 2147483647 h 182"/>
                <a:gd name="T36" fmla="*/ 2147483647 w 164"/>
                <a:gd name="T37" fmla="*/ 2147483647 h 182"/>
                <a:gd name="T38" fmla="*/ 2147483647 w 164"/>
                <a:gd name="T39" fmla="*/ 2147483647 h 182"/>
                <a:gd name="T40" fmla="*/ 2147483647 w 164"/>
                <a:gd name="T41" fmla="*/ 2147483647 h 182"/>
                <a:gd name="T42" fmla="*/ 2147483647 w 164"/>
                <a:gd name="T43" fmla="*/ 2147483647 h 182"/>
                <a:gd name="T44" fmla="*/ 2147483647 w 164"/>
                <a:gd name="T45" fmla="*/ 2147483647 h 182"/>
                <a:gd name="T46" fmla="*/ 2147483647 w 164"/>
                <a:gd name="T47" fmla="*/ 2147483647 h 182"/>
                <a:gd name="T48" fmla="*/ 2147483647 w 164"/>
                <a:gd name="T49" fmla="*/ 2147483647 h 182"/>
                <a:gd name="T50" fmla="*/ 2147483647 w 164"/>
                <a:gd name="T51" fmla="*/ 2147483647 h 182"/>
                <a:gd name="T52" fmla="*/ 2147483647 w 164"/>
                <a:gd name="T53" fmla="*/ 2147483647 h 182"/>
                <a:gd name="T54" fmla="*/ 2147483647 w 164"/>
                <a:gd name="T55" fmla="*/ 2147483647 h 182"/>
                <a:gd name="T56" fmla="*/ 2147483647 w 164"/>
                <a:gd name="T57" fmla="*/ 2147483647 h 182"/>
                <a:gd name="T58" fmla="*/ 2147483647 w 164"/>
                <a:gd name="T59" fmla="*/ 2147483647 h 182"/>
                <a:gd name="T60" fmla="*/ 2147483647 w 164"/>
                <a:gd name="T61" fmla="*/ 2147483647 h 182"/>
                <a:gd name="T62" fmla="*/ 2147483647 w 164"/>
                <a:gd name="T63" fmla="*/ 2147483647 h 182"/>
                <a:gd name="T64" fmla="*/ 2147483647 w 164"/>
                <a:gd name="T65" fmla="*/ 2147483647 h 182"/>
                <a:gd name="T66" fmla="*/ 2147483647 w 164"/>
                <a:gd name="T67" fmla="*/ 2147483647 h 182"/>
                <a:gd name="T68" fmla="*/ 2147483647 w 164"/>
                <a:gd name="T69" fmla="*/ 2147483647 h 182"/>
                <a:gd name="T70" fmla="*/ 2147483647 w 164"/>
                <a:gd name="T71" fmla="*/ 2147483647 h 182"/>
                <a:gd name="T72" fmla="*/ 2147483647 w 164"/>
                <a:gd name="T73" fmla="*/ 2147483647 h 182"/>
                <a:gd name="T74" fmla="*/ 2147483647 w 164"/>
                <a:gd name="T75" fmla="*/ 2147483647 h 182"/>
                <a:gd name="T76" fmla="*/ 2147483647 w 164"/>
                <a:gd name="T77" fmla="*/ 2147483647 h 182"/>
                <a:gd name="T78" fmla="*/ 2147483647 w 164"/>
                <a:gd name="T79" fmla="*/ 2147483647 h 18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64" h="182">
                  <a:moveTo>
                    <a:pt x="159" y="76"/>
                  </a:moveTo>
                  <a:cubicBezTo>
                    <a:pt x="164" y="76"/>
                    <a:pt x="164" y="76"/>
                    <a:pt x="164" y="76"/>
                  </a:cubicBezTo>
                  <a:cubicBezTo>
                    <a:pt x="159" y="54"/>
                    <a:pt x="144" y="34"/>
                    <a:pt x="125" y="22"/>
                  </a:cubicBezTo>
                  <a:cubicBezTo>
                    <a:pt x="118" y="25"/>
                    <a:pt x="111" y="29"/>
                    <a:pt x="106" y="34"/>
                  </a:cubicBezTo>
                  <a:cubicBezTo>
                    <a:pt x="100" y="40"/>
                    <a:pt x="98" y="48"/>
                    <a:pt x="98" y="56"/>
                  </a:cubicBezTo>
                  <a:cubicBezTo>
                    <a:pt x="96" y="52"/>
                    <a:pt x="95" y="48"/>
                    <a:pt x="96" y="43"/>
                  </a:cubicBezTo>
                  <a:cubicBezTo>
                    <a:pt x="96" y="38"/>
                    <a:pt x="98" y="34"/>
                    <a:pt x="102" y="30"/>
                  </a:cubicBezTo>
                  <a:cubicBezTo>
                    <a:pt x="105" y="27"/>
                    <a:pt x="109" y="24"/>
                    <a:pt x="113" y="23"/>
                  </a:cubicBezTo>
                  <a:cubicBezTo>
                    <a:pt x="117" y="22"/>
                    <a:pt x="120" y="21"/>
                    <a:pt x="124" y="21"/>
                  </a:cubicBezTo>
                  <a:cubicBezTo>
                    <a:pt x="112" y="14"/>
                    <a:pt x="98" y="0"/>
                    <a:pt x="82" y="0"/>
                  </a:cubicBezTo>
                  <a:cubicBezTo>
                    <a:pt x="66" y="0"/>
                    <a:pt x="52" y="14"/>
                    <a:pt x="39" y="21"/>
                  </a:cubicBezTo>
                  <a:cubicBezTo>
                    <a:pt x="20" y="33"/>
                    <a:pt x="6" y="52"/>
                    <a:pt x="0" y="74"/>
                  </a:cubicBezTo>
                  <a:cubicBezTo>
                    <a:pt x="7" y="74"/>
                    <a:pt x="7" y="74"/>
                    <a:pt x="7" y="74"/>
                  </a:cubicBezTo>
                  <a:cubicBezTo>
                    <a:pt x="4" y="80"/>
                    <a:pt x="3" y="87"/>
                    <a:pt x="2" y="93"/>
                  </a:cubicBezTo>
                  <a:cubicBezTo>
                    <a:pt x="2" y="102"/>
                    <a:pt x="2" y="102"/>
                    <a:pt x="2" y="102"/>
                  </a:cubicBezTo>
                  <a:cubicBezTo>
                    <a:pt x="2" y="146"/>
                    <a:pt x="38" y="182"/>
                    <a:pt x="82" y="182"/>
                  </a:cubicBezTo>
                  <a:cubicBezTo>
                    <a:pt x="127" y="182"/>
                    <a:pt x="163" y="146"/>
                    <a:pt x="163" y="102"/>
                  </a:cubicBezTo>
                  <a:cubicBezTo>
                    <a:pt x="163" y="93"/>
                    <a:pt x="163" y="93"/>
                    <a:pt x="163" y="93"/>
                  </a:cubicBezTo>
                  <a:cubicBezTo>
                    <a:pt x="162" y="87"/>
                    <a:pt x="161" y="82"/>
                    <a:pt x="159" y="76"/>
                  </a:cubicBezTo>
                  <a:close/>
                  <a:moveTo>
                    <a:pt x="52" y="23"/>
                  </a:moveTo>
                  <a:cubicBezTo>
                    <a:pt x="56" y="24"/>
                    <a:pt x="60" y="27"/>
                    <a:pt x="64" y="30"/>
                  </a:cubicBezTo>
                  <a:cubicBezTo>
                    <a:pt x="67" y="34"/>
                    <a:pt x="69" y="38"/>
                    <a:pt x="70" y="43"/>
                  </a:cubicBezTo>
                  <a:cubicBezTo>
                    <a:pt x="70" y="48"/>
                    <a:pt x="70" y="52"/>
                    <a:pt x="68" y="56"/>
                  </a:cubicBezTo>
                  <a:cubicBezTo>
                    <a:pt x="67" y="48"/>
                    <a:pt x="65" y="40"/>
                    <a:pt x="60" y="34"/>
                  </a:cubicBezTo>
                  <a:cubicBezTo>
                    <a:pt x="54" y="28"/>
                    <a:pt x="47" y="25"/>
                    <a:pt x="39" y="22"/>
                  </a:cubicBezTo>
                  <a:cubicBezTo>
                    <a:pt x="43" y="21"/>
                    <a:pt x="48" y="22"/>
                    <a:pt x="52" y="23"/>
                  </a:cubicBezTo>
                  <a:close/>
                  <a:moveTo>
                    <a:pt x="80" y="169"/>
                  </a:moveTo>
                  <a:cubicBezTo>
                    <a:pt x="44" y="167"/>
                    <a:pt x="16" y="138"/>
                    <a:pt x="17" y="103"/>
                  </a:cubicBezTo>
                  <a:cubicBezTo>
                    <a:pt x="17" y="100"/>
                    <a:pt x="18" y="97"/>
                    <a:pt x="18" y="94"/>
                  </a:cubicBezTo>
                  <a:cubicBezTo>
                    <a:pt x="24" y="100"/>
                    <a:pt x="34" y="104"/>
                    <a:pt x="41" y="104"/>
                  </a:cubicBezTo>
                  <a:cubicBezTo>
                    <a:pt x="65" y="104"/>
                    <a:pt x="65" y="104"/>
                    <a:pt x="65" y="104"/>
                  </a:cubicBezTo>
                  <a:cubicBezTo>
                    <a:pt x="75" y="104"/>
                    <a:pt x="73" y="96"/>
                    <a:pt x="73" y="86"/>
                  </a:cubicBezTo>
                  <a:cubicBezTo>
                    <a:pt x="73" y="80"/>
                    <a:pt x="70" y="75"/>
                    <a:pt x="66" y="72"/>
                  </a:cubicBezTo>
                  <a:cubicBezTo>
                    <a:pt x="95" y="72"/>
                    <a:pt x="95" y="72"/>
                    <a:pt x="95" y="72"/>
                  </a:cubicBezTo>
                  <a:cubicBezTo>
                    <a:pt x="91" y="75"/>
                    <a:pt x="88" y="80"/>
                    <a:pt x="88" y="86"/>
                  </a:cubicBezTo>
                  <a:cubicBezTo>
                    <a:pt x="88" y="96"/>
                    <a:pt x="87" y="104"/>
                    <a:pt x="96" y="104"/>
                  </a:cubicBezTo>
                  <a:cubicBezTo>
                    <a:pt x="120" y="104"/>
                    <a:pt x="120" y="104"/>
                    <a:pt x="120" y="104"/>
                  </a:cubicBezTo>
                  <a:cubicBezTo>
                    <a:pt x="128" y="104"/>
                    <a:pt x="142" y="98"/>
                    <a:pt x="145" y="90"/>
                  </a:cubicBezTo>
                  <a:cubicBezTo>
                    <a:pt x="147" y="96"/>
                    <a:pt x="148" y="102"/>
                    <a:pt x="148" y="108"/>
                  </a:cubicBezTo>
                  <a:cubicBezTo>
                    <a:pt x="146" y="143"/>
                    <a:pt x="116" y="170"/>
                    <a:pt x="80" y="169"/>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126" name="Freeform 251"/>
            <p:cNvSpPr/>
            <p:nvPr/>
          </p:nvSpPr>
          <p:spPr bwMode="auto">
            <a:xfrm>
              <a:off x="203569" y="34738"/>
              <a:ext cx="3474" cy="1390"/>
            </a:xfrm>
            <a:custGeom>
              <a:avLst/>
              <a:gdLst>
                <a:gd name="T0" fmla="*/ 2147483647 w 2"/>
                <a:gd name="T1" fmla="*/ 2147483647 h 1"/>
                <a:gd name="T2" fmla="*/ 0 w 2"/>
                <a:gd name="T3" fmla="*/ 0 h 1"/>
                <a:gd name="T4" fmla="*/ 2147483647 w 2"/>
                <a:gd name="T5" fmla="*/ 2147483647 h 1"/>
                <a:gd name="T6" fmla="*/ 2147483647 w 2"/>
                <a:gd name="T7" fmla="*/ 2147483647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2" y="1"/>
                  </a:moveTo>
                  <a:cubicBezTo>
                    <a:pt x="2" y="0"/>
                    <a:pt x="1" y="0"/>
                    <a:pt x="0" y="0"/>
                  </a:cubicBezTo>
                  <a:cubicBezTo>
                    <a:pt x="0" y="1"/>
                    <a:pt x="1" y="1"/>
                    <a:pt x="1" y="1"/>
                  </a:cubicBezTo>
                  <a:cubicBezTo>
                    <a:pt x="2" y="1"/>
                    <a:pt x="2" y="1"/>
                    <a:pt x="2" y="1"/>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127" name="Freeform 252"/>
            <p:cNvSpPr/>
            <p:nvPr/>
          </p:nvSpPr>
          <p:spPr bwMode="auto">
            <a:xfrm>
              <a:off x="110468" y="213295"/>
              <a:ext cx="60445" cy="22927"/>
            </a:xfrm>
            <a:custGeom>
              <a:avLst/>
              <a:gdLst>
                <a:gd name="T0" fmla="*/ 2147483647 w 37"/>
                <a:gd name="T1" fmla="*/ 2147483647 h 14"/>
                <a:gd name="T2" fmla="*/ 2147483647 w 37"/>
                <a:gd name="T3" fmla="*/ 0 h 14"/>
                <a:gd name="T4" fmla="*/ 0 w 37"/>
                <a:gd name="T5" fmla="*/ 2147483647 h 14"/>
                <a:gd name="T6" fmla="*/ 2147483647 w 37"/>
                <a:gd name="T7" fmla="*/ 2147483647 h 14"/>
                <a:gd name="T8" fmla="*/ 2147483647 w 37"/>
                <a:gd name="T9" fmla="*/ 2147483647 h 14"/>
                <a:gd name="T10" fmla="*/ 2147483647 w 37"/>
                <a:gd name="T11" fmla="*/ 2147483647 h 14"/>
                <a:gd name="T12" fmla="*/ 2147483647 w 37"/>
                <a:gd name="T13" fmla="*/ 2147483647 h 14"/>
                <a:gd name="T14" fmla="*/ 2147483647 w 37"/>
                <a:gd name="T15" fmla="*/ 2147483647 h 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7" h="14">
                  <a:moveTo>
                    <a:pt x="5" y="3"/>
                  </a:moveTo>
                  <a:cubicBezTo>
                    <a:pt x="4" y="2"/>
                    <a:pt x="3" y="1"/>
                    <a:pt x="2" y="0"/>
                  </a:cubicBezTo>
                  <a:cubicBezTo>
                    <a:pt x="0" y="4"/>
                    <a:pt x="0" y="4"/>
                    <a:pt x="0" y="4"/>
                  </a:cubicBezTo>
                  <a:cubicBezTo>
                    <a:pt x="0" y="5"/>
                    <a:pt x="1" y="5"/>
                    <a:pt x="2" y="6"/>
                  </a:cubicBezTo>
                  <a:cubicBezTo>
                    <a:pt x="6" y="9"/>
                    <a:pt x="11" y="13"/>
                    <a:pt x="18" y="13"/>
                  </a:cubicBezTo>
                  <a:cubicBezTo>
                    <a:pt x="23" y="13"/>
                    <a:pt x="30" y="11"/>
                    <a:pt x="37" y="4"/>
                  </a:cubicBezTo>
                  <a:cubicBezTo>
                    <a:pt x="34" y="1"/>
                    <a:pt x="34" y="1"/>
                    <a:pt x="34" y="1"/>
                  </a:cubicBezTo>
                  <a:cubicBezTo>
                    <a:pt x="20" y="14"/>
                    <a:pt x="11" y="7"/>
                    <a:pt x="5" y="3"/>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7973" name="组合 484"/>
          <p:cNvGrpSpPr/>
          <p:nvPr/>
        </p:nvGrpSpPr>
        <p:grpSpPr bwMode="auto">
          <a:xfrm>
            <a:off x="6211491" y="4038656"/>
            <a:ext cx="205978" cy="246535"/>
            <a:chOff x="0" y="0"/>
            <a:chExt cx="248033" cy="297363"/>
          </a:xfrm>
        </p:grpSpPr>
        <p:sp>
          <p:nvSpPr>
            <p:cNvPr id="38121" name="Freeform 262"/>
            <p:cNvSpPr/>
            <p:nvPr/>
          </p:nvSpPr>
          <p:spPr bwMode="auto">
            <a:xfrm>
              <a:off x="0" y="56971"/>
              <a:ext cx="121585" cy="240392"/>
            </a:xfrm>
            <a:custGeom>
              <a:avLst/>
              <a:gdLst>
                <a:gd name="T0" fmla="*/ 2147483647 w 74"/>
                <a:gd name="T1" fmla="*/ 2147483647 h 146"/>
                <a:gd name="T2" fmla="*/ 2147483647 w 74"/>
                <a:gd name="T3" fmla="*/ 2147483647 h 146"/>
                <a:gd name="T4" fmla="*/ 2147483647 w 74"/>
                <a:gd name="T5" fmla="*/ 2147483647 h 146"/>
                <a:gd name="T6" fmla="*/ 2147483647 w 74"/>
                <a:gd name="T7" fmla="*/ 0 h 146"/>
                <a:gd name="T8" fmla="*/ 0 w 74"/>
                <a:gd name="T9" fmla="*/ 2147483647 h 146"/>
                <a:gd name="T10" fmla="*/ 0 w 74"/>
                <a:gd name="T11" fmla="*/ 2147483647 h 146"/>
                <a:gd name="T12" fmla="*/ 2147483647 w 74"/>
                <a:gd name="T13" fmla="*/ 2147483647 h 146"/>
                <a:gd name="T14" fmla="*/ 2147483647 w 74"/>
                <a:gd name="T15" fmla="*/ 2147483647 h 146"/>
                <a:gd name="T16" fmla="*/ 2147483647 w 74"/>
                <a:gd name="T17" fmla="*/ 2147483647 h 146"/>
                <a:gd name="T18" fmla="*/ 2147483647 w 74"/>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4" h="146">
                  <a:moveTo>
                    <a:pt x="72" y="64"/>
                  </a:moveTo>
                  <a:cubicBezTo>
                    <a:pt x="72" y="63"/>
                    <a:pt x="72" y="62"/>
                    <a:pt x="74" y="61"/>
                  </a:cubicBezTo>
                  <a:cubicBezTo>
                    <a:pt x="48" y="59"/>
                    <a:pt x="28" y="37"/>
                    <a:pt x="28" y="11"/>
                  </a:cubicBezTo>
                  <a:cubicBezTo>
                    <a:pt x="28" y="7"/>
                    <a:pt x="28" y="4"/>
                    <a:pt x="29" y="0"/>
                  </a:cubicBezTo>
                  <a:cubicBezTo>
                    <a:pt x="12" y="8"/>
                    <a:pt x="0" y="26"/>
                    <a:pt x="0" y="47"/>
                  </a:cubicBezTo>
                  <a:cubicBezTo>
                    <a:pt x="0" y="94"/>
                    <a:pt x="0" y="94"/>
                    <a:pt x="0" y="94"/>
                  </a:cubicBezTo>
                  <a:cubicBezTo>
                    <a:pt x="0" y="123"/>
                    <a:pt x="23" y="146"/>
                    <a:pt x="52" y="146"/>
                  </a:cubicBezTo>
                  <a:cubicBezTo>
                    <a:pt x="72" y="146"/>
                    <a:pt x="72" y="146"/>
                    <a:pt x="72" y="146"/>
                  </a:cubicBezTo>
                  <a:cubicBezTo>
                    <a:pt x="72" y="145"/>
                    <a:pt x="72" y="145"/>
                    <a:pt x="72" y="144"/>
                  </a:cubicBezTo>
                  <a:lnTo>
                    <a:pt x="72" y="64"/>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122" name="Freeform 263"/>
            <p:cNvSpPr/>
            <p:nvPr/>
          </p:nvSpPr>
          <p:spPr bwMode="auto">
            <a:xfrm>
              <a:off x="126448" y="62530"/>
              <a:ext cx="121585" cy="234833"/>
            </a:xfrm>
            <a:custGeom>
              <a:avLst/>
              <a:gdLst>
                <a:gd name="T0" fmla="*/ 2147483647 w 74"/>
                <a:gd name="T1" fmla="*/ 0 h 143"/>
                <a:gd name="T2" fmla="*/ 2147483647 w 74"/>
                <a:gd name="T3" fmla="*/ 2147483647 h 143"/>
                <a:gd name="T4" fmla="*/ 2147483647 w 74"/>
                <a:gd name="T5" fmla="*/ 2147483647 h 143"/>
                <a:gd name="T6" fmla="*/ 0 w 74"/>
                <a:gd name="T7" fmla="*/ 2147483647 h 143"/>
                <a:gd name="T8" fmla="*/ 2147483647 w 74"/>
                <a:gd name="T9" fmla="*/ 2147483647 h 143"/>
                <a:gd name="T10" fmla="*/ 2147483647 w 74"/>
                <a:gd name="T11" fmla="*/ 2147483647 h 143"/>
                <a:gd name="T12" fmla="*/ 2147483647 w 74"/>
                <a:gd name="T13" fmla="*/ 2147483647 h 143"/>
                <a:gd name="T14" fmla="*/ 2147483647 w 74"/>
                <a:gd name="T15" fmla="*/ 2147483647 h 143"/>
                <a:gd name="T16" fmla="*/ 2147483647 w 74"/>
                <a:gd name="T17" fmla="*/ 2147483647 h 143"/>
                <a:gd name="T18" fmla="*/ 2147483647 w 74"/>
                <a:gd name="T19" fmla="*/ 2147483647 h 143"/>
                <a:gd name="T20" fmla="*/ 2147483647 w 74"/>
                <a:gd name="T21" fmla="*/ 0 h 14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4" h="143">
                  <a:moveTo>
                    <a:pt x="51" y="0"/>
                  </a:moveTo>
                  <a:cubicBezTo>
                    <a:pt x="51" y="3"/>
                    <a:pt x="51" y="5"/>
                    <a:pt x="51" y="8"/>
                  </a:cubicBezTo>
                  <a:cubicBezTo>
                    <a:pt x="51" y="36"/>
                    <a:pt x="29" y="58"/>
                    <a:pt x="1" y="58"/>
                  </a:cubicBezTo>
                  <a:cubicBezTo>
                    <a:pt x="0" y="58"/>
                    <a:pt x="0" y="58"/>
                    <a:pt x="0" y="58"/>
                  </a:cubicBezTo>
                  <a:cubicBezTo>
                    <a:pt x="1" y="59"/>
                    <a:pt x="2" y="60"/>
                    <a:pt x="2" y="61"/>
                  </a:cubicBezTo>
                  <a:cubicBezTo>
                    <a:pt x="2" y="141"/>
                    <a:pt x="2" y="141"/>
                    <a:pt x="2" y="141"/>
                  </a:cubicBezTo>
                  <a:cubicBezTo>
                    <a:pt x="2" y="142"/>
                    <a:pt x="2" y="142"/>
                    <a:pt x="1" y="143"/>
                  </a:cubicBezTo>
                  <a:cubicBezTo>
                    <a:pt x="22" y="143"/>
                    <a:pt x="22" y="143"/>
                    <a:pt x="22" y="143"/>
                  </a:cubicBezTo>
                  <a:cubicBezTo>
                    <a:pt x="51" y="143"/>
                    <a:pt x="74" y="120"/>
                    <a:pt x="74" y="91"/>
                  </a:cubicBezTo>
                  <a:cubicBezTo>
                    <a:pt x="74" y="44"/>
                    <a:pt x="74" y="44"/>
                    <a:pt x="74" y="44"/>
                  </a:cubicBezTo>
                  <a:cubicBezTo>
                    <a:pt x="74" y="25"/>
                    <a:pt x="65" y="10"/>
                    <a:pt x="51" y="0"/>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123" name="Freeform 264"/>
            <p:cNvSpPr>
              <a:spLocks noEditPoints="1"/>
            </p:cNvSpPr>
            <p:nvPr/>
          </p:nvSpPr>
          <p:spPr bwMode="auto">
            <a:xfrm>
              <a:off x="56277" y="0"/>
              <a:ext cx="144513" cy="142428"/>
            </a:xfrm>
            <a:custGeom>
              <a:avLst/>
              <a:gdLst>
                <a:gd name="T0" fmla="*/ 2147483647 w 88"/>
                <a:gd name="T1" fmla="*/ 2147483647 h 87"/>
                <a:gd name="T2" fmla="*/ 2147483647 w 88"/>
                <a:gd name="T3" fmla="*/ 2147483647 h 87"/>
                <a:gd name="T4" fmla="*/ 2147483647 w 88"/>
                <a:gd name="T5" fmla="*/ 0 h 87"/>
                <a:gd name="T6" fmla="*/ 0 w 88"/>
                <a:gd name="T7" fmla="*/ 2147483647 h 87"/>
                <a:gd name="T8" fmla="*/ 2147483647 w 88"/>
                <a:gd name="T9" fmla="*/ 2147483647 h 87"/>
                <a:gd name="T10" fmla="*/ 2147483647 w 88"/>
                <a:gd name="T11" fmla="*/ 2147483647 h 87"/>
                <a:gd name="T12" fmla="*/ 2147483647 w 88"/>
                <a:gd name="T13" fmla="*/ 2147483647 h 87"/>
                <a:gd name="T14" fmla="*/ 2147483647 w 88"/>
                <a:gd name="T15" fmla="*/ 2147483647 h 87"/>
                <a:gd name="T16" fmla="*/ 2147483647 w 88"/>
                <a:gd name="T17" fmla="*/ 2147483647 h 87"/>
                <a:gd name="T18" fmla="*/ 2147483647 w 88"/>
                <a:gd name="T19" fmla="*/ 2147483647 h 87"/>
                <a:gd name="T20" fmla="*/ 2147483647 w 88"/>
                <a:gd name="T21" fmla="*/ 2147483647 h 87"/>
                <a:gd name="T22" fmla="*/ 2147483647 w 88"/>
                <a:gd name="T23" fmla="*/ 2147483647 h 87"/>
                <a:gd name="T24" fmla="*/ 2147483647 w 88"/>
                <a:gd name="T25" fmla="*/ 2147483647 h 87"/>
                <a:gd name="T26" fmla="*/ 2147483647 w 88"/>
                <a:gd name="T27" fmla="*/ 2147483647 h 87"/>
                <a:gd name="T28" fmla="*/ 2147483647 w 88"/>
                <a:gd name="T29" fmla="*/ 2147483647 h 87"/>
                <a:gd name="T30" fmla="*/ 2147483647 w 88"/>
                <a:gd name="T31" fmla="*/ 2147483647 h 87"/>
                <a:gd name="T32" fmla="*/ 2147483647 w 88"/>
                <a:gd name="T33" fmla="*/ 2147483647 h 87"/>
                <a:gd name="T34" fmla="*/ 2147483647 w 88"/>
                <a:gd name="T35" fmla="*/ 2147483647 h 87"/>
                <a:gd name="T36" fmla="*/ 2147483647 w 88"/>
                <a:gd name="T37" fmla="*/ 2147483647 h 87"/>
                <a:gd name="T38" fmla="*/ 2147483647 w 88"/>
                <a:gd name="T39" fmla="*/ 2147483647 h 87"/>
                <a:gd name="T40" fmla="*/ 2147483647 w 88"/>
                <a:gd name="T41" fmla="*/ 2147483647 h 87"/>
                <a:gd name="T42" fmla="*/ 2147483647 w 88"/>
                <a:gd name="T43" fmla="*/ 2147483647 h 87"/>
                <a:gd name="T44" fmla="*/ 2147483647 w 88"/>
                <a:gd name="T45" fmla="*/ 2147483647 h 87"/>
                <a:gd name="T46" fmla="*/ 2147483647 w 88"/>
                <a:gd name="T47" fmla="*/ 2147483647 h 87"/>
                <a:gd name="T48" fmla="*/ 2147483647 w 88"/>
                <a:gd name="T49" fmla="*/ 2147483647 h 87"/>
                <a:gd name="T50" fmla="*/ 2147483647 w 88"/>
                <a:gd name="T51" fmla="*/ 2147483647 h 87"/>
                <a:gd name="T52" fmla="*/ 2147483647 w 88"/>
                <a:gd name="T53" fmla="*/ 2147483647 h 87"/>
                <a:gd name="T54" fmla="*/ 2147483647 w 88"/>
                <a:gd name="T55" fmla="*/ 2147483647 h 8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88" h="87">
                  <a:moveTo>
                    <a:pt x="44" y="87"/>
                  </a:moveTo>
                  <a:cubicBezTo>
                    <a:pt x="68" y="87"/>
                    <a:pt x="88" y="68"/>
                    <a:pt x="88" y="44"/>
                  </a:cubicBezTo>
                  <a:cubicBezTo>
                    <a:pt x="88" y="19"/>
                    <a:pt x="68" y="0"/>
                    <a:pt x="44" y="0"/>
                  </a:cubicBezTo>
                  <a:cubicBezTo>
                    <a:pt x="20" y="0"/>
                    <a:pt x="0" y="19"/>
                    <a:pt x="0" y="44"/>
                  </a:cubicBezTo>
                  <a:cubicBezTo>
                    <a:pt x="0" y="68"/>
                    <a:pt x="20" y="87"/>
                    <a:pt x="44" y="87"/>
                  </a:cubicBezTo>
                  <a:close/>
                  <a:moveTo>
                    <a:pt x="14" y="42"/>
                  </a:moveTo>
                  <a:cubicBezTo>
                    <a:pt x="7" y="42"/>
                    <a:pt x="7" y="42"/>
                    <a:pt x="7" y="42"/>
                  </a:cubicBezTo>
                  <a:cubicBezTo>
                    <a:pt x="8" y="23"/>
                    <a:pt x="23" y="8"/>
                    <a:pt x="42" y="7"/>
                  </a:cubicBezTo>
                  <a:cubicBezTo>
                    <a:pt x="42" y="7"/>
                    <a:pt x="42" y="7"/>
                    <a:pt x="42" y="7"/>
                  </a:cubicBezTo>
                  <a:cubicBezTo>
                    <a:pt x="42" y="14"/>
                    <a:pt x="42" y="14"/>
                    <a:pt x="42" y="14"/>
                  </a:cubicBezTo>
                  <a:cubicBezTo>
                    <a:pt x="42" y="15"/>
                    <a:pt x="43" y="16"/>
                    <a:pt x="44" y="16"/>
                  </a:cubicBezTo>
                  <a:cubicBezTo>
                    <a:pt x="45" y="16"/>
                    <a:pt x="46" y="15"/>
                    <a:pt x="46" y="14"/>
                  </a:cubicBezTo>
                  <a:cubicBezTo>
                    <a:pt x="46" y="7"/>
                    <a:pt x="46" y="7"/>
                    <a:pt x="46" y="7"/>
                  </a:cubicBezTo>
                  <a:cubicBezTo>
                    <a:pt x="46" y="7"/>
                    <a:pt x="46" y="7"/>
                    <a:pt x="46" y="7"/>
                  </a:cubicBezTo>
                  <a:cubicBezTo>
                    <a:pt x="65" y="8"/>
                    <a:pt x="80" y="23"/>
                    <a:pt x="80" y="42"/>
                  </a:cubicBezTo>
                  <a:cubicBezTo>
                    <a:pt x="74" y="42"/>
                    <a:pt x="74" y="42"/>
                    <a:pt x="74" y="42"/>
                  </a:cubicBezTo>
                  <a:cubicBezTo>
                    <a:pt x="73" y="42"/>
                    <a:pt x="72" y="43"/>
                    <a:pt x="72" y="44"/>
                  </a:cubicBezTo>
                  <a:cubicBezTo>
                    <a:pt x="72" y="45"/>
                    <a:pt x="73" y="45"/>
                    <a:pt x="74" y="45"/>
                  </a:cubicBezTo>
                  <a:cubicBezTo>
                    <a:pt x="80" y="45"/>
                    <a:pt x="80" y="45"/>
                    <a:pt x="80" y="45"/>
                  </a:cubicBezTo>
                  <a:cubicBezTo>
                    <a:pt x="80" y="64"/>
                    <a:pt x="65" y="79"/>
                    <a:pt x="46" y="80"/>
                  </a:cubicBezTo>
                  <a:cubicBezTo>
                    <a:pt x="46" y="74"/>
                    <a:pt x="46" y="74"/>
                    <a:pt x="46" y="74"/>
                  </a:cubicBezTo>
                  <a:cubicBezTo>
                    <a:pt x="46" y="72"/>
                    <a:pt x="45" y="72"/>
                    <a:pt x="44" y="72"/>
                  </a:cubicBezTo>
                  <a:cubicBezTo>
                    <a:pt x="43" y="72"/>
                    <a:pt x="42" y="72"/>
                    <a:pt x="42" y="74"/>
                  </a:cubicBezTo>
                  <a:cubicBezTo>
                    <a:pt x="42" y="80"/>
                    <a:pt x="42" y="80"/>
                    <a:pt x="42" y="80"/>
                  </a:cubicBezTo>
                  <a:cubicBezTo>
                    <a:pt x="23" y="79"/>
                    <a:pt x="8" y="64"/>
                    <a:pt x="7" y="45"/>
                  </a:cubicBezTo>
                  <a:cubicBezTo>
                    <a:pt x="14" y="45"/>
                    <a:pt x="14" y="45"/>
                    <a:pt x="14" y="45"/>
                  </a:cubicBezTo>
                  <a:cubicBezTo>
                    <a:pt x="15" y="45"/>
                    <a:pt x="16" y="45"/>
                    <a:pt x="16" y="44"/>
                  </a:cubicBezTo>
                  <a:cubicBezTo>
                    <a:pt x="16" y="43"/>
                    <a:pt x="15" y="42"/>
                    <a:pt x="14" y="42"/>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124" name="Freeform 265"/>
            <p:cNvSpPr/>
            <p:nvPr/>
          </p:nvSpPr>
          <p:spPr bwMode="auto">
            <a:xfrm>
              <a:off x="121585" y="65309"/>
              <a:ext cx="39602" cy="36129"/>
            </a:xfrm>
            <a:custGeom>
              <a:avLst/>
              <a:gdLst>
                <a:gd name="T0" fmla="*/ 2147483647 w 24"/>
                <a:gd name="T1" fmla="*/ 2147483647 h 22"/>
                <a:gd name="T2" fmla="*/ 2147483647 w 24"/>
                <a:gd name="T3" fmla="*/ 2147483647 h 22"/>
                <a:gd name="T4" fmla="*/ 2147483647 w 24"/>
                <a:gd name="T5" fmla="*/ 2147483647 h 22"/>
                <a:gd name="T6" fmla="*/ 2147483647 w 24"/>
                <a:gd name="T7" fmla="*/ 2147483647 h 22"/>
                <a:gd name="T8" fmla="*/ 2147483647 w 24"/>
                <a:gd name="T9" fmla="*/ 2147483647 h 22"/>
                <a:gd name="T10" fmla="*/ 2147483647 w 24"/>
                <a:gd name="T11" fmla="*/ 2147483647 h 22"/>
                <a:gd name="T12" fmla="*/ 2147483647 w 24"/>
                <a:gd name="T13" fmla="*/ 2147483647 h 22"/>
                <a:gd name="T14" fmla="*/ 2147483647 w 24"/>
                <a:gd name="T15" fmla="*/ 2147483647 h 22"/>
                <a:gd name="T16" fmla="*/ 2147483647 w 24"/>
                <a:gd name="T17" fmla="*/ 0 h 22"/>
                <a:gd name="T18" fmla="*/ 0 w 24"/>
                <a:gd name="T19" fmla="*/ 2147483647 h 22"/>
                <a:gd name="T20" fmla="*/ 2147483647 w 24"/>
                <a:gd name="T21" fmla="*/ 2147483647 h 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4" h="22">
                  <a:moveTo>
                    <a:pt x="4" y="7"/>
                  </a:moveTo>
                  <a:cubicBezTo>
                    <a:pt x="4" y="7"/>
                    <a:pt x="4" y="7"/>
                    <a:pt x="4" y="7"/>
                  </a:cubicBezTo>
                  <a:cubicBezTo>
                    <a:pt x="5" y="7"/>
                    <a:pt x="5" y="7"/>
                    <a:pt x="5" y="7"/>
                  </a:cubicBezTo>
                  <a:cubicBezTo>
                    <a:pt x="20" y="21"/>
                    <a:pt x="20" y="21"/>
                    <a:pt x="20" y="21"/>
                  </a:cubicBezTo>
                  <a:cubicBezTo>
                    <a:pt x="24" y="22"/>
                    <a:pt x="24" y="22"/>
                    <a:pt x="24" y="22"/>
                  </a:cubicBezTo>
                  <a:cubicBezTo>
                    <a:pt x="22" y="18"/>
                    <a:pt x="22" y="18"/>
                    <a:pt x="22" y="18"/>
                  </a:cubicBezTo>
                  <a:cubicBezTo>
                    <a:pt x="7" y="5"/>
                    <a:pt x="7" y="5"/>
                    <a:pt x="7" y="5"/>
                  </a:cubicBezTo>
                  <a:cubicBezTo>
                    <a:pt x="7" y="5"/>
                    <a:pt x="8" y="4"/>
                    <a:pt x="8" y="4"/>
                  </a:cubicBezTo>
                  <a:cubicBezTo>
                    <a:pt x="8" y="2"/>
                    <a:pt x="6" y="0"/>
                    <a:pt x="4" y="0"/>
                  </a:cubicBezTo>
                  <a:cubicBezTo>
                    <a:pt x="2" y="0"/>
                    <a:pt x="0" y="2"/>
                    <a:pt x="0" y="4"/>
                  </a:cubicBezTo>
                  <a:cubicBezTo>
                    <a:pt x="0" y="6"/>
                    <a:pt x="2" y="7"/>
                    <a:pt x="4" y="7"/>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7974" name="组合 490"/>
          <p:cNvGrpSpPr/>
          <p:nvPr/>
        </p:nvGrpSpPr>
        <p:grpSpPr bwMode="auto">
          <a:xfrm>
            <a:off x="6674644" y="4020791"/>
            <a:ext cx="167879" cy="348961"/>
            <a:chOff x="0" y="0"/>
            <a:chExt cx="202179" cy="418949"/>
          </a:xfrm>
        </p:grpSpPr>
        <p:sp>
          <p:nvSpPr>
            <p:cNvPr id="38117" name="Oval 266"/>
            <p:cNvSpPr>
              <a:spLocks noChangeArrowheads="1"/>
            </p:cNvSpPr>
            <p:nvPr/>
          </p:nvSpPr>
          <p:spPr bwMode="auto">
            <a:xfrm>
              <a:off x="65309" y="0"/>
              <a:ext cx="74341" cy="74341"/>
            </a:xfrm>
            <a:prstGeom prst="ellipse">
              <a:avLst/>
            </a:pr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en-US">
                <a:solidFill>
                  <a:srgbClr val="000000"/>
                </a:solidFill>
              </a:endParaRPr>
            </a:p>
          </p:txBody>
        </p:sp>
        <p:sp>
          <p:nvSpPr>
            <p:cNvPr id="38118" name="Freeform 267"/>
            <p:cNvSpPr/>
            <p:nvPr/>
          </p:nvSpPr>
          <p:spPr bwMode="auto">
            <a:xfrm>
              <a:off x="0" y="85458"/>
              <a:ext cx="188978" cy="333491"/>
            </a:xfrm>
            <a:custGeom>
              <a:avLst/>
              <a:gdLst>
                <a:gd name="T0" fmla="*/ 2147483647 w 115"/>
                <a:gd name="T1" fmla="*/ 2147483647 h 203"/>
                <a:gd name="T2" fmla="*/ 2147483647 w 115"/>
                <a:gd name="T3" fmla="*/ 0 h 203"/>
                <a:gd name="T4" fmla="*/ 2147483647 w 115"/>
                <a:gd name="T5" fmla="*/ 0 h 203"/>
                <a:gd name="T6" fmla="*/ 2147483647 w 115"/>
                <a:gd name="T7" fmla="*/ 2147483647 h 203"/>
                <a:gd name="T8" fmla="*/ 0 w 115"/>
                <a:gd name="T9" fmla="*/ 2147483647 h 203"/>
                <a:gd name="T10" fmla="*/ 0 w 115"/>
                <a:gd name="T11" fmla="*/ 2147483647 h 203"/>
                <a:gd name="T12" fmla="*/ 0 w 115"/>
                <a:gd name="T13" fmla="*/ 2147483647 h 203"/>
                <a:gd name="T14" fmla="*/ 2147483647 w 115"/>
                <a:gd name="T15" fmla="*/ 2147483647 h 203"/>
                <a:gd name="T16" fmla="*/ 2147483647 w 115"/>
                <a:gd name="T17" fmla="*/ 2147483647 h 203"/>
                <a:gd name="T18" fmla="*/ 2147483647 w 115"/>
                <a:gd name="T19" fmla="*/ 2147483647 h 203"/>
                <a:gd name="T20" fmla="*/ 2147483647 w 115"/>
                <a:gd name="T21" fmla="*/ 2147483647 h 203"/>
                <a:gd name="T22" fmla="*/ 2147483647 w 115"/>
                <a:gd name="T23" fmla="*/ 2147483647 h 203"/>
                <a:gd name="T24" fmla="*/ 2147483647 w 115"/>
                <a:gd name="T25" fmla="*/ 2147483647 h 203"/>
                <a:gd name="T26" fmla="*/ 2147483647 w 115"/>
                <a:gd name="T27" fmla="*/ 2147483647 h 203"/>
                <a:gd name="T28" fmla="*/ 2147483647 w 115"/>
                <a:gd name="T29" fmla="*/ 2147483647 h 203"/>
                <a:gd name="T30" fmla="*/ 2147483647 w 115"/>
                <a:gd name="T31" fmla="*/ 2147483647 h 203"/>
                <a:gd name="T32" fmla="*/ 2147483647 w 115"/>
                <a:gd name="T33" fmla="*/ 2147483647 h 203"/>
                <a:gd name="T34" fmla="*/ 2147483647 w 115"/>
                <a:gd name="T35" fmla="*/ 2147483647 h 203"/>
                <a:gd name="T36" fmla="*/ 2147483647 w 115"/>
                <a:gd name="T37" fmla="*/ 2147483647 h 203"/>
                <a:gd name="T38" fmla="*/ 2147483647 w 115"/>
                <a:gd name="T39" fmla="*/ 2147483647 h 203"/>
                <a:gd name="T40" fmla="*/ 2147483647 w 115"/>
                <a:gd name="T41" fmla="*/ 2147483647 h 203"/>
                <a:gd name="T42" fmla="*/ 2147483647 w 115"/>
                <a:gd name="T43" fmla="*/ 2147483647 h 203"/>
                <a:gd name="T44" fmla="*/ 2147483647 w 115"/>
                <a:gd name="T45" fmla="*/ 2147483647 h 203"/>
                <a:gd name="T46" fmla="*/ 2147483647 w 115"/>
                <a:gd name="T47" fmla="*/ 2147483647 h 203"/>
                <a:gd name="T48" fmla="*/ 2147483647 w 115"/>
                <a:gd name="T49" fmla="*/ 2147483647 h 203"/>
                <a:gd name="T50" fmla="*/ 2147483647 w 115"/>
                <a:gd name="T51" fmla="*/ 2147483647 h 203"/>
                <a:gd name="T52" fmla="*/ 2147483647 w 115"/>
                <a:gd name="T53" fmla="*/ 2147483647 h 203"/>
                <a:gd name="T54" fmla="*/ 2147483647 w 115"/>
                <a:gd name="T55" fmla="*/ 2147483647 h 203"/>
                <a:gd name="T56" fmla="*/ 2147483647 w 115"/>
                <a:gd name="T57" fmla="*/ 2147483647 h 203"/>
                <a:gd name="T58" fmla="*/ 2147483647 w 115"/>
                <a:gd name="T59" fmla="*/ 2147483647 h 20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15" h="203">
                  <a:moveTo>
                    <a:pt x="115" y="24"/>
                  </a:moveTo>
                  <a:cubicBezTo>
                    <a:pt x="113" y="0"/>
                    <a:pt x="84" y="0"/>
                    <a:pt x="84" y="0"/>
                  </a:cubicBezTo>
                  <a:cubicBezTo>
                    <a:pt x="38" y="0"/>
                    <a:pt x="38" y="0"/>
                    <a:pt x="38" y="0"/>
                  </a:cubicBezTo>
                  <a:cubicBezTo>
                    <a:pt x="14" y="0"/>
                    <a:pt x="8" y="21"/>
                    <a:pt x="8" y="21"/>
                  </a:cubicBezTo>
                  <a:cubicBezTo>
                    <a:pt x="0" y="50"/>
                    <a:pt x="0" y="50"/>
                    <a:pt x="0" y="50"/>
                  </a:cubicBezTo>
                  <a:cubicBezTo>
                    <a:pt x="0" y="50"/>
                    <a:pt x="0" y="50"/>
                    <a:pt x="0" y="50"/>
                  </a:cubicBezTo>
                  <a:cubicBezTo>
                    <a:pt x="0" y="51"/>
                    <a:pt x="0" y="51"/>
                    <a:pt x="0" y="51"/>
                  </a:cubicBezTo>
                  <a:cubicBezTo>
                    <a:pt x="0" y="56"/>
                    <a:pt x="4" y="60"/>
                    <a:pt x="9" y="60"/>
                  </a:cubicBezTo>
                  <a:cubicBezTo>
                    <a:pt x="15" y="60"/>
                    <a:pt x="19" y="56"/>
                    <a:pt x="19" y="51"/>
                  </a:cubicBezTo>
                  <a:cubicBezTo>
                    <a:pt x="19" y="50"/>
                    <a:pt x="19" y="50"/>
                    <a:pt x="19" y="50"/>
                  </a:cubicBezTo>
                  <a:cubicBezTo>
                    <a:pt x="19" y="50"/>
                    <a:pt x="19" y="50"/>
                    <a:pt x="19" y="50"/>
                  </a:cubicBezTo>
                  <a:cubicBezTo>
                    <a:pt x="26" y="21"/>
                    <a:pt x="26" y="21"/>
                    <a:pt x="26" y="21"/>
                  </a:cubicBezTo>
                  <a:cubicBezTo>
                    <a:pt x="32" y="21"/>
                    <a:pt x="32" y="21"/>
                    <a:pt x="32" y="21"/>
                  </a:cubicBezTo>
                  <a:cubicBezTo>
                    <a:pt x="32" y="190"/>
                    <a:pt x="32" y="190"/>
                    <a:pt x="32" y="190"/>
                  </a:cubicBezTo>
                  <a:cubicBezTo>
                    <a:pt x="32" y="198"/>
                    <a:pt x="38" y="203"/>
                    <a:pt x="45" y="203"/>
                  </a:cubicBezTo>
                  <a:cubicBezTo>
                    <a:pt x="52" y="203"/>
                    <a:pt x="58" y="198"/>
                    <a:pt x="58" y="190"/>
                  </a:cubicBezTo>
                  <a:cubicBezTo>
                    <a:pt x="58" y="86"/>
                    <a:pt x="58" y="86"/>
                    <a:pt x="58" y="86"/>
                  </a:cubicBezTo>
                  <a:cubicBezTo>
                    <a:pt x="64" y="86"/>
                    <a:pt x="64" y="86"/>
                    <a:pt x="64" y="86"/>
                  </a:cubicBezTo>
                  <a:cubicBezTo>
                    <a:pt x="64" y="191"/>
                    <a:pt x="64" y="191"/>
                    <a:pt x="64" y="191"/>
                  </a:cubicBezTo>
                  <a:cubicBezTo>
                    <a:pt x="64" y="191"/>
                    <a:pt x="64" y="191"/>
                    <a:pt x="64" y="191"/>
                  </a:cubicBezTo>
                  <a:cubicBezTo>
                    <a:pt x="64" y="198"/>
                    <a:pt x="70" y="203"/>
                    <a:pt x="77" y="203"/>
                  </a:cubicBezTo>
                  <a:cubicBezTo>
                    <a:pt x="84" y="203"/>
                    <a:pt x="89" y="198"/>
                    <a:pt x="89" y="191"/>
                  </a:cubicBezTo>
                  <a:cubicBezTo>
                    <a:pt x="89" y="21"/>
                    <a:pt x="89" y="21"/>
                    <a:pt x="89" y="21"/>
                  </a:cubicBezTo>
                  <a:cubicBezTo>
                    <a:pt x="96" y="21"/>
                    <a:pt x="96" y="21"/>
                    <a:pt x="96" y="21"/>
                  </a:cubicBezTo>
                  <a:cubicBezTo>
                    <a:pt x="96" y="80"/>
                    <a:pt x="96" y="80"/>
                    <a:pt x="96" y="80"/>
                  </a:cubicBezTo>
                  <a:cubicBezTo>
                    <a:pt x="96" y="80"/>
                    <a:pt x="96" y="80"/>
                    <a:pt x="96" y="80"/>
                  </a:cubicBezTo>
                  <a:cubicBezTo>
                    <a:pt x="96" y="85"/>
                    <a:pt x="100" y="90"/>
                    <a:pt x="105" y="90"/>
                  </a:cubicBezTo>
                  <a:cubicBezTo>
                    <a:pt x="110" y="90"/>
                    <a:pt x="115" y="85"/>
                    <a:pt x="115" y="80"/>
                  </a:cubicBezTo>
                  <a:cubicBezTo>
                    <a:pt x="115" y="80"/>
                    <a:pt x="115" y="80"/>
                    <a:pt x="115" y="80"/>
                  </a:cubicBezTo>
                  <a:lnTo>
                    <a:pt x="115" y="24"/>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119" name="Freeform 268"/>
            <p:cNvSpPr/>
            <p:nvPr/>
          </p:nvSpPr>
          <p:spPr bwMode="auto">
            <a:xfrm>
              <a:off x="1390" y="157713"/>
              <a:ext cx="72256" cy="77119"/>
            </a:xfrm>
            <a:custGeom>
              <a:avLst/>
              <a:gdLst>
                <a:gd name="T0" fmla="*/ 0 w 44"/>
                <a:gd name="T1" fmla="*/ 2147483647 h 47"/>
                <a:gd name="T2" fmla="*/ 2147483647 w 44"/>
                <a:gd name="T3" fmla="*/ 2147483647 h 47"/>
                <a:gd name="T4" fmla="*/ 2147483647 w 44"/>
                <a:gd name="T5" fmla="*/ 2147483647 h 47"/>
                <a:gd name="T6" fmla="*/ 2147483647 w 44"/>
                <a:gd name="T7" fmla="*/ 2147483647 h 47"/>
                <a:gd name="T8" fmla="*/ 2147483647 w 44"/>
                <a:gd name="T9" fmla="*/ 2147483647 h 47"/>
                <a:gd name="T10" fmla="*/ 2147483647 w 44"/>
                <a:gd name="T11" fmla="*/ 2147483647 h 47"/>
                <a:gd name="T12" fmla="*/ 2147483647 w 44"/>
                <a:gd name="T13" fmla="*/ 2147483647 h 47"/>
                <a:gd name="T14" fmla="*/ 2147483647 w 44"/>
                <a:gd name="T15" fmla="*/ 2147483647 h 47"/>
                <a:gd name="T16" fmla="*/ 2147483647 w 44"/>
                <a:gd name="T17" fmla="*/ 0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 h="47">
                  <a:moveTo>
                    <a:pt x="0" y="12"/>
                  </a:moveTo>
                  <a:cubicBezTo>
                    <a:pt x="26" y="43"/>
                    <a:pt x="26" y="43"/>
                    <a:pt x="26" y="43"/>
                  </a:cubicBezTo>
                  <a:cubicBezTo>
                    <a:pt x="27" y="43"/>
                    <a:pt x="27" y="43"/>
                    <a:pt x="27" y="43"/>
                  </a:cubicBezTo>
                  <a:cubicBezTo>
                    <a:pt x="27" y="44"/>
                    <a:pt x="27" y="44"/>
                    <a:pt x="27" y="44"/>
                  </a:cubicBezTo>
                  <a:cubicBezTo>
                    <a:pt x="31" y="47"/>
                    <a:pt x="37" y="47"/>
                    <a:pt x="40" y="43"/>
                  </a:cubicBezTo>
                  <a:cubicBezTo>
                    <a:pt x="44" y="39"/>
                    <a:pt x="43" y="33"/>
                    <a:pt x="39" y="29"/>
                  </a:cubicBezTo>
                  <a:cubicBezTo>
                    <a:pt x="39" y="29"/>
                    <a:pt x="39" y="29"/>
                    <a:pt x="39" y="29"/>
                  </a:cubicBezTo>
                  <a:cubicBezTo>
                    <a:pt x="39" y="29"/>
                    <a:pt x="39" y="29"/>
                    <a:pt x="39" y="29"/>
                  </a:cubicBezTo>
                  <a:cubicBezTo>
                    <a:pt x="16" y="0"/>
                    <a:pt x="16" y="0"/>
                    <a:pt x="16" y="0"/>
                  </a:cubicBezTo>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120" name="Oval 269"/>
            <p:cNvSpPr>
              <a:spLocks noChangeArrowheads="1"/>
            </p:cNvSpPr>
            <p:nvPr/>
          </p:nvSpPr>
          <p:spPr bwMode="auto">
            <a:xfrm>
              <a:off x="126449" y="195926"/>
              <a:ext cx="75730" cy="75730"/>
            </a:xfrm>
            <a:prstGeom prst="ellipse">
              <a:avLst/>
            </a:pr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en-US">
                <a:solidFill>
                  <a:srgbClr val="000000"/>
                </a:solidFill>
              </a:endParaRPr>
            </a:p>
          </p:txBody>
        </p:sp>
      </p:grpSp>
      <p:grpSp>
        <p:nvGrpSpPr>
          <p:cNvPr id="37975" name="组合 494"/>
          <p:cNvGrpSpPr/>
          <p:nvPr/>
        </p:nvGrpSpPr>
        <p:grpSpPr bwMode="auto">
          <a:xfrm>
            <a:off x="7042548" y="4025555"/>
            <a:ext cx="226219" cy="328714"/>
            <a:chOff x="0" y="0"/>
            <a:chExt cx="270961" cy="396021"/>
          </a:xfrm>
        </p:grpSpPr>
        <p:sp>
          <p:nvSpPr>
            <p:cNvPr id="38115" name="Oval 270"/>
            <p:cNvSpPr>
              <a:spLocks noChangeArrowheads="1"/>
            </p:cNvSpPr>
            <p:nvPr/>
          </p:nvSpPr>
          <p:spPr bwMode="auto">
            <a:xfrm>
              <a:off x="159103" y="0"/>
              <a:ext cx="67393" cy="67393"/>
            </a:xfrm>
            <a:prstGeom prst="ellipse">
              <a:avLst/>
            </a:pr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en-US">
                <a:solidFill>
                  <a:srgbClr val="000000"/>
                </a:solidFill>
              </a:endParaRPr>
            </a:p>
          </p:txBody>
        </p:sp>
        <p:sp>
          <p:nvSpPr>
            <p:cNvPr id="38116" name="Freeform 271"/>
            <p:cNvSpPr>
              <a:spLocks noEditPoints="1"/>
            </p:cNvSpPr>
            <p:nvPr/>
          </p:nvSpPr>
          <p:spPr bwMode="auto">
            <a:xfrm>
              <a:off x="0" y="26402"/>
              <a:ext cx="270961" cy="369619"/>
            </a:xfrm>
            <a:custGeom>
              <a:avLst/>
              <a:gdLst>
                <a:gd name="T0" fmla="*/ 2147483647 w 165"/>
                <a:gd name="T1" fmla="*/ 2147483647 h 225"/>
                <a:gd name="T2" fmla="*/ 2147483647 w 165"/>
                <a:gd name="T3" fmla="*/ 2147483647 h 225"/>
                <a:gd name="T4" fmla="*/ 2147483647 w 165"/>
                <a:gd name="T5" fmla="*/ 2147483647 h 225"/>
                <a:gd name="T6" fmla="*/ 2147483647 w 165"/>
                <a:gd name="T7" fmla="*/ 2147483647 h 225"/>
                <a:gd name="T8" fmla="*/ 2147483647 w 165"/>
                <a:gd name="T9" fmla="*/ 2147483647 h 225"/>
                <a:gd name="T10" fmla="*/ 2147483647 w 165"/>
                <a:gd name="T11" fmla="*/ 2147483647 h 225"/>
                <a:gd name="T12" fmla="*/ 2147483647 w 165"/>
                <a:gd name="T13" fmla="*/ 2147483647 h 225"/>
                <a:gd name="T14" fmla="*/ 2147483647 w 165"/>
                <a:gd name="T15" fmla="*/ 2147483647 h 225"/>
                <a:gd name="T16" fmla="*/ 2147483647 w 165"/>
                <a:gd name="T17" fmla="*/ 2147483647 h 225"/>
                <a:gd name="T18" fmla="*/ 2147483647 w 165"/>
                <a:gd name="T19" fmla="*/ 2147483647 h 225"/>
                <a:gd name="T20" fmla="*/ 2147483647 w 165"/>
                <a:gd name="T21" fmla="*/ 2147483647 h 225"/>
                <a:gd name="T22" fmla="*/ 2147483647 w 165"/>
                <a:gd name="T23" fmla="*/ 2147483647 h 225"/>
                <a:gd name="T24" fmla="*/ 2147483647 w 165"/>
                <a:gd name="T25" fmla="*/ 2147483647 h 225"/>
                <a:gd name="T26" fmla="*/ 2147483647 w 165"/>
                <a:gd name="T27" fmla="*/ 2147483647 h 225"/>
                <a:gd name="T28" fmla="*/ 2147483647 w 165"/>
                <a:gd name="T29" fmla="*/ 2147483647 h 225"/>
                <a:gd name="T30" fmla="*/ 2147483647 w 165"/>
                <a:gd name="T31" fmla="*/ 2147483647 h 225"/>
                <a:gd name="T32" fmla="*/ 2147483647 w 165"/>
                <a:gd name="T33" fmla="*/ 2147483647 h 225"/>
                <a:gd name="T34" fmla="*/ 2147483647 w 165"/>
                <a:gd name="T35" fmla="*/ 2147483647 h 225"/>
                <a:gd name="T36" fmla="*/ 2147483647 w 165"/>
                <a:gd name="T37" fmla="*/ 2147483647 h 225"/>
                <a:gd name="T38" fmla="*/ 2147483647 w 165"/>
                <a:gd name="T39" fmla="*/ 2147483647 h 225"/>
                <a:gd name="T40" fmla="*/ 2147483647 w 165"/>
                <a:gd name="T41" fmla="*/ 2147483647 h 225"/>
                <a:gd name="T42" fmla="*/ 2147483647 w 165"/>
                <a:gd name="T43" fmla="*/ 2147483647 h 225"/>
                <a:gd name="T44" fmla="*/ 2147483647 w 165"/>
                <a:gd name="T45" fmla="*/ 2147483647 h 225"/>
                <a:gd name="T46" fmla="*/ 2147483647 w 165"/>
                <a:gd name="T47" fmla="*/ 2147483647 h 225"/>
                <a:gd name="T48" fmla="*/ 2147483647 w 165"/>
                <a:gd name="T49" fmla="*/ 2147483647 h 225"/>
                <a:gd name="T50" fmla="*/ 2147483647 w 165"/>
                <a:gd name="T51" fmla="*/ 2147483647 h 225"/>
                <a:gd name="T52" fmla="*/ 2147483647 w 165"/>
                <a:gd name="T53" fmla="*/ 2147483647 h 225"/>
                <a:gd name="T54" fmla="*/ 2147483647 w 165"/>
                <a:gd name="T55" fmla="*/ 2147483647 h 225"/>
                <a:gd name="T56" fmla="*/ 2147483647 w 165"/>
                <a:gd name="T57" fmla="*/ 2147483647 h 225"/>
                <a:gd name="T58" fmla="*/ 2147483647 w 165"/>
                <a:gd name="T59" fmla="*/ 2147483647 h 225"/>
                <a:gd name="T60" fmla="*/ 2147483647 w 165"/>
                <a:gd name="T61" fmla="*/ 2147483647 h 225"/>
                <a:gd name="T62" fmla="*/ 2147483647 w 165"/>
                <a:gd name="T63" fmla="*/ 2147483647 h 225"/>
                <a:gd name="T64" fmla="*/ 2147483647 w 165"/>
                <a:gd name="T65" fmla="*/ 2147483647 h 22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65" h="225">
                  <a:moveTo>
                    <a:pt x="165" y="54"/>
                  </a:moveTo>
                  <a:cubicBezTo>
                    <a:pt x="163" y="31"/>
                    <a:pt x="137" y="32"/>
                    <a:pt x="137" y="32"/>
                  </a:cubicBezTo>
                  <a:cubicBezTo>
                    <a:pt x="96" y="32"/>
                    <a:pt x="96" y="32"/>
                    <a:pt x="96" y="32"/>
                  </a:cubicBezTo>
                  <a:cubicBezTo>
                    <a:pt x="67" y="32"/>
                    <a:pt x="68" y="54"/>
                    <a:pt x="68" y="54"/>
                  </a:cubicBezTo>
                  <a:cubicBezTo>
                    <a:pt x="68" y="56"/>
                    <a:pt x="68" y="56"/>
                    <a:pt x="68" y="56"/>
                  </a:cubicBezTo>
                  <a:cubicBezTo>
                    <a:pt x="68" y="57"/>
                    <a:pt x="68" y="57"/>
                    <a:pt x="68" y="57"/>
                  </a:cubicBezTo>
                  <a:cubicBezTo>
                    <a:pt x="68" y="57"/>
                    <a:pt x="68" y="57"/>
                    <a:pt x="68" y="57"/>
                  </a:cubicBezTo>
                  <a:cubicBezTo>
                    <a:pt x="67" y="56"/>
                    <a:pt x="67" y="56"/>
                    <a:pt x="66" y="56"/>
                  </a:cubicBezTo>
                  <a:cubicBezTo>
                    <a:pt x="64" y="52"/>
                    <a:pt x="61" y="47"/>
                    <a:pt x="60" y="39"/>
                  </a:cubicBezTo>
                  <a:cubicBezTo>
                    <a:pt x="60" y="36"/>
                    <a:pt x="60" y="34"/>
                    <a:pt x="60" y="31"/>
                  </a:cubicBezTo>
                  <a:cubicBezTo>
                    <a:pt x="60" y="27"/>
                    <a:pt x="58" y="23"/>
                    <a:pt x="56" y="19"/>
                  </a:cubicBezTo>
                  <a:cubicBezTo>
                    <a:pt x="56" y="19"/>
                    <a:pt x="52" y="8"/>
                    <a:pt x="35" y="1"/>
                  </a:cubicBezTo>
                  <a:cubicBezTo>
                    <a:pt x="30" y="0"/>
                    <a:pt x="27" y="0"/>
                    <a:pt x="24" y="0"/>
                  </a:cubicBezTo>
                  <a:cubicBezTo>
                    <a:pt x="19" y="1"/>
                    <a:pt x="14" y="3"/>
                    <a:pt x="10" y="6"/>
                  </a:cubicBezTo>
                  <a:cubicBezTo>
                    <a:pt x="0" y="16"/>
                    <a:pt x="2" y="34"/>
                    <a:pt x="14" y="46"/>
                  </a:cubicBezTo>
                  <a:cubicBezTo>
                    <a:pt x="21" y="53"/>
                    <a:pt x="30" y="57"/>
                    <a:pt x="38" y="56"/>
                  </a:cubicBezTo>
                  <a:cubicBezTo>
                    <a:pt x="38" y="57"/>
                    <a:pt x="38" y="57"/>
                    <a:pt x="38" y="57"/>
                  </a:cubicBezTo>
                  <a:cubicBezTo>
                    <a:pt x="38" y="57"/>
                    <a:pt x="49" y="56"/>
                    <a:pt x="59" y="64"/>
                  </a:cubicBezTo>
                  <a:cubicBezTo>
                    <a:pt x="60" y="65"/>
                    <a:pt x="60" y="65"/>
                    <a:pt x="60" y="65"/>
                  </a:cubicBezTo>
                  <a:cubicBezTo>
                    <a:pt x="68" y="73"/>
                    <a:pt x="68" y="73"/>
                    <a:pt x="68" y="73"/>
                  </a:cubicBezTo>
                  <a:cubicBezTo>
                    <a:pt x="68" y="76"/>
                    <a:pt x="68" y="76"/>
                    <a:pt x="68" y="76"/>
                  </a:cubicBezTo>
                  <a:cubicBezTo>
                    <a:pt x="68" y="76"/>
                    <a:pt x="68" y="76"/>
                    <a:pt x="68" y="76"/>
                  </a:cubicBezTo>
                  <a:cubicBezTo>
                    <a:pt x="68" y="76"/>
                    <a:pt x="68" y="76"/>
                    <a:pt x="68" y="76"/>
                  </a:cubicBezTo>
                  <a:cubicBezTo>
                    <a:pt x="68" y="81"/>
                    <a:pt x="72" y="85"/>
                    <a:pt x="77" y="85"/>
                  </a:cubicBezTo>
                  <a:cubicBezTo>
                    <a:pt x="78" y="85"/>
                    <a:pt x="79" y="85"/>
                    <a:pt x="80" y="84"/>
                  </a:cubicBezTo>
                  <a:cubicBezTo>
                    <a:pt x="80" y="84"/>
                    <a:pt x="80" y="84"/>
                    <a:pt x="80" y="84"/>
                  </a:cubicBezTo>
                  <a:cubicBezTo>
                    <a:pt x="77" y="87"/>
                    <a:pt x="76" y="91"/>
                    <a:pt x="77" y="95"/>
                  </a:cubicBezTo>
                  <a:cubicBezTo>
                    <a:pt x="79" y="99"/>
                    <a:pt x="85" y="101"/>
                    <a:pt x="91" y="100"/>
                  </a:cubicBezTo>
                  <a:cubicBezTo>
                    <a:pt x="91" y="111"/>
                    <a:pt x="91" y="111"/>
                    <a:pt x="91" y="111"/>
                  </a:cubicBezTo>
                  <a:cubicBezTo>
                    <a:pt x="81" y="165"/>
                    <a:pt x="81" y="165"/>
                    <a:pt x="81" y="165"/>
                  </a:cubicBezTo>
                  <a:cubicBezTo>
                    <a:pt x="91" y="213"/>
                    <a:pt x="91" y="213"/>
                    <a:pt x="91" y="213"/>
                  </a:cubicBezTo>
                  <a:cubicBezTo>
                    <a:pt x="91" y="220"/>
                    <a:pt x="96" y="225"/>
                    <a:pt x="102" y="225"/>
                  </a:cubicBezTo>
                  <a:cubicBezTo>
                    <a:pt x="109" y="225"/>
                    <a:pt x="114" y="220"/>
                    <a:pt x="114" y="213"/>
                  </a:cubicBezTo>
                  <a:cubicBezTo>
                    <a:pt x="105" y="163"/>
                    <a:pt x="105" y="163"/>
                    <a:pt x="105" y="163"/>
                  </a:cubicBezTo>
                  <a:cubicBezTo>
                    <a:pt x="114" y="109"/>
                    <a:pt x="114" y="109"/>
                    <a:pt x="114" y="109"/>
                  </a:cubicBezTo>
                  <a:cubicBezTo>
                    <a:pt x="119" y="109"/>
                    <a:pt x="119" y="109"/>
                    <a:pt x="119" y="109"/>
                  </a:cubicBezTo>
                  <a:cubicBezTo>
                    <a:pt x="138" y="213"/>
                    <a:pt x="138" y="213"/>
                    <a:pt x="138" y="213"/>
                  </a:cubicBezTo>
                  <a:cubicBezTo>
                    <a:pt x="138" y="213"/>
                    <a:pt x="138" y="213"/>
                    <a:pt x="138" y="213"/>
                  </a:cubicBezTo>
                  <a:cubicBezTo>
                    <a:pt x="138" y="220"/>
                    <a:pt x="143" y="225"/>
                    <a:pt x="149" y="225"/>
                  </a:cubicBezTo>
                  <a:cubicBezTo>
                    <a:pt x="156" y="225"/>
                    <a:pt x="161" y="220"/>
                    <a:pt x="161" y="213"/>
                  </a:cubicBezTo>
                  <a:cubicBezTo>
                    <a:pt x="145" y="80"/>
                    <a:pt x="145" y="80"/>
                    <a:pt x="145" y="80"/>
                  </a:cubicBezTo>
                  <a:cubicBezTo>
                    <a:pt x="156" y="76"/>
                    <a:pt x="156" y="76"/>
                    <a:pt x="156" y="76"/>
                  </a:cubicBezTo>
                  <a:cubicBezTo>
                    <a:pt x="162" y="74"/>
                    <a:pt x="165" y="70"/>
                    <a:pt x="165" y="65"/>
                  </a:cubicBezTo>
                  <a:cubicBezTo>
                    <a:pt x="165" y="65"/>
                    <a:pt x="165" y="65"/>
                    <a:pt x="165" y="65"/>
                  </a:cubicBezTo>
                  <a:lnTo>
                    <a:pt x="165" y="54"/>
                  </a:lnTo>
                  <a:close/>
                  <a:moveTo>
                    <a:pt x="91" y="57"/>
                  </a:moveTo>
                  <a:cubicBezTo>
                    <a:pt x="91" y="78"/>
                    <a:pt x="91" y="78"/>
                    <a:pt x="91" y="78"/>
                  </a:cubicBezTo>
                  <a:cubicBezTo>
                    <a:pt x="85" y="73"/>
                    <a:pt x="85" y="73"/>
                    <a:pt x="85" y="73"/>
                  </a:cubicBezTo>
                  <a:cubicBezTo>
                    <a:pt x="85" y="57"/>
                    <a:pt x="85" y="57"/>
                    <a:pt x="85" y="57"/>
                  </a:cubicBezTo>
                  <a:lnTo>
                    <a:pt x="91" y="57"/>
                  </a:lnTo>
                  <a:close/>
                  <a:moveTo>
                    <a:pt x="17" y="43"/>
                  </a:moveTo>
                  <a:cubicBezTo>
                    <a:pt x="7" y="32"/>
                    <a:pt x="5" y="17"/>
                    <a:pt x="13" y="9"/>
                  </a:cubicBezTo>
                  <a:cubicBezTo>
                    <a:pt x="21" y="1"/>
                    <a:pt x="36" y="3"/>
                    <a:pt x="46" y="14"/>
                  </a:cubicBezTo>
                  <a:cubicBezTo>
                    <a:pt x="57" y="24"/>
                    <a:pt x="59" y="39"/>
                    <a:pt x="51" y="47"/>
                  </a:cubicBezTo>
                  <a:cubicBezTo>
                    <a:pt x="43" y="55"/>
                    <a:pt x="28" y="53"/>
                    <a:pt x="17" y="43"/>
                  </a:cubicBezTo>
                  <a:close/>
                  <a:moveTo>
                    <a:pt x="59" y="57"/>
                  </a:moveTo>
                  <a:cubicBezTo>
                    <a:pt x="58" y="58"/>
                    <a:pt x="58" y="59"/>
                    <a:pt x="58" y="61"/>
                  </a:cubicBezTo>
                  <a:cubicBezTo>
                    <a:pt x="53" y="58"/>
                    <a:pt x="49" y="56"/>
                    <a:pt x="46" y="55"/>
                  </a:cubicBezTo>
                  <a:cubicBezTo>
                    <a:pt x="49" y="54"/>
                    <a:pt x="52" y="53"/>
                    <a:pt x="54" y="50"/>
                  </a:cubicBezTo>
                  <a:cubicBezTo>
                    <a:pt x="56" y="48"/>
                    <a:pt x="57" y="46"/>
                    <a:pt x="58" y="44"/>
                  </a:cubicBezTo>
                  <a:cubicBezTo>
                    <a:pt x="60" y="49"/>
                    <a:pt x="61" y="52"/>
                    <a:pt x="63" y="55"/>
                  </a:cubicBezTo>
                  <a:cubicBezTo>
                    <a:pt x="62" y="55"/>
                    <a:pt x="60" y="56"/>
                    <a:pt x="59" y="57"/>
                  </a:cubicBezTo>
                  <a:close/>
                  <a:moveTo>
                    <a:pt x="143" y="60"/>
                  </a:moveTo>
                  <a:cubicBezTo>
                    <a:pt x="142" y="57"/>
                    <a:pt x="142" y="57"/>
                    <a:pt x="142" y="57"/>
                  </a:cubicBezTo>
                  <a:cubicBezTo>
                    <a:pt x="148" y="57"/>
                    <a:pt x="148" y="57"/>
                    <a:pt x="148" y="57"/>
                  </a:cubicBezTo>
                  <a:cubicBezTo>
                    <a:pt x="149" y="58"/>
                    <a:pt x="149" y="58"/>
                    <a:pt x="149" y="58"/>
                  </a:cubicBezTo>
                  <a:lnTo>
                    <a:pt x="143" y="60"/>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7976" name="组合 486"/>
          <p:cNvGrpSpPr/>
          <p:nvPr/>
        </p:nvGrpSpPr>
        <p:grpSpPr bwMode="auto">
          <a:xfrm>
            <a:off x="6196013" y="2402233"/>
            <a:ext cx="194072" cy="281074"/>
            <a:chOff x="0" y="0"/>
            <a:chExt cx="234138" cy="338355"/>
          </a:xfrm>
        </p:grpSpPr>
        <p:sp>
          <p:nvSpPr>
            <p:cNvPr id="38089" name="Rectangle 272"/>
            <p:cNvSpPr>
              <a:spLocks noChangeArrowheads="1"/>
            </p:cNvSpPr>
            <p:nvPr/>
          </p:nvSpPr>
          <p:spPr bwMode="auto">
            <a:xfrm>
              <a:off x="0" y="20149"/>
              <a:ext cx="22927" cy="318206"/>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8090" name="Rectangle 273"/>
            <p:cNvSpPr>
              <a:spLocks noChangeArrowheads="1"/>
            </p:cNvSpPr>
            <p:nvPr/>
          </p:nvSpPr>
          <p:spPr bwMode="auto">
            <a:xfrm>
              <a:off x="29875" y="49330"/>
              <a:ext cx="32654" cy="33349"/>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8091" name="Rectangle 274"/>
            <p:cNvSpPr>
              <a:spLocks noChangeArrowheads="1"/>
            </p:cNvSpPr>
            <p:nvPr/>
          </p:nvSpPr>
          <p:spPr bwMode="auto">
            <a:xfrm>
              <a:off x="92405" y="49330"/>
              <a:ext cx="36129" cy="33349"/>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8092" name="Freeform 275"/>
            <p:cNvSpPr/>
            <p:nvPr/>
          </p:nvSpPr>
          <p:spPr bwMode="auto">
            <a:xfrm>
              <a:off x="92405" y="0"/>
              <a:ext cx="34043" cy="21538"/>
            </a:xfrm>
            <a:custGeom>
              <a:avLst/>
              <a:gdLst>
                <a:gd name="T0" fmla="*/ 2147483647 w 21"/>
                <a:gd name="T1" fmla="*/ 2147483647 h 13"/>
                <a:gd name="T2" fmla="*/ 0 w 21"/>
                <a:gd name="T3" fmla="*/ 0 h 13"/>
                <a:gd name="T4" fmla="*/ 0 w 21"/>
                <a:gd name="T5" fmla="*/ 2147483647 h 13"/>
                <a:gd name="T6" fmla="*/ 2147483647 w 21"/>
                <a:gd name="T7" fmla="*/ 2147483647 h 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 h="13">
                  <a:moveTo>
                    <a:pt x="21" y="13"/>
                  </a:moveTo>
                  <a:cubicBezTo>
                    <a:pt x="15" y="4"/>
                    <a:pt x="8" y="1"/>
                    <a:pt x="0" y="0"/>
                  </a:cubicBezTo>
                  <a:cubicBezTo>
                    <a:pt x="0" y="13"/>
                    <a:pt x="0" y="13"/>
                    <a:pt x="0" y="13"/>
                  </a:cubicBezTo>
                  <a:lnTo>
                    <a:pt x="21" y="13"/>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093" name="Freeform 276"/>
            <p:cNvSpPr/>
            <p:nvPr/>
          </p:nvSpPr>
          <p:spPr bwMode="auto">
            <a:xfrm>
              <a:off x="36128" y="6949"/>
              <a:ext cx="26402" cy="14590"/>
            </a:xfrm>
            <a:custGeom>
              <a:avLst/>
              <a:gdLst>
                <a:gd name="T0" fmla="*/ 2147483647 w 16"/>
                <a:gd name="T1" fmla="*/ 0 h 9"/>
                <a:gd name="T2" fmla="*/ 0 w 16"/>
                <a:gd name="T3" fmla="*/ 2147483647 h 9"/>
                <a:gd name="T4" fmla="*/ 2147483647 w 16"/>
                <a:gd name="T5" fmla="*/ 2147483647 h 9"/>
                <a:gd name="T6" fmla="*/ 2147483647 w 16"/>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9">
                  <a:moveTo>
                    <a:pt x="16" y="0"/>
                  </a:moveTo>
                  <a:cubicBezTo>
                    <a:pt x="10" y="3"/>
                    <a:pt x="4" y="6"/>
                    <a:pt x="0" y="9"/>
                  </a:cubicBezTo>
                  <a:cubicBezTo>
                    <a:pt x="16" y="9"/>
                    <a:pt x="16" y="9"/>
                    <a:pt x="16" y="9"/>
                  </a:cubicBezTo>
                  <a:lnTo>
                    <a:pt x="16" y="0"/>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094" name="Freeform 277"/>
            <p:cNvSpPr/>
            <p:nvPr/>
          </p:nvSpPr>
          <p:spPr bwMode="auto">
            <a:xfrm>
              <a:off x="29875" y="111858"/>
              <a:ext cx="32654" cy="25012"/>
            </a:xfrm>
            <a:custGeom>
              <a:avLst/>
              <a:gdLst>
                <a:gd name="T0" fmla="*/ 2147483647 w 20"/>
                <a:gd name="T1" fmla="*/ 2147483647 h 15"/>
                <a:gd name="T2" fmla="*/ 2147483647 w 20"/>
                <a:gd name="T3" fmla="*/ 0 h 15"/>
                <a:gd name="T4" fmla="*/ 0 w 20"/>
                <a:gd name="T5" fmla="*/ 0 h 15"/>
                <a:gd name="T6" fmla="*/ 0 w 20"/>
                <a:gd name="T7" fmla="*/ 2147483647 h 15"/>
                <a:gd name="T8" fmla="*/ 2147483647 w 20"/>
                <a:gd name="T9" fmla="*/ 2147483647 h 15"/>
                <a:gd name="T10" fmla="*/ 2147483647 w 20"/>
                <a:gd name="T11" fmla="*/ 2147483647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 h="15">
                  <a:moveTo>
                    <a:pt x="20" y="9"/>
                  </a:moveTo>
                  <a:cubicBezTo>
                    <a:pt x="20" y="0"/>
                    <a:pt x="20" y="0"/>
                    <a:pt x="20" y="0"/>
                  </a:cubicBezTo>
                  <a:cubicBezTo>
                    <a:pt x="0" y="0"/>
                    <a:pt x="0" y="0"/>
                    <a:pt x="0" y="0"/>
                  </a:cubicBezTo>
                  <a:cubicBezTo>
                    <a:pt x="0" y="15"/>
                    <a:pt x="0" y="15"/>
                    <a:pt x="0" y="15"/>
                  </a:cubicBezTo>
                  <a:cubicBezTo>
                    <a:pt x="7" y="15"/>
                    <a:pt x="7" y="15"/>
                    <a:pt x="7" y="15"/>
                  </a:cubicBezTo>
                  <a:cubicBezTo>
                    <a:pt x="10" y="13"/>
                    <a:pt x="15" y="10"/>
                    <a:pt x="20" y="9"/>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095" name="Rectangle 278"/>
            <p:cNvSpPr>
              <a:spLocks noChangeArrowheads="1"/>
            </p:cNvSpPr>
            <p:nvPr/>
          </p:nvSpPr>
          <p:spPr bwMode="auto">
            <a:xfrm>
              <a:off x="157713" y="111858"/>
              <a:ext cx="31265" cy="25012"/>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8096" name="Rectangle 279"/>
            <p:cNvSpPr>
              <a:spLocks noChangeArrowheads="1"/>
            </p:cNvSpPr>
            <p:nvPr/>
          </p:nvSpPr>
          <p:spPr bwMode="auto">
            <a:xfrm>
              <a:off x="218854" y="111858"/>
              <a:ext cx="14590" cy="25012"/>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8097" name="Freeform 280"/>
            <p:cNvSpPr/>
            <p:nvPr/>
          </p:nvSpPr>
          <p:spPr bwMode="auto">
            <a:xfrm>
              <a:off x="92405" y="111858"/>
              <a:ext cx="36129" cy="25012"/>
            </a:xfrm>
            <a:custGeom>
              <a:avLst/>
              <a:gdLst>
                <a:gd name="T0" fmla="*/ 2147483647 w 22"/>
                <a:gd name="T1" fmla="*/ 0 h 15"/>
                <a:gd name="T2" fmla="*/ 0 w 22"/>
                <a:gd name="T3" fmla="*/ 0 h 15"/>
                <a:gd name="T4" fmla="*/ 0 w 22"/>
                <a:gd name="T5" fmla="*/ 2147483647 h 15"/>
                <a:gd name="T6" fmla="*/ 2147483647 w 22"/>
                <a:gd name="T7" fmla="*/ 2147483647 h 15"/>
                <a:gd name="T8" fmla="*/ 2147483647 w 22"/>
                <a:gd name="T9" fmla="*/ 2147483647 h 15"/>
                <a:gd name="T10" fmla="*/ 2147483647 w 22"/>
                <a:gd name="T11" fmla="*/ 0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15">
                  <a:moveTo>
                    <a:pt x="22" y="0"/>
                  </a:moveTo>
                  <a:cubicBezTo>
                    <a:pt x="0" y="0"/>
                    <a:pt x="0" y="0"/>
                    <a:pt x="0" y="0"/>
                  </a:cubicBezTo>
                  <a:cubicBezTo>
                    <a:pt x="0" y="7"/>
                    <a:pt x="0" y="7"/>
                    <a:pt x="0" y="7"/>
                  </a:cubicBezTo>
                  <a:cubicBezTo>
                    <a:pt x="6" y="7"/>
                    <a:pt x="12" y="10"/>
                    <a:pt x="18" y="15"/>
                  </a:cubicBezTo>
                  <a:cubicBezTo>
                    <a:pt x="22" y="15"/>
                    <a:pt x="22" y="15"/>
                    <a:pt x="22" y="15"/>
                  </a:cubicBezTo>
                  <a:lnTo>
                    <a:pt x="22" y="0"/>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098" name="Rectangle 281"/>
            <p:cNvSpPr>
              <a:spLocks noChangeArrowheads="1"/>
            </p:cNvSpPr>
            <p:nvPr/>
          </p:nvSpPr>
          <p:spPr bwMode="auto">
            <a:xfrm>
              <a:off x="218854" y="49330"/>
              <a:ext cx="14590" cy="33349"/>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8099" name="Freeform 282"/>
            <p:cNvSpPr/>
            <p:nvPr/>
          </p:nvSpPr>
          <p:spPr bwMode="auto">
            <a:xfrm>
              <a:off x="157713" y="51413"/>
              <a:ext cx="31265" cy="31265"/>
            </a:xfrm>
            <a:custGeom>
              <a:avLst/>
              <a:gdLst>
                <a:gd name="T0" fmla="*/ 0 w 19"/>
                <a:gd name="T1" fmla="*/ 0 h 19"/>
                <a:gd name="T2" fmla="*/ 0 w 19"/>
                <a:gd name="T3" fmla="*/ 2147483647 h 19"/>
                <a:gd name="T4" fmla="*/ 2147483647 w 19"/>
                <a:gd name="T5" fmla="*/ 2147483647 h 19"/>
                <a:gd name="T6" fmla="*/ 2147483647 w 19"/>
                <a:gd name="T7" fmla="*/ 0 h 19"/>
                <a:gd name="T8" fmla="*/ 0 w 19"/>
                <a:gd name="T9" fmla="*/ 0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9">
                  <a:moveTo>
                    <a:pt x="0" y="0"/>
                  </a:moveTo>
                  <a:cubicBezTo>
                    <a:pt x="0" y="19"/>
                    <a:pt x="0" y="19"/>
                    <a:pt x="0" y="19"/>
                  </a:cubicBezTo>
                  <a:cubicBezTo>
                    <a:pt x="19" y="19"/>
                    <a:pt x="19" y="19"/>
                    <a:pt x="19" y="19"/>
                  </a:cubicBezTo>
                  <a:cubicBezTo>
                    <a:pt x="19" y="0"/>
                    <a:pt x="19" y="0"/>
                    <a:pt x="19" y="0"/>
                  </a:cubicBezTo>
                  <a:cubicBezTo>
                    <a:pt x="13" y="1"/>
                    <a:pt x="6" y="2"/>
                    <a:pt x="0" y="0"/>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100" name="Freeform 283"/>
            <p:cNvSpPr/>
            <p:nvPr/>
          </p:nvSpPr>
          <p:spPr bwMode="auto">
            <a:xfrm>
              <a:off x="156324" y="49330"/>
              <a:ext cx="1390" cy="2084"/>
            </a:xfrm>
            <a:custGeom>
              <a:avLst/>
              <a:gdLst>
                <a:gd name="T0" fmla="*/ 2147483647 w 2"/>
                <a:gd name="T1" fmla="*/ 0 h 3"/>
                <a:gd name="T2" fmla="*/ 0 w 2"/>
                <a:gd name="T3" fmla="*/ 0 h 3"/>
                <a:gd name="T4" fmla="*/ 2147483647 w 2"/>
                <a:gd name="T5" fmla="*/ 2147483647 h 3"/>
                <a:gd name="T6" fmla="*/ 2147483647 w 2"/>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0"/>
                  </a:moveTo>
                  <a:lnTo>
                    <a:pt x="0" y="0"/>
                  </a:lnTo>
                  <a:lnTo>
                    <a:pt x="2" y="3"/>
                  </a:lnTo>
                  <a:lnTo>
                    <a:pt x="2" y="0"/>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101" name="Freeform 284"/>
            <p:cNvSpPr/>
            <p:nvPr/>
          </p:nvSpPr>
          <p:spPr bwMode="auto">
            <a:xfrm>
              <a:off x="188978" y="49330"/>
              <a:ext cx="2084" cy="2084"/>
            </a:xfrm>
            <a:custGeom>
              <a:avLst/>
              <a:gdLst>
                <a:gd name="T0" fmla="*/ 2147483647 w 3"/>
                <a:gd name="T1" fmla="*/ 0 h 3"/>
                <a:gd name="T2" fmla="*/ 0 w 3"/>
                <a:gd name="T3" fmla="*/ 0 h 3"/>
                <a:gd name="T4" fmla="*/ 0 w 3"/>
                <a:gd name="T5" fmla="*/ 2147483647 h 3"/>
                <a:gd name="T6" fmla="*/ 2147483647 w 3"/>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3" y="0"/>
                  </a:moveTo>
                  <a:lnTo>
                    <a:pt x="0" y="0"/>
                  </a:lnTo>
                  <a:lnTo>
                    <a:pt x="0" y="3"/>
                  </a:lnTo>
                  <a:lnTo>
                    <a:pt x="3" y="0"/>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102" name="Freeform 285"/>
            <p:cNvSpPr/>
            <p:nvPr/>
          </p:nvSpPr>
          <p:spPr bwMode="auto">
            <a:xfrm>
              <a:off x="126449" y="21539"/>
              <a:ext cx="2084" cy="1390"/>
            </a:xfrm>
            <a:custGeom>
              <a:avLst/>
              <a:gdLst>
                <a:gd name="T0" fmla="*/ 2147483647 w 1"/>
                <a:gd name="T1" fmla="*/ 0 h 1"/>
                <a:gd name="T2" fmla="*/ 0 w 1"/>
                <a:gd name="T3" fmla="*/ 0 h 1"/>
                <a:gd name="T4" fmla="*/ 2147483647 w 1"/>
                <a:gd name="T5" fmla="*/ 2147483647 h 1"/>
                <a:gd name="T6" fmla="*/ 2147483647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0" y="0"/>
                    <a:pt x="0" y="0"/>
                    <a:pt x="0" y="0"/>
                  </a:cubicBezTo>
                  <a:cubicBezTo>
                    <a:pt x="1" y="0"/>
                    <a:pt x="1" y="1"/>
                    <a:pt x="1" y="1"/>
                  </a:cubicBezTo>
                  <a:lnTo>
                    <a:pt x="1" y="0"/>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103" name="Freeform 286"/>
            <p:cNvSpPr/>
            <p:nvPr/>
          </p:nvSpPr>
          <p:spPr bwMode="auto">
            <a:xfrm>
              <a:off x="22928" y="21539"/>
              <a:ext cx="13201" cy="27791"/>
            </a:xfrm>
            <a:custGeom>
              <a:avLst/>
              <a:gdLst>
                <a:gd name="T0" fmla="*/ 2147483647 w 8"/>
                <a:gd name="T1" fmla="*/ 0 h 17"/>
                <a:gd name="T2" fmla="*/ 0 w 8"/>
                <a:gd name="T3" fmla="*/ 0 h 17"/>
                <a:gd name="T4" fmla="*/ 0 w 8"/>
                <a:gd name="T5" fmla="*/ 2147483647 h 17"/>
                <a:gd name="T6" fmla="*/ 2147483647 w 8"/>
                <a:gd name="T7" fmla="*/ 2147483647 h 17"/>
                <a:gd name="T8" fmla="*/ 2147483647 w 8"/>
                <a:gd name="T9" fmla="*/ 2147483647 h 17"/>
                <a:gd name="T10" fmla="*/ 2147483647 w 8"/>
                <a:gd name="T11" fmla="*/ 0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17">
                  <a:moveTo>
                    <a:pt x="8" y="0"/>
                  </a:moveTo>
                  <a:cubicBezTo>
                    <a:pt x="0" y="0"/>
                    <a:pt x="0" y="0"/>
                    <a:pt x="0" y="0"/>
                  </a:cubicBezTo>
                  <a:cubicBezTo>
                    <a:pt x="0" y="17"/>
                    <a:pt x="0" y="17"/>
                    <a:pt x="0" y="17"/>
                  </a:cubicBezTo>
                  <a:cubicBezTo>
                    <a:pt x="4" y="17"/>
                    <a:pt x="4" y="17"/>
                    <a:pt x="4" y="17"/>
                  </a:cubicBezTo>
                  <a:cubicBezTo>
                    <a:pt x="4" y="3"/>
                    <a:pt x="4" y="3"/>
                    <a:pt x="4" y="3"/>
                  </a:cubicBezTo>
                  <a:cubicBezTo>
                    <a:pt x="4" y="3"/>
                    <a:pt x="5" y="2"/>
                    <a:pt x="8" y="0"/>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104" name="Rectangle 287"/>
            <p:cNvSpPr>
              <a:spLocks noChangeArrowheads="1"/>
            </p:cNvSpPr>
            <p:nvPr/>
          </p:nvSpPr>
          <p:spPr bwMode="auto">
            <a:xfrm>
              <a:off x="62530" y="21539"/>
              <a:ext cx="29876" cy="27791"/>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8105" name="Freeform 288"/>
            <p:cNvSpPr/>
            <p:nvPr/>
          </p:nvSpPr>
          <p:spPr bwMode="auto">
            <a:xfrm>
              <a:off x="128533" y="22928"/>
              <a:ext cx="27791" cy="26402"/>
            </a:xfrm>
            <a:custGeom>
              <a:avLst/>
              <a:gdLst>
                <a:gd name="T0" fmla="*/ 2147483647 w 17"/>
                <a:gd name="T1" fmla="*/ 2147483647 h 16"/>
                <a:gd name="T2" fmla="*/ 0 w 17"/>
                <a:gd name="T3" fmla="*/ 0 h 16"/>
                <a:gd name="T4" fmla="*/ 0 w 17"/>
                <a:gd name="T5" fmla="*/ 2147483647 h 16"/>
                <a:gd name="T6" fmla="*/ 2147483647 w 17"/>
                <a:gd name="T7" fmla="*/ 2147483647 h 16"/>
                <a:gd name="T8" fmla="*/ 2147483647 w 17"/>
                <a:gd name="T9" fmla="*/ 2147483647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6">
                  <a:moveTo>
                    <a:pt x="2" y="2"/>
                  </a:moveTo>
                  <a:cubicBezTo>
                    <a:pt x="1" y="2"/>
                    <a:pt x="1" y="1"/>
                    <a:pt x="0" y="0"/>
                  </a:cubicBezTo>
                  <a:cubicBezTo>
                    <a:pt x="0" y="16"/>
                    <a:pt x="0" y="16"/>
                    <a:pt x="0" y="16"/>
                  </a:cubicBezTo>
                  <a:cubicBezTo>
                    <a:pt x="17" y="16"/>
                    <a:pt x="17" y="16"/>
                    <a:pt x="17" y="16"/>
                  </a:cubicBezTo>
                  <a:cubicBezTo>
                    <a:pt x="11" y="14"/>
                    <a:pt x="6" y="10"/>
                    <a:pt x="2" y="2"/>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106" name="Freeform 289"/>
            <p:cNvSpPr/>
            <p:nvPr/>
          </p:nvSpPr>
          <p:spPr bwMode="auto">
            <a:xfrm>
              <a:off x="191062" y="38213"/>
              <a:ext cx="27791" cy="11117"/>
            </a:xfrm>
            <a:custGeom>
              <a:avLst/>
              <a:gdLst>
                <a:gd name="T0" fmla="*/ 0 w 17"/>
                <a:gd name="T1" fmla="*/ 2147483647 h 7"/>
                <a:gd name="T2" fmla="*/ 2147483647 w 17"/>
                <a:gd name="T3" fmla="*/ 2147483647 h 7"/>
                <a:gd name="T4" fmla="*/ 2147483647 w 17"/>
                <a:gd name="T5" fmla="*/ 0 h 7"/>
                <a:gd name="T6" fmla="*/ 0 w 17"/>
                <a:gd name="T7" fmla="*/ 2147483647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7">
                  <a:moveTo>
                    <a:pt x="0" y="7"/>
                  </a:moveTo>
                  <a:cubicBezTo>
                    <a:pt x="17" y="7"/>
                    <a:pt x="17" y="7"/>
                    <a:pt x="17" y="7"/>
                  </a:cubicBezTo>
                  <a:cubicBezTo>
                    <a:pt x="17" y="0"/>
                    <a:pt x="17" y="0"/>
                    <a:pt x="17" y="0"/>
                  </a:cubicBezTo>
                  <a:cubicBezTo>
                    <a:pt x="12" y="3"/>
                    <a:pt x="7" y="6"/>
                    <a:pt x="0" y="7"/>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107" name="Rectangle 290"/>
            <p:cNvSpPr>
              <a:spLocks noChangeArrowheads="1"/>
            </p:cNvSpPr>
            <p:nvPr/>
          </p:nvSpPr>
          <p:spPr bwMode="auto">
            <a:xfrm>
              <a:off x="233443" y="82678"/>
              <a:ext cx="695" cy="29180"/>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8108" name="Rectangle 291"/>
            <p:cNvSpPr>
              <a:spLocks noChangeArrowheads="1"/>
            </p:cNvSpPr>
            <p:nvPr/>
          </p:nvSpPr>
          <p:spPr bwMode="auto">
            <a:xfrm>
              <a:off x="22928" y="82678"/>
              <a:ext cx="6948" cy="29180"/>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8109" name="Rectangle 292"/>
            <p:cNvSpPr>
              <a:spLocks noChangeArrowheads="1"/>
            </p:cNvSpPr>
            <p:nvPr/>
          </p:nvSpPr>
          <p:spPr bwMode="auto">
            <a:xfrm>
              <a:off x="62530" y="82678"/>
              <a:ext cx="29876" cy="29180"/>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8110" name="Rectangle 293"/>
            <p:cNvSpPr>
              <a:spLocks noChangeArrowheads="1"/>
            </p:cNvSpPr>
            <p:nvPr/>
          </p:nvSpPr>
          <p:spPr bwMode="auto">
            <a:xfrm>
              <a:off x="128533" y="82678"/>
              <a:ext cx="29180" cy="29180"/>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8111" name="Rectangle 294"/>
            <p:cNvSpPr>
              <a:spLocks noChangeArrowheads="1"/>
            </p:cNvSpPr>
            <p:nvPr/>
          </p:nvSpPr>
          <p:spPr bwMode="auto">
            <a:xfrm>
              <a:off x="188978" y="82678"/>
              <a:ext cx="29876" cy="29180"/>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8112" name="Freeform 295"/>
            <p:cNvSpPr/>
            <p:nvPr/>
          </p:nvSpPr>
          <p:spPr bwMode="auto">
            <a:xfrm>
              <a:off x="157713" y="162578"/>
              <a:ext cx="31265" cy="3474"/>
            </a:xfrm>
            <a:custGeom>
              <a:avLst/>
              <a:gdLst>
                <a:gd name="T0" fmla="*/ 0 w 19"/>
                <a:gd name="T1" fmla="*/ 0 h 2"/>
                <a:gd name="T2" fmla="*/ 0 w 19"/>
                <a:gd name="T3" fmla="*/ 2147483647 h 2"/>
                <a:gd name="T4" fmla="*/ 2147483647 w 19"/>
                <a:gd name="T5" fmla="*/ 2147483647 h 2"/>
                <a:gd name="T6" fmla="*/ 2147483647 w 19"/>
                <a:gd name="T7" fmla="*/ 0 h 2"/>
                <a:gd name="T8" fmla="*/ 0 w 19"/>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2">
                  <a:moveTo>
                    <a:pt x="0" y="0"/>
                  </a:moveTo>
                  <a:cubicBezTo>
                    <a:pt x="0" y="1"/>
                    <a:pt x="0" y="1"/>
                    <a:pt x="0" y="1"/>
                  </a:cubicBezTo>
                  <a:cubicBezTo>
                    <a:pt x="19" y="1"/>
                    <a:pt x="19" y="1"/>
                    <a:pt x="19" y="1"/>
                  </a:cubicBezTo>
                  <a:cubicBezTo>
                    <a:pt x="19" y="0"/>
                    <a:pt x="19" y="0"/>
                    <a:pt x="19" y="0"/>
                  </a:cubicBezTo>
                  <a:cubicBezTo>
                    <a:pt x="13" y="1"/>
                    <a:pt x="6" y="2"/>
                    <a:pt x="0" y="0"/>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113" name="Freeform 296"/>
            <p:cNvSpPr/>
            <p:nvPr/>
          </p:nvSpPr>
          <p:spPr bwMode="auto">
            <a:xfrm>
              <a:off x="128533" y="136871"/>
              <a:ext cx="29180" cy="25706"/>
            </a:xfrm>
            <a:custGeom>
              <a:avLst/>
              <a:gdLst>
                <a:gd name="T0" fmla="*/ 0 w 18"/>
                <a:gd name="T1" fmla="*/ 0 h 16"/>
                <a:gd name="T2" fmla="*/ 0 w 18"/>
                <a:gd name="T3" fmla="*/ 2147483647 h 16"/>
                <a:gd name="T4" fmla="*/ 2147483647 w 18"/>
                <a:gd name="T5" fmla="*/ 2147483647 h 16"/>
                <a:gd name="T6" fmla="*/ 2147483647 w 18"/>
                <a:gd name="T7" fmla="*/ 0 h 16"/>
                <a:gd name="T8" fmla="*/ 0 w 18"/>
                <a:gd name="T9" fmla="*/ 0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6">
                  <a:moveTo>
                    <a:pt x="0" y="0"/>
                  </a:moveTo>
                  <a:cubicBezTo>
                    <a:pt x="0" y="5"/>
                    <a:pt x="0" y="5"/>
                    <a:pt x="0" y="5"/>
                  </a:cubicBezTo>
                  <a:cubicBezTo>
                    <a:pt x="6" y="11"/>
                    <a:pt x="12" y="14"/>
                    <a:pt x="18" y="16"/>
                  </a:cubicBezTo>
                  <a:cubicBezTo>
                    <a:pt x="18" y="0"/>
                    <a:pt x="18" y="0"/>
                    <a:pt x="18" y="0"/>
                  </a:cubicBezTo>
                  <a:lnTo>
                    <a:pt x="0" y="0"/>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114" name="Freeform 297"/>
            <p:cNvSpPr/>
            <p:nvPr/>
          </p:nvSpPr>
          <p:spPr bwMode="auto">
            <a:xfrm>
              <a:off x="188978" y="136871"/>
              <a:ext cx="29876" cy="25706"/>
            </a:xfrm>
            <a:custGeom>
              <a:avLst/>
              <a:gdLst>
                <a:gd name="T0" fmla="*/ 0 w 18"/>
                <a:gd name="T1" fmla="*/ 2147483647 h 16"/>
                <a:gd name="T2" fmla="*/ 2147483647 w 18"/>
                <a:gd name="T3" fmla="*/ 2147483647 h 16"/>
                <a:gd name="T4" fmla="*/ 2147483647 w 18"/>
                <a:gd name="T5" fmla="*/ 0 h 16"/>
                <a:gd name="T6" fmla="*/ 0 w 18"/>
                <a:gd name="T7" fmla="*/ 0 h 16"/>
                <a:gd name="T8" fmla="*/ 0 w 18"/>
                <a:gd name="T9" fmla="*/ 2147483647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6">
                  <a:moveTo>
                    <a:pt x="0" y="16"/>
                  </a:moveTo>
                  <a:cubicBezTo>
                    <a:pt x="7" y="14"/>
                    <a:pt x="13" y="12"/>
                    <a:pt x="18" y="10"/>
                  </a:cubicBezTo>
                  <a:cubicBezTo>
                    <a:pt x="18" y="0"/>
                    <a:pt x="18" y="0"/>
                    <a:pt x="18" y="0"/>
                  </a:cubicBezTo>
                  <a:cubicBezTo>
                    <a:pt x="0" y="0"/>
                    <a:pt x="0" y="0"/>
                    <a:pt x="0" y="0"/>
                  </a:cubicBezTo>
                  <a:lnTo>
                    <a:pt x="0" y="16"/>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37977" name="Freeform 298"/>
          <p:cNvSpPr>
            <a:spLocks noEditPoints="1"/>
          </p:cNvSpPr>
          <p:nvPr/>
        </p:nvSpPr>
        <p:spPr bwMode="auto">
          <a:xfrm>
            <a:off x="6613922" y="2415333"/>
            <a:ext cx="198834" cy="267974"/>
          </a:xfrm>
          <a:custGeom>
            <a:avLst/>
            <a:gdLst>
              <a:gd name="T0" fmla="*/ 2147483647 w 146"/>
              <a:gd name="T1" fmla="*/ 2147483647 h 196"/>
              <a:gd name="T2" fmla="*/ 2147483647 w 146"/>
              <a:gd name="T3" fmla="*/ 2147483647 h 196"/>
              <a:gd name="T4" fmla="*/ 2147483647 w 146"/>
              <a:gd name="T5" fmla="*/ 2147483647 h 196"/>
              <a:gd name="T6" fmla="*/ 2147483647 w 146"/>
              <a:gd name="T7" fmla="*/ 2147483647 h 196"/>
              <a:gd name="T8" fmla="*/ 2147483647 w 146"/>
              <a:gd name="T9" fmla="*/ 2147483647 h 196"/>
              <a:gd name="T10" fmla="*/ 2147483647 w 146"/>
              <a:gd name="T11" fmla="*/ 2147483647 h 196"/>
              <a:gd name="T12" fmla="*/ 2147483647 w 146"/>
              <a:gd name="T13" fmla="*/ 2147483647 h 196"/>
              <a:gd name="T14" fmla="*/ 2147483647 w 146"/>
              <a:gd name="T15" fmla="*/ 2147483647 h 196"/>
              <a:gd name="T16" fmla="*/ 2147483647 w 146"/>
              <a:gd name="T17" fmla="*/ 2147483647 h 196"/>
              <a:gd name="T18" fmla="*/ 2147483647 w 146"/>
              <a:gd name="T19" fmla="*/ 0 h 196"/>
              <a:gd name="T20" fmla="*/ 2147483647 w 146"/>
              <a:gd name="T21" fmla="*/ 2147483647 h 196"/>
              <a:gd name="T22" fmla="*/ 2147483647 w 146"/>
              <a:gd name="T23" fmla="*/ 2147483647 h 196"/>
              <a:gd name="T24" fmla="*/ 2147483647 w 146"/>
              <a:gd name="T25" fmla="*/ 2147483647 h 196"/>
              <a:gd name="T26" fmla="*/ 2147483647 w 146"/>
              <a:gd name="T27" fmla="*/ 2147483647 h 196"/>
              <a:gd name="T28" fmla="*/ 0 w 146"/>
              <a:gd name="T29" fmla="*/ 2147483647 h 196"/>
              <a:gd name="T30" fmla="*/ 2147483647 w 146"/>
              <a:gd name="T31" fmla="*/ 2147483647 h 196"/>
              <a:gd name="T32" fmla="*/ 2147483647 w 146"/>
              <a:gd name="T33" fmla="*/ 2147483647 h 196"/>
              <a:gd name="T34" fmla="*/ 2147483647 w 146"/>
              <a:gd name="T35" fmla="*/ 2147483647 h 196"/>
              <a:gd name="T36" fmla="*/ 2147483647 w 146"/>
              <a:gd name="T37" fmla="*/ 2147483647 h 196"/>
              <a:gd name="T38" fmla="*/ 2147483647 w 146"/>
              <a:gd name="T39" fmla="*/ 2147483647 h 196"/>
              <a:gd name="T40" fmla="*/ 2147483647 w 146"/>
              <a:gd name="T41" fmla="*/ 2147483647 h 196"/>
              <a:gd name="T42" fmla="*/ 2147483647 w 146"/>
              <a:gd name="T43" fmla="*/ 2147483647 h 196"/>
              <a:gd name="T44" fmla="*/ 2147483647 w 146"/>
              <a:gd name="T45" fmla="*/ 2147483647 h 196"/>
              <a:gd name="T46" fmla="*/ 2147483647 w 146"/>
              <a:gd name="T47" fmla="*/ 2147483647 h 196"/>
              <a:gd name="T48" fmla="*/ 2147483647 w 146"/>
              <a:gd name="T49" fmla="*/ 2147483647 h 196"/>
              <a:gd name="T50" fmla="*/ 2147483647 w 146"/>
              <a:gd name="T51" fmla="*/ 2147483647 h 196"/>
              <a:gd name="T52" fmla="*/ 2147483647 w 146"/>
              <a:gd name="T53" fmla="*/ 2147483647 h 196"/>
              <a:gd name="T54" fmla="*/ 2147483647 w 146"/>
              <a:gd name="T55" fmla="*/ 2147483647 h 196"/>
              <a:gd name="T56" fmla="*/ 2147483647 w 146"/>
              <a:gd name="T57" fmla="*/ 2147483647 h 196"/>
              <a:gd name="T58" fmla="*/ 2147483647 w 146"/>
              <a:gd name="T59" fmla="*/ 2147483647 h 196"/>
              <a:gd name="T60" fmla="*/ 2147483647 w 146"/>
              <a:gd name="T61" fmla="*/ 2147483647 h 196"/>
              <a:gd name="T62" fmla="*/ 2147483647 w 146"/>
              <a:gd name="T63" fmla="*/ 2147483647 h 196"/>
              <a:gd name="T64" fmla="*/ 2147483647 w 146"/>
              <a:gd name="T65" fmla="*/ 2147483647 h 196"/>
              <a:gd name="T66" fmla="*/ 2147483647 w 146"/>
              <a:gd name="T67" fmla="*/ 2147483647 h 19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46" h="196">
                <a:moveTo>
                  <a:pt x="114" y="118"/>
                </a:moveTo>
                <a:cubicBezTo>
                  <a:pt x="115" y="117"/>
                  <a:pt x="115" y="117"/>
                  <a:pt x="115" y="117"/>
                </a:cubicBezTo>
                <a:cubicBezTo>
                  <a:pt x="121" y="111"/>
                  <a:pt x="123" y="102"/>
                  <a:pt x="122" y="94"/>
                </a:cubicBezTo>
                <a:cubicBezTo>
                  <a:pt x="123" y="91"/>
                  <a:pt x="125" y="88"/>
                  <a:pt x="125" y="84"/>
                </a:cubicBezTo>
                <a:cubicBezTo>
                  <a:pt x="130" y="79"/>
                  <a:pt x="133" y="73"/>
                  <a:pt x="133" y="65"/>
                </a:cubicBezTo>
                <a:cubicBezTo>
                  <a:pt x="133" y="55"/>
                  <a:pt x="128" y="47"/>
                  <a:pt x="120" y="42"/>
                </a:cubicBezTo>
                <a:cubicBezTo>
                  <a:pt x="119" y="41"/>
                  <a:pt x="119" y="40"/>
                  <a:pt x="118" y="40"/>
                </a:cubicBezTo>
                <a:cubicBezTo>
                  <a:pt x="118" y="33"/>
                  <a:pt x="115" y="26"/>
                  <a:pt x="110" y="21"/>
                </a:cubicBezTo>
                <a:cubicBezTo>
                  <a:pt x="105" y="16"/>
                  <a:pt x="99" y="13"/>
                  <a:pt x="92" y="13"/>
                </a:cubicBezTo>
                <a:cubicBezTo>
                  <a:pt x="88" y="5"/>
                  <a:pt x="79" y="0"/>
                  <a:pt x="70" y="0"/>
                </a:cubicBezTo>
                <a:cubicBezTo>
                  <a:pt x="60" y="0"/>
                  <a:pt x="51" y="5"/>
                  <a:pt x="47" y="13"/>
                </a:cubicBezTo>
                <a:cubicBezTo>
                  <a:pt x="37" y="10"/>
                  <a:pt x="26" y="12"/>
                  <a:pt x="19" y="19"/>
                </a:cubicBezTo>
                <a:cubicBezTo>
                  <a:pt x="12" y="26"/>
                  <a:pt x="10" y="37"/>
                  <a:pt x="12" y="46"/>
                </a:cubicBezTo>
                <a:cubicBezTo>
                  <a:pt x="12" y="46"/>
                  <a:pt x="12" y="47"/>
                  <a:pt x="12" y="47"/>
                </a:cubicBezTo>
                <a:cubicBezTo>
                  <a:pt x="5" y="52"/>
                  <a:pt x="0" y="60"/>
                  <a:pt x="0" y="69"/>
                </a:cubicBezTo>
                <a:cubicBezTo>
                  <a:pt x="0" y="77"/>
                  <a:pt x="4" y="84"/>
                  <a:pt x="10" y="89"/>
                </a:cubicBezTo>
                <a:cubicBezTo>
                  <a:pt x="10" y="91"/>
                  <a:pt x="11" y="92"/>
                  <a:pt x="11" y="94"/>
                </a:cubicBezTo>
                <a:cubicBezTo>
                  <a:pt x="10" y="102"/>
                  <a:pt x="13" y="111"/>
                  <a:pt x="19" y="117"/>
                </a:cubicBezTo>
                <a:cubicBezTo>
                  <a:pt x="21" y="119"/>
                  <a:pt x="23" y="120"/>
                  <a:pt x="25" y="121"/>
                </a:cubicBezTo>
                <a:cubicBezTo>
                  <a:pt x="6" y="167"/>
                  <a:pt x="6" y="167"/>
                  <a:pt x="6" y="167"/>
                </a:cubicBezTo>
                <a:cubicBezTo>
                  <a:pt x="32" y="162"/>
                  <a:pt x="32" y="162"/>
                  <a:pt x="32" y="162"/>
                </a:cubicBezTo>
                <a:cubicBezTo>
                  <a:pt x="44" y="182"/>
                  <a:pt x="44" y="182"/>
                  <a:pt x="44" y="182"/>
                </a:cubicBezTo>
                <a:cubicBezTo>
                  <a:pt x="62" y="136"/>
                  <a:pt x="62" y="136"/>
                  <a:pt x="62" y="136"/>
                </a:cubicBezTo>
                <a:cubicBezTo>
                  <a:pt x="64" y="136"/>
                  <a:pt x="66" y="137"/>
                  <a:pt x="68" y="137"/>
                </a:cubicBezTo>
                <a:cubicBezTo>
                  <a:pt x="72" y="137"/>
                  <a:pt x="75" y="136"/>
                  <a:pt x="78" y="135"/>
                </a:cubicBezTo>
                <a:cubicBezTo>
                  <a:pt x="111" y="196"/>
                  <a:pt x="111" y="196"/>
                  <a:pt x="111" y="196"/>
                </a:cubicBezTo>
                <a:cubicBezTo>
                  <a:pt x="122" y="172"/>
                  <a:pt x="122" y="172"/>
                  <a:pt x="122" y="172"/>
                </a:cubicBezTo>
                <a:cubicBezTo>
                  <a:pt x="146" y="177"/>
                  <a:pt x="146" y="177"/>
                  <a:pt x="146" y="177"/>
                </a:cubicBezTo>
                <a:lnTo>
                  <a:pt x="114" y="118"/>
                </a:lnTo>
                <a:close/>
                <a:moveTo>
                  <a:pt x="67" y="118"/>
                </a:moveTo>
                <a:cubicBezTo>
                  <a:pt x="40" y="118"/>
                  <a:pt x="18" y="97"/>
                  <a:pt x="18" y="70"/>
                </a:cubicBezTo>
                <a:cubicBezTo>
                  <a:pt x="18" y="43"/>
                  <a:pt x="40" y="21"/>
                  <a:pt x="67" y="21"/>
                </a:cubicBezTo>
                <a:cubicBezTo>
                  <a:pt x="94" y="21"/>
                  <a:pt x="116" y="43"/>
                  <a:pt x="116" y="70"/>
                </a:cubicBezTo>
                <a:cubicBezTo>
                  <a:pt x="116" y="97"/>
                  <a:pt x="94" y="118"/>
                  <a:pt x="67" y="118"/>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grpSp>
        <p:nvGrpSpPr>
          <p:cNvPr id="37978" name="组合 497"/>
          <p:cNvGrpSpPr/>
          <p:nvPr/>
        </p:nvGrpSpPr>
        <p:grpSpPr bwMode="auto">
          <a:xfrm>
            <a:off x="7018735" y="2429625"/>
            <a:ext cx="271463" cy="219143"/>
            <a:chOff x="0" y="0"/>
            <a:chExt cx="326543" cy="262624"/>
          </a:xfrm>
        </p:grpSpPr>
        <p:sp>
          <p:nvSpPr>
            <p:cNvPr id="38081" name="Freeform 299"/>
            <p:cNvSpPr>
              <a:spLocks noEditPoints="1"/>
            </p:cNvSpPr>
            <p:nvPr/>
          </p:nvSpPr>
          <p:spPr bwMode="auto">
            <a:xfrm>
              <a:off x="0" y="0"/>
              <a:ext cx="149376" cy="262624"/>
            </a:xfrm>
            <a:custGeom>
              <a:avLst/>
              <a:gdLst>
                <a:gd name="T0" fmla="*/ 2147483647 w 91"/>
                <a:gd name="T1" fmla="*/ 2147483647 h 160"/>
                <a:gd name="T2" fmla="*/ 2147483647 w 91"/>
                <a:gd name="T3" fmla="*/ 2147483647 h 160"/>
                <a:gd name="T4" fmla="*/ 2147483647 w 91"/>
                <a:gd name="T5" fmla="*/ 2147483647 h 160"/>
                <a:gd name="T6" fmla="*/ 2147483647 w 91"/>
                <a:gd name="T7" fmla="*/ 2147483647 h 160"/>
                <a:gd name="T8" fmla="*/ 2147483647 w 91"/>
                <a:gd name="T9" fmla="*/ 2147483647 h 160"/>
                <a:gd name="T10" fmla="*/ 2147483647 w 91"/>
                <a:gd name="T11" fmla="*/ 2147483647 h 160"/>
                <a:gd name="T12" fmla="*/ 2147483647 w 91"/>
                <a:gd name="T13" fmla="*/ 2147483647 h 160"/>
                <a:gd name="T14" fmla="*/ 2147483647 w 91"/>
                <a:gd name="T15" fmla="*/ 2147483647 h 160"/>
                <a:gd name="T16" fmla="*/ 2147483647 w 91"/>
                <a:gd name="T17" fmla="*/ 2147483647 h 160"/>
                <a:gd name="T18" fmla="*/ 2147483647 w 91"/>
                <a:gd name="T19" fmla="*/ 2147483647 h 160"/>
                <a:gd name="T20" fmla="*/ 2147483647 w 91"/>
                <a:gd name="T21" fmla="*/ 2147483647 h 160"/>
                <a:gd name="T22" fmla="*/ 2147483647 w 91"/>
                <a:gd name="T23" fmla="*/ 2147483647 h 160"/>
                <a:gd name="T24" fmla="*/ 2147483647 w 91"/>
                <a:gd name="T25" fmla="*/ 2147483647 h 160"/>
                <a:gd name="T26" fmla="*/ 2147483647 w 91"/>
                <a:gd name="T27" fmla="*/ 2147483647 h 160"/>
                <a:gd name="T28" fmla="*/ 2147483647 w 91"/>
                <a:gd name="T29" fmla="*/ 2147483647 h 160"/>
                <a:gd name="T30" fmla="*/ 2147483647 w 91"/>
                <a:gd name="T31" fmla="*/ 2147483647 h 160"/>
                <a:gd name="T32" fmla="*/ 0 w 91"/>
                <a:gd name="T33" fmla="*/ 2147483647 h 160"/>
                <a:gd name="T34" fmla="*/ 2147483647 w 91"/>
                <a:gd name="T35" fmla="*/ 2147483647 h 160"/>
                <a:gd name="T36" fmla="*/ 2147483647 w 91"/>
                <a:gd name="T37" fmla="*/ 2147483647 h 160"/>
                <a:gd name="T38" fmla="*/ 2147483647 w 91"/>
                <a:gd name="T39" fmla="*/ 2147483647 h 160"/>
                <a:gd name="T40" fmla="*/ 2147483647 w 91"/>
                <a:gd name="T41" fmla="*/ 2147483647 h 160"/>
                <a:gd name="T42" fmla="*/ 2147483647 w 91"/>
                <a:gd name="T43" fmla="*/ 2147483647 h 160"/>
                <a:gd name="T44" fmla="*/ 2147483647 w 91"/>
                <a:gd name="T45" fmla="*/ 2147483647 h 160"/>
                <a:gd name="T46" fmla="*/ 2147483647 w 91"/>
                <a:gd name="T47" fmla="*/ 2147483647 h 160"/>
                <a:gd name="T48" fmla="*/ 2147483647 w 91"/>
                <a:gd name="T49" fmla="*/ 2147483647 h 160"/>
                <a:gd name="T50" fmla="*/ 2147483647 w 91"/>
                <a:gd name="T51" fmla="*/ 2147483647 h 160"/>
                <a:gd name="T52" fmla="*/ 2147483647 w 91"/>
                <a:gd name="T53" fmla="*/ 2147483647 h 160"/>
                <a:gd name="T54" fmla="*/ 2147483647 w 91"/>
                <a:gd name="T55" fmla="*/ 2147483647 h 160"/>
                <a:gd name="T56" fmla="*/ 2147483647 w 91"/>
                <a:gd name="T57" fmla="*/ 2147483647 h 1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91" h="160">
                  <a:moveTo>
                    <a:pt x="84" y="81"/>
                  </a:moveTo>
                  <a:cubicBezTo>
                    <a:pt x="79" y="13"/>
                    <a:pt x="79" y="13"/>
                    <a:pt x="79" y="13"/>
                  </a:cubicBezTo>
                  <a:cubicBezTo>
                    <a:pt x="79" y="11"/>
                    <a:pt x="79" y="10"/>
                    <a:pt x="79" y="8"/>
                  </a:cubicBezTo>
                  <a:cubicBezTo>
                    <a:pt x="79" y="1"/>
                    <a:pt x="79" y="1"/>
                    <a:pt x="79" y="1"/>
                  </a:cubicBezTo>
                  <a:cubicBezTo>
                    <a:pt x="79" y="1"/>
                    <a:pt x="79" y="1"/>
                    <a:pt x="79" y="1"/>
                  </a:cubicBezTo>
                  <a:cubicBezTo>
                    <a:pt x="79" y="1"/>
                    <a:pt x="79" y="1"/>
                    <a:pt x="79" y="1"/>
                  </a:cubicBezTo>
                  <a:cubicBezTo>
                    <a:pt x="76" y="0"/>
                    <a:pt x="73" y="1"/>
                    <a:pt x="70" y="1"/>
                  </a:cubicBezTo>
                  <a:cubicBezTo>
                    <a:pt x="62" y="1"/>
                    <a:pt x="62" y="1"/>
                    <a:pt x="62" y="1"/>
                  </a:cubicBezTo>
                  <a:cubicBezTo>
                    <a:pt x="62" y="1"/>
                    <a:pt x="62" y="1"/>
                    <a:pt x="62" y="1"/>
                  </a:cubicBezTo>
                  <a:cubicBezTo>
                    <a:pt x="64" y="3"/>
                    <a:pt x="67" y="4"/>
                    <a:pt x="70" y="5"/>
                  </a:cubicBezTo>
                  <a:cubicBezTo>
                    <a:pt x="72" y="5"/>
                    <a:pt x="73" y="5"/>
                    <a:pt x="75" y="5"/>
                  </a:cubicBezTo>
                  <a:cubicBezTo>
                    <a:pt x="75" y="5"/>
                    <a:pt x="75" y="5"/>
                    <a:pt x="75" y="5"/>
                  </a:cubicBezTo>
                  <a:cubicBezTo>
                    <a:pt x="75" y="6"/>
                    <a:pt x="76" y="7"/>
                    <a:pt x="76" y="8"/>
                  </a:cubicBezTo>
                  <a:cubicBezTo>
                    <a:pt x="76" y="8"/>
                    <a:pt x="76" y="8"/>
                    <a:pt x="76" y="8"/>
                  </a:cubicBezTo>
                  <a:cubicBezTo>
                    <a:pt x="43" y="8"/>
                    <a:pt x="43" y="8"/>
                    <a:pt x="43" y="8"/>
                  </a:cubicBezTo>
                  <a:cubicBezTo>
                    <a:pt x="42" y="8"/>
                    <a:pt x="42" y="8"/>
                    <a:pt x="42" y="8"/>
                  </a:cubicBezTo>
                  <a:cubicBezTo>
                    <a:pt x="41" y="9"/>
                    <a:pt x="0" y="39"/>
                    <a:pt x="0" y="122"/>
                  </a:cubicBezTo>
                  <a:cubicBezTo>
                    <a:pt x="24" y="122"/>
                    <a:pt x="24" y="122"/>
                    <a:pt x="24" y="122"/>
                  </a:cubicBezTo>
                  <a:cubicBezTo>
                    <a:pt x="24" y="83"/>
                    <a:pt x="34" y="58"/>
                    <a:pt x="43" y="44"/>
                  </a:cubicBezTo>
                  <a:cubicBezTo>
                    <a:pt x="43" y="113"/>
                    <a:pt x="43" y="113"/>
                    <a:pt x="43" y="113"/>
                  </a:cubicBezTo>
                  <a:cubicBezTo>
                    <a:pt x="38" y="146"/>
                    <a:pt x="38" y="146"/>
                    <a:pt x="38" y="146"/>
                  </a:cubicBezTo>
                  <a:cubicBezTo>
                    <a:pt x="38" y="146"/>
                    <a:pt x="62" y="159"/>
                    <a:pt x="91" y="160"/>
                  </a:cubicBezTo>
                  <a:cubicBezTo>
                    <a:pt x="91" y="98"/>
                    <a:pt x="91" y="98"/>
                    <a:pt x="91" y="98"/>
                  </a:cubicBezTo>
                  <a:cubicBezTo>
                    <a:pt x="86" y="95"/>
                    <a:pt x="84" y="89"/>
                    <a:pt x="84" y="81"/>
                  </a:cubicBezTo>
                  <a:close/>
                  <a:moveTo>
                    <a:pt x="71" y="123"/>
                  </a:moveTo>
                  <a:cubicBezTo>
                    <a:pt x="47" y="119"/>
                    <a:pt x="47" y="119"/>
                    <a:pt x="47" y="119"/>
                  </a:cubicBezTo>
                  <a:cubicBezTo>
                    <a:pt x="47" y="117"/>
                    <a:pt x="47" y="117"/>
                    <a:pt x="47" y="117"/>
                  </a:cubicBezTo>
                  <a:cubicBezTo>
                    <a:pt x="71" y="121"/>
                    <a:pt x="71" y="121"/>
                    <a:pt x="71" y="121"/>
                  </a:cubicBezTo>
                  <a:lnTo>
                    <a:pt x="71" y="123"/>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082" name="Freeform 300"/>
            <p:cNvSpPr>
              <a:spLocks noEditPoints="1"/>
            </p:cNvSpPr>
            <p:nvPr/>
          </p:nvSpPr>
          <p:spPr bwMode="auto">
            <a:xfrm>
              <a:off x="175777" y="0"/>
              <a:ext cx="150766" cy="262624"/>
            </a:xfrm>
            <a:custGeom>
              <a:avLst/>
              <a:gdLst>
                <a:gd name="T0" fmla="*/ 2147483647 w 92"/>
                <a:gd name="T1" fmla="*/ 2147483647 h 160"/>
                <a:gd name="T2" fmla="*/ 2147483647 w 92"/>
                <a:gd name="T3" fmla="*/ 2147483647 h 160"/>
                <a:gd name="T4" fmla="*/ 2147483647 w 92"/>
                <a:gd name="T5" fmla="*/ 2147483647 h 160"/>
                <a:gd name="T6" fmla="*/ 2147483647 w 92"/>
                <a:gd name="T7" fmla="*/ 2147483647 h 160"/>
                <a:gd name="T8" fmla="*/ 2147483647 w 92"/>
                <a:gd name="T9" fmla="*/ 2147483647 h 160"/>
                <a:gd name="T10" fmla="*/ 2147483647 w 92"/>
                <a:gd name="T11" fmla="*/ 2147483647 h 160"/>
                <a:gd name="T12" fmla="*/ 2147483647 w 92"/>
                <a:gd name="T13" fmla="*/ 2147483647 h 160"/>
                <a:gd name="T14" fmla="*/ 2147483647 w 92"/>
                <a:gd name="T15" fmla="*/ 2147483647 h 160"/>
                <a:gd name="T16" fmla="*/ 2147483647 w 92"/>
                <a:gd name="T17" fmla="*/ 2147483647 h 160"/>
                <a:gd name="T18" fmla="*/ 2147483647 w 92"/>
                <a:gd name="T19" fmla="*/ 2147483647 h 160"/>
                <a:gd name="T20" fmla="*/ 2147483647 w 92"/>
                <a:gd name="T21" fmla="*/ 2147483647 h 160"/>
                <a:gd name="T22" fmla="*/ 2147483647 w 92"/>
                <a:gd name="T23" fmla="*/ 2147483647 h 160"/>
                <a:gd name="T24" fmla="*/ 2147483647 w 92"/>
                <a:gd name="T25" fmla="*/ 2147483647 h 160"/>
                <a:gd name="T26" fmla="*/ 2147483647 w 92"/>
                <a:gd name="T27" fmla="*/ 2147483647 h 160"/>
                <a:gd name="T28" fmla="*/ 2147483647 w 92"/>
                <a:gd name="T29" fmla="*/ 2147483647 h 160"/>
                <a:gd name="T30" fmla="*/ 2147483647 w 92"/>
                <a:gd name="T31" fmla="*/ 2147483647 h 160"/>
                <a:gd name="T32" fmla="*/ 2147483647 w 92"/>
                <a:gd name="T33" fmla="*/ 2147483647 h 160"/>
                <a:gd name="T34" fmla="*/ 2147483647 w 92"/>
                <a:gd name="T35" fmla="*/ 2147483647 h 160"/>
                <a:gd name="T36" fmla="*/ 0 w 92"/>
                <a:gd name="T37" fmla="*/ 2147483647 h 160"/>
                <a:gd name="T38" fmla="*/ 0 w 92"/>
                <a:gd name="T39" fmla="*/ 2147483647 h 160"/>
                <a:gd name="T40" fmla="*/ 2147483647 w 92"/>
                <a:gd name="T41" fmla="*/ 2147483647 h 160"/>
                <a:gd name="T42" fmla="*/ 2147483647 w 92"/>
                <a:gd name="T43" fmla="*/ 2147483647 h 160"/>
                <a:gd name="T44" fmla="*/ 2147483647 w 92"/>
                <a:gd name="T45" fmla="*/ 2147483647 h 160"/>
                <a:gd name="T46" fmla="*/ 2147483647 w 92"/>
                <a:gd name="T47" fmla="*/ 2147483647 h 160"/>
                <a:gd name="T48" fmla="*/ 2147483647 w 92"/>
                <a:gd name="T49" fmla="*/ 2147483647 h 160"/>
                <a:gd name="T50" fmla="*/ 2147483647 w 92"/>
                <a:gd name="T51" fmla="*/ 2147483647 h 160"/>
                <a:gd name="T52" fmla="*/ 2147483647 w 92"/>
                <a:gd name="T53" fmla="*/ 2147483647 h 160"/>
                <a:gd name="T54" fmla="*/ 2147483647 w 92"/>
                <a:gd name="T55" fmla="*/ 2147483647 h 160"/>
                <a:gd name="T56" fmla="*/ 2147483647 w 92"/>
                <a:gd name="T57" fmla="*/ 2147483647 h 160"/>
                <a:gd name="T58" fmla="*/ 2147483647 w 92"/>
                <a:gd name="T59" fmla="*/ 2147483647 h 160"/>
                <a:gd name="T60" fmla="*/ 2147483647 w 92"/>
                <a:gd name="T61" fmla="*/ 2147483647 h 16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92" h="160">
                  <a:moveTo>
                    <a:pt x="49" y="8"/>
                  </a:moveTo>
                  <a:cubicBezTo>
                    <a:pt x="49" y="8"/>
                    <a:pt x="49" y="8"/>
                    <a:pt x="49" y="8"/>
                  </a:cubicBezTo>
                  <a:cubicBezTo>
                    <a:pt x="14" y="8"/>
                    <a:pt x="14" y="8"/>
                    <a:pt x="14" y="8"/>
                  </a:cubicBezTo>
                  <a:cubicBezTo>
                    <a:pt x="14" y="8"/>
                    <a:pt x="14" y="8"/>
                    <a:pt x="14" y="8"/>
                  </a:cubicBezTo>
                  <a:cubicBezTo>
                    <a:pt x="14" y="7"/>
                    <a:pt x="14" y="6"/>
                    <a:pt x="14" y="5"/>
                  </a:cubicBezTo>
                  <a:cubicBezTo>
                    <a:pt x="15" y="5"/>
                    <a:pt x="15" y="5"/>
                    <a:pt x="15" y="5"/>
                  </a:cubicBezTo>
                  <a:cubicBezTo>
                    <a:pt x="16" y="5"/>
                    <a:pt x="18" y="5"/>
                    <a:pt x="19" y="5"/>
                  </a:cubicBezTo>
                  <a:cubicBezTo>
                    <a:pt x="22" y="4"/>
                    <a:pt x="25" y="3"/>
                    <a:pt x="28" y="1"/>
                  </a:cubicBezTo>
                  <a:cubicBezTo>
                    <a:pt x="28" y="1"/>
                    <a:pt x="28" y="1"/>
                    <a:pt x="28" y="1"/>
                  </a:cubicBezTo>
                  <a:cubicBezTo>
                    <a:pt x="19" y="1"/>
                    <a:pt x="19" y="1"/>
                    <a:pt x="19" y="1"/>
                  </a:cubicBezTo>
                  <a:cubicBezTo>
                    <a:pt x="16" y="1"/>
                    <a:pt x="13" y="0"/>
                    <a:pt x="11" y="1"/>
                  </a:cubicBezTo>
                  <a:cubicBezTo>
                    <a:pt x="10" y="1"/>
                    <a:pt x="10" y="1"/>
                    <a:pt x="10" y="1"/>
                  </a:cubicBezTo>
                  <a:cubicBezTo>
                    <a:pt x="10" y="1"/>
                    <a:pt x="10" y="1"/>
                    <a:pt x="10" y="1"/>
                  </a:cubicBezTo>
                  <a:cubicBezTo>
                    <a:pt x="10" y="8"/>
                    <a:pt x="10" y="8"/>
                    <a:pt x="10" y="8"/>
                  </a:cubicBezTo>
                  <a:cubicBezTo>
                    <a:pt x="10" y="8"/>
                    <a:pt x="10" y="8"/>
                    <a:pt x="10" y="8"/>
                  </a:cubicBezTo>
                  <a:cubicBezTo>
                    <a:pt x="10" y="8"/>
                    <a:pt x="10" y="8"/>
                    <a:pt x="10" y="8"/>
                  </a:cubicBezTo>
                  <a:cubicBezTo>
                    <a:pt x="11" y="14"/>
                    <a:pt x="11" y="14"/>
                    <a:pt x="11" y="14"/>
                  </a:cubicBezTo>
                  <a:cubicBezTo>
                    <a:pt x="6" y="81"/>
                    <a:pt x="6" y="81"/>
                    <a:pt x="6" y="81"/>
                  </a:cubicBezTo>
                  <a:cubicBezTo>
                    <a:pt x="6" y="88"/>
                    <a:pt x="4" y="94"/>
                    <a:pt x="0" y="98"/>
                  </a:cubicBezTo>
                  <a:cubicBezTo>
                    <a:pt x="0" y="160"/>
                    <a:pt x="0" y="160"/>
                    <a:pt x="0" y="160"/>
                  </a:cubicBezTo>
                  <a:cubicBezTo>
                    <a:pt x="15" y="159"/>
                    <a:pt x="37" y="156"/>
                    <a:pt x="54" y="151"/>
                  </a:cubicBezTo>
                  <a:cubicBezTo>
                    <a:pt x="49" y="115"/>
                    <a:pt x="49" y="115"/>
                    <a:pt x="49" y="115"/>
                  </a:cubicBezTo>
                  <a:cubicBezTo>
                    <a:pt x="49" y="44"/>
                    <a:pt x="49" y="44"/>
                    <a:pt x="49" y="44"/>
                  </a:cubicBezTo>
                  <a:cubicBezTo>
                    <a:pt x="58" y="59"/>
                    <a:pt x="67" y="83"/>
                    <a:pt x="67" y="122"/>
                  </a:cubicBezTo>
                  <a:cubicBezTo>
                    <a:pt x="92" y="122"/>
                    <a:pt x="92" y="122"/>
                    <a:pt x="92" y="122"/>
                  </a:cubicBezTo>
                  <a:cubicBezTo>
                    <a:pt x="92" y="39"/>
                    <a:pt x="51" y="9"/>
                    <a:pt x="49" y="8"/>
                  </a:cubicBezTo>
                  <a:close/>
                  <a:moveTo>
                    <a:pt x="18" y="123"/>
                  </a:moveTo>
                  <a:cubicBezTo>
                    <a:pt x="18" y="121"/>
                    <a:pt x="18" y="121"/>
                    <a:pt x="18" y="121"/>
                  </a:cubicBezTo>
                  <a:cubicBezTo>
                    <a:pt x="42" y="117"/>
                    <a:pt x="42" y="117"/>
                    <a:pt x="42" y="117"/>
                  </a:cubicBezTo>
                  <a:cubicBezTo>
                    <a:pt x="43" y="119"/>
                    <a:pt x="43" y="119"/>
                    <a:pt x="43" y="119"/>
                  </a:cubicBezTo>
                  <a:lnTo>
                    <a:pt x="18" y="123"/>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083" name="Rectangle 301"/>
            <p:cNvSpPr>
              <a:spLocks noChangeArrowheads="1"/>
            </p:cNvSpPr>
            <p:nvPr/>
          </p:nvSpPr>
          <p:spPr bwMode="auto">
            <a:xfrm>
              <a:off x="152156" y="96573"/>
              <a:ext cx="20149" cy="13201"/>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8084" name="Rectangle 302"/>
            <p:cNvSpPr>
              <a:spLocks noChangeArrowheads="1"/>
            </p:cNvSpPr>
            <p:nvPr/>
          </p:nvSpPr>
          <p:spPr bwMode="auto">
            <a:xfrm>
              <a:off x="152156" y="119501"/>
              <a:ext cx="20149" cy="11811"/>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8085" name="Freeform 303"/>
            <p:cNvSpPr/>
            <p:nvPr/>
          </p:nvSpPr>
          <p:spPr bwMode="auto">
            <a:xfrm>
              <a:off x="152156" y="7642"/>
              <a:ext cx="20149" cy="34739"/>
            </a:xfrm>
            <a:custGeom>
              <a:avLst/>
              <a:gdLst>
                <a:gd name="T0" fmla="*/ 2147483647 w 29"/>
                <a:gd name="T1" fmla="*/ 2147483647 h 50"/>
                <a:gd name="T2" fmla="*/ 2147483647 w 29"/>
                <a:gd name="T3" fmla="*/ 2147483647 h 50"/>
                <a:gd name="T4" fmla="*/ 2147483647 w 29"/>
                <a:gd name="T5" fmla="*/ 2147483647 h 50"/>
                <a:gd name="T6" fmla="*/ 2147483647 w 29"/>
                <a:gd name="T7" fmla="*/ 2147483647 h 50"/>
                <a:gd name="T8" fmla="*/ 2147483647 w 29"/>
                <a:gd name="T9" fmla="*/ 2147483647 h 50"/>
                <a:gd name="T10" fmla="*/ 2147483647 w 29"/>
                <a:gd name="T11" fmla="*/ 0 h 50"/>
                <a:gd name="T12" fmla="*/ 0 w 29"/>
                <a:gd name="T13" fmla="*/ 0 h 50"/>
                <a:gd name="T14" fmla="*/ 0 w 29"/>
                <a:gd name="T15" fmla="*/ 2147483647 h 50"/>
                <a:gd name="T16" fmla="*/ 0 w 29"/>
                <a:gd name="T17" fmla="*/ 2147483647 h 50"/>
                <a:gd name="T18" fmla="*/ 2147483647 w 29"/>
                <a:gd name="T19" fmla="*/ 2147483647 h 50"/>
                <a:gd name="T20" fmla="*/ 2147483647 w 29"/>
                <a:gd name="T21" fmla="*/ 2147483647 h 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 h="50">
                  <a:moveTo>
                    <a:pt x="12" y="17"/>
                  </a:moveTo>
                  <a:lnTo>
                    <a:pt x="19" y="17"/>
                  </a:lnTo>
                  <a:lnTo>
                    <a:pt x="19" y="50"/>
                  </a:lnTo>
                  <a:lnTo>
                    <a:pt x="29" y="50"/>
                  </a:lnTo>
                  <a:lnTo>
                    <a:pt x="29" y="34"/>
                  </a:lnTo>
                  <a:lnTo>
                    <a:pt x="29" y="0"/>
                  </a:lnTo>
                  <a:lnTo>
                    <a:pt x="0" y="0"/>
                  </a:lnTo>
                  <a:lnTo>
                    <a:pt x="0" y="34"/>
                  </a:lnTo>
                  <a:lnTo>
                    <a:pt x="0" y="50"/>
                  </a:lnTo>
                  <a:lnTo>
                    <a:pt x="12" y="50"/>
                  </a:lnTo>
                  <a:lnTo>
                    <a:pt x="12" y="17"/>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086" name="Rectangle 304"/>
            <p:cNvSpPr>
              <a:spLocks noChangeArrowheads="1"/>
            </p:cNvSpPr>
            <p:nvPr/>
          </p:nvSpPr>
          <p:spPr bwMode="auto">
            <a:xfrm>
              <a:off x="152156" y="52108"/>
              <a:ext cx="20149" cy="11811"/>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8087" name="Rectangle 305"/>
            <p:cNvSpPr>
              <a:spLocks noChangeArrowheads="1"/>
            </p:cNvSpPr>
            <p:nvPr/>
          </p:nvSpPr>
          <p:spPr bwMode="auto">
            <a:xfrm>
              <a:off x="152156" y="75035"/>
              <a:ext cx="20149" cy="11811"/>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8088" name="Freeform 306"/>
            <p:cNvSpPr/>
            <p:nvPr/>
          </p:nvSpPr>
          <p:spPr bwMode="auto">
            <a:xfrm>
              <a:off x="149376" y="141039"/>
              <a:ext cx="26402" cy="22927"/>
            </a:xfrm>
            <a:custGeom>
              <a:avLst/>
              <a:gdLst>
                <a:gd name="T0" fmla="*/ 2147483647 w 16"/>
                <a:gd name="T1" fmla="*/ 2147483647 h 14"/>
                <a:gd name="T2" fmla="*/ 2147483647 w 16"/>
                <a:gd name="T3" fmla="*/ 0 h 14"/>
                <a:gd name="T4" fmla="*/ 2147483647 w 16"/>
                <a:gd name="T5" fmla="*/ 0 h 14"/>
                <a:gd name="T6" fmla="*/ 2147483647 w 16"/>
                <a:gd name="T7" fmla="*/ 2147483647 h 14"/>
                <a:gd name="T8" fmla="*/ 0 w 16"/>
                <a:gd name="T9" fmla="*/ 2147483647 h 14"/>
                <a:gd name="T10" fmla="*/ 0 w 16"/>
                <a:gd name="T11" fmla="*/ 2147483647 h 14"/>
                <a:gd name="T12" fmla="*/ 2147483647 w 16"/>
                <a:gd name="T13" fmla="*/ 2147483647 h 14"/>
                <a:gd name="T14" fmla="*/ 2147483647 w 16"/>
                <a:gd name="T15" fmla="*/ 2147483647 h 14"/>
                <a:gd name="T16" fmla="*/ 2147483647 w 16"/>
                <a:gd name="T17" fmla="*/ 2147483647 h 14"/>
                <a:gd name="T18" fmla="*/ 2147483647 w 16"/>
                <a:gd name="T19" fmla="*/ 2147483647 h 14"/>
                <a:gd name="T20" fmla="*/ 2147483647 w 16"/>
                <a:gd name="T21" fmla="*/ 2147483647 h 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 h="14">
                  <a:moveTo>
                    <a:pt x="14" y="7"/>
                  </a:moveTo>
                  <a:cubicBezTo>
                    <a:pt x="14" y="0"/>
                    <a:pt x="14" y="0"/>
                    <a:pt x="14" y="0"/>
                  </a:cubicBezTo>
                  <a:cubicBezTo>
                    <a:pt x="2" y="0"/>
                    <a:pt x="2" y="0"/>
                    <a:pt x="2" y="0"/>
                  </a:cubicBezTo>
                  <a:cubicBezTo>
                    <a:pt x="2" y="7"/>
                    <a:pt x="2" y="7"/>
                    <a:pt x="2" y="7"/>
                  </a:cubicBezTo>
                  <a:cubicBezTo>
                    <a:pt x="0" y="7"/>
                    <a:pt x="0" y="7"/>
                    <a:pt x="0" y="7"/>
                  </a:cubicBezTo>
                  <a:cubicBezTo>
                    <a:pt x="0" y="12"/>
                    <a:pt x="0" y="12"/>
                    <a:pt x="0" y="12"/>
                  </a:cubicBezTo>
                  <a:cubicBezTo>
                    <a:pt x="2" y="13"/>
                    <a:pt x="4" y="14"/>
                    <a:pt x="6" y="14"/>
                  </a:cubicBezTo>
                  <a:cubicBezTo>
                    <a:pt x="9" y="14"/>
                    <a:pt x="9" y="14"/>
                    <a:pt x="9" y="14"/>
                  </a:cubicBezTo>
                  <a:cubicBezTo>
                    <a:pt x="12" y="14"/>
                    <a:pt x="14" y="13"/>
                    <a:pt x="16" y="12"/>
                  </a:cubicBezTo>
                  <a:cubicBezTo>
                    <a:pt x="16" y="7"/>
                    <a:pt x="16" y="7"/>
                    <a:pt x="16" y="7"/>
                  </a:cubicBezTo>
                  <a:lnTo>
                    <a:pt x="14" y="7"/>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37979" name="Freeform 307"/>
          <p:cNvSpPr/>
          <p:nvPr/>
        </p:nvSpPr>
        <p:spPr bwMode="auto">
          <a:xfrm>
            <a:off x="7550944" y="2415333"/>
            <a:ext cx="110729" cy="247726"/>
          </a:xfrm>
          <a:custGeom>
            <a:avLst/>
            <a:gdLst>
              <a:gd name="T0" fmla="*/ 2147483647 w 81"/>
              <a:gd name="T1" fmla="*/ 2147483647 h 181"/>
              <a:gd name="T2" fmla="*/ 2147483647 w 81"/>
              <a:gd name="T3" fmla="*/ 2147483647 h 181"/>
              <a:gd name="T4" fmla="*/ 2147483647 w 81"/>
              <a:gd name="T5" fmla="*/ 0 h 181"/>
              <a:gd name="T6" fmla="*/ 2147483647 w 81"/>
              <a:gd name="T7" fmla="*/ 0 h 181"/>
              <a:gd name="T8" fmla="*/ 2147483647 w 81"/>
              <a:gd name="T9" fmla="*/ 2147483647 h 181"/>
              <a:gd name="T10" fmla="*/ 2147483647 w 81"/>
              <a:gd name="T11" fmla="*/ 2147483647 h 181"/>
              <a:gd name="T12" fmla="*/ 2147483647 w 81"/>
              <a:gd name="T13" fmla="*/ 2147483647 h 181"/>
              <a:gd name="T14" fmla="*/ 0 w 81"/>
              <a:gd name="T15" fmla="*/ 2147483647 h 181"/>
              <a:gd name="T16" fmla="*/ 0 w 81"/>
              <a:gd name="T17" fmla="*/ 2147483647 h 181"/>
              <a:gd name="T18" fmla="*/ 2147483647 w 81"/>
              <a:gd name="T19" fmla="*/ 2147483647 h 181"/>
              <a:gd name="T20" fmla="*/ 2147483647 w 81"/>
              <a:gd name="T21" fmla="*/ 2147483647 h 181"/>
              <a:gd name="T22" fmla="*/ 2147483647 w 81"/>
              <a:gd name="T23" fmla="*/ 2147483647 h 181"/>
              <a:gd name="T24" fmla="*/ 2147483647 w 81"/>
              <a:gd name="T25" fmla="*/ 2147483647 h 181"/>
              <a:gd name="T26" fmla="*/ 2147483647 w 81"/>
              <a:gd name="T27" fmla="*/ 2147483647 h 181"/>
              <a:gd name="T28" fmla="*/ 2147483647 w 81"/>
              <a:gd name="T29" fmla="*/ 2147483647 h 181"/>
              <a:gd name="T30" fmla="*/ 2147483647 w 81"/>
              <a:gd name="T31" fmla="*/ 2147483647 h 181"/>
              <a:gd name="T32" fmla="*/ 2147483647 w 81"/>
              <a:gd name="T33" fmla="*/ 2147483647 h 181"/>
              <a:gd name="T34" fmla="*/ 2147483647 w 81"/>
              <a:gd name="T35" fmla="*/ 2147483647 h 181"/>
              <a:gd name="T36" fmla="*/ 0 w 81"/>
              <a:gd name="T37" fmla="*/ 2147483647 h 181"/>
              <a:gd name="T38" fmla="*/ 0 w 81"/>
              <a:gd name="T39" fmla="*/ 2147483647 h 181"/>
              <a:gd name="T40" fmla="*/ 2147483647 w 81"/>
              <a:gd name="T41" fmla="*/ 2147483647 h 181"/>
              <a:gd name="T42" fmla="*/ 2147483647 w 81"/>
              <a:gd name="T43" fmla="*/ 2147483647 h 181"/>
              <a:gd name="T44" fmla="*/ 0 w 81"/>
              <a:gd name="T45" fmla="*/ 2147483647 h 181"/>
              <a:gd name="T46" fmla="*/ 0 w 81"/>
              <a:gd name="T47" fmla="*/ 2147483647 h 181"/>
              <a:gd name="T48" fmla="*/ 2147483647 w 81"/>
              <a:gd name="T49" fmla="*/ 2147483647 h 181"/>
              <a:gd name="T50" fmla="*/ 2147483647 w 81"/>
              <a:gd name="T51" fmla="*/ 2147483647 h 181"/>
              <a:gd name="T52" fmla="*/ 2147483647 w 81"/>
              <a:gd name="T53" fmla="*/ 2147483647 h 181"/>
              <a:gd name="T54" fmla="*/ 2147483647 w 81"/>
              <a:gd name="T55" fmla="*/ 2147483647 h 181"/>
              <a:gd name="T56" fmla="*/ 2147483647 w 81"/>
              <a:gd name="T57" fmla="*/ 2147483647 h 181"/>
              <a:gd name="T58" fmla="*/ 2147483647 w 81"/>
              <a:gd name="T59" fmla="*/ 2147483647 h 181"/>
              <a:gd name="T60" fmla="*/ 2147483647 w 81"/>
              <a:gd name="T61" fmla="*/ 2147483647 h 181"/>
              <a:gd name="T62" fmla="*/ 2147483647 w 81"/>
              <a:gd name="T63" fmla="*/ 2147483647 h 1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1" h="181">
                <a:moveTo>
                  <a:pt x="75" y="18"/>
                </a:moveTo>
                <a:cubicBezTo>
                  <a:pt x="69" y="5"/>
                  <a:pt x="48" y="3"/>
                  <a:pt x="38" y="3"/>
                </a:cubicBezTo>
                <a:cubicBezTo>
                  <a:pt x="38" y="0"/>
                  <a:pt x="38" y="0"/>
                  <a:pt x="38" y="0"/>
                </a:cubicBezTo>
                <a:cubicBezTo>
                  <a:pt x="17" y="0"/>
                  <a:pt x="17" y="0"/>
                  <a:pt x="17" y="0"/>
                </a:cubicBezTo>
                <a:cubicBezTo>
                  <a:pt x="17" y="12"/>
                  <a:pt x="17" y="12"/>
                  <a:pt x="17" y="12"/>
                </a:cubicBezTo>
                <a:cubicBezTo>
                  <a:pt x="22" y="12"/>
                  <a:pt x="22" y="12"/>
                  <a:pt x="22" y="12"/>
                </a:cubicBezTo>
                <a:cubicBezTo>
                  <a:pt x="22" y="21"/>
                  <a:pt x="22" y="21"/>
                  <a:pt x="22" y="21"/>
                </a:cubicBezTo>
                <a:cubicBezTo>
                  <a:pt x="0" y="21"/>
                  <a:pt x="0" y="21"/>
                  <a:pt x="0" y="21"/>
                </a:cubicBezTo>
                <a:cubicBezTo>
                  <a:pt x="0" y="34"/>
                  <a:pt x="0" y="34"/>
                  <a:pt x="0" y="34"/>
                </a:cubicBezTo>
                <a:cubicBezTo>
                  <a:pt x="55" y="34"/>
                  <a:pt x="55" y="34"/>
                  <a:pt x="55" y="34"/>
                </a:cubicBezTo>
                <a:cubicBezTo>
                  <a:pt x="55" y="21"/>
                  <a:pt x="55" y="21"/>
                  <a:pt x="55" y="21"/>
                </a:cubicBezTo>
                <a:cubicBezTo>
                  <a:pt x="33" y="21"/>
                  <a:pt x="33" y="21"/>
                  <a:pt x="33" y="21"/>
                </a:cubicBezTo>
                <a:cubicBezTo>
                  <a:pt x="33" y="12"/>
                  <a:pt x="33" y="12"/>
                  <a:pt x="33" y="12"/>
                </a:cubicBezTo>
                <a:cubicBezTo>
                  <a:pt x="38" y="12"/>
                  <a:pt x="38" y="12"/>
                  <a:pt x="38" y="12"/>
                </a:cubicBezTo>
                <a:cubicBezTo>
                  <a:pt x="38" y="9"/>
                  <a:pt x="38" y="9"/>
                  <a:pt x="38" y="9"/>
                </a:cubicBezTo>
                <a:cubicBezTo>
                  <a:pt x="48" y="9"/>
                  <a:pt x="65" y="11"/>
                  <a:pt x="70" y="21"/>
                </a:cubicBezTo>
                <a:cubicBezTo>
                  <a:pt x="74" y="29"/>
                  <a:pt x="69" y="42"/>
                  <a:pt x="55" y="58"/>
                </a:cubicBezTo>
                <a:cubicBezTo>
                  <a:pt x="55" y="42"/>
                  <a:pt x="55" y="42"/>
                  <a:pt x="55" y="42"/>
                </a:cubicBezTo>
                <a:cubicBezTo>
                  <a:pt x="0" y="42"/>
                  <a:pt x="0" y="42"/>
                  <a:pt x="0" y="42"/>
                </a:cubicBezTo>
                <a:cubicBezTo>
                  <a:pt x="0" y="83"/>
                  <a:pt x="0" y="83"/>
                  <a:pt x="0" y="83"/>
                </a:cubicBezTo>
                <a:cubicBezTo>
                  <a:pt x="9" y="83"/>
                  <a:pt x="9" y="83"/>
                  <a:pt x="9" y="83"/>
                </a:cubicBezTo>
                <a:cubicBezTo>
                  <a:pt x="9" y="99"/>
                  <a:pt x="9" y="99"/>
                  <a:pt x="9" y="99"/>
                </a:cubicBezTo>
                <a:cubicBezTo>
                  <a:pt x="0" y="99"/>
                  <a:pt x="0" y="99"/>
                  <a:pt x="0" y="99"/>
                </a:cubicBezTo>
                <a:cubicBezTo>
                  <a:pt x="0" y="181"/>
                  <a:pt x="0" y="181"/>
                  <a:pt x="0" y="181"/>
                </a:cubicBezTo>
                <a:cubicBezTo>
                  <a:pt x="55" y="181"/>
                  <a:pt x="55" y="181"/>
                  <a:pt x="55" y="181"/>
                </a:cubicBezTo>
                <a:cubicBezTo>
                  <a:pt x="55" y="99"/>
                  <a:pt x="55" y="99"/>
                  <a:pt x="55" y="99"/>
                </a:cubicBezTo>
                <a:cubicBezTo>
                  <a:pt x="46" y="99"/>
                  <a:pt x="46" y="99"/>
                  <a:pt x="46" y="99"/>
                </a:cubicBezTo>
                <a:cubicBezTo>
                  <a:pt x="46" y="83"/>
                  <a:pt x="46" y="83"/>
                  <a:pt x="46" y="83"/>
                </a:cubicBezTo>
                <a:cubicBezTo>
                  <a:pt x="55" y="83"/>
                  <a:pt x="55" y="83"/>
                  <a:pt x="55" y="83"/>
                </a:cubicBezTo>
                <a:cubicBezTo>
                  <a:pt x="55" y="63"/>
                  <a:pt x="55" y="63"/>
                  <a:pt x="55" y="63"/>
                </a:cubicBezTo>
                <a:cubicBezTo>
                  <a:pt x="57" y="65"/>
                  <a:pt x="57" y="65"/>
                  <a:pt x="57" y="65"/>
                </a:cubicBezTo>
                <a:cubicBezTo>
                  <a:pt x="75" y="45"/>
                  <a:pt x="81" y="29"/>
                  <a:pt x="75" y="18"/>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grpSp>
        <p:nvGrpSpPr>
          <p:cNvPr id="37980" name="组合 505"/>
          <p:cNvGrpSpPr/>
          <p:nvPr/>
        </p:nvGrpSpPr>
        <p:grpSpPr bwMode="auto">
          <a:xfrm>
            <a:off x="7843838" y="2441535"/>
            <a:ext cx="239316" cy="265592"/>
            <a:chOff x="0" y="0"/>
            <a:chExt cx="287636" cy="320290"/>
          </a:xfrm>
        </p:grpSpPr>
        <p:sp>
          <p:nvSpPr>
            <p:cNvPr id="38078" name="Freeform 308"/>
            <p:cNvSpPr>
              <a:spLocks noEditPoints="1"/>
            </p:cNvSpPr>
            <p:nvPr/>
          </p:nvSpPr>
          <p:spPr bwMode="auto">
            <a:xfrm>
              <a:off x="0" y="0"/>
              <a:ext cx="287636" cy="320290"/>
            </a:xfrm>
            <a:custGeom>
              <a:avLst/>
              <a:gdLst>
                <a:gd name="T0" fmla="*/ 2147483647 w 175"/>
                <a:gd name="T1" fmla="*/ 2147483647 h 195"/>
                <a:gd name="T2" fmla="*/ 2147483647 w 175"/>
                <a:gd name="T3" fmla="*/ 2147483647 h 195"/>
                <a:gd name="T4" fmla="*/ 2147483647 w 175"/>
                <a:gd name="T5" fmla="*/ 2147483647 h 195"/>
                <a:gd name="T6" fmla="*/ 2147483647 w 175"/>
                <a:gd name="T7" fmla="*/ 2147483647 h 195"/>
                <a:gd name="T8" fmla="*/ 2147483647 w 175"/>
                <a:gd name="T9" fmla="*/ 2147483647 h 195"/>
                <a:gd name="T10" fmla="*/ 2147483647 w 175"/>
                <a:gd name="T11" fmla="*/ 2147483647 h 195"/>
                <a:gd name="T12" fmla="*/ 2147483647 w 175"/>
                <a:gd name="T13" fmla="*/ 2147483647 h 195"/>
                <a:gd name="T14" fmla="*/ 2147483647 w 175"/>
                <a:gd name="T15" fmla="*/ 2147483647 h 195"/>
                <a:gd name="T16" fmla="*/ 2147483647 w 175"/>
                <a:gd name="T17" fmla="*/ 2147483647 h 195"/>
                <a:gd name="T18" fmla="*/ 2147483647 w 175"/>
                <a:gd name="T19" fmla="*/ 0 h 195"/>
                <a:gd name="T20" fmla="*/ 2147483647 w 175"/>
                <a:gd name="T21" fmla="*/ 2147483647 h 195"/>
                <a:gd name="T22" fmla="*/ 2147483647 w 175"/>
                <a:gd name="T23" fmla="*/ 2147483647 h 195"/>
                <a:gd name="T24" fmla="*/ 2147483647 w 175"/>
                <a:gd name="T25" fmla="*/ 2147483647 h 195"/>
                <a:gd name="T26" fmla="*/ 2147483647 w 175"/>
                <a:gd name="T27" fmla="*/ 2147483647 h 195"/>
                <a:gd name="T28" fmla="*/ 2147483647 w 175"/>
                <a:gd name="T29" fmla="*/ 2147483647 h 195"/>
                <a:gd name="T30" fmla="*/ 2147483647 w 175"/>
                <a:gd name="T31" fmla="*/ 2147483647 h 195"/>
                <a:gd name="T32" fmla="*/ 2147483647 w 175"/>
                <a:gd name="T33" fmla="*/ 2147483647 h 195"/>
                <a:gd name="T34" fmla="*/ 2147483647 w 175"/>
                <a:gd name="T35" fmla="*/ 2147483647 h 195"/>
                <a:gd name="T36" fmla="*/ 2147483647 w 175"/>
                <a:gd name="T37" fmla="*/ 2147483647 h 195"/>
                <a:gd name="T38" fmla="*/ 2147483647 w 175"/>
                <a:gd name="T39" fmla="*/ 2147483647 h 195"/>
                <a:gd name="T40" fmla="*/ 2147483647 w 175"/>
                <a:gd name="T41" fmla="*/ 2147483647 h 195"/>
                <a:gd name="T42" fmla="*/ 2147483647 w 175"/>
                <a:gd name="T43" fmla="*/ 2147483647 h 195"/>
                <a:gd name="T44" fmla="*/ 2147483647 w 175"/>
                <a:gd name="T45" fmla="*/ 2147483647 h 195"/>
                <a:gd name="T46" fmla="*/ 2147483647 w 175"/>
                <a:gd name="T47" fmla="*/ 2147483647 h 195"/>
                <a:gd name="T48" fmla="*/ 2147483647 w 175"/>
                <a:gd name="T49" fmla="*/ 2147483647 h 195"/>
                <a:gd name="T50" fmla="*/ 2147483647 w 175"/>
                <a:gd name="T51" fmla="*/ 2147483647 h 195"/>
                <a:gd name="T52" fmla="*/ 2147483647 w 175"/>
                <a:gd name="T53" fmla="*/ 2147483647 h 195"/>
                <a:gd name="T54" fmla="*/ 2147483647 w 175"/>
                <a:gd name="T55" fmla="*/ 2147483647 h 195"/>
                <a:gd name="T56" fmla="*/ 2147483647 w 175"/>
                <a:gd name="T57" fmla="*/ 2147483647 h 195"/>
                <a:gd name="T58" fmla="*/ 2147483647 w 175"/>
                <a:gd name="T59" fmla="*/ 2147483647 h 195"/>
                <a:gd name="T60" fmla="*/ 2147483647 w 175"/>
                <a:gd name="T61" fmla="*/ 2147483647 h 195"/>
                <a:gd name="T62" fmla="*/ 2147483647 w 175"/>
                <a:gd name="T63" fmla="*/ 2147483647 h 195"/>
                <a:gd name="T64" fmla="*/ 2147483647 w 175"/>
                <a:gd name="T65" fmla="*/ 2147483647 h 195"/>
                <a:gd name="T66" fmla="*/ 2147483647 w 175"/>
                <a:gd name="T67" fmla="*/ 2147483647 h 195"/>
                <a:gd name="T68" fmla="*/ 2147483647 w 175"/>
                <a:gd name="T69" fmla="*/ 2147483647 h 195"/>
                <a:gd name="T70" fmla="*/ 2147483647 w 175"/>
                <a:gd name="T71" fmla="*/ 2147483647 h 195"/>
                <a:gd name="T72" fmla="*/ 2147483647 w 175"/>
                <a:gd name="T73" fmla="*/ 2147483647 h 195"/>
                <a:gd name="T74" fmla="*/ 2147483647 w 175"/>
                <a:gd name="T75" fmla="*/ 2147483647 h 195"/>
                <a:gd name="T76" fmla="*/ 2147483647 w 175"/>
                <a:gd name="T77" fmla="*/ 2147483647 h 195"/>
                <a:gd name="T78" fmla="*/ 2147483647 w 175"/>
                <a:gd name="T79" fmla="*/ 2147483647 h 195"/>
                <a:gd name="T80" fmla="*/ 2147483647 w 175"/>
                <a:gd name="T81" fmla="*/ 2147483647 h 195"/>
                <a:gd name="T82" fmla="*/ 2147483647 w 175"/>
                <a:gd name="T83" fmla="*/ 2147483647 h 19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75" h="195">
                  <a:moveTo>
                    <a:pt x="162" y="60"/>
                  </a:moveTo>
                  <a:cubicBezTo>
                    <a:pt x="152" y="50"/>
                    <a:pt x="137" y="43"/>
                    <a:pt x="119" y="41"/>
                  </a:cubicBezTo>
                  <a:cubicBezTo>
                    <a:pt x="122" y="41"/>
                    <a:pt x="125" y="40"/>
                    <a:pt x="127" y="38"/>
                  </a:cubicBezTo>
                  <a:cubicBezTo>
                    <a:pt x="133" y="36"/>
                    <a:pt x="138" y="32"/>
                    <a:pt x="143" y="28"/>
                  </a:cubicBezTo>
                  <a:cubicBezTo>
                    <a:pt x="147" y="23"/>
                    <a:pt x="151" y="18"/>
                    <a:pt x="154" y="10"/>
                  </a:cubicBezTo>
                  <a:cubicBezTo>
                    <a:pt x="146" y="7"/>
                    <a:pt x="139" y="7"/>
                    <a:pt x="133" y="8"/>
                  </a:cubicBezTo>
                  <a:cubicBezTo>
                    <a:pt x="126" y="8"/>
                    <a:pt x="120" y="10"/>
                    <a:pt x="115" y="13"/>
                  </a:cubicBezTo>
                  <a:cubicBezTo>
                    <a:pt x="109" y="15"/>
                    <a:pt x="104" y="19"/>
                    <a:pt x="100" y="24"/>
                  </a:cubicBezTo>
                  <a:cubicBezTo>
                    <a:pt x="95" y="28"/>
                    <a:pt x="91" y="33"/>
                    <a:pt x="88" y="41"/>
                  </a:cubicBezTo>
                  <a:cubicBezTo>
                    <a:pt x="84" y="34"/>
                    <a:pt x="77" y="19"/>
                    <a:pt x="74" y="0"/>
                  </a:cubicBezTo>
                  <a:cubicBezTo>
                    <a:pt x="65" y="2"/>
                    <a:pt x="65" y="2"/>
                    <a:pt x="65" y="2"/>
                  </a:cubicBezTo>
                  <a:cubicBezTo>
                    <a:pt x="67" y="19"/>
                    <a:pt x="73" y="33"/>
                    <a:pt x="78" y="42"/>
                  </a:cubicBezTo>
                  <a:cubicBezTo>
                    <a:pt x="73" y="41"/>
                    <a:pt x="69" y="41"/>
                    <a:pt x="65" y="41"/>
                  </a:cubicBezTo>
                  <a:cubicBezTo>
                    <a:pt x="43" y="41"/>
                    <a:pt x="25" y="48"/>
                    <a:pt x="13" y="60"/>
                  </a:cubicBezTo>
                  <a:cubicBezTo>
                    <a:pt x="4" y="70"/>
                    <a:pt x="0" y="82"/>
                    <a:pt x="1" y="97"/>
                  </a:cubicBezTo>
                  <a:cubicBezTo>
                    <a:pt x="1" y="136"/>
                    <a:pt x="26" y="191"/>
                    <a:pt x="74" y="195"/>
                  </a:cubicBezTo>
                  <a:cubicBezTo>
                    <a:pt x="74" y="195"/>
                    <a:pt x="76" y="195"/>
                    <a:pt x="77" y="195"/>
                  </a:cubicBezTo>
                  <a:cubicBezTo>
                    <a:pt x="80" y="194"/>
                    <a:pt x="86" y="194"/>
                    <a:pt x="90" y="194"/>
                  </a:cubicBezTo>
                  <a:cubicBezTo>
                    <a:pt x="94" y="194"/>
                    <a:pt x="95" y="194"/>
                    <a:pt x="95" y="194"/>
                  </a:cubicBezTo>
                  <a:cubicBezTo>
                    <a:pt x="96" y="195"/>
                    <a:pt x="96" y="195"/>
                    <a:pt x="96" y="195"/>
                  </a:cubicBezTo>
                  <a:cubicBezTo>
                    <a:pt x="97" y="195"/>
                    <a:pt x="97" y="195"/>
                    <a:pt x="97" y="195"/>
                  </a:cubicBezTo>
                  <a:cubicBezTo>
                    <a:pt x="147" y="195"/>
                    <a:pt x="175" y="137"/>
                    <a:pt x="175" y="97"/>
                  </a:cubicBezTo>
                  <a:cubicBezTo>
                    <a:pt x="175" y="82"/>
                    <a:pt x="171" y="70"/>
                    <a:pt x="162" y="60"/>
                  </a:cubicBezTo>
                  <a:close/>
                  <a:moveTo>
                    <a:pt x="93" y="43"/>
                  </a:moveTo>
                  <a:cubicBezTo>
                    <a:pt x="92" y="43"/>
                    <a:pt x="90" y="43"/>
                    <a:pt x="89" y="43"/>
                  </a:cubicBezTo>
                  <a:cubicBezTo>
                    <a:pt x="89" y="43"/>
                    <a:pt x="89" y="42"/>
                    <a:pt x="88" y="42"/>
                  </a:cubicBezTo>
                  <a:cubicBezTo>
                    <a:pt x="90" y="42"/>
                    <a:pt x="91" y="43"/>
                    <a:pt x="93" y="43"/>
                  </a:cubicBezTo>
                  <a:close/>
                  <a:moveTo>
                    <a:pt x="169" y="97"/>
                  </a:moveTo>
                  <a:cubicBezTo>
                    <a:pt x="169" y="135"/>
                    <a:pt x="142" y="189"/>
                    <a:pt x="98" y="189"/>
                  </a:cubicBezTo>
                  <a:cubicBezTo>
                    <a:pt x="96" y="188"/>
                    <a:pt x="94" y="188"/>
                    <a:pt x="90" y="188"/>
                  </a:cubicBezTo>
                  <a:cubicBezTo>
                    <a:pt x="85" y="188"/>
                    <a:pt x="80" y="189"/>
                    <a:pt x="77" y="189"/>
                  </a:cubicBezTo>
                  <a:cubicBezTo>
                    <a:pt x="75" y="189"/>
                    <a:pt x="74" y="189"/>
                    <a:pt x="74" y="189"/>
                  </a:cubicBezTo>
                  <a:cubicBezTo>
                    <a:pt x="31" y="186"/>
                    <a:pt x="7" y="133"/>
                    <a:pt x="7" y="97"/>
                  </a:cubicBezTo>
                  <a:cubicBezTo>
                    <a:pt x="6" y="84"/>
                    <a:pt x="9" y="72"/>
                    <a:pt x="18" y="64"/>
                  </a:cubicBezTo>
                  <a:cubicBezTo>
                    <a:pt x="28" y="53"/>
                    <a:pt x="45" y="47"/>
                    <a:pt x="65" y="47"/>
                  </a:cubicBezTo>
                  <a:cubicBezTo>
                    <a:pt x="70" y="47"/>
                    <a:pt x="76" y="47"/>
                    <a:pt x="81" y="48"/>
                  </a:cubicBezTo>
                  <a:cubicBezTo>
                    <a:pt x="83" y="51"/>
                    <a:pt x="84" y="52"/>
                    <a:pt x="84" y="52"/>
                  </a:cubicBezTo>
                  <a:cubicBezTo>
                    <a:pt x="88" y="50"/>
                    <a:pt x="88" y="50"/>
                    <a:pt x="88" y="50"/>
                  </a:cubicBezTo>
                  <a:cubicBezTo>
                    <a:pt x="88" y="49"/>
                    <a:pt x="88" y="49"/>
                    <a:pt x="88" y="49"/>
                  </a:cubicBezTo>
                  <a:cubicBezTo>
                    <a:pt x="96" y="48"/>
                    <a:pt x="103" y="47"/>
                    <a:pt x="111" y="47"/>
                  </a:cubicBezTo>
                  <a:cubicBezTo>
                    <a:pt x="131" y="47"/>
                    <a:pt x="148" y="53"/>
                    <a:pt x="158" y="64"/>
                  </a:cubicBezTo>
                  <a:cubicBezTo>
                    <a:pt x="166" y="72"/>
                    <a:pt x="170" y="84"/>
                    <a:pt x="169" y="97"/>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079" name="Freeform 309"/>
            <p:cNvSpPr/>
            <p:nvPr/>
          </p:nvSpPr>
          <p:spPr bwMode="auto">
            <a:xfrm>
              <a:off x="161187" y="170915"/>
              <a:ext cx="31265" cy="45855"/>
            </a:xfrm>
            <a:custGeom>
              <a:avLst/>
              <a:gdLst>
                <a:gd name="T0" fmla="*/ 2147483647 w 19"/>
                <a:gd name="T1" fmla="*/ 2147483647 h 28"/>
                <a:gd name="T2" fmla="*/ 2147483647 w 19"/>
                <a:gd name="T3" fmla="*/ 2147483647 h 28"/>
                <a:gd name="T4" fmla="*/ 0 w 19"/>
                <a:gd name="T5" fmla="*/ 2147483647 h 28"/>
                <a:gd name="T6" fmla="*/ 2147483647 w 19"/>
                <a:gd name="T7" fmla="*/ 2147483647 h 28"/>
                <a:gd name="T8" fmla="*/ 2147483647 w 19"/>
                <a:gd name="T9" fmla="*/ 2147483647 h 28"/>
                <a:gd name="T10" fmla="*/ 2147483647 w 19"/>
                <a:gd name="T11" fmla="*/ 2147483647 h 28"/>
                <a:gd name="T12" fmla="*/ 2147483647 w 19"/>
                <a:gd name="T13" fmla="*/ 0 h 28"/>
                <a:gd name="T14" fmla="*/ 2147483647 w 19"/>
                <a:gd name="T15" fmla="*/ 2147483647 h 28"/>
                <a:gd name="T16" fmla="*/ 2147483647 w 19"/>
                <a:gd name="T17" fmla="*/ 2147483647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28">
                  <a:moveTo>
                    <a:pt x="6" y="9"/>
                  </a:moveTo>
                  <a:cubicBezTo>
                    <a:pt x="4" y="11"/>
                    <a:pt x="3" y="14"/>
                    <a:pt x="2" y="17"/>
                  </a:cubicBezTo>
                  <a:cubicBezTo>
                    <a:pt x="1" y="20"/>
                    <a:pt x="0" y="24"/>
                    <a:pt x="0" y="28"/>
                  </a:cubicBezTo>
                  <a:cubicBezTo>
                    <a:pt x="3" y="28"/>
                    <a:pt x="5" y="27"/>
                    <a:pt x="8" y="25"/>
                  </a:cubicBezTo>
                  <a:cubicBezTo>
                    <a:pt x="10" y="24"/>
                    <a:pt x="12" y="22"/>
                    <a:pt x="13" y="19"/>
                  </a:cubicBezTo>
                  <a:cubicBezTo>
                    <a:pt x="15" y="17"/>
                    <a:pt x="16" y="14"/>
                    <a:pt x="17" y="11"/>
                  </a:cubicBezTo>
                  <a:cubicBezTo>
                    <a:pt x="18" y="8"/>
                    <a:pt x="19" y="4"/>
                    <a:pt x="19" y="0"/>
                  </a:cubicBezTo>
                  <a:cubicBezTo>
                    <a:pt x="16" y="0"/>
                    <a:pt x="14" y="1"/>
                    <a:pt x="12" y="3"/>
                  </a:cubicBezTo>
                  <a:cubicBezTo>
                    <a:pt x="9" y="4"/>
                    <a:pt x="8" y="6"/>
                    <a:pt x="6" y="9"/>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080" name="Freeform 310"/>
            <p:cNvSpPr/>
            <p:nvPr/>
          </p:nvSpPr>
          <p:spPr bwMode="auto">
            <a:xfrm>
              <a:off x="116721" y="167440"/>
              <a:ext cx="22927" cy="52803"/>
            </a:xfrm>
            <a:custGeom>
              <a:avLst/>
              <a:gdLst>
                <a:gd name="T0" fmla="*/ 2147483647 w 14"/>
                <a:gd name="T1" fmla="*/ 2147483647 h 32"/>
                <a:gd name="T2" fmla="*/ 2147483647 w 14"/>
                <a:gd name="T3" fmla="*/ 0 h 32"/>
                <a:gd name="T4" fmla="*/ 0 w 14"/>
                <a:gd name="T5" fmla="*/ 2147483647 h 32"/>
                <a:gd name="T6" fmla="*/ 2147483647 w 14"/>
                <a:gd name="T7" fmla="*/ 2147483647 h 32"/>
                <a:gd name="T8" fmla="*/ 2147483647 w 14"/>
                <a:gd name="T9" fmla="*/ 2147483647 h 32"/>
                <a:gd name="T10" fmla="*/ 2147483647 w 14"/>
                <a:gd name="T11" fmla="*/ 2147483647 h 32"/>
                <a:gd name="T12" fmla="*/ 2147483647 w 14"/>
                <a:gd name="T13" fmla="*/ 2147483647 h 32"/>
                <a:gd name="T14" fmla="*/ 2147483647 w 14"/>
                <a:gd name="T15" fmla="*/ 2147483647 h 32"/>
                <a:gd name="T16" fmla="*/ 2147483647 w 14"/>
                <a:gd name="T17" fmla="*/ 2147483647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 h="32">
                  <a:moveTo>
                    <a:pt x="10" y="8"/>
                  </a:moveTo>
                  <a:cubicBezTo>
                    <a:pt x="8" y="6"/>
                    <a:pt x="6" y="3"/>
                    <a:pt x="3" y="0"/>
                  </a:cubicBezTo>
                  <a:cubicBezTo>
                    <a:pt x="1" y="3"/>
                    <a:pt x="1" y="5"/>
                    <a:pt x="0" y="8"/>
                  </a:cubicBezTo>
                  <a:cubicBezTo>
                    <a:pt x="0" y="11"/>
                    <a:pt x="0" y="13"/>
                    <a:pt x="1" y="16"/>
                  </a:cubicBezTo>
                  <a:cubicBezTo>
                    <a:pt x="2" y="18"/>
                    <a:pt x="3" y="21"/>
                    <a:pt x="4" y="24"/>
                  </a:cubicBezTo>
                  <a:cubicBezTo>
                    <a:pt x="6" y="26"/>
                    <a:pt x="8" y="29"/>
                    <a:pt x="11" y="32"/>
                  </a:cubicBezTo>
                  <a:cubicBezTo>
                    <a:pt x="13" y="29"/>
                    <a:pt x="13" y="27"/>
                    <a:pt x="14" y="24"/>
                  </a:cubicBezTo>
                  <a:cubicBezTo>
                    <a:pt x="14" y="22"/>
                    <a:pt x="14" y="19"/>
                    <a:pt x="13" y="16"/>
                  </a:cubicBezTo>
                  <a:cubicBezTo>
                    <a:pt x="13" y="14"/>
                    <a:pt x="11" y="11"/>
                    <a:pt x="10" y="8"/>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7981" name="组合 507"/>
          <p:cNvGrpSpPr/>
          <p:nvPr/>
        </p:nvGrpSpPr>
        <p:grpSpPr bwMode="auto">
          <a:xfrm>
            <a:off x="8292704" y="2466546"/>
            <a:ext cx="229790" cy="232243"/>
            <a:chOff x="0" y="0"/>
            <a:chExt cx="275825" cy="277909"/>
          </a:xfrm>
        </p:grpSpPr>
        <p:sp>
          <p:nvSpPr>
            <p:cNvPr id="38072" name="Oval 311"/>
            <p:cNvSpPr>
              <a:spLocks noChangeArrowheads="1"/>
            </p:cNvSpPr>
            <p:nvPr/>
          </p:nvSpPr>
          <p:spPr bwMode="auto">
            <a:xfrm>
              <a:off x="29180" y="39602"/>
              <a:ext cx="39602" cy="38907"/>
            </a:xfrm>
            <a:prstGeom prst="ellipse">
              <a:avLst/>
            </a:pr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en-US">
                <a:solidFill>
                  <a:srgbClr val="000000"/>
                </a:solidFill>
              </a:endParaRPr>
            </a:p>
          </p:txBody>
        </p:sp>
        <p:sp>
          <p:nvSpPr>
            <p:cNvPr id="38073" name="Oval 312"/>
            <p:cNvSpPr>
              <a:spLocks noChangeArrowheads="1"/>
            </p:cNvSpPr>
            <p:nvPr/>
          </p:nvSpPr>
          <p:spPr bwMode="auto">
            <a:xfrm>
              <a:off x="93099" y="39602"/>
              <a:ext cx="39602" cy="38907"/>
            </a:xfrm>
            <a:prstGeom prst="ellipse">
              <a:avLst/>
            </a:pr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en-US">
                <a:solidFill>
                  <a:srgbClr val="000000"/>
                </a:solidFill>
              </a:endParaRPr>
            </a:p>
          </p:txBody>
        </p:sp>
        <p:sp>
          <p:nvSpPr>
            <p:cNvPr id="38074" name="Oval 313"/>
            <p:cNvSpPr>
              <a:spLocks noChangeArrowheads="1"/>
            </p:cNvSpPr>
            <p:nvPr/>
          </p:nvSpPr>
          <p:spPr bwMode="auto">
            <a:xfrm>
              <a:off x="29180" y="100047"/>
              <a:ext cx="39602" cy="39602"/>
            </a:xfrm>
            <a:prstGeom prst="ellipse">
              <a:avLst/>
            </a:pr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en-US">
                <a:solidFill>
                  <a:srgbClr val="000000"/>
                </a:solidFill>
              </a:endParaRPr>
            </a:p>
          </p:txBody>
        </p:sp>
        <p:sp>
          <p:nvSpPr>
            <p:cNvPr id="38075" name="Oval 314"/>
            <p:cNvSpPr>
              <a:spLocks noChangeArrowheads="1"/>
            </p:cNvSpPr>
            <p:nvPr/>
          </p:nvSpPr>
          <p:spPr bwMode="auto">
            <a:xfrm>
              <a:off x="93099" y="100047"/>
              <a:ext cx="39602" cy="39602"/>
            </a:xfrm>
            <a:prstGeom prst="ellipse">
              <a:avLst/>
            </a:pr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en-US">
                <a:solidFill>
                  <a:srgbClr val="000000"/>
                </a:solidFill>
              </a:endParaRPr>
            </a:p>
          </p:txBody>
        </p:sp>
        <p:sp>
          <p:nvSpPr>
            <p:cNvPr id="38076" name="Oval 315"/>
            <p:cNvSpPr>
              <a:spLocks noChangeArrowheads="1"/>
            </p:cNvSpPr>
            <p:nvPr/>
          </p:nvSpPr>
          <p:spPr bwMode="auto">
            <a:xfrm>
              <a:off x="29180" y="161187"/>
              <a:ext cx="39602" cy="38907"/>
            </a:xfrm>
            <a:prstGeom prst="ellipse">
              <a:avLst/>
            </a:pr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en-US">
                <a:solidFill>
                  <a:srgbClr val="000000"/>
                </a:solidFill>
              </a:endParaRPr>
            </a:p>
          </p:txBody>
        </p:sp>
        <p:sp>
          <p:nvSpPr>
            <p:cNvPr id="38077" name="Freeform 316"/>
            <p:cNvSpPr>
              <a:spLocks noEditPoints="1"/>
            </p:cNvSpPr>
            <p:nvPr/>
          </p:nvSpPr>
          <p:spPr bwMode="auto">
            <a:xfrm>
              <a:off x="0" y="0"/>
              <a:ext cx="275825" cy="277909"/>
            </a:xfrm>
            <a:custGeom>
              <a:avLst/>
              <a:gdLst>
                <a:gd name="T0" fmla="*/ 2147483647 w 168"/>
                <a:gd name="T1" fmla="*/ 2147483647 h 169"/>
                <a:gd name="T2" fmla="*/ 2147483647 w 168"/>
                <a:gd name="T3" fmla="*/ 2147483647 h 169"/>
                <a:gd name="T4" fmla="*/ 2147483647 w 168"/>
                <a:gd name="T5" fmla="*/ 0 h 169"/>
                <a:gd name="T6" fmla="*/ 0 w 168"/>
                <a:gd name="T7" fmla="*/ 0 h 169"/>
                <a:gd name="T8" fmla="*/ 0 w 168"/>
                <a:gd name="T9" fmla="*/ 2147483647 h 169"/>
                <a:gd name="T10" fmla="*/ 2147483647 w 168"/>
                <a:gd name="T11" fmla="*/ 2147483647 h 169"/>
                <a:gd name="T12" fmla="*/ 2147483647 w 168"/>
                <a:gd name="T13" fmla="*/ 2147483647 h 169"/>
                <a:gd name="T14" fmla="*/ 2147483647 w 168"/>
                <a:gd name="T15" fmla="*/ 2147483647 h 169"/>
                <a:gd name="T16" fmla="*/ 2147483647 w 168"/>
                <a:gd name="T17" fmla="*/ 2147483647 h 169"/>
                <a:gd name="T18" fmla="*/ 2147483647 w 168"/>
                <a:gd name="T19" fmla="*/ 2147483647 h 169"/>
                <a:gd name="T20" fmla="*/ 2147483647 w 168"/>
                <a:gd name="T21" fmla="*/ 2147483647 h 169"/>
                <a:gd name="T22" fmla="*/ 2147483647 w 168"/>
                <a:gd name="T23" fmla="*/ 2147483647 h 169"/>
                <a:gd name="T24" fmla="*/ 2147483647 w 168"/>
                <a:gd name="T25" fmla="*/ 2147483647 h 169"/>
                <a:gd name="T26" fmla="*/ 2147483647 w 168"/>
                <a:gd name="T27" fmla="*/ 2147483647 h 169"/>
                <a:gd name="T28" fmla="*/ 2147483647 w 168"/>
                <a:gd name="T29" fmla="*/ 2147483647 h 169"/>
                <a:gd name="T30" fmla="*/ 2147483647 w 168"/>
                <a:gd name="T31" fmla="*/ 2147483647 h 169"/>
                <a:gd name="T32" fmla="*/ 2147483647 w 168"/>
                <a:gd name="T33" fmla="*/ 2147483647 h 169"/>
                <a:gd name="T34" fmla="*/ 2147483647 w 168"/>
                <a:gd name="T35" fmla="*/ 2147483647 h 169"/>
                <a:gd name="T36" fmla="*/ 2147483647 w 168"/>
                <a:gd name="T37" fmla="*/ 2147483647 h 169"/>
                <a:gd name="T38" fmla="*/ 2147483647 w 168"/>
                <a:gd name="T39" fmla="*/ 2147483647 h 169"/>
                <a:gd name="T40" fmla="*/ 2147483647 w 168"/>
                <a:gd name="T41" fmla="*/ 2147483647 h 169"/>
                <a:gd name="T42" fmla="*/ 2147483647 w 168"/>
                <a:gd name="T43" fmla="*/ 2147483647 h 169"/>
                <a:gd name="T44" fmla="*/ 2147483647 w 168"/>
                <a:gd name="T45" fmla="*/ 2147483647 h 169"/>
                <a:gd name="T46" fmla="*/ 2147483647 w 168"/>
                <a:gd name="T47" fmla="*/ 2147483647 h 169"/>
                <a:gd name="T48" fmla="*/ 2147483647 w 168"/>
                <a:gd name="T49" fmla="*/ 2147483647 h 169"/>
                <a:gd name="T50" fmla="*/ 2147483647 w 168"/>
                <a:gd name="T51" fmla="*/ 2147483647 h 169"/>
                <a:gd name="T52" fmla="*/ 2147483647 w 168"/>
                <a:gd name="T53" fmla="*/ 2147483647 h 169"/>
                <a:gd name="T54" fmla="*/ 2147483647 w 168"/>
                <a:gd name="T55" fmla="*/ 2147483647 h 16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68" h="169">
                  <a:moveTo>
                    <a:pt x="141" y="116"/>
                  </a:moveTo>
                  <a:cubicBezTo>
                    <a:pt x="99" y="116"/>
                    <a:pt x="99" y="116"/>
                    <a:pt x="99" y="116"/>
                  </a:cubicBezTo>
                  <a:cubicBezTo>
                    <a:pt x="99" y="0"/>
                    <a:pt x="99" y="0"/>
                    <a:pt x="99" y="0"/>
                  </a:cubicBezTo>
                  <a:cubicBezTo>
                    <a:pt x="0" y="0"/>
                    <a:pt x="0" y="0"/>
                    <a:pt x="0" y="0"/>
                  </a:cubicBezTo>
                  <a:cubicBezTo>
                    <a:pt x="0" y="147"/>
                    <a:pt x="0" y="147"/>
                    <a:pt x="0" y="147"/>
                  </a:cubicBezTo>
                  <a:cubicBezTo>
                    <a:pt x="55" y="147"/>
                    <a:pt x="55" y="147"/>
                    <a:pt x="55" y="147"/>
                  </a:cubicBezTo>
                  <a:cubicBezTo>
                    <a:pt x="57" y="160"/>
                    <a:pt x="68" y="169"/>
                    <a:pt x="81" y="169"/>
                  </a:cubicBezTo>
                  <a:cubicBezTo>
                    <a:pt x="141" y="169"/>
                    <a:pt x="141" y="169"/>
                    <a:pt x="141" y="169"/>
                  </a:cubicBezTo>
                  <a:cubicBezTo>
                    <a:pt x="156" y="169"/>
                    <a:pt x="168" y="157"/>
                    <a:pt x="168" y="142"/>
                  </a:cubicBezTo>
                  <a:cubicBezTo>
                    <a:pt x="168" y="128"/>
                    <a:pt x="156" y="116"/>
                    <a:pt x="141" y="116"/>
                  </a:cubicBezTo>
                  <a:close/>
                  <a:moveTo>
                    <a:pt x="5" y="5"/>
                  </a:moveTo>
                  <a:cubicBezTo>
                    <a:pt x="94" y="5"/>
                    <a:pt x="94" y="5"/>
                    <a:pt x="94" y="5"/>
                  </a:cubicBezTo>
                  <a:cubicBezTo>
                    <a:pt x="94" y="116"/>
                    <a:pt x="94" y="116"/>
                    <a:pt x="94" y="116"/>
                  </a:cubicBezTo>
                  <a:cubicBezTo>
                    <a:pt x="81" y="116"/>
                    <a:pt x="81" y="116"/>
                    <a:pt x="81" y="116"/>
                  </a:cubicBezTo>
                  <a:cubicBezTo>
                    <a:pt x="81" y="116"/>
                    <a:pt x="80" y="116"/>
                    <a:pt x="80" y="116"/>
                  </a:cubicBezTo>
                  <a:cubicBezTo>
                    <a:pt x="81" y="114"/>
                    <a:pt x="81" y="112"/>
                    <a:pt x="81" y="110"/>
                  </a:cubicBezTo>
                  <a:cubicBezTo>
                    <a:pt x="81" y="104"/>
                    <a:pt x="76" y="98"/>
                    <a:pt x="69" y="98"/>
                  </a:cubicBezTo>
                  <a:cubicBezTo>
                    <a:pt x="63" y="98"/>
                    <a:pt x="57" y="104"/>
                    <a:pt x="57" y="110"/>
                  </a:cubicBezTo>
                  <a:cubicBezTo>
                    <a:pt x="57" y="115"/>
                    <a:pt x="61" y="119"/>
                    <a:pt x="65" y="121"/>
                  </a:cubicBezTo>
                  <a:cubicBezTo>
                    <a:pt x="59" y="126"/>
                    <a:pt x="54" y="133"/>
                    <a:pt x="54" y="142"/>
                  </a:cubicBezTo>
                  <a:cubicBezTo>
                    <a:pt x="5" y="142"/>
                    <a:pt x="5" y="142"/>
                    <a:pt x="5" y="142"/>
                  </a:cubicBezTo>
                  <a:lnTo>
                    <a:pt x="5" y="5"/>
                  </a:lnTo>
                  <a:close/>
                  <a:moveTo>
                    <a:pt x="81" y="164"/>
                  </a:moveTo>
                  <a:cubicBezTo>
                    <a:pt x="69" y="164"/>
                    <a:pt x="59" y="155"/>
                    <a:pt x="59" y="142"/>
                  </a:cubicBezTo>
                  <a:cubicBezTo>
                    <a:pt x="59" y="130"/>
                    <a:pt x="69" y="121"/>
                    <a:pt x="81" y="121"/>
                  </a:cubicBezTo>
                  <a:cubicBezTo>
                    <a:pt x="109" y="121"/>
                    <a:pt x="109" y="121"/>
                    <a:pt x="109" y="121"/>
                  </a:cubicBezTo>
                  <a:cubicBezTo>
                    <a:pt x="109" y="164"/>
                    <a:pt x="109" y="164"/>
                    <a:pt x="109" y="164"/>
                  </a:cubicBezTo>
                  <a:lnTo>
                    <a:pt x="81" y="164"/>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7982" name="组合 483"/>
          <p:cNvGrpSpPr/>
          <p:nvPr/>
        </p:nvGrpSpPr>
        <p:grpSpPr bwMode="auto">
          <a:xfrm>
            <a:off x="6259116" y="4485279"/>
            <a:ext cx="175022" cy="317995"/>
            <a:chOff x="0" y="0"/>
            <a:chExt cx="210516" cy="382819"/>
          </a:xfrm>
        </p:grpSpPr>
        <p:sp>
          <p:nvSpPr>
            <p:cNvPr id="38070" name="Freeform 318"/>
            <p:cNvSpPr/>
            <p:nvPr/>
          </p:nvSpPr>
          <p:spPr bwMode="auto">
            <a:xfrm>
              <a:off x="22928" y="0"/>
              <a:ext cx="81983" cy="81983"/>
            </a:xfrm>
            <a:custGeom>
              <a:avLst/>
              <a:gdLst>
                <a:gd name="T0" fmla="*/ 2147483647 w 50"/>
                <a:gd name="T1" fmla="*/ 2147483647 h 50"/>
                <a:gd name="T2" fmla="*/ 2147483647 w 50"/>
                <a:gd name="T3" fmla="*/ 2147483647 h 50"/>
                <a:gd name="T4" fmla="*/ 2147483647 w 50"/>
                <a:gd name="T5" fmla="*/ 2147483647 h 50"/>
                <a:gd name="T6" fmla="*/ 2147483647 w 50"/>
                <a:gd name="T7" fmla="*/ 2147483647 h 50"/>
                <a:gd name="T8" fmla="*/ 2147483647 w 50"/>
                <a:gd name="T9" fmla="*/ 2147483647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 h="50">
                  <a:moveTo>
                    <a:pt x="21" y="47"/>
                  </a:moveTo>
                  <a:cubicBezTo>
                    <a:pt x="33" y="50"/>
                    <a:pt x="45" y="41"/>
                    <a:pt x="48" y="29"/>
                  </a:cubicBezTo>
                  <a:cubicBezTo>
                    <a:pt x="50" y="16"/>
                    <a:pt x="42" y="4"/>
                    <a:pt x="29" y="2"/>
                  </a:cubicBezTo>
                  <a:cubicBezTo>
                    <a:pt x="16" y="0"/>
                    <a:pt x="4" y="8"/>
                    <a:pt x="2" y="21"/>
                  </a:cubicBezTo>
                  <a:cubicBezTo>
                    <a:pt x="0" y="33"/>
                    <a:pt x="8" y="45"/>
                    <a:pt x="21" y="47"/>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071" name="Freeform 319"/>
            <p:cNvSpPr/>
            <p:nvPr/>
          </p:nvSpPr>
          <p:spPr bwMode="auto">
            <a:xfrm>
              <a:off x="0" y="93794"/>
              <a:ext cx="210516" cy="289025"/>
            </a:xfrm>
            <a:custGeom>
              <a:avLst/>
              <a:gdLst>
                <a:gd name="T0" fmla="*/ 2147483647 w 128"/>
                <a:gd name="T1" fmla="*/ 2147483647 h 176"/>
                <a:gd name="T2" fmla="*/ 2147483647 w 128"/>
                <a:gd name="T3" fmla="*/ 2147483647 h 176"/>
                <a:gd name="T4" fmla="*/ 2147483647 w 128"/>
                <a:gd name="T5" fmla="*/ 2147483647 h 176"/>
                <a:gd name="T6" fmla="*/ 2147483647 w 128"/>
                <a:gd name="T7" fmla="*/ 2147483647 h 176"/>
                <a:gd name="T8" fmla="*/ 2147483647 w 128"/>
                <a:gd name="T9" fmla="*/ 2147483647 h 176"/>
                <a:gd name="T10" fmla="*/ 2147483647 w 128"/>
                <a:gd name="T11" fmla="*/ 2147483647 h 176"/>
                <a:gd name="T12" fmla="*/ 2147483647 w 128"/>
                <a:gd name="T13" fmla="*/ 2147483647 h 176"/>
                <a:gd name="T14" fmla="*/ 2147483647 w 128"/>
                <a:gd name="T15" fmla="*/ 2147483647 h 176"/>
                <a:gd name="T16" fmla="*/ 2147483647 w 128"/>
                <a:gd name="T17" fmla="*/ 2147483647 h 176"/>
                <a:gd name="T18" fmla="*/ 2147483647 w 128"/>
                <a:gd name="T19" fmla="*/ 2147483647 h 176"/>
                <a:gd name="T20" fmla="*/ 2147483647 w 128"/>
                <a:gd name="T21" fmla="*/ 2147483647 h 176"/>
                <a:gd name="T22" fmla="*/ 2147483647 w 128"/>
                <a:gd name="T23" fmla="*/ 2147483647 h 176"/>
                <a:gd name="T24" fmla="*/ 2147483647 w 128"/>
                <a:gd name="T25" fmla="*/ 2147483647 h 176"/>
                <a:gd name="T26" fmla="*/ 2147483647 w 128"/>
                <a:gd name="T27" fmla="*/ 2147483647 h 176"/>
                <a:gd name="T28" fmla="*/ 2147483647 w 128"/>
                <a:gd name="T29" fmla="*/ 2147483647 h 176"/>
                <a:gd name="T30" fmla="*/ 2147483647 w 128"/>
                <a:gd name="T31" fmla="*/ 2147483647 h 176"/>
                <a:gd name="T32" fmla="*/ 2147483647 w 128"/>
                <a:gd name="T33" fmla="*/ 2147483647 h 176"/>
                <a:gd name="T34" fmla="*/ 2147483647 w 128"/>
                <a:gd name="T35" fmla="*/ 2147483647 h 176"/>
                <a:gd name="T36" fmla="*/ 2147483647 w 128"/>
                <a:gd name="T37" fmla="*/ 2147483647 h 176"/>
                <a:gd name="T38" fmla="*/ 2147483647 w 128"/>
                <a:gd name="T39" fmla="*/ 2147483647 h 176"/>
                <a:gd name="T40" fmla="*/ 2147483647 w 128"/>
                <a:gd name="T41" fmla="*/ 2147483647 h 176"/>
                <a:gd name="T42" fmla="*/ 2147483647 w 128"/>
                <a:gd name="T43" fmla="*/ 2147483647 h 176"/>
                <a:gd name="T44" fmla="*/ 2147483647 w 128"/>
                <a:gd name="T45" fmla="*/ 2147483647 h 17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8" h="176">
                  <a:moveTo>
                    <a:pt x="125" y="164"/>
                  </a:moveTo>
                  <a:cubicBezTo>
                    <a:pt x="121" y="153"/>
                    <a:pt x="121" y="146"/>
                    <a:pt x="96" y="152"/>
                  </a:cubicBezTo>
                  <a:cubicBezTo>
                    <a:pt x="61" y="75"/>
                    <a:pt x="61" y="75"/>
                    <a:pt x="61" y="75"/>
                  </a:cubicBezTo>
                  <a:cubicBezTo>
                    <a:pt x="62" y="75"/>
                    <a:pt x="63" y="75"/>
                    <a:pt x="64" y="74"/>
                  </a:cubicBezTo>
                  <a:cubicBezTo>
                    <a:pt x="69" y="73"/>
                    <a:pt x="71" y="67"/>
                    <a:pt x="69" y="63"/>
                  </a:cubicBezTo>
                  <a:cubicBezTo>
                    <a:pt x="46" y="11"/>
                    <a:pt x="46" y="11"/>
                    <a:pt x="46" y="11"/>
                  </a:cubicBezTo>
                  <a:cubicBezTo>
                    <a:pt x="45" y="9"/>
                    <a:pt x="43" y="7"/>
                    <a:pt x="41" y="6"/>
                  </a:cubicBezTo>
                  <a:cubicBezTo>
                    <a:pt x="39" y="4"/>
                    <a:pt x="36" y="3"/>
                    <a:pt x="33" y="2"/>
                  </a:cubicBezTo>
                  <a:cubicBezTo>
                    <a:pt x="22" y="0"/>
                    <a:pt x="12" y="7"/>
                    <a:pt x="10" y="18"/>
                  </a:cubicBezTo>
                  <a:cubicBezTo>
                    <a:pt x="1" y="70"/>
                    <a:pt x="1" y="70"/>
                    <a:pt x="1" y="70"/>
                  </a:cubicBezTo>
                  <a:cubicBezTo>
                    <a:pt x="0" y="76"/>
                    <a:pt x="2" y="83"/>
                    <a:pt x="6" y="87"/>
                  </a:cubicBezTo>
                  <a:cubicBezTo>
                    <a:pt x="6" y="166"/>
                    <a:pt x="6" y="166"/>
                    <a:pt x="6" y="166"/>
                  </a:cubicBezTo>
                  <a:cubicBezTo>
                    <a:pt x="6" y="172"/>
                    <a:pt x="10" y="176"/>
                    <a:pt x="16" y="176"/>
                  </a:cubicBezTo>
                  <a:cubicBezTo>
                    <a:pt x="21" y="176"/>
                    <a:pt x="25" y="172"/>
                    <a:pt x="25" y="166"/>
                  </a:cubicBezTo>
                  <a:cubicBezTo>
                    <a:pt x="25" y="161"/>
                    <a:pt x="25" y="161"/>
                    <a:pt x="25" y="161"/>
                  </a:cubicBezTo>
                  <a:cubicBezTo>
                    <a:pt x="31" y="161"/>
                    <a:pt x="35" y="157"/>
                    <a:pt x="35" y="151"/>
                  </a:cubicBezTo>
                  <a:cubicBezTo>
                    <a:pt x="35" y="85"/>
                    <a:pt x="35" y="85"/>
                    <a:pt x="35" y="85"/>
                  </a:cubicBezTo>
                  <a:cubicBezTo>
                    <a:pt x="37" y="83"/>
                    <a:pt x="38" y="80"/>
                    <a:pt x="39" y="77"/>
                  </a:cubicBezTo>
                  <a:cubicBezTo>
                    <a:pt x="44" y="50"/>
                    <a:pt x="44" y="50"/>
                    <a:pt x="44" y="50"/>
                  </a:cubicBezTo>
                  <a:cubicBezTo>
                    <a:pt x="53" y="70"/>
                    <a:pt x="53" y="70"/>
                    <a:pt x="53" y="70"/>
                  </a:cubicBezTo>
                  <a:cubicBezTo>
                    <a:pt x="54" y="73"/>
                    <a:pt x="56" y="75"/>
                    <a:pt x="59" y="75"/>
                  </a:cubicBezTo>
                  <a:cubicBezTo>
                    <a:pt x="74" y="112"/>
                    <a:pt x="96" y="164"/>
                    <a:pt x="96" y="164"/>
                  </a:cubicBezTo>
                  <a:cubicBezTo>
                    <a:pt x="96" y="164"/>
                    <a:pt x="128" y="173"/>
                    <a:pt x="125" y="164"/>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7983" name="组合 491"/>
          <p:cNvGrpSpPr/>
          <p:nvPr/>
        </p:nvGrpSpPr>
        <p:grpSpPr bwMode="auto">
          <a:xfrm>
            <a:off x="6647260" y="4590086"/>
            <a:ext cx="230981" cy="192941"/>
            <a:chOff x="0" y="0"/>
            <a:chExt cx="277908" cy="231360"/>
          </a:xfrm>
        </p:grpSpPr>
        <p:sp>
          <p:nvSpPr>
            <p:cNvPr id="38066" name="Freeform 320"/>
            <p:cNvSpPr/>
            <p:nvPr/>
          </p:nvSpPr>
          <p:spPr bwMode="auto">
            <a:xfrm>
              <a:off x="41686" y="52803"/>
              <a:ext cx="206348" cy="178557"/>
            </a:xfrm>
            <a:custGeom>
              <a:avLst/>
              <a:gdLst>
                <a:gd name="T0" fmla="*/ 2147483647 w 126"/>
                <a:gd name="T1" fmla="*/ 2147483647 h 109"/>
                <a:gd name="T2" fmla="*/ 2147483647 w 126"/>
                <a:gd name="T3" fmla="*/ 2147483647 h 109"/>
                <a:gd name="T4" fmla="*/ 2147483647 w 126"/>
                <a:gd name="T5" fmla="*/ 2147483647 h 109"/>
                <a:gd name="T6" fmla="*/ 2147483647 w 126"/>
                <a:gd name="T7" fmla="*/ 0 h 109"/>
                <a:gd name="T8" fmla="*/ 2147483647 w 126"/>
                <a:gd name="T9" fmla="*/ 2147483647 h 109"/>
                <a:gd name="T10" fmla="*/ 0 w 126"/>
                <a:gd name="T11" fmla="*/ 2147483647 h 109"/>
                <a:gd name="T12" fmla="*/ 2147483647 w 126"/>
                <a:gd name="T13" fmla="*/ 2147483647 h 109"/>
                <a:gd name="T14" fmla="*/ 2147483647 w 126"/>
                <a:gd name="T15" fmla="*/ 2147483647 h 109"/>
                <a:gd name="T16" fmla="*/ 2147483647 w 126"/>
                <a:gd name="T17" fmla="*/ 2147483647 h 109"/>
                <a:gd name="T18" fmla="*/ 2147483647 w 126"/>
                <a:gd name="T19" fmla="*/ 2147483647 h 10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6" h="109">
                  <a:moveTo>
                    <a:pt x="67" y="94"/>
                  </a:moveTo>
                  <a:cubicBezTo>
                    <a:pt x="50" y="41"/>
                    <a:pt x="50" y="41"/>
                    <a:pt x="50" y="41"/>
                  </a:cubicBezTo>
                  <a:cubicBezTo>
                    <a:pt x="33" y="41"/>
                    <a:pt x="33" y="41"/>
                    <a:pt x="33" y="41"/>
                  </a:cubicBezTo>
                  <a:cubicBezTo>
                    <a:pt x="22" y="0"/>
                    <a:pt x="22" y="0"/>
                    <a:pt x="22" y="0"/>
                  </a:cubicBezTo>
                  <a:cubicBezTo>
                    <a:pt x="12" y="41"/>
                    <a:pt x="12" y="41"/>
                    <a:pt x="12" y="41"/>
                  </a:cubicBezTo>
                  <a:cubicBezTo>
                    <a:pt x="0" y="41"/>
                    <a:pt x="0" y="41"/>
                    <a:pt x="0" y="41"/>
                  </a:cubicBezTo>
                  <a:cubicBezTo>
                    <a:pt x="22" y="74"/>
                    <a:pt x="63" y="109"/>
                    <a:pt x="63" y="109"/>
                  </a:cubicBezTo>
                  <a:cubicBezTo>
                    <a:pt x="63" y="109"/>
                    <a:pt x="104" y="74"/>
                    <a:pt x="126" y="41"/>
                  </a:cubicBezTo>
                  <a:cubicBezTo>
                    <a:pt x="82" y="41"/>
                    <a:pt x="82" y="41"/>
                    <a:pt x="82" y="41"/>
                  </a:cubicBezTo>
                  <a:lnTo>
                    <a:pt x="67" y="94"/>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067" name="Freeform 321"/>
            <p:cNvSpPr/>
            <p:nvPr/>
          </p:nvSpPr>
          <p:spPr bwMode="auto">
            <a:xfrm>
              <a:off x="11810" y="0"/>
              <a:ext cx="266098" cy="184115"/>
            </a:xfrm>
            <a:custGeom>
              <a:avLst/>
              <a:gdLst>
                <a:gd name="T0" fmla="*/ 2147483647 w 162"/>
                <a:gd name="T1" fmla="*/ 2147483647 h 112"/>
                <a:gd name="T2" fmla="*/ 2147483647 w 162"/>
                <a:gd name="T3" fmla="*/ 2147483647 h 112"/>
                <a:gd name="T4" fmla="*/ 2147483647 w 162"/>
                <a:gd name="T5" fmla="*/ 2147483647 h 112"/>
                <a:gd name="T6" fmla="*/ 2147483647 w 162"/>
                <a:gd name="T7" fmla="*/ 2147483647 h 112"/>
                <a:gd name="T8" fmla="*/ 2147483647 w 162"/>
                <a:gd name="T9" fmla="*/ 2147483647 h 112"/>
                <a:gd name="T10" fmla="*/ 2147483647 w 162"/>
                <a:gd name="T11" fmla="*/ 2147483647 h 112"/>
                <a:gd name="T12" fmla="*/ 2147483647 w 162"/>
                <a:gd name="T13" fmla="*/ 2147483647 h 112"/>
                <a:gd name="T14" fmla="*/ 2147483647 w 162"/>
                <a:gd name="T15" fmla="*/ 2147483647 h 112"/>
                <a:gd name="T16" fmla="*/ 2147483647 w 162"/>
                <a:gd name="T17" fmla="*/ 2147483647 h 112"/>
                <a:gd name="T18" fmla="*/ 2147483647 w 162"/>
                <a:gd name="T19" fmla="*/ 2147483647 h 112"/>
                <a:gd name="T20" fmla="*/ 2147483647 w 162"/>
                <a:gd name="T21" fmla="*/ 2147483647 h 112"/>
                <a:gd name="T22" fmla="*/ 2147483647 w 162"/>
                <a:gd name="T23" fmla="*/ 2147483647 h 112"/>
                <a:gd name="T24" fmla="*/ 2147483647 w 162"/>
                <a:gd name="T25" fmla="*/ 2147483647 h 112"/>
                <a:gd name="T26" fmla="*/ 2147483647 w 162"/>
                <a:gd name="T27" fmla="*/ 2147483647 h 112"/>
                <a:gd name="T28" fmla="*/ 2147483647 w 162"/>
                <a:gd name="T29" fmla="*/ 2147483647 h 1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62" h="112">
                  <a:moveTo>
                    <a:pt x="122" y="1"/>
                  </a:moveTo>
                  <a:cubicBezTo>
                    <a:pt x="108" y="0"/>
                    <a:pt x="85" y="8"/>
                    <a:pt x="81" y="31"/>
                  </a:cubicBezTo>
                  <a:cubicBezTo>
                    <a:pt x="77" y="8"/>
                    <a:pt x="54" y="0"/>
                    <a:pt x="40" y="1"/>
                  </a:cubicBezTo>
                  <a:cubicBezTo>
                    <a:pt x="22" y="3"/>
                    <a:pt x="0" y="10"/>
                    <a:pt x="5" y="46"/>
                  </a:cubicBezTo>
                  <a:cubicBezTo>
                    <a:pt x="7" y="53"/>
                    <a:pt x="10" y="61"/>
                    <a:pt x="15" y="69"/>
                  </a:cubicBezTo>
                  <a:cubicBezTo>
                    <a:pt x="26" y="69"/>
                    <a:pt x="26" y="69"/>
                    <a:pt x="26" y="69"/>
                  </a:cubicBezTo>
                  <a:cubicBezTo>
                    <a:pt x="39" y="15"/>
                    <a:pt x="39" y="15"/>
                    <a:pt x="39" y="15"/>
                  </a:cubicBezTo>
                  <a:cubicBezTo>
                    <a:pt x="54" y="69"/>
                    <a:pt x="54" y="69"/>
                    <a:pt x="54" y="69"/>
                  </a:cubicBezTo>
                  <a:cubicBezTo>
                    <a:pt x="71" y="69"/>
                    <a:pt x="71" y="69"/>
                    <a:pt x="71" y="69"/>
                  </a:cubicBezTo>
                  <a:cubicBezTo>
                    <a:pt x="85" y="112"/>
                    <a:pt x="85" y="112"/>
                    <a:pt x="85" y="112"/>
                  </a:cubicBezTo>
                  <a:cubicBezTo>
                    <a:pt x="97" y="69"/>
                    <a:pt x="97" y="69"/>
                    <a:pt x="97" y="69"/>
                  </a:cubicBezTo>
                  <a:cubicBezTo>
                    <a:pt x="145" y="69"/>
                    <a:pt x="145" y="69"/>
                    <a:pt x="145" y="69"/>
                  </a:cubicBezTo>
                  <a:cubicBezTo>
                    <a:pt x="145" y="71"/>
                    <a:pt x="145" y="71"/>
                    <a:pt x="145" y="71"/>
                  </a:cubicBezTo>
                  <a:cubicBezTo>
                    <a:pt x="151" y="62"/>
                    <a:pt x="155" y="53"/>
                    <a:pt x="156" y="46"/>
                  </a:cubicBezTo>
                  <a:cubicBezTo>
                    <a:pt x="162" y="10"/>
                    <a:pt x="140" y="3"/>
                    <a:pt x="122" y="1"/>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068" name="Freeform 322"/>
            <p:cNvSpPr/>
            <p:nvPr/>
          </p:nvSpPr>
          <p:spPr bwMode="auto">
            <a:xfrm>
              <a:off x="248033" y="116722"/>
              <a:ext cx="2084" cy="3474"/>
            </a:xfrm>
            <a:custGeom>
              <a:avLst/>
              <a:gdLst>
                <a:gd name="T0" fmla="*/ 2147483647 w 1"/>
                <a:gd name="T1" fmla="*/ 2147483647 h 2"/>
                <a:gd name="T2" fmla="*/ 2147483647 w 1"/>
                <a:gd name="T3" fmla="*/ 0 h 2"/>
                <a:gd name="T4" fmla="*/ 0 w 1"/>
                <a:gd name="T5" fmla="*/ 2147483647 h 2"/>
                <a:gd name="T6" fmla="*/ 2147483647 w 1"/>
                <a:gd name="T7" fmla="*/ 2147483647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2"/>
                  </a:moveTo>
                  <a:cubicBezTo>
                    <a:pt x="1" y="0"/>
                    <a:pt x="1" y="0"/>
                    <a:pt x="1" y="0"/>
                  </a:cubicBezTo>
                  <a:cubicBezTo>
                    <a:pt x="1" y="1"/>
                    <a:pt x="0" y="2"/>
                    <a:pt x="0" y="2"/>
                  </a:cubicBezTo>
                  <a:lnTo>
                    <a:pt x="1" y="2"/>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069" name="Freeform 323"/>
            <p:cNvSpPr/>
            <p:nvPr/>
          </p:nvSpPr>
          <p:spPr bwMode="auto">
            <a:xfrm>
              <a:off x="0" y="113248"/>
              <a:ext cx="41686" cy="6948"/>
            </a:xfrm>
            <a:custGeom>
              <a:avLst/>
              <a:gdLst>
                <a:gd name="T0" fmla="*/ 0 w 25"/>
                <a:gd name="T1" fmla="*/ 0 h 4"/>
                <a:gd name="T2" fmla="*/ 0 w 25"/>
                <a:gd name="T3" fmla="*/ 2147483647 h 4"/>
                <a:gd name="T4" fmla="*/ 2147483647 w 25"/>
                <a:gd name="T5" fmla="*/ 2147483647 h 4"/>
                <a:gd name="T6" fmla="*/ 2147483647 w 25"/>
                <a:gd name="T7" fmla="*/ 0 h 4"/>
                <a:gd name="T8" fmla="*/ 0 w 25"/>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4">
                  <a:moveTo>
                    <a:pt x="0" y="0"/>
                  </a:moveTo>
                  <a:cubicBezTo>
                    <a:pt x="0" y="4"/>
                    <a:pt x="0" y="4"/>
                    <a:pt x="0" y="4"/>
                  </a:cubicBezTo>
                  <a:cubicBezTo>
                    <a:pt x="25" y="4"/>
                    <a:pt x="25" y="4"/>
                    <a:pt x="25" y="4"/>
                  </a:cubicBezTo>
                  <a:cubicBezTo>
                    <a:pt x="24" y="3"/>
                    <a:pt x="23" y="1"/>
                    <a:pt x="22" y="0"/>
                  </a:cubicBezTo>
                  <a:lnTo>
                    <a:pt x="0" y="0"/>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7984" name="组合 488"/>
          <p:cNvGrpSpPr/>
          <p:nvPr/>
        </p:nvGrpSpPr>
        <p:grpSpPr bwMode="auto">
          <a:xfrm>
            <a:off x="6604398" y="2919123"/>
            <a:ext cx="248840" cy="246535"/>
            <a:chOff x="0" y="0"/>
            <a:chExt cx="299447" cy="297363"/>
          </a:xfrm>
        </p:grpSpPr>
        <p:sp>
          <p:nvSpPr>
            <p:cNvPr id="38062" name="Freeform 324"/>
            <p:cNvSpPr>
              <a:spLocks noEditPoints="1"/>
            </p:cNvSpPr>
            <p:nvPr/>
          </p:nvSpPr>
          <p:spPr bwMode="auto">
            <a:xfrm>
              <a:off x="0" y="0"/>
              <a:ext cx="299447" cy="297363"/>
            </a:xfrm>
            <a:custGeom>
              <a:avLst/>
              <a:gdLst>
                <a:gd name="T0" fmla="*/ 2147483647 w 182"/>
                <a:gd name="T1" fmla="*/ 0 h 181"/>
                <a:gd name="T2" fmla="*/ 0 w 182"/>
                <a:gd name="T3" fmla="*/ 2147483647 h 181"/>
                <a:gd name="T4" fmla="*/ 2147483647 w 182"/>
                <a:gd name="T5" fmla="*/ 2147483647 h 181"/>
                <a:gd name="T6" fmla="*/ 2147483647 w 182"/>
                <a:gd name="T7" fmla="*/ 2147483647 h 181"/>
                <a:gd name="T8" fmla="*/ 2147483647 w 182"/>
                <a:gd name="T9" fmla="*/ 0 h 181"/>
                <a:gd name="T10" fmla="*/ 2147483647 w 182"/>
                <a:gd name="T11" fmla="*/ 2147483647 h 181"/>
                <a:gd name="T12" fmla="*/ 2147483647 w 182"/>
                <a:gd name="T13" fmla="*/ 2147483647 h 181"/>
                <a:gd name="T14" fmla="*/ 2147483647 w 182"/>
                <a:gd name="T15" fmla="*/ 2147483647 h 181"/>
                <a:gd name="T16" fmla="*/ 2147483647 w 182"/>
                <a:gd name="T17" fmla="*/ 2147483647 h 181"/>
                <a:gd name="T18" fmla="*/ 2147483647 w 182"/>
                <a:gd name="T19" fmla="*/ 2147483647 h 181"/>
                <a:gd name="T20" fmla="*/ 2147483647 w 182"/>
                <a:gd name="T21" fmla="*/ 2147483647 h 181"/>
                <a:gd name="T22" fmla="*/ 2147483647 w 182"/>
                <a:gd name="T23" fmla="*/ 2147483647 h 181"/>
                <a:gd name="T24" fmla="*/ 2147483647 w 182"/>
                <a:gd name="T25" fmla="*/ 2147483647 h 181"/>
                <a:gd name="T26" fmla="*/ 2147483647 w 182"/>
                <a:gd name="T27" fmla="*/ 2147483647 h 181"/>
                <a:gd name="T28" fmla="*/ 2147483647 w 182"/>
                <a:gd name="T29" fmla="*/ 2147483647 h 181"/>
                <a:gd name="T30" fmla="*/ 2147483647 w 182"/>
                <a:gd name="T31" fmla="*/ 2147483647 h 181"/>
                <a:gd name="T32" fmla="*/ 2147483647 w 182"/>
                <a:gd name="T33" fmla="*/ 2147483647 h 181"/>
                <a:gd name="T34" fmla="*/ 2147483647 w 182"/>
                <a:gd name="T35" fmla="*/ 2147483647 h 181"/>
                <a:gd name="T36" fmla="*/ 2147483647 w 182"/>
                <a:gd name="T37" fmla="*/ 2147483647 h 181"/>
                <a:gd name="T38" fmla="*/ 2147483647 w 182"/>
                <a:gd name="T39" fmla="*/ 2147483647 h 181"/>
                <a:gd name="T40" fmla="*/ 2147483647 w 182"/>
                <a:gd name="T41" fmla="*/ 2147483647 h 181"/>
                <a:gd name="T42" fmla="*/ 2147483647 w 182"/>
                <a:gd name="T43" fmla="*/ 2147483647 h 181"/>
                <a:gd name="T44" fmla="*/ 2147483647 w 182"/>
                <a:gd name="T45" fmla="*/ 2147483647 h 181"/>
                <a:gd name="T46" fmla="*/ 2147483647 w 182"/>
                <a:gd name="T47" fmla="*/ 2147483647 h 181"/>
                <a:gd name="T48" fmla="*/ 2147483647 w 182"/>
                <a:gd name="T49" fmla="*/ 2147483647 h 181"/>
                <a:gd name="T50" fmla="*/ 2147483647 w 182"/>
                <a:gd name="T51" fmla="*/ 2147483647 h 181"/>
                <a:gd name="T52" fmla="*/ 2147483647 w 182"/>
                <a:gd name="T53" fmla="*/ 2147483647 h 181"/>
                <a:gd name="T54" fmla="*/ 2147483647 w 182"/>
                <a:gd name="T55" fmla="*/ 2147483647 h 181"/>
                <a:gd name="T56" fmla="*/ 2147483647 w 182"/>
                <a:gd name="T57" fmla="*/ 2147483647 h 181"/>
                <a:gd name="T58" fmla="*/ 2147483647 w 182"/>
                <a:gd name="T59" fmla="*/ 2147483647 h 181"/>
                <a:gd name="T60" fmla="*/ 2147483647 w 182"/>
                <a:gd name="T61" fmla="*/ 2147483647 h 181"/>
                <a:gd name="T62" fmla="*/ 2147483647 w 182"/>
                <a:gd name="T63" fmla="*/ 2147483647 h 181"/>
                <a:gd name="T64" fmla="*/ 2147483647 w 182"/>
                <a:gd name="T65" fmla="*/ 2147483647 h 181"/>
                <a:gd name="T66" fmla="*/ 2147483647 w 182"/>
                <a:gd name="T67" fmla="*/ 2147483647 h 181"/>
                <a:gd name="T68" fmla="*/ 2147483647 w 182"/>
                <a:gd name="T69" fmla="*/ 2147483647 h 181"/>
                <a:gd name="T70" fmla="*/ 2147483647 w 182"/>
                <a:gd name="T71" fmla="*/ 2147483647 h 181"/>
                <a:gd name="T72" fmla="*/ 2147483647 w 182"/>
                <a:gd name="T73" fmla="*/ 2147483647 h 181"/>
                <a:gd name="T74" fmla="*/ 2147483647 w 182"/>
                <a:gd name="T75" fmla="*/ 2147483647 h 181"/>
                <a:gd name="T76" fmla="*/ 2147483647 w 182"/>
                <a:gd name="T77" fmla="*/ 2147483647 h 181"/>
                <a:gd name="T78" fmla="*/ 2147483647 w 182"/>
                <a:gd name="T79" fmla="*/ 2147483647 h 181"/>
                <a:gd name="T80" fmla="*/ 2147483647 w 182"/>
                <a:gd name="T81" fmla="*/ 2147483647 h 181"/>
                <a:gd name="T82" fmla="*/ 2147483647 w 182"/>
                <a:gd name="T83" fmla="*/ 2147483647 h 181"/>
                <a:gd name="T84" fmla="*/ 2147483647 w 182"/>
                <a:gd name="T85" fmla="*/ 2147483647 h 181"/>
                <a:gd name="T86" fmla="*/ 2147483647 w 182"/>
                <a:gd name="T87" fmla="*/ 2147483647 h 181"/>
                <a:gd name="T88" fmla="*/ 2147483647 w 182"/>
                <a:gd name="T89" fmla="*/ 2147483647 h 181"/>
                <a:gd name="T90" fmla="*/ 2147483647 w 182"/>
                <a:gd name="T91" fmla="*/ 2147483647 h 181"/>
                <a:gd name="T92" fmla="*/ 2147483647 w 182"/>
                <a:gd name="T93" fmla="*/ 2147483647 h 181"/>
                <a:gd name="T94" fmla="*/ 2147483647 w 182"/>
                <a:gd name="T95" fmla="*/ 2147483647 h 181"/>
                <a:gd name="T96" fmla="*/ 2147483647 w 182"/>
                <a:gd name="T97" fmla="*/ 2147483647 h 181"/>
                <a:gd name="T98" fmla="*/ 2147483647 w 182"/>
                <a:gd name="T99" fmla="*/ 2147483647 h 181"/>
                <a:gd name="T100" fmla="*/ 2147483647 w 182"/>
                <a:gd name="T101" fmla="*/ 2147483647 h 181"/>
                <a:gd name="T102" fmla="*/ 2147483647 w 182"/>
                <a:gd name="T103" fmla="*/ 2147483647 h 18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82" h="181">
                  <a:moveTo>
                    <a:pt x="91" y="0"/>
                  </a:moveTo>
                  <a:cubicBezTo>
                    <a:pt x="41" y="0"/>
                    <a:pt x="0" y="40"/>
                    <a:pt x="0" y="91"/>
                  </a:cubicBezTo>
                  <a:cubicBezTo>
                    <a:pt x="0" y="141"/>
                    <a:pt x="41" y="181"/>
                    <a:pt x="91" y="181"/>
                  </a:cubicBezTo>
                  <a:cubicBezTo>
                    <a:pt x="141" y="181"/>
                    <a:pt x="182" y="141"/>
                    <a:pt x="182" y="91"/>
                  </a:cubicBezTo>
                  <a:cubicBezTo>
                    <a:pt x="182" y="40"/>
                    <a:pt x="141" y="0"/>
                    <a:pt x="91" y="0"/>
                  </a:cubicBezTo>
                  <a:close/>
                  <a:moveTo>
                    <a:pt x="11" y="91"/>
                  </a:moveTo>
                  <a:cubicBezTo>
                    <a:pt x="11" y="47"/>
                    <a:pt x="47" y="11"/>
                    <a:pt x="91" y="11"/>
                  </a:cubicBezTo>
                  <a:cubicBezTo>
                    <a:pt x="110" y="11"/>
                    <a:pt x="127" y="18"/>
                    <a:pt x="141" y="28"/>
                  </a:cubicBezTo>
                  <a:cubicBezTo>
                    <a:pt x="108" y="65"/>
                    <a:pt x="108" y="65"/>
                    <a:pt x="108" y="65"/>
                  </a:cubicBezTo>
                  <a:cubicBezTo>
                    <a:pt x="105" y="62"/>
                    <a:pt x="105" y="58"/>
                    <a:pt x="106" y="56"/>
                  </a:cubicBezTo>
                  <a:cubicBezTo>
                    <a:pt x="107" y="56"/>
                    <a:pt x="107" y="56"/>
                    <a:pt x="108" y="55"/>
                  </a:cubicBezTo>
                  <a:cubicBezTo>
                    <a:pt x="89" y="24"/>
                    <a:pt x="89" y="24"/>
                    <a:pt x="89" y="24"/>
                  </a:cubicBezTo>
                  <a:cubicBezTo>
                    <a:pt x="46" y="115"/>
                    <a:pt x="46" y="115"/>
                    <a:pt x="46" y="115"/>
                  </a:cubicBezTo>
                  <a:cubicBezTo>
                    <a:pt x="50" y="117"/>
                    <a:pt x="54" y="119"/>
                    <a:pt x="58" y="120"/>
                  </a:cubicBezTo>
                  <a:cubicBezTo>
                    <a:pt x="54" y="124"/>
                    <a:pt x="54" y="124"/>
                    <a:pt x="54" y="124"/>
                  </a:cubicBezTo>
                  <a:cubicBezTo>
                    <a:pt x="48" y="122"/>
                    <a:pt x="45" y="120"/>
                    <a:pt x="44" y="120"/>
                  </a:cubicBezTo>
                  <a:cubicBezTo>
                    <a:pt x="38" y="130"/>
                    <a:pt x="38" y="130"/>
                    <a:pt x="38" y="130"/>
                  </a:cubicBezTo>
                  <a:cubicBezTo>
                    <a:pt x="38" y="130"/>
                    <a:pt x="41" y="132"/>
                    <a:pt x="46" y="134"/>
                  </a:cubicBezTo>
                  <a:cubicBezTo>
                    <a:pt x="35" y="147"/>
                    <a:pt x="35" y="147"/>
                    <a:pt x="35" y="147"/>
                  </a:cubicBezTo>
                  <a:cubicBezTo>
                    <a:pt x="20" y="132"/>
                    <a:pt x="11" y="112"/>
                    <a:pt x="11" y="91"/>
                  </a:cubicBezTo>
                  <a:close/>
                  <a:moveTo>
                    <a:pt x="112" y="103"/>
                  </a:moveTo>
                  <a:cubicBezTo>
                    <a:pt x="109" y="106"/>
                    <a:pt x="105" y="106"/>
                    <a:pt x="103" y="104"/>
                  </a:cubicBezTo>
                  <a:cubicBezTo>
                    <a:pt x="100" y="101"/>
                    <a:pt x="99" y="97"/>
                    <a:pt x="102" y="94"/>
                  </a:cubicBezTo>
                  <a:cubicBezTo>
                    <a:pt x="104" y="92"/>
                    <a:pt x="108" y="91"/>
                    <a:pt x="111" y="94"/>
                  </a:cubicBezTo>
                  <a:cubicBezTo>
                    <a:pt x="114" y="96"/>
                    <a:pt x="114" y="100"/>
                    <a:pt x="112" y="103"/>
                  </a:cubicBezTo>
                  <a:close/>
                  <a:moveTo>
                    <a:pt x="73" y="101"/>
                  </a:moveTo>
                  <a:cubicBezTo>
                    <a:pt x="68" y="97"/>
                    <a:pt x="68" y="91"/>
                    <a:pt x="72" y="86"/>
                  </a:cubicBezTo>
                  <a:cubicBezTo>
                    <a:pt x="75" y="82"/>
                    <a:pt x="82" y="82"/>
                    <a:pt x="86" y="85"/>
                  </a:cubicBezTo>
                  <a:cubicBezTo>
                    <a:pt x="87" y="86"/>
                    <a:pt x="87" y="87"/>
                    <a:pt x="88" y="87"/>
                  </a:cubicBezTo>
                  <a:cubicBezTo>
                    <a:pt x="75" y="102"/>
                    <a:pt x="75" y="102"/>
                    <a:pt x="75" y="102"/>
                  </a:cubicBezTo>
                  <a:cubicBezTo>
                    <a:pt x="74" y="101"/>
                    <a:pt x="73" y="101"/>
                    <a:pt x="73" y="101"/>
                  </a:cubicBezTo>
                  <a:close/>
                  <a:moveTo>
                    <a:pt x="93" y="72"/>
                  </a:moveTo>
                  <a:cubicBezTo>
                    <a:pt x="90" y="70"/>
                    <a:pt x="90" y="65"/>
                    <a:pt x="92" y="62"/>
                  </a:cubicBezTo>
                  <a:cubicBezTo>
                    <a:pt x="95" y="59"/>
                    <a:pt x="99" y="59"/>
                    <a:pt x="102" y="61"/>
                  </a:cubicBezTo>
                  <a:cubicBezTo>
                    <a:pt x="104" y="63"/>
                    <a:pt x="105" y="66"/>
                    <a:pt x="104" y="69"/>
                  </a:cubicBezTo>
                  <a:cubicBezTo>
                    <a:pt x="100" y="73"/>
                    <a:pt x="100" y="73"/>
                    <a:pt x="100" y="73"/>
                  </a:cubicBezTo>
                  <a:cubicBezTo>
                    <a:pt x="98" y="74"/>
                    <a:pt x="95" y="74"/>
                    <a:pt x="93" y="72"/>
                  </a:cubicBezTo>
                  <a:close/>
                  <a:moveTo>
                    <a:pt x="91" y="170"/>
                  </a:moveTo>
                  <a:cubicBezTo>
                    <a:pt x="73" y="170"/>
                    <a:pt x="57" y="164"/>
                    <a:pt x="43" y="154"/>
                  </a:cubicBezTo>
                  <a:cubicBezTo>
                    <a:pt x="58" y="138"/>
                    <a:pt x="58" y="138"/>
                    <a:pt x="58" y="138"/>
                  </a:cubicBezTo>
                  <a:cubicBezTo>
                    <a:pt x="66" y="141"/>
                    <a:pt x="77" y="143"/>
                    <a:pt x="89" y="143"/>
                  </a:cubicBezTo>
                  <a:cubicBezTo>
                    <a:pt x="107" y="143"/>
                    <a:pt x="128" y="139"/>
                    <a:pt x="151" y="126"/>
                  </a:cubicBezTo>
                  <a:cubicBezTo>
                    <a:pt x="145" y="115"/>
                    <a:pt x="145" y="115"/>
                    <a:pt x="145" y="115"/>
                  </a:cubicBezTo>
                  <a:cubicBezTo>
                    <a:pt x="113" y="133"/>
                    <a:pt x="85" y="132"/>
                    <a:pt x="67" y="128"/>
                  </a:cubicBezTo>
                  <a:cubicBezTo>
                    <a:pt x="71" y="123"/>
                    <a:pt x="71" y="123"/>
                    <a:pt x="71" y="123"/>
                  </a:cubicBezTo>
                  <a:cubicBezTo>
                    <a:pt x="92" y="127"/>
                    <a:pt x="114" y="124"/>
                    <a:pt x="132" y="115"/>
                  </a:cubicBezTo>
                  <a:cubicBezTo>
                    <a:pt x="132" y="115"/>
                    <a:pt x="139" y="113"/>
                    <a:pt x="140" y="109"/>
                  </a:cubicBezTo>
                  <a:cubicBezTo>
                    <a:pt x="119" y="73"/>
                    <a:pt x="119" y="73"/>
                    <a:pt x="119" y="73"/>
                  </a:cubicBezTo>
                  <a:cubicBezTo>
                    <a:pt x="118" y="73"/>
                    <a:pt x="117" y="73"/>
                    <a:pt x="117" y="72"/>
                  </a:cubicBezTo>
                  <a:cubicBezTo>
                    <a:pt x="149" y="36"/>
                    <a:pt x="149" y="36"/>
                    <a:pt x="149" y="36"/>
                  </a:cubicBezTo>
                  <a:cubicBezTo>
                    <a:pt x="162" y="51"/>
                    <a:pt x="171" y="70"/>
                    <a:pt x="171" y="91"/>
                  </a:cubicBezTo>
                  <a:cubicBezTo>
                    <a:pt x="171" y="134"/>
                    <a:pt x="135" y="170"/>
                    <a:pt x="91" y="170"/>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063" name="Line 325"/>
            <p:cNvSpPr>
              <a:spLocks noChangeShapeType="1"/>
            </p:cNvSpPr>
            <p:nvPr/>
          </p:nvSpPr>
          <p:spPr bwMode="auto">
            <a:xfrm>
              <a:off x="72257" y="19731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064" name="Line 326"/>
            <p:cNvSpPr>
              <a:spLocks noChangeShapeType="1"/>
            </p:cNvSpPr>
            <p:nvPr/>
          </p:nvSpPr>
          <p:spPr bwMode="auto">
            <a:xfrm>
              <a:off x="72257" y="19731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065" name="Freeform 327"/>
            <p:cNvSpPr/>
            <p:nvPr/>
          </p:nvSpPr>
          <p:spPr bwMode="auto">
            <a:xfrm>
              <a:off x="67394" y="197315"/>
              <a:ext cx="4863" cy="8337"/>
            </a:xfrm>
            <a:custGeom>
              <a:avLst/>
              <a:gdLst>
                <a:gd name="T0" fmla="*/ 0 w 7"/>
                <a:gd name="T1" fmla="*/ 2147483647 h 12"/>
                <a:gd name="T2" fmla="*/ 2147483647 w 7"/>
                <a:gd name="T3" fmla="*/ 0 h 12"/>
                <a:gd name="T4" fmla="*/ 2147483647 w 7"/>
                <a:gd name="T5" fmla="*/ 0 h 12"/>
                <a:gd name="T6" fmla="*/ 0 w 7"/>
                <a:gd name="T7" fmla="*/ 2147483647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12">
                  <a:moveTo>
                    <a:pt x="0" y="12"/>
                  </a:moveTo>
                  <a:lnTo>
                    <a:pt x="7" y="0"/>
                  </a:lnTo>
                  <a:lnTo>
                    <a:pt x="0" y="12"/>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37985" name="Freeform 328"/>
          <p:cNvSpPr>
            <a:spLocks noEditPoints="1"/>
          </p:cNvSpPr>
          <p:nvPr/>
        </p:nvSpPr>
        <p:spPr bwMode="auto">
          <a:xfrm>
            <a:off x="6188869" y="2886967"/>
            <a:ext cx="245269" cy="278692"/>
          </a:xfrm>
          <a:custGeom>
            <a:avLst/>
            <a:gdLst>
              <a:gd name="T0" fmla="*/ 2147483647 w 180"/>
              <a:gd name="T1" fmla="*/ 2147483647 h 204"/>
              <a:gd name="T2" fmla="*/ 2147483647 w 180"/>
              <a:gd name="T3" fmla="*/ 2147483647 h 204"/>
              <a:gd name="T4" fmla="*/ 2147483647 w 180"/>
              <a:gd name="T5" fmla="*/ 2147483647 h 204"/>
              <a:gd name="T6" fmla="*/ 2147483647 w 180"/>
              <a:gd name="T7" fmla="*/ 2147483647 h 204"/>
              <a:gd name="T8" fmla="*/ 2147483647 w 180"/>
              <a:gd name="T9" fmla="*/ 2147483647 h 204"/>
              <a:gd name="T10" fmla="*/ 2147483647 w 180"/>
              <a:gd name="T11" fmla="*/ 2147483647 h 204"/>
              <a:gd name="T12" fmla="*/ 2147483647 w 180"/>
              <a:gd name="T13" fmla="*/ 2147483647 h 204"/>
              <a:gd name="T14" fmla="*/ 2147483647 w 180"/>
              <a:gd name="T15" fmla="*/ 0 h 204"/>
              <a:gd name="T16" fmla="*/ 0 w 180"/>
              <a:gd name="T17" fmla="*/ 2147483647 h 204"/>
              <a:gd name="T18" fmla="*/ 2147483647 w 180"/>
              <a:gd name="T19" fmla="*/ 2147483647 h 204"/>
              <a:gd name="T20" fmla="*/ 2147483647 w 180"/>
              <a:gd name="T21" fmla="*/ 2147483647 h 204"/>
              <a:gd name="T22" fmla="*/ 2147483647 w 180"/>
              <a:gd name="T23" fmla="*/ 2147483647 h 204"/>
              <a:gd name="T24" fmla="*/ 2147483647 w 180"/>
              <a:gd name="T25" fmla="*/ 2147483647 h 204"/>
              <a:gd name="T26" fmla="*/ 2147483647 w 180"/>
              <a:gd name="T27" fmla="*/ 2147483647 h 204"/>
              <a:gd name="T28" fmla="*/ 2147483647 w 180"/>
              <a:gd name="T29" fmla="*/ 2147483647 h 204"/>
              <a:gd name="T30" fmla="*/ 2147483647 w 180"/>
              <a:gd name="T31" fmla="*/ 2147483647 h 204"/>
              <a:gd name="T32" fmla="*/ 2147483647 w 180"/>
              <a:gd name="T33" fmla="*/ 2147483647 h 204"/>
              <a:gd name="T34" fmla="*/ 2147483647 w 180"/>
              <a:gd name="T35" fmla="*/ 2147483647 h 204"/>
              <a:gd name="T36" fmla="*/ 2147483647 w 180"/>
              <a:gd name="T37" fmla="*/ 2147483647 h 204"/>
              <a:gd name="T38" fmla="*/ 2147483647 w 180"/>
              <a:gd name="T39" fmla="*/ 2147483647 h 204"/>
              <a:gd name="T40" fmla="*/ 2147483647 w 180"/>
              <a:gd name="T41" fmla="*/ 2147483647 h 204"/>
              <a:gd name="T42" fmla="*/ 2147483647 w 180"/>
              <a:gd name="T43" fmla="*/ 2147483647 h 204"/>
              <a:gd name="T44" fmla="*/ 2147483647 w 180"/>
              <a:gd name="T45" fmla="*/ 2147483647 h 204"/>
              <a:gd name="T46" fmla="*/ 2147483647 w 180"/>
              <a:gd name="T47" fmla="*/ 2147483647 h 204"/>
              <a:gd name="T48" fmla="*/ 2147483647 w 180"/>
              <a:gd name="T49" fmla="*/ 2147483647 h 204"/>
              <a:gd name="T50" fmla="*/ 2147483647 w 180"/>
              <a:gd name="T51" fmla="*/ 2147483647 h 204"/>
              <a:gd name="T52" fmla="*/ 2147483647 w 180"/>
              <a:gd name="T53" fmla="*/ 2147483647 h 204"/>
              <a:gd name="T54" fmla="*/ 2147483647 w 180"/>
              <a:gd name="T55" fmla="*/ 2147483647 h 204"/>
              <a:gd name="T56" fmla="*/ 2147483647 w 180"/>
              <a:gd name="T57" fmla="*/ 2147483647 h 204"/>
              <a:gd name="T58" fmla="*/ 2147483647 w 180"/>
              <a:gd name="T59" fmla="*/ 2147483647 h 20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80" h="204">
                <a:moveTo>
                  <a:pt x="176" y="128"/>
                </a:moveTo>
                <a:cubicBezTo>
                  <a:pt x="175" y="126"/>
                  <a:pt x="174" y="124"/>
                  <a:pt x="173" y="123"/>
                </a:cubicBezTo>
                <a:cubicBezTo>
                  <a:pt x="170" y="114"/>
                  <a:pt x="166" y="103"/>
                  <a:pt x="159" y="92"/>
                </a:cubicBezTo>
                <a:cubicBezTo>
                  <a:pt x="148" y="75"/>
                  <a:pt x="120" y="48"/>
                  <a:pt x="110" y="44"/>
                </a:cubicBezTo>
                <a:cubicBezTo>
                  <a:pt x="109" y="43"/>
                  <a:pt x="109" y="43"/>
                  <a:pt x="108" y="43"/>
                </a:cubicBezTo>
                <a:cubicBezTo>
                  <a:pt x="108" y="41"/>
                  <a:pt x="106" y="38"/>
                  <a:pt x="103" y="36"/>
                </a:cubicBezTo>
                <a:cubicBezTo>
                  <a:pt x="97" y="34"/>
                  <a:pt x="92" y="31"/>
                  <a:pt x="87" y="30"/>
                </a:cubicBezTo>
                <a:cubicBezTo>
                  <a:pt x="81" y="12"/>
                  <a:pt x="64" y="0"/>
                  <a:pt x="44" y="0"/>
                </a:cubicBezTo>
                <a:cubicBezTo>
                  <a:pt x="20" y="0"/>
                  <a:pt x="0" y="20"/>
                  <a:pt x="0" y="44"/>
                </a:cubicBezTo>
                <a:cubicBezTo>
                  <a:pt x="0" y="69"/>
                  <a:pt x="20" y="89"/>
                  <a:pt x="44" y="89"/>
                </a:cubicBezTo>
                <a:cubicBezTo>
                  <a:pt x="65" y="89"/>
                  <a:pt x="82" y="76"/>
                  <a:pt x="87" y="57"/>
                </a:cubicBezTo>
                <a:cubicBezTo>
                  <a:pt x="92" y="56"/>
                  <a:pt x="95" y="57"/>
                  <a:pt x="97" y="59"/>
                </a:cubicBezTo>
                <a:cubicBezTo>
                  <a:pt x="102" y="68"/>
                  <a:pt x="109" y="95"/>
                  <a:pt x="119" y="112"/>
                </a:cubicBezTo>
                <a:cubicBezTo>
                  <a:pt x="116" y="112"/>
                  <a:pt x="113" y="112"/>
                  <a:pt x="111" y="112"/>
                </a:cubicBezTo>
                <a:cubicBezTo>
                  <a:pt x="99" y="112"/>
                  <a:pt x="89" y="115"/>
                  <a:pt x="81" y="121"/>
                </a:cubicBezTo>
                <a:cubicBezTo>
                  <a:pt x="75" y="111"/>
                  <a:pt x="64" y="104"/>
                  <a:pt x="51" y="104"/>
                </a:cubicBezTo>
                <a:cubicBezTo>
                  <a:pt x="35" y="104"/>
                  <a:pt x="21" y="116"/>
                  <a:pt x="17" y="131"/>
                </a:cubicBezTo>
                <a:cubicBezTo>
                  <a:pt x="15" y="131"/>
                  <a:pt x="15" y="131"/>
                  <a:pt x="15" y="131"/>
                </a:cubicBezTo>
                <a:cubicBezTo>
                  <a:pt x="16" y="204"/>
                  <a:pt x="16" y="204"/>
                  <a:pt x="16" y="204"/>
                </a:cubicBezTo>
                <a:cubicBezTo>
                  <a:pt x="34" y="204"/>
                  <a:pt x="34" y="204"/>
                  <a:pt x="34" y="204"/>
                </a:cubicBezTo>
                <a:cubicBezTo>
                  <a:pt x="41" y="193"/>
                  <a:pt x="41" y="193"/>
                  <a:pt x="41" y="193"/>
                </a:cubicBezTo>
                <a:cubicBezTo>
                  <a:pt x="53" y="188"/>
                  <a:pt x="66" y="177"/>
                  <a:pt x="75" y="165"/>
                </a:cubicBezTo>
                <a:cubicBezTo>
                  <a:pt x="88" y="167"/>
                  <a:pt x="104" y="168"/>
                  <a:pt x="111" y="168"/>
                </a:cubicBezTo>
                <a:cubicBezTo>
                  <a:pt x="118" y="168"/>
                  <a:pt x="144" y="165"/>
                  <a:pt x="152" y="162"/>
                </a:cubicBezTo>
                <a:cubicBezTo>
                  <a:pt x="169" y="155"/>
                  <a:pt x="180" y="140"/>
                  <a:pt x="176" y="128"/>
                </a:cubicBezTo>
                <a:close/>
                <a:moveTo>
                  <a:pt x="44" y="58"/>
                </a:moveTo>
                <a:cubicBezTo>
                  <a:pt x="37" y="58"/>
                  <a:pt x="31" y="52"/>
                  <a:pt x="31" y="44"/>
                </a:cubicBezTo>
                <a:cubicBezTo>
                  <a:pt x="31" y="37"/>
                  <a:pt x="37" y="31"/>
                  <a:pt x="44" y="31"/>
                </a:cubicBezTo>
                <a:cubicBezTo>
                  <a:pt x="52" y="31"/>
                  <a:pt x="58" y="37"/>
                  <a:pt x="58" y="44"/>
                </a:cubicBezTo>
                <a:cubicBezTo>
                  <a:pt x="58" y="52"/>
                  <a:pt x="52" y="58"/>
                  <a:pt x="44" y="58"/>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grpSp>
        <p:nvGrpSpPr>
          <p:cNvPr id="37986" name="组合 503"/>
          <p:cNvGrpSpPr/>
          <p:nvPr/>
        </p:nvGrpSpPr>
        <p:grpSpPr bwMode="auto">
          <a:xfrm>
            <a:off x="7830742" y="4526963"/>
            <a:ext cx="286940" cy="231053"/>
            <a:chOff x="0" y="0"/>
            <a:chExt cx="345301" cy="276520"/>
          </a:xfrm>
        </p:grpSpPr>
        <p:sp>
          <p:nvSpPr>
            <p:cNvPr id="38058" name="Oval 329"/>
            <p:cNvSpPr>
              <a:spLocks noChangeArrowheads="1"/>
            </p:cNvSpPr>
            <p:nvPr/>
          </p:nvSpPr>
          <p:spPr bwMode="auto">
            <a:xfrm>
              <a:off x="146596" y="0"/>
              <a:ext cx="52108" cy="51413"/>
            </a:xfrm>
            <a:prstGeom prst="ellipse">
              <a:avLst/>
            </a:pr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en-US">
                <a:solidFill>
                  <a:srgbClr val="000000"/>
                </a:solidFill>
              </a:endParaRPr>
            </a:p>
          </p:txBody>
        </p:sp>
        <p:sp>
          <p:nvSpPr>
            <p:cNvPr id="38059" name="Rectangle 330"/>
            <p:cNvSpPr>
              <a:spLocks noChangeArrowheads="1"/>
            </p:cNvSpPr>
            <p:nvPr/>
          </p:nvSpPr>
          <p:spPr bwMode="auto">
            <a:xfrm>
              <a:off x="0" y="141734"/>
              <a:ext cx="25012" cy="83372"/>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8060" name="Freeform 331"/>
            <p:cNvSpPr>
              <a:spLocks noEditPoints="1"/>
            </p:cNvSpPr>
            <p:nvPr/>
          </p:nvSpPr>
          <p:spPr bwMode="auto">
            <a:xfrm>
              <a:off x="31265" y="59056"/>
              <a:ext cx="282773" cy="217464"/>
            </a:xfrm>
            <a:custGeom>
              <a:avLst/>
              <a:gdLst>
                <a:gd name="T0" fmla="*/ 2147483647 w 172"/>
                <a:gd name="T1" fmla="*/ 2147483647 h 132"/>
                <a:gd name="T2" fmla="*/ 2147483647 w 172"/>
                <a:gd name="T3" fmla="*/ 2147483647 h 132"/>
                <a:gd name="T4" fmla="*/ 2147483647 w 172"/>
                <a:gd name="T5" fmla="*/ 0 h 132"/>
                <a:gd name="T6" fmla="*/ 2147483647 w 172"/>
                <a:gd name="T7" fmla="*/ 0 h 132"/>
                <a:gd name="T8" fmla="*/ 2147483647 w 172"/>
                <a:gd name="T9" fmla="*/ 0 h 132"/>
                <a:gd name="T10" fmla="*/ 2147483647 w 172"/>
                <a:gd name="T11" fmla="*/ 2147483647 h 132"/>
                <a:gd name="T12" fmla="*/ 2147483647 w 172"/>
                <a:gd name="T13" fmla="*/ 2147483647 h 132"/>
                <a:gd name="T14" fmla="*/ 0 w 172"/>
                <a:gd name="T15" fmla="*/ 2147483647 h 132"/>
                <a:gd name="T16" fmla="*/ 0 w 172"/>
                <a:gd name="T17" fmla="*/ 2147483647 h 132"/>
                <a:gd name="T18" fmla="*/ 2147483647 w 172"/>
                <a:gd name="T19" fmla="*/ 2147483647 h 132"/>
                <a:gd name="T20" fmla="*/ 2147483647 w 172"/>
                <a:gd name="T21" fmla="*/ 2147483647 h 132"/>
                <a:gd name="T22" fmla="*/ 2147483647 w 172"/>
                <a:gd name="T23" fmla="*/ 2147483647 h 132"/>
                <a:gd name="T24" fmla="*/ 2147483647 w 172"/>
                <a:gd name="T25" fmla="*/ 2147483647 h 132"/>
                <a:gd name="T26" fmla="*/ 2147483647 w 172"/>
                <a:gd name="T27" fmla="*/ 2147483647 h 132"/>
                <a:gd name="T28" fmla="*/ 2147483647 w 172"/>
                <a:gd name="T29" fmla="*/ 2147483647 h 132"/>
                <a:gd name="T30" fmla="*/ 2147483647 w 172"/>
                <a:gd name="T31" fmla="*/ 2147483647 h 132"/>
                <a:gd name="T32" fmla="*/ 2147483647 w 172"/>
                <a:gd name="T33" fmla="*/ 2147483647 h 132"/>
                <a:gd name="T34" fmla="*/ 2147483647 w 172"/>
                <a:gd name="T35" fmla="*/ 2147483647 h 132"/>
                <a:gd name="T36" fmla="*/ 2147483647 w 172"/>
                <a:gd name="T37" fmla="*/ 2147483647 h 132"/>
                <a:gd name="T38" fmla="*/ 2147483647 w 172"/>
                <a:gd name="T39" fmla="*/ 2147483647 h 132"/>
                <a:gd name="T40" fmla="*/ 2147483647 w 172"/>
                <a:gd name="T41" fmla="*/ 2147483647 h 132"/>
                <a:gd name="T42" fmla="*/ 2147483647 w 172"/>
                <a:gd name="T43" fmla="*/ 2147483647 h 132"/>
                <a:gd name="T44" fmla="*/ 2147483647 w 172"/>
                <a:gd name="T45" fmla="*/ 2147483647 h 132"/>
                <a:gd name="T46" fmla="*/ 2147483647 w 172"/>
                <a:gd name="T47" fmla="*/ 2147483647 h 132"/>
                <a:gd name="T48" fmla="*/ 2147483647 w 172"/>
                <a:gd name="T49" fmla="*/ 2147483647 h 132"/>
                <a:gd name="T50" fmla="*/ 2147483647 w 172"/>
                <a:gd name="T51" fmla="*/ 2147483647 h 132"/>
                <a:gd name="T52" fmla="*/ 2147483647 w 172"/>
                <a:gd name="T53" fmla="*/ 2147483647 h 132"/>
                <a:gd name="T54" fmla="*/ 2147483647 w 172"/>
                <a:gd name="T55" fmla="*/ 2147483647 h 132"/>
                <a:gd name="T56" fmla="*/ 2147483647 w 172"/>
                <a:gd name="T57" fmla="*/ 2147483647 h 132"/>
                <a:gd name="T58" fmla="*/ 2147483647 w 172"/>
                <a:gd name="T59" fmla="*/ 2147483647 h 132"/>
                <a:gd name="T60" fmla="*/ 2147483647 w 172"/>
                <a:gd name="T61" fmla="*/ 2147483647 h 132"/>
                <a:gd name="T62" fmla="*/ 2147483647 w 172"/>
                <a:gd name="T63" fmla="*/ 2147483647 h 132"/>
                <a:gd name="T64" fmla="*/ 2147483647 w 172"/>
                <a:gd name="T65" fmla="*/ 2147483647 h 132"/>
                <a:gd name="T66" fmla="*/ 2147483647 w 172"/>
                <a:gd name="T67" fmla="*/ 2147483647 h 132"/>
                <a:gd name="T68" fmla="*/ 2147483647 w 172"/>
                <a:gd name="T69" fmla="*/ 2147483647 h 132"/>
                <a:gd name="T70" fmla="*/ 2147483647 w 172"/>
                <a:gd name="T71" fmla="*/ 2147483647 h 132"/>
                <a:gd name="T72" fmla="*/ 2147483647 w 172"/>
                <a:gd name="T73" fmla="*/ 2147483647 h 132"/>
                <a:gd name="T74" fmla="*/ 2147483647 w 172"/>
                <a:gd name="T75" fmla="*/ 2147483647 h 132"/>
                <a:gd name="T76" fmla="*/ 2147483647 w 172"/>
                <a:gd name="T77" fmla="*/ 2147483647 h 132"/>
                <a:gd name="T78" fmla="*/ 2147483647 w 172"/>
                <a:gd name="T79" fmla="*/ 2147483647 h 132"/>
                <a:gd name="T80" fmla="*/ 2147483647 w 172"/>
                <a:gd name="T81" fmla="*/ 2147483647 h 132"/>
                <a:gd name="T82" fmla="*/ 2147483647 w 172"/>
                <a:gd name="T83" fmla="*/ 2147483647 h 132"/>
                <a:gd name="T84" fmla="*/ 2147483647 w 172"/>
                <a:gd name="T85" fmla="*/ 2147483647 h 132"/>
                <a:gd name="T86" fmla="*/ 2147483647 w 172"/>
                <a:gd name="T87" fmla="*/ 2147483647 h 13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72" h="132">
                  <a:moveTo>
                    <a:pt x="158" y="66"/>
                  </a:moveTo>
                  <a:cubicBezTo>
                    <a:pt x="156" y="66"/>
                    <a:pt x="156" y="66"/>
                    <a:pt x="156" y="66"/>
                  </a:cubicBezTo>
                  <a:cubicBezTo>
                    <a:pt x="148" y="53"/>
                    <a:pt x="115" y="0"/>
                    <a:pt x="115" y="0"/>
                  </a:cubicBezTo>
                  <a:cubicBezTo>
                    <a:pt x="86" y="0"/>
                    <a:pt x="86" y="0"/>
                    <a:pt x="86" y="0"/>
                  </a:cubicBezTo>
                  <a:cubicBezTo>
                    <a:pt x="55" y="0"/>
                    <a:pt x="55" y="0"/>
                    <a:pt x="55" y="0"/>
                  </a:cubicBezTo>
                  <a:cubicBezTo>
                    <a:pt x="55" y="0"/>
                    <a:pt x="25" y="45"/>
                    <a:pt x="16" y="60"/>
                  </a:cubicBezTo>
                  <a:cubicBezTo>
                    <a:pt x="15" y="45"/>
                    <a:pt x="15" y="45"/>
                    <a:pt x="15" y="45"/>
                  </a:cubicBezTo>
                  <a:cubicBezTo>
                    <a:pt x="0" y="45"/>
                    <a:pt x="0" y="45"/>
                    <a:pt x="0" y="45"/>
                  </a:cubicBezTo>
                  <a:cubicBezTo>
                    <a:pt x="0" y="106"/>
                    <a:pt x="0" y="106"/>
                    <a:pt x="0" y="106"/>
                  </a:cubicBezTo>
                  <a:cubicBezTo>
                    <a:pt x="15" y="106"/>
                    <a:pt x="15" y="106"/>
                    <a:pt x="15" y="106"/>
                  </a:cubicBezTo>
                  <a:cubicBezTo>
                    <a:pt x="15" y="78"/>
                    <a:pt x="15" y="78"/>
                    <a:pt x="15" y="78"/>
                  </a:cubicBezTo>
                  <a:cubicBezTo>
                    <a:pt x="41" y="78"/>
                    <a:pt x="41" y="78"/>
                    <a:pt x="41" y="78"/>
                  </a:cubicBezTo>
                  <a:cubicBezTo>
                    <a:pt x="41" y="123"/>
                    <a:pt x="41" y="123"/>
                    <a:pt x="41" y="123"/>
                  </a:cubicBezTo>
                  <a:cubicBezTo>
                    <a:pt x="41" y="128"/>
                    <a:pt x="45" y="132"/>
                    <a:pt x="50" y="132"/>
                  </a:cubicBezTo>
                  <a:cubicBezTo>
                    <a:pt x="55" y="132"/>
                    <a:pt x="59" y="128"/>
                    <a:pt x="59" y="123"/>
                  </a:cubicBezTo>
                  <a:cubicBezTo>
                    <a:pt x="59" y="78"/>
                    <a:pt x="59" y="78"/>
                    <a:pt x="59" y="78"/>
                  </a:cubicBezTo>
                  <a:cubicBezTo>
                    <a:pt x="111" y="78"/>
                    <a:pt x="111" y="78"/>
                    <a:pt x="111" y="78"/>
                  </a:cubicBezTo>
                  <a:cubicBezTo>
                    <a:pt x="111" y="123"/>
                    <a:pt x="111" y="123"/>
                    <a:pt x="111" y="123"/>
                  </a:cubicBezTo>
                  <a:cubicBezTo>
                    <a:pt x="111" y="128"/>
                    <a:pt x="115" y="132"/>
                    <a:pt x="120" y="132"/>
                  </a:cubicBezTo>
                  <a:cubicBezTo>
                    <a:pt x="125" y="132"/>
                    <a:pt x="129" y="128"/>
                    <a:pt x="129" y="123"/>
                  </a:cubicBezTo>
                  <a:cubicBezTo>
                    <a:pt x="129" y="78"/>
                    <a:pt x="129" y="78"/>
                    <a:pt x="129" y="78"/>
                  </a:cubicBezTo>
                  <a:cubicBezTo>
                    <a:pt x="157" y="78"/>
                    <a:pt x="157" y="78"/>
                    <a:pt x="157" y="78"/>
                  </a:cubicBezTo>
                  <a:cubicBezTo>
                    <a:pt x="157" y="104"/>
                    <a:pt x="157" y="104"/>
                    <a:pt x="157" y="104"/>
                  </a:cubicBezTo>
                  <a:cubicBezTo>
                    <a:pt x="172" y="104"/>
                    <a:pt x="172" y="104"/>
                    <a:pt x="172" y="104"/>
                  </a:cubicBezTo>
                  <a:cubicBezTo>
                    <a:pt x="172" y="43"/>
                    <a:pt x="172" y="43"/>
                    <a:pt x="172" y="43"/>
                  </a:cubicBezTo>
                  <a:cubicBezTo>
                    <a:pt x="157" y="43"/>
                    <a:pt x="157" y="43"/>
                    <a:pt x="157" y="43"/>
                  </a:cubicBezTo>
                  <a:lnTo>
                    <a:pt x="158" y="66"/>
                  </a:lnTo>
                  <a:close/>
                  <a:moveTo>
                    <a:pt x="97" y="66"/>
                  </a:moveTo>
                  <a:cubicBezTo>
                    <a:pt x="74" y="66"/>
                    <a:pt x="74" y="66"/>
                    <a:pt x="74" y="66"/>
                  </a:cubicBezTo>
                  <a:cubicBezTo>
                    <a:pt x="86" y="61"/>
                    <a:pt x="86" y="61"/>
                    <a:pt x="86" y="61"/>
                  </a:cubicBezTo>
                  <a:lnTo>
                    <a:pt x="97" y="66"/>
                  </a:lnTo>
                  <a:close/>
                  <a:moveTo>
                    <a:pt x="31" y="66"/>
                  </a:moveTo>
                  <a:cubicBezTo>
                    <a:pt x="40" y="52"/>
                    <a:pt x="65" y="13"/>
                    <a:pt x="65" y="13"/>
                  </a:cubicBezTo>
                  <a:cubicBezTo>
                    <a:pt x="65" y="50"/>
                    <a:pt x="65" y="50"/>
                    <a:pt x="65" y="50"/>
                  </a:cubicBezTo>
                  <a:cubicBezTo>
                    <a:pt x="41" y="56"/>
                    <a:pt x="41" y="56"/>
                    <a:pt x="41" y="56"/>
                  </a:cubicBezTo>
                  <a:cubicBezTo>
                    <a:pt x="41" y="66"/>
                    <a:pt x="41" y="66"/>
                    <a:pt x="41" y="66"/>
                  </a:cubicBezTo>
                  <a:lnTo>
                    <a:pt x="31" y="66"/>
                  </a:lnTo>
                  <a:close/>
                  <a:moveTo>
                    <a:pt x="105" y="50"/>
                  </a:moveTo>
                  <a:cubicBezTo>
                    <a:pt x="105" y="13"/>
                    <a:pt x="105" y="13"/>
                    <a:pt x="105" y="13"/>
                  </a:cubicBezTo>
                  <a:cubicBezTo>
                    <a:pt x="105" y="13"/>
                    <a:pt x="105" y="13"/>
                    <a:pt x="105" y="13"/>
                  </a:cubicBezTo>
                  <a:cubicBezTo>
                    <a:pt x="105" y="13"/>
                    <a:pt x="132" y="53"/>
                    <a:pt x="142" y="66"/>
                  </a:cubicBezTo>
                  <a:cubicBezTo>
                    <a:pt x="129" y="66"/>
                    <a:pt x="129" y="66"/>
                    <a:pt x="129" y="66"/>
                  </a:cubicBezTo>
                  <a:cubicBezTo>
                    <a:pt x="129" y="56"/>
                    <a:pt x="129" y="56"/>
                    <a:pt x="129" y="56"/>
                  </a:cubicBezTo>
                  <a:lnTo>
                    <a:pt x="105" y="50"/>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061" name="Rectangle 332"/>
            <p:cNvSpPr>
              <a:spLocks noChangeArrowheads="1"/>
            </p:cNvSpPr>
            <p:nvPr/>
          </p:nvSpPr>
          <p:spPr bwMode="auto">
            <a:xfrm>
              <a:off x="320289" y="138260"/>
              <a:ext cx="25012" cy="83372"/>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grpSp>
      <p:grpSp>
        <p:nvGrpSpPr>
          <p:cNvPr id="37987" name="组合 496"/>
          <p:cNvGrpSpPr/>
          <p:nvPr/>
        </p:nvGrpSpPr>
        <p:grpSpPr bwMode="auto">
          <a:xfrm>
            <a:off x="7029451" y="2967954"/>
            <a:ext cx="240506" cy="146492"/>
            <a:chOff x="0" y="0"/>
            <a:chExt cx="289027" cy="175778"/>
          </a:xfrm>
        </p:grpSpPr>
        <p:sp>
          <p:nvSpPr>
            <p:cNvPr id="38054" name="Freeform 333"/>
            <p:cNvSpPr>
              <a:spLocks noEditPoints="1"/>
            </p:cNvSpPr>
            <p:nvPr/>
          </p:nvSpPr>
          <p:spPr bwMode="auto">
            <a:xfrm>
              <a:off x="52109" y="0"/>
              <a:ext cx="175778" cy="175778"/>
            </a:xfrm>
            <a:custGeom>
              <a:avLst/>
              <a:gdLst>
                <a:gd name="T0" fmla="*/ 2147483647 w 107"/>
                <a:gd name="T1" fmla="*/ 0 h 107"/>
                <a:gd name="T2" fmla="*/ 0 w 107"/>
                <a:gd name="T3" fmla="*/ 2147483647 h 107"/>
                <a:gd name="T4" fmla="*/ 2147483647 w 107"/>
                <a:gd name="T5" fmla="*/ 2147483647 h 107"/>
                <a:gd name="T6" fmla="*/ 2147483647 w 107"/>
                <a:gd name="T7" fmla="*/ 2147483647 h 107"/>
                <a:gd name="T8" fmla="*/ 2147483647 w 107"/>
                <a:gd name="T9" fmla="*/ 0 h 107"/>
                <a:gd name="T10" fmla="*/ 2147483647 w 107"/>
                <a:gd name="T11" fmla="*/ 2147483647 h 107"/>
                <a:gd name="T12" fmla="*/ 2147483647 w 107"/>
                <a:gd name="T13" fmla="*/ 2147483647 h 107"/>
                <a:gd name="T14" fmla="*/ 2147483647 w 107"/>
                <a:gd name="T15" fmla="*/ 2147483647 h 107"/>
                <a:gd name="T16" fmla="*/ 2147483647 w 107"/>
                <a:gd name="T17" fmla="*/ 2147483647 h 107"/>
                <a:gd name="T18" fmla="*/ 2147483647 w 107"/>
                <a:gd name="T19" fmla="*/ 2147483647 h 1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7" h="107">
                  <a:moveTo>
                    <a:pt x="53" y="0"/>
                  </a:moveTo>
                  <a:cubicBezTo>
                    <a:pt x="24" y="0"/>
                    <a:pt x="0" y="24"/>
                    <a:pt x="0" y="53"/>
                  </a:cubicBezTo>
                  <a:cubicBezTo>
                    <a:pt x="0" y="83"/>
                    <a:pt x="24" y="107"/>
                    <a:pt x="53" y="107"/>
                  </a:cubicBezTo>
                  <a:cubicBezTo>
                    <a:pt x="83" y="107"/>
                    <a:pt x="107" y="83"/>
                    <a:pt x="107" y="53"/>
                  </a:cubicBezTo>
                  <a:cubicBezTo>
                    <a:pt x="107" y="24"/>
                    <a:pt x="83" y="0"/>
                    <a:pt x="53" y="0"/>
                  </a:cubicBezTo>
                  <a:close/>
                  <a:moveTo>
                    <a:pt x="53" y="102"/>
                  </a:moveTo>
                  <a:cubicBezTo>
                    <a:pt x="26" y="102"/>
                    <a:pt x="5" y="80"/>
                    <a:pt x="5" y="53"/>
                  </a:cubicBezTo>
                  <a:cubicBezTo>
                    <a:pt x="5" y="26"/>
                    <a:pt x="26" y="4"/>
                    <a:pt x="53" y="4"/>
                  </a:cubicBezTo>
                  <a:cubicBezTo>
                    <a:pt x="80" y="4"/>
                    <a:pt x="102" y="26"/>
                    <a:pt x="102" y="53"/>
                  </a:cubicBezTo>
                  <a:cubicBezTo>
                    <a:pt x="102" y="80"/>
                    <a:pt x="80" y="102"/>
                    <a:pt x="53" y="102"/>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055" name="Freeform 334"/>
            <p:cNvSpPr>
              <a:spLocks noEditPoints="1"/>
            </p:cNvSpPr>
            <p:nvPr/>
          </p:nvSpPr>
          <p:spPr bwMode="auto">
            <a:xfrm>
              <a:off x="65309" y="13200"/>
              <a:ext cx="147987" cy="147987"/>
            </a:xfrm>
            <a:custGeom>
              <a:avLst/>
              <a:gdLst>
                <a:gd name="T0" fmla="*/ 2147483647 w 90"/>
                <a:gd name="T1" fmla="*/ 0 h 90"/>
                <a:gd name="T2" fmla="*/ 0 w 90"/>
                <a:gd name="T3" fmla="*/ 2147483647 h 90"/>
                <a:gd name="T4" fmla="*/ 2147483647 w 90"/>
                <a:gd name="T5" fmla="*/ 2147483647 h 90"/>
                <a:gd name="T6" fmla="*/ 2147483647 w 90"/>
                <a:gd name="T7" fmla="*/ 2147483647 h 90"/>
                <a:gd name="T8" fmla="*/ 2147483647 w 90"/>
                <a:gd name="T9" fmla="*/ 0 h 90"/>
                <a:gd name="T10" fmla="*/ 2147483647 w 90"/>
                <a:gd name="T11" fmla="*/ 2147483647 h 90"/>
                <a:gd name="T12" fmla="*/ 2147483647 w 90"/>
                <a:gd name="T13" fmla="*/ 2147483647 h 90"/>
                <a:gd name="T14" fmla="*/ 2147483647 w 90"/>
                <a:gd name="T15" fmla="*/ 2147483647 h 90"/>
                <a:gd name="T16" fmla="*/ 2147483647 w 90"/>
                <a:gd name="T17" fmla="*/ 2147483647 h 90"/>
                <a:gd name="T18" fmla="*/ 2147483647 w 90"/>
                <a:gd name="T19" fmla="*/ 2147483647 h 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0" h="90">
                  <a:moveTo>
                    <a:pt x="45" y="0"/>
                  </a:moveTo>
                  <a:cubicBezTo>
                    <a:pt x="20" y="0"/>
                    <a:pt x="0" y="20"/>
                    <a:pt x="0" y="45"/>
                  </a:cubicBezTo>
                  <a:cubicBezTo>
                    <a:pt x="0" y="70"/>
                    <a:pt x="20" y="90"/>
                    <a:pt x="45" y="90"/>
                  </a:cubicBezTo>
                  <a:cubicBezTo>
                    <a:pt x="70" y="90"/>
                    <a:pt x="90" y="70"/>
                    <a:pt x="90" y="45"/>
                  </a:cubicBezTo>
                  <a:cubicBezTo>
                    <a:pt x="90" y="20"/>
                    <a:pt x="70" y="0"/>
                    <a:pt x="45" y="0"/>
                  </a:cubicBezTo>
                  <a:close/>
                  <a:moveTo>
                    <a:pt x="45" y="62"/>
                  </a:moveTo>
                  <a:cubicBezTo>
                    <a:pt x="36" y="62"/>
                    <a:pt x="29" y="54"/>
                    <a:pt x="29" y="45"/>
                  </a:cubicBezTo>
                  <a:cubicBezTo>
                    <a:pt x="29" y="36"/>
                    <a:pt x="36" y="29"/>
                    <a:pt x="45" y="29"/>
                  </a:cubicBezTo>
                  <a:cubicBezTo>
                    <a:pt x="54" y="29"/>
                    <a:pt x="62" y="36"/>
                    <a:pt x="62" y="45"/>
                  </a:cubicBezTo>
                  <a:cubicBezTo>
                    <a:pt x="62" y="54"/>
                    <a:pt x="54" y="62"/>
                    <a:pt x="45" y="62"/>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056" name="Freeform 335"/>
            <p:cNvSpPr/>
            <p:nvPr/>
          </p:nvSpPr>
          <p:spPr bwMode="auto">
            <a:xfrm>
              <a:off x="0" y="8337"/>
              <a:ext cx="45855" cy="162577"/>
            </a:xfrm>
            <a:custGeom>
              <a:avLst/>
              <a:gdLst>
                <a:gd name="T0" fmla="*/ 2147483647 w 28"/>
                <a:gd name="T1" fmla="*/ 2147483647 h 99"/>
                <a:gd name="T2" fmla="*/ 2147483647 w 28"/>
                <a:gd name="T3" fmla="*/ 2147483647 h 99"/>
                <a:gd name="T4" fmla="*/ 2147483647 w 28"/>
                <a:gd name="T5" fmla="*/ 2147483647 h 99"/>
                <a:gd name="T6" fmla="*/ 2147483647 w 28"/>
                <a:gd name="T7" fmla="*/ 0 h 99"/>
                <a:gd name="T8" fmla="*/ 2147483647 w 28"/>
                <a:gd name="T9" fmla="*/ 0 h 99"/>
                <a:gd name="T10" fmla="*/ 2147483647 w 28"/>
                <a:gd name="T11" fmla="*/ 2147483647 h 99"/>
                <a:gd name="T12" fmla="*/ 2147483647 w 28"/>
                <a:gd name="T13" fmla="*/ 2147483647 h 99"/>
                <a:gd name="T14" fmla="*/ 2147483647 w 28"/>
                <a:gd name="T15" fmla="*/ 2147483647 h 99"/>
                <a:gd name="T16" fmla="*/ 0 w 28"/>
                <a:gd name="T17" fmla="*/ 2147483647 h 99"/>
                <a:gd name="T18" fmla="*/ 0 w 28"/>
                <a:gd name="T19" fmla="*/ 2147483647 h 99"/>
                <a:gd name="T20" fmla="*/ 0 w 28"/>
                <a:gd name="T21" fmla="*/ 2147483647 h 99"/>
                <a:gd name="T22" fmla="*/ 2147483647 w 28"/>
                <a:gd name="T23" fmla="*/ 2147483647 h 99"/>
                <a:gd name="T24" fmla="*/ 2147483647 w 28"/>
                <a:gd name="T25" fmla="*/ 2147483647 h 99"/>
                <a:gd name="T26" fmla="*/ 2147483647 w 28"/>
                <a:gd name="T27" fmla="*/ 2147483647 h 99"/>
                <a:gd name="T28" fmla="*/ 2147483647 w 28"/>
                <a:gd name="T29" fmla="*/ 2147483647 h 99"/>
                <a:gd name="T30" fmla="*/ 2147483647 w 28"/>
                <a:gd name="T31" fmla="*/ 2147483647 h 99"/>
                <a:gd name="T32" fmla="*/ 2147483647 w 28"/>
                <a:gd name="T33" fmla="*/ 2147483647 h 99"/>
                <a:gd name="T34" fmla="*/ 2147483647 w 28"/>
                <a:gd name="T35" fmla="*/ 2147483647 h 99"/>
                <a:gd name="T36" fmla="*/ 2147483647 w 28"/>
                <a:gd name="T37" fmla="*/ 2147483647 h 99"/>
                <a:gd name="T38" fmla="*/ 2147483647 w 28"/>
                <a:gd name="T39" fmla="*/ 2147483647 h 99"/>
                <a:gd name="T40" fmla="*/ 2147483647 w 28"/>
                <a:gd name="T41" fmla="*/ 2147483647 h 99"/>
                <a:gd name="T42" fmla="*/ 2147483647 w 28"/>
                <a:gd name="T43" fmla="*/ 2147483647 h 99"/>
                <a:gd name="T44" fmla="*/ 2147483647 w 28"/>
                <a:gd name="T45" fmla="*/ 2147483647 h 9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8" h="99">
                  <a:moveTo>
                    <a:pt x="23" y="1"/>
                  </a:moveTo>
                  <a:cubicBezTo>
                    <a:pt x="22" y="26"/>
                    <a:pt x="22" y="26"/>
                    <a:pt x="22" y="26"/>
                  </a:cubicBezTo>
                  <a:cubicBezTo>
                    <a:pt x="16" y="26"/>
                    <a:pt x="16" y="26"/>
                    <a:pt x="16" y="26"/>
                  </a:cubicBezTo>
                  <a:cubicBezTo>
                    <a:pt x="15" y="0"/>
                    <a:pt x="15" y="0"/>
                    <a:pt x="15" y="0"/>
                  </a:cubicBezTo>
                  <a:cubicBezTo>
                    <a:pt x="11" y="0"/>
                    <a:pt x="11" y="0"/>
                    <a:pt x="11" y="0"/>
                  </a:cubicBezTo>
                  <a:cubicBezTo>
                    <a:pt x="11" y="26"/>
                    <a:pt x="11" y="26"/>
                    <a:pt x="11" y="26"/>
                  </a:cubicBezTo>
                  <a:cubicBezTo>
                    <a:pt x="6" y="26"/>
                    <a:pt x="6" y="26"/>
                    <a:pt x="6" y="26"/>
                  </a:cubicBezTo>
                  <a:cubicBezTo>
                    <a:pt x="4" y="1"/>
                    <a:pt x="4" y="1"/>
                    <a:pt x="4" y="1"/>
                  </a:cubicBezTo>
                  <a:cubicBezTo>
                    <a:pt x="0" y="1"/>
                    <a:pt x="0" y="1"/>
                    <a:pt x="0" y="1"/>
                  </a:cubicBezTo>
                  <a:cubicBezTo>
                    <a:pt x="0" y="27"/>
                    <a:pt x="0" y="27"/>
                    <a:pt x="0" y="27"/>
                  </a:cubicBezTo>
                  <a:cubicBezTo>
                    <a:pt x="0" y="27"/>
                    <a:pt x="0" y="27"/>
                    <a:pt x="0" y="27"/>
                  </a:cubicBezTo>
                  <a:cubicBezTo>
                    <a:pt x="0" y="35"/>
                    <a:pt x="4" y="36"/>
                    <a:pt x="10" y="38"/>
                  </a:cubicBezTo>
                  <a:cubicBezTo>
                    <a:pt x="9" y="38"/>
                    <a:pt x="9" y="38"/>
                    <a:pt x="9" y="38"/>
                  </a:cubicBezTo>
                  <a:cubicBezTo>
                    <a:pt x="9" y="56"/>
                    <a:pt x="9" y="56"/>
                    <a:pt x="9" y="56"/>
                  </a:cubicBezTo>
                  <a:cubicBezTo>
                    <a:pt x="9" y="94"/>
                    <a:pt x="9" y="94"/>
                    <a:pt x="9" y="94"/>
                  </a:cubicBezTo>
                  <a:cubicBezTo>
                    <a:pt x="14" y="99"/>
                    <a:pt x="18" y="94"/>
                    <a:pt x="18" y="94"/>
                  </a:cubicBezTo>
                  <a:cubicBezTo>
                    <a:pt x="18" y="55"/>
                    <a:pt x="18" y="55"/>
                    <a:pt x="18" y="55"/>
                  </a:cubicBezTo>
                  <a:cubicBezTo>
                    <a:pt x="18" y="55"/>
                    <a:pt x="18" y="55"/>
                    <a:pt x="18" y="55"/>
                  </a:cubicBezTo>
                  <a:cubicBezTo>
                    <a:pt x="18" y="38"/>
                    <a:pt x="18" y="38"/>
                    <a:pt x="18" y="38"/>
                  </a:cubicBezTo>
                  <a:cubicBezTo>
                    <a:pt x="18" y="38"/>
                    <a:pt x="27" y="35"/>
                    <a:pt x="27" y="27"/>
                  </a:cubicBezTo>
                  <a:cubicBezTo>
                    <a:pt x="28" y="27"/>
                    <a:pt x="28" y="27"/>
                    <a:pt x="28" y="27"/>
                  </a:cubicBezTo>
                  <a:cubicBezTo>
                    <a:pt x="27" y="1"/>
                    <a:pt x="27" y="1"/>
                    <a:pt x="27" y="1"/>
                  </a:cubicBezTo>
                  <a:lnTo>
                    <a:pt x="23" y="1"/>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057" name="Freeform 336"/>
            <p:cNvSpPr/>
            <p:nvPr/>
          </p:nvSpPr>
          <p:spPr bwMode="auto">
            <a:xfrm>
              <a:off x="242477" y="6947"/>
              <a:ext cx="46550" cy="162577"/>
            </a:xfrm>
            <a:custGeom>
              <a:avLst/>
              <a:gdLst>
                <a:gd name="T0" fmla="*/ 2147483647 w 28"/>
                <a:gd name="T1" fmla="*/ 0 h 99"/>
                <a:gd name="T2" fmla="*/ 2147483647 w 28"/>
                <a:gd name="T3" fmla="*/ 0 h 99"/>
                <a:gd name="T4" fmla="*/ 0 w 28"/>
                <a:gd name="T5" fmla="*/ 0 h 99"/>
                <a:gd name="T6" fmla="*/ 0 w 28"/>
                <a:gd name="T7" fmla="*/ 2147483647 h 99"/>
                <a:gd name="T8" fmla="*/ 2147483647 w 28"/>
                <a:gd name="T9" fmla="*/ 2147483647 h 99"/>
                <a:gd name="T10" fmla="*/ 2147483647 w 28"/>
                <a:gd name="T11" fmla="*/ 2147483647 h 99"/>
                <a:gd name="T12" fmla="*/ 2147483647 w 28"/>
                <a:gd name="T13" fmla="*/ 2147483647 h 99"/>
                <a:gd name="T14" fmla="*/ 2147483647 w 28"/>
                <a:gd name="T15" fmla="*/ 0 h 9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 h="99">
                  <a:moveTo>
                    <a:pt x="12" y="0"/>
                  </a:moveTo>
                  <a:cubicBezTo>
                    <a:pt x="6" y="0"/>
                    <a:pt x="6" y="0"/>
                    <a:pt x="6" y="0"/>
                  </a:cubicBezTo>
                  <a:cubicBezTo>
                    <a:pt x="0" y="0"/>
                    <a:pt x="0" y="0"/>
                    <a:pt x="0" y="0"/>
                  </a:cubicBezTo>
                  <a:cubicBezTo>
                    <a:pt x="0" y="99"/>
                    <a:pt x="0" y="99"/>
                    <a:pt x="0" y="99"/>
                  </a:cubicBezTo>
                  <a:cubicBezTo>
                    <a:pt x="12" y="99"/>
                    <a:pt x="12" y="99"/>
                    <a:pt x="12" y="99"/>
                  </a:cubicBezTo>
                  <a:cubicBezTo>
                    <a:pt x="12" y="46"/>
                    <a:pt x="12" y="46"/>
                    <a:pt x="12" y="46"/>
                  </a:cubicBezTo>
                  <a:cubicBezTo>
                    <a:pt x="22" y="46"/>
                    <a:pt x="22" y="46"/>
                    <a:pt x="22" y="46"/>
                  </a:cubicBezTo>
                  <a:cubicBezTo>
                    <a:pt x="28" y="20"/>
                    <a:pt x="12" y="0"/>
                    <a:pt x="12" y="0"/>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7988" name="组合 500"/>
          <p:cNvGrpSpPr/>
          <p:nvPr/>
        </p:nvGrpSpPr>
        <p:grpSpPr bwMode="auto">
          <a:xfrm>
            <a:off x="7433073" y="2910786"/>
            <a:ext cx="269081" cy="204851"/>
            <a:chOff x="0" y="0"/>
            <a:chExt cx="323764" cy="246644"/>
          </a:xfrm>
        </p:grpSpPr>
        <p:sp>
          <p:nvSpPr>
            <p:cNvPr id="38039" name="Freeform 337"/>
            <p:cNvSpPr>
              <a:spLocks noEditPoints="1"/>
            </p:cNvSpPr>
            <p:nvPr/>
          </p:nvSpPr>
          <p:spPr bwMode="auto">
            <a:xfrm>
              <a:off x="0" y="68782"/>
              <a:ext cx="92404" cy="102131"/>
            </a:xfrm>
            <a:custGeom>
              <a:avLst/>
              <a:gdLst>
                <a:gd name="T0" fmla="*/ 2147483647 w 56"/>
                <a:gd name="T1" fmla="*/ 2147483647 h 62"/>
                <a:gd name="T2" fmla="*/ 2147483647 w 56"/>
                <a:gd name="T3" fmla="*/ 2147483647 h 62"/>
                <a:gd name="T4" fmla="*/ 2147483647 w 56"/>
                <a:gd name="T5" fmla="*/ 2147483647 h 62"/>
                <a:gd name="T6" fmla="*/ 2147483647 w 56"/>
                <a:gd name="T7" fmla="*/ 2147483647 h 62"/>
                <a:gd name="T8" fmla="*/ 2147483647 w 56"/>
                <a:gd name="T9" fmla="*/ 2147483647 h 62"/>
                <a:gd name="T10" fmla="*/ 2147483647 w 56"/>
                <a:gd name="T11" fmla="*/ 2147483647 h 62"/>
                <a:gd name="T12" fmla="*/ 2147483647 w 56"/>
                <a:gd name="T13" fmla="*/ 2147483647 h 62"/>
                <a:gd name="T14" fmla="*/ 2147483647 w 56"/>
                <a:gd name="T15" fmla="*/ 2147483647 h 62"/>
                <a:gd name="T16" fmla="*/ 2147483647 w 56"/>
                <a:gd name="T17" fmla="*/ 2147483647 h 62"/>
                <a:gd name="T18" fmla="*/ 2147483647 w 56"/>
                <a:gd name="T19" fmla="*/ 2147483647 h 62"/>
                <a:gd name="T20" fmla="*/ 2147483647 w 56"/>
                <a:gd name="T21" fmla="*/ 2147483647 h 62"/>
                <a:gd name="T22" fmla="*/ 2147483647 w 56"/>
                <a:gd name="T23" fmla="*/ 2147483647 h 62"/>
                <a:gd name="T24" fmla="*/ 2147483647 w 56"/>
                <a:gd name="T25" fmla="*/ 2147483647 h 62"/>
                <a:gd name="T26" fmla="*/ 2147483647 w 56"/>
                <a:gd name="T27" fmla="*/ 2147483647 h 62"/>
                <a:gd name="T28" fmla="*/ 2147483647 w 56"/>
                <a:gd name="T29" fmla="*/ 0 h 62"/>
                <a:gd name="T30" fmla="*/ 2147483647 w 56"/>
                <a:gd name="T31" fmla="*/ 2147483647 h 62"/>
                <a:gd name="T32" fmla="*/ 2147483647 w 56"/>
                <a:gd name="T33" fmla="*/ 2147483647 h 62"/>
                <a:gd name="T34" fmla="*/ 2147483647 w 56"/>
                <a:gd name="T35" fmla="*/ 2147483647 h 62"/>
                <a:gd name="T36" fmla="*/ 2147483647 w 56"/>
                <a:gd name="T37" fmla="*/ 2147483647 h 62"/>
                <a:gd name="T38" fmla="*/ 0 w 56"/>
                <a:gd name="T39" fmla="*/ 2147483647 h 62"/>
                <a:gd name="T40" fmla="*/ 2147483647 w 56"/>
                <a:gd name="T41" fmla="*/ 2147483647 h 62"/>
                <a:gd name="T42" fmla="*/ 2147483647 w 56"/>
                <a:gd name="T43" fmla="*/ 2147483647 h 62"/>
                <a:gd name="T44" fmla="*/ 2147483647 w 56"/>
                <a:gd name="T45" fmla="*/ 2147483647 h 62"/>
                <a:gd name="T46" fmla="*/ 2147483647 w 56"/>
                <a:gd name="T47" fmla="*/ 2147483647 h 62"/>
                <a:gd name="T48" fmla="*/ 2147483647 w 56"/>
                <a:gd name="T49" fmla="*/ 2147483647 h 62"/>
                <a:gd name="T50" fmla="*/ 2147483647 w 56"/>
                <a:gd name="T51" fmla="*/ 2147483647 h 62"/>
                <a:gd name="T52" fmla="*/ 2147483647 w 56"/>
                <a:gd name="T53" fmla="*/ 2147483647 h 62"/>
                <a:gd name="T54" fmla="*/ 2147483647 w 56"/>
                <a:gd name="T55" fmla="*/ 2147483647 h 62"/>
                <a:gd name="T56" fmla="*/ 2147483647 w 56"/>
                <a:gd name="T57" fmla="*/ 2147483647 h 62"/>
                <a:gd name="T58" fmla="*/ 2147483647 w 56"/>
                <a:gd name="T59" fmla="*/ 2147483647 h 62"/>
                <a:gd name="T60" fmla="*/ 2147483647 w 56"/>
                <a:gd name="T61" fmla="*/ 2147483647 h 62"/>
                <a:gd name="T62" fmla="*/ 2147483647 w 56"/>
                <a:gd name="T63" fmla="*/ 2147483647 h 62"/>
                <a:gd name="T64" fmla="*/ 2147483647 w 56"/>
                <a:gd name="T65" fmla="*/ 2147483647 h 62"/>
                <a:gd name="T66" fmla="*/ 2147483647 w 56"/>
                <a:gd name="T67" fmla="*/ 2147483647 h 62"/>
                <a:gd name="T68" fmla="*/ 2147483647 w 56"/>
                <a:gd name="T69" fmla="*/ 2147483647 h 62"/>
                <a:gd name="T70" fmla="*/ 2147483647 w 56"/>
                <a:gd name="T71" fmla="*/ 2147483647 h 62"/>
                <a:gd name="T72" fmla="*/ 2147483647 w 56"/>
                <a:gd name="T73" fmla="*/ 2147483647 h 62"/>
                <a:gd name="T74" fmla="*/ 2147483647 w 56"/>
                <a:gd name="T75" fmla="*/ 2147483647 h 62"/>
                <a:gd name="T76" fmla="*/ 2147483647 w 56"/>
                <a:gd name="T77" fmla="*/ 2147483647 h 62"/>
                <a:gd name="T78" fmla="*/ 2147483647 w 56"/>
                <a:gd name="T79" fmla="*/ 2147483647 h 62"/>
                <a:gd name="T80" fmla="*/ 2147483647 w 56"/>
                <a:gd name="T81" fmla="*/ 2147483647 h 62"/>
                <a:gd name="T82" fmla="*/ 2147483647 w 56"/>
                <a:gd name="T83" fmla="*/ 2147483647 h 6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6" h="62">
                  <a:moveTo>
                    <a:pt x="28" y="62"/>
                  </a:moveTo>
                  <a:cubicBezTo>
                    <a:pt x="30" y="62"/>
                    <a:pt x="30" y="62"/>
                    <a:pt x="30" y="62"/>
                  </a:cubicBezTo>
                  <a:cubicBezTo>
                    <a:pt x="30" y="62"/>
                    <a:pt x="30" y="62"/>
                    <a:pt x="30" y="62"/>
                  </a:cubicBezTo>
                  <a:cubicBezTo>
                    <a:pt x="31" y="62"/>
                    <a:pt x="31" y="62"/>
                    <a:pt x="31" y="62"/>
                  </a:cubicBezTo>
                  <a:cubicBezTo>
                    <a:pt x="47" y="62"/>
                    <a:pt x="55" y="44"/>
                    <a:pt x="55" y="31"/>
                  </a:cubicBezTo>
                  <a:cubicBezTo>
                    <a:pt x="56" y="27"/>
                    <a:pt x="54" y="23"/>
                    <a:pt x="51" y="20"/>
                  </a:cubicBezTo>
                  <a:cubicBezTo>
                    <a:pt x="48" y="16"/>
                    <a:pt x="43" y="14"/>
                    <a:pt x="38" y="14"/>
                  </a:cubicBezTo>
                  <a:cubicBezTo>
                    <a:pt x="39" y="13"/>
                    <a:pt x="40" y="13"/>
                    <a:pt x="40" y="13"/>
                  </a:cubicBezTo>
                  <a:cubicBezTo>
                    <a:pt x="42" y="12"/>
                    <a:pt x="44" y="11"/>
                    <a:pt x="45" y="9"/>
                  </a:cubicBezTo>
                  <a:cubicBezTo>
                    <a:pt x="47" y="8"/>
                    <a:pt x="48" y="6"/>
                    <a:pt x="49" y="4"/>
                  </a:cubicBezTo>
                  <a:cubicBezTo>
                    <a:pt x="46" y="3"/>
                    <a:pt x="44" y="3"/>
                    <a:pt x="42" y="3"/>
                  </a:cubicBezTo>
                  <a:cubicBezTo>
                    <a:pt x="40" y="3"/>
                    <a:pt x="38" y="4"/>
                    <a:pt x="36" y="5"/>
                  </a:cubicBezTo>
                  <a:cubicBezTo>
                    <a:pt x="35" y="5"/>
                    <a:pt x="33" y="7"/>
                    <a:pt x="32" y="8"/>
                  </a:cubicBezTo>
                  <a:cubicBezTo>
                    <a:pt x="30" y="9"/>
                    <a:pt x="29" y="11"/>
                    <a:pt x="28" y="14"/>
                  </a:cubicBezTo>
                  <a:cubicBezTo>
                    <a:pt x="27" y="11"/>
                    <a:pt x="24" y="7"/>
                    <a:pt x="23" y="0"/>
                  </a:cubicBezTo>
                  <a:cubicBezTo>
                    <a:pt x="20" y="1"/>
                    <a:pt x="20" y="1"/>
                    <a:pt x="20" y="1"/>
                  </a:cubicBezTo>
                  <a:cubicBezTo>
                    <a:pt x="21" y="7"/>
                    <a:pt x="23" y="11"/>
                    <a:pt x="25" y="14"/>
                  </a:cubicBezTo>
                  <a:cubicBezTo>
                    <a:pt x="23" y="14"/>
                    <a:pt x="22" y="14"/>
                    <a:pt x="20" y="14"/>
                  </a:cubicBezTo>
                  <a:cubicBezTo>
                    <a:pt x="14" y="14"/>
                    <a:pt x="8" y="16"/>
                    <a:pt x="4" y="20"/>
                  </a:cubicBezTo>
                  <a:cubicBezTo>
                    <a:pt x="1" y="23"/>
                    <a:pt x="0" y="27"/>
                    <a:pt x="0" y="31"/>
                  </a:cubicBezTo>
                  <a:cubicBezTo>
                    <a:pt x="0" y="44"/>
                    <a:pt x="8" y="61"/>
                    <a:pt x="23" y="62"/>
                  </a:cubicBezTo>
                  <a:cubicBezTo>
                    <a:pt x="24" y="62"/>
                    <a:pt x="24" y="62"/>
                    <a:pt x="24" y="62"/>
                  </a:cubicBezTo>
                  <a:cubicBezTo>
                    <a:pt x="25" y="62"/>
                    <a:pt x="27" y="62"/>
                    <a:pt x="28" y="62"/>
                  </a:cubicBezTo>
                  <a:close/>
                  <a:moveTo>
                    <a:pt x="29" y="14"/>
                  </a:moveTo>
                  <a:cubicBezTo>
                    <a:pt x="28" y="14"/>
                    <a:pt x="28" y="14"/>
                    <a:pt x="28" y="14"/>
                  </a:cubicBezTo>
                  <a:cubicBezTo>
                    <a:pt x="28" y="14"/>
                    <a:pt x="28" y="14"/>
                    <a:pt x="28" y="14"/>
                  </a:cubicBezTo>
                  <a:cubicBezTo>
                    <a:pt x="28" y="14"/>
                    <a:pt x="29" y="14"/>
                    <a:pt x="29" y="14"/>
                  </a:cubicBezTo>
                  <a:close/>
                  <a:moveTo>
                    <a:pt x="23" y="61"/>
                  </a:moveTo>
                  <a:cubicBezTo>
                    <a:pt x="10" y="60"/>
                    <a:pt x="2" y="43"/>
                    <a:pt x="2" y="31"/>
                  </a:cubicBezTo>
                  <a:cubicBezTo>
                    <a:pt x="2" y="27"/>
                    <a:pt x="3" y="23"/>
                    <a:pt x="5" y="21"/>
                  </a:cubicBezTo>
                  <a:cubicBezTo>
                    <a:pt x="9" y="17"/>
                    <a:pt x="14" y="15"/>
                    <a:pt x="20" y="15"/>
                  </a:cubicBezTo>
                  <a:cubicBezTo>
                    <a:pt x="22" y="15"/>
                    <a:pt x="24" y="15"/>
                    <a:pt x="26" y="16"/>
                  </a:cubicBezTo>
                  <a:cubicBezTo>
                    <a:pt x="26" y="17"/>
                    <a:pt x="27" y="17"/>
                    <a:pt x="27" y="17"/>
                  </a:cubicBezTo>
                  <a:cubicBezTo>
                    <a:pt x="28" y="16"/>
                    <a:pt x="28" y="16"/>
                    <a:pt x="28" y="16"/>
                  </a:cubicBezTo>
                  <a:cubicBezTo>
                    <a:pt x="28" y="16"/>
                    <a:pt x="28" y="16"/>
                    <a:pt x="28" y="16"/>
                  </a:cubicBezTo>
                  <a:cubicBezTo>
                    <a:pt x="30" y="16"/>
                    <a:pt x="33" y="15"/>
                    <a:pt x="35" y="15"/>
                  </a:cubicBezTo>
                  <a:cubicBezTo>
                    <a:pt x="41" y="15"/>
                    <a:pt x="47" y="17"/>
                    <a:pt x="50" y="21"/>
                  </a:cubicBezTo>
                  <a:cubicBezTo>
                    <a:pt x="53" y="23"/>
                    <a:pt x="54" y="27"/>
                    <a:pt x="54" y="31"/>
                  </a:cubicBezTo>
                  <a:cubicBezTo>
                    <a:pt x="54" y="44"/>
                    <a:pt x="45" y="60"/>
                    <a:pt x="31" y="61"/>
                  </a:cubicBezTo>
                  <a:cubicBezTo>
                    <a:pt x="31" y="60"/>
                    <a:pt x="30" y="60"/>
                    <a:pt x="28" y="60"/>
                  </a:cubicBezTo>
                  <a:cubicBezTo>
                    <a:pt x="27" y="60"/>
                    <a:pt x="25" y="60"/>
                    <a:pt x="24" y="60"/>
                  </a:cubicBezTo>
                  <a:cubicBezTo>
                    <a:pt x="24" y="61"/>
                    <a:pt x="24" y="61"/>
                    <a:pt x="23" y="61"/>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040" name="Freeform 338"/>
            <p:cNvSpPr/>
            <p:nvPr/>
          </p:nvSpPr>
          <p:spPr bwMode="auto">
            <a:xfrm>
              <a:off x="51413" y="122974"/>
              <a:ext cx="9727" cy="16674"/>
            </a:xfrm>
            <a:custGeom>
              <a:avLst/>
              <a:gdLst>
                <a:gd name="T0" fmla="*/ 2147483647 w 6"/>
                <a:gd name="T1" fmla="*/ 2147483647 h 10"/>
                <a:gd name="T2" fmla="*/ 2147483647 w 6"/>
                <a:gd name="T3" fmla="*/ 2147483647 h 10"/>
                <a:gd name="T4" fmla="*/ 2147483647 w 6"/>
                <a:gd name="T5" fmla="*/ 0 h 10"/>
                <a:gd name="T6" fmla="*/ 2147483647 w 6"/>
                <a:gd name="T7" fmla="*/ 2147483647 h 10"/>
                <a:gd name="T8" fmla="*/ 2147483647 w 6"/>
                <a:gd name="T9" fmla="*/ 2147483647 h 10"/>
                <a:gd name="T10" fmla="*/ 2147483647 w 6"/>
                <a:gd name="T11" fmla="*/ 2147483647 h 10"/>
                <a:gd name="T12" fmla="*/ 0 w 6"/>
                <a:gd name="T13" fmla="*/ 2147483647 h 10"/>
                <a:gd name="T14" fmla="*/ 2147483647 w 6"/>
                <a:gd name="T15" fmla="*/ 2147483647 h 10"/>
                <a:gd name="T16" fmla="*/ 2147483647 w 6"/>
                <a:gd name="T17" fmla="*/ 214748364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 h="10">
                  <a:moveTo>
                    <a:pt x="4" y="7"/>
                  </a:moveTo>
                  <a:cubicBezTo>
                    <a:pt x="5" y="6"/>
                    <a:pt x="5" y="5"/>
                    <a:pt x="6" y="4"/>
                  </a:cubicBezTo>
                  <a:cubicBezTo>
                    <a:pt x="6" y="3"/>
                    <a:pt x="6" y="2"/>
                    <a:pt x="6" y="0"/>
                  </a:cubicBezTo>
                  <a:cubicBezTo>
                    <a:pt x="5" y="0"/>
                    <a:pt x="4" y="1"/>
                    <a:pt x="4" y="1"/>
                  </a:cubicBezTo>
                  <a:cubicBezTo>
                    <a:pt x="3" y="2"/>
                    <a:pt x="2" y="3"/>
                    <a:pt x="2" y="3"/>
                  </a:cubicBezTo>
                  <a:cubicBezTo>
                    <a:pt x="1" y="4"/>
                    <a:pt x="1" y="5"/>
                    <a:pt x="1" y="6"/>
                  </a:cubicBezTo>
                  <a:cubicBezTo>
                    <a:pt x="0" y="7"/>
                    <a:pt x="0" y="8"/>
                    <a:pt x="0" y="10"/>
                  </a:cubicBezTo>
                  <a:cubicBezTo>
                    <a:pt x="1" y="9"/>
                    <a:pt x="2" y="9"/>
                    <a:pt x="2" y="9"/>
                  </a:cubicBezTo>
                  <a:cubicBezTo>
                    <a:pt x="3" y="8"/>
                    <a:pt x="4" y="7"/>
                    <a:pt x="4" y="7"/>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041" name="Freeform 339"/>
            <p:cNvSpPr/>
            <p:nvPr/>
          </p:nvSpPr>
          <p:spPr bwMode="auto">
            <a:xfrm>
              <a:off x="38212" y="122974"/>
              <a:ext cx="6253" cy="16674"/>
            </a:xfrm>
            <a:custGeom>
              <a:avLst/>
              <a:gdLst>
                <a:gd name="T0" fmla="*/ 2147483647 w 4"/>
                <a:gd name="T1" fmla="*/ 2147483647 h 10"/>
                <a:gd name="T2" fmla="*/ 2147483647 w 4"/>
                <a:gd name="T3" fmla="*/ 0 h 10"/>
                <a:gd name="T4" fmla="*/ 0 w 4"/>
                <a:gd name="T5" fmla="*/ 2147483647 h 10"/>
                <a:gd name="T6" fmla="*/ 0 w 4"/>
                <a:gd name="T7" fmla="*/ 2147483647 h 10"/>
                <a:gd name="T8" fmla="*/ 2147483647 w 4"/>
                <a:gd name="T9" fmla="*/ 2147483647 h 10"/>
                <a:gd name="T10" fmla="*/ 2147483647 w 4"/>
                <a:gd name="T11" fmla="*/ 2147483647 h 10"/>
                <a:gd name="T12" fmla="*/ 2147483647 w 4"/>
                <a:gd name="T13" fmla="*/ 2147483647 h 10"/>
                <a:gd name="T14" fmla="*/ 2147483647 w 4"/>
                <a:gd name="T15" fmla="*/ 2147483647 h 10"/>
                <a:gd name="T16" fmla="*/ 2147483647 w 4"/>
                <a:gd name="T17" fmla="*/ 214748364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 h="10">
                  <a:moveTo>
                    <a:pt x="3" y="3"/>
                  </a:moveTo>
                  <a:cubicBezTo>
                    <a:pt x="2" y="2"/>
                    <a:pt x="2" y="1"/>
                    <a:pt x="1" y="0"/>
                  </a:cubicBezTo>
                  <a:cubicBezTo>
                    <a:pt x="0" y="1"/>
                    <a:pt x="0" y="2"/>
                    <a:pt x="0" y="2"/>
                  </a:cubicBezTo>
                  <a:cubicBezTo>
                    <a:pt x="0" y="3"/>
                    <a:pt x="0" y="4"/>
                    <a:pt x="0" y="5"/>
                  </a:cubicBezTo>
                  <a:cubicBezTo>
                    <a:pt x="0" y="6"/>
                    <a:pt x="0" y="7"/>
                    <a:pt x="1" y="7"/>
                  </a:cubicBezTo>
                  <a:cubicBezTo>
                    <a:pt x="1" y="8"/>
                    <a:pt x="2" y="9"/>
                    <a:pt x="3" y="10"/>
                  </a:cubicBezTo>
                  <a:cubicBezTo>
                    <a:pt x="4" y="9"/>
                    <a:pt x="4" y="8"/>
                    <a:pt x="4" y="8"/>
                  </a:cubicBezTo>
                  <a:cubicBezTo>
                    <a:pt x="4" y="7"/>
                    <a:pt x="4" y="6"/>
                    <a:pt x="4" y="5"/>
                  </a:cubicBezTo>
                  <a:cubicBezTo>
                    <a:pt x="3" y="4"/>
                    <a:pt x="3" y="3"/>
                    <a:pt x="3" y="3"/>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042" name="Freeform 340"/>
            <p:cNvSpPr/>
            <p:nvPr/>
          </p:nvSpPr>
          <p:spPr bwMode="auto">
            <a:xfrm>
              <a:off x="38212" y="44465"/>
              <a:ext cx="285552" cy="202179"/>
            </a:xfrm>
            <a:custGeom>
              <a:avLst/>
              <a:gdLst>
                <a:gd name="T0" fmla="*/ 2147483647 w 411"/>
                <a:gd name="T1" fmla="*/ 2147483647 h 291"/>
                <a:gd name="T2" fmla="*/ 2147483647 w 411"/>
                <a:gd name="T3" fmla="*/ 2147483647 h 291"/>
                <a:gd name="T4" fmla="*/ 2147483647 w 411"/>
                <a:gd name="T5" fmla="*/ 0 h 291"/>
                <a:gd name="T6" fmla="*/ 2147483647 w 411"/>
                <a:gd name="T7" fmla="*/ 2147483647 h 291"/>
                <a:gd name="T8" fmla="*/ 2147483647 w 411"/>
                <a:gd name="T9" fmla="*/ 2147483647 h 291"/>
                <a:gd name="T10" fmla="*/ 2147483647 w 411"/>
                <a:gd name="T11" fmla="*/ 2147483647 h 291"/>
                <a:gd name="T12" fmla="*/ 0 w 411"/>
                <a:gd name="T13" fmla="*/ 2147483647 h 291"/>
                <a:gd name="T14" fmla="*/ 2147483647 w 411"/>
                <a:gd name="T15" fmla="*/ 2147483647 h 291"/>
                <a:gd name="T16" fmla="*/ 2147483647 w 411"/>
                <a:gd name="T17" fmla="*/ 2147483647 h 291"/>
                <a:gd name="T18" fmla="*/ 2147483647 w 411"/>
                <a:gd name="T19" fmla="*/ 2147483647 h 291"/>
                <a:gd name="T20" fmla="*/ 2147483647 w 411"/>
                <a:gd name="T21" fmla="*/ 2147483647 h 291"/>
                <a:gd name="T22" fmla="*/ 2147483647 w 411"/>
                <a:gd name="T23" fmla="*/ 2147483647 h 291"/>
                <a:gd name="T24" fmla="*/ 2147483647 w 411"/>
                <a:gd name="T25" fmla="*/ 2147483647 h 291"/>
                <a:gd name="T26" fmla="*/ 2147483647 w 411"/>
                <a:gd name="T27" fmla="*/ 2147483647 h 291"/>
                <a:gd name="T28" fmla="*/ 2147483647 w 411"/>
                <a:gd name="T29" fmla="*/ 2147483647 h 291"/>
                <a:gd name="T30" fmla="*/ 2147483647 w 411"/>
                <a:gd name="T31" fmla="*/ 2147483647 h 291"/>
                <a:gd name="T32" fmla="*/ 2147483647 w 411"/>
                <a:gd name="T33" fmla="*/ 2147483647 h 291"/>
                <a:gd name="T34" fmla="*/ 2147483647 w 411"/>
                <a:gd name="T35" fmla="*/ 2147483647 h 29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11" h="291">
                  <a:moveTo>
                    <a:pt x="215" y="125"/>
                  </a:moveTo>
                  <a:lnTo>
                    <a:pt x="411" y="16"/>
                  </a:lnTo>
                  <a:lnTo>
                    <a:pt x="399" y="0"/>
                  </a:lnTo>
                  <a:lnTo>
                    <a:pt x="203" y="109"/>
                  </a:lnTo>
                  <a:lnTo>
                    <a:pt x="196" y="109"/>
                  </a:lnTo>
                  <a:lnTo>
                    <a:pt x="196" y="113"/>
                  </a:lnTo>
                  <a:lnTo>
                    <a:pt x="0" y="222"/>
                  </a:lnTo>
                  <a:lnTo>
                    <a:pt x="12" y="241"/>
                  </a:lnTo>
                  <a:lnTo>
                    <a:pt x="196" y="137"/>
                  </a:lnTo>
                  <a:lnTo>
                    <a:pt x="196" y="265"/>
                  </a:lnTo>
                  <a:lnTo>
                    <a:pt x="71" y="265"/>
                  </a:lnTo>
                  <a:lnTo>
                    <a:pt x="71" y="291"/>
                  </a:lnTo>
                  <a:lnTo>
                    <a:pt x="196" y="291"/>
                  </a:lnTo>
                  <a:lnTo>
                    <a:pt x="215" y="291"/>
                  </a:lnTo>
                  <a:lnTo>
                    <a:pt x="340" y="291"/>
                  </a:lnTo>
                  <a:lnTo>
                    <a:pt x="340" y="265"/>
                  </a:lnTo>
                  <a:lnTo>
                    <a:pt x="215" y="265"/>
                  </a:lnTo>
                  <a:lnTo>
                    <a:pt x="215" y="125"/>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043" name="Freeform 341"/>
            <p:cNvSpPr/>
            <p:nvPr/>
          </p:nvSpPr>
          <p:spPr bwMode="auto">
            <a:xfrm>
              <a:off x="204262" y="44465"/>
              <a:ext cx="79899" cy="6253"/>
            </a:xfrm>
            <a:custGeom>
              <a:avLst/>
              <a:gdLst>
                <a:gd name="T0" fmla="*/ 2147483647 w 49"/>
                <a:gd name="T1" fmla="*/ 2147483647 h 4"/>
                <a:gd name="T2" fmla="*/ 2147483647 w 49"/>
                <a:gd name="T3" fmla="*/ 2147483647 h 4"/>
                <a:gd name="T4" fmla="*/ 2147483647 w 49"/>
                <a:gd name="T5" fmla="*/ 0 h 4"/>
                <a:gd name="T6" fmla="*/ 2147483647 w 49"/>
                <a:gd name="T7" fmla="*/ 0 h 4"/>
                <a:gd name="T8" fmla="*/ 2147483647 w 49"/>
                <a:gd name="T9" fmla="*/ 2147483647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
                  <a:moveTo>
                    <a:pt x="3" y="4"/>
                  </a:moveTo>
                  <a:cubicBezTo>
                    <a:pt x="5" y="4"/>
                    <a:pt x="45" y="4"/>
                    <a:pt x="47" y="4"/>
                  </a:cubicBezTo>
                  <a:cubicBezTo>
                    <a:pt x="49" y="4"/>
                    <a:pt x="48" y="0"/>
                    <a:pt x="48" y="0"/>
                  </a:cubicBezTo>
                  <a:cubicBezTo>
                    <a:pt x="1" y="0"/>
                    <a:pt x="1" y="0"/>
                    <a:pt x="1" y="0"/>
                  </a:cubicBezTo>
                  <a:cubicBezTo>
                    <a:pt x="1" y="0"/>
                    <a:pt x="0" y="4"/>
                    <a:pt x="3" y="4"/>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044" name="Rectangle 342"/>
            <p:cNvSpPr>
              <a:spLocks noChangeArrowheads="1"/>
            </p:cNvSpPr>
            <p:nvPr/>
          </p:nvSpPr>
          <p:spPr bwMode="auto">
            <a:xfrm>
              <a:off x="204262" y="27790"/>
              <a:ext cx="79899" cy="4863"/>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8045" name="Freeform 343"/>
            <p:cNvSpPr/>
            <p:nvPr/>
          </p:nvSpPr>
          <p:spPr bwMode="auto">
            <a:xfrm>
              <a:off x="241781" y="36128"/>
              <a:ext cx="9727" cy="1390"/>
            </a:xfrm>
            <a:custGeom>
              <a:avLst/>
              <a:gdLst>
                <a:gd name="T0" fmla="*/ 2147483647 w 6"/>
                <a:gd name="T1" fmla="*/ 2147483647 h 1"/>
                <a:gd name="T2" fmla="*/ 2147483647 w 6"/>
                <a:gd name="T3" fmla="*/ 2147483647 h 1"/>
                <a:gd name="T4" fmla="*/ 2147483647 w 6"/>
                <a:gd name="T5" fmla="*/ 2147483647 h 1"/>
                <a:gd name="T6" fmla="*/ 2147483647 w 6"/>
                <a:gd name="T7" fmla="*/ 0 h 1"/>
                <a:gd name="T8" fmla="*/ 0 w 6"/>
                <a:gd name="T9" fmla="*/ 0 h 1"/>
                <a:gd name="T10" fmla="*/ 2147483647 w 6"/>
                <a:gd name="T11" fmla="*/ 0 h 1"/>
                <a:gd name="T12" fmla="*/ 2147483647 w 6"/>
                <a:gd name="T13" fmla="*/ 2147483647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
                  <a:moveTo>
                    <a:pt x="1" y="1"/>
                  </a:moveTo>
                  <a:cubicBezTo>
                    <a:pt x="1" y="1"/>
                    <a:pt x="2" y="1"/>
                    <a:pt x="2" y="1"/>
                  </a:cubicBezTo>
                  <a:cubicBezTo>
                    <a:pt x="2" y="1"/>
                    <a:pt x="2" y="1"/>
                    <a:pt x="3" y="1"/>
                  </a:cubicBezTo>
                  <a:cubicBezTo>
                    <a:pt x="5" y="0"/>
                    <a:pt x="5" y="0"/>
                    <a:pt x="6" y="0"/>
                  </a:cubicBezTo>
                  <a:cubicBezTo>
                    <a:pt x="0" y="0"/>
                    <a:pt x="0" y="0"/>
                    <a:pt x="0" y="0"/>
                  </a:cubicBezTo>
                  <a:cubicBezTo>
                    <a:pt x="1" y="0"/>
                    <a:pt x="1" y="0"/>
                    <a:pt x="1" y="0"/>
                  </a:cubicBezTo>
                  <a:lnTo>
                    <a:pt x="1" y="1"/>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046" name="Freeform 344"/>
            <p:cNvSpPr/>
            <p:nvPr/>
          </p:nvSpPr>
          <p:spPr bwMode="auto">
            <a:xfrm>
              <a:off x="233443" y="36128"/>
              <a:ext cx="3474" cy="0"/>
            </a:xfrm>
            <a:custGeom>
              <a:avLst/>
              <a:gdLst>
                <a:gd name="T0" fmla="*/ 2147483647 w 2"/>
                <a:gd name="T1" fmla="*/ 0 w 2"/>
                <a:gd name="T2" fmla="*/ 2147483647 w 2"/>
                <a:gd name="T3" fmla="*/ 2147483647 w 2"/>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2">
                  <a:moveTo>
                    <a:pt x="2" y="0"/>
                  </a:moveTo>
                  <a:cubicBezTo>
                    <a:pt x="0" y="0"/>
                    <a:pt x="0" y="0"/>
                    <a:pt x="0" y="0"/>
                  </a:cubicBezTo>
                  <a:cubicBezTo>
                    <a:pt x="0" y="0"/>
                    <a:pt x="0" y="0"/>
                    <a:pt x="1" y="0"/>
                  </a:cubicBezTo>
                  <a:cubicBezTo>
                    <a:pt x="1" y="0"/>
                    <a:pt x="2" y="0"/>
                    <a:pt x="2" y="0"/>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047" name="Freeform 345"/>
            <p:cNvSpPr/>
            <p:nvPr/>
          </p:nvSpPr>
          <p:spPr bwMode="auto">
            <a:xfrm>
              <a:off x="268182" y="36128"/>
              <a:ext cx="1390" cy="0"/>
            </a:xfrm>
            <a:custGeom>
              <a:avLst/>
              <a:gdLst>
                <a:gd name="T0" fmla="*/ 2147483647 w 2"/>
                <a:gd name="T1" fmla="*/ 0 w 2"/>
                <a:gd name="T2" fmla="*/ 2147483647 w 2"/>
                <a:gd name="T3" fmla="*/ 2147483647 w 2"/>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2">
                  <a:moveTo>
                    <a:pt x="2" y="0"/>
                  </a:moveTo>
                  <a:lnTo>
                    <a:pt x="0" y="0"/>
                  </a:lnTo>
                  <a:lnTo>
                    <a:pt x="2" y="0"/>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048" name="Freeform 346"/>
            <p:cNvSpPr/>
            <p:nvPr/>
          </p:nvSpPr>
          <p:spPr bwMode="auto">
            <a:xfrm>
              <a:off x="209126" y="36128"/>
              <a:ext cx="13201" cy="3474"/>
            </a:xfrm>
            <a:custGeom>
              <a:avLst/>
              <a:gdLst>
                <a:gd name="T0" fmla="*/ 2147483647 w 8"/>
                <a:gd name="T1" fmla="*/ 2147483647 h 2"/>
                <a:gd name="T2" fmla="*/ 2147483647 w 8"/>
                <a:gd name="T3" fmla="*/ 0 h 2"/>
                <a:gd name="T4" fmla="*/ 2147483647 w 8"/>
                <a:gd name="T5" fmla="*/ 0 h 2"/>
                <a:gd name="T6" fmla="*/ 0 w 8"/>
                <a:gd name="T7" fmla="*/ 0 h 2"/>
                <a:gd name="T8" fmla="*/ 2147483647 w 8"/>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2">
                  <a:moveTo>
                    <a:pt x="4" y="1"/>
                  </a:moveTo>
                  <a:cubicBezTo>
                    <a:pt x="5" y="1"/>
                    <a:pt x="6" y="0"/>
                    <a:pt x="7" y="0"/>
                  </a:cubicBezTo>
                  <a:cubicBezTo>
                    <a:pt x="8" y="0"/>
                    <a:pt x="8" y="0"/>
                    <a:pt x="8" y="0"/>
                  </a:cubicBezTo>
                  <a:cubicBezTo>
                    <a:pt x="0" y="0"/>
                    <a:pt x="0" y="0"/>
                    <a:pt x="0" y="0"/>
                  </a:cubicBezTo>
                  <a:cubicBezTo>
                    <a:pt x="0" y="0"/>
                    <a:pt x="1" y="2"/>
                    <a:pt x="4" y="1"/>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049" name="Freeform 347"/>
            <p:cNvSpPr/>
            <p:nvPr/>
          </p:nvSpPr>
          <p:spPr bwMode="auto">
            <a:xfrm>
              <a:off x="202178" y="36128"/>
              <a:ext cx="11811" cy="4863"/>
            </a:xfrm>
            <a:custGeom>
              <a:avLst/>
              <a:gdLst>
                <a:gd name="T0" fmla="*/ 2147483647 w 7"/>
                <a:gd name="T1" fmla="*/ 0 h 3"/>
                <a:gd name="T2" fmla="*/ 2147483647 w 7"/>
                <a:gd name="T3" fmla="*/ 0 h 3"/>
                <a:gd name="T4" fmla="*/ 0 w 7"/>
                <a:gd name="T5" fmla="*/ 0 h 3"/>
                <a:gd name="T6" fmla="*/ 0 w 7"/>
                <a:gd name="T7" fmla="*/ 2147483647 h 3"/>
                <a:gd name="T8" fmla="*/ 2147483647 w 7"/>
                <a:gd name="T9" fmla="*/ 2147483647 h 3"/>
                <a:gd name="T10" fmla="*/ 2147483647 w 7"/>
                <a:gd name="T11" fmla="*/ 0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3">
                  <a:moveTo>
                    <a:pt x="2" y="0"/>
                  </a:moveTo>
                  <a:cubicBezTo>
                    <a:pt x="3" y="0"/>
                    <a:pt x="3" y="0"/>
                    <a:pt x="3" y="0"/>
                  </a:cubicBezTo>
                  <a:cubicBezTo>
                    <a:pt x="0" y="0"/>
                    <a:pt x="0" y="0"/>
                    <a:pt x="0" y="0"/>
                  </a:cubicBezTo>
                  <a:cubicBezTo>
                    <a:pt x="0" y="3"/>
                    <a:pt x="0" y="3"/>
                    <a:pt x="0" y="3"/>
                  </a:cubicBezTo>
                  <a:cubicBezTo>
                    <a:pt x="7" y="3"/>
                    <a:pt x="7" y="3"/>
                    <a:pt x="7" y="3"/>
                  </a:cubicBezTo>
                  <a:cubicBezTo>
                    <a:pt x="4" y="3"/>
                    <a:pt x="3" y="1"/>
                    <a:pt x="2" y="0"/>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050" name="Freeform 348"/>
            <p:cNvSpPr/>
            <p:nvPr/>
          </p:nvSpPr>
          <p:spPr bwMode="auto">
            <a:xfrm>
              <a:off x="213990" y="34739"/>
              <a:ext cx="72256" cy="6253"/>
            </a:xfrm>
            <a:custGeom>
              <a:avLst/>
              <a:gdLst>
                <a:gd name="T0" fmla="*/ 2147483647 w 44"/>
                <a:gd name="T1" fmla="*/ 2147483647 h 4"/>
                <a:gd name="T2" fmla="*/ 2147483647 w 44"/>
                <a:gd name="T3" fmla="*/ 2147483647 h 4"/>
                <a:gd name="T4" fmla="*/ 2147483647 w 44"/>
                <a:gd name="T5" fmla="*/ 2147483647 h 4"/>
                <a:gd name="T6" fmla="*/ 2147483647 w 44"/>
                <a:gd name="T7" fmla="*/ 2147483647 h 4"/>
                <a:gd name="T8" fmla="*/ 2147483647 w 44"/>
                <a:gd name="T9" fmla="*/ 2147483647 h 4"/>
                <a:gd name="T10" fmla="*/ 2147483647 w 44"/>
                <a:gd name="T11" fmla="*/ 2147483647 h 4"/>
                <a:gd name="T12" fmla="*/ 2147483647 w 44"/>
                <a:gd name="T13" fmla="*/ 2147483647 h 4"/>
                <a:gd name="T14" fmla="*/ 2147483647 w 44"/>
                <a:gd name="T15" fmla="*/ 2147483647 h 4"/>
                <a:gd name="T16" fmla="*/ 2147483647 w 44"/>
                <a:gd name="T17" fmla="*/ 2147483647 h 4"/>
                <a:gd name="T18" fmla="*/ 2147483647 w 44"/>
                <a:gd name="T19" fmla="*/ 2147483647 h 4"/>
                <a:gd name="T20" fmla="*/ 2147483647 w 44"/>
                <a:gd name="T21" fmla="*/ 2147483647 h 4"/>
                <a:gd name="T22" fmla="*/ 2147483647 w 44"/>
                <a:gd name="T23" fmla="*/ 2147483647 h 4"/>
                <a:gd name="T24" fmla="*/ 2147483647 w 44"/>
                <a:gd name="T25" fmla="*/ 2147483647 h 4"/>
                <a:gd name="T26" fmla="*/ 2147483647 w 44"/>
                <a:gd name="T27" fmla="*/ 2147483647 h 4"/>
                <a:gd name="T28" fmla="*/ 2147483647 w 44"/>
                <a:gd name="T29" fmla="*/ 2147483647 h 4"/>
                <a:gd name="T30" fmla="*/ 2147483647 w 44"/>
                <a:gd name="T31" fmla="*/ 2147483647 h 4"/>
                <a:gd name="T32" fmla="*/ 2147483647 w 44"/>
                <a:gd name="T33" fmla="*/ 2147483647 h 4"/>
                <a:gd name="T34" fmla="*/ 2147483647 w 44"/>
                <a:gd name="T35" fmla="*/ 2147483647 h 4"/>
                <a:gd name="T36" fmla="*/ 2147483647 w 44"/>
                <a:gd name="T37" fmla="*/ 2147483647 h 4"/>
                <a:gd name="T38" fmla="*/ 2147483647 w 44"/>
                <a:gd name="T39" fmla="*/ 2147483647 h 4"/>
                <a:gd name="T40" fmla="*/ 0 w 44"/>
                <a:gd name="T41" fmla="*/ 2147483647 h 4"/>
                <a:gd name="T42" fmla="*/ 2147483647 w 44"/>
                <a:gd name="T43" fmla="*/ 2147483647 h 4"/>
                <a:gd name="T44" fmla="*/ 2147483647 w 44"/>
                <a:gd name="T45" fmla="*/ 2147483647 h 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4" h="4">
                  <a:moveTo>
                    <a:pt x="44" y="1"/>
                  </a:moveTo>
                  <a:cubicBezTo>
                    <a:pt x="39" y="1"/>
                    <a:pt x="39" y="1"/>
                    <a:pt x="39" y="1"/>
                  </a:cubicBezTo>
                  <a:cubicBezTo>
                    <a:pt x="41" y="2"/>
                    <a:pt x="41" y="2"/>
                    <a:pt x="41" y="2"/>
                  </a:cubicBezTo>
                  <a:cubicBezTo>
                    <a:pt x="41" y="3"/>
                    <a:pt x="41" y="3"/>
                    <a:pt x="41" y="3"/>
                  </a:cubicBezTo>
                  <a:cubicBezTo>
                    <a:pt x="37" y="1"/>
                    <a:pt x="37" y="1"/>
                    <a:pt x="37" y="1"/>
                  </a:cubicBezTo>
                  <a:cubicBezTo>
                    <a:pt x="34" y="2"/>
                    <a:pt x="34" y="2"/>
                    <a:pt x="34" y="2"/>
                  </a:cubicBezTo>
                  <a:cubicBezTo>
                    <a:pt x="30" y="1"/>
                    <a:pt x="30" y="1"/>
                    <a:pt x="30" y="1"/>
                  </a:cubicBezTo>
                  <a:cubicBezTo>
                    <a:pt x="25" y="1"/>
                    <a:pt x="25" y="1"/>
                    <a:pt x="25" y="1"/>
                  </a:cubicBezTo>
                  <a:cubicBezTo>
                    <a:pt x="24" y="1"/>
                    <a:pt x="24" y="1"/>
                    <a:pt x="24" y="2"/>
                  </a:cubicBezTo>
                  <a:cubicBezTo>
                    <a:pt x="23" y="2"/>
                    <a:pt x="22" y="3"/>
                    <a:pt x="20" y="3"/>
                  </a:cubicBezTo>
                  <a:cubicBezTo>
                    <a:pt x="18" y="3"/>
                    <a:pt x="18" y="4"/>
                    <a:pt x="17" y="3"/>
                  </a:cubicBezTo>
                  <a:cubicBezTo>
                    <a:pt x="17" y="3"/>
                    <a:pt x="17" y="3"/>
                    <a:pt x="17" y="3"/>
                  </a:cubicBezTo>
                  <a:cubicBezTo>
                    <a:pt x="17" y="3"/>
                    <a:pt x="17" y="2"/>
                    <a:pt x="16" y="2"/>
                  </a:cubicBezTo>
                  <a:cubicBezTo>
                    <a:pt x="16" y="1"/>
                    <a:pt x="16" y="1"/>
                    <a:pt x="16" y="1"/>
                  </a:cubicBezTo>
                  <a:cubicBezTo>
                    <a:pt x="15" y="1"/>
                    <a:pt x="15" y="1"/>
                    <a:pt x="15" y="1"/>
                  </a:cubicBezTo>
                  <a:cubicBezTo>
                    <a:pt x="15" y="2"/>
                    <a:pt x="14" y="2"/>
                    <a:pt x="13" y="2"/>
                  </a:cubicBezTo>
                  <a:cubicBezTo>
                    <a:pt x="12" y="2"/>
                    <a:pt x="11" y="2"/>
                    <a:pt x="11" y="2"/>
                  </a:cubicBezTo>
                  <a:cubicBezTo>
                    <a:pt x="10" y="1"/>
                    <a:pt x="10" y="1"/>
                    <a:pt x="9" y="1"/>
                  </a:cubicBezTo>
                  <a:cubicBezTo>
                    <a:pt x="8" y="0"/>
                    <a:pt x="6" y="1"/>
                    <a:pt x="5" y="2"/>
                  </a:cubicBezTo>
                  <a:cubicBezTo>
                    <a:pt x="4" y="3"/>
                    <a:pt x="3" y="3"/>
                    <a:pt x="1" y="4"/>
                  </a:cubicBezTo>
                  <a:cubicBezTo>
                    <a:pt x="1" y="4"/>
                    <a:pt x="0" y="4"/>
                    <a:pt x="0" y="4"/>
                  </a:cubicBezTo>
                  <a:cubicBezTo>
                    <a:pt x="44" y="4"/>
                    <a:pt x="44" y="4"/>
                    <a:pt x="44" y="4"/>
                  </a:cubicBezTo>
                  <a:lnTo>
                    <a:pt x="44" y="1"/>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051" name="Rectangle 349"/>
            <p:cNvSpPr>
              <a:spLocks noChangeArrowheads="1"/>
            </p:cNvSpPr>
            <p:nvPr/>
          </p:nvSpPr>
          <p:spPr bwMode="auto">
            <a:xfrm>
              <a:off x="213990" y="40992"/>
              <a:ext cx="695" cy="695"/>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8052" name="Freeform 350"/>
            <p:cNvSpPr/>
            <p:nvPr/>
          </p:nvSpPr>
          <p:spPr bwMode="auto">
            <a:xfrm>
              <a:off x="207041" y="34739"/>
              <a:ext cx="2084" cy="1390"/>
            </a:xfrm>
            <a:custGeom>
              <a:avLst/>
              <a:gdLst>
                <a:gd name="T0" fmla="*/ 0 w 3"/>
                <a:gd name="T1" fmla="*/ 0 h 2"/>
                <a:gd name="T2" fmla="*/ 0 w 3"/>
                <a:gd name="T3" fmla="*/ 2147483647 h 2"/>
                <a:gd name="T4" fmla="*/ 2147483647 w 3"/>
                <a:gd name="T5" fmla="*/ 2147483647 h 2"/>
                <a:gd name="T6" fmla="*/ 0 w 3"/>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0" y="0"/>
                  </a:moveTo>
                  <a:lnTo>
                    <a:pt x="0" y="2"/>
                  </a:lnTo>
                  <a:lnTo>
                    <a:pt x="3" y="2"/>
                  </a:lnTo>
                  <a:lnTo>
                    <a:pt x="0" y="0"/>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053" name="Freeform 351"/>
            <p:cNvSpPr/>
            <p:nvPr/>
          </p:nvSpPr>
          <p:spPr bwMode="auto">
            <a:xfrm>
              <a:off x="205652" y="0"/>
              <a:ext cx="77119" cy="24316"/>
            </a:xfrm>
            <a:custGeom>
              <a:avLst/>
              <a:gdLst>
                <a:gd name="T0" fmla="*/ 2147483647 w 47"/>
                <a:gd name="T1" fmla="*/ 0 h 15"/>
                <a:gd name="T2" fmla="*/ 2147483647 w 47"/>
                <a:gd name="T3" fmla="*/ 0 h 15"/>
                <a:gd name="T4" fmla="*/ 0 w 47"/>
                <a:gd name="T5" fmla="*/ 2147483647 h 15"/>
                <a:gd name="T6" fmla="*/ 2147483647 w 47"/>
                <a:gd name="T7" fmla="*/ 2147483647 h 15"/>
                <a:gd name="T8" fmla="*/ 2147483647 w 47"/>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15">
                  <a:moveTo>
                    <a:pt x="27" y="0"/>
                  </a:moveTo>
                  <a:cubicBezTo>
                    <a:pt x="26" y="0"/>
                    <a:pt x="23" y="0"/>
                    <a:pt x="22" y="0"/>
                  </a:cubicBezTo>
                  <a:cubicBezTo>
                    <a:pt x="12" y="0"/>
                    <a:pt x="4" y="7"/>
                    <a:pt x="0" y="15"/>
                  </a:cubicBezTo>
                  <a:cubicBezTo>
                    <a:pt x="47" y="15"/>
                    <a:pt x="47" y="15"/>
                    <a:pt x="47" y="15"/>
                  </a:cubicBezTo>
                  <a:cubicBezTo>
                    <a:pt x="43" y="7"/>
                    <a:pt x="37" y="0"/>
                    <a:pt x="27" y="0"/>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7989" name="组合 504"/>
          <p:cNvGrpSpPr/>
          <p:nvPr/>
        </p:nvGrpSpPr>
        <p:grpSpPr bwMode="auto">
          <a:xfrm>
            <a:off x="7845029" y="2940561"/>
            <a:ext cx="245269" cy="231053"/>
            <a:chOff x="0" y="0"/>
            <a:chExt cx="294583" cy="276519"/>
          </a:xfrm>
        </p:grpSpPr>
        <p:sp>
          <p:nvSpPr>
            <p:cNvPr id="38032" name="Freeform 352"/>
            <p:cNvSpPr>
              <a:spLocks noEditPoints="1"/>
            </p:cNvSpPr>
            <p:nvPr/>
          </p:nvSpPr>
          <p:spPr bwMode="auto">
            <a:xfrm>
              <a:off x="100743" y="16675"/>
              <a:ext cx="175778" cy="221632"/>
            </a:xfrm>
            <a:custGeom>
              <a:avLst/>
              <a:gdLst>
                <a:gd name="T0" fmla="*/ 2147483647 w 107"/>
                <a:gd name="T1" fmla="*/ 2147483647 h 135"/>
                <a:gd name="T2" fmla="*/ 2147483647 w 107"/>
                <a:gd name="T3" fmla="*/ 2147483647 h 135"/>
                <a:gd name="T4" fmla="*/ 2147483647 w 107"/>
                <a:gd name="T5" fmla="*/ 2147483647 h 135"/>
                <a:gd name="T6" fmla="*/ 2147483647 w 107"/>
                <a:gd name="T7" fmla="*/ 2147483647 h 135"/>
                <a:gd name="T8" fmla="*/ 2147483647 w 107"/>
                <a:gd name="T9" fmla="*/ 2147483647 h 135"/>
                <a:gd name="T10" fmla="*/ 2147483647 w 107"/>
                <a:gd name="T11" fmla="*/ 2147483647 h 135"/>
                <a:gd name="T12" fmla="*/ 2147483647 w 107"/>
                <a:gd name="T13" fmla="*/ 0 h 135"/>
                <a:gd name="T14" fmla="*/ 2147483647 w 107"/>
                <a:gd name="T15" fmla="*/ 0 h 135"/>
                <a:gd name="T16" fmla="*/ 2147483647 w 107"/>
                <a:gd name="T17" fmla="*/ 0 h 135"/>
                <a:gd name="T18" fmla="*/ 0 w 107"/>
                <a:gd name="T19" fmla="*/ 2147483647 h 135"/>
                <a:gd name="T20" fmla="*/ 0 w 107"/>
                <a:gd name="T21" fmla="*/ 2147483647 h 135"/>
                <a:gd name="T22" fmla="*/ 2147483647 w 107"/>
                <a:gd name="T23" fmla="*/ 2147483647 h 135"/>
                <a:gd name="T24" fmla="*/ 2147483647 w 107"/>
                <a:gd name="T25" fmla="*/ 2147483647 h 135"/>
                <a:gd name="T26" fmla="*/ 2147483647 w 107"/>
                <a:gd name="T27" fmla="*/ 2147483647 h 135"/>
                <a:gd name="T28" fmla="*/ 2147483647 w 107"/>
                <a:gd name="T29" fmla="*/ 2147483647 h 135"/>
                <a:gd name="T30" fmla="*/ 2147483647 w 107"/>
                <a:gd name="T31" fmla="*/ 2147483647 h 135"/>
                <a:gd name="T32" fmla="*/ 2147483647 w 107"/>
                <a:gd name="T33" fmla="*/ 2147483647 h 135"/>
                <a:gd name="T34" fmla="*/ 2147483647 w 107"/>
                <a:gd name="T35" fmla="*/ 2147483647 h 135"/>
                <a:gd name="T36" fmla="*/ 2147483647 w 107"/>
                <a:gd name="T37" fmla="*/ 2147483647 h 135"/>
                <a:gd name="T38" fmla="*/ 2147483647 w 107"/>
                <a:gd name="T39" fmla="*/ 2147483647 h 135"/>
                <a:gd name="T40" fmla="*/ 2147483647 w 107"/>
                <a:gd name="T41" fmla="*/ 2147483647 h 135"/>
                <a:gd name="T42" fmla="*/ 2147483647 w 107"/>
                <a:gd name="T43" fmla="*/ 2147483647 h 135"/>
                <a:gd name="T44" fmla="*/ 2147483647 w 107"/>
                <a:gd name="T45" fmla="*/ 2147483647 h 13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7" h="135">
                  <a:moveTo>
                    <a:pt x="97" y="14"/>
                  </a:moveTo>
                  <a:cubicBezTo>
                    <a:pt x="97" y="135"/>
                    <a:pt x="97" y="135"/>
                    <a:pt x="97" y="135"/>
                  </a:cubicBezTo>
                  <a:cubicBezTo>
                    <a:pt x="99" y="135"/>
                    <a:pt x="99" y="135"/>
                    <a:pt x="99" y="135"/>
                  </a:cubicBezTo>
                  <a:cubicBezTo>
                    <a:pt x="104" y="135"/>
                    <a:pt x="107" y="132"/>
                    <a:pt x="107" y="130"/>
                  </a:cubicBezTo>
                  <a:cubicBezTo>
                    <a:pt x="107" y="8"/>
                    <a:pt x="107" y="8"/>
                    <a:pt x="107" y="8"/>
                  </a:cubicBezTo>
                  <a:cubicBezTo>
                    <a:pt x="107" y="8"/>
                    <a:pt x="107" y="5"/>
                    <a:pt x="105" y="3"/>
                  </a:cubicBezTo>
                  <a:cubicBezTo>
                    <a:pt x="104" y="2"/>
                    <a:pt x="102" y="0"/>
                    <a:pt x="99" y="0"/>
                  </a:cubicBezTo>
                  <a:cubicBezTo>
                    <a:pt x="8" y="0"/>
                    <a:pt x="8" y="0"/>
                    <a:pt x="8" y="0"/>
                  </a:cubicBezTo>
                  <a:cubicBezTo>
                    <a:pt x="7" y="0"/>
                    <a:pt x="7" y="0"/>
                    <a:pt x="7" y="0"/>
                  </a:cubicBezTo>
                  <a:cubicBezTo>
                    <a:pt x="6" y="1"/>
                    <a:pt x="0" y="3"/>
                    <a:pt x="0" y="8"/>
                  </a:cubicBezTo>
                  <a:cubicBezTo>
                    <a:pt x="0" y="11"/>
                    <a:pt x="0" y="11"/>
                    <a:pt x="0" y="11"/>
                  </a:cubicBezTo>
                  <a:cubicBezTo>
                    <a:pt x="94" y="11"/>
                    <a:pt x="94" y="11"/>
                    <a:pt x="94" y="11"/>
                  </a:cubicBezTo>
                  <a:cubicBezTo>
                    <a:pt x="96" y="11"/>
                    <a:pt x="97" y="12"/>
                    <a:pt x="97" y="14"/>
                  </a:cubicBezTo>
                  <a:close/>
                  <a:moveTo>
                    <a:pt x="8" y="5"/>
                  </a:moveTo>
                  <a:cubicBezTo>
                    <a:pt x="99" y="5"/>
                    <a:pt x="99" y="5"/>
                    <a:pt x="99" y="5"/>
                  </a:cubicBezTo>
                  <a:cubicBezTo>
                    <a:pt x="100" y="5"/>
                    <a:pt x="101" y="5"/>
                    <a:pt x="102" y="6"/>
                  </a:cubicBezTo>
                  <a:cubicBezTo>
                    <a:pt x="102" y="7"/>
                    <a:pt x="102" y="8"/>
                    <a:pt x="102" y="8"/>
                  </a:cubicBezTo>
                  <a:cubicBezTo>
                    <a:pt x="102" y="129"/>
                    <a:pt x="102" y="129"/>
                    <a:pt x="102" y="129"/>
                  </a:cubicBezTo>
                  <a:cubicBezTo>
                    <a:pt x="102" y="129"/>
                    <a:pt x="102" y="129"/>
                    <a:pt x="102" y="130"/>
                  </a:cubicBezTo>
                  <a:cubicBezTo>
                    <a:pt x="102" y="14"/>
                    <a:pt x="102" y="14"/>
                    <a:pt x="102" y="14"/>
                  </a:cubicBezTo>
                  <a:cubicBezTo>
                    <a:pt x="102" y="9"/>
                    <a:pt x="98" y="6"/>
                    <a:pt x="94" y="6"/>
                  </a:cubicBezTo>
                  <a:cubicBezTo>
                    <a:pt x="6" y="6"/>
                    <a:pt x="6" y="6"/>
                    <a:pt x="6" y="6"/>
                  </a:cubicBezTo>
                  <a:cubicBezTo>
                    <a:pt x="7" y="6"/>
                    <a:pt x="7" y="5"/>
                    <a:pt x="8" y="5"/>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033" name="Freeform 353"/>
            <p:cNvSpPr/>
            <p:nvPr/>
          </p:nvSpPr>
          <p:spPr bwMode="auto">
            <a:xfrm>
              <a:off x="82678" y="0"/>
              <a:ext cx="211905" cy="254982"/>
            </a:xfrm>
            <a:custGeom>
              <a:avLst/>
              <a:gdLst>
                <a:gd name="T0" fmla="*/ 2147483647 w 129"/>
                <a:gd name="T1" fmla="*/ 2147483647 h 155"/>
                <a:gd name="T2" fmla="*/ 2147483647 w 129"/>
                <a:gd name="T3" fmla="*/ 2147483647 h 155"/>
                <a:gd name="T4" fmla="*/ 2147483647 w 129"/>
                <a:gd name="T5" fmla="*/ 0 h 155"/>
                <a:gd name="T6" fmla="*/ 2147483647 w 129"/>
                <a:gd name="T7" fmla="*/ 0 h 155"/>
                <a:gd name="T8" fmla="*/ 0 w 129"/>
                <a:gd name="T9" fmla="*/ 2147483647 h 155"/>
                <a:gd name="T10" fmla="*/ 0 w 129"/>
                <a:gd name="T11" fmla="*/ 2147483647 h 155"/>
                <a:gd name="T12" fmla="*/ 2147483647 w 129"/>
                <a:gd name="T13" fmla="*/ 2147483647 h 155"/>
                <a:gd name="T14" fmla="*/ 2147483647 w 129"/>
                <a:gd name="T15" fmla="*/ 2147483647 h 155"/>
                <a:gd name="T16" fmla="*/ 2147483647 w 129"/>
                <a:gd name="T17" fmla="*/ 2147483647 h 155"/>
                <a:gd name="T18" fmla="*/ 2147483647 w 129"/>
                <a:gd name="T19" fmla="*/ 2147483647 h 155"/>
                <a:gd name="T20" fmla="*/ 2147483647 w 129"/>
                <a:gd name="T21" fmla="*/ 2147483647 h 155"/>
                <a:gd name="T22" fmla="*/ 2147483647 w 129"/>
                <a:gd name="T23" fmla="*/ 2147483647 h 155"/>
                <a:gd name="T24" fmla="*/ 2147483647 w 129"/>
                <a:gd name="T25" fmla="*/ 2147483647 h 155"/>
                <a:gd name="T26" fmla="*/ 2147483647 w 129"/>
                <a:gd name="T27" fmla="*/ 2147483647 h 155"/>
                <a:gd name="T28" fmla="*/ 2147483647 w 129"/>
                <a:gd name="T29" fmla="*/ 2147483647 h 155"/>
                <a:gd name="T30" fmla="*/ 2147483647 w 129"/>
                <a:gd name="T31" fmla="*/ 2147483647 h 155"/>
                <a:gd name="T32" fmla="*/ 2147483647 w 129"/>
                <a:gd name="T33" fmla="*/ 2147483647 h 155"/>
                <a:gd name="T34" fmla="*/ 2147483647 w 129"/>
                <a:gd name="T35" fmla="*/ 2147483647 h 155"/>
                <a:gd name="T36" fmla="*/ 2147483647 w 129"/>
                <a:gd name="T37" fmla="*/ 2147483647 h 155"/>
                <a:gd name="T38" fmla="*/ 2147483647 w 129"/>
                <a:gd name="T39" fmla="*/ 2147483647 h 155"/>
                <a:gd name="T40" fmla="*/ 2147483647 w 129"/>
                <a:gd name="T41" fmla="*/ 2147483647 h 155"/>
                <a:gd name="T42" fmla="*/ 2147483647 w 129"/>
                <a:gd name="T43" fmla="*/ 2147483647 h 155"/>
                <a:gd name="T44" fmla="*/ 2147483647 w 129"/>
                <a:gd name="T45" fmla="*/ 2147483647 h 155"/>
                <a:gd name="T46" fmla="*/ 2147483647 w 129"/>
                <a:gd name="T47" fmla="*/ 2147483647 h 15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29" h="155">
                  <a:moveTo>
                    <a:pt x="129" y="142"/>
                  </a:moveTo>
                  <a:cubicBezTo>
                    <a:pt x="129" y="7"/>
                    <a:pt x="129" y="7"/>
                    <a:pt x="129" y="7"/>
                  </a:cubicBezTo>
                  <a:cubicBezTo>
                    <a:pt x="129" y="2"/>
                    <a:pt x="124" y="0"/>
                    <a:pt x="121" y="0"/>
                  </a:cubicBezTo>
                  <a:cubicBezTo>
                    <a:pt x="17" y="0"/>
                    <a:pt x="17" y="0"/>
                    <a:pt x="17" y="0"/>
                  </a:cubicBezTo>
                  <a:cubicBezTo>
                    <a:pt x="4" y="0"/>
                    <a:pt x="0" y="12"/>
                    <a:pt x="0" y="18"/>
                  </a:cubicBezTo>
                  <a:cubicBezTo>
                    <a:pt x="0" y="119"/>
                    <a:pt x="0" y="119"/>
                    <a:pt x="0" y="119"/>
                  </a:cubicBezTo>
                  <a:cubicBezTo>
                    <a:pt x="5" y="119"/>
                    <a:pt x="5" y="119"/>
                    <a:pt x="5" y="119"/>
                  </a:cubicBezTo>
                  <a:cubicBezTo>
                    <a:pt x="5" y="18"/>
                    <a:pt x="5" y="18"/>
                    <a:pt x="5" y="18"/>
                  </a:cubicBezTo>
                  <a:cubicBezTo>
                    <a:pt x="5" y="18"/>
                    <a:pt x="5" y="4"/>
                    <a:pt x="17" y="4"/>
                  </a:cubicBezTo>
                  <a:cubicBezTo>
                    <a:pt x="121" y="4"/>
                    <a:pt x="121" y="4"/>
                    <a:pt x="121" y="4"/>
                  </a:cubicBezTo>
                  <a:cubicBezTo>
                    <a:pt x="121" y="4"/>
                    <a:pt x="124" y="5"/>
                    <a:pt x="124" y="7"/>
                  </a:cubicBezTo>
                  <a:cubicBezTo>
                    <a:pt x="124" y="142"/>
                    <a:pt x="124" y="142"/>
                    <a:pt x="124" y="142"/>
                  </a:cubicBezTo>
                  <a:cubicBezTo>
                    <a:pt x="124" y="142"/>
                    <a:pt x="124" y="144"/>
                    <a:pt x="123" y="144"/>
                  </a:cubicBezTo>
                  <a:cubicBezTo>
                    <a:pt x="123" y="145"/>
                    <a:pt x="122" y="145"/>
                    <a:pt x="121" y="145"/>
                  </a:cubicBezTo>
                  <a:cubicBezTo>
                    <a:pt x="108" y="145"/>
                    <a:pt x="108" y="145"/>
                    <a:pt x="108" y="145"/>
                  </a:cubicBezTo>
                  <a:cubicBezTo>
                    <a:pt x="108" y="148"/>
                    <a:pt x="108" y="148"/>
                    <a:pt x="108" y="148"/>
                  </a:cubicBezTo>
                  <a:cubicBezTo>
                    <a:pt x="108" y="149"/>
                    <a:pt x="107" y="151"/>
                    <a:pt x="105" y="151"/>
                  </a:cubicBezTo>
                  <a:cubicBezTo>
                    <a:pt x="38" y="151"/>
                    <a:pt x="38" y="151"/>
                    <a:pt x="38" y="151"/>
                  </a:cubicBezTo>
                  <a:cubicBezTo>
                    <a:pt x="38" y="155"/>
                    <a:pt x="38" y="155"/>
                    <a:pt x="38" y="155"/>
                  </a:cubicBezTo>
                  <a:cubicBezTo>
                    <a:pt x="105" y="155"/>
                    <a:pt x="105" y="155"/>
                    <a:pt x="105" y="155"/>
                  </a:cubicBezTo>
                  <a:cubicBezTo>
                    <a:pt x="108" y="155"/>
                    <a:pt x="111" y="153"/>
                    <a:pt x="112" y="150"/>
                  </a:cubicBezTo>
                  <a:cubicBezTo>
                    <a:pt x="121" y="150"/>
                    <a:pt x="121" y="150"/>
                    <a:pt x="121" y="150"/>
                  </a:cubicBezTo>
                  <a:cubicBezTo>
                    <a:pt x="124" y="150"/>
                    <a:pt x="126" y="149"/>
                    <a:pt x="127" y="148"/>
                  </a:cubicBezTo>
                  <a:cubicBezTo>
                    <a:pt x="129" y="145"/>
                    <a:pt x="129" y="142"/>
                    <a:pt x="129" y="142"/>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034" name="Freeform 354"/>
            <p:cNvSpPr>
              <a:spLocks noEditPoints="1"/>
            </p:cNvSpPr>
            <p:nvPr/>
          </p:nvSpPr>
          <p:spPr bwMode="auto">
            <a:xfrm>
              <a:off x="121585" y="67393"/>
              <a:ext cx="110469" cy="120196"/>
            </a:xfrm>
            <a:custGeom>
              <a:avLst/>
              <a:gdLst>
                <a:gd name="T0" fmla="*/ 2147483647 w 67"/>
                <a:gd name="T1" fmla="*/ 2147483647 h 73"/>
                <a:gd name="T2" fmla="*/ 2147483647 w 67"/>
                <a:gd name="T3" fmla="*/ 2147483647 h 73"/>
                <a:gd name="T4" fmla="*/ 2147483647 w 67"/>
                <a:gd name="T5" fmla="*/ 2147483647 h 73"/>
                <a:gd name="T6" fmla="*/ 2147483647 w 67"/>
                <a:gd name="T7" fmla="*/ 2147483647 h 73"/>
                <a:gd name="T8" fmla="*/ 2147483647 w 67"/>
                <a:gd name="T9" fmla="*/ 2147483647 h 73"/>
                <a:gd name="T10" fmla="*/ 2147483647 w 67"/>
                <a:gd name="T11" fmla="*/ 2147483647 h 73"/>
                <a:gd name="T12" fmla="*/ 2147483647 w 67"/>
                <a:gd name="T13" fmla="*/ 2147483647 h 73"/>
                <a:gd name="T14" fmla="*/ 2147483647 w 67"/>
                <a:gd name="T15" fmla="*/ 2147483647 h 73"/>
                <a:gd name="T16" fmla="*/ 2147483647 w 67"/>
                <a:gd name="T17" fmla="*/ 2147483647 h 73"/>
                <a:gd name="T18" fmla="*/ 2147483647 w 67"/>
                <a:gd name="T19" fmla="*/ 2147483647 h 73"/>
                <a:gd name="T20" fmla="*/ 2147483647 w 67"/>
                <a:gd name="T21" fmla="*/ 2147483647 h 73"/>
                <a:gd name="T22" fmla="*/ 2147483647 w 67"/>
                <a:gd name="T23" fmla="*/ 2147483647 h 73"/>
                <a:gd name="T24" fmla="*/ 2147483647 w 67"/>
                <a:gd name="T25" fmla="*/ 2147483647 h 73"/>
                <a:gd name="T26" fmla="*/ 2147483647 w 67"/>
                <a:gd name="T27" fmla="*/ 2147483647 h 73"/>
                <a:gd name="T28" fmla="*/ 2147483647 w 67"/>
                <a:gd name="T29" fmla="*/ 2147483647 h 73"/>
                <a:gd name="T30" fmla="*/ 2147483647 w 67"/>
                <a:gd name="T31" fmla="*/ 0 h 73"/>
                <a:gd name="T32" fmla="*/ 2147483647 w 67"/>
                <a:gd name="T33" fmla="*/ 0 h 73"/>
                <a:gd name="T34" fmla="*/ 2147483647 w 67"/>
                <a:gd name="T35" fmla="*/ 2147483647 h 73"/>
                <a:gd name="T36" fmla="*/ 2147483647 w 67"/>
                <a:gd name="T37" fmla="*/ 2147483647 h 73"/>
                <a:gd name="T38" fmla="*/ 2147483647 w 67"/>
                <a:gd name="T39" fmla="*/ 2147483647 h 73"/>
                <a:gd name="T40" fmla="*/ 2147483647 w 67"/>
                <a:gd name="T41" fmla="*/ 2147483647 h 73"/>
                <a:gd name="T42" fmla="*/ 2147483647 w 67"/>
                <a:gd name="T43" fmla="*/ 2147483647 h 73"/>
                <a:gd name="T44" fmla="*/ 2147483647 w 67"/>
                <a:gd name="T45" fmla="*/ 2147483647 h 73"/>
                <a:gd name="T46" fmla="*/ 2147483647 w 67"/>
                <a:gd name="T47" fmla="*/ 2147483647 h 73"/>
                <a:gd name="T48" fmla="*/ 2147483647 w 67"/>
                <a:gd name="T49" fmla="*/ 2147483647 h 73"/>
                <a:gd name="T50" fmla="*/ 2147483647 w 67"/>
                <a:gd name="T51" fmla="*/ 2147483647 h 73"/>
                <a:gd name="T52" fmla="*/ 2147483647 w 67"/>
                <a:gd name="T53" fmla="*/ 2147483647 h 73"/>
                <a:gd name="T54" fmla="*/ 2147483647 w 67"/>
                <a:gd name="T55" fmla="*/ 2147483647 h 73"/>
                <a:gd name="T56" fmla="*/ 2147483647 w 67"/>
                <a:gd name="T57" fmla="*/ 2147483647 h 73"/>
                <a:gd name="T58" fmla="*/ 2147483647 w 67"/>
                <a:gd name="T59" fmla="*/ 2147483647 h 73"/>
                <a:gd name="T60" fmla="*/ 2147483647 w 67"/>
                <a:gd name="T61" fmla="*/ 2147483647 h 73"/>
                <a:gd name="T62" fmla="*/ 2147483647 w 67"/>
                <a:gd name="T63" fmla="*/ 2147483647 h 73"/>
                <a:gd name="T64" fmla="*/ 2147483647 w 67"/>
                <a:gd name="T65" fmla="*/ 2147483647 h 73"/>
                <a:gd name="T66" fmla="*/ 2147483647 w 67"/>
                <a:gd name="T67" fmla="*/ 2147483647 h 73"/>
                <a:gd name="T68" fmla="*/ 2147483647 w 67"/>
                <a:gd name="T69" fmla="*/ 2147483647 h 73"/>
                <a:gd name="T70" fmla="*/ 2147483647 w 67"/>
                <a:gd name="T71" fmla="*/ 2147483647 h 73"/>
                <a:gd name="T72" fmla="*/ 2147483647 w 67"/>
                <a:gd name="T73" fmla="*/ 2147483647 h 73"/>
                <a:gd name="T74" fmla="*/ 2147483647 w 67"/>
                <a:gd name="T75" fmla="*/ 2147483647 h 73"/>
                <a:gd name="T76" fmla="*/ 2147483647 w 67"/>
                <a:gd name="T77" fmla="*/ 2147483647 h 73"/>
                <a:gd name="T78" fmla="*/ 2147483647 w 67"/>
                <a:gd name="T79" fmla="*/ 2147483647 h 73"/>
                <a:gd name="T80" fmla="*/ 2147483647 w 67"/>
                <a:gd name="T81" fmla="*/ 2147483647 h 73"/>
                <a:gd name="T82" fmla="*/ 2147483647 w 67"/>
                <a:gd name="T83" fmla="*/ 2147483647 h 7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7" h="73">
                  <a:moveTo>
                    <a:pt x="29" y="73"/>
                  </a:moveTo>
                  <a:cubicBezTo>
                    <a:pt x="31" y="73"/>
                    <a:pt x="32" y="73"/>
                    <a:pt x="34" y="73"/>
                  </a:cubicBezTo>
                  <a:cubicBezTo>
                    <a:pt x="36" y="73"/>
                    <a:pt x="36" y="73"/>
                    <a:pt x="36" y="73"/>
                  </a:cubicBezTo>
                  <a:cubicBezTo>
                    <a:pt x="37" y="73"/>
                    <a:pt x="37" y="73"/>
                    <a:pt x="37" y="73"/>
                  </a:cubicBezTo>
                  <a:cubicBezTo>
                    <a:pt x="37" y="73"/>
                    <a:pt x="37" y="73"/>
                    <a:pt x="37" y="73"/>
                  </a:cubicBezTo>
                  <a:cubicBezTo>
                    <a:pt x="56" y="73"/>
                    <a:pt x="66" y="51"/>
                    <a:pt x="66" y="36"/>
                  </a:cubicBezTo>
                  <a:cubicBezTo>
                    <a:pt x="67" y="31"/>
                    <a:pt x="65" y="26"/>
                    <a:pt x="61" y="22"/>
                  </a:cubicBezTo>
                  <a:cubicBezTo>
                    <a:pt x="58" y="18"/>
                    <a:pt x="52" y="16"/>
                    <a:pt x="45" y="15"/>
                  </a:cubicBezTo>
                  <a:cubicBezTo>
                    <a:pt x="46" y="15"/>
                    <a:pt x="47" y="15"/>
                    <a:pt x="48" y="14"/>
                  </a:cubicBezTo>
                  <a:cubicBezTo>
                    <a:pt x="50" y="13"/>
                    <a:pt x="52" y="12"/>
                    <a:pt x="54" y="10"/>
                  </a:cubicBezTo>
                  <a:cubicBezTo>
                    <a:pt x="56" y="8"/>
                    <a:pt x="57" y="6"/>
                    <a:pt x="59" y="3"/>
                  </a:cubicBezTo>
                  <a:cubicBezTo>
                    <a:pt x="55" y="2"/>
                    <a:pt x="53" y="2"/>
                    <a:pt x="50" y="2"/>
                  </a:cubicBezTo>
                  <a:cubicBezTo>
                    <a:pt x="48" y="3"/>
                    <a:pt x="46" y="3"/>
                    <a:pt x="44" y="4"/>
                  </a:cubicBezTo>
                  <a:cubicBezTo>
                    <a:pt x="42" y="5"/>
                    <a:pt x="40" y="7"/>
                    <a:pt x="38" y="8"/>
                  </a:cubicBezTo>
                  <a:cubicBezTo>
                    <a:pt x="36" y="10"/>
                    <a:pt x="35" y="12"/>
                    <a:pt x="33" y="15"/>
                  </a:cubicBezTo>
                  <a:cubicBezTo>
                    <a:pt x="32" y="12"/>
                    <a:pt x="29" y="7"/>
                    <a:pt x="28" y="0"/>
                  </a:cubicBezTo>
                  <a:cubicBezTo>
                    <a:pt x="25" y="0"/>
                    <a:pt x="25" y="0"/>
                    <a:pt x="25" y="0"/>
                  </a:cubicBezTo>
                  <a:cubicBezTo>
                    <a:pt x="26" y="7"/>
                    <a:pt x="28" y="12"/>
                    <a:pt x="30" y="15"/>
                  </a:cubicBezTo>
                  <a:cubicBezTo>
                    <a:pt x="28" y="15"/>
                    <a:pt x="26" y="15"/>
                    <a:pt x="25" y="15"/>
                  </a:cubicBezTo>
                  <a:cubicBezTo>
                    <a:pt x="16" y="15"/>
                    <a:pt x="9" y="18"/>
                    <a:pt x="5" y="22"/>
                  </a:cubicBezTo>
                  <a:cubicBezTo>
                    <a:pt x="2" y="26"/>
                    <a:pt x="0" y="31"/>
                    <a:pt x="1" y="36"/>
                  </a:cubicBezTo>
                  <a:cubicBezTo>
                    <a:pt x="1" y="51"/>
                    <a:pt x="10" y="72"/>
                    <a:pt x="28" y="73"/>
                  </a:cubicBezTo>
                  <a:cubicBezTo>
                    <a:pt x="28" y="73"/>
                    <a:pt x="29" y="73"/>
                    <a:pt x="29" y="73"/>
                  </a:cubicBezTo>
                  <a:close/>
                  <a:moveTo>
                    <a:pt x="35" y="16"/>
                  </a:moveTo>
                  <a:cubicBezTo>
                    <a:pt x="35" y="16"/>
                    <a:pt x="34" y="16"/>
                    <a:pt x="34" y="16"/>
                  </a:cubicBezTo>
                  <a:cubicBezTo>
                    <a:pt x="34" y="15"/>
                    <a:pt x="34" y="15"/>
                    <a:pt x="34" y="15"/>
                  </a:cubicBezTo>
                  <a:cubicBezTo>
                    <a:pt x="34" y="15"/>
                    <a:pt x="35" y="16"/>
                    <a:pt x="35" y="16"/>
                  </a:cubicBezTo>
                  <a:close/>
                  <a:moveTo>
                    <a:pt x="3" y="36"/>
                  </a:moveTo>
                  <a:cubicBezTo>
                    <a:pt x="2" y="31"/>
                    <a:pt x="4" y="27"/>
                    <a:pt x="7" y="24"/>
                  </a:cubicBezTo>
                  <a:cubicBezTo>
                    <a:pt x="11" y="20"/>
                    <a:pt x="17" y="17"/>
                    <a:pt x="25" y="17"/>
                  </a:cubicBezTo>
                  <a:cubicBezTo>
                    <a:pt x="27" y="17"/>
                    <a:pt x="29" y="17"/>
                    <a:pt x="31" y="18"/>
                  </a:cubicBezTo>
                  <a:cubicBezTo>
                    <a:pt x="31" y="19"/>
                    <a:pt x="32" y="19"/>
                    <a:pt x="32" y="19"/>
                  </a:cubicBezTo>
                  <a:cubicBezTo>
                    <a:pt x="33" y="18"/>
                    <a:pt x="33" y="18"/>
                    <a:pt x="33" y="18"/>
                  </a:cubicBezTo>
                  <a:cubicBezTo>
                    <a:pt x="34" y="18"/>
                    <a:pt x="34" y="18"/>
                    <a:pt x="34" y="18"/>
                  </a:cubicBezTo>
                  <a:cubicBezTo>
                    <a:pt x="36" y="18"/>
                    <a:pt x="39" y="17"/>
                    <a:pt x="42" y="17"/>
                  </a:cubicBezTo>
                  <a:cubicBezTo>
                    <a:pt x="50" y="17"/>
                    <a:pt x="56" y="20"/>
                    <a:pt x="60" y="24"/>
                  </a:cubicBezTo>
                  <a:cubicBezTo>
                    <a:pt x="63" y="27"/>
                    <a:pt x="64" y="31"/>
                    <a:pt x="64" y="36"/>
                  </a:cubicBezTo>
                  <a:cubicBezTo>
                    <a:pt x="64" y="51"/>
                    <a:pt x="54" y="71"/>
                    <a:pt x="37" y="71"/>
                  </a:cubicBezTo>
                  <a:cubicBezTo>
                    <a:pt x="37" y="71"/>
                    <a:pt x="36" y="71"/>
                    <a:pt x="34" y="71"/>
                  </a:cubicBezTo>
                  <a:cubicBezTo>
                    <a:pt x="32" y="71"/>
                    <a:pt x="30" y="71"/>
                    <a:pt x="29" y="71"/>
                  </a:cubicBezTo>
                  <a:cubicBezTo>
                    <a:pt x="29" y="71"/>
                    <a:pt x="28" y="71"/>
                    <a:pt x="28" y="71"/>
                  </a:cubicBezTo>
                  <a:cubicBezTo>
                    <a:pt x="12" y="70"/>
                    <a:pt x="3" y="50"/>
                    <a:pt x="3" y="36"/>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035" name="Freeform 355"/>
            <p:cNvSpPr/>
            <p:nvPr/>
          </p:nvSpPr>
          <p:spPr bwMode="auto">
            <a:xfrm>
              <a:off x="182725" y="132006"/>
              <a:ext cx="13201" cy="18064"/>
            </a:xfrm>
            <a:custGeom>
              <a:avLst/>
              <a:gdLst>
                <a:gd name="T0" fmla="*/ 2147483647 w 8"/>
                <a:gd name="T1" fmla="*/ 2147483647 h 11"/>
                <a:gd name="T2" fmla="*/ 2147483647 w 8"/>
                <a:gd name="T3" fmla="*/ 2147483647 h 11"/>
                <a:gd name="T4" fmla="*/ 2147483647 w 8"/>
                <a:gd name="T5" fmla="*/ 0 h 11"/>
                <a:gd name="T6" fmla="*/ 2147483647 w 8"/>
                <a:gd name="T7" fmla="*/ 2147483647 h 11"/>
                <a:gd name="T8" fmla="*/ 2147483647 w 8"/>
                <a:gd name="T9" fmla="*/ 2147483647 h 11"/>
                <a:gd name="T10" fmla="*/ 2147483647 w 8"/>
                <a:gd name="T11" fmla="*/ 2147483647 h 11"/>
                <a:gd name="T12" fmla="*/ 0 w 8"/>
                <a:gd name="T13" fmla="*/ 2147483647 h 11"/>
                <a:gd name="T14" fmla="*/ 2147483647 w 8"/>
                <a:gd name="T15" fmla="*/ 2147483647 h 11"/>
                <a:gd name="T16" fmla="*/ 2147483647 w 8"/>
                <a:gd name="T17" fmla="*/ 2147483647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 h="11">
                  <a:moveTo>
                    <a:pt x="5" y="7"/>
                  </a:moveTo>
                  <a:cubicBezTo>
                    <a:pt x="6" y="6"/>
                    <a:pt x="6" y="5"/>
                    <a:pt x="7" y="4"/>
                  </a:cubicBezTo>
                  <a:cubicBezTo>
                    <a:pt x="7" y="3"/>
                    <a:pt x="7" y="2"/>
                    <a:pt x="8" y="0"/>
                  </a:cubicBezTo>
                  <a:cubicBezTo>
                    <a:pt x="6" y="0"/>
                    <a:pt x="5" y="0"/>
                    <a:pt x="5" y="1"/>
                  </a:cubicBezTo>
                  <a:cubicBezTo>
                    <a:pt x="4" y="1"/>
                    <a:pt x="3" y="2"/>
                    <a:pt x="2" y="3"/>
                  </a:cubicBezTo>
                  <a:cubicBezTo>
                    <a:pt x="2" y="4"/>
                    <a:pt x="1" y="5"/>
                    <a:pt x="1" y="6"/>
                  </a:cubicBezTo>
                  <a:cubicBezTo>
                    <a:pt x="1" y="8"/>
                    <a:pt x="0" y="9"/>
                    <a:pt x="0" y="11"/>
                  </a:cubicBezTo>
                  <a:cubicBezTo>
                    <a:pt x="1" y="11"/>
                    <a:pt x="2" y="10"/>
                    <a:pt x="3" y="10"/>
                  </a:cubicBezTo>
                  <a:cubicBezTo>
                    <a:pt x="4" y="9"/>
                    <a:pt x="5" y="8"/>
                    <a:pt x="5" y="7"/>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036" name="Freeform 356"/>
            <p:cNvSpPr/>
            <p:nvPr/>
          </p:nvSpPr>
          <p:spPr bwMode="auto">
            <a:xfrm>
              <a:off x="166051" y="129922"/>
              <a:ext cx="8337" cy="20149"/>
            </a:xfrm>
            <a:custGeom>
              <a:avLst/>
              <a:gdLst>
                <a:gd name="T0" fmla="*/ 2147483647 w 5"/>
                <a:gd name="T1" fmla="*/ 2147483647 h 12"/>
                <a:gd name="T2" fmla="*/ 2147483647 w 5"/>
                <a:gd name="T3" fmla="*/ 2147483647 h 12"/>
                <a:gd name="T4" fmla="*/ 2147483647 w 5"/>
                <a:gd name="T5" fmla="*/ 2147483647 h 12"/>
                <a:gd name="T6" fmla="*/ 2147483647 w 5"/>
                <a:gd name="T7" fmla="*/ 2147483647 h 12"/>
                <a:gd name="T8" fmla="*/ 2147483647 w 5"/>
                <a:gd name="T9" fmla="*/ 0 h 12"/>
                <a:gd name="T10" fmla="*/ 0 w 5"/>
                <a:gd name="T11" fmla="*/ 2147483647 h 12"/>
                <a:gd name="T12" fmla="*/ 0 w 5"/>
                <a:gd name="T13" fmla="*/ 2147483647 h 12"/>
                <a:gd name="T14" fmla="*/ 2147483647 w 5"/>
                <a:gd name="T15" fmla="*/ 2147483647 h 12"/>
                <a:gd name="T16" fmla="*/ 2147483647 w 5"/>
                <a:gd name="T17" fmla="*/ 2147483647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 h="12">
                  <a:moveTo>
                    <a:pt x="4" y="12"/>
                  </a:moveTo>
                  <a:cubicBezTo>
                    <a:pt x="5" y="11"/>
                    <a:pt x="5" y="10"/>
                    <a:pt x="5" y="9"/>
                  </a:cubicBezTo>
                  <a:cubicBezTo>
                    <a:pt x="5" y="8"/>
                    <a:pt x="5" y="7"/>
                    <a:pt x="5" y="6"/>
                  </a:cubicBezTo>
                  <a:cubicBezTo>
                    <a:pt x="5" y="5"/>
                    <a:pt x="4" y="4"/>
                    <a:pt x="4" y="3"/>
                  </a:cubicBezTo>
                  <a:cubicBezTo>
                    <a:pt x="3" y="2"/>
                    <a:pt x="2" y="1"/>
                    <a:pt x="1" y="0"/>
                  </a:cubicBezTo>
                  <a:cubicBezTo>
                    <a:pt x="1" y="1"/>
                    <a:pt x="0" y="2"/>
                    <a:pt x="0" y="3"/>
                  </a:cubicBezTo>
                  <a:cubicBezTo>
                    <a:pt x="0" y="4"/>
                    <a:pt x="0" y="5"/>
                    <a:pt x="0" y="6"/>
                  </a:cubicBezTo>
                  <a:cubicBezTo>
                    <a:pt x="1" y="7"/>
                    <a:pt x="1" y="8"/>
                    <a:pt x="2" y="9"/>
                  </a:cubicBezTo>
                  <a:cubicBezTo>
                    <a:pt x="2" y="10"/>
                    <a:pt x="3" y="11"/>
                    <a:pt x="4" y="12"/>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037" name="Freeform 357"/>
            <p:cNvSpPr/>
            <p:nvPr/>
          </p:nvSpPr>
          <p:spPr bwMode="auto">
            <a:xfrm>
              <a:off x="87541" y="248728"/>
              <a:ext cx="14590" cy="12506"/>
            </a:xfrm>
            <a:custGeom>
              <a:avLst/>
              <a:gdLst>
                <a:gd name="T0" fmla="*/ 0 w 9"/>
                <a:gd name="T1" fmla="*/ 2147483647 h 8"/>
                <a:gd name="T2" fmla="*/ 2147483647 w 9"/>
                <a:gd name="T3" fmla="*/ 2147483647 h 8"/>
                <a:gd name="T4" fmla="*/ 2147483647 w 9"/>
                <a:gd name="T5" fmla="*/ 2147483647 h 8"/>
                <a:gd name="T6" fmla="*/ 2147483647 w 9"/>
                <a:gd name="T7" fmla="*/ 2147483647 h 8"/>
                <a:gd name="T8" fmla="*/ 2147483647 w 9"/>
                <a:gd name="T9" fmla="*/ 0 h 8"/>
                <a:gd name="T10" fmla="*/ 0 w 9"/>
                <a:gd name="T11" fmla="*/ 2147483647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8">
                  <a:moveTo>
                    <a:pt x="0" y="5"/>
                  </a:moveTo>
                  <a:cubicBezTo>
                    <a:pt x="0" y="7"/>
                    <a:pt x="2" y="8"/>
                    <a:pt x="4" y="8"/>
                  </a:cubicBezTo>
                  <a:cubicBezTo>
                    <a:pt x="6" y="8"/>
                    <a:pt x="8" y="7"/>
                    <a:pt x="9" y="5"/>
                  </a:cubicBezTo>
                  <a:cubicBezTo>
                    <a:pt x="9" y="5"/>
                    <a:pt x="9" y="4"/>
                    <a:pt x="9" y="4"/>
                  </a:cubicBezTo>
                  <a:cubicBezTo>
                    <a:pt x="9" y="0"/>
                    <a:pt x="9" y="0"/>
                    <a:pt x="9" y="0"/>
                  </a:cubicBezTo>
                  <a:cubicBezTo>
                    <a:pt x="5" y="0"/>
                    <a:pt x="0" y="1"/>
                    <a:pt x="0" y="5"/>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038" name="Freeform 358"/>
            <p:cNvSpPr>
              <a:spLocks noEditPoints="1"/>
            </p:cNvSpPr>
            <p:nvPr/>
          </p:nvSpPr>
          <p:spPr bwMode="auto">
            <a:xfrm>
              <a:off x="0" y="200789"/>
              <a:ext cx="141734" cy="75730"/>
            </a:xfrm>
            <a:custGeom>
              <a:avLst/>
              <a:gdLst>
                <a:gd name="T0" fmla="*/ 0 w 86"/>
                <a:gd name="T1" fmla="*/ 0 h 46"/>
                <a:gd name="T2" fmla="*/ 0 w 86"/>
                <a:gd name="T3" fmla="*/ 2147483647 h 46"/>
                <a:gd name="T4" fmla="*/ 2147483647 w 86"/>
                <a:gd name="T5" fmla="*/ 2147483647 h 46"/>
                <a:gd name="T6" fmla="*/ 2147483647 w 86"/>
                <a:gd name="T7" fmla="*/ 0 h 46"/>
                <a:gd name="T8" fmla="*/ 0 w 86"/>
                <a:gd name="T9" fmla="*/ 0 h 46"/>
                <a:gd name="T10" fmla="*/ 2147483647 w 86"/>
                <a:gd name="T11" fmla="*/ 2147483647 h 46"/>
                <a:gd name="T12" fmla="*/ 2147483647 w 86"/>
                <a:gd name="T13" fmla="*/ 2147483647 h 46"/>
                <a:gd name="T14" fmla="*/ 2147483647 w 86"/>
                <a:gd name="T15" fmla="*/ 2147483647 h 46"/>
                <a:gd name="T16" fmla="*/ 2147483647 w 86"/>
                <a:gd name="T17" fmla="*/ 2147483647 h 46"/>
                <a:gd name="T18" fmla="*/ 2147483647 w 86"/>
                <a:gd name="T19" fmla="*/ 2147483647 h 46"/>
                <a:gd name="T20" fmla="*/ 2147483647 w 86"/>
                <a:gd name="T21" fmla="*/ 2147483647 h 46"/>
                <a:gd name="T22" fmla="*/ 2147483647 w 86"/>
                <a:gd name="T23" fmla="*/ 2147483647 h 46"/>
                <a:gd name="T24" fmla="*/ 2147483647 w 86"/>
                <a:gd name="T25" fmla="*/ 2147483647 h 46"/>
                <a:gd name="T26" fmla="*/ 2147483647 w 86"/>
                <a:gd name="T27" fmla="*/ 2147483647 h 46"/>
                <a:gd name="T28" fmla="*/ 2147483647 w 86"/>
                <a:gd name="T29" fmla="*/ 2147483647 h 46"/>
                <a:gd name="T30" fmla="*/ 2147483647 w 86"/>
                <a:gd name="T31" fmla="*/ 2147483647 h 46"/>
                <a:gd name="T32" fmla="*/ 2147483647 w 86"/>
                <a:gd name="T33" fmla="*/ 2147483647 h 46"/>
                <a:gd name="T34" fmla="*/ 2147483647 w 86"/>
                <a:gd name="T35" fmla="*/ 2147483647 h 46"/>
                <a:gd name="T36" fmla="*/ 2147483647 w 86"/>
                <a:gd name="T37" fmla="*/ 2147483647 h 46"/>
                <a:gd name="T38" fmla="*/ 2147483647 w 86"/>
                <a:gd name="T39" fmla="*/ 2147483647 h 46"/>
                <a:gd name="T40" fmla="*/ 2147483647 w 86"/>
                <a:gd name="T41" fmla="*/ 2147483647 h 46"/>
                <a:gd name="T42" fmla="*/ 2147483647 w 86"/>
                <a:gd name="T43" fmla="*/ 2147483647 h 46"/>
                <a:gd name="T44" fmla="*/ 2147483647 w 86"/>
                <a:gd name="T45" fmla="*/ 2147483647 h 46"/>
                <a:gd name="T46" fmla="*/ 2147483647 w 86"/>
                <a:gd name="T47" fmla="*/ 2147483647 h 46"/>
                <a:gd name="T48" fmla="*/ 2147483647 w 86"/>
                <a:gd name="T49" fmla="*/ 2147483647 h 46"/>
                <a:gd name="T50" fmla="*/ 2147483647 w 86"/>
                <a:gd name="T51" fmla="*/ 2147483647 h 46"/>
                <a:gd name="T52" fmla="*/ 2147483647 w 86"/>
                <a:gd name="T53" fmla="*/ 2147483647 h 46"/>
                <a:gd name="T54" fmla="*/ 2147483647 w 86"/>
                <a:gd name="T55" fmla="*/ 2147483647 h 46"/>
                <a:gd name="T56" fmla="*/ 2147483647 w 86"/>
                <a:gd name="T57" fmla="*/ 2147483647 h 46"/>
                <a:gd name="T58" fmla="*/ 2147483647 w 86"/>
                <a:gd name="T59" fmla="*/ 2147483647 h 46"/>
                <a:gd name="T60" fmla="*/ 2147483647 w 86"/>
                <a:gd name="T61" fmla="*/ 2147483647 h 46"/>
                <a:gd name="T62" fmla="*/ 2147483647 w 86"/>
                <a:gd name="T63" fmla="*/ 2147483647 h 46"/>
                <a:gd name="T64" fmla="*/ 2147483647 w 86"/>
                <a:gd name="T65" fmla="*/ 2147483647 h 46"/>
                <a:gd name="T66" fmla="*/ 2147483647 w 86"/>
                <a:gd name="T67" fmla="*/ 2147483647 h 46"/>
                <a:gd name="T68" fmla="*/ 2147483647 w 86"/>
                <a:gd name="T69" fmla="*/ 2147483647 h 46"/>
                <a:gd name="T70" fmla="*/ 2147483647 w 86"/>
                <a:gd name="T71" fmla="*/ 2147483647 h 46"/>
                <a:gd name="T72" fmla="*/ 2147483647 w 86"/>
                <a:gd name="T73" fmla="*/ 2147483647 h 46"/>
                <a:gd name="T74" fmla="*/ 2147483647 w 86"/>
                <a:gd name="T75" fmla="*/ 2147483647 h 46"/>
                <a:gd name="T76" fmla="*/ 2147483647 w 86"/>
                <a:gd name="T77" fmla="*/ 2147483647 h 46"/>
                <a:gd name="T78" fmla="*/ 2147483647 w 86"/>
                <a:gd name="T79" fmla="*/ 2147483647 h 46"/>
                <a:gd name="T80" fmla="*/ 2147483647 w 86"/>
                <a:gd name="T81" fmla="*/ 2147483647 h 46"/>
                <a:gd name="T82" fmla="*/ 2147483647 w 86"/>
                <a:gd name="T83" fmla="*/ 2147483647 h 46"/>
                <a:gd name="T84" fmla="*/ 2147483647 w 86"/>
                <a:gd name="T85" fmla="*/ 2147483647 h 46"/>
                <a:gd name="T86" fmla="*/ 2147483647 w 86"/>
                <a:gd name="T87" fmla="*/ 2147483647 h 46"/>
                <a:gd name="T88" fmla="*/ 2147483647 w 86"/>
                <a:gd name="T89" fmla="*/ 2147483647 h 46"/>
                <a:gd name="T90" fmla="*/ 2147483647 w 86"/>
                <a:gd name="T91" fmla="*/ 2147483647 h 46"/>
                <a:gd name="T92" fmla="*/ 2147483647 w 86"/>
                <a:gd name="T93" fmla="*/ 2147483647 h 46"/>
                <a:gd name="T94" fmla="*/ 2147483647 w 86"/>
                <a:gd name="T95" fmla="*/ 2147483647 h 46"/>
                <a:gd name="T96" fmla="*/ 2147483647 w 86"/>
                <a:gd name="T97" fmla="*/ 2147483647 h 46"/>
                <a:gd name="T98" fmla="*/ 2147483647 w 86"/>
                <a:gd name="T99" fmla="*/ 2147483647 h 46"/>
                <a:gd name="T100" fmla="*/ 2147483647 w 86"/>
                <a:gd name="T101" fmla="*/ 2147483647 h 4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86" h="46">
                  <a:moveTo>
                    <a:pt x="0" y="0"/>
                  </a:moveTo>
                  <a:cubicBezTo>
                    <a:pt x="0" y="46"/>
                    <a:pt x="0" y="46"/>
                    <a:pt x="0" y="46"/>
                  </a:cubicBezTo>
                  <a:cubicBezTo>
                    <a:pt x="86" y="46"/>
                    <a:pt x="86" y="46"/>
                    <a:pt x="86" y="46"/>
                  </a:cubicBezTo>
                  <a:cubicBezTo>
                    <a:pt x="86" y="0"/>
                    <a:pt x="86" y="0"/>
                    <a:pt x="86" y="0"/>
                  </a:cubicBezTo>
                  <a:lnTo>
                    <a:pt x="0" y="0"/>
                  </a:lnTo>
                  <a:close/>
                  <a:moveTo>
                    <a:pt x="25" y="40"/>
                  </a:moveTo>
                  <a:cubicBezTo>
                    <a:pt x="16" y="26"/>
                    <a:pt x="16" y="26"/>
                    <a:pt x="16" y="26"/>
                  </a:cubicBezTo>
                  <a:cubicBezTo>
                    <a:pt x="13" y="29"/>
                    <a:pt x="13" y="29"/>
                    <a:pt x="13" y="29"/>
                  </a:cubicBezTo>
                  <a:cubicBezTo>
                    <a:pt x="13" y="40"/>
                    <a:pt x="13" y="40"/>
                    <a:pt x="13" y="40"/>
                  </a:cubicBezTo>
                  <a:cubicBezTo>
                    <a:pt x="9" y="40"/>
                    <a:pt x="9" y="40"/>
                    <a:pt x="9" y="40"/>
                  </a:cubicBezTo>
                  <a:cubicBezTo>
                    <a:pt x="9" y="11"/>
                    <a:pt x="9" y="11"/>
                    <a:pt x="9" y="11"/>
                  </a:cubicBezTo>
                  <a:cubicBezTo>
                    <a:pt x="13" y="11"/>
                    <a:pt x="13" y="11"/>
                    <a:pt x="13" y="11"/>
                  </a:cubicBezTo>
                  <a:cubicBezTo>
                    <a:pt x="13" y="25"/>
                    <a:pt x="13" y="25"/>
                    <a:pt x="13" y="25"/>
                  </a:cubicBezTo>
                  <a:cubicBezTo>
                    <a:pt x="13" y="25"/>
                    <a:pt x="13" y="25"/>
                    <a:pt x="13" y="25"/>
                  </a:cubicBezTo>
                  <a:cubicBezTo>
                    <a:pt x="14" y="24"/>
                    <a:pt x="14" y="23"/>
                    <a:pt x="15" y="22"/>
                  </a:cubicBezTo>
                  <a:cubicBezTo>
                    <a:pt x="24" y="11"/>
                    <a:pt x="24" y="11"/>
                    <a:pt x="24" y="11"/>
                  </a:cubicBezTo>
                  <a:cubicBezTo>
                    <a:pt x="29" y="11"/>
                    <a:pt x="29" y="11"/>
                    <a:pt x="29" y="11"/>
                  </a:cubicBezTo>
                  <a:cubicBezTo>
                    <a:pt x="18" y="23"/>
                    <a:pt x="18" y="23"/>
                    <a:pt x="18" y="23"/>
                  </a:cubicBezTo>
                  <a:cubicBezTo>
                    <a:pt x="29" y="40"/>
                    <a:pt x="29" y="40"/>
                    <a:pt x="29" y="40"/>
                  </a:cubicBezTo>
                  <a:lnTo>
                    <a:pt x="25" y="40"/>
                  </a:lnTo>
                  <a:close/>
                  <a:moveTo>
                    <a:pt x="41" y="37"/>
                  </a:moveTo>
                  <a:cubicBezTo>
                    <a:pt x="44" y="37"/>
                    <a:pt x="45" y="37"/>
                    <a:pt x="46" y="36"/>
                  </a:cubicBezTo>
                  <a:cubicBezTo>
                    <a:pt x="47" y="39"/>
                    <a:pt x="47" y="39"/>
                    <a:pt x="47" y="39"/>
                  </a:cubicBezTo>
                  <a:cubicBezTo>
                    <a:pt x="46" y="39"/>
                    <a:pt x="44" y="40"/>
                    <a:pt x="41" y="40"/>
                  </a:cubicBezTo>
                  <a:cubicBezTo>
                    <a:pt x="35" y="40"/>
                    <a:pt x="31" y="36"/>
                    <a:pt x="31" y="30"/>
                  </a:cubicBezTo>
                  <a:cubicBezTo>
                    <a:pt x="31" y="23"/>
                    <a:pt x="35" y="19"/>
                    <a:pt x="42" y="19"/>
                  </a:cubicBezTo>
                  <a:cubicBezTo>
                    <a:pt x="44" y="19"/>
                    <a:pt x="46" y="19"/>
                    <a:pt x="47" y="20"/>
                  </a:cubicBezTo>
                  <a:cubicBezTo>
                    <a:pt x="46" y="23"/>
                    <a:pt x="46" y="23"/>
                    <a:pt x="46" y="23"/>
                  </a:cubicBezTo>
                  <a:cubicBezTo>
                    <a:pt x="45" y="22"/>
                    <a:pt x="44" y="22"/>
                    <a:pt x="42" y="22"/>
                  </a:cubicBezTo>
                  <a:cubicBezTo>
                    <a:pt x="37" y="22"/>
                    <a:pt x="34" y="25"/>
                    <a:pt x="34" y="29"/>
                  </a:cubicBezTo>
                  <a:cubicBezTo>
                    <a:pt x="34" y="34"/>
                    <a:pt x="37" y="37"/>
                    <a:pt x="41" y="37"/>
                  </a:cubicBezTo>
                  <a:close/>
                  <a:moveTo>
                    <a:pt x="62" y="40"/>
                  </a:moveTo>
                  <a:cubicBezTo>
                    <a:pt x="62" y="37"/>
                    <a:pt x="62" y="37"/>
                    <a:pt x="62" y="37"/>
                  </a:cubicBezTo>
                  <a:cubicBezTo>
                    <a:pt x="62" y="37"/>
                    <a:pt x="62" y="37"/>
                    <a:pt x="62" y="37"/>
                  </a:cubicBezTo>
                  <a:cubicBezTo>
                    <a:pt x="61" y="39"/>
                    <a:pt x="59" y="40"/>
                    <a:pt x="56" y="40"/>
                  </a:cubicBezTo>
                  <a:cubicBezTo>
                    <a:pt x="52" y="40"/>
                    <a:pt x="49" y="37"/>
                    <a:pt x="49" y="34"/>
                  </a:cubicBezTo>
                  <a:cubicBezTo>
                    <a:pt x="49" y="29"/>
                    <a:pt x="54" y="27"/>
                    <a:pt x="62" y="27"/>
                  </a:cubicBezTo>
                  <a:cubicBezTo>
                    <a:pt x="62" y="26"/>
                    <a:pt x="62" y="26"/>
                    <a:pt x="62" y="26"/>
                  </a:cubicBezTo>
                  <a:cubicBezTo>
                    <a:pt x="62" y="25"/>
                    <a:pt x="61" y="21"/>
                    <a:pt x="57" y="21"/>
                  </a:cubicBezTo>
                  <a:cubicBezTo>
                    <a:pt x="55" y="21"/>
                    <a:pt x="53" y="22"/>
                    <a:pt x="52" y="23"/>
                  </a:cubicBezTo>
                  <a:cubicBezTo>
                    <a:pt x="51" y="21"/>
                    <a:pt x="51" y="21"/>
                    <a:pt x="51" y="21"/>
                  </a:cubicBezTo>
                  <a:cubicBezTo>
                    <a:pt x="53" y="19"/>
                    <a:pt x="55" y="19"/>
                    <a:pt x="58" y="19"/>
                  </a:cubicBezTo>
                  <a:cubicBezTo>
                    <a:pt x="64" y="19"/>
                    <a:pt x="66" y="23"/>
                    <a:pt x="66" y="27"/>
                  </a:cubicBezTo>
                  <a:cubicBezTo>
                    <a:pt x="66" y="35"/>
                    <a:pt x="66" y="35"/>
                    <a:pt x="66" y="35"/>
                  </a:cubicBezTo>
                  <a:cubicBezTo>
                    <a:pt x="66" y="37"/>
                    <a:pt x="66" y="38"/>
                    <a:pt x="66" y="40"/>
                  </a:cubicBezTo>
                  <a:lnTo>
                    <a:pt x="62" y="40"/>
                  </a:lnTo>
                  <a:close/>
                  <a:moveTo>
                    <a:pt x="75" y="40"/>
                  </a:moveTo>
                  <a:cubicBezTo>
                    <a:pt x="72" y="40"/>
                    <a:pt x="72" y="40"/>
                    <a:pt x="72" y="40"/>
                  </a:cubicBezTo>
                  <a:cubicBezTo>
                    <a:pt x="72" y="10"/>
                    <a:pt x="72" y="10"/>
                    <a:pt x="72" y="10"/>
                  </a:cubicBezTo>
                  <a:cubicBezTo>
                    <a:pt x="75" y="10"/>
                    <a:pt x="75" y="10"/>
                    <a:pt x="75" y="10"/>
                  </a:cubicBezTo>
                  <a:lnTo>
                    <a:pt x="75" y="40"/>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7990" name="组合 510"/>
          <p:cNvGrpSpPr/>
          <p:nvPr/>
        </p:nvGrpSpPr>
        <p:grpSpPr bwMode="auto">
          <a:xfrm>
            <a:off x="8287941" y="4511480"/>
            <a:ext cx="247650" cy="240581"/>
            <a:chOff x="0" y="0"/>
            <a:chExt cx="297363" cy="289026"/>
          </a:xfrm>
        </p:grpSpPr>
        <p:sp>
          <p:nvSpPr>
            <p:cNvPr id="38028" name="Oval 359"/>
            <p:cNvSpPr>
              <a:spLocks noChangeArrowheads="1"/>
            </p:cNvSpPr>
            <p:nvPr/>
          </p:nvSpPr>
          <p:spPr bwMode="auto">
            <a:xfrm>
              <a:off x="128533" y="0"/>
              <a:ext cx="50718" cy="50718"/>
            </a:xfrm>
            <a:prstGeom prst="ellipse">
              <a:avLst/>
            </a:pr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en-US">
                <a:solidFill>
                  <a:srgbClr val="000000"/>
                </a:solidFill>
              </a:endParaRPr>
            </a:p>
          </p:txBody>
        </p:sp>
        <p:sp>
          <p:nvSpPr>
            <p:cNvPr id="38029" name="Rectangle 360"/>
            <p:cNvSpPr>
              <a:spLocks noChangeArrowheads="1"/>
            </p:cNvSpPr>
            <p:nvPr/>
          </p:nvSpPr>
          <p:spPr bwMode="auto">
            <a:xfrm>
              <a:off x="0" y="190368"/>
              <a:ext cx="27791" cy="93794"/>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solidFill>
                  <a:srgbClr val="000000"/>
                </a:solidFill>
              </a:endParaRPr>
            </a:p>
          </p:txBody>
        </p:sp>
        <p:sp>
          <p:nvSpPr>
            <p:cNvPr id="38030" name="Freeform 361"/>
            <p:cNvSpPr>
              <a:spLocks noEditPoints="1"/>
            </p:cNvSpPr>
            <p:nvPr/>
          </p:nvSpPr>
          <p:spPr bwMode="auto">
            <a:xfrm>
              <a:off x="34739" y="14591"/>
              <a:ext cx="226496" cy="274435"/>
            </a:xfrm>
            <a:custGeom>
              <a:avLst/>
              <a:gdLst>
                <a:gd name="T0" fmla="*/ 2147483647 w 138"/>
                <a:gd name="T1" fmla="*/ 2147483647 h 167"/>
                <a:gd name="T2" fmla="*/ 2147483647 w 138"/>
                <a:gd name="T3" fmla="*/ 2147483647 h 167"/>
                <a:gd name="T4" fmla="*/ 2147483647 w 138"/>
                <a:gd name="T5" fmla="*/ 2147483647 h 167"/>
                <a:gd name="T6" fmla="*/ 2147483647 w 138"/>
                <a:gd name="T7" fmla="*/ 2147483647 h 167"/>
                <a:gd name="T8" fmla="*/ 2147483647 w 138"/>
                <a:gd name="T9" fmla="*/ 2147483647 h 167"/>
                <a:gd name="T10" fmla="*/ 2147483647 w 138"/>
                <a:gd name="T11" fmla="*/ 2147483647 h 167"/>
                <a:gd name="T12" fmla="*/ 2147483647 w 138"/>
                <a:gd name="T13" fmla="*/ 2147483647 h 167"/>
                <a:gd name="T14" fmla="*/ 2147483647 w 138"/>
                <a:gd name="T15" fmla="*/ 2147483647 h 167"/>
                <a:gd name="T16" fmla="*/ 2147483647 w 138"/>
                <a:gd name="T17" fmla="*/ 2147483647 h 167"/>
                <a:gd name="T18" fmla="*/ 2147483647 w 138"/>
                <a:gd name="T19" fmla="*/ 2147483647 h 167"/>
                <a:gd name="T20" fmla="*/ 2147483647 w 138"/>
                <a:gd name="T21" fmla="*/ 2147483647 h 167"/>
                <a:gd name="T22" fmla="*/ 2147483647 w 138"/>
                <a:gd name="T23" fmla="*/ 2147483647 h 167"/>
                <a:gd name="T24" fmla="*/ 2147483647 w 138"/>
                <a:gd name="T25" fmla="*/ 2147483647 h 167"/>
                <a:gd name="T26" fmla="*/ 2147483647 w 138"/>
                <a:gd name="T27" fmla="*/ 2147483647 h 167"/>
                <a:gd name="T28" fmla="*/ 2147483647 w 138"/>
                <a:gd name="T29" fmla="*/ 2147483647 h 167"/>
                <a:gd name="T30" fmla="*/ 2147483647 w 138"/>
                <a:gd name="T31" fmla="*/ 2147483647 h 167"/>
                <a:gd name="T32" fmla="*/ 2147483647 w 138"/>
                <a:gd name="T33" fmla="*/ 2147483647 h 167"/>
                <a:gd name="T34" fmla="*/ 2147483647 w 138"/>
                <a:gd name="T35" fmla="*/ 2147483647 h 167"/>
                <a:gd name="T36" fmla="*/ 2147483647 w 138"/>
                <a:gd name="T37" fmla="*/ 2147483647 h 167"/>
                <a:gd name="T38" fmla="*/ 2147483647 w 138"/>
                <a:gd name="T39" fmla="*/ 2147483647 h 167"/>
                <a:gd name="T40" fmla="*/ 2147483647 w 138"/>
                <a:gd name="T41" fmla="*/ 2147483647 h 167"/>
                <a:gd name="T42" fmla="*/ 2147483647 w 138"/>
                <a:gd name="T43" fmla="*/ 2147483647 h 167"/>
                <a:gd name="T44" fmla="*/ 0 w 138"/>
                <a:gd name="T45" fmla="*/ 2147483647 h 167"/>
                <a:gd name="T46" fmla="*/ 0 w 138"/>
                <a:gd name="T47" fmla="*/ 2147483647 h 167"/>
                <a:gd name="T48" fmla="*/ 2147483647 w 138"/>
                <a:gd name="T49" fmla="*/ 2147483647 h 167"/>
                <a:gd name="T50" fmla="*/ 2147483647 w 138"/>
                <a:gd name="T51" fmla="*/ 2147483647 h 167"/>
                <a:gd name="T52" fmla="*/ 2147483647 w 138"/>
                <a:gd name="T53" fmla="*/ 2147483647 h 167"/>
                <a:gd name="T54" fmla="*/ 2147483647 w 138"/>
                <a:gd name="T55" fmla="*/ 2147483647 h 167"/>
                <a:gd name="T56" fmla="*/ 2147483647 w 138"/>
                <a:gd name="T57" fmla="*/ 2147483647 h 167"/>
                <a:gd name="T58" fmla="*/ 2147483647 w 138"/>
                <a:gd name="T59" fmla="*/ 2147483647 h 167"/>
                <a:gd name="T60" fmla="*/ 2147483647 w 138"/>
                <a:gd name="T61" fmla="*/ 2147483647 h 167"/>
                <a:gd name="T62" fmla="*/ 2147483647 w 138"/>
                <a:gd name="T63" fmla="*/ 2147483647 h 167"/>
                <a:gd name="T64" fmla="*/ 2147483647 w 138"/>
                <a:gd name="T65" fmla="*/ 2147483647 h 167"/>
                <a:gd name="T66" fmla="*/ 2147483647 w 138"/>
                <a:gd name="T67" fmla="*/ 2147483647 h 167"/>
                <a:gd name="T68" fmla="*/ 2147483647 w 138"/>
                <a:gd name="T69" fmla="*/ 2147483647 h 167"/>
                <a:gd name="T70" fmla="*/ 2147483647 w 138"/>
                <a:gd name="T71" fmla="*/ 2147483647 h 167"/>
                <a:gd name="T72" fmla="*/ 2147483647 w 138"/>
                <a:gd name="T73" fmla="*/ 2147483647 h 167"/>
                <a:gd name="T74" fmla="*/ 2147483647 w 138"/>
                <a:gd name="T75" fmla="*/ 2147483647 h 167"/>
                <a:gd name="T76" fmla="*/ 2147483647 w 138"/>
                <a:gd name="T77" fmla="*/ 2147483647 h 167"/>
                <a:gd name="T78" fmla="*/ 2147483647 w 138"/>
                <a:gd name="T79" fmla="*/ 2147483647 h 167"/>
                <a:gd name="T80" fmla="*/ 2147483647 w 138"/>
                <a:gd name="T81" fmla="*/ 2147483647 h 167"/>
                <a:gd name="T82" fmla="*/ 2147483647 w 138"/>
                <a:gd name="T83" fmla="*/ 2147483647 h 167"/>
                <a:gd name="T84" fmla="*/ 2147483647 w 138"/>
                <a:gd name="T85" fmla="*/ 2147483647 h 167"/>
                <a:gd name="T86" fmla="*/ 2147483647 w 138"/>
                <a:gd name="T87" fmla="*/ 2147483647 h 167"/>
                <a:gd name="T88" fmla="*/ 2147483647 w 138"/>
                <a:gd name="T89" fmla="*/ 2147483647 h 167"/>
                <a:gd name="T90" fmla="*/ 2147483647 w 138"/>
                <a:gd name="T91" fmla="*/ 2147483647 h 167"/>
                <a:gd name="T92" fmla="*/ 2147483647 w 138"/>
                <a:gd name="T93" fmla="*/ 2147483647 h 167"/>
                <a:gd name="T94" fmla="*/ 2147483647 w 138"/>
                <a:gd name="T95" fmla="*/ 2147483647 h 167"/>
                <a:gd name="T96" fmla="*/ 2147483647 w 138"/>
                <a:gd name="T97" fmla="*/ 2147483647 h 167"/>
                <a:gd name="T98" fmla="*/ 2147483647 w 138"/>
                <a:gd name="T99" fmla="*/ 2147483647 h 167"/>
                <a:gd name="T100" fmla="*/ 2147483647 w 138"/>
                <a:gd name="T101" fmla="*/ 2147483647 h 16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38" h="167">
                  <a:moveTo>
                    <a:pt x="121" y="104"/>
                  </a:moveTo>
                  <a:cubicBezTo>
                    <a:pt x="121" y="127"/>
                    <a:pt x="121" y="127"/>
                    <a:pt x="121" y="127"/>
                  </a:cubicBezTo>
                  <a:cubicBezTo>
                    <a:pt x="91" y="128"/>
                    <a:pt x="91" y="128"/>
                    <a:pt x="91" y="128"/>
                  </a:cubicBezTo>
                  <a:cubicBezTo>
                    <a:pt x="91" y="51"/>
                    <a:pt x="91" y="51"/>
                    <a:pt x="91" y="51"/>
                  </a:cubicBezTo>
                  <a:cubicBezTo>
                    <a:pt x="129" y="11"/>
                    <a:pt x="129" y="11"/>
                    <a:pt x="129" y="11"/>
                  </a:cubicBezTo>
                  <a:cubicBezTo>
                    <a:pt x="129" y="11"/>
                    <a:pt x="129" y="11"/>
                    <a:pt x="129" y="11"/>
                  </a:cubicBezTo>
                  <a:cubicBezTo>
                    <a:pt x="132" y="9"/>
                    <a:pt x="132" y="5"/>
                    <a:pt x="129" y="2"/>
                  </a:cubicBezTo>
                  <a:cubicBezTo>
                    <a:pt x="126" y="0"/>
                    <a:pt x="122" y="0"/>
                    <a:pt x="120" y="2"/>
                  </a:cubicBezTo>
                  <a:cubicBezTo>
                    <a:pt x="120" y="2"/>
                    <a:pt x="120" y="2"/>
                    <a:pt x="120" y="2"/>
                  </a:cubicBezTo>
                  <a:cubicBezTo>
                    <a:pt x="95" y="27"/>
                    <a:pt x="95" y="27"/>
                    <a:pt x="95" y="27"/>
                  </a:cubicBezTo>
                  <a:cubicBezTo>
                    <a:pt x="95" y="27"/>
                    <a:pt x="95" y="27"/>
                    <a:pt x="95" y="27"/>
                  </a:cubicBezTo>
                  <a:cubicBezTo>
                    <a:pt x="95" y="27"/>
                    <a:pt x="95" y="27"/>
                    <a:pt x="95" y="27"/>
                  </a:cubicBezTo>
                  <a:cubicBezTo>
                    <a:pt x="47" y="27"/>
                    <a:pt x="47" y="27"/>
                    <a:pt x="47" y="27"/>
                  </a:cubicBezTo>
                  <a:cubicBezTo>
                    <a:pt x="23" y="2"/>
                    <a:pt x="23" y="2"/>
                    <a:pt x="23" y="2"/>
                  </a:cubicBezTo>
                  <a:cubicBezTo>
                    <a:pt x="23" y="2"/>
                    <a:pt x="23" y="2"/>
                    <a:pt x="23" y="2"/>
                  </a:cubicBezTo>
                  <a:cubicBezTo>
                    <a:pt x="20" y="0"/>
                    <a:pt x="16" y="0"/>
                    <a:pt x="14" y="2"/>
                  </a:cubicBezTo>
                  <a:cubicBezTo>
                    <a:pt x="11" y="5"/>
                    <a:pt x="11" y="9"/>
                    <a:pt x="14" y="11"/>
                  </a:cubicBezTo>
                  <a:cubicBezTo>
                    <a:pt x="14" y="11"/>
                    <a:pt x="14" y="11"/>
                    <a:pt x="14" y="11"/>
                  </a:cubicBezTo>
                  <a:cubicBezTo>
                    <a:pt x="52" y="50"/>
                    <a:pt x="52" y="50"/>
                    <a:pt x="52" y="50"/>
                  </a:cubicBezTo>
                  <a:cubicBezTo>
                    <a:pt x="52" y="128"/>
                    <a:pt x="52" y="128"/>
                    <a:pt x="52" y="128"/>
                  </a:cubicBezTo>
                  <a:cubicBezTo>
                    <a:pt x="17" y="128"/>
                    <a:pt x="17" y="128"/>
                    <a:pt x="17" y="128"/>
                  </a:cubicBezTo>
                  <a:cubicBezTo>
                    <a:pt x="17" y="107"/>
                    <a:pt x="17" y="107"/>
                    <a:pt x="17" y="107"/>
                  </a:cubicBezTo>
                  <a:cubicBezTo>
                    <a:pt x="0" y="107"/>
                    <a:pt x="0" y="107"/>
                    <a:pt x="0" y="107"/>
                  </a:cubicBezTo>
                  <a:cubicBezTo>
                    <a:pt x="0" y="164"/>
                    <a:pt x="0" y="164"/>
                    <a:pt x="0" y="164"/>
                  </a:cubicBezTo>
                  <a:cubicBezTo>
                    <a:pt x="17" y="164"/>
                    <a:pt x="17" y="164"/>
                    <a:pt x="17" y="164"/>
                  </a:cubicBezTo>
                  <a:cubicBezTo>
                    <a:pt x="17" y="138"/>
                    <a:pt x="17" y="138"/>
                    <a:pt x="17" y="138"/>
                  </a:cubicBezTo>
                  <a:cubicBezTo>
                    <a:pt x="51" y="138"/>
                    <a:pt x="51" y="138"/>
                    <a:pt x="51" y="138"/>
                  </a:cubicBezTo>
                  <a:cubicBezTo>
                    <a:pt x="51" y="158"/>
                    <a:pt x="51" y="158"/>
                    <a:pt x="51" y="158"/>
                  </a:cubicBezTo>
                  <a:cubicBezTo>
                    <a:pt x="51" y="163"/>
                    <a:pt x="55" y="167"/>
                    <a:pt x="60" y="167"/>
                  </a:cubicBezTo>
                  <a:cubicBezTo>
                    <a:pt x="65" y="167"/>
                    <a:pt x="69" y="163"/>
                    <a:pt x="69" y="158"/>
                  </a:cubicBezTo>
                  <a:cubicBezTo>
                    <a:pt x="69" y="138"/>
                    <a:pt x="69" y="138"/>
                    <a:pt x="69" y="138"/>
                  </a:cubicBezTo>
                  <a:cubicBezTo>
                    <a:pt x="73" y="138"/>
                    <a:pt x="73" y="138"/>
                    <a:pt x="73" y="138"/>
                  </a:cubicBezTo>
                  <a:cubicBezTo>
                    <a:pt x="73" y="158"/>
                    <a:pt x="73" y="158"/>
                    <a:pt x="73" y="158"/>
                  </a:cubicBezTo>
                  <a:cubicBezTo>
                    <a:pt x="73" y="158"/>
                    <a:pt x="73" y="158"/>
                    <a:pt x="73" y="158"/>
                  </a:cubicBezTo>
                  <a:cubicBezTo>
                    <a:pt x="73" y="163"/>
                    <a:pt x="77" y="167"/>
                    <a:pt x="82" y="167"/>
                  </a:cubicBezTo>
                  <a:cubicBezTo>
                    <a:pt x="87" y="167"/>
                    <a:pt x="91" y="163"/>
                    <a:pt x="91" y="158"/>
                  </a:cubicBezTo>
                  <a:cubicBezTo>
                    <a:pt x="91" y="137"/>
                    <a:pt x="91" y="137"/>
                    <a:pt x="91" y="137"/>
                  </a:cubicBezTo>
                  <a:cubicBezTo>
                    <a:pt x="121" y="137"/>
                    <a:pt x="121" y="137"/>
                    <a:pt x="121" y="137"/>
                  </a:cubicBezTo>
                  <a:cubicBezTo>
                    <a:pt x="121" y="161"/>
                    <a:pt x="121" y="161"/>
                    <a:pt x="121" y="161"/>
                  </a:cubicBezTo>
                  <a:cubicBezTo>
                    <a:pt x="138" y="161"/>
                    <a:pt x="138" y="161"/>
                    <a:pt x="138" y="161"/>
                  </a:cubicBezTo>
                  <a:cubicBezTo>
                    <a:pt x="138" y="104"/>
                    <a:pt x="138" y="104"/>
                    <a:pt x="138" y="104"/>
                  </a:cubicBezTo>
                  <a:lnTo>
                    <a:pt x="121" y="104"/>
                  </a:lnTo>
                  <a:close/>
                  <a:moveTo>
                    <a:pt x="91" y="46"/>
                  </a:moveTo>
                  <a:cubicBezTo>
                    <a:pt x="91" y="46"/>
                    <a:pt x="91" y="46"/>
                    <a:pt x="91" y="46"/>
                  </a:cubicBezTo>
                  <a:cubicBezTo>
                    <a:pt x="91" y="47"/>
                    <a:pt x="91" y="47"/>
                    <a:pt x="91" y="47"/>
                  </a:cubicBezTo>
                  <a:lnTo>
                    <a:pt x="91" y="46"/>
                  </a:lnTo>
                  <a:close/>
                  <a:moveTo>
                    <a:pt x="69" y="128"/>
                  </a:moveTo>
                  <a:cubicBezTo>
                    <a:pt x="69" y="86"/>
                    <a:pt x="69" y="86"/>
                    <a:pt x="69" y="86"/>
                  </a:cubicBezTo>
                  <a:cubicBezTo>
                    <a:pt x="73" y="86"/>
                    <a:pt x="73" y="86"/>
                    <a:pt x="73" y="86"/>
                  </a:cubicBezTo>
                  <a:cubicBezTo>
                    <a:pt x="73" y="128"/>
                    <a:pt x="73" y="128"/>
                    <a:pt x="73" y="128"/>
                  </a:cubicBezTo>
                  <a:lnTo>
                    <a:pt x="69" y="128"/>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031" name="Freeform 362"/>
            <p:cNvSpPr/>
            <p:nvPr/>
          </p:nvSpPr>
          <p:spPr bwMode="auto">
            <a:xfrm>
              <a:off x="268183" y="184115"/>
              <a:ext cx="29180" cy="93794"/>
            </a:xfrm>
            <a:custGeom>
              <a:avLst/>
              <a:gdLst>
                <a:gd name="T0" fmla="*/ 2147483647 w 42"/>
                <a:gd name="T1" fmla="*/ 0 h 135"/>
                <a:gd name="T2" fmla="*/ 0 w 42"/>
                <a:gd name="T3" fmla="*/ 2147483647 h 135"/>
                <a:gd name="T4" fmla="*/ 0 w 42"/>
                <a:gd name="T5" fmla="*/ 2147483647 h 135"/>
                <a:gd name="T6" fmla="*/ 2147483647 w 42"/>
                <a:gd name="T7" fmla="*/ 2147483647 h 135"/>
                <a:gd name="T8" fmla="*/ 2147483647 w 42"/>
                <a:gd name="T9" fmla="*/ 0 h 1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135">
                  <a:moveTo>
                    <a:pt x="40" y="0"/>
                  </a:moveTo>
                  <a:lnTo>
                    <a:pt x="0" y="2"/>
                  </a:lnTo>
                  <a:lnTo>
                    <a:pt x="0" y="135"/>
                  </a:lnTo>
                  <a:lnTo>
                    <a:pt x="42" y="135"/>
                  </a:lnTo>
                  <a:lnTo>
                    <a:pt x="40" y="0"/>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7991" name="组合 509"/>
          <p:cNvGrpSpPr/>
          <p:nvPr/>
        </p:nvGrpSpPr>
        <p:grpSpPr bwMode="auto">
          <a:xfrm>
            <a:off x="8297466" y="2915550"/>
            <a:ext cx="160734" cy="231053"/>
            <a:chOff x="0" y="0"/>
            <a:chExt cx="192452" cy="277214"/>
          </a:xfrm>
        </p:grpSpPr>
        <p:sp>
          <p:nvSpPr>
            <p:cNvPr id="38026" name="Freeform 363"/>
            <p:cNvSpPr/>
            <p:nvPr/>
          </p:nvSpPr>
          <p:spPr bwMode="auto">
            <a:xfrm>
              <a:off x="0" y="0"/>
              <a:ext cx="192452" cy="277214"/>
            </a:xfrm>
            <a:custGeom>
              <a:avLst/>
              <a:gdLst>
                <a:gd name="T0" fmla="*/ 2147483647 w 117"/>
                <a:gd name="T1" fmla="*/ 0 h 169"/>
                <a:gd name="T2" fmla="*/ 2147483647 w 117"/>
                <a:gd name="T3" fmla="*/ 2147483647 h 169"/>
                <a:gd name="T4" fmla="*/ 2147483647 w 117"/>
                <a:gd name="T5" fmla="*/ 2147483647 h 169"/>
                <a:gd name="T6" fmla="*/ 2147483647 w 117"/>
                <a:gd name="T7" fmla="*/ 2147483647 h 169"/>
                <a:gd name="T8" fmla="*/ 2147483647 w 117"/>
                <a:gd name="T9" fmla="*/ 2147483647 h 169"/>
                <a:gd name="T10" fmla="*/ 2147483647 w 117"/>
                <a:gd name="T11" fmla="*/ 2147483647 h 169"/>
                <a:gd name="T12" fmla="*/ 2147483647 w 117"/>
                <a:gd name="T13" fmla="*/ 2147483647 h 169"/>
                <a:gd name="T14" fmla="*/ 2147483647 w 117"/>
                <a:gd name="T15" fmla="*/ 2147483647 h 169"/>
                <a:gd name="T16" fmla="*/ 2147483647 w 117"/>
                <a:gd name="T17" fmla="*/ 0 h 1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7" h="169">
                  <a:moveTo>
                    <a:pt x="111" y="0"/>
                  </a:moveTo>
                  <a:cubicBezTo>
                    <a:pt x="59" y="149"/>
                    <a:pt x="59" y="149"/>
                    <a:pt x="59" y="149"/>
                  </a:cubicBezTo>
                  <a:cubicBezTo>
                    <a:pt x="59" y="149"/>
                    <a:pt x="59" y="149"/>
                    <a:pt x="59" y="149"/>
                  </a:cubicBezTo>
                  <a:cubicBezTo>
                    <a:pt x="13" y="149"/>
                    <a:pt x="13" y="149"/>
                    <a:pt x="13" y="149"/>
                  </a:cubicBezTo>
                  <a:cubicBezTo>
                    <a:pt x="13" y="149"/>
                    <a:pt x="0" y="166"/>
                    <a:pt x="13" y="168"/>
                  </a:cubicBezTo>
                  <a:cubicBezTo>
                    <a:pt x="25" y="169"/>
                    <a:pt x="59" y="168"/>
                    <a:pt x="59" y="168"/>
                  </a:cubicBezTo>
                  <a:cubicBezTo>
                    <a:pt x="59" y="167"/>
                    <a:pt x="59" y="167"/>
                    <a:pt x="59" y="167"/>
                  </a:cubicBezTo>
                  <a:cubicBezTo>
                    <a:pt x="117" y="2"/>
                    <a:pt x="117" y="2"/>
                    <a:pt x="117" y="2"/>
                  </a:cubicBezTo>
                  <a:lnTo>
                    <a:pt x="111" y="0"/>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027" name="Oval 364"/>
            <p:cNvSpPr>
              <a:spLocks noChangeArrowheads="1"/>
            </p:cNvSpPr>
            <p:nvPr/>
          </p:nvSpPr>
          <p:spPr bwMode="auto">
            <a:xfrm>
              <a:off x="34739" y="177168"/>
              <a:ext cx="37518" cy="37518"/>
            </a:xfrm>
            <a:prstGeom prst="ellipse">
              <a:avLst/>
            </a:pr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en-US">
                <a:solidFill>
                  <a:srgbClr val="000000"/>
                </a:solidFill>
              </a:endParaRPr>
            </a:p>
          </p:txBody>
        </p:sp>
      </p:grpSp>
      <p:sp>
        <p:nvSpPr>
          <p:cNvPr id="37992" name="Freeform 367"/>
          <p:cNvSpPr/>
          <p:nvPr/>
        </p:nvSpPr>
        <p:spPr bwMode="auto">
          <a:xfrm>
            <a:off x="7403306" y="3987443"/>
            <a:ext cx="233363" cy="234626"/>
          </a:xfrm>
          <a:custGeom>
            <a:avLst/>
            <a:gdLst>
              <a:gd name="T0" fmla="*/ 2147483647 w 171"/>
              <a:gd name="T1" fmla="*/ 2147483647 h 172"/>
              <a:gd name="T2" fmla="*/ 2147483647 w 171"/>
              <a:gd name="T3" fmla="*/ 2147483647 h 172"/>
              <a:gd name="T4" fmla="*/ 2147483647 w 171"/>
              <a:gd name="T5" fmla="*/ 2147483647 h 172"/>
              <a:gd name="T6" fmla="*/ 2147483647 w 171"/>
              <a:gd name="T7" fmla="*/ 2147483647 h 172"/>
              <a:gd name="T8" fmla="*/ 2147483647 w 171"/>
              <a:gd name="T9" fmla="*/ 2147483647 h 172"/>
              <a:gd name="T10" fmla="*/ 2147483647 w 171"/>
              <a:gd name="T11" fmla="*/ 2147483647 h 172"/>
              <a:gd name="T12" fmla="*/ 0 w 171"/>
              <a:gd name="T13" fmla="*/ 0 h 172"/>
              <a:gd name="T14" fmla="*/ 2147483647 w 171"/>
              <a:gd name="T15" fmla="*/ 2147483647 h 172"/>
              <a:gd name="T16" fmla="*/ 2147483647 w 171"/>
              <a:gd name="T17" fmla="*/ 2147483647 h 172"/>
              <a:gd name="T18" fmla="*/ 2147483647 w 171"/>
              <a:gd name="T19" fmla="*/ 2147483647 h 172"/>
              <a:gd name="T20" fmla="*/ 2147483647 w 171"/>
              <a:gd name="T21" fmla="*/ 2147483647 h 172"/>
              <a:gd name="T22" fmla="*/ 2147483647 w 171"/>
              <a:gd name="T23" fmla="*/ 2147483647 h 172"/>
              <a:gd name="T24" fmla="*/ 0 w 171"/>
              <a:gd name="T25" fmla="*/ 2147483647 h 172"/>
              <a:gd name="T26" fmla="*/ 2147483647 w 171"/>
              <a:gd name="T27" fmla="*/ 2147483647 h 172"/>
              <a:gd name="T28" fmla="*/ 2147483647 w 171"/>
              <a:gd name="T29" fmla="*/ 2147483647 h 172"/>
              <a:gd name="T30" fmla="*/ 2147483647 w 171"/>
              <a:gd name="T31" fmla="*/ 2147483647 h 172"/>
              <a:gd name="T32" fmla="*/ 2147483647 w 171"/>
              <a:gd name="T33" fmla="*/ 2147483647 h 172"/>
              <a:gd name="T34" fmla="*/ 2147483647 w 171"/>
              <a:gd name="T35" fmla="*/ 2147483647 h 172"/>
              <a:gd name="T36" fmla="*/ 2147483647 w 171"/>
              <a:gd name="T37" fmla="*/ 2147483647 h 172"/>
              <a:gd name="T38" fmla="*/ 2147483647 w 171"/>
              <a:gd name="T39" fmla="*/ 2147483647 h 172"/>
              <a:gd name="T40" fmla="*/ 2147483647 w 171"/>
              <a:gd name="T41" fmla="*/ 2147483647 h 172"/>
              <a:gd name="T42" fmla="*/ 2147483647 w 171"/>
              <a:gd name="T43" fmla="*/ 2147483647 h 172"/>
              <a:gd name="T44" fmla="*/ 2147483647 w 171"/>
              <a:gd name="T45" fmla="*/ 2147483647 h 172"/>
              <a:gd name="T46" fmla="*/ 2147483647 w 171"/>
              <a:gd name="T47" fmla="*/ 2147483647 h 172"/>
              <a:gd name="T48" fmla="*/ 2147483647 w 171"/>
              <a:gd name="T49" fmla="*/ 2147483647 h 17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71" h="172">
                <a:moveTo>
                  <a:pt x="157" y="117"/>
                </a:moveTo>
                <a:cubicBezTo>
                  <a:pt x="144" y="104"/>
                  <a:pt x="124" y="102"/>
                  <a:pt x="111" y="112"/>
                </a:cubicBezTo>
                <a:cubicBezTo>
                  <a:pt x="86" y="87"/>
                  <a:pt x="86" y="87"/>
                  <a:pt x="86" y="87"/>
                </a:cubicBezTo>
                <a:cubicBezTo>
                  <a:pt x="171" y="2"/>
                  <a:pt x="171" y="2"/>
                  <a:pt x="171" y="2"/>
                </a:cubicBezTo>
                <a:cubicBezTo>
                  <a:pt x="163" y="5"/>
                  <a:pt x="163" y="5"/>
                  <a:pt x="163" y="5"/>
                </a:cubicBezTo>
                <a:cubicBezTo>
                  <a:pt x="82" y="83"/>
                  <a:pt x="82" y="83"/>
                  <a:pt x="82" y="83"/>
                </a:cubicBezTo>
                <a:cubicBezTo>
                  <a:pt x="0" y="0"/>
                  <a:pt x="0" y="0"/>
                  <a:pt x="0" y="0"/>
                </a:cubicBezTo>
                <a:cubicBezTo>
                  <a:pt x="2" y="8"/>
                  <a:pt x="2" y="8"/>
                  <a:pt x="2" y="8"/>
                </a:cubicBezTo>
                <a:cubicBezTo>
                  <a:pt x="78" y="87"/>
                  <a:pt x="78" y="87"/>
                  <a:pt x="78" y="87"/>
                </a:cubicBezTo>
                <a:cubicBezTo>
                  <a:pt x="55" y="109"/>
                  <a:pt x="55" y="109"/>
                  <a:pt x="55" y="109"/>
                </a:cubicBezTo>
                <a:cubicBezTo>
                  <a:pt x="42" y="100"/>
                  <a:pt x="22" y="102"/>
                  <a:pt x="9" y="115"/>
                </a:cubicBezTo>
                <a:cubicBezTo>
                  <a:pt x="26" y="132"/>
                  <a:pt x="26" y="132"/>
                  <a:pt x="26" y="132"/>
                </a:cubicBezTo>
                <a:cubicBezTo>
                  <a:pt x="0" y="159"/>
                  <a:pt x="0" y="159"/>
                  <a:pt x="0" y="159"/>
                </a:cubicBezTo>
                <a:cubicBezTo>
                  <a:pt x="11" y="170"/>
                  <a:pt x="11" y="170"/>
                  <a:pt x="11" y="170"/>
                </a:cubicBezTo>
                <a:cubicBezTo>
                  <a:pt x="38" y="143"/>
                  <a:pt x="38" y="143"/>
                  <a:pt x="38" y="143"/>
                </a:cubicBezTo>
                <a:cubicBezTo>
                  <a:pt x="55" y="160"/>
                  <a:pt x="55" y="160"/>
                  <a:pt x="55" y="160"/>
                </a:cubicBezTo>
                <a:cubicBezTo>
                  <a:pt x="68" y="147"/>
                  <a:pt x="70" y="127"/>
                  <a:pt x="60" y="114"/>
                </a:cubicBezTo>
                <a:cubicBezTo>
                  <a:pt x="82" y="91"/>
                  <a:pt x="82" y="91"/>
                  <a:pt x="82" y="91"/>
                </a:cubicBezTo>
                <a:cubicBezTo>
                  <a:pt x="106" y="117"/>
                  <a:pt x="106" y="117"/>
                  <a:pt x="106" y="117"/>
                </a:cubicBezTo>
                <a:cubicBezTo>
                  <a:pt x="97" y="130"/>
                  <a:pt x="99" y="149"/>
                  <a:pt x="112" y="162"/>
                </a:cubicBezTo>
                <a:cubicBezTo>
                  <a:pt x="129" y="145"/>
                  <a:pt x="129" y="145"/>
                  <a:pt x="129" y="145"/>
                </a:cubicBezTo>
                <a:cubicBezTo>
                  <a:pt x="156" y="172"/>
                  <a:pt x="156" y="172"/>
                  <a:pt x="156" y="172"/>
                </a:cubicBezTo>
                <a:cubicBezTo>
                  <a:pt x="167" y="161"/>
                  <a:pt x="167" y="161"/>
                  <a:pt x="167" y="161"/>
                </a:cubicBezTo>
                <a:cubicBezTo>
                  <a:pt x="140" y="134"/>
                  <a:pt x="140" y="134"/>
                  <a:pt x="140" y="134"/>
                </a:cubicBezTo>
                <a:lnTo>
                  <a:pt x="157" y="117"/>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grpSp>
        <p:nvGrpSpPr>
          <p:cNvPr id="37993" name="组合 485"/>
          <p:cNvGrpSpPr/>
          <p:nvPr/>
        </p:nvGrpSpPr>
        <p:grpSpPr bwMode="auto">
          <a:xfrm>
            <a:off x="6144816" y="3366936"/>
            <a:ext cx="226219" cy="304894"/>
            <a:chOff x="0" y="0"/>
            <a:chExt cx="270961" cy="366146"/>
          </a:xfrm>
        </p:grpSpPr>
        <p:sp>
          <p:nvSpPr>
            <p:cNvPr id="38024" name="Freeform 368"/>
            <p:cNvSpPr/>
            <p:nvPr/>
          </p:nvSpPr>
          <p:spPr bwMode="auto">
            <a:xfrm>
              <a:off x="113248" y="0"/>
              <a:ext cx="157713" cy="325153"/>
            </a:xfrm>
            <a:custGeom>
              <a:avLst/>
              <a:gdLst>
                <a:gd name="T0" fmla="*/ 2147483647 w 96"/>
                <a:gd name="T1" fmla="*/ 2147483647 h 198"/>
                <a:gd name="T2" fmla="*/ 2147483647 w 96"/>
                <a:gd name="T3" fmla="*/ 0 h 198"/>
                <a:gd name="T4" fmla="*/ 2147483647 w 96"/>
                <a:gd name="T5" fmla="*/ 0 h 198"/>
                <a:gd name="T6" fmla="*/ 2147483647 w 96"/>
                <a:gd name="T7" fmla="*/ 2147483647 h 198"/>
                <a:gd name="T8" fmla="*/ 0 w 96"/>
                <a:gd name="T9" fmla="*/ 2147483647 h 198"/>
                <a:gd name="T10" fmla="*/ 2147483647 w 96"/>
                <a:gd name="T11" fmla="*/ 2147483647 h 198"/>
                <a:gd name="T12" fmla="*/ 2147483647 w 96"/>
                <a:gd name="T13" fmla="*/ 2147483647 h 198"/>
                <a:gd name="T14" fmla="*/ 2147483647 w 96"/>
                <a:gd name="T15" fmla="*/ 2147483647 h 198"/>
                <a:gd name="T16" fmla="*/ 2147483647 w 96"/>
                <a:gd name="T17" fmla="*/ 2147483647 h 198"/>
                <a:gd name="T18" fmla="*/ 2147483647 w 96"/>
                <a:gd name="T19" fmla="*/ 2147483647 h 198"/>
                <a:gd name="T20" fmla="*/ 2147483647 w 96"/>
                <a:gd name="T21" fmla="*/ 2147483647 h 198"/>
                <a:gd name="T22" fmla="*/ 2147483647 w 96"/>
                <a:gd name="T23" fmla="*/ 2147483647 h 198"/>
                <a:gd name="T24" fmla="*/ 2147483647 w 96"/>
                <a:gd name="T25" fmla="*/ 2147483647 h 198"/>
                <a:gd name="T26" fmla="*/ 2147483647 w 96"/>
                <a:gd name="T27" fmla="*/ 2147483647 h 19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6" h="198">
                  <a:moveTo>
                    <a:pt x="51" y="93"/>
                  </a:moveTo>
                  <a:cubicBezTo>
                    <a:pt x="51" y="0"/>
                    <a:pt x="51" y="0"/>
                    <a:pt x="51" y="0"/>
                  </a:cubicBezTo>
                  <a:cubicBezTo>
                    <a:pt x="35" y="0"/>
                    <a:pt x="35" y="0"/>
                    <a:pt x="35" y="0"/>
                  </a:cubicBezTo>
                  <a:cubicBezTo>
                    <a:pt x="35" y="93"/>
                    <a:pt x="35" y="93"/>
                    <a:pt x="35" y="93"/>
                  </a:cubicBezTo>
                  <a:cubicBezTo>
                    <a:pt x="21" y="95"/>
                    <a:pt x="8" y="103"/>
                    <a:pt x="0" y="114"/>
                  </a:cubicBezTo>
                  <a:cubicBezTo>
                    <a:pt x="6" y="115"/>
                    <a:pt x="11" y="117"/>
                    <a:pt x="16" y="120"/>
                  </a:cubicBezTo>
                  <a:cubicBezTo>
                    <a:pt x="23" y="112"/>
                    <a:pt x="32" y="108"/>
                    <a:pt x="43" y="108"/>
                  </a:cubicBezTo>
                  <a:cubicBezTo>
                    <a:pt x="64" y="108"/>
                    <a:pt x="80" y="125"/>
                    <a:pt x="80" y="145"/>
                  </a:cubicBezTo>
                  <a:cubicBezTo>
                    <a:pt x="80" y="166"/>
                    <a:pt x="64" y="183"/>
                    <a:pt x="43" y="183"/>
                  </a:cubicBezTo>
                  <a:cubicBezTo>
                    <a:pt x="42" y="183"/>
                    <a:pt x="41" y="183"/>
                    <a:pt x="40" y="182"/>
                  </a:cubicBezTo>
                  <a:cubicBezTo>
                    <a:pt x="39" y="188"/>
                    <a:pt x="36" y="193"/>
                    <a:pt x="33" y="197"/>
                  </a:cubicBezTo>
                  <a:cubicBezTo>
                    <a:pt x="36" y="198"/>
                    <a:pt x="39" y="198"/>
                    <a:pt x="43" y="198"/>
                  </a:cubicBezTo>
                  <a:cubicBezTo>
                    <a:pt x="72" y="198"/>
                    <a:pt x="96" y="174"/>
                    <a:pt x="96" y="145"/>
                  </a:cubicBezTo>
                  <a:cubicBezTo>
                    <a:pt x="96" y="119"/>
                    <a:pt x="76" y="97"/>
                    <a:pt x="51" y="93"/>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025" name="Freeform 369"/>
            <p:cNvSpPr>
              <a:spLocks noEditPoints="1"/>
            </p:cNvSpPr>
            <p:nvPr/>
          </p:nvSpPr>
          <p:spPr bwMode="auto">
            <a:xfrm>
              <a:off x="0" y="40993"/>
              <a:ext cx="173693" cy="325153"/>
            </a:xfrm>
            <a:custGeom>
              <a:avLst/>
              <a:gdLst>
                <a:gd name="T0" fmla="*/ 2147483647 w 106"/>
                <a:gd name="T1" fmla="*/ 2147483647 h 198"/>
                <a:gd name="T2" fmla="*/ 2147483647 w 106"/>
                <a:gd name="T3" fmla="*/ 0 h 198"/>
                <a:gd name="T4" fmla="*/ 2147483647 w 106"/>
                <a:gd name="T5" fmla="*/ 0 h 198"/>
                <a:gd name="T6" fmla="*/ 2147483647 w 106"/>
                <a:gd name="T7" fmla="*/ 2147483647 h 198"/>
                <a:gd name="T8" fmla="*/ 0 w 106"/>
                <a:gd name="T9" fmla="*/ 2147483647 h 198"/>
                <a:gd name="T10" fmla="*/ 2147483647 w 106"/>
                <a:gd name="T11" fmla="*/ 2147483647 h 198"/>
                <a:gd name="T12" fmla="*/ 2147483647 w 106"/>
                <a:gd name="T13" fmla="*/ 2147483647 h 198"/>
                <a:gd name="T14" fmla="*/ 2147483647 w 106"/>
                <a:gd name="T15" fmla="*/ 2147483647 h 198"/>
                <a:gd name="T16" fmla="*/ 2147483647 w 106"/>
                <a:gd name="T17" fmla="*/ 2147483647 h 198"/>
                <a:gd name="T18" fmla="*/ 2147483647 w 106"/>
                <a:gd name="T19" fmla="*/ 2147483647 h 198"/>
                <a:gd name="T20" fmla="*/ 2147483647 w 106"/>
                <a:gd name="T21" fmla="*/ 2147483647 h 198"/>
                <a:gd name="T22" fmla="*/ 2147483647 w 106"/>
                <a:gd name="T23" fmla="*/ 2147483647 h 198"/>
                <a:gd name="T24" fmla="*/ 2147483647 w 106"/>
                <a:gd name="T25" fmla="*/ 2147483647 h 1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6" h="198">
                  <a:moveTo>
                    <a:pt x="61" y="93"/>
                  </a:moveTo>
                  <a:cubicBezTo>
                    <a:pt x="61" y="0"/>
                    <a:pt x="61" y="0"/>
                    <a:pt x="61" y="0"/>
                  </a:cubicBezTo>
                  <a:cubicBezTo>
                    <a:pt x="45" y="0"/>
                    <a:pt x="45" y="0"/>
                    <a:pt x="45" y="0"/>
                  </a:cubicBezTo>
                  <a:cubicBezTo>
                    <a:pt x="45" y="93"/>
                    <a:pt x="45" y="93"/>
                    <a:pt x="45" y="93"/>
                  </a:cubicBezTo>
                  <a:cubicBezTo>
                    <a:pt x="20" y="96"/>
                    <a:pt x="0" y="118"/>
                    <a:pt x="0" y="145"/>
                  </a:cubicBezTo>
                  <a:cubicBezTo>
                    <a:pt x="0" y="174"/>
                    <a:pt x="24" y="198"/>
                    <a:pt x="53" y="198"/>
                  </a:cubicBezTo>
                  <a:cubicBezTo>
                    <a:pt x="82" y="198"/>
                    <a:pt x="106" y="174"/>
                    <a:pt x="106" y="145"/>
                  </a:cubicBezTo>
                  <a:cubicBezTo>
                    <a:pt x="106" y="118"/>
                    <a:pt x="86" y="96"/>
                    <a:pt x="61" y="93"/>
                  </a:cubicBezTo>
                  <a:close/>
                  <a:moveTo>
                    <a:pt x="53" y="182"/>
                  </a:moveTo>
                  <a:cubicBezTo>
                    <a:pt x="32" y="182"/>
                    <a:pt x="15" y="166"/>
                    <a:pt x="15" y="145"/>
                  </a:cubicBezTo>
                  <a:cubicBezTo>
                    <a:pt x="15" y="124"/>
                    <a:pt x="32" y="108"/>
                    <a:pt x="53" y="108"/>
                  </a:cubicBezTo>
                  <a:cubicBezTo>
                    <a:pt x="73" y="108"/>
                    <a:pt x="90" y="124"/>
                    <a:pt x="90" y="145"/>
                  </a:cubicBezTo>
                  <a:cubicBezTo>
                    <a:pt x="90" y="166"/>
                    <a:pt x="73" y="182"/>
                    <a:pt x="53" y="182"/>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7994" name="组合 489"/>
          <p:cNvGrpSpPr/>
          <p:nvPr/>
        </p:nvGrpSpPr>
        <p:grpSpPr bwMode="auto">
          <a:xfrm>
            <a:off x="6622257" y="3403857"/>
            <a:ext cx="213122" cy="231053"/>
            <a:chOff x="0" y="0"/>
            <a:chExt cx="256371" cy="277214"/>
          </a:xfrm>
        </p:grpSpPr>
        <p:sp>
          <p:nvSpPr>
            <p:cNvPr id="38019" name="Freeform 370"/>
            <p:cNvSpPr/>
            <p:nvPr/>
          </p:nvSpPr>
          <p:spPr bwMode="auto">
            <a:xfrm>
              <a:off x="36129" y="83373"/>
              <a:ext cx="102131" cy="88931"/>
            </a:xfrm>
            <a:custGeom>
              <a:avLst/>
              <a:gdLst>
                <a:gd name="T0" fmla="*/ 2147483647 w 62"/>
                <a:gd name="T1" fmla="*/ 0 h 54"/>
                <a:gd name="T2" fmla="*/ 2147483647 w 62"/>
                <a:gd name="T3" fmla="*/ 2147483647 h 54"/>
                <a:gd name="T4" fmla="*/ 2147483647 w 62"/>
                <a:gd name="T5" fmla="*/ 0 h 54"/>
                <a:gd name="T6" fmla="*/ 2147483647 w 62"/>
                <a:gd name="T7" fmla="*/ 2147483647 h 54"/>
                <a:gd name="T8" fmla="*/ 2147483647 w 62"/>
                <a:gd name="T9" fmla="*/ 2147483647 h 54"/>
                <a:gd name="T10" fmla="*/ 2147483647 w 62"/>
                <a:gd name="T11" fmla="*/ 2147483647 h 54"/>
                <a:gd name="T12" fmla="*/ 2147483647 w 62"/>
                <a:gd name="T13" fmla="*/ 0 h 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 h="54">
                  <a:moveTo>
                    <a:pt x="47" y="0"/>
                  </a:moveTo>
                  <a:cubicBezTo>
                    <a:pt x="41" y="0"/>
                    <a:pt x="32" y="3"/>
                    <a:pt x="31" y="12"/>
                  </a:cubicBezTo>
                  <a:cubicBezTo>
                    <a:pt x="29" y="3"/>
                    <a:pt x="20" y="0"/>
                    <a:pt x="15" y="0"/>
                  </a:cubicBezTo>
                  <a:cubicBezTo>
                    <a:pt x="9" y="1"/>
                    <a:pt x="0" y="4"/>
                    <a:pt x="2" y="17"/>
                  </a:cubicBezTo>
                  <a:cubicBezTo>
                    <a:pt x="4" y="31"/>
                    <a:pt x="31" y="54"/>
                    <a:pt x="31" y="54"/>
                  </a:cubicBezTo>
                  <a:cubicBezTo>
                    <a:pt x="31" y="54"/>
                    <a:pt x="57" y="31"/>
                    <a:pt x="60" y="17"/>
                  </a:cubicBezTo>
                  <a:cubicBezTo>
                    <a:pt x="62" y="4"/>
                    <a:pt x="53" y="1"/>
                    <a:pt x="47" y="0"/>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020" name="Freeform 371"/>
            <p:cNvSpPr>
              <a:spLocks noEditPoints="1"/>
            </p:cNvSpPr>
            <p:nvPr/>
          </p:nvSpPr>
          <p:spPr bwMode="auto">
            <a:xfrm>
              <a:off x="0" y="0"/>
              <a:ext cx="256371" cy="277214"/>
            </a:xfrm>
            <a:custGeom>
              <a:avLst/>
              <a:gdLst>
                <a:gd name="T0" fmla="*/ 2147483647 w 156"/>
                <a:gd name="T1" fmla="*/ 2147483647 h 169"/>
                <a:gd name="T2" fmla="*/ 2147483647 w 156"/>
                <a:gd name="T3" fmla="*/ 0 h 169"/>
                <a:gd name="T4" fmla="*/ 0 w 156"/>
                <a:gd name="T5" fmla="*/ 0 h 169"/>
                <a:gd name="T6" fmla="*/ 0 w 156"/>
                <a:gd name="T7" fmla="*/ 2147483647 h 169"/>
                <a:gd name="T8" fmla="*/ 2147483647 w 156"/>
                <a:gd name="T9" fmla="*/ 2147483647 h 169"/>
                <a:gd name="T10" fmla="*/ 2147483647 w 156"/>
                <a:gd name="T11" fmla="*/ 2147483647 h 169"/>
                <a:gd name="T12" fmla="*/ 2147483647 w 156"/>
                <a:gd name="T13" fmla="*/ 2147483647 h 169"/>
                <a:gd name="T14" fmla="*/ 2147483647 w 156"/>
                <a:gd name="T15" fmla="*/ 2147483647 h 169"/>
                <a:gd name="T16" fmla="*/ 2147483647 w 156"/>
                <a:gd name="T17" fmla="*/ 2147483647 h 169"/>
                <a:gd name="T18" fmla="*/ 2147483647 w 156"/>
                <a:gd name="T19" fmla="*/ 2147483647 h 169"/>
                <a:gd name="T20" fmla="*/ 2147483647 w 156"/>
                <a:gd name="T21" fmla="*/ 2147483647 h 169"/>
                <a:gd name="T22" fmla="*/ 2147483647 w 156"/>
                <a:gd name="T23" fmla="*/ 2147483647 h 169"/>
                <a:gd name="T24" fmla="*/ 2147483647 w 156"/>
                <a:gd name="T25" fmla="*/ 2147483647 h 169"/>
                <a:gd name="T26" fmla="*/ 2147483647 w 156"/>
                <a:gd name="T27" fmla="*/ 2147483647 h 169"/>
                <a:gd name="T28" fmla="*/ 2147483647 w 156"/>
                <a:gd name="T29" fmla="*/ 2147483647 h 169"/>
                <a:gd name="T30" fmla="*/ 2147483647 w 156"/>
                <a:gd name="T31" fmla="*/ 2147483647 h 169"/>
                <a:gd name="T32" fmla="*/ 2147483647 w 156"/>
                <a:gd name="T33" fmla="*/ 2147483647 h 169"/>
                <a:gd name="T34" fmla="*/ 2147483647 w 156"/>
                <a:gd name="T35" fmla="*/ 2147483647 h 169"/>
                <a:gd name="T36" fmla="*/ 2147483647 w 156"/>
                <a:gd name="T37" fmla="*/ 2147483647 h 169"/>
                <a:gd name="T38" fmla="*/ 2147483647 w 156"/>
                <a:gd name="T39" fmla="*/ 2147483647 h 169"/>
                <a:gd name="T40" fmla="*/ 2147483647 w 156"/>
                <a:gd name="T41" fmla="*/ 2147483647 h 169"/>
                <a:gd name="T42" fmla="*/ 2147483647 w 156"/>
                <a:gd name="T43" fmla="*/ 2147483647 h 169"/>
                <a:gd name="T44" fmla="*/ 2147483647 w 156"/>
                <a:gd name="T45" fmla="*/ 2147483647 h 169"/>
                <a:gd name="T46" fmla="*/ 2147483647 w 156"/>
                <a:gd name="T47" fmla="*/ 2147483647 h 169"/>
                <a:gd name="T48" fmla="*/ 2147483647 w 156"/>
                <a:gd name="T49" fmla="*/ 2147483647 h 169"/>
                <a:gd name="T50" fmla="*/ 2147483647 w 156"/>
                <a:gd name="T51" fmla="*/ 2147483647 h 169"/>
                <a:gd name="T52" fmla="*/ 2147483647 w 156"/>
                <a:gd name="T53" fmla="*/ 2147483647 h 169"/>
                <a:gd name="T54" fmla="*/ 2147483647 w 156"/>
                <a:gd name="T55" fmla="*/ 2147483647 h 169"/>
                <a:gd name="T56" fmla="*/ 2147483647 w 156"/>
                <a:gd name="T57" fmla="*/ 2147483647 h 16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56" h="169">
                  <a:moveTo>
                    <a:pt x="106" y="13"/>
                  </a:moveTo>
                  <a:cubicBezTo>
                    <a:pt x="106" y="0"/>
                    <a:pt x="106" y="0"/>
                    <a:pt x="106" y="0"/>
                  </a:cubicBezTo>
                  <a:cubicBezTo>
                    <a:pt x="0" y="0"/>
                    <a:pt x="0" y="0"/>
                    <a:pt x="0" y="0"/>
                  </a:cubicBezTo>
                  <a:cubicBezTo>
                    <a:pt x="0" y="156"/>
                    <a:pt x="0" y="156"/>
                    <a:pt x="0" y="156"/>
                  </a:cubicBezTo>
                  <a:cubicBezTo>
                    <a:pt x="50" y="156"/>
                    <a:pt x="50" y="156"/>
                    <a:pt x="50" y="156"/>
                  </a:cubicBezTo>
                  <a:cubicBezTo>
                    <a:pt x="50" y="169"/>
                    <a:pt x="50" y="169"/>
                    <a:pt x="50" y="169"/>
                  </a:cubicBezTo>
                  <a:cubicBezTo>
                    <a:pt x="156" y="169"/>
                    <a:pt x="156" y="169"/>
                    <a:pt x="156" y="169"/>
                  </a:cubicBezTo>
                  <a:cubicBezTo>
                    <a:pt x="156" y="13"/>
                    <a:pt x="156" y="13"/>
                    <a:pt x="156" y="13"/>
                  </a:cubicBezTo>
                  <a:lnTo>
                    <a:pt x="106" y="13"/>
                  </a:lnTo>
                  <a:close/>
                  <a:moveTo>
                    <a:pt x="5" y="151"/>
                  </a:moveTo>
                  <a:cubicBezTo>
                    <a:pt x="5" y="5"/>
                    <a:pt x="5" y="5"/>
                    <a:pt x="5" y="5"/>
                  </a:cubicBezTo>
                  <a:cubicBezTo>
                    <a:pt x="100" y="5"/>
                    <a:pt x="100" y="5"/>
                    <a:pt x="100" y="5"/>
                  </a:cubicBezTo>
                  <a:cubicBezTo>
                    <a:pt x="100" y="67"/>
                    <a:pt x="100" y="67"/>
                    <a:pt x="100" y="67"/>
                  </a:cubicBezTo>
                  <a:cubicBezTo>
                    <a:pt x="100" y="112"/>
                    <a:pt x="100" y="112"/>
                    <a:pt x="100" y="112"/>
                  </a:cubicBezTo>
                  <a:cubicBezTo>
                    <a:pt x="100" y="151"/>
                    <a:pt x="100" y="151"/>
                    <a:pt x="100" y="151"/>
                  </a:cubicBezTo>
                  <a:lnTo>
                    <a:pt x="5" y="151"/>
                  </a:lnTo>
                  <a:close/>
                  <a:moveTo>
                    <a:pt x="151" y="164"/>
                  </a:moveTo>
                  <a:cubicBezTo>
                    <a:pt x="55" y="164"/>
                    <a:pt x="55" y="164"/>
                    <a:pt x="55" y="164"/>
                  </a:cubicBezTo>
                  <a:cubicBezTo>
                    <a:pt x="55" y="156"/>
                    <a:pt x="55" y="156"/>
                    <a:pt x="55" y="156"/>
                  </a:cubicBezTo>
                  <a:cubicBezTo>
                    <a:pt x="106" y="156"/>
                    <a:pt x="106" y="156"/>
                    <a:pt x="106" y="156"/>
                  </a:cubicBezTo>
                  <a:cubicBezTo>
                    <a:pt x="106" y="117"/>
                    <a:pt x="106" y="117"/>
                    <a:pt x="106" y="117"/>
                  </a:cubicBezTo>
                  <a:cubicBezTo>
                    <a:pt x="106" y="117"/>
                    <a:pt x="106" y="118"/>
                    <a:pt x="106" y="118"/>
                  </a:cubicBezTo>
                  <a:cubicBezTo>
                    <a:pt x="106" y="118"/>
                    <a:pt x="133" y="95"/>
                    <a:pt x="135" y="81"/>
                  </a:cubicBezTo>
                  <a:cubicBezTo>
                    <a:pt x="137" y="68"/>
                    <a:pt x="129" y="65"/>
                    <a:pt x="122" y="64"/>
                  </a:cubicBezTo>
                  <a:cubicBezTo>
                    <a:pt x="117" y="64"/>
                    <a:pt x="108" y="67"/>
                    <a:pt x="106" y="76"/>
                  </a:cubicBezTo>
                  <a:cubicBezTo>
                    <a:pt x="106" y="75"/>
                    <a:pt x="106" y="74"/>
                    <a:pt x="106" y="74"/>
                  </a:cubicBezTo>
                  <a:cubicBezTo>
                    <a:pt x="106" y="18"/>
                    <a:pt x="106" y="18"/>
                    <a:pt x="106" y="18"/>
                  </a:cubicBezTo>
                  <a:cubicBezTo>
                    <a:pt x="151" y="18"/>
                    <a:pt x="151" y="18"/>
                    <a:pt x="151" y="18"/>
                  </a:cubicBezTo>
                  <a:lnTo>
                    <a:pt x="151" y="164"/>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021" name="Freeform 372"/>
            <p:cNvSpPr/>
            <p:nvPr/>
          </p:nvSpPr>
          <p:spPr bwMode="auto">
            <a:xfrm>
              <a:off x="22927" y="14590"/>
              <a:ext cx="22927" cy="37518"/>
            </a:xfrm>
            <a:custGeom>
              <a:avLst/>
              <a:gdLst>
                <a:gd name="T0" fmla="*/ 2147483647 w 14"/>
                <a:gd name="T1" fmla="*/ 2147483647 h 23"/>
                <a:gd name="T2" fmla="*/ 2147483647 w 14"/>
                <a:gd name="T3" fmla="*/ 2147483647 h 23"/>
                <a:gd name="T4" fmla="*/ 2147483647 w 14"/>
                <a:gd name="T5" fmla="*/ 2147483647 h 23"/>
                <a:gd name="T6" fmla="*/ 2147483647 w 14"/>
                <a:gd name="T7" fmla="*/ 2147483647 h 23"/>
                <a:gd name="T8" fmla="*/ 2147483647 w 14"/>
                <a:gd name="T9" fmla="*/ 2147483647 h 23"/>
                <a:gd name="T10" fmla="*/ 2147483647 w 14"/>
                <a:gd name="T11" fmla="*/ 0 h 23"/>
                <a:gd name="T12" fmla="*/ 2147483647 w 14"/>
                <a:gd name="T13" fmla="*/ 2147483647 h 23"/>
                <a:gd name="T14" fmla="*/ 2147483647 w 14"/>
                <a:gd name="T15" fmla="*/ 2147483647 h 23"/>
                <a:gd name="T16" fmla="*/ 2147483647 w 14"/>
                <a:gd name="T17" fmla="*/ 2147483647 h 23"/>
                <a:gd name="T18" fmla="*/ 2147483647 w 14"/>
                <a:gd name="T19" fmla="*/ 2147483647 h 23"/>
                <a:gd name="T20" fmla="*/ 2147483647 w 14"/>
                <a:gd name="T21" fmla="*/ 2147483647 h 23"/>
                <a:gd name="T22" fmla="*/ 0 w 14"/>
                <a:gd name="T23" fmla="*/ 2147483647 h 23"/>
                <a:gd name="T24" fmla="*/ 0 w 14"/>
                <a:gd name="T25" fmla="*/ 2147483647 h 23"/>
                <a:gd name="T26" fmla="*/ 2147483647 w 14"/>
                <a:gd name="T27" fmla="*/ 2147483647 h 23"/>
                <a:gd name="T28" fmla="*/ 2147483647 w 14"/>
                <a:gd name="T29" fmla="*/ 2147483647 h 2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4" h="23">
                  <a:moveTo>
                    <a:pt x="14" y="20"/>
                  </a:moveTo>
                  <a:cubicBezTo>
                    <a:pt x="4" y="20"/>
                    <a:pt x="4" y="20"/>
                    <a:pt x="4" y="20"/>
                  </a:cubicBezTo>
                  <a:cubicBezTo>
                    <a:pt x="4" y="20"/>
                    <a:pt x="4" y="20"/>
                    <a:pt x="4" y="20"/>
                  </a:cubicBezTo>
                  <a:cubicBezTo>
                    <a:pt x="6" y="18"/>
                    <a:pt x="6" y="18"/>
                    <a:pt x="6" y="18"/>
                  </a:cubicBezTo>
                  <a:cubicBezTo>
                    <a:pt x="11" y="14"/>
                    <a:pt x="14" y="10"/>
                    <a:pt x="14" y="6"/>
                  </a:cubicBezTo>
                  <a:cubicBezTo>
                    <a:pt x="14" y="3"/>
                    <a:pt x="12" y="0"/>
                    <a:pt x="7" y="0"/>
                  </a:cubicBezTo>
                  <a:cubicBezTo>
                    <a:pt x="5" y="0"/>
                    <a:pt x="2" y="1"/>
                    <a:pt x="1" y="2"/>
                  </a:cubicBezTo>
                  <a:cubicBezTo>
                    <a:pt x="2" y="4"/>
                    <a:pt x="2" y="4"/>
                    <a:pt x="2" y="4"/>
                  </a:cubicBezTo>
                  <a:cubicBezTo>
                    <a:pt x="3" y="3"/>
                    <a:pt x="4" y="2"/>
                    <a:pt x="6" y="2"/>
                  </a:cubicBezTo>
                  <a:cubicBezTo>
                    <a:pt x="10" y="2"/>
                    <a:pt x="11" y="4"/>
                    <a:pt x="11" y="7"/>
                  </a:cubicBezTo>
                  <a:cubicBezTo>
                    <a:pt x="11" y="10"/>
                    <a:pt x="8" y="13"/>
                    <a:pt x="3" y="18"/>
                  </a:cubicBezTo>
                  <a:cubicBezTo>
                    <a:pt x="0" y="21"/>
                    <a:pt x="0" y="21"/>
                    <a:pt x="0" y="21"/>
                  </a:cubicBezTo>
                  <a:cubicBezTo>
                    <a:pt x="0" y="23"/>
                    <a:pt x="0" y="23"/>
                    <a:pt x="0" y="23"/>
                  </a:cubicBezTo>
                  <a:cubicBezTo>
                    <a:pt x="14" y="23"/>
                    <a:pt x="14" y="23"/>
                    <a:pt x="14" y="23"/>
                  </a:cubicBezTo>
                  <a:lnTo>
                    <a:pt x="14" y="20"/>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022" name="Freeform 373"/>
            <p:cNvSpPr/>
            <p:nvPr/>
          </p:nvSpPr>
          <p:spPr bwMode="auto">
            <a:xfrm>
              <a:off x="121585" y="196621"/>
              <a:ext cx="22927" cy="38212"/>
            </a:xfrm>
            <a:custGeom>
              <a:avLst/>
              <a:gdLst>
                <a:gd name="T0" fmla="*/ 2147483647 w 14"/>
                <a:gd name="T1" fmla="*/ 2147483647 h 23"/>
                <a:gd name="T2" fmla="*/ 2147483647 w 14"/>
                <a:gd name="T3" fmla="*/ 2147483647 h 23"/>
                <a:gd name="T4" fmla="*/ 2147483647 w 14"/>
                <a:gd name="T5" fmla="*/ 2147483647 h 23"/>
                <a:gd name="T6" fmla="*/ 2147483647 w 14"/>
                <a:gd name="T7" fmla="*/ 0 h 23"/>
                <a:gd name="T8" fmla="*/ 2147483647 w 14"/>
                <a:gd name="T9" fmla="*/ 2147483647 h 23"/>
                <a:gd name="T10" fmla="*/ 2147483647 w 14"/>
                <a:gd name="T11" fmla="*/ 2147483647 h 23"/>
                <a:gd name="T12" fmla="*/ 2147483647 w 14"/>
                <a:gd name="T13" fmla="*/ 2147483647 h 23"/>
                <a:gd name="T14" fmla="*/ 2147483647 w 14"/>
                <a:gd name="T15" fmla="*/ 2147483647 h 23"/>
                <a:gd name="T16" fmla="*/ 2147483647 w 14"/>
                <a:gd name="T17" fmla="*/ 2147483647 h 23"/>
                <a:gd name="T18" fmla="*/ 0 w 14"/>
                <a:gd name="T19" fmla="*/ 2147483647 h 23"/>
                <a:gd name="T20" fmla="*/ 0 w 14"/>
                <a:gd name="T21" fmla="*/ 2147483647 h 23"/>
                <a:gd name="T22" fmla="*/ 2147483647 w 14"/>
                <a:gd name="T23" fmla="*/ 2147483647 h 23"/>
                <a:gd name="T24" fmla="*/ 2147483647 w 14"/>
                <a:gd name="T25" fmla="*/ 2147483647 h 23"/>
                <a:gd name="T26" fmla="*/ 2147483647 w 14"/>
                <a:gd name="T27" fmla="*/ 2147483647 h 23"/>
                <a:gd name="T28" fmla="*/ 2147483647 w 14"/>
                <a:gd name="T29" fmla="*/ 2147483647 h 2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4" h="23">
                  <a:moveTo>
                    <a:pt x="4" y="20"/>
                  </a:moveTo>
                  <a:cubicBezTo>
                    <a:pt x="6" y="19"/>
                    <a:pt x="6" y="19"/>
                    <a:pt x="6" y="19"/>
                  </a:cubicBezTo>
                  <a:cubicBezTo>
                    <a:pt x="11" y="14"/>
                    <a:pt x="14" y="11"/>
                    <a:pt x="14" y="7"/>
                  </a:cubicBezTo>
                  <a:cubicBezTo>
                    <a:pt x="14" y="4"/>
                    <a:pt x="12" y="0"/>
                    <a:pt x="7" y="0"/>
                  </a:cubicBezTo>
                  <a:cubicBezTo>
                    <a:pt x="5" y="0"/>
                    <a:pt x="2" y="1"/>
                    <a:pt x="1" y="3"/>
                  </a:cubicBezTo>
                  <a:cubicBezTo>
                    <a:pt x="2" y="5"/>
                    <a:pt x="2" y="5"/>
                    <a:pt x="2" y="5"/>
                  </a:cubicBezTo>
                  <a:cubicBezTo>
                    <a:pt x="3" y="4"/>
                    <a:pt x="4" y="3"/>
                    <a:pt x="6" y="3"/>
                  </a:cubicBezTo>
                  <a:cubicBezTo>
                    <a:pt x="10" y="3"/>
                    <a:pt x="11" y="5"/>
                    <a:pt x="11" y="7"/>
                  </a:cubicBezTo>
                  <a:cubicBezTo>
                    <a:pt x="11" y="11"/>
                    <a:pt x="8" y="13"/>
                    <a:pt x="3" y="19"/>
                  </a:cubicBezTo>
                  <a:cubicBezTo>
                    <a:pt x="0" y="21"/>
                    <a:pt x="0" y="21"/>
                    <a:pt x="0" y="21"/>
                  </a:cubicBezTo>
                  <a:cubicBezTo>
                    <a:pt x="0" y="23"/>
                    <a:pt x="0" y="23"/>
                    <a:pt x="0" y="23"/>
                  </a:cubicBezTo>
                  <a:cubicBezTo>
                    <a:pt x="14" y="23"/>
                    <a:pt x="14" y="23"/>
                    <a:pt x="14" y="23"/>
                  </a:cubicBezTo>
                  <a:cubicBezTo>
                    <a:pt x="14" y="21"/>
                    <a:pt x="14" y="21"/>
                    <a:pt x="14" y="21"/>
                  </a:cubicBezTo>
                  <a:cubicBezTo>
                    <a:pt x="4" y="21"/>
                    <a:pt x="4" y="21"/>
                    <a:pt x="4" y="21"/>
                  </a:cubicBezTo>
                  <a:lnTo>
                    <a:pt x="4" y="20"/>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023" name="Freeform 374"/>
            <p:cNvSpPr/>
            <p:nvPr/>
          </p:nvSpPr>
          <p:spPr bwMode="auto">
            <a:xfrm>
              <a:off x="213296" y="223023"/>
              <a:ext cx="22927" cy="38212"/>
            </a:xfrm>
            <a:custGeom>
              <a:avLst/>
              <a:gdLst>
                <a:gd name="T0" fmla="*/ 2147483647 w 14"/>
                <a:gd name="T1" fmla="*/ 2147483647 h 23"/>
                <a:gd name="T2" fmla="*/ 2147483647 w 14"/>
                <a:gd name="T3" fmla="*/ 2147483647 h 23"/>
                <a:gd name="T4" fmla="*/ 2147483647 w 14"/>
                <a:gd name="T5" fmla="*/ 2147483647 h 23"/>
                <a:gd name="T6" fmla="*/ 2147483647 w 14"/>
                <a:gd name="T7" fmla="*/ 2147483647 h 23"/>
                <a:gd name="T8" fmla="*/ 0 w 14"/>
                <a:gd name="T9" fmla="*/ 2147483647 h 23"/>
                <a:gd name="T10" fmla="*/ 0 w 14"/>
                <a:gd name="T11" fmla="*/ 2147483647 h 23"/>
                <a:gd name="T12" fmla="*/ 2147483647 w 14"/>
                <a:gd name="T13" fmla="*/ 2147483647 h 23"/>
                <a:gd name="T14" fmla="*/ 2147483647 w 14"/>
                <a:gd name="T15" fmla="*/ 2147483647 h 23"/>
                <a:gd name="T16" fmla="*/ 2147483647 w 14"/>
                <a:gd name="T17" fmla="*/ 2147483647 h 23"/>
                <a:gd name="T18" fmla="*/ 2147483647 w 14"/>
                <a:gd name="T19" fmla="*/ 2147483647 h 23"/>
                <a:gd name="T20" fmla="*/ 2147483647 w 14"/>
                <a:gd name="T21" fmla="*/ 2147483647 h 23"/>
                <a:gd name="T22" fmla="*/ 2147483647 w 14"/>
                <a:gd name="T23" fmla="*/ 2147483647 h 23"/>
                <a:gd name="T24" fmla="*/ 2147483647 w 14"/>
                <a:gd name="T25" fmla="*/ 0 h 23"/>
                <a:gd name="T26" fmla="*/ 0 w 14"/>
                <a:gd name="T27" fmla="*/ 2147483647 h 23"/>
                <a:gd name="T28" fmla="*/ 2147483647 w 14"/>
                <a:gd name="T29" fmla="*/ 2147483647 h 2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4" h="23">
                  <a:moveTo>
                    <a:pt x="1" y="4"/>
                  </a:moveTo>
                  <a:cubicBezTo>
                    <a:pt x="2" y="3"/>
                    <a:pt x="4" y="2"/>
                    <a:pt x="6" y="2"/>
                  </a:cubicBezTo>
                  <a:cubicBezTo>
                    <a:pt x="9" y="2"/>
                    <a:pt x="10" y="5"/>
                    <a:pt x="10" y="7"/>
                  </a:cubicBezTo>
                  <a:cubicBezTo>
                    <a:pt x="10" y="10"/>
                    <a:pt x="8" y="13"/>
                    <a:pt x="2" y="19"/>
                  </a:cubicBezTo>
                  <a:cubicBezTo>
                    <a:pt x="0" y="21"/>
                    <a:pt x="0" y="21"/>
                    <a:pt x="0" y="21"/>
                  </a:cubicBezTo>
                  <a:cubicBezTo>
                    <a:pt x="0" y="23"/>
                    <a:pt x="0" y="23"/>
                    <a:pt x="0" y="23"/>
                  </a:cubicBezTo>
                  <a:cubicBezTo>
                    <a:pt x="14" y="23"/>
                    <a:pt x="14" y="23"/>
                    <a:pt x="14" y="23"/>
                  </a:cubicBezTo>
                  <a:cubicBezTo>
                    <a:pt x="14" y="20"/>
                    <a:pt x="14" y="20"/>
                    <a:pt x="14" y="20"/>
                  </a:cubicBezTo>
                  <a:cubicBezTo>
                    <a:pt x="4" y="20"/>
                    <a:pt x="4" y="20"/>
                    <a:pt x="4" y="20"/>
                  </a:cubicBezTo>
                  <a:cubicBezTo>
                    <a:pt x="4" y="20"/>
                    <a:pt x="4" y="20"/>
                    <a:pt x="4" y="20"/>
                  </a:cubicBezTo>
                  <a:cubicBezTo>
                    <a:pt x="6" y="18"/>
                    <a:pt x="6" y="18"/>
                    <a:pt x="6" y="18"/>
                  </a:cubicBezTo>
                  <a:cubicBezTo>
                    <a:pt x="10" y="14"/>
                    <a:pt x="13" y="11"/>
                    <a:pt x="13" y="6"/>
                  </a:cubicBezTo>
                  <a:cubicBezTo>
                    <a:pt x="13" y="3"/>
                    <a:pt x="11" y="0"/>
                    <a:pt x="6" y="0"/>
                  </a:cubicBezTo>
                  <a:cubicBezTo>
                    <a:pt x="4" y="0"/>
                    <a:pt x="2" y="1"/>
                    <a:pt x="0" y="2"/>
                  </a:cubicBezTo>
                  <a:lnTo>
                    <a:pt x="1" y="4"/>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37995" name="Freeform 375"/>
          <p:cNvSpPr>
            <a:spLocks noEditPoints="1"/>
          </p:cNvSpPr>
          <p:nvPr/>
        </p:nvSpPr>
        <p:spPr bwMode="auto">
          <a:xfrm>
            <a:off x="7853363" y="4075577"/>
            <a:ext cx="247650" cy="163166"/>
          </a:xfrm>
          <a:custGeom>
            <a:avLst/>
            <a:gdLst>
              <a:gd name="T0" fmla="*/ 2147483647 w 181"/>
              <a:gd name="T1" fmla="*/ 2147483647 h 120"/>
              <a:gd name="T2" fmla="*/ 2147483647 w 181"/>
              <a:gd name="T3" fmla="*/ 2147483647 h 120"/>
              <a:gd name="T4" fmla="*/ 2147483647 w 181"/>
              <a:gd name="T5" fmla="*/ 0 h 120"/>
              <a:gd name="T6" fmla="*/ 2147483647 w 181"/>
              <a:gd name="T7" fmla="*/ 2147483647 h 120"/>
              <a:gd name="T8" fmla="*/ 2147483647 w 181"/>
              <a:gd name="T9" fmla="*/ 0 h 120"/>
              <a:gd name="T10" fmla="*/ 2147483647 w 181"/>
              <a:gd name="T11" fmla="*/ 0 h 120"/>
              <a:gd name="T12" fmla="*/ 2147483647 w 181"/>
              <a:gd name="T13" fmla="*/ 2147483647 h 120"/>
              <a:gd name="T14" fmla="*/ 2147483647 w 181"/>
              <a:gd name="T15" fmla="*/ 2147483647 h 120"/>
              <a:gd name="T16" fmla="*/ 2147483647 w 181"/>
              <a:gd name="T17" fmla="*/ 2147483647 h 120"/>
              <a:gd name="T18" fmla="*/ 2147483647 w 181"/>
              <a:gd name="T19" fmla="*/ 2147483647 h 120"/>
              <a:gd name="T20" fmla="*/ 0 w 181"/>
              <a:gd name="T21" fmla="*/ 2147483647 h 120"/>
              <a:gd name="T22" fmla="*/ 0 w 181"/>
              <a:gd name="T23" fmla="*/ 2147483647 h 120"/>
              <a:gd name="T24" fmla="*/ 2147483647 w 181"/>
              <a:gd name="T25" fmla="*/ 2147483647 h 120"/>
              <a:gd name="T26" fmla="*/ 2147483647 w 181"/>
              <a:gd name="T27" fmla="*/ 2147483647 h 120"/>
              <a:gd name="T28" fmla="*/ 2147483647 w 181"/>
              <a:gd name="T29" fmla="*/ 2147483647 h 120"/>
              <a:gd name="T30" fmla="*/ 2147483647 w 181"/>
              <a:gd name="T31" fmla="*/ 2147483647 h 120"/>
              <a:gd name="T32" fmla="*/ 2147483647 w 181"/>
              <a:gd name="T33" fmla="*/ 2147483647 h 120"/>
              <a:gd name="T34" fmla="*/ 2147483647 w 181"/>
              <a:gd name="T35" fmla="*/ 2147483647 h 120"/>
              <a:gd name="T36" fmla="*/ 2147483647 w 181"/>
              <a:gd name="T37" fmla="*/ 2147483647 h 120"/>
              <a:gd name="T38" fmla="*/ 2147483647 w 181"/>
              <a:gd name="T39" fmla="*/ 2147483647 h 120"/>
              <a:gd name="T40" fmla="*/ 2147483647 w 181"/>
              <a:gd name="T41" fmla="*/ 2147483647 h 120"/>
              <a:gd name="T42" fmla="*/ 2147483647 w 181"/>
              <a:gd name="T43" fmla="*/ 2147483647 h 120"/>
              <a:gd name="T44" fmla="*/ 2147483647 w 181"/>
              <a:gd name="T45" fmla="*/ 2147483647 h 120"/>
              <a:gd name="T46" fmla="*/ 2147483647 w 181"/>
              <a:gd name="T47" fmla="*/ 2147483647 h 120"/>
              <a:gd name="T48" fmla="*/ 2147483647 w 181"/>
              <a:gd name="T49" fmla="*/ 2147483647 h 120"/>
              <a:gd name="T50" fmla="*/ 2147483647 w 181"/>
              <a:gd name="T51" fmla="*/ 2147483647 h 120"/>
              <a:gd name="T52" fmla="*/ 2147483647 w 181"/>
              <a:gd name="T53" fmla="*/ 2147483647 h 120"/>
              <a:gd name="T54" fmla="*/ 2147483647 w 181"/>
              <a:gd name="T55" fmla="*/ 2147483647 h 120"/>
              <a:gd name="T56" fmla="*/ 2147483647 w 181"/>
              <a:gd name="T57" fmla="*/ 2147483647 h 12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81" h="120">
                <a:moveTo>
                  <a:pt x="144" y="34"/>
                </a:moveTo>
                <a:cubicBezTo>
                  <a:pt x="135" y="34"/>
                  <a:pt x="135" y="34"/>
                  <a:pt x="135" y="34"/>
                </a:cubicBezTo>
                <a:cubicBezTo>
                  <a:pt x="116" y="0"/>
                  <a:pt x="116" y="0"/>
                  <a:pt x="116" y="0"/>
                </a:cubicBezTo>
                <a:cubicBezTo>
                  <a:pt x="116" y="1"/>
                  <a:pt x="116" y="1"/>
                  <a:pt x="116" y="1"/>
                </a:cubicBezTo>
                <a:cubicBezTo>
                  <a:pt x="116" y="0"/>
                  <a:pt x="116" y="0"/>
                  <a:pt x="116" y="0"/>
                </a:cubicBezTo>
                <a:cubicBezTo>
                  <a:pt x="51" y="0"/>
                  <a:pt x="51" y="0"/>
                  <a:pt x="51" y="0"/>
                </a:cubicBezTo>
                <a:cubicBezTo>
                  <a:pt x="51" y="19"/>
                  <a:pt x="51" y="19"/>
                  <a:pt x="51" y="19"/>
                </a:cubicBezTo>
                <a:cubicBezTo>
                  <a:pt x="105" y="19"/>
                  <a:pt x="105" y="19"/>
                  <a:pt x="105" y="19"/>
                </a:cubicBezTo>
                <a:cubicBezTo>
                  <a:pt x="113" y="34"/>
                  <a:pt x="113" y="34"/>
                  <a:pt x="113" y="34"/>
                </a:cubicBezTo>
                <a:cubicBezTo>
                  <a:pt x="37" y="34"/>
                  <a:pt x="37" y="34"/>
                  <a:pt x="37" y="34"/>
                </a:cubicBezTo>
                <a:cubicBezTo>
                  <a:pt x="17" y="34"/>
                  <a:pt x="0" y="51"/>
                  <a:pt x="0" y="71"/>
                </a:cubicBezTo>
                <a:cubicBezTo>
                  <a:pt x="0" y="83"/>
                  <a:pt x="0" y="83"/>
                  <a:pt x="0" y="83"/>
                </a:cubicBezTo>
                <a:cubicBezTo>
                  <a:pt x="0" y="104"/>
                  <a:pt x="17" y="120"/>
                  <a:pt x="37" y="120"/>
                </a:cubicBezTo>
                <a:cubicBezTo>
                  <a:pt x="144" y="120"/>
                  <a:pt x="144" y="120"/>
                  <a:pt x="144" y="120"/>
                </a:cubicBezTo>
                <a:cubicBezTo>
                  <a:pt x="165" y="120"/>
                  <a:pt x="181" y="104"/>
                  <a:pt x="181" y="83"/>
                </a:cubicBezTo>
                <a:cubicBezTo>
                  <a:pt x="181" y="71"/>
                  <a:pt x="181" y="71"/>
                  <a:pt x="181" y="71"/>
                </a:cubicBezTo>
                <a:cubicBezTo>
                  <a:pt x="181" y="51"/>
                  <a:pt x="165" y="34"/>
                  <a:pt x="144" y="34"/>
                </a:cubicBezTo>
                <a:close/>
                <a:moveTo>
                  <a:pt x="37" y="50"/>
                </a:moveTo>
                <a:cubicBezTo>
                  <a:pt x="113" y="50"/>
                  <a:pt x="113" y="50"/>
                  <a:pt x="113" y="50"/>
                </a:cubicBezTo>
                <a:cubicBezTo>
                  <a:pt x="140" y="50"/>
                  <a:pt x="140" y="50"/>
                  <a:pt x="140" y="50"/>
                </a:cubicBezTo>
                <a:cubicBezTo>
                  <a:pt x="144" y="50"/>
                  <a:pt x="144" y="50"/>
                  <a:pt x="144" y="50"/>
                </a:cubicBezTo>
                <a:cubicBezTo>
                  <a:pt x="155" y="50"/>
                  <a:pt x="163" y="58"/>
                  <a:pt x="165" y="67"/>
                </a:cubicBezTo>
                <a:cubicBezTo>
                  <a:pt x="16" y="67"/>
                  <a:pt x="16" y="67"/>
                  <a:pt x="16" y="67"/>
                </a:cubicBezTo>
                <a:cubicBezTo>
                  <a:pt x="18" y="58"/>
                  <a:pt x="27" y="50"/>
                  <a:pt x="37" y="50"/>
                </a:cubicBezTo>
                <a:close/>
                <a:moveTo>
                  <a:pt x="144" y="104"/>
                </a:moveTo>
                <a:cubicBezTo>
                  <a:pt x="37" y="104"/>
                  <a:pt x="37" y="104"/>
                  <a:pt x="37" y="104"/>
                </a:cubicBezTo>
                <a:cubicBezTo>
                  <a:pt x="27" y="104"/>
                  <a:pt x="20" y="98"/>
                  <a:pt x="17" y="89"/>
                </a:cubicBezTo>
                <a:cubicBezTo>
                  <a:pt x="164" y="89"/>
                  <a:pt x="164" y="89"/>
                  <a:pt x="164" y="89"/>
                </a:cubicBezTo>
                <a:cubicBezTo>
                  <a:pt x="162" y="98"/>
                  <a:pt x="154" y="104"/>
                  <a:pt x="144" y="104"/>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sp>
        <p:nvSpPr>
          <p:cNvPr id="37996" name="Freeform 376"/>
          <p:cNvSpPr/>
          <p:nvPr/>
        </p:nvSpPr>
        <p:spPr bwMode="auto">
          <a:xfrm>
            <a:off x="8316516" y="4066049"/>
            <a:ext cx="190500" cy="195323"/>
          </a:xfrm>
          <a:custGeom>
            <a:avLst/>
            <a:gdLst>
              <a:gd name="T0" fmla="*/ 2147483647 w 140"/>
              <a:gd name="T1" fmla="*/ 2147483647 h 143"/>
              <a:gd name="T2" fmla="*/ 2147483647 w 140"/>
              <a:gd name="T3" fmla="*/ 2147483647 h 143"/>
              <a:gd name="T4" fmla="*/ 2147483647 w 140"/>
              <a:gd name="T5" fmla="*/ 2147483647 h 143"/>
              <a:gd name="T6" fmla="*/ 2147483647 w 140"/>
              <a:gd name="T7" fmla="*/ 2147483647 h 143"/>
              <a:gd name="T8" fmla="*/ 2147483647 w 140"/>
              <a:gd name="T9" fmla="*/ 0 h 143"/>
              <a:gd name="T10" fmla="*/ 2147483647 w 140"/>
              <a:gd name="T11" fmla="*/ 2147483647 h 143"/>
              <a:gd name="T12" fmla="*/ 2147483647 w 140"/>
              <a:gd name="T13" fmla="*/ 0 h 143"/>
              <a:gd name="T14" fmla="*/ 2147483647 w 140"/>
              <a:gd name="T15" fmla="*/ 2147483647 h 143"/>
              <a:gd name="T16" fmla="*/ 2147483647 w 140"/>
              <a:gd name="T17" fmla="*/ 2147483647 h 143"/>
              <a:gd name="T18" fmla="*/ 2147483647 w 140"/>
              <a:gd name="T19" fmla="*/ 2147483647 h 143"/>
              <a:gd name="T20" fmla="*/ 2147483647 w 140"/>
              <a:gd name="T21" fmla="*/ 2147483647 h 143"/>
              <a:gd name="T22" fmla="*/ 2147483647 w 140"/>
              <a:gd name="T23" fmla="*/ 2147483647 h 143"/>
              <a:gd name="T24" fmla="*/ 2147483647 w 140"/>
              <a:gd name="T25" fmla="*/ 2147483647 h 143"/>
              <a:gd name="T26" fmla="*/ 2147483647 w 140"/>
              <a:gd name="T27" fmla="*/ 2147483647 h 143"/>
              <a:gd name="T28" fmla="*/ 2147483647 w 140"/>
              <a:gd name="T29" fmla="*/ 2147483647 h 143"/>
              <a:gd name="T30" fmla="*/ 2147483647 w 140"/>
              <a:gd name="T31" fmla="*/ 2147483647 h 143"/>
              <a:gd name="T32" fmla="*/ 2147483647 w 140"/>
              <a:gd name="T33" fmla="*/ 2147483647 h 143"/>
              <a:gd name="T34" fmla="*/ 2147483647 w 140"/>
              <a:gd name="T35" fmla="*/ 2147483647 h 143"/>
              <a:gd name="T36" fmla="*/ 2147483647 w 140"/>
              <a:gd name="T37" fmla="*/ 2147483647 h 143"/>
              <a:gd name="T38" fmla="*/ 2147483647 w 140"/>
              <a:gd name="T39" fmla="*/ 2147483647 h 143"/>
              <a:gd name="T40" fmla="*/ 2147483647 w 140"/>
              <a:gd name="T41" fmla="*/ 2147483647 h 143"/>
              <a:gd name="T42" fmla="*/ 2147483647 w 140"/>
              <a:gd name="T43" fmla="*/ 2147483647 h 143"/>
              <a:gd name="T44" fmla="*/ 2147483647 w 140"/>
              <a:gd name="T45" fmla="*/ 2147483647 h 14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0" h="143">
                <a:moveTo>
                  <a:pt x="109" y="85"/>
                </a:moveTo>
                <a:cubicBezTo>
                  <a:pt x="104" y="81"/>
                  <a:pt x="96" y="81"/>
                  <a:pt x="89" y="86"/>
                </a:cubicBezTo>
                <a:cubicBezTo>
                  <a:pt x="75" y="72"/>
                  <a:pt x="75" y="72"/>
                  <a:pt x="75" y="72"/>
                </a:cubicBezTo>
                <a:cubicBezTo>
                  <a:pt x="138" y="5"/>
                  <a:pt x="138" y="5"/>
                  <a:pt x="138" y="5"/>
                </a:cubicBezTo>
                <a:cubicBezTo>
                  <a:pt x="132" y="0"/>
                  <a:pt x="132" y="0"/>
                  <a:pt x="132" y="0"/>
                </a:cubicBezTo>
                <a:cubicBezTo>
                  <a:pt x="70" y="66"/>
                  <a:pt x="70" y="66"/>
                  <a:pt x="70" y="66"/>
                </a:cubicBezTo>
                <a:cubicBezTo>
                  <a:pt x="8" y="0"/>
                  <a:pt x="8" y="0"/>
                  <a:pt x="8" y="0"/>
                </a:cubicBezTo>
                <a:cubicBezTo>
                  <a:pt x="2" y="5"/>
                  <a:pt x="2" y="5"/>
                  <a:pt x="2" y="5"/>
                </a:cubicBezTo>
                <a:cubicBezTo>
                  <a:pt x="65" y="72"/>
                  <a:pt x="65" y="72"/>
                  <a:pt x="65" y="72"/>
                </a:cubicBezTo>
                <a:cubicBezTo>
                  <a:pt x="51" y="86"/>
                  <a:pt x="51" y="86"/>
                  <a:pt x="51" y="86"/>
                </a:cubicBezTo>
                <a:cubicBezTo>
                  <a:pt x="44" y="81"/>
                  <a:pt x="36" y="81"/>
                  <a:pt x="31" y="85"/>
                </a:cubicBezTo>
                <a:cubicBezTo>
                  <a:pt x="6" y="111"/>
                  <a:pt x="6" y="111"/>
                  <a:pt x="6" y="111"/>
                </a:cubicBezTo>
                <a:cubicBezTo>
                  <a:pt x="0" y="116"/>
                  <a:pt x="2" y="127"/>
                  <a:pt x="9" y="134"/>
                </a:cubicBezTo>
                <a:cubicBezTo>
                  <a:pt x="17" y="142"/>
                  <a:pt x="27" y="143"/>
                  <a:pt x="33" y="138"/>
                </a:cubicBezTo>
                <a:cubicBezTo>
                  <a:pt x="58" y="112"/>
                  <a:pt x="58" y="112"/>
                  <a:pt x="58" y="112"/>
                </a:cubicBezTo>
                <a:cubicBezTo>
                  <a:pt x="63" y="107"/>
                  <a:pt x="62" y="98"/>
                  <a:pt x="57" y="91"/>
                </a:cubicBezTo>
                <a:cubicBezTo>
                  <a:pt x="70" y="77"/>
                  <a:pt x="70" y="77"/>
                  <a:pt x="70" y="77"/>
                </a:cubicBezTo>
                <a:cubicBezTo>
                  <a:pt x="83" y="91"/>
                  <a:pt x="83" y="91"/>
                  <a:pt x="83" y="91"/>
                </a:cubicBezTo>
                <a:cubicBezTo>
                  <a:pt x="78" y="98"/>
                  <a:pt x="77" y="107"/>
                  <a:pt x="82" y="112"/>
                </a:cubicBezTo>
                <a:cubicBezTo>
                  <a:pt x="107" y="138"/>
                  <a:pt x="107" y="138"/>
                  <a:pt x="107" y="138"/>
                </a:cubicBezTo>
                <a:cubicBezTo>
                  <a:pt x="113" y="143"/>
                  <a:pt x="123" y="142"/>
                  <a:pt x="131" y="134"/>
                </a:cubicBezTo>
                <a:cubicBezTo>
                  <a:pt x="138" y="127"/>
                  <a:pt x="140" y="116"/>
                  <a:pt x="134" y="111"/>
                </a:cubicBezTo>
                <a:lnTo>
                  <a:pt x="109" y="85"/>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grpSp>
        <p:nvGrpSpPr>
          <p:cNvPr id="37997" name="组合 495"/>
          <p:cNvGrpSpPr/>
          <p:nvPr/>
        </p:nvGrpSpPr>
        <p:grpSpPr bwMode="auto">
          <a:xfrm>
            <a:off x="7037785" y="3369319"/>
            <a:ext cx="235744" cy="252490"/>
            <a:chOff x="0" y="0"/>
            <a:chExt cx="282773" cy="302921"/>
          </a:xfrm>
        </p:grpSpPr>
        <p:sp>
          <p:nvSpPr>
            <p:cNvPr id="38017" name="Freeform 377"/>
            <p:cNvSpPr/>
            <p:nvPr/>
          </p:nvSpPr>
          <p:spPr bwMode="auto">
            <a:xfrm>
              <a:off x="0" y="0"/>
              <a:ext cx="282773" cy="302921"/>
            </a:xfrm>
            <a:custGeom>
              <a:avLst/>
              <a:gdLst>
                <a:gd name="T0" fmla="*/ 2147483647 w 407"/>
                <a:gd name="T1" fmla="*/ 2147483647 h 436"/>
                <a:gd name="T2" fmla="*/ 2147483647 w 407"/>
                <a:gd name="T3" fmla="*/ 0 h 436"/>
                <a:gd name="T4" fmla="*/ 2147483647 w 407"/>
                <a:gd name="T5" fmla="*/ 0 h 436"/>
                <a:gd name="T6" fmla="*/ 2147483647 w 407"/>
                <a:gd name="T7" fmla="*/ 2147483647 h 436"/>
                <a:gd name="T8" fmla="*/ 0 w 407"/>
                <a:gd name="T9" fmla="*/ 2147483647 h 436"/>
                <a:gd name="T10" fmla="*/ 2147483647 w 407"/>
                <a:gd name="T11" fmla="*/ 2147483647 h 436"/>
                <a:gd name="T12" fmla="*/ 2147483647 w 407"/>
                <a:gd name="T13" fmla="*/ 2147483647 h 436"/>
                <a:gd name="T14" fmla="*/ 2147483647 w 407"/>
                <a:gd name="T15" fmla="*/ 2147483647 h 436"/>
                <a:gd name="T16" fmla="*/ 2147483647 w 407"/>
                <a:gd name="T17" fmla="*/ 2147483647 h 4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36">
                  <a:moveTo>
                    <a:pt x="305" y="331"/>
                  </a:moveTo>
                  <a:lnTo>
                    <a:pt x="305" y="0"/>
                  </a:lnTo>
                  <a:lnTo>
                    <a:pt x="279" y="0"/>
                  </a:lnTo>
                  <a:lnTo>
                    <a:pt x="279" y="331"/>
                  </a:lnTo>
                  <a:lnTo>
                    <a:pt x="0" y="331"/>
                  </a:lnTo>
                  <a:lnTo>
                    <a:pt x="64" y="436"/>
                  </a:lnTo>
                  <a:lnTo>
                    <a:pt x="343" y="436"/>
                  </a:lnTo>
                  <a:lnTo>
                    <a:pt x="407" y="331"/>
                  </a:lnTo>
                  <a:lnTo>
                    <a:pt x="305" y="331"/>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018" name="Freeform 378"/>
            <p:cNvSpPr/>
            <p:nvPr/>
          </p:nvSpPr>
          <p:spPr bwMode="auto">
            <a:xfrm>
              <a:off x="0" y="3474"/>
              <a:ext cx="175778" cy="211905"/>
            </a:xfrm>
            <a:custGeom>
              <a:avLst/>
              <a:gdLst>
                <a:gd name="T0" fmla="*/ 2147483647 w 253"/>
                <a:gd name="T1" fmla="*/ 0 h 305"/>
                <a:gd name="T2" fmla="*/ 0 w 253"/>
                <a:gd name="T3" fmla="*/ 2147483647 h 305"/>
                <a:gd name="T4" fmla="*/ 2147483647 w 253"/>
                <a:gd name="T5" fmla="*/ 2147483647 h 305"/>
                <a:gd name="T6" fmla="*/ 2147483647 w 253"/>
                <a:gd name="T7" fmla="*/ 0 h 30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3" h="305">
                  <a:moveTo>
                    <a:pt x="253" y="0"/>
                  </a:moveTo>
                  <a:lnTo>
                    <a:pt x="0" y="305"/>
                  </a:lnTo>
                  <a:lnTo>
                    <a:pt x="253" y="305"/>
                  </a:lnTo>
                  <a:lnTo>
                    <a:pt x="253" y="0"/>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7998" name="组合 501"/>
          <p:cNvGrpSpPr/>
          <p:nvPr/>
        </p:nvGrpSpPr>
        <p:grpSpPr bwMode="auto">
          <a:xfrm>
            <a:off x="7436644" y="3376465"/>
            <a:ext cx="264319" cy="252490"/>
            <a:chOff x="0" y="0"/>
            <a:chExt cx="317511" cy="304311"/>
          </a:xfrm>
        </p:grpSpPr>
        <p:sp>
          <p:nvSpPr>
            <p:cNvPr id="38014" name="Freeform 379"/>
            <p:cNvSpPr/>
            <p:nvPr/>
          </p:nvSpPr>
          <p:spPr bwMode="auto">
            <a:xfrm>
              <a:off x="26402" y="0"/>
              <a:ext cx="282773" cy="304311"/>
            </a:xfrm>
            <a:custGeom>
              <a:avLst/>
              <a:gdLst>
                <a:gd name="T0" fmla="*/ 2147483647 w 407"/>
                <a:gd name="T1" fmla="*/ 0 h 438"/>
                <a:gd name="T2" fmla="*/ 2147483647 w 407"/>
                <a:gd name="T3" fmla="*/ 0 h 438"/>
                <a:gd name="T4" fmla="*/ 2147483647 w 407"/>
                <a:gd name="T5" fmla="*/ 2147483647 h 438"/>
                <a:gd name="T6" fmla="*/ 0 w 407"/>
                <a:gd name="T7" fmla="*/ 2147483647 h 438"/>
                <a:gd name="T8" fmla="*/ 2147483647 w 407"/>
                <a:gd name="T9" fmla="*/ 2147483647 h 438"/>
                <a:gd name="T10" fmla="*/ 2147483647 w 407"/>
                <a:gd name="T11" fmla="*/ 2147483647 h 438"/>
                <a:gd name="T12" fmla="*/ 2147483647 w 407"/>
                <a:gd name="T13" fmla="*/ 2147483647 h 438"/>
                <a:gd name="T14" fmla="*/ 2147483647 w 407"/>
                <a:gd name="T15" fmla="*/ 2147483647 h 438"/>
                <a:gd name="T16" fmla="*/ 2147483647 w 407"/>
                <a:gd name="T17" fmla="*/ 0 h 4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38">
                  <a:moveTo>
                    <a:pt x="253" y="0"/>
                  </a:moveTo>
                  <a:lnTo>
                    <a:pt x="225" y="0"/>
                  </a:lnTo>
                  <a:lnTo>
                    <a:pt x="225" y="334"/>
                  </a:lnTo>
                  <a:lnTo>
                    <a:pt x="0" y="334"/>
                  </a:lnTo>
                  <a:lnTo>
                    <a:pt x="64" y="438"/>
                  </a:lnTo>
                  <a:lnTo>
                    <a:pt x="343" y="438"/>
                  </a:lnTo>
                  <a:lnTo>
                    <a:pt x="407" y="334"/>
                  </a:lnTo>
                  <a:lnTo>
                    <a:pt x="253" y="334"/>
                  </a:lnTo>
                  <a:lnTo>
                    <a:pt x="253" y="0"/>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015" name="Freeform 380"/>
            <p:cNvSpPr/>
            <p:nvPr/>
          </p:nvSpPr>
          <p:spPr bwMode="auto">
            <a:xfrm>
              <a:off x="0" y="11811"/>
              <a:ext cx="168135" cy="200095"/>
            </a:xfrm>
            <a:custGeom>
              <a:avLst/>
              <a:gdLst>
                <a:gd name="T0" fmla="*/ 2147483647 w 242"/>
                <a:gd name="T1" fmla="*/ 0 h 288"/>
                <a:gd name="T2" fmla="*/ 0 w 242"/>
                <a:gd name="T3" fmla="*/ 2147483647 h 288"/>
                <a:gd name="T4" fmla="*/ 2147483647 w 242"/>
                <a:gd name="T5" fmla="*/ 2147483647 h 288"/>
                <a:gd name="T6" fmla="*/ 2147483647 w 242"/>
                <a:gd name="T7" fmla="*/ 0 h 2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2" h="288">
                  <a:moveTo>
                    <a:pt x="242" y="0"/>
                  </a:moveTo>
                  <a:lnTo>
                    <a:pt x="0" y="288"/>
                  </a:lnTo>
                  <a:lnTo>
                    <a:pt x="242" y="288"/>
                  </a:lnTo>
                  <a:lnTo>
                    <a:pt x="242" y="0"/>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016" name="Freeform 381"/>
            <p:cNvSpPr/>
            <p:nvPr/>
          </p:nvSpPr>
          <p:spPr bwMode="auto">
            <a:xfrm>
              <a:off x="218854" y="92405"/>
              <a:ext cx="98657" cy="118111"/>
            </a:xfrm>
            <a:custGeom>
              <a:avLst/>
              <a:gdLst>
                <a:gd name="T0" fmla="*/ 0 w 142"/>
                <a:gd name="T1" fmla="*/ 0 h 170"/>
                <a:gd name="T2" fmla="*/ 0 w 142"/>
                <a:gd name="T3" fmla="*/ 2147483647 h 170"/>
                <a:gd name="T4" fmla="*/ 2147483647 w 142"/>
                <a:gd name="T5" fmla="*/ 2147483647 h 170"/>
                <a:gd name="T6" fmla="*/ 0 w 142"/>
                <a:gd name="T7" fmla="*/ 0 h 1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2" h="170">
                  <a:moveTo>
                    <a:pt x="0" y="0"/>
                  </a:moveTo>
                  <a:lnTo>
                    <a:pt x="0" y="170"/>
                  </a:lnTo>
                  <a:lnTo>
                    <a:pt x="142" y="170"/>
                  </a:lnTo>
                  <a:lnTo>
                    <a:pt x="0" y="0"/>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37999" name="Freeform 382"/>
          <p:cNvSpPr/>
          <p:nvPr/>
        </p:nvSpPr>
        <p:spPr bwMode="auto">
          <a:xfrm>
            <a:off x="7721204" y="3453878"/>
            <a:ext cx="408384" cy="190559"/>
          </a:xfrm>
          <a:custGeom>
            <a:avLst/>
            <a:gdLst>
              <a:gd name="T0" fmla="*/ 2147483647 w 299"/>
              <a:gd name="T1" fmla="*/ 2147483647 h 140"/>
              <a:gd name="T2" fmla="*/ 2147483647 w 299"/>
              <a:gd name="T3" fmla="*/ 2147483647 h 140"/>
              <a:gd name="T4" fmla="*/ 2147483647 w 299"/>
              <a:gd name="T5" fmla="*/ 2147483647 h 140"/>
              <a:gd name="T6" fmla="*/ 2147483647 w 299"/>
              <a:gd name="T7" fmla="*/ 2147483647 h 140"/>
              <a:gd name="T8" fmla="*/ 2147483647 w 299"/>
              <a:gd name="T9" fmla="*/ 2147483647 h 140"/>
              <a:gd name="T10" fmla="*/ 2147483647 w 299"/>
              <a:gd name="T11" fmla="*/ 2147483647 h 140"/>
              <a:gd name="T12" fmla="*/ 2147483647 w 299"/>
              <a:gd name="T13" fmla="*/ 2147483647 h 140"/>
              <a:gd name="T14" fmla="*/ 2147483647 w 299"/>
              <a:gd name="T15" fmla="*/ 2147483647 h 140"/>
              <a:gd name="T16" fmla="*/ 2147483647 w 299"/>
              <a:gd name="T17" fmla="*/ 2147483647 h 140"/>
              <a:gd name="T18" fmla="*/ 2147483647 w 299"/>
              <a:gd name="T19" fmla="*/ 2147483647 h 140"/>
              <a:gd name="T20" fmla="*/ 2147483647 w 299"/>
              <a:gd name="T21" fmla="*/ 2147483647 h 140"/>
              <a:gd name="T22" fmla="*/ 2147483647 w 299"/>
              <a:gd name="T23" fmla="*/ 2147483647 h 140"/>
              <a:gd name="T24" fmla="*/ 2147483647 w 299"/>
              <a:gd name="T25" fmla="*/ 2147483647 h 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9" h="140">
                <a:moveTo>
                  <a:pt x="248" y="126"/>
                </a:moveTo>
                <a:cubicBezTo>
                  <a:pt x="245" y="97"/>
                  <a:pt x="228" y="27"/>
                  <a:pt x="123" y="15"/>
                </a:cubicBezTo>
                <a:cubicBezTo>
                  <a:pt x="0" y="0"/>
                  <a:pt x="153" y="64"/>
                  <a:pt x="233" y="126"/>
                </a:cubicBezTo>
                <a:cubicBezTo>
                  <a:pt x="232" y="126"/>
                  <a:pt x="232" y="126"/>
                  <a:pt x="232" y="126"/>
                </a:cubicBezTo>
                <a:cubicBezTo>
                  <a:pt x="214" y="126"/>
                  <a:pt x="214" y="126"/>
                  <a:pt x="214" y="126"/>
                </a:cubicBezTo>
                <a:cubicBezTo>
                  <a:pt x="99" y="126"/>
                  <a:pt x="99" y="126"/>
                  <a:pt x="99" y="126"/>
                </a:cubicBezTo>
                <a:cubicBezTo>
                  <a:pt x="99" y="126"/>
                  <a:pt x="109" y="138"/>
                  <a:pt x="142" y="138"/>
                </a:cubicBezTo>
                <a:cubicBezTo>
                  <a:pt x="169" y="138"/>
                  <a:pt x="227" y="138"/>
                  <a:pt x="248" y="138"/>
                </a:cubicBezTo>
                <a:cubicBezTo>
                  <a:pt x="248" y="138"/>
                  <a:pt x="248" y="138"/>
                  <a:pt x="248" y="138"/>
                </a:cubicBezTo>
                <a:cubicBezTo>
                  <a:pt x="248" y="138"/>
                  <a:pt x="248" y="138"/>
                  <a:pt x="248" y="138"/>
                </a:cubicBezTo>
                <a:cubicBezTo>
                  <a:pt x="253" y="138"/>
                  <a:pt x="256" y="138"/>
                  <a:pt x="256" y="138"/>
                </a:cubicBezTo>
                <a:cubicBezTo>
                  <a:pt x="291" y="140"/>
                  <a:pt x="299" y="126"/>
                  <a:pt x="299" y="126"/>
                </a:cubicBezTo>
                <a:lnTo>
                  <a:pt x="248" y="126"/>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grpSp>
        <p:nvGrpSpPr>
          <p:cNvPr id="38000" name="组合 508"/>
          <p:cNvGrpSpPr/>
          <p:nvPr/>
        </p:nvGrpSpPr>
        <p:grpSpPr bwMode="auto">
          <a:xfrm>
            <a:off x="8259367" y="3446733"/>
            <a:ext cx="258365" cy="197705"/>
            <a:chOff x="0" y="0"/>
            <a:chExt cx="310564" cy="238307"/>
          </a:xfrm>
        </p:grpSpPr>
        <p:sp>
          <p:nvSpPr>
            <p:cNvPr id="38011" name="Freeform 383"/>
            <p:cNvSpPr>
              <a:spLocks noEditPoints="1"/>
            </p:cNvSpPr>
            <p:nvPr/>
          </p:nvSpPr>
          <p:spPr bwMode="auto">
            <a:xfrm>
              <a:off x="0" y="0"/>
              <a:ext cx="310564" cy="238307"/>
            </a:xfrm>
            <a:custGeom>
              <a:avLst/>
              <a:gdLst>
                <a:gd name="T0" fmla="*/ 2147483647 w 189"/>
                <a:gd name="T1" fmla="*/ 2147483647 h 145"/>
                <a:gd name="T2" fmla="*/ 2147483647 w 189"/>
                <a:gd name="T3" fmla="*/ 0 h 145"/>
                <a:gd name="T4" fmla="*/ 0 w 189"/>
                <a:gd name="T5" fmla="*/ 2147483647 h 145"/>
                <a:gd name="T6" fmla="*/ 2147483647 w 189"/>
                <a:gd name="T7" fmla="*/ 2147483647 h 145"/>
                <a:gd name="T8" fmla="*/ 2147483647 w 189"/>
                <a:gd name="T9" fmla="*/ 2147483647 h 145"/>
                <a:gd name="T10" fmla="*/ 2147483647 w 189"/>
                <a:gd name="T11" fmla="*/ 2147483647 h 145"/>
                <a:gd name="T12" fmla="*/ 2147483647 w 189"/>
                <a:gd name="T13" fmla="*/ 2147483647 h 145"/>
                <a:gd name="T14" fmla="*/ 2147483647 w 189"/>
                <a:gd name="T15" fmla="*/ 2147483647 h 145"/>
                <a:gd name="T16" fmla="*/ 2147483647 w 189"/>
                <a:gd name="T17" fmla="*/ 2147483647 h 145"/>
                <a:gd name="T18" fmla="*/ 2147483647 w 189"/>
                <a:gd name="T19" fmla="*/ 2147483647 h 145"/>
                <a:gd name="T20" fmla="*/ 2147483647 w 189"/>
                <a:gd name="T21" fmla="*/ 2147483647 h 145"/>
                <a:gd name="T22" fmla="*/ 2147483647 w 189"/>
                <a:gd name="T23" fmla="*/ 2147483647 h 145"/>
                <a:gd name="T24" fmla="*/ 2147483647 w 189"/>
                <a:gd name="T25" fmla="*/ 2147483647 h 145"/>
                <a:gd name="T26" fmla="*/ 2147483647 w 189"/>
                <a:gd name="T27" fmla="*/ 2147483647 h 145"/>
                <a:gd name="T28" fmla="*/ 2147483647 w 189"/>
                <a:gd name="T29" fmla="*/ 2147483647 h 145"/>
                <a:gd name="T30" fmla="*/ 2147483647 w 189"/>
                <a:gd name="T31" fmla="*/ 2147483647 h 145"/>
                <a:gd name="T32" fmla="*/ 2147483647 w 189"/>
                <a:gd name="T33" fmla="*/ 2147483647 h 145"/>
                <a:gd name="T34" fmla="*/ 2147483647 w 189"/>
                <a:gd name="T35" fmla="*/ 2147483647 h 145"/>
                <a:gd name="T36" fmla="*/ 2147483647 w 189"/>
                <a:gd name="T37" fmla="*/ 2147483647 h 145"/>
                <a:gd name="T38" fmla="*/ 2147483647 w 189"/>
                <a:gd name="T39" fmla="*/ 2147483647 h 145"/>
                <a:gd name="T40" fmla="*/ 2147483647 w 189"/>
                <a:gd name="T41" fmla="*/ 2147483647 h 145"/>
                <a:gd name="T42" fmla="*/ 2147483647 w 189"/>
                <a:gd name="T43" fmla="*/ 2147483647 h 145"/>
                <a:gd name="T44" fmla="*/ 2147483647 w 189"/>
                <a:gd name="T45" fmla="*/ 2147483647 h 145"/>
                <a:gd name="T46" fmla="*/ 2147483647 w 189"/>
                <a:gd name="T47" fmla="*/ 2147483647 h 145"/>
                <a:gd name="T48" fmla="*/ 2147483647 w 189"/>
                <a:gd name="T49" fmla="*/ 2147483647 h 145"/>
                <a:gd name="T50" fmla="*/ 2147483647 w 189"/>
                <a:gd name="T51" fmla="*/ 2147483647 h 145"/>
                <a:gd name="T52" fmla="*/ 2147483647 w 189"/>
                <a:gd name="T53" fmla="*/ 2147483647 h 145"/>
                <a:gd name="T54" fmla="*/ 2147483647 w 189"/>
                <a:gd name="T55" fmla="*/ 2147483647 h 145"/>
                <a:gd name="T56" fmla="*/ 2147483647 w 189"/>
                <a:gd name="T57" fmla="*/ 2147483647 h 145"/>
                <a:gd name="T58" fmla="*/ 2147483647 w 189"/>
                <a:gd name="T59" fmla="*/ 2147483647 h 145"/>
                <a:gd name="T60" fmla="*/ 2147483647 w 189"/>
                <a:gd name="T61" fmla="*/ 2147483647 h 145"/>
                <a:gd name="T62" fmla="*/ 2147483647 w 189"/>
                <a:gd name="T63" fmla="*/ 2147483647 h 145"/>
                <a:gd name="T64" fmla="*/ 2147483647 w 189"/>
                <a:gd name="T65" fmla="*/ 2147483647 h 145"/>
                <a:gd name="T66" fmla="*/ 2147483647 w 189"/>
                <a:gd name="T67" fmla="*/ 2147483647 h 145"/>
                <a:gd name="T68" fmla="*/ 2147483647 w 189"/>
                <a:gd name="T69" fmla="*/ 2147483647 h 145"/>
                <a:gd name="T70" fmla="*/ 2147483647 w 189"/>
                <a:gd name="T71" fmla="*/ 2147483647 h 145"/>
                <a:gd name="T72" fmla="*/ 2147483647 w 189"/>
                <a:gd name="T73" fmla="*/ 2147483647 h 145"/>
                <a:gd name="T74" fmla="*/ 2147483647 w 189"/>
                <a:gd name="T75" fmla="*/ 2147483647 h 145"/>
                <a:gd name="T76" fmla="*/ 2147483647 w 189"/>
                <a:gd name="T77" fmla="*/ 2147483647 h 14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89" h="145">
                  <a:moveTo>
                    <a:pt x="151" y="3"/>
                  </a:moveTo>
                  <a:cubicBezTo>
                    <a:pt x="131" y="3"/>
                    <a:pt x="131" y="3"/>
                    <a:pt x="131" y="3"/>
                  </a:cubicBezTo>
                  <a:cubicBezTo>
                    <a:pt x="131" y="0"/>
                    <a:pt x="131" y="0"/>
                    <a:pt x="131" y="0"/>
                  </a:cubicBezTo>
                  <a:cubicBezTo>
                    <a:pt x="37" y="0"/>
                    <a:pt x="37" y="0"/>
                    <a:pt x="37" y="0"/>
                  </a:cubicBezTo>
                  <a:cubicBezTo>
                    <a:pt x="37" y="3"/>
                    <a:pt x="37" y="3"/>
                    <a:pt x="37" y="3"/>
                  </a:cubicBezTo>
                  <a:cubicBezTo>
                    <a:pt x="16" y="3"/>
                    <a:pt x="0" y="20"/>
                    <a:pt x="0" y="40"/>
                  </a:cubicBezTo>
                  <a:cubicBezTo>
                    <a:pt x="0" y="107"/>
                    <a:pt x="0" y="107"/>
                    <a:pt x="0" y="107"/>
                  </a:cubicBezTo>
                  <a:cubicBezTo>
                    <a:pt x="0" y="128"/>
                    <a:pt x="16" y="145"/>
                    <a:pt x="37" y="145"/>
                  </a:cubicBezTo>
                  <a:cubicBezTo>
                    <a:pt x="151" y="145"/>
                    <a:pt x="151" y="145"/>
                    <a:pt x="151" y="145"/>
                  </a:cubicBezTo>
                  <a:cubicBezTo>
                    <a:pt x="172" y="145"/>
                    <a:pt x="189" y="128"/>
                    <a:pt x="189" y="107"/>
                  </a:cubicBezTo>
                  <a:cubicBezTo>
                    <a:pt x="189" y="40"/>
                    <a:pt x="189" y="40"/>
                    <a:pt x="189" y="40"/>
                  </a:cubicBezTo>
                  <a:cubicBezTo>
                    <a:pt x="189" y="20"/>
                    <a:pt x="172" y="3"/>
                    <a:pt x="151" y="3"/>
                  </a:cubicBezTo>
                  <a:close/>
                  <a:moveTo>
                    <a:pt x="99" y="23"/>
                  </a:moveTo>
                  <a:cubicBezTo>
                    <a:pt x="97" y="23"/>
                    <a:pt x="95" y="23"/>
                    <a:pt x="93" y="24"/>
                  </a:cubicBezTo>
                  <a:cubicBezTo>
                    <a:pt x="92" y="22"/>
                    <a:pt x="92" y="22"/>
                    <a:pt x="92" y="22"/>
                  </a:cubicBezTo>
                  <a:cubicBezTo>
                    <a:pt x="94" y="21"/>
                    <a:pt x="97" y="20"/>
                    <a:pt x="100" y="20"/>
                  </a:cubicBezTo>
                  <a:cubicBezTo>
                    <a:pt x="107" y="20"/>
                    <a:pt x="108" y="24"/>
                    <a:pt x="108" y="29"/>
                  </a:cubicBezTo>
                  <a:cubicBezTo>
                    <a:pt x="108" y="37"/>
                    <a:pt x="108" y="37"/>
                    <a:pt x="108" y="37"/>
                  </a:cubicBezTo>
                  <a:cubicBezTo>
                    <a:pt x="108" y="39"/>
                    <a:pt x="109" y="41"/>
                    <a:pt x="109" y="43"/>
                  </a:cubicBezTo>
                  <a:cubicBezTo>
                    <a:pt x="105" y="43"/>
                    <a:pt x="105" y="43"/>
                    <a:pt x="105" y="43"/>
                  </a:cubicBezTo>
                  <a:cubicBezTo>
                    <a:pt x="105" y="40"/>
                    <a:pt x="105" y="40"/>
                    <a:pt x="105" y="40"/>
                  </a:cubicBezTo>
                  <a:cubicBezTo>
                    <a:pt x="105" y="40"/>
                    <a:pt x="105" y="40"/>
                    <a:pt x="105" y="40"/>
                  </a:cubicBezTo>
                  <a:cubicBezTo>
                    <a:pt x="103" y="42"/>
                    <a:pt x="101" y="43"/>
                    <a:pt x="98" y="43"/>
                  </a:cubicBezTo>
                  <a:cubicBezTo>
                    <a:pt x="93" y="43"/>
                    <a:pt x="91" y="40"/>
                    <a:pt x="91" y="37"/>
                  </a:cubicBezTo>
                  <a:cubicBezTo>
                    <a:pt x="91" y="31"/>
                    <a:pt x="96" y="28"/>
                    <a:pt x="104" y="28"/>
                  </a:cubicBezTo>
                  <a:cubicBezTo>
                    <a:pt x="104" y="28"/>
                    <a:pt x="104" y="28"/>
                    <a:pt x="104" y="28"/>
                  </a:cubicBezTo>
                  <a:cubicBezTo>
                    <a:pt x="104" y="26"/>
                    <a:pt x="104" y="23"/>
                    <a:pt x="99" y="23"/>
                  </a:cubicBezTo>
                  <a:close/>
                  <a:moveTo>
                    <a:pt x="82" y="40"/>
                  </a:moveTo>
                  <a:cubicBezTo>
                    <a:pt x="84" y="40"/>
                    <a:pt x="86" y="39"/>
                    <a:pt x="87" y="39"/>
                  </a:cubicBezTo>
                  <a:cubicBezTo>
                    <a:pt x="88" y="42"/>
                    <a:pt x="88" y="42"/>
                    <a:pt x="88" y="42"/>
                  </a:cubicBezTo>
                  <a:cubicBezTo>
                    <a:pt x="87" y="42"/>
                    <a:pt x="84" y="43"/>
                    <a:pt x="81" y="43"/>
                  </a:cubicBezTo>
                  <a:cubicBezTo>
                    <a:pt x="75" y="43"/>
                    <a:pt x="70" y="39"/>
                    <a:pt x="70" y="32"/>
                  </a:cubicBezTo>
                  <a:cubicBezTo>
                    <a:pt x="70" y="25"/>
                    <a:pt x="75" y="20"/>
                    <a:pt x="82" y="20"/>
                  </a:cubicBezTo>
                  <a:cubicBezTo>
                    <a:pt x="85" y="20"/>
                    <a:pt x="87" y="20"/>
                    <a:pt x="88" y="21"/>
                  </a:cubicBezTo>
                  <a:cubicBezTo>
                    <a:pt x="87" y="24"/>
                    <a:pt x="87" y="24"/>
                    <a:pt x="87" y="24"/>
                  </a:cubicBezTo>
                  <a:cubicBezTo>
                    <a:pt x="86" y="24"/>
                    <a:pt x="85" y="23"/>
                    <a:pt x="82" y="23"/>
                  </a:cubicBezTo>
                  <a:cubicBezTo>
                    <a:pt x="77" y="23"/>
                    <a:pt x="74" y="27"/>
                    <a:pt x="74" y="32"/>
                  </a:cubicBezTo>
                  <a:cubicBezTo>
                    <a:pt x="74" y="37"/>
                    <a:pt x="78" y="40"/>
                    <a:pt x="82" y="40"/>
                  </a:cubicBezTo>
                  <a:close/>
                  <a:moveTo>
                    <a:pt x="69" y="43"/>
                  </a:moveTo>
                  <a:cubicBezTo>
                    <a:pt x="64" y="43"/>
                    <a:pt x="64" y="43"/>
                    <a:pt x="64" y="43"/>
                  </a:cubicBezTo>
                  <a:cubicBezTo>
                    <a:pt x="54" y="27"/>
                    <a:pt x="54" y="27"/>
                    <a:pt x="54" y="27"/>
                  </a:cubicBezTo>
                  <a:cubicBezTo>
                    <a:pt x="51" y="31"/>
                    <a:pt x="51" y="31"/>
                    <a:pt x="51" y="31"/>
                  </a:cubicBezTo>
                  <a:cubicBezTo>
                    <a:pt x="51" y="43"/>
                    <a:pt x="51" y="43"/>
                    <a:pt x="51" y="43"/>
                  </a:cubicBezTo>
                  <a:cubicBezTo>
                    <a:pt x="47" y="43"/>
                    <a:pt x="47" y="43"/>
                    <a:pt x="47" y="43"/>
                  </a:cubicBezTo>
                  <a:cubicBezTo>
                    <a:pt x="47" y="14"/>
                    <a:pt x="47" y="14"/>
                    <a:pt x="47" y="14"/>
                  </a:cubicBezTo>
                  <a:cubicBezTo>
                    <a:pt x="51" y="14"/>
                    <a:pt x="51" y="14"/>
                    <a:pt x="51" y="14"/>
                  </a:cubicBezTo>
                  <a:cubicBezTo>
                    <a:pt x="51" y="26"/>
                    <a:pt x="51" y="26"/>
                    <a:pt x="51" y="26"/>
                  </a:cubicBezTo>
                  <a:cubicBezTo>
                    <a:pt x="51" y="26"/>
                    <a:pt x="51" y="26"/>
                    <a:pt x="51" y="26"/>
                  </a:cubicBezTo>
                  <a:cubicBezTo>
                    <a:pt x="52" y="25"/>
                    <a:pt x="53" y="24"/>
                    <a:pt x="53" y="23"/>
                  </a:cubicBezTo>
                  <a:cubicBezTo>
                    <a:pt x="61" y="14"/>
                    <a:pt x="61" y="14"/>
                    <a:pt x="61" y="14"/>
                  </a:cubicBezTo>
                  <a:cubicBezTo>
                    <a:pt x="66" y="14"/>
                    <a:pt x="66" y="14"/>
                    <a:pt x="66" y="14"/>
                  </a:cubicBezTo>
                  <a:cubicBezTo>
                    <a:pt x="57" y="25"/>
                    <a:pt x="57" y="25"/>
                    <a:pt x="57" y="25"/>
                  </a:cubicBezTo>
                  <a:lnTo>
                    <a:pt x="69" y="43"/>
                  </a:lnTo>
                  <a:close/>
                  <a:moveTo>
                    <a:pt x="115" y="14"/>
                  </a:moveTo>
                  <a:cubicBezTo>
                    <a:pt x="119" y="14"/>
                    <a:pt x="119" y="14"/>
                    <a:pt x="119" y="14"/>
                  </a:cubicBezTo>
                  <a:cubicBezTo>
                    <a:pt x="119" y="43"/>
                    <a:pt x="119" y="43"/>
                    <a:pt x="119" y="43"/>
                  </a:cubicBezTo>
                  <a:cubicBezTo>
                    <a:pt x="115" y="43"/>
                    <a:pt x="115" y="43"/>
                    <a:pt x="115" y="43"/>
                  </a:cubicBezTo>
                  <a:lnTo>
                    <a:pt x="115" y="14"/>
                  </a:lnTo>
                  <a:close/>
                  <a:moveTo>
                    <a:pt x="178" y="107"/>
                  </a:moveTo>
                  <a:cubicBezTo>
                    <a:pt x="178" y="122"/>
                    <a:pt x="166" y="134"/>
                    <a:pt x="151" y="134"/>
                  </a:cubicBezTo>
                  <a:cubicBezTo>
                    <a:pt x="109" y="134"/>
                    <a:pt x="109" y="134"/>
                    <a:pt x="109" y="134"/>
                  </a:cubicBezTo>
                  <a:cubicBezTo>
                    <a:pt x="109" y="131"/>
                    <a:pt x="109" y="131"/>
                    <a:pt x="109" y="131"/>
                  </a:cubicBezTo>
                  <a:cubicBezTo>
                    <a:pt x="108" y="131"/>
                    <a:pt x="108" y="131"/>
                    <a:pt x="108" y="131"/>
                  </a:cubicBezTo>
                  <a:cubicBezTo>
                    <a:pt x="126" y="128"/>
                    <a:pt x="139" y="117"/>
                    <a:pt x="139" y="103"/>
                  </a:cubicBezTo>
                  <a:cubicBezTo>
                    <a:pt x="59" y="103"/>
                    <a:pt x="59" y="103"/>
                    <a:pt x="59" y="103"/>
                  </a:cubicBezTo>
                  <a:cubicBezTo>
                    <a:pt x="59" y="117"/>
                    <a:pt x="72" y="128"/>
                    <a:pt x="90" y="131"/>
                  </a:cubicBezTo>
                  <a:cubicBezTo>
                    <a:pt x="89" y="131"/>
                    <a:pt x="89" y="131"/>
                    <a:pt x="89" y="131"/>
                  </a:cubicBezTo>
                  <a:cubicBezTo>
                    <a:pt x="89" y="134"/>
                    <a:pt x="89" y="134"/>
                    <a:pt x="89" y="134"/>
                  </a:cubicBezTo>
                  <a:cubicBezTo>
                    <a:pt x="37" y="134"/>
                    <a:pt x="37" y="134"/>
                    <a:pt x="37" y="134"/>
                  </a:cubicBezTo>
                  <a:cubicBezTo>
                    <a:pt x="22" y="134"/>
                    <a:pt x="10" y="122"/>
                    <a:pt x="10" y="107"/>
                  </a:cubicBezTo>
                  <a:cubicBezTo>
                    <a:pt x="10" y="40"/>
                    <a:pt x="10" y="40"/>
                    <a:pt x="10" y="40"/>
                  </a:cubicBezTo>
                  <a:cubicBezTo>
                    <a:pt x="10" y="26"/>
                    <a:pt x="22" y="14"/>
                    <a:pt x="37" y="14"/>
                  </a:cubicBezTo>
                  <a:cubicBezTo>
                    <a:pt x="37" y="49"/>
                    <a:pt x="37" y="49"/>
                    <a:pt x="37" y="49"/>
                  </a:cubicBezTo>
                  <a:cubicBezTo>
                    <a:pt x="131" y="49"/>
                    <a:pt x="131" y="49"/>
                    <a:pt x="131" y="49"/>
                  </a:cubicBezTo>
                  <a:cubicBezTo>
                    <a:pt x="131" y="14"/>
                    <a:pt x="131" y="14"/>
                    <a:pt x="131" y="14"/>
                  </a:cubicBezTo>
                  <a:cubicBezTo>
                    <a:pt x="151" y="14"/>
                    <a:pt x="151" y="14"/>
                    <a:pt x="151" y="14"/>
                  </a:cubicBezTo>
                  <a:cubicBezTo>
                    <a:pt x="166" y="14"/>
                    <a:pt x="178" y="26"/>
                    <a:pt x="178" y="40"/>
                  </a:cubicBezTo>
                  <a:lnTo>
                    <a:pt x="178" y="107"/>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012" name="Freeform 384"/>
            <p:cNvSpPr/>
            <p:nvPr/>
          </p:nvSpPr>
          <p:spPr bwMode="auto">
            <a:xfrm>
              <a:off x="155629" y="51413"/>
              <a:ext cx="15285" cy="14590"/>
            </a:xfrm>
            <a:custGeom>
              <a:avLst/>
              <a:gdLst>
                <a:gd name="T0" fmla="*/ 0 w 9"/>
                <a:gd name="T1" fmla="*/ 2147483647 h 9"/>
                <a:gd name="T2" fmla="*/ 2147483647 w 9"/>
                <a:gd name="T3" fmla="*/ 2147483647 h 9"/>
                <a:gd name="T4" fmla="*/ 2147483647 w 9"/>
                <a:gd name="T5" fmla="*/ 2147483647 h 9"/>
                <a:gd name="T6" fmla="*/ 2147483647 w 9"/>
                <a:gd name="T7" fmla="*/ 2147483647 h 9"/>
                <a:gd name="T8" fmla="*/ 2147483647 w 9"/>
                <a:gd name="T9" fmla="*/ 0 h 9"/>
                <a:gd name="T10" fmla="*/ 0 w 9"/>
                <a:gd name="T11" fmla="*/ 2147483647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9">
                  <a:moveTo>
                    <a:pt x="0" y="5"/>
                  </a:moveTo>
                  <a:cubicBezTo>
                    <a:pt x="0" y="8"/>
                    <a:pt x="2" y="9"/>
                    <a:pt x="4" y="9"/>
                  </a:cubicBezTo>
                  <a:cubicBezTo>
                    <a:pt x="7" y="9"/>
                    <a:pt x="9" y="7"/>
                    <a:pt x="9" y="5"/>
                  </a:cubicBezTo>
                  <a:cubicBezTo>
                    <a:pt x="9" y="5"/>
                    <a:pt x="9" y="4"/>
                    <a:pt x="9" y="4"/>
                  </a:cubicBezTo>
                  <a:cubicBezTo>
                    <a:pt x="9" y="0"/>
                    <a:pt x="9" y="0"/>
                    <a:pt x="9" y="0"/>
                  </a:cubicBezTo>
                  <a:cubicBezTo>
                    <a:pt x="5" y="0"/>
                    <a:pt x="0" y="1"/>
                    <a:pt x="0" y="5"/>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013" name="Freeform 385"/>
            <p:cNvSpPr>
              <a:spLocks noEditPoints="1"/>
            </p:cNvSpPr>
            <p:nvPr/>
          </p:nvSpPr>
          <p:spPr bwMode="auto">
            <a:xfrm>
              <a:off x="96574" y="87541"/>
              <a:ext cx="149376" cy="80594"/>
            </a:xfrm>
            <a:custGeom>
              <a:avLst/>
              <a:gdLst>
                <a:gd name="T0" fmla="*/ 2147483647 w 91"/>
                <a:gd name="T1" fmla="*/ 2147483647 h 49"/>
                <a:gd name="T2" fmla="*/ 2147483647 w 91"/>
                <a:gd name="T3" fmla="*/ 2147483647 h 49"/>
                <a:gd name="T4" fmla="*/ 2147483647 w 91"/>
                <a:gd name="T5" fmla="*/ 2147483647 h 49"/>
                <a:gd name="T6" fmla="*/ 2147483647 w 91"/>
                <a:gd name="T7" fmla="*/ 2147483647 h 49"/>
                <a:gd name="T8" fmla="*/ 2147483647 w 91"/>
                <a:gd name="T9" fmla="*/ 2147483647 h 49"/>
                <a:gd name="T10" fmla="*/ 2147483647 w 91"/>
                <a:gd name="T11" fmla="*/ 2147483647 h 49"/>
                <a:gd name="T12" fmla="*/ 2147483647 w 91"/>
                <a:gd name="T13" fmla="*/ 2147483647 h 49"/>
                <a:gd name="T14" fmla="*/ 2147483647 w 91"/>
                <a:gd name="T15" fmla="*/ 2147483647 h 49"/>
                <a:gd name="T16" fmla="*/ 2147483647 w 91"/>
                <a:gd name="T17" fmla="*/ 2147483647 h 49"/>
                <a:gd name="T18" fmla="*/ 2147483647 w 91"/>
                <a:gd name="T19" fmla="*/ 2147483647 h 49"/>
                <a:gd name="T20" fmla="*/ 0 w 91"/>
                <a:gd name="T21" fmla="*/ 2147483647 h 49"/>
                <a:gd name="T22" fmla="*/ 2147483647 w 91"/>
                <a:gd name="T23" fmla="*/ 2147483647 h 49"/>
                <a:gd name="T24" fmla="*/ 2147483647 w 91"/>
                <a:gd name="T25" fmla="*/ 2147483647 h 49"/>
                <a:gd name="T26" fmla="*/ 2147483647 w 91"/>
                <a:gd name="T27" fmla="*/ 2147483647 h 49"/>
                <a:gd name="T28" fmla="*/ 2147483647 w 91"/>
                <a:gd name="T29" fmla="*/ 2147483647 h 49"/>
                <a:gd name="T30" fmla="*/ 2147483647 w 91"/>
                <a:gd name="T31" fmla="*/ 2147483647 h 49"/>
                <a:gd name="T32" fmla="*/ 2147483647 w 91"/>
                <a:gd name="T33" fmla="*/ 2147483647 h 49"/>
                <a:gd name="T34" fmla="*/ 2147483647 w 91"/>
                <a:gd name="T35" fmla="*/ 2147483647 h 49"/>
                <a:gd name="T36" fmla="*/ 2147483647 w 91"/>
                <a:gd name="T37" fmla="*/ 2147483647 h 49"/>
                <a:gd name="T38" fmla="*/ 2147483647 w 91"/>
                <a:gd name="T39" fmla="*/ 2147483647 h 49"/>
                <a:gd name="T40" fmla="*/ 2147483647 w 91"/>
                <a:gd name="T41" fmla="*/ 2147483647 h 49"/>
                <a:gd name="T42" fmla="*/ 2147483647 w 91"/>
                <a:gd name="T43" fmla="*/ 2147483647 h 49"/>
                <a:gd name="T44" fmla="*/ 2147483647 w 91"/>
                <a:gd name="T45" fmla="*/ 2147483647 h 49"/>
                <a:gd name="T46" fmla="*/ 2147483647 w 91"/>
                <a:gd name="T47" fmla="*/ 2147483647 h 49"/>
                <a:gd name="T48" fmla="*/ 2147483647 w 91"/>
                <a:gd name="T49" fmla="*/ 2147483647 h 49"/>
                <a:gd name="T50" fmla="*/ 2147483647 w 91"/>
                <a:gd name="T51" fmla="*/ 2147483647 h 49"/>
                <a:gd name="T52" fmla="*/ 2147483647 w 91"/>
                <a:gd name="T53" fmla="*/ 2147483647 h 49"/>
                <a:gd name="T54" fmla="*/ 2147483647 w 91"/>
                <a:gd name="T55" fmla="*/ 2147483647 h 49"/>
                <a:gd name="T56" fmla="*/ 2147483647 w 91"/>
                <a:gd name="T57" fmla="*/ 2147483647 h 49"/>
                <a:gd name="T58" fmla="*/ 2147483647 w 91"/>
                <a:gd name="T59" fmla="*/ 2147483647 h 49"/>
                <a:gd name="T60" fmla="*/ 2147483647 w 91"/>
                <a:gd name="T61" fmla="*/ 2147483647 h 49"/>
                <a:gd name="T62" fmla="*/ 2147483647 w 91"/>
                <a:gd name="T63" fmla="*/ 2147483647 h 49"/>
                <a:gd name="T64" fmla="*/ 2147483647 w 91"/>
                <a:gd name="T65" fmla="*/ 2147483647 h 49"/>
                <a:gd name="T66" fmla="*/ 2147483647 w 91"/>
                <a:gd name="T67" fmla="*/ 2147483647 h 49"/>
                <a:gd name="T68" fmla="*/ 2147483647 w 91"/>
                <a:gd name="T69" fmla="*/ 2147483647 h 4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1" h="49">
                  <a:moveTo>
                    <a:pt x="60" y="36"/>
                  </a:moveTo>
                  <a:cubicBezTo>
                    <a:pt x="78" y="1"/>
                    <a:pt x="78" y="1"/>
                    <a:pt x="78" y="1"/>
                  </a:cubicBezTo>
                  <a:cubicBezTo>
                    <a:pt x="75" y="0"/>
                    <a:pt x="75" y="0"/>
                    <a:pt x="75" y="0"/>
                  </a:cubicBezTo>
                  <a:cubicBezTo>
                    <a:pt x="55" y="39"/>
                    <a:pt x="55" y="39"/>
                    <a:pt x="55" y="39"/>
                  </a:cubicBezTo>
                  <a:cubicBezTo>
                    <a:pt x="47" y="39"/>
                    <a:pt x="47" y="39"/>
                    <a:pt x="47" y="39"/>
                  </a:cubicBezTo>
                  <a:cubicBezTo>
                    <a:pt x="47" y="37"/>
                    <a:pt x="49" y="35"/>
                    <a:pt x="50" y="32"/>
                  </a:cubicBezTo>
                  <a:cubicBezTo>
                    <a:pt x="51" y="32"/>
                    <a:pt x="51" y="32"/>
                    <a:pt x="51" y="32"/>
                  </a:cubicBezTo>
                  <a:cubicBezTo>
                    <a:pt x="52" y="30"/>
                    <a:pt x="52" y="27"/>
                    <a:pt x="50" y="26"/>
                  </a:cubicBezTo>
                  <a:cubicBezTo>
                    <a:pt x="49" y="25"/>
                    <a:pt x="47" y="26"/>
                    <a:pt x="43" y="30"/>
                  </a:cubicBezTo>
                  <a:cubicBezTo>
                    <a:pt x="40" y="34"/>
                    <a:pt x="41" y="35"/>
                    <a:pt x="43" y="37"/>
                  </a:cubicBezTo>
                  <a:cubicBezTo>
                    <a:pt x="43" y="38"/>
                    <a:pt x="43" y="38"/>
                    <a:pt x="44" y="39"/>
                  </a:cubicBezTo>
                  <a:cubicBezTo>
                    <a:pt x="41" y="39"/>
                    <a:pt x="41" y="39"/>
                    <a:pt x="41" y="39"/>
                  </a:cubicBezTo>
                  <a:cubicBezTo>
                    <a:pt x="41" y="38"/>
                    <a:pt x="41" y="37"/>
                    <a:pt x="40" y="37"/>
                  </a:cubicBezTo>
                  <a:cubicBezTo>
                    <a:pt x="40" y="36"/>
                    <a:pt x="41" y="35"/>
                    <a:pt x="41" y="34"/>
                  </a:cubicBezTo>
                  <a:cubicBezTo>
                    <a:pt x="41" y="31"/>
                    <a:pt x="39" y="29"/>
                    <a:pt x="36" y="28"/>
                  </a:cubicBezTo>
                  <a:cubicBezTo>
                    <a:pt x="33" y="28"/>
                    <a:pt x="31" y="29"/>
                    <a:pt x="29" y="31"/>
                  </a:cubicBezTo>
                  <a:cubicBezTo>
                    <a:pt x="28" y="30"/>
                    <a:pt x="27" y="29"/>
                    <a:pt x="26" y="28"/>
                  </a:cubicBezTo>
                  <a:cubicBezTo>
                    <a:pt x="20" y="26"/>
                    <a:pt x="18" y="25"/>
                    <a:pt x="17" y="26"/>
                  </a:cubicBezTo>
                  <a:cubicBezTo>
                    <a:pt x="16" y="28"/>
                    <a:pt x="17" y="30"/>
                    <a:pt x="21" y="36"/>
                  </a:cubicBezTo>
                  <a:cubicBezTo>
                    <a:pt x="21" y="37"/>
                    <a:pt x="22" y="38"/>
                    <a:pt x="23" y="39"/>
                  </a:cubicBezTo>
                  <a:cubicBezTo>
                    <a:pt x="0" y="39"/>
                    <a:pt x="0" y="39"/>
                    <a:pt x="0" y="39"/>
                  </a:cubicBezTo>
                  <a:cubicBezTo>
                    <a:pt x="0" y="49"/>
                    <a:pt x="0" y="49"/>
                    <a:pt x="0" y="49"/>
                  </a:cubicBezTo>
                  <a:cubicBezTo>
                    <a:pt x="80" y="49"/>
                    <a:pt x="80" y="49"/>
                    <a:pt x="80" y="49"/>
                  </a:cubicBezTo>
                  <a:cubicBezTo>
                    <a:pt x="80" y="39"/>
                    <a:pt x="80" y="39"/>
                    <a:pt x="80" y="39"/>
                  </a:cubicBezTo>
                  <a:cubicBezTo>
                    <a:pt x="61" y="39"/>
                    <a:pt x="61" y="39"/>
                    <a:pt x="61" y="39"/>
                  </a:cubicBezTo>
                  <a:cubicBezTo>
                    <a:pt x="91" y="5"/>
                    <a:pt x="91" y="5"/>
                    <a:pt x="91" y="5"/>
                  </a:cubicBezTo>
                  <a:cubicBezTo>
                    <a:pt x="89" y="4"/>
                    <a:pt x="89" y="4"/>
                    <a:pt x="89" y="4"/>
                  </a:cubicBezTo>
                  <a:lnTo>
                    <a:pt x="60" y="36"/>
                  </a:lnTo>
                  <a:close/>
                  <a:moveTo>
                    <a:pt x="45" y="31"/>
                  </a:moveTo>
                  <a:cubicBezTo>
                    <a:pt x="47" y="28"/>
                    <a:pt x="49" y="28"/>
                    <a:pt x="49" y="28"/>
                  </a:cubicBezTo>
                  <a:cubicBezTo>
                    <a:pt x="49" y="28"/>
                    <a:pt x="49" y="28"/>
                    <a:pt x="49" y="28"/>
                  </a:cubicBezTo>
                  <a:cubicBezTo>
                    <a:pt x="50" y="28"/>
                    <a:pt x="50" y="30"/>
                    <a:pt x="49" y="31"/>
                  </a:cubicBezTo>
                  <a:cubicBezTo>
                    <a:pt x="49" y="31"/>
                    <a:pt x="49" y="31"/>
                    <a:pt x="49" y="31"/>
                  </a:cubicBezTo>
                  <a:cubicBezTo>
                    <a:pt x="48" y="33"/>
                    <a:pt x="46" y="35"/>
                    <a:pt x="45" y="37"/>
                  </a:cubicBezTo>
                  <a:cubicBezTo>
                    <a:pt x="45" y="36"/>
                    <a:pt x="44" y="36"/>
                    <a:pt x="44" y="36"/>
                  </a:cubicBezTo>
                  <a:cubicBezTo>
                    <a:pt x="43" y="34"/>
                    <a:pt x="42" y="34"/>
                    <a:pt x="45" y="31"/>
                  </a:cubicBezTo>
                  <a:close/>
                  <a:moveTo>
                    <a:pt x="29" y="39"/>
                  </a:moveTo>
                  <a:cubicBezTo>
                    <a:pt x="30" y="38"/>
                    <a:pt x="31" y="38"/>
                    <a:pt x="32" y="37"/>
                  </a:cubicBezTo>
                  <a:cubicBezTo>
                    <a:pt x="33" y="38"/>
                    <a:pt x="33" y="38"/>
                    <a:pt x="33" y="39"/>
                  </a:cubicBezTo>
                  <a:lnTo>
                    <a:pt x="29" y="39"/>
                  </a:lnTo>
                  <a:close/>
                  <a:moveTo>
                    <a:pt x="34" y="36"/>
                  </a:moveTo>
                  <a:cubicBezTo>
                    <a:pt x="36" y="36"/>
                    <a:pt x="37" y="36"/>
                    <a:pt x="38" y="37"/>
                  </a:cubicBezTo>
                  <a:cubicBezTo>
                    <a:pt x="38" y="37"/>
                    <a:pt x="38" y="37"/>
                    <a:pt x="38" y="37"/>
                  </a:cubicBezTo>
                  <a:cubicBezTo>
                    <a:pt x="37" y="37"/>
                    <a:pt x="37" y="38"/>
                    <a:pt x="37" y="39"/>
                  </a:cubicBezTo>
                  <a:cubicBezTo>
                    <a:pt x="36" y="39"/>
                    <a:pt x="36" y="39"/>
                    <a:pt x="36" y="39"/>
                  </a:cubicBezTo>
                  <a:cubicBezTo>
                    <a:pt x="35" y="38"/>
                    <a:pt x="35" y="37"/>
                    <a:pt x="34" y="36"/>
                  </a:cubicBezTo>
                  <a:close/>
                  <a:moveTo>
                    <a:pt x="39" y="39"/>
                  </a:moveTo>
                  <a:cubicBezTo>
                    <a:pt x="39" y="39"/>
                    <a:pt x="39" y="39"/>
                    <a:pt x="39" y="39"/>
                  </a:cubicBezTo>
                  <a:cubicBezTo>
                    <a:pt x="39" y="38"/>
                    <a:pt x="39" y="38"/>
                    <a:pt x="39" y="38"/>
                  </a:cubicBezTo>
                  <a:lnTo>
                    <a:pt x="39" y="39"/>
                  </a:lnTo>
                  <a:close/>
                  <a:moveTo>
                    <a:pt x="35" y="30"/>
                  </a:moveTo>
                  <a:cubicBezTo>
                    <a:pt x="36" y="30"/>
                    <a:pt x="36" y="30"/>
                    <a:pt x="36" y="30"/>
                  </a:cubicBezTo>
                  <a:cubicBezTo>
                    <a:pt x="38" y="31"/>
                    <a:pt x="39" y="32"/>
                    <a:pt x="39" y="34"/>
                  </a:cubicBezTo>
                  <a:cubicBezTo>
                    <a:pt x="39" y="34"/>
                    <a:pt x="39" y="35"/>
                    <a:pt x="39" y="35"/>
                  </a:cubicBezTo>
                  <a:cubicBezTo>
                    <a:pt x="37" y="34"/>
                    <a:pt x="35" y="34"/>
                    <a:pt x="33" y="35"/>
                  </a:cubicBezTo>
                  <a:cubicBezTo>
                    <a:pt x="32" y="34"/>
                    <a:pt x="32" y="33"/>
                    <a:pt x="31" y="32"/>
                  </a:cubicBezTo>
                  <a:cubicBezTo>
                    <a:pt x="32" y="31"/>
                    <a:pt x="33" y="30"/>
                    <a:pt x="35" y="30"/>
                  </a:cubicBezTo>
                  <a:close/>
                  <a:moveTo>
                    <a:pt x="18" y="27"/>
                  </a:moveTo>
                  <a:cubicBezTo>
                    <a:pt x="19" y="27"/>
                    <a:pt x="20" y="27"/>
                    <a:pt x="25" y="30"/>
                  </a:cubicBezTo>
                  <a:cubicBezTo>
                    <a:pt x="26" y="31"/>
                    <a:pt x="27" y="31"/>
                    <a:pt x="28" y="32"/>
                  </a:cubicBezTo>
                  <a:cubicBezTo>
                    <a:pt x="27" y="33"/>
                    <a:pt x="27" y="34"/>
                    <a:pt x="26" y="34"/>
                  </a:cubicBezTo>
                  <a:cubicBezTo>
                    <a:pt x="25" y="35"/>
                    <a:pt x="24" y="37"/>
                    <a:pt x="24" y="37"/>
                  </a:cubicBezTo>
                  <a:cubicBezTo>
                    <a:pt x="24" y="37"/>
                    <a:pt x="23" y="37"/>
                    <a:pt x="22" y="35"/>
                  </a:cubicBezTo>
                  <a:cubicBezTo>
                    <a:pt x="21" y="32"/>
                    <a:pt x="18" y="28"/>
                    <a:pt x="18" y="27"/>
                  </a:cubicBezTo>
                  <a:close/>
                  <a:moveTo>
                    <a:pt x="28" y="35"/>
                  </a:moveTo>
                  <a:cubicBezTo>
                    <a:pt x="28" y="35"/>
                    <a:pt x="29" y="34"/>
                    <a:pt x="29" y="34"/>
                  </a:cubicBezTo>
                  <a:cubicBezTo>
                    <a:pt x="30" y="34"/>
                    <a:pt x="30" y="35"/>
                    <a:pt x="31" y="35"/>
                  </a:cubicBezTo>
                  <a:cubicBezTo>
                    <a:pt x="29" y="36"/>
                    <a:pt x="27" y="37"/>
                    <a:pt x="25" y="39"/>
                  </a:cubicBezTo>
                  <a:cubicBezTo>
                    <a:pt x="25" y="39"/>
                    <a:pt x="25" y="39"/>
                    <a:pt x="25" y="39"/>
                  </a:cubicBezTo>
                  <a:cubicBezTo>
                    <a:pt x="26" y="38"/>
                    <a:pt x="27" y="37"/>
                    <a:pt x="28" y="35"/>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8001" name="组合 502"/>
          <p:cNvGrpSpPr/>
          <p:nvPr/>
        </p:nvGrpSpPr>
        <p:grpSpPr bwMode="auto">
          <a:xfrm>
            <a:off x="7415213" y="4456694"/>
            <a:ext cx="240506" cy="276310"/>
            <a:chOff x="0" y="0"/>
            <a:chExt cx="289721" cy="332100"/>
          </a:xfrm>
        </p:grpSpPr>
        <p:sp>
          <p:nvSpPr>
            <p:cNvPr id="38005" name="Oval 392"/>
            <p:cNvSpPr>
              <a:spLocks noChangeArrowheads="1"/>
            </p:cNvSpPr>
            <p:nvPr/>
          </p:nvSpPr>
          <p:spPr bwMode="auto">
            <a:xfrm>
              <a:off x="118806" y="0"/>
              <a:ext cx="56971" cy="59056"/>
            </a:xfrm>
            <a:prstGeom prst="ellipse">
              <a:avLst/>
            </a:pr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endParaRPr lang="zh-CN" altLang="en-US">
                <a:solidFill>
                  <a:srgbClr val="000000"/>
                </a:solidFill>
              </a:endParaRPr>
            </a:p>
          </p:txBody>
        </p:sp>
        <p:sp>
          <p:nvSpPr>
            <p:cNvPr id="38006" name="Freeform 393"/>
            <p:cNvSpPr/>
            <p:nvPr/>
          </p:nvSpPr>
          <p:spPr bwMode="auto">
            <a:xfrm>
              <a:off x="193841" y="169524"/>
              <a:ext cx="28486" cy="31265"/>
            </a:xfrm>
            <a:custGeom>
              <a:avLst/>
              <a:gdLst>
                <a:gd name="T0" fmla="*/ 0 w 41"/>
                <a:gd name="T1" fmla="*/ 2147483647 h 45"/>
                <a:gd name="T2" fmla="*/ 2147483647 w 41"/>
                <a:gd name="T3" fmla="*/ 2147483647 h 45"/>
                <a:gd name="T4" fmla="*/ 2147483647 w 41"/>
                <a:gd name="T5" fmla="*/ 2147483647 h 45"/>
                <a:gd name="T6" fmla="*/ 2147483647 w 41"/>
                <a:gd name="T7" fmla="*/ 0 h 45"/>
                <a:gd name="T8" fmla="*/ 0 w 41"/>
                <a:gd name="T9" fmla="*/ 2147483647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45">
                  <a:moveTo>
                    <a:pt x="0" y="9"/>
                  </a:moveTo>
                  <a:lnTo>
                    <a:pt x="31" y="45"/>
                  </a:lnTo>
                  <a:lnTo>
                    <a:pt x="41" y="35"/>
                  </a:lnTo>
                  <a:lnTo>
                    <a:pt x="12" y="0"/>
                  </a:lnTo>
                  <a:lnTo>
                    <a:pt x="0" y="9"/>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007" name="Freeform 394"/>
            <p:cNvSpPr>
              <a:spLocks noEditPoints="1"/>
            </p:cNvSpPr>
            <p:nvPr/>
          </p:nvSpPr>
          <p:spPr bwMode="auto">
            <a:xfrm>
              <a:off x="10421" y="67392"/>
              <a:ext cx="270961" cy="264708"/>
            </a:xfrm>
            <a:custGeom>
              <a:avLst/>
              <a:gdLst>
                <a:gd name="T0" fmla="*/ 2147483647 w 165"/>
                <a:gd name="T1" fmla="*/ 2147483647 h 161"/>
                <a:gd name="T2" fmla="*/ 2147483647 w 165"/>
                <a:gd name="T3" fmla="*/ 2147483647 h 161"/>
                <a:gd name="T4" fmla="*/ 2147483647 w 165"/>
                <a:gd name="T5" fmla="*/ 2147483647 h 161"/>
                <a:gd name="T6" fmla="*/ 2147483647 w 165"/>
                <a:gd name="T7" fmla="*/ 2147483647 h 161"/>
                <a:gd name="T8" fmla="*/ 2147483647 w 165"/>
                <a:gd name="T9" fmla="*/ 2147483647 h 161"/>
                <a:gd name="T10" fmla="*/ 2147483647 w 165"/>
                <a:gd name="T11" fmla="*/ 0 h 161"/>
                <a:gd name="T12" fmla="*/ 2147483647 w 165"/>
                <a:gd name="T13" fmla="*/ 0 h 161"/>
                <a:gd name="T14" fmla="*/ 2147483647 w 165"/>
                <a:gd name="T15" fmla="*/ 0 h 161"/>
                <a:gd name="T16" fmla="*/ 2147483647 w 165"/>
                <a:gd name="T17" fmla="*/ 0 h 161"/>
                <a:gd name="T18" fmla="*/ 2147483647 w 165"/>
                <a:gd name="T19" fmla="*/ 2147483647 h 161"/>
                <a:gd name="T20" fmla="*/ 2147483647 w 165"/>
                <a:gd name="T21" fmla="*/ 2147483647 h 161"/>
                <a:gd name="T22" fmla="*/ 2147483647 w 165"/>
                <a:gd name="T23" fmla="*/ 2147483647 h 161"/>
                <a:gd name="T24" fmla="*/ 2147483647 w 165"/>
                <a:gd name="T25" fmla="*/ 2147483647 h 161"/>
                <a:gd name="T26" fmla="*/ 2147483647 w 165"/>
                <a:gd name="T27" fmla="*/ 2147483647 h 161"/>
                <a:gd name="T28" fmla="*/ 2147483647 w 165"/>
                <a:gd name="T29" fmla="*/ 2147483647 h 161"/>
                <a:gd name="T30" fmla="*/ 0 w 165"/>
                <a:gd name="T31" fmla="*/ 2147483647 h 161"/>
                <a:gd name="T32" fmla="*/ 2147483647 w 165"/>
                <a:gd name="T33" fmla="*/ 2147483647 h 161"/>
                <a:gd name="T34" fmla="*/ 2147483647 w 165"/>
                <a:gd name="T35" fmla="*/ 2147483647 h 161"/>
                <a:gd name="T36" fmla="*/ 2147483647 w 165"/>
                <a:gd name="T37" fmla="*/ 2147483647 h 161"/>
                <a:gd name="T38" fmla="*/ 2147483647 w 165"/>
                <a:gd name="T39" fmla="*/ 2147483647 h 161"/>
                <a:gd name="T40" fmla="*/ 2147483647 w 165"/>
                <a:gd name="T41" fmla="*/ 2147483647 h 161"/>
                <a:gd name="T42" fmla="*/ 2147483647 w 165"/>
                <a:gd name="T43" fmla="*/ 2147483647 h 161"/>
                <a:gd name="T44" fmla="*/ 2147483647 w 165"/>
                <a:gd name="T45" fmla="*/ 2147483647 h 161"/>
                <a:gd name="T46" fmla="*/ 2147483647 w 165"/>
                <a:gd name="T47" fmla="*/ 2147483647 h 161"/>
                <a:gd name="T48" fmla="*/ 2147483647 w 165"/>
                <a:gd name="T49" fmla="*/ 2147483647 h 161"/>
                <a:gd name="T50" fmla="*/ 2147483647 w 165"/>
                <a:gd name="T51" fmla="*/ 2147483647 h 161"/>
                <a:gd name="T52" fmla="*/ 2147483647 w 165"/>
                <a:gd name="T53" fmla="*/ 2147483647 h 161"/>
                <a:gd name="T54" fmla="*/ 2147483647 w 165"/>
                <a:gd name="T55" fmla="*/ 2147483647 h 161"/>
                <a:gd name="T56" fmla="*/ 2147483647 w 165"/>
                <a:gd name="T57" fmla="*/ 2147483647 h 161"/>
                <a:gd name="T58" fmla="*/ 2147483647 w 165"/>
                <a:gd name="T59" fmla="*/ 2147483647 h 161"/>
                <a:gd name="T60" fmla="*/ 2147483647 w 165"/>
                <a:gd name="T61" fmla="*/ 2147483647 h 161"/>
                <a:gd name="T62" fmla="*/ 2147483647 w 165"/>
                <a:gd name="T63" fmla="*/ 2147483647 h 161"/>
                <a:gd name="T64" fmla="*/ 2147483647 w 165"/>
                <a:gd name="T65" fmla="*/ 2147483647 h 161"/>
                <a:gd name="T66" fmla="*/ 2147483647 w 165"/>
                <a:gd name="T67" fmla="*/ 2147483647 h 161"/>
                <a:gd name="T68" fmla="*/ 2147483647 w 165"/>
                <a:gd name="T69" fmla="*/ 2147483647 h 161"/>
                <a:gd name="T70" fmla="*/ 2147483647 w 165"/>
                <a:gd name="T71" fmla="*/ 2147483647 h 161"/>
                <a:gd name="T72" fmla="*/ 2147483647 w 165"/>
                <a:gd name="T73" fmla="*/ 2147483647 h 161"/>
                <a:gd name="T74" fmla="*/ 2147483647 w 165"/>
                <a:gd name="T75" fmla="*/ 2147483647 h 161"/>
                <a:gd name="T76" fmla="*/ 2147483647 w 165"/>
                <a:gd name="T77" fmla="*/ 2147483647 h 161"/>
                <a:gd name="T78" fmla="*/ 2147483647 w 165"/>
                <a:gd name="T79" fmla="*/ 2147483647 h 161"/>
                <a:gd name="T80" fmla="*/ 2147483647 w 165"/>
                <a:gd name="T81" fmla="*/ 2147483647 h 161"/>
                <a:gd name="T82" fmla="*/ 2147483647 w 165"/>
                <a:gd name="T83" fmla="*/ 2147483647 h 161"/>
                <a:gd name="T84" fmla="*/ 2147483647 w 165"/>
                <a:gd name="T85" fmla="*/ 2147483647 h 161"/>
                <a:gd name="T86" fmla="*/ 2147483647 w 165"/>
                <a:gd name="T87" fmla="*/ 2147483647 h 161"/>
                <a:gd name="T88" fmla="*/ 2147483647 w 165"/>
                <a:gd name="T89" fmla="*/ 2147483647 h 161"/>
                <a:gd name="T90" fmla="*/ 2147483647 w 165"/>
                <a:gd name="T91" fmla="*/ 2147483647 h 161"/>
                <a:gd name="T92" fmla="*/ 2147483647 w 165"/>
                <a:gd name="T93" fmla="*/ 2147483647 h 161"/>
                <a:gd name="T94" fmla="*/ 2147483647 w 165"/>
                <a:gd name="T95" fmla="*/ 2147483647 h 161"/>
                <a:gd name="T96" fmla="*/ 2147483647 w 165"/>
                <a:gd name="T97" fmla="*/ 2147483647 h 161"/>
                <a:gd name="T98" fmla="*/ 2147483647 w 165"/>
                <a:gd name="T99" fmla="*/ 2147483647 h 161"/>
                <a:gd name="T100" fmla="*/ 2147483647 w 165"/>
                <a:gd name="T101" fmla="*/ 2147483647 h 161"/>
                <a:gd name="T102" fmla="*/ 2147483647 w 165"/>
                <a:gd name="T103" fmla="*/ 2147483647 h 161"/>
                <a:gd name="T104" fmla="*/ 2147483647 w 165"/>
                <a:gd name="T105" fmla="*/ 2147483647 h 161"/>
                <a:gd name="T106" fmla="*/ 2147483647 w 165"/>
                <a:gd name="T107" fmla="*/ 2147483647 h 161"/>
                <a:gd name="T108" fmla="*/ 2147483647 w 165"/>
                <a:gd name="T109" fmla="*/ 2147483647 h 161"/>
                <a:gd name="T110" fmla="*/ 2147483647 w 165"/>
                <a:gd name="T111" fmla="*/ 2147483647 h 161"/>
                <a:gd name="T112" fmla="*/ 2147483647 w 165"/>
                <a:gd name="T113" fmla="*/ 2147483647 h 161"/>
                <a:gd name="T114" fmla="*/ 2147483647 w 165"/>
                <a:gd name="T115" fmla="*/ 2147483647 h 161"/>
                <a:gd name="T116" fmla="*/ 2147483647 w 165"/>
                <a:gd name="T117" fmla="*/ 2147483647 h 161"/>
                <a:gd name="T118" fmla="*/ 2147483647 w 165"/>
                <a:gd name="T119" fmla="*/ 2147483647 h 16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65" h="161">
                  <a:moveTo>
                    <a:pt x="147" y="34"/>
                  </a:moveTo>
                  <a:cubicBezTo>
                    <a:pt x="153" y="39"/>
                    <a:pt x="153" y="39"/>
                    <a:pt x="153" y="39"/>
                  </a:cubicBezTo>
                  <a:cubicBezTo>
                    <a:pt x="145" y="46"/>
                    <a:pt x="145" y="46"/>
                    <a:pt x="145" y="46"/>
                  </a:cubicBezTo>
                  <a:cubicBezTo>
                    <a:pt x="114" y="3"/>
                    <a:pt x="114" y="3"/>
                    <a:pt x="114" y="3"/>
                  </a:cubicBezTo>
                  <a:cubicBezTo>
                    <a:pt x="113" y="2"/>
                    <a:pt x="112" y="1"/>
                    <a:pt x="110" y="1"/>
                  </a:cubicBezTo>
                  <a:cubicBezTo>
                    <a:pt x="110" y="0"/>
                    <a:pt x="110" y="0"/>
                    <a:pt x="110" y="0"/>
                  </a:cubicBezTo>
                  <a:cubicBezTo>
                    <a:pt x="110" y="0"/>
                    <a:pt x="110" y="0"/>
                    <a:pt x="110" y="0"/>
                  </a:cubicBezTo>
                  <a:cubicBezTo>
                    <a:pt x="110" y="0"/>
                    <a:pt x="110" y="0"/>
                    <a:pt x="110" y="0"/>
                  </a:cubicBezTo>
                  <a:cubicBezTo>
                    <a:pt x="55" y="0"/>
                    <a:pt x="55" y="0"/>
                    <a:pt x="55" y="0"/>
                  </a:cubicBezTo>
                  <a:cubicBezTo>
                    <a:pt x="55" y="1"/>
                    <a:pt x="55" y="1"/>
                    <a:pt x="55" y="1"/>
                  </a:cubicBezTo>
                  <a:cubicBezTo>
                    <a:pt x="54" y="1"/>
                    <a:pt x="53" y="2"/>
                    <a:pt x="52" y="3"/>
                  </a:cubicBezTo>
                  <a:cubicBezTo>
                    <a:pt x="20" y="47"/>
                    <a:pt x="20" y="47"/>
                    <a:pt x="20" y="47"/>
                  </a:cubicBezTo>
                  <a:cubicBezTo>
                    <a:pt x="12" y="40"/>
                    <a:pt x="12" y="40"/>
                    <a:pt x="12" y="40"/>
                  </a:cubicBezTo>
                  <a:cubicBezTo>
                    <a:pt x="17" y="34"/>
                    <a:pt x="17" y="34"/>
                    <a:pt x="17" y="34"/>
                  </a:cubicBezTo>
                  <a:cubicBezTo>
                    <a:pt x="12" y="30"/>
                    <a:pt x="12" y="30"/>
                    <a:pt x="12" y="30"/>
                  </a:cubicBezTo>
                  <a:cubicBezTo>
                    <a:pt x="0" y="45"/>
                    <a:pt x="0" y="45"/>
                    <a:pt x="0" y="45"/>
                  </a:cubicBezTo>
                  <a:cubicBezTo>
                    <a:pt x="4" y="49"/>
                    <a:pt x="4" y="49"/>
                    <a:pt x="4" y="49"/>
                  </a:cubicBezTo>
                  <a:cubicBezTo>
                    <a:pt x="10" y="42"/>
                    <a:pt x="10" y="42"/>
                    <a:pt x="10" y="42"/>
                  </a:cubicBezTo>
                  <a:cubicBezTo>
                    <a:pt x="18" y="50"/>
                    <a:pt x="18" y="50"/>
                    <a:pt x="18" y="50"/>
                  </a:cubicBezTo>
                  <a:cubicBezTo>
                    <a:pt x="18" y="53"/>
                    <a:pt x="19" y="56"/>
                    <a:pt x="21" y="58"/>
                  </a:cubicBezTo>
                  <a:cubicBezTo>
                    <a:pt x="23" y="59"/>
                    <a:pt x="26" y="59"/>
                    <a:pt x="28" y="58"/>
                  </a:cubicBezTo>
                  <a:cubicBezTo>
                    <a:pt x="36" y="65"/>
                    <a:pt x="36" y="65"/>
                    <a:pt x="36" y="65"/>
                  </a:cubicBezTo>
                  <a:cubicBezTo>
                    <a:pt x="31" y="71"/>
                    <a:pt x="31" y="71"/>
                    <a:pt x="31" y="71"/>
                  </a:cubicBezTo>
                  <a:cubicBezTo>
                    <a:pt x="35" y="75"/>
                    <a:pt x="35" y="75"/>
                    <a:pt x="35" y="75"/>
                  </a:cubicBezTo>
                  <a:cubicBezTo>
                    <a:pt x="48" y="61"/>
                    <a:pt x="48" y="61"/>
                    <a:pt x="48" y="61"/>
                  </a:cubicBezTo>
                  <a:cubicBezTo>
                    <a:pt x="43" y="57"/>
                    <a:pt x="43" y="57"/>
                    <a:pt x="43" y="57"/>
                  </a:cubicBezTo>
                  <a:cubicBezTo>
                    <a:pt x="38" y="63"/>
                    <a:pt x="38" y="63"/>
                    <a:pt x="38" y="63"/>
                  </a:cubicBezTo>
                  <a:cubicBezTo>
                    <a:pt x="31" y="56"/>
                    <a:pt x="31" y="56"/>
                    <a:pt x="31" y="56"/>
                  </a:cubicBezTo>
                  <a:cubicBezTo>
                    <a:pt x="31" y="56"/>
                    <a:pt x="31" y="56"/>
                    <a:pt x="31" y="56"/>
                  </a:cubicBezTo>
                  <a:cubicBezTo>
                    <a:pt x="58" y="18"/>
                    <a:pt x="58" y="18"/>
                    <a:pt x="58" y="18"/>
                  </a:cubicBezTo>
                  <a:cubicBezTo>
                    <a:pt x="60" y="27"/>
                    <a:pt x="60" y="27"/>
                    <a:pt x="60" y="27"/>
                  </a:cubicBezTo>
                  <a:cubicBezTo>
                    <a:pt x="60" y="151"/>
                    <a:pt x="60" y="151"/>
                    <a:pt x="60" y="151"/>
                  </a:cubicBezTo>
                  <a:cubicBezTo>
                    <a:pt x="60" y="156"/>
                    <a:pt x="64" y="161"/>
                    <a:pt x="70" y="161"/>
                  </a:cubicBezTo>
                  <a:cubicBezTo>
                    <a:pt x="76" y="161"/>
                    <a:pt x="80" y="156"/>
                    <a:pt x="80" y="151"/>
                  </a:cubicBezTo>
                  <a:cubicBezTo>
                    <a:pt x="80" y="68"/>
                    <a:pt x="80" y="68"/>
                    <a:pt x="80" y="68"/>
                  </a:cubicBezTo>
                  <a:cubicBezTo>
                    <a:pt x="85" y="68"/>
                    <a:pt x="85" y="68"/>
                    <a:pt x="85" y="68"/>
                  </a:cubicBezTo>
                  <a:cubicBezTo>
                    <a:pt x="85" y="151"/>
                    <a:pt x="85" y="151"/>
                    <a:pt x="85" y="151"/>
                  </a:cubicBezTo>
                  <a:cubicBezTo>
                    <a:pt x="85" y="151"/>
                    <a:pt x="85" y="151"/>
                    <a:pt x="85" y="151"/>
                  </a:cubicBezTo>
                  <a:cubicBezTo>
                    <a:pt x="85" y="156"/>
                    <a:pt x="89" y="161"/>
                    <a:pt x="95" y="161"/>
                  </a:cubicBezTo>
                  <a:cubicBezTo>
                    <a:pt x="100" y="161"/>
                    <a:pt x="105" y="156"/>
                    <a:pt x="105" y="151"/>
                  </a:cubicBezTo>
                  <a:cubicBezTo>
                    <a:pt x="105" y="27"/>
                    <a:pt x="105" y="27"/>
                    <a:pt x="105" y="27"/>
                  </a:cubicBezTo>
                  <a:cubicBezTo>
                    <a:pt x="107" y="17"/>
                    <a:pt x="107" y="17"/>
                    <a:pt x="107" y="17"/>
                  </a:cubicBezTo>
                  <a:cubicBezTo>
                    <a:pt x="135" y="56"/>
                    <a:pt x="135" y="56"/>
                    <a:pt x="135" y="56"/>
                  </a:cubicBezTo>
                  <a:cubicBezTo>
                    <a:pt x="127" y="63"/>
                    <a:pt x="127" y="63"/>
                    <a:pt x="127" y="63"/>
                  </a:cubicBezTo>
                  <a:cubicBezTo>
                    <a:pt x="122" y="58"/>
                    <a:pt x="122" y="58"/>
                    <a:pt x="122" y="58"/>
                  </a:cubicBezTo>
                  <a:cubicBezTo>
                    <a:pt x="118" y="62"/>
                    <a:pt x="118" y="62"/>
                    <a:pt x="118" y="62"/>
                  </a:cubicBezTo>
                  <a:cubicBezTo>
                    <a:pt x="130" y="76"/>
                    <a:pt x="130" y="76"/>
                    <a:pt x="130" y="76"/>
                  </a:cubicBezTo>
                  <a:cubicBezTo>
                    <a:pt x="135" y="72"/>
                    <a:pt x="135" y="72"/>
                    <a:pt x="135" y="72"/>
                  </a:cubicBezTo>
                  <a:cubicBezTo>
                    <a:pt x="129" y="65"/>
                    <a:pt x="129" y="65"/>
                    <a:pt x="129" y="65"/>
                  </a:cubicBezTo>
                  <a:cubicBezTo>
                    <a:pt x="137" y="58"/>
                    <a:pt x="137" y="58"/>
                    <a:pt x="137" y="58"/>
                  </a:cubicBezTo>
                  <a:cubicBezTo>
                    <a:pt x="139" y="59"/>
                    <a:pt x="142" y="59"/>
                    <a:pt x="145" y="58"/>
                  </a:cubicBezTo>
                  <a:cubicBezTo>
                    <a:pt x="147" y="56"/>
                    <a:pt x="148" y="52"/>
                    <a:pt x="147" y="49"/>
                  </a:cubicBezTo>
                  <a:cubicBezTo>
                    <a:pt x="155" y="42"/>
                    <a:pt x="155" y="42"/>
                    <a:pt x="155" y="42"/>
                  </a:cubicBezTo>
                  <a:cubicBezTo>
                    <a:pt x="160" y="48"/>
                    <a:pt x="160" y="48"/>
                    <a:pt x="160" y="48"/>
                  </a:cubicBezTo>
                  <a:cubicBezTo>
                    <a:pt x="165" y="44"/>
                    <a:pt x="165" y="44"/>
                    <a:pt x="165" y="44"/>
                  </a:cubicBezTo>
                  <a:cubicBezTo>
                    <a:pt x="152" y="30"/>
                    <a:pt x="152" y="30"/>
                    <a:pt x="152" y="30"/>
                  </a:cubicBezTo>
                  <a:lnTo>
                    <a:pt x="147" y="34"/>
                  </a:lnTo>
                  <a:close/>
                  <a:moveTo>
                    <a:pt x="105" y="23"/>
                  </a:moveTo>
                  <a:cubicBezTo>
                    <a:pt x="105" y="23"/>
                    <a:pt x="105" y="23"/>
                    <a:pt x="105" y="23"/>
                  </a:cubicBezTo>
                  <a:cubicBezTo>
                    <a:pt x="105" y="23"/>
                    <a:pt x="105" y="23"/>
                    <a:pt x="105" y="23"/>
                  </a:cubicBez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008" name="Freeform 395"/>
            <p:cNvSpPr/>
            <p:nvPr/>
          </p:nvSpPr>
          <p:spPr bwMode="auto">
            <a:xfrm>
              <a:off x="261235" y="108385"/>
              <a:ext cx="28486" cy="29876"/>
            </a:xfrm>
            <a:custGeom>
              <a:avLst/>
              <a:gdLst>
                <a:gd name="T0" fmla="*/ 2147483647 w 41"/>
                <a:gd name="T1" fmla="*/ 0 h 43"/>
                <a:gd name="T2" fmla="*/ 0 w 41"/>
                <a:gd name="T3" fmla="*/ 2147483647 h 43"/>
                <a:gd name="T4" fmla="*/ 2147483647 w 41"/>
                <a:gd name="T5" fmla="*/ 2147483647 h 43"/>
                <a:gd name="T6" fmla="*/ 2147483647 w 41"/>
                <a:gd name="T7" fmla="*/ 2147483647 h 43"/>
                <a:gd name="T8" fmla="*/ 2147483647 w 41"/>
                <a:gd name="T9" fmla="*/ 0 h 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43">
                  <a:moveTo>
                    <a:pt x="10" y="0"/>
                  </a:moveTo>
                  <a:lnTo>
                    <a:pt x="0" y="10"/>
                  </a:lnTo>
                  <a:lnTo>
                    <a:pt x="29" y="43"/>
                  </a:lnTo>
                  <a:lnTo>
                    <a:pt x="41" y="33"/>
                  </a:lnTo>
                  <a:lnTo>
                    <a:pt x="10" y="0"/>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009" name="Freeform 396"/>
            <p:cNvSpPr/>
            <p:nvPr/>
          </p:nvSpPr>
          <p:spPr bwMode="auto">
            <a:xfrm>
              <a:off x="0" y="110469"/>
              <a:ext cx="28486" cy="29180"/>
            </a:xfrm>
            <a:custGeom>
              <a:avLst/>
              <a:gdLst>
                <a:gd name="T0" fmla="*/ 2147483647 w 41"/>
                <a:gd name="T1" fmla="*/ 0 h 42"/>
                <a:gd name="T2" fmla="*/ 0 w 41"/>
                <a:gd name="T3" fmla="*/ 2147483647 h 42"/>
                <a:gd name="T4" fmla="*/ 2147483647 w 41"/>
                <a:gd name="T5" fmla="*/ 2147483647 h 42"/>
                <a:gd name="T6" fmla="*/ 2147483647 w 41"/>
                <a:gd name="T7" fmla="*/ 2147483647 h 42"/>
                <a:gd name="T8" fmla="*/ 2147483647 w 41"/>
                <a:gd name="T9" fmla="*/ 0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42">
                  <a:moveTo>
                    <a:pt x="31" y="0"/>
                  </a:moveTo>
                  <a:lnTo>
                    <a:pt x="0" y="33"/>
                  </a:lnTo>
                  <a:lnTo>
                    <a:pt x="12" y="42"/>
                  </a:lnTo>
                  <a:lnTo>
                    <a:pt x="41" y="9"/>
                  </a:lnTo>
                  <a:lnTo>
                    <a:pt x="31" y="0"/>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8010" name="Freeform 397"/>
            <p:cNvSpPr/>
            <p:nvPr/>
          </p:nvSpPr>
          <p:spPr bwMode="auto">
            <a:xfrm>
              <a:off x="69477" y="169524"/>
              <a:ext cx="27791" cy="29180"/>
            </a:xfrm>
            <a:custGeom>
              <a:avLst/>
              <a:gdLst>
                <a:gd name="T0" fmla="*/ 0 w 40"/>
                <a:gd name="T1" fmla="*/ 2147483647 h 42"/>
                <a:gd name="T2" fmla="*/ 2147483647 w 40"/>
                <a:gd name="T3" fmla="*/ 2147483647 h 42"/>
                <a:gd name="T4" fmla="*/ 2147483647 w 40"/>
                <a:gd name="T5" fmla="*/ 2147483647 h 42"/>
                <a:gd name="T6" fmla="*/ 2147483647 w 40"/>
                <a:gd name="T7" fmla="*/ 0 h 42"/>
                <a:gd name="T8" fmla="*/ 0 w 40"/>
                <a:gd name="T9" fmla="*/ 2147483647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42">
                  <a:moveTo>
                    <a:pt x="0" y="33"/>
                  </a:moveTo>
                  <a:lnTo>
                    <a:pt x="9" y="42"/>
                  </a:lnTo>
                  <a:lnTo>
                    <a:pt x="40" y="7"/>
                  </a:lnTo>
                  <a:lnTo>
                    <a:pt x="31" y="0"/>
                  </a:lnTo>
                  <a:lnTo>
                    <a:pt x="0" y="33"/>
                  </a:lnTo>
                  <a:close/>
                </a:path>
              </a:pathLst>
            </a:custGeom>
            <a:solidFill>
              <a:srgbClr val="26262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8002" name="组合 264"/>
          <p:cNvGrpSpPr/>
          <p:nvPr/>
        </p:nvGrpSpPr>
        <p:grpSpPr bwMode="auto">
          <a:xfrm>
            <a:off x="559594" y="334670"/>
            <a:ext cx="7975997" cy="1376787"/>
            <a:chOff x="0" y="0"/>
            <a:chExt cx="10635290" cy="1835106"/>
          </a:xfrm>
        </p:grpSpPr>
        <p:sp>
          <p:nvSpPr>
            <p:cNvPr id="38003" name="矩形 51"/>
            <p:cNvSpPr>
              <a:spLocks noChangeArrowheads="1"/>
            </p:cNvSpPr>
            <p:nvPr/>
          </p:nvSpPr>
          <p:spPr bwMode="auto">
            <a:xfrm>
              <a:off x="0" y="0"/>
              <a:ext cx="10635290" cy="1835106"/>
            </a:xfrm>
            <a:prstGeom prst="rect">
              <a:avLst/>
            </a:prstGeom>
            <a:solidFill>
              <a:srgbClr val="6FB0A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sp>
          <p:nvSpPr>
            <p:cNvPr id="38004" name="文本框 266"/>
            <p:cNvSpPr txBox="1">
              <a:spLocks noChangeArrowheads="1"/>
            </p:cNvSpPr>
            <p:nvPr/>
          </p:nvSpPr>
          <p:spPr bwMode="auto">
            <a:xfrm>
              <a:off x="1231023" y="206497"/>
              <a:ext cx="8173243" cy="147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hangingPunct="1"/>
              <a:r>
                <a:rPr lang="zh-CN" altLang="en-US" sz="6600" b="1">
                  <a:solidFill>
                    <a:srgbClr val="FFFFFF"/>
                  </a:solidFill>
                  <a:latin typeface="微软雅黑" panose="020B0503020204020204" pitchFamily="34" charset="-122"/>
                  <a:ea typeface="微软雅黑" panose="020B0503020204020204" pitchFamily="34" charset="-122"/>
                </a:rPr>
                <a:t>赠送可编辑图标</a:t>
              </a:r>
              <a:endParaRPr lang="zh-CN" altLang="en-US" sz="6600" b="1">
                <a:solidFill>
                  <a:srgbClr val="FFFFFF"/>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2000" advClick="0" advTm="2000"/>
    </mc:Choice>
    <mc:Fallback>
      <p:transition spd="slow" advClick="0" advTm="2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p:cNvSpPr txBox="1"/>
          <p:nvPr/>
        </p:nvSpPr>
        <p:spPr>
          <a:xfrm>
            <a:off x="179512" y="193867"/>
            <a:ext cx="1107996" cy="369332"/>
          </a:xfrm>
          <a:prstGeom prst="rect">
            <a:avLst/>
          </a:prstGeom>
          <a:noFill/>
        </p:spPr>
        <p:txBody>
          <a:bodyPr wrap="none" rtlCol="0">
            <a:spAutoFit/>
          </a:bodyPr>
          <a:lstStyle/>
          <a:p>
            <a:r>
              <a:rPr lang="zh-CN" altLang="en-US" dirty="0">
                <a:solidFill>
                  <a:schemeClr val="bg1"/>
                </a:solidFill>
                <a:latin typeface="Adobe 黑体 Std R" panose="020B0400000000000000" pitchFamily="34" charset="-122"/>
                <a:ea typeface="Adobe 黑体 Std R" panose="020B0400000000000000" pitchFamily="34" charset="-122"/>
              </a:rPr>
              <a:t>选题意义</a:t>
            </a:r>
            <a:endParaRPr lang="zh-CN" altLang="en-US" dirty="0">
              <a:solidFill>
                <a:schemeClr val="bg1"/>
              </a:solidFill>
              <a:latin typeface="Adobe 黑体 Std R" panose="020B0400000000000000" pitchFamily="34" charset="-122"/>
              <a:ea typeface="Adobe 黑体 Std R" panose="020B0400000000000000" pitchFamily="34" charset="-122"/>
            </a:endParaRPr>
          </a:p>
        </p:txBody>
      </p:sp>
      <p:cxnSp>
        <p:nvCxnSpPr>
          <p:cNvPr id="34" name="直接连接符 33"/>
          <p:cNvCxnSpPr/>
          <p:nvPr/>
        </p:nvCxnSpPr>
        <p:spPr>
          <a:xfrm>
            <a:off x="251520" y="556320"/>
            <a:ext cx="85689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椭圆 7"/>
          <p:cNvSpPr/>
          <p:nvPr/>
        </p:nvSpPr>
        <p:spPr>
          <a:xfrm>
            <a:off x="2581144" y="2799384"/>
            <a:ext cx="3856079" cy="906479"/>
          </a:xfrm>
          <a:custGeom>
            <a:avLst/>
            <a:gdLst>
              <a:gd name="connsiteX0" fmla="*/ 5141438 w 5232878"/>
              <a:gd name="connsiteY0" fmla="*/ 0 h 1208638"/>
              <a:gd name="connsiteX1" fmla="*/ 2570719 w 5232878"/>
              <a:gd name="connsiteY1" fmla="*/ 1208638 h 1208638"/>
              <a:gd name="connsiteX2" fmla="*/ 0 w 5232878"/>
              <a:gd name="connsiteY2" fmla="*/ 0 h 1208638"/>
              <a:gd name="connsiteX3" fmla="*/ 5232878 w 5232878"/>
              <a:gd name="connsiteY3" fmla="*/ 91440 h 1208638"/>
              <a:gd name="connsiteX0-1" fmla="*/ 5141438 w 5141438"/>
              <a:gd name="connsiteY0-2" fmla="*/ 0 h 1208638"/>
              <a:gd name="connsiteX1-3" fmla="*/ 2570719 w 5141438"/>
              <a:gd name="connsiteY1-4" fmla="*/ 1208638 h 1208638"/>
              <a:gd name="connsiteX2-5" fmla="*/ 0 w 5141438"/>
              <a:gd name="connsiteY2-6" fmla="*/ 0 h 1208638"/>
            </a:gdLst>
            <a:ahLst/>
            <a:cxnLst>
              <a:cxn ang="0">
                <a:pos x="connsiteX0-1" y="connsiteY0-2"/>
              </a:cxn>
              <a:cxn ang="0">
                <a:pos x="connsiteX1-3" y="connsiteY1-4"/>
              </a:cxn>
              <a:cxn ang="0">
                <a:pos x="connsiteX2-5" y="connsiteY2-6"/>
              </a:cxn>
            </a:cxnLst>
            <a:rect l="l" t="t" r="r" b="b"/>
            <a:pathLst>
              <a:path w="5141438" h="1208638">
                <a:moveTo>
                  <a:pt x="5141438" y="0"/>
                </a:moveTo>
                <a:cubicBezTo>
                  <a:pt x="4741027" y="708082"/>
                  <a:pt x="3740838" y="1208638"/>
                  <a:pt x="2570719" y="1208638"/>
                </a:cubicBezTo>
                <a:cubicBezTo>
                  <a:pt x="1400600" y="1208638"/>
                  <a:pt x="400411" y="708082"/>
                  <a:pt x="0" y="0"/>
                </a:cubicBezTo>
              </a:path>
            </a:pathLst>
          </a:cu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1"/>
              </a:solidFill>
            </a:endParaRPr>
          </a:p>
        </p:txBody>
      </p:sp>
      <p:cxnSp>
        <p:nvCxnSpPr>
          <p:cNvPr id="3" name="直接连接符 2"/>
          <p:cNvCxnSpPr>
            <a:endCxn id="2" idx="1"/>
          </p:cNvCxnSpPr>
          <p:nvPr/>
        </p:nvCxnSpPr>
        <p:spPr>
          <a:xfrm>
            <a:off x="4506416" y="2350184"/>
            <a:ext cx="2768" cy="135568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TextBox 40"/>
          <p:cNvSpPr txBox="1"/>
          <p:nvPr/>
        </p:nvSpPr>
        <p:spPr>
          <a:xfrm>
            <a:off x="1736685" y="3354744"/>
            <a:ext cx="1458162" cy="377026"/>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000" dirty="0">
                <a:solidFill>
                  <a:schemeClr val="bg1">
                    <a:lumMod val="95000"/>
                  </a:schemeClr>
                </a:solidFill>
                <a:latin typeface="Adobe 黑体 Std R" panose="020B0400000000000000" pitchFamily="34" charset="-122"/>
                <a:ea typeface="Adobe 黑体 Std R" panose="020B0400000000000000" pitchFamily="34" charset="-122"/>
              </a:rPr>
              <a:t>单击此处添加</a:t>
            </a:r>
            <a:r>
              <a:rPr lang="zh-CN" altLang="en-US" sz="1000" dirty="0" smtClean="0">
                <a:solidFill>
                  <a:schemeClr val="bg1">
                    <a:lumMod val="95000"/>
                  </a:schemeClr>
                </a:solidFill>
                <a:latin typeface="Adobe 黑体 Std R" panose="020B0400000000000000" pitchFamily="34" charset="-122"/>
                <a:ea typeface="Adobe 黑体 Std R" panose="020B0400000000000000" pitchFamily="34" charset="-122"/>
              </a:rPr>
              <a:t>文本</a:t>
            </a:r>
            <a:endParaRPr lang="en-US" altLang="zh-CN" sz="1000" dirty="0" smtClean="0">
              <a:solidFill>
                <a:schemeClr val="bg1">
                  <a:lumMod val="95000"/>
                </a:schemeClr>
              </a:solidFill>
              <a:latin typeface="Adobe 黑体 Std R" panose="020B0400000000000000" pitchFamily="34" charset="-122"/>
              <a:ea typeface="Adobe 黑体 Std R" panose="020B0400000000000000" pitchFamily="34" charset="-122"/>
            </a:endParaRPr>
          </a:p>
          <a:p>
            <a:r>
              <a:rPr lang="zh-CN" altLang="en-US" sz="1000" dirty="0">
                <a:solidFill>
                  <a:schemeClr val="bg1">
                    <a:lumMod val="95000"/>
                  </a:schemeClr>
                </a:solidFill>
                <a:latin typeface="Adobe 黑体 Std R" panose="020B0400000000000000" pitchFamily="34" charset="-122"/>
                <a:ea typeface="Adobe 黑体 Std R" panose="020B0400000000000000" pitchFamily="34" charset="-122"/>
              </a:rPr>
              <a:t>单击此处添加</a:t>
            </a:r>
            <a:r>
              <a:rPr lang="zh-CN" altLang="en-US" sz="1000" dirty="0" smtClean="0">
                <a:solidFill>
                  <a:schemeClr val="bg1">
                    <a:lumMod val="95000"/>
                  </a:schemeClr>
                </a:solidFill>
                <a:latin typeface="Adobe 黑体 Std R" panose="020B0400000000000000" pitchFamily="34" charset="-122"/>
                <a:ea typeface="Adobe 黑体 Std R" panose="020B0400000000000000" pitchFamily="34" charset="-122"/>
              </a:rPr>
              <a:t>文本</a:t>
            </a:r>
            <a:endParaRPr lang="zh-CN" altLang="en-US" sz="1000" dirty="0">
              <a:solidFill>
                <a:schemeClr val="bg1">
                  <a:lumMod val="95000"/>
                </a:schemeClr>
              </a:solidFill>
              <a:latin typeface="Adobe 黑体 Std R" panose="020B0400000000000000" pitchFamily="34" charset="-122"/>
              <a:ea typeface="Adobe 黑体 Std R" panose="020B0400000000000000" pitchFamily="34" charset="-122"/>
            </a:endParaRPr>
          </a:p>
        </p:txBody>
      </p:sp>
      <p:grpSp>
        <p:nvGrpSpPr>
          <p:cNvPr id="5" name="组合 4"/>
          <p:cNvGrpSpPr/>
          <p:nvPr/>
        </p:nvGrpSpPr>
        <p:grpSpPr>
          <a:xfrm>
            <a:off x="3721513" y="1060376"/>
            <a:ext cx="1563386" cy="1563386"/>
            <a:chOff x="2848131" y="1860029"/>
            <a:chExt cx="3807502" cy="3807502"/>
          </a:xfrm>
        </p:grpSpPr>
        <p:sp>
          <p:nvSpPr>
            <p:cNvPr id="8" name="椭圆 7"/>
            <p:cNvSpPr/>
            <p:nvPr/>
          </p:nvSpPr>
          <p:spPr>
            <a:xfrm>
              <a:off x="2848131" y="1860029"/>
              <a:ext cx="3807502" cy="3807502"/>
            </a:xfrm>
            <a:prstGeom prst="ellipse">
              <a:avLst/>
            </a:prstGeom>
            <a:solidFill>
              <a:schemeClr val="bg1">
                <a:alpha val="12000"/>
              </a:schemeClr>
            </a:solidFill>
            <a:ln>
              <a:solidFill>
                <a:srgbClr val="FFFFFF"/>
              </a:soli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91"/>
            <p:cNvSpPr txBox="1"/>
            <p:nvPr/>
          </p:nvSpPr>
          <p:spPr>
            <a:xfrm>
              <a:off x="3285235" y="3335068"/>
              <a:ext cx="2948291" cy="974436"/>
            </a:xfrm>
            <a:prstGeom prst="rect">
              <a:avLst/>
            </a:prstGeom>
            <a:noFill/>
          </p:spPr>
          <p:txBody>
            <a:bodyPr wrap="none" rtlCol="0">
              <a:spAutoFit/>
            </a:bodyPr>
            <a:lstStyle/>
            <a:p>
              <a:pPr algn="ctr"/>
              <a:r>
                <a:rPr lang="zh-CN" altLang="en-US" sz="2000" b="1" dirty="0">
                  <a:solidFill>
                    <a:schemeClr val="bg1">
                      <a:lumMod val="95000"/>
                    </a:schemeClr>
                  </a:solidFill>
                  <a:latin typeface="微软雅黑" panose="020B0503020204020204" pitchFamily="34" charset="-122"/>
                  <a:ea typeface="微软雅黑" panose="020B0503020204020204" pitchFamily="34" charset="-122"/>
                </a:rPr>
                <a:t>添加标题</a:t>
              </a:r>
              <a:endParaRPr lang="zh-CN" altLang="en-US" sz="2000" b="1" dirty="0">
                <a:solidFill>
                  <a:schemeClr val="bg1">
                    <a:lumMod val="95000"/>
                  </a:schemeClr>
                </a:solidFill>
                <a:latin typeface="微软雅黑" panose="020B0503020204020204" pitchFamily="34" charset="-122"/>
                <a:ea typeface="微软雅黑" panose="020B0503020204020204" pitchFamily="34" charset="-122"/>
              </a:endParaRPr>
            </a:p>
          </p:txBody>
        </p:sp>
      </p:grpSp>
      <p:grpSp>
        <p:nvGrpSpPr>
          <p:cNvPr id="10" name="组合 9"/>
          <p:cNvGrpSpPr/>
          <p:nvPr/>
        </p:nvGrpSpPr>
        <p:grpSpPr>
          <a:xfrm>
            <a:off x="2100337" y="2375213"/>
            <a:ext cx="806358" cy="806358"/>
            <a:chOff x="2800449" y="3260788"/>
            <a:chExt cx="1075144" cy="1075144"/>
          </a:xfrm>
        </p:grpSpPr>
        <p:grpSp>
          <p:nvGrpSpPr>
            <p:cNvPr id="11" name="组合 10"/>
            <p:cNvGrpSpPr/>
            <p:nvPr/>
          </p:nvGrpSpPr>
          <p:grpSpPr>
            <a:xfrm>
              <a:off x="2800449" y="3260788"/>
              <a:ext cx="1075144" cy="1075144"/>
              <a:chOff x="3724322" y="1908536"/>
              <a:chExt cx="1329153" cy="1329153"/>
            </a:xfrm>
          </p:grpSpPr>
          <p:sp>
            <p:nvSpPr>
              <p:cNvPr id="13" name="椭圆 12"/>
              <p:cNvSpPr/>
              <p:nvPr/>
            </p:nvSpPr>
            <p:spPr>
              <a:xfrm>
                <a:off x="3724322" y="1908536"/>
                <a:ext cx="1329153" cy="1329153"/>
              </a:xfrm>
              <a:prstGeom prst="ellipse">
                <a:avLst/>
              </a:prstGeom>
              <a:gradFill flip="none" rotWithShape="1">
                <a:gsLst>
                  <a:gs pos="0">
                    <a:schemeClr val="bg1"/>
                  </a:gs>
                  <a:gs pos="100000">
                    <a:srgbClr val="DDDEDD"/>
                  </a:gs>
                </a:gsLst>
                <a:lin ang="9600000" scaled="0"/>
                <a:tileRect/>
              </a:gradFill>
              <a:ln w="28575">
                <a:solidFill>
                  <a:schemeClr val="bg1"/>
                </a:soli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4" name="椭圆 13"/>
              <p:cNvSpPr/>
              <p:nvPr/>
            </p:nvSpPr>
            <p:spPr>
              <a:xfrm>
                <a:off x="3839838" y="2024052"/>
                <a:ext cx="1098122" cy="1098122"/>
              </a:xfrm>
              <a:prstGeom prst="ellipse">
                <a:avLst/>
              </a:prstGeom>
              <a:solidFill>
                <a:srgbClr val="00206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1"/>
                  </a:solidFill>
                </a:endParaRPr>
              </a:p>
            </p:txBody>
          </p:sp>
        </p:grpSp>
        <p:sp>
          <p:nvSpPr>
            <p:cNvPr id="12" name="Freeform 12"/>
            <p:cNvSpPr>
              <a:spLocks noEditPoints="1"/>
            </p:cNvSpPr>
            <p:nvPr/>
          </p:nvSpPr>
          <p:spPr bwMode="black">
            <a:xfrm>
              <a:off x="3115247" y="3529914"/>
              <a:ext cx="450199" cy="498101"/>
            </a:xfrm>
            <a:custGeom>
              <a:avLst/>
              <a:gdLst>
                <a:gd name="T0" fmla="*/ 709 w 709"/>
                <a:gd name="T1" fmla="*/ 570 h 709"/>
                <a:gd name="T2" fmla="*/ 373 w 709"/>
                <a:gd name="T3" fmla="*/ 709 h 709"/>
                <a:gd name="T4" fmla="*/ 373 w 709"/>
                <a:gd name="T5" fmla="*/ 294 h 709"/>
                <a:gd name="T6" fmla="*/ 709 w 709"/>
                <a:gd name="T7" fmla="*/ 154 h 709"/>
                <a:gd name="T8" fmla="*/ 709 w 709"/>
                <a:gd name="T9" fmla="*/ 570 h 709"/>
                <a:gd name="T10" fmla="*/ 335 w 709"/>
                <a:gd name="T11" fmla="*/ 294 h 709"/>
                <a:gd name="T12" fmla="*/ 0 w 709"/>
                <a:gd name="T13" fmla="*/ 154 h 709"/>
                <a:gd name="T14" fmla="*/ 0 w 709"/>
                <a:gd name="T15" fmla="*/ 570 h 709"/>
                <a:gd name="T16" fmla="*/ 335 w 709"/>
                <a:gd name="T17" fmla="*/ 709 h 709"/>
                <a:gd name="T18" fmla="*/ 335 w 709"/>
                <a:gd name="T19" fmla="*/ 294 h 709"/>
                <a:gd name="T20" fmla="*/ 354 w 709"/>
                <a:gd name="T21" fmla="*/ 0 h 709"/>
                <a:gd name="T22" fmla="*/ 0 w 709"/>
                <a:gd name="T23" fmla="*/ 126 h 709"/>
                <a:gd name="T24" fmla="*/ 354 w 709"/>
                <a:gd name="T25" fmla="*/ 268 h 709"/>
                <a:gd name="T26" fmla="*/ 709 w 709"/>
                <a:gd name="T27" fmla="*/ 126 h 709"/>
                <a:gd name="T28" fmla="*/ 354 w 709"/>
                <a:gd name="T29" fmla="*/ 0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9" h="709">
                  <a:moveTo>
                    <a:pt x="709" y="570"/>
                  </a:moveTo>
                  <a:lnTo>
                    <a:pt x="373" y="709"/>
                  </a:lnTo>
                  <a:lnTo>
                    <a:pt x="373" y="294"/>
                  </a:lnTo>
                  <a:lnTo>
                    <a:pt x="709" y="154"/>
                  </a:lnTo>
                  <a:lnTo>
                    <a:pt x="709" y="570"/>
                  </a:lnTo>
                  <a:close/>
                  <a:moveTo>
                    <a:pt x="335" y="294"/>
                  </a:moveTo>
                  <a:lnTo>
                    <a:pt x="0" y="154"/>
                  </a:lnTo>
                  <a:lnTo>
                    <a:pt x="0" y="570"/>
                  </a:lnTo>
                  <a:lnTo>
                    <a:pt x="335" y="709"/>
                  </a:lnTo>
                  <a:lnTo>
                    <a:pt x="335" y="294"/>
                  </a:lnTo>
                  <a:close/>
                  <a:moveTo>
                    <a:pt x="354" y="0"/>
                  </a:moveTo>
                  <a:lnTo>
                    <a:pt x="0" y="126"/>
                  </a:lnTo>
                  <a:lnTo>
                    <a:pt x="354" y="268"/>
                  </a:lnTo>
                  <a:lnTo>
                    <a:pt x="709" y="126"/>
                  </a:lnTo>
                  <a:lnTo>
                    <a:pt x="354" y="0"/>
                  </a:lnTo>
                  <a:close/>
                </a:path>
              </a:pathLst>
            </a:custGeom>
            <a:solidFill>
              <a:srgbClr val="FFFFFF"/>
            </a:solidFill>
            <a:ln>
              <a:noFill/>
            </a:ln>
          </p:spPr>
          <p:txBody>
            <a:bodyPr vert="horz" wrap="square" lIns="82305" tIns="41153" rIns="82305" bIns="41153" numCol="1" anchor="t" anchorCtr="0" compatLnSpc="1"/>
            <a:lstStyle>
              <a:defPPr>
                <a:defRPr lang="en-US"/>
              </a:defPPr>
              <a:lvl1pPr marL="0" algn="l" defTabSz="685165" rtl="0" eaLnBrk="1" latinLnBrk="0" hangingPunct="1">
                <a:defRPr sz="1400" kern="1200">
                  <a:solidFill>
                    <a:schemeClr val="tx1"/>
                  </a:solidFill>
                  <a:latin typeface="+mn-lt"/>
                  <a:ea typeface="+mn-ea"/>
                  <a:cs typeface="+mn-cs"/>
                </a:defRPr>
              </a:lvl1pPr>
              <a:lvl2pPr marL="342900" algn="l" defTabSz="685165" rtl="0" eaLnBrk="1" latinLnBrk="0" hangingPunct="1">
                <a:defRPr sz="1400" kern="1200">
                  <a:solidFill>
                    <a:schemeClr val="tx1"/>
                  </a:solidFill>
                  <a:latin typeface="+mn-lt"/>
                  <a:ea typeface="+mn-ea"/>
                  <a:cs typeface="+mn-cs"/>
                </a:defRPr>
              </a:lvl2pPr>
              <a:lvl3pPr marL="685800" algn="l" defTabSz="685165" rtl="0" eaLnBrk="1" latinLnBrk="0" hangingPunct="1">
                <a:defRPr sz="1400" kern="1200">
                  <a:solidFill>
                    <a:schemeClr val="tx1"/>
                  </a:solidFill>
                  <a:latin typeface="+mn-lt"/>
                  <a:ea typeface="+mn-ea"/>
                  <a:cs typeface="+mn-cs"/>
                </a:defRPr>
              </a:lvl3pPr>
              <a:lvl4pPr marL="1028065" algn="l" defTabSz="685165" rtl="0" eaLnBrk="1" latinLnBrk="0" hangingPunct="1">
                <a:defRPr sz="1400" kern="1200">
                  <a:solidFill>
                    <a:schemeClr val="tx1"/>
                  </a:solidFill>
                  <a:latin typeface="+mn-lt"/>
                  <a:ea typeface="+mn-ea"/>
                  <a:cs typeface="+mn-cs"/>
                </a:defRPr>
              </a:lvl4pPr>
              <a:lvl5pPr marL="1370965" algn="l" defTabSz="685165" rtl="0" eaLnBrk="1" latinLnBrk="0" hangingPunct="1">
                <a:defRPr sz="1400" kern="1200">
                  <a:solidFill>
                    <a:schemeClr val="tx1"/>
                  </a:solidFill>
                  <a:latin typeface="+mn-lt"/>
                  <a:ea typeface="+mn-ea"/>
                  <a:cs typeface="+mn-cs"/>
                </a:defRPr>
              </a:lvl5pPr>
              <a:lvl6pPr marL="1713865" algn="l" defTabSz="685165" rtl="0" eaLnBrk="1" latinLnBrk="0" hangingPunct="1">
                <a:defRPr sz="1400" kern="1200">
                  <a:solidFill>
                    <a:schemeClr val="tx1"/>
                  </a:solidFill>
                  <a:latin typeface="+mn-lt"/>
                  <a:ea typeface="+mn-ea"/>
                  <a:cs typeface="+mn-cs"/>
                </a:defRPr>
              </a:lvl6pPr>
              <a:lvl7pPr marL="2056765" algn="l" defTabSz="685165" rtl="0" eaLnBrk="1" latinLnBrk="0" hangingPunct="1">
                <a:defRPr sz="1400" kern="1200">
                  <a:solidFill>
                    <a:schemeClr val="tx1"/>
                  </a:solidFill>
                  <a:latin typeface="+mn-lt"/>
                  <a:ea typeface="+mn-ea"/>
                  <a:cs typeface="+mn-cs"/>
                </a:defRPr>
              </a:lvl7pPr>
              <a:lvl8pPr marL="2399030" algn="l" defTabSz="685165" rtl="0" eaLnBrk="1" latinLnBrk="0" hangingPunct="1">
                <a:defRPr sz="1400" kern="1200">
                  <a:solidFill>
                    <a:schemeClr val="tx1"/>
                  </a:solidFill>
                  <a:latin typeface="+mn-lt"/>
                  <a:ea typeface="+mn-ea"/>
                  <a:cs typeface="+mn-cs"/>
                </a:defRPr>
              </a:lvl8pPr>
              <a:lvl9pPr marL="2741930" algn="l" defTabSz="685165" rtl="0" eaLnBrk="1" latinLnBrk="0" hangingPunct="1">
                <a:defRPr sz="1400" kern="1200">
                  <a:solidFill>
                    <a:schemeClr val="tx1"/>
                  </a:solidFill>
                  <a:latin typeface="+mn-lt"/>
                  <a:ea typeface="+mn-ea"/>
                  <a:cs typeface="+mn-cs"/>
                </a:defRPr>
              </a:lvl9pPr>
            </a:lstStyle>
            <a:p>
              <a:endParaRPr lang="en-US" sz="1800">
                <a:solidFill>
                  <a:schemeClr val="bg1"/>
                </a:solidFill>
              </a:endParaRPr>
            </a:p>
          </p:txBody>
        </p:sp>
      </p:grpSp>
      <p:grpSp>
        <p:nvGrpSpPr>
          <p:cNvPr id="15" name="组合 14"/>
          <p:cNvGrpSpPr/>
          <p:nvPr/>
        </p:nvGrpSpPr>
        <p:grpSpPr>
          <a:xfrm>
            <a:off x="3209255" y="3037743"/>
            <a:ext cx="806358" cy="806358"/>
            <a:chOff x="4279007" y="4144161"/>
            <a:chExt cx="1075144" cy="1075144"/>
          </a:xfrm>
        </p:grpSpPr>
        <p:grpSp>
          <p:nvGrpSpPr>
            <p:cNvPr id="16" name="组合 15"/>
            <p:cNvGrpSpPr/>
            <p:nvPr/>
          </p:nvGrpSpPr>
          <p:grpSpPr>
            <a:xfrm>
              <a:off x="4279007" y="4144161"/>
              <a:ext cx="1075144" cy="1075144"/>
              <a:chOff x="3724322" y="1908536"/>
              <a:chExt cx="1329153" cy="1329153"/>
            </a:xfrm>
          </p:grpSpPr>
          <p:sp>
            <p:nvSpPr>
              <p:cNvPr id="18" name="椭圆 17"/>
              <p:cNvSpPr/>
              <p:nvPr/>
            </p:nvSpPr>
            <p:spPr>
              <a:xfrm>
                <a:off x="3724322" y="1908536"/>
                <a:ext cx="1329153" cy="1329153"/>
              </a:xfrm>
              <a:prstGeom prst="ellipse">
                <a:avLst/>
              </a:prstGeom>
              <a:gradFill flip="none" rotWithShape="1">
                <a:gsLst>
                  <a:gs pos="0">
                    <a:schemeClr val="bg1"/>
                  </a:gs>
                  <a:gs pos="100000">
                    <a:srgbClr val="DDDEDD"/>
                  </a:gs>
                </a:gsLst>
                <a:lin ang="9600000" scaled="0"/>
                <a:tileRect/>
              </a:gradFill>
              <a:ln w="28575">
                <a:solidFill>
                  <a:schemeClr val="bg1"/>
                </a:soli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9" name="椭圆 18"/>
              <p:cNvSpPr/>
              <p:nvPr/>
            </p:nvSpPr>
            <p:spPr>
              <a:xfrm>
                <a:off x="3839838" y="2024052"/>
                <a:ext cx="1098122" cy="1098122"/>
              </a:xfrm>
              <a:prstGeom prst="ellipse">
                <a:avLst/>
              </a:prstGeom>
              <a:solidFill>
                <a:srgbClr val="00206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1"/>
                  </a:solidFill>
                </a:endParaRPr>
              </a:p>
            </p:txBody>
          </p:sp>
        </p:grpSp>
        <p:pic>
          <p:nvPicPr>
            <p:cNvPr id="17" name="Picture 5" descr="C:\Users\Jonahs\Dropbox\Projects SCOTT\MEET Windows Azure\source\Background\tile-icon-CDN.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503176" y="4333642"/>
              <a:ext cx="638782" cy="6386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组合 19"/>
          <p:cNvGrpSpPr/>
          <p:nvPr/>
        </p:nvGrpSpPr>
        <p:grpSpPr>
          <a:xfrm>
            <a:off x="4888218" y="3106266"/>
            <a:ext cx="806358" cy="806358"/>
            <a:chOff x="6517624" y="4235525"/>
            <a:chExt cx="1075144" cy="1075144"/>
          </a:xfrm>
        </p:grpSpPr>
        <p:grpSp>
          <p:nvGrpSpPr>
            <p:cNvPr id="21" name="组合 20"/>
            <p:cNvGrpSpPr/>
            <p:nvPr/>
          </p:nvGrpSpPr>
          <p:grpSpPr>
            <a:xfrm>
              <a:off x="6517624" y="4235525"/>
              <a:ext cx="1075144" cy="1075144"/>
              <a:chOff x="3724322" y="1908536"/>
              <a:chExt cx="1329153" cy="1329153"/>
            </a:xfrm>
          </p:grpSpPr>
          <p:sp>
            <p:nvSpPr>
              <p:cNvPr id="23" name="椭圆 22"/>
              <p:cNvSpPr/>
              <p:nvPr/>
            </p:nvSpPr>
            <p:spPr>
              <a:xfrm>
                <a:off x="3724322" y="1908536"/>
                <a:ext cx="1329153" cy="1329153"/>
              </a:xfrm>
              <a:prstGeom prst="ellipse">
                <a:avLst/>
              </a:prstGeom>
              <a:gradFill flip="none" rotWithShape="1">
                <a:gsLst>
                  <a:gs pos="0">
                    <a:schemeClr val="bg1"/>
                  </a:gs>
                  <a:gs pos="100000">
                    <a:srgbClr val="DDDEDD"/>
                  </a:gs>
                </a:gsLst>
                <a:lin ang="9600000" scaled="0"/>
                <a:tileRect/>
              </a:gradFill>
              <a:ln w="28575">
                <a:solidFill>
                  <a:schemeClr val="bg1"/>
                </a:soli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4" name="椭圆 23"/>
              <p:cNvSpPr/>
              <p:nvPr/>
            </p:nvSpPr>
            <p:spPr>
              <a:xfrm>
                <a:off x="3839838" y="2024052"/>
                <a:ext cx="1098122" cy="1098122"/>
              </a:xfrm>
              <a:prstGeom prst="ellipse">
                <a:avLst/>
              </a:prstGeom>
              <a:solidFill>
                <a:srgbClr val="00206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1"/>
                  </a:solidFill>
                </a:endParaRPr>
              </a:p>
            </p:txBody>
          </p:sp>
        </p:grpSp>
        <p:pic>
          <p:nvPicPr>
            <p:cNvPr id="22" name="Picture 10" descr="C:\Users\Jonahs\Dropbox\Projects SCOTT\MEET Windows Azure\source\Background\tile-icon-network.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1404" y="4453789"/>
              <a:ext cx="638782" cy="6386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组合 24"/>
          <p:cNvGrpSpPr/>
          <p:nvPr/>
        </p:nvGrpSpPr>
        <p:grpSpPr>
          <a:xfrm>
            <a:off x="6034044" y="2375213"/>
            <a:ext cx="806358" cy="806358"/>
            <a:chOff x="8045392" y="3260788"/>
            <a:chExt cx="1075144" cy="1075144"/>
          </a:xfrm>
        </p:grpSpPr>
        <p:grpSp>
          <p:nvGrpSpPr>
            <p:cNvPr id="26" name="组合 25"/>
            <p:cNvGrpSpPr/>
            <p:nvPr/>
          </p:nvGrpSpPr>
          <p:grpSpPr>
            <a:xfrm>
              <a:off x="8045392" y="3260788"/>
              <a:ext cx="1075144" cy="1075144"/>
              <a:chOff x="3724322" y="1908536"/>
              <a:chExt cx="1329153" cy="1329153"/>
            </a:xfrm>
          </p:grpSpPr>
          <p:sp>
            <p:nvSpPr>
              <p:cNvPr id="28" name="椭圆 27"/>
              <p:cNvSpPr/>
              <p:nvPr/>
            </p:nvSpPr>
            <p:spPr>
              <a:xfrm>
                <a:off x="3724322" y="1908536"/>
                <a:ext cx="1329153" cy="1329153"/>
              </a:xfrm>
              <a:prstGeom prst="ellipse">
                <a:avLst/>
              </a:prstGeom>
              <a:gradFill flip="none" rotWithShape="1">
                <a:gsLst>
                  <a:gs pos="0">
                    <a:schemeClr val="bg1"/>
                  </a:gs>
                  <a:gs pos="100000">
                    <a:srgbClr val="DDDEDD"/>
                  </a:gs>
                </a:gsLst>
                <a:lin ang="9600000" scaled="0"/>
                <a:tileRect/>
              </a:gradFill>
              <a:ln w="28575">
                <a:solidFill>
                  <a:schemeClr val="bg1"/>
                </a:soli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9" name="椭圆 28"/>
              <p:cNvSpPr/>
              <p:nvPr/>
            </p:nvSpPr>
            <p:spPr>
              <a:xfrm>
                <a:off x="3839838" y="2024052"/>
                <a:ext cx="1098122" cy="1098122"/>
              </a:xfrm>
              <a:prstGeom prst="ellipse">
                <a:avLst/>
              </a:prstGeom>
              <a:solidFill>
                <a:srgbClr val="00206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1"/>
                  </a:solidFill>
                </a:endParaRPr>
              </a:p>
            </p:txBody>
          </p:sp>
        </p:grpSp>
        <p:sp>
          <p:nvSpPr>
            <p:cNvPr id="27" name="Freeform 45"/>
            <p:cNvSpPr>
              <a:spLocks noEditPoints="1"/>
            </p:cNvSpPr>
            <p:nvPr/>
          </p:nvSpPr>
          <p:spPr bwMode="black">
            <a:xfrm>
              <a:off x="8341545" y="3499152"/>
              <a:ext cx="470167" cy="507079"/>
            </a:xfrm>
            <a:custGeom>
              <a:avLst/>
              <a:gdLst>
                <a:gd name="T0" fmla="*/ 135 w 140"/>
                <a:gd name="T1" fmla="*/ 85 h 151"/>
                <a:gd name="T2" fmla="*/ 140 w 140"/>
                <a:gd name="T3" fmla="*/ 96 h 151"/>
                <a:gd name="T4" fmla="*/ 134 w 140"/>
                <a:gd name="T5" fmla="*/ 106 h 151"/>
                <a:gd name="T6" fmla="*/ 137 w 140"/>
                <a:gd name="T7" fmla="*/ 117 h 151"/>
                <a:gd name="T8" fmla="*/ 129 w 140"/>
                <a:gd name="T9" fmla="*/ 128 h 151"/>
                <a:gd name="T10" fmla="*/ 128 w 140"/>
                <a:gd name="T11" fmla="*/ 137 h 151"/>
                <a:gd name="T12" fmla="*/ 116 w 140"/>
                <a:gd name="T13" fmla="*/ 148 h 151"/>
                <a:gd name="T14" fmla="*/ 65 w 140"/>
                <a:gd name="T15" fmla="*/ 148 h 151"/>
                <a:gd name="T16" fmla="*/ 33 w 140"/>
                <a:gd name="T17" fmla="*/ 142 h 151"/>
                <a:gd name="T18" fmla="*/ 33 w 140"/>
                <a:gd name="T19" fmla="*/ 82 h 151"/>
                <a:gd name="T20" fmla="*/ 34 w 140"/>
                <a:gd name="T21" fmla="*/ 82 h 151"/>
                <a:gd name="T22" fmla="*/ 34 w 140"/>
                <a:gd name="T23" fmla="*/ 82 h 151"/>
                <a:gd name="T24" fmla="*/ 37 w 140"/>
                <a:gd name="T25" fmla="*/ 82 h 151"/>
                <a:gd name="T26" fmla="*/ 60 w 140"/>
                <a:gd name="T27" fmla="*/ 48 h 151"/>
                <a:gd name="T28" fmla="*/ 68 w 140"/>
                <a:gd name="T29" fmla="*/ 39 h 151"/>
                <a:gd name="T30" fmla="*/ 81 w 140"/>
                <a:gd name="T31" fmla="*/ 3 h 151"/>
                <a:gd name="T32" fmla="*/ 97 w 140"/>
                <a:gd name="T33" fmla="*/ 8 h 151"/>
                <a:gd name="T34" fmla="*/ 99 w 140"/>
                <a:gd name="T35" fmla="*/ 35 h 151"/>
                <a:gd name="T36" fmla="*/ 90 w 140"/>
                <a:gd name="T37" fmla="*/ 60 h 151"/>
                <a:gd name="T38" fmla="*/ 130 w 140"/>
                <a:gd name="T39" fmla="*/ 62 h 151"/>
                <a:gd name="T40" fmla="*/ 140 w 140"/>
                <a:gd name="T41" fmla="*/ 77 h 151"/>
                <a:gd name="T42" fmla="*/ 135 w 140"/>
                <a:gd name="T43" fmla="*/ 85 h 151"/>
                <a:gd name="T44" fmla="*/ 30 w 140"/>
                <a:gd name="T45" fmla="*/ 137 h 151"/>
                <a:gd name="T46" fmla="*/ 30 w 140"/>
                <a:gd name="T47" fmla="*/ 137 h 151"/>
                <a:gd name="T48" fmla="*/ 30 w 140"/>
                <a:gd name="T49" fmla="*/ 82 h 151"/>
                <a:gd name="T50" fmla="*/ 23 w 140"/>
                <a:gd name="T51" fmla="*/ 76 h 151"/>
                <a:gd name="T52" fmla="*/ 7 w 140"/>
                <a:gd name="T53" fmla="*/ 76 h 151"/>
                <a:gd name="T54" fmla="*/ 0 w 140"/>
                <a:gd name="T55" fmla="*/ 82 h 151"/>
                <a:gd name="T56" fmla="*/ 0 w 140"/>
                <a:gd name="T57" fmla="*/ 137 h 151"/>
                <a:gd name="T58" fmla="*/ 7 w 140"/>
                <a:gd name="T59" fmla="*/ 144 h 151"/>
                <a:gd name="T60" fmla="*/ 23 w 140"/>
                <a:gd name="T61" fmla="*/ 144 h 151"/>
                <a:gd name="T62" fmla="*/ 30 w 140"/>
                <a:gd name="T63" fmla="*/ 137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0" h="151">
                  <a:moveTo>
                    <a:pt x="135" y="85"/>
                  </a:moveTo>
                  <a:cubicBezTo>
                    <a:pt x="135" y="88"/>
                    <a:pt x="140" y="93"/>
                    <a:pt x="140" y="96"/>
                  </a:cubicBezTo>
                  <a:cubicBezTo>
                    <a:pt x="140" y="99"/>
                    <a:pt x="134" y="103"/>
                    <a:pt x="134" y="106"/>
                  </a:cubicBezTo>
                  <a:cubicBezTo>
                    <a:pt x="133" y="109"/>
                    <a:pt x="137" y="114"/>
                    <a:pt x="137" y="117"/>
                  </a:cubicBezTo>
                  <a:cubicBezTo>
                    <a:pt x="137" y="121"/>
                    <a:pt x="130" y="125"/>
                    <a:pt x="129" y="128"/>
                  </a:cubicBezTo>
                  <a:cubicBezTo>
                    <a:pt x="128" y="130"/>
                    <a:pt x="129" y="135"/>
                    <a:pt x="128" y="137"/>
                  </a:cubicBezTo>
                  <a:cubicBezTo>
                    <a:pt x="127" y="141"/>
                    <a:pt x="120" y="147"/>
                    <a:pt x="116" y="148"/>
                  </a:cubicBezTo>
                  <a:cubicBezTo>
                    <a:pt x="104" y="151"/>
                    <a:pt x="65" y="148"/>
                    <a:pt x="65" y="148"/>
                  </a:cubicBezTo>
                  <a:cubicBezTo>
                    <a:pt x="65" y="148"/>
                    <a:pt x="65" y="148"/>
                    <a:pt x="33" y="142"/>
                  </a:cubicBezTo>
                  <a:cubicBezTo>
                    <a:pt x="33" y="142"/>
                    <a:pt x="33" y="142"/>
                    <a:pt x="33" y="82"/>
                  </a:cubicBezTo>
                  <a:cubicBezTo>
                    <a:pt x="33" y="82"/>
                    <a:pt x="33" y="82"/>
                    <a:pt x="34" y="82"/>
                  </a:cubicBezTo>
                  <a:cubicBezTo>
                    <a:pt x="34" y="82"/>
                    <a:pt x="34" y="82"/>
                    <a:pt x="34" y="82"/>
                  </a:cubicBezTo>
                  <a:cubicBezTo>
                    <a:pt x="34" y="82"/>
                    <a:pt x="34" y="82"/>
                    <a:pt x="37" y="82"/>
                  </a:cubicBezTo>
                  <a:cubicBezTo>
                    <a:pt x="41" y="81"/>
                    <a:pt x="49" y="75"/>
                    <a:pt x="60" y="48"/>
                  </a:cubicBezTo>
                  <a:cubicBezTo>
                    <a:pt x="61" y="44"/>
                    <a:pt x="65" y="42"/>
                    <a:pt x="68" y="39"/>
                  </a:cubicBezTo>
                  <a:cubicBezTo>
                    <a:pt x="75" y="34"/>
                    <a:pt x="79" y="27"/>
                    <a:pt x="81" y="3"/>
                  </a:cubicBezTo>
                  <a:cubicBezTo>
                    <a:pt x="81" y="0"/>
                    <a:pt x="91" y="1"/>
                    <a:pt x="97" y="8"/>
                  </a:cubicBezTo>
                  <a:cubicBezTo>
                    <a:pt x="102" y="14"/>
                    <a:pt x="102" y="26"/>
                    <a:pt x="99" y="35"/>
                  </a:cubicBezTo>
                  <a:cubicBezTo>
                    <a:pt x="96" y="41"/>
                    <a:pt x="87" y="55"/>
                    <a:pt x="90" y="60"/>
                  </a:cubicBezTo>
                  <a:cubicBezTo>
                    <a:pt x="90" y="60"/>
                    <a:pt x="124" y="59"/>
                    <a:pt x="130" y="62"/>
                  </a:cubicBezTo>
                  <a:cubicBezTo>
                    <a:pt x="134" y="63"/>
                    <a:pt x="140" y="72"/>
                    <a:pt x="140" y="77"/>
                  </a:cubicBezTo>
                  <a:cubicBezTo>
                    <a:pt x="140" y="79"/>
                    <a:pt x="136" y="83"/>
                    <a:pt x="135" y="85"/>
                  </a:cubicBezTo>
                  <a:close/>
                  <a:moveTo>
                    <a:pt x="30" y="137"/>
                  </a:moveTo>
                  <a:cubicBezTo>
                    <a:pt x="30" y="137"/>
                    <a:pt x="30" y="137"/>
                    <a:pt x="30" y="137"/>
                  </a:cubicBezTo>
                  <a:cubicBezTo>
                    <a:pt x="30" y="137"/>
                    <a:pt x="30" y="137"/>
                    <a:pt x="30" y="82"/>
                  </a:cubicBezTo>
                  <a:cubicBezTo>
                    <a:pt x="30" y="79"/>
                    <a:pt x="27" y="76"/>
                    <a:pt x="23" y="76"/>
                  </a:cubicBezTo>
                  <a:cubicBezTo>
                    <a:pt x="23" y="76"/>
                    <a:pt x="23" y="76"/>
                    <a:pt x="7" y="76"/>
                  </a:cubicBezTo>
                  <a:cubicBezTo>
                    <a:pt x="3" y="76"/>
                    <a:pt x="0" y="79"/>
                    <a:pt x="0" y="82"/>
                  </a:cubicBezTo>
                  <a:cubicBezTo>
                    <a:pt x="0" y="82"/>
                    <a:pt x="0" y="82"/>
                    <a:pt x="0" y="137"/>
                  </a:cubicBezTo>
                  <a:cubicBezTo>
                    <a:pt x="0" y="141"/>
                    <a:pt x="3" y="144"/>
                    <a:pt x="7" y="144"/>
                  </a:cubicBezTo>
                  <a:cubicBezTo>
                    <a:pt x="7" y="144"/>
                    <a:pt x="7" y="144"/>
                    <a:pt x="23" y="144"/>
                  </a:cubicBezTo>
                  <a:cubicBezTo>
                    <a:pt x="27" y="144"/>
                    <a:pt x="30" y="141"/>
                    <a:pt x="30" y="13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68" tIns="34285" rIns="68568" bIns="34285" numCol="1" anchor="t" anchorCtr="0" compatLnSpc="1"/>
            <a:lstStyle>
              <a:defPPr>
                <a:defRPr lang="en-US"/>
              </a:defPPr>
              <a:lvl1pPr marL="0" algn="l" defTabSz="685165" rtl="0" eaLnBrk="1" latinLnBrk="0" hangingPunct="1">
                <a:defRPr sz="1400" kern="1200">
                  <a:solidFill>
                    <a:schemeClr val="tx1"/>
                  </a:solidFill>
                  <a:latin typeface="+mn-lt"/>
                  <a:ea typeface="+mn-ea"/>
                  <a:cs typeface="+mn-cs"/>
                </a:defRPr>
              </a:lvl1pPr>
              <a:lvl2pPr marL="342900" algn="l" defTabSz="685165" rtl="0" eaLnBrk="1" latinLnBrk="0" hangingPunct="1">
                <a:defRPr sz="1400" kern="1200">
                  <a:solidFill>
                    <a:schemeClr val="tx1"/>
                  </a:solidFill>
                  <a:latin typeface="+mn-lt"/>
                  <a:ea typeface="+mn-ea"/>
                  <a:cs typeface="+mn-cs"/>
                </a:defRPr>
              </a:lvl2pPr>
              <a:lvl3pPr marL="685800" algn="l" defTabSz="685165" rtl="0" eaLnBrk="1" latinLnBrk="0" hangingPunct="1">
                <a:defRPr sz="1400" kern="1200">
                  <a:solidFill>
                    <a:schemeClr val="tx1"/>
                  </a:solidFill>
                  <a:latin typeface="+mn-lt"/>
                  <a:ea typeface="+mn-ea"/>
                  <a:cs typeface="+mn-cs"/>
                </a:defRPr>
              </a:lvl3pPr>
              <a:lvl4pPr marL="1028065" algn="l" defTabSz="685165" rtl="0" eaLnBrk="1" latinLnBrk="0" hangingPunct="1">
                <a:defRPr sz="1400" kern="1200">
                  <a:solidFill>
                    <a:schemeClr val="tx1"/>
                  </a:solidFill>
                  <a:latin typeface="+mn-lt"/>
                  <a:ea typeface="+mn-ea"/>
                  <a:cs typeface="+mn-cs"/>
                </a:defRPr>
              </a:lvl4pPr>
              <a:lvl5pPr marL="1370965" algn="l" defTabSz="685165" rtl="0" eaLnBrk="1" latinLnBrk="0" hangingPunct="1">
                <a:defRPr sz="1400" kern="1200">
                  <a:solidFill>
                    <a:schemeClr val="tx1"/>
                  </a:solidFill>
                  <a:latin typeface="+mn-lt"/>
                  <a:ea typeface="+mn-ea"/>
                  <a:cs typeface="+mn-cs"/>
                </a:defRPr>
              </a:lvl5pPr>
              <a:lvl6pPr marL="1713865" algn="l" defTabSz="685165" rtl="0" eaLnBrk="1" latinLnBrk="0" hangingPunct="1">
                <a:defRPr sz="1400" kern="1200">
                  <a:solidFill>
                    <a:schemeClr val="tx1"/>
                  </a:solidFill>
                  <a:latin typeface="+mn-lt"/>
                  <a:ea typeface="+mn-ea"/>
                  <a:cs typeface="+mn-cs"/>
                </a:defRPr>
              </a:lvl6pPr>
              <a:lvl7pPr marL="2056765" algn="l" defTabSz="685165" rtl="0" eaLnBrk="1" latinLnBrk="0" hangingPunct="1">
                <a:defRPr sz="1400" kern="1200">
                  <a:solidFill>
                    <a:schemeClr val="tx1"/>
                  </a:solidFill>
                  <a:latin typeface="+mn-lt"/>
                  <a:ea typeface="+mn-ea"/>
                  <a:cs typeface="+mn-cs"/>
                </a:defRPr>
              </a:lvl7pPr>
              <a:lvl8pPr marL="2399030" algn="l" defTabSz="685165" rtl="0" eaLnBrk="1" latinLnBrk="0" hangingPunct="1">
                <a:defRPr sz="1400" kern="1200">
                  <a:solidFill>
                    <a:schemeClr val="tx1"/>
                  </a:solidFill>
                  <a:latin typeface="+mn-lt"/>
                  <a:ea typeface="+mn-ea"/>
                  <a:cs typeface="+mn-cs"/>
                </a:defRPr>
              </a:lvl8pPr>
              <a:lvl9pPr marL="2741930" algn="l" defTabSz="685165" rtl="0" eaLnBrk="1" latinLnBrk="0" hangingPunct="1">
                <a:defRPr sz="1400" kern="1200">
                  <a:solidFill>
                    <a:schemeClr val="tx1"/>
                  </a:solidFill>
                  <a:latin typeface="+mn-lt"/>
                  <a:ea typeface="+mn-ea"/>
                  <a:cs typeface="+mn-cs"/>
                </a:defRPr>
              </a:lvl9pPr>
            </a:lstStyle>
            <a:p>
              <a:pPr defTabSz="513715"/>
              <a:endParaRPr lang="en-US">
                <a:solidFill>
                  <a:schemeClr val="bg1"/>
                </a:solidFill>
              </a:endParaRPr>
            </a:p>
          </p:txBody>
        </p:sp>
      </p:grpSp>
      <p:sp>
        <p:nvSpPr>
          <p:cNvPr id="30" name="TextBox 29"/>
          <p:cNvSpPr txBox="1"/>
          <p:nvPr/>
        </p:nvSpPr>
        <p:spPr>
          <a:xfrm>
            <a:off x="3117782" y="4025742"/>
            <a:ext cx="1458162" cy="377026"/>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000" dirty="0">
                <a:solidFill>
                  <a:schemeClr val="bg1">
                    <a:lumMod val="95000"/>
                  </a:schemeClr>
                </a:solidFill>
                <a:latin typeface="Adobe 黑体 Std R" panose="020B0400000000000000" pitchFamily="34" charset="-122"/>
                <a:ea typeface="Adobe 黑体 Std R" panose="020B0400000000000000" pitchFamily="34" charset="-122"/>
              </a:rPr>
              <a:t>单击此处添加</a:t>
            </a:r>
            <a:r>
              <a:rPr lang="zh-CN" altLang="en-US" sz="1000" dirty="0" smtClean="0">
                <a:solidFill>
                  <a:schemeClr val="bg1">
                    <a:lumMod val="95000"/>
                  </a:schemeClr>
                </a:solidFill>
                <a:latin typeface="Adobe 黑体 Std R" panose="020B0400000000000000" pitchFamily="34" charset="-122"/>
                <a:ea typeface="Adobe 黑体 Std R" panose="020B0400000000000000" pitchFamily="34" charset="-122"/>
              </a:rPr>
              <a:t>文本</a:t>
            </a:r>
            <a:endParaRPr lang="en-US" altLang="zh-CN" sz="1000" dirty="0" smtClean="0">
              <a:solidFill>
                <a:schemeClr val="bg1">
                  <a:lumMod val="95000"/>
                </a:schemeClr>
              </a:solidFill>
              <a:latin typeface="Adobe 黑体 Std R" panose="020B0400000000000000" pitchFamily="34" charset="-122"/>
              <a:ea typeface="Adobe 黑体 Std R" panose="020B0400000000000000" pitchFamily="34" charset="-122"/>
            </a:endParaRPr>
          </a:p>
          <a:p>
            <a:r>
              <a:rPr lang="zh-CN" altLang="en-US" sz="1000" dirty="0">
                <a:solidFill>
                  <a:schemeClr val="bg1">
                    <a:lumMod val="95000"/>
                  </a:schemeClr>
                </a:solidFill>
                <a:latin typeface="Adobe 黑体 Std R" panose="020B0400000000000000" pitchFamily="34" charset="-122"/>
                <a:ea typeface="Adobe 黑体 Std R" panose="020B0400000000000000" pitchFamily="34" charset="-122"/>
              </a:rPr>
              <a:t>单击此处添加</a:t>
            </a:r>
            <a:r>
              <a:rPr lang="zh-CN" altLang="en-US" sz="1000" dirty="0" smtClean="0">
                <a:solidFill>
                  <a:schemeClr val="bg1">
                    <a:lumMod val="95000"/>
                  </a:schemeClr>
                </a:solidFill>
                <a:latin typeface="Adobe 黑体 Std R" panose="020B0400000000000000" pitchFamily="34" charset="-122"/>
                <a:ea typeface="Adobe 黑体 Std R" panose="020B0400000000000000" pitchFamily="34" charset="-122"/>
              </a:rPr>
              <a:t>文本</a:t>
            </a:r>
            <a:endParaRPr lang="zh-CN" altLang="en-US" sz="1000" dirty="0">
              <a:solidFill>
                <a:schemeClr val="bg1">
                  <a:lumMod val="95000"/>
                </a:schemeClr>
              </a:solidFill>
              <a:latin typeface="Adobe 黑体 Std R" panose="020B0400000000000000" pitchFamily="34" charset="-122"/>
              <a:ea typeface="Adobe 黑体 Std R" panose="020B0400000000000000" pitchFamily="34" charset="-122"/>
            </a:endParaRPr>
          </a:p>
        </p:txBody>
      </p:sp>
      <p:sp>
        <p:nvSpPr>
          <p:cNvPr id="31" name="TextBox 30"/>
          <p:cNvSpPr txBox="1"/>
          <p:nvPr/>
        </p:nvSpPr>
        <p:spPr>
          <a:xfrm>
            <a:off x="4797997" y="4025742"/>
            <a:ext cx="1458162" cy="377026"/>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000" dirty="0">
                <a:solidFill>
                  <a:schemeClr val="bg1">
                    <a:lumMod val="95000"/>
                  </a:schemeClr>
                </a:solidFill>
                <a:latin typeface="Adobe 黑体 Std R" panose="020B0400000000000000" pitchFamily="34" charset="-122"/>
                <a:ea typeface="Adobe 黑体 Std R" panose="020B0400000000000000" pitchFamily="34" charset="-122"/>
              </a:rPr>
              <a:t>单击此处添加</a:t>
            </a:r>
            <a:r>
              <a:rPr lang="zh-CN" altLang="en-US" sz="1000" dirty="0" smtClean="0">
                <a:solidFill>
                  <a:schemeClr val="bg1">
                    <a:lumMod val="95000"/>
                  </a:schemeClr>
                </a:solidFill>
                <a:latin typeface="Adobe 黑体 Std R" panose="020B0400000000000000" pitchFamily="34" charset="-122"/>
                <a:ea typeface="Adobe 黑体 Std R" panose="020B0400000000000000" pitchFamily="34" charset="-122"/>
              </a:rPr>
              <a:t>文本</a:t>
            </a:r>
            <a:endParaRPr lang="en-US" altLang="zh-CN" sz="1000" dirty="0" smtClean="0">
              <a:solidFill>
                <a:schemeClr val="bg1">
                  <a:lumMod val="95000"/>
                </a:schemeClr>
              </a:solidFill>
              <a:latin typeface="Adobe 黑体 Std R" panose="020B0400000000000000" pitchFamily="34" charset="-122"/>
              <a:ea typeface="Adobe 黑体 Std R" panose="020B0400000000000000" pitchFamily="34" charset="-122"/>
            </a:endParaRPr>
          </a:p>
          <a:p>
            <a:r>
              <a:rPr lang="zh-CN" altLang="en-US" sz="1000" dirty="0">
                <a:solidFill>
                  <a:schemeClr val="bg1">
                    <a:lumMod val="95000"/>
                  </a:schemeClr>
                </a:solidFill>
                <a:latin typeface="Adobe 黑体 Std R" panose="020B0400000000000000" pitchFamily="34" charset="-122"/>
                <a:ea typeface="Adobe 黑体 Std R" panose="020B0400000000000000" pitchFamily="34" charset="-122"/>
              </a:rPr>
              <a:t>单击此处添加</a:t>
            </a:r>
            <a:r>
              <a:rPr lang="zh-CN" altLang="en-US" sz="1000" dirty="0" smtClean="0">
                <a:solidFill>
                  <a:schemeClr val="bg1">
                    <a:lumMod val="95000"/>
                  </a:schemeClr>
                </a:solidFill>
                <a:latin typeface="Adobe 黑体 Std R" panose="020B0400000000000000" pitchFamily="34" charset="-122"/>
                <a:ea typeface="Adobe 黑体 Std R" panose="020B0400000000000000" pitchFamily="34" charset="-122"/>
              </a:rPr>
              <a:t>文本</a:t>
            </a:r>
            <a:endParaRPr lang="zh-CN" altLang="en-US" sz="1000" dirty="0">
              <a:solidFill>
                <a:schemeClr val="bg1">
                  <a:lumMod val="95000"/>
                </a:schemeClr>
              </a:solidFill>
              <a:latin typeface="Adobe 黑体 Std R" panose="020B0400000000000000" pitchFamily="34" charset="-122"/>
              <a:ea typeface="Adobe 黑体 Std R" panose="020B0400000000000000" pitchFamily="34" charset="-122"/>
            </a:endParaRPr>
          </a:p>
        </p:txBody>
      </p:sp>
      <p:sp>
        <p:nvSpPr>
          <p:cNvPr id="32" name="TextBox 31"/>
          <p:cNvSpPr txBox="1"/>
          <p:nvPr/>
        </p:nvSpPr>
        <p:spPr>
          <a:xfrm>
            <a:off x="5991797" y="3299542"/>
            <a:ext cx="1458162" cy="377026"/>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000" dirty="0">
                <a:solidFill>
                  <a:schemeClr val="bg1">
                    <a:lumMod val="95000"/>
                  </a:schemeClr>
                </a:solidFill>
                <a:latin typeface="Adobe 黑体 Std R" panose="020B0400000000000000" pitchFamily="34" charset="-122"/>
                <a:ea typeface="Adobe 黑体 Std R" panose="020B0400000000000000" pitchFamily="34" charset="-122"/>
              </a:rPr>
              <a:t>单击此处添加</a:t>
            </a:r>
            <a:r>
              <a:rPr lang="zh-CN" altLang="en-US" sz="1000" dirty="0" smtClean="0">
                <a:solidFill>
                  <a:schemeClr val="bg1">
                    <a:lumMod val="95000"/>
                  </a:schemeClr>
                </a:solidFill>
                <a:latin typeface="Adobe 黑体 Std R" panose="020B0400000000000000" pitchFamily="34" charset="-122"/>
                <a:ea typeface="Adobe 黑体 Std R" panose="020B0400000000000000" pitchFamily="34" charset="-122"/>
              </a:rPr>
              <a:t>文本</a:t>
            </a:r>
            <a:endParaRPr lang="en-US" altLang="zh-CN" sz="1000" dirty="0" smtClean="0">
              <a:solidFill>
                <a:schemeClr val="bg1">
                  <a:lumMod val="95000"/>
                </a:schemeClr>
              </a:solidFill>
              <a:latin typeface="Adobe 黑体 Std R" panose="020B0400000000000000" pitchFamily="34" charset="-122"/>
              <a:ea typeface="Adobe 黑体 Std R" panose="020B0400000000000000" pitchFamily="34" charset="-122"/>
            </a:endParaRPr>
          </a:p>
          <a:p>
            <a:r>
              <a:rPr lang="zh-CN" altLang="en-US" sz="1000" dirty="0">
                <a:solidFill>
                  <a:schemeClr val="bg1">
                    <a:lumMod val="95000"/>
                  </a:schemeClr>
                </a:solidFill>
                <a:latin typeface="Adobe 黑体 Std R" panose="020B0400000000000000" pitchFamily="34" charset="-122"/>
                <a:ea typeface="Adobe 黑体 Std R" panose="020B0400000000000000" pitchFamily="34" charset="-122"/>
              </a:rPr>
              <a:t>单击此处添加</a:t>
            </a:r>
            <a:r>
              <a:rPr lang="zh-CN" altLang="en-US" sz="1000" dirty="0" smtClean="0">
                <a:solidFill>
                  <a:schemeClr val="bg1">
                    <a:lumMod val="95000"/>
                  </a:schemeClr>
                </a:solidFill>
                <a:latin typeface="Adobe 黑体 Std R" panose="020B0400000000000000" pitchFamily="34" charset="-122"/>
                <a:ea typeface="Adobe 黑体 Std R" panose="020B0400000000000000" pitchFamily="34" charset="-122"/>
              </a:rPr>
              <a:t>文本</a:t>
            </a:r>
            <a:endParaRPr lang="zh-CN" altLang="en-US" sz="1000" dirty="0">
              <a:solidFill>
                <a:schemeClr val="bg1">
                  <a:lumMod val="95000"/>
                </a:schemeClr>
              </a:solidFill>
              <a:latin typeface="Adobe 黑体 Std R" panose="020B0400000000000000" pitchFamily="34" charset="-122"/>
              <a:ea typeface="Adobe 黑体 Std R" panose="020B0400000000000000" pitchFamily="34" charset="-122"/>
            </a:endParaRPr>
          </a:p>
        </p:txBody>
      </p:sp>
    </p:spTree>
  </p:cSld>
  <p:clrMapOvr>
    <a:masterClrMapping/>
  </p:clrMapOvr>
  <p:transition spd="slow" advClick="0" advTm="4266">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par>
                                <p:cTn id="25" presetID="53" presetClass="entr" presetSubtype="16"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par>
                                <p:cTn id="30" presetID="53" presetClass="entr" presetSubtype="16"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childTnLst>
                          </p:cTn>
                        </p:par>
                        <p:par>
                          <p:cTn id="35" fill="hold">
                            <p:stCondLst>
                              <p:cond delay="1500"/>
                            </p:stCondLst>
                            <p:childTnLst>
                              <p:par>
                                <p:cTn id="36" presetID="22" presetClass="entr" presetSubtype="8" fill="hold" grpId="0"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left)">
                                      <p:cBhvr>
                                        <p:cTn id="38" dur="500"/>
                                        <p:tgtEl>
                                          <p:spTgt spid="2"/>
                                        </p:tgtEl>
                                      </p:cBhvr>
                                    </p:animEffect>
                                  </p:childTnLst>
                                </p:cTn>
                              </p:par>
                            </p:childTnLst>
                          </p:cTn>
                        </p:par>
                        <p:par>
                          <p:cTn id="39" fill="hold">
                            <p:stCondLst>
                              <p:cond delay="2000"/>
                            </p:stCondLst>
                            <p:childTnLst>
                              <p:par>
                                <p:cTn id="40" presetID="47" presetClass="entr" presetSubtype="0" fill="hold" grpId="0" nodeType="after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000"/>
                                        <p:tgtEl>
                                          <p:spTgt spid="4"/>
                                        </p:tgtEl>
                                      </p:cBhvr>
                                    </p:animEffect>
                                    <p:anim calcmode="lin" valueType="num">
                                      <p:cBhvr>
                                        <p:cTn id="43" dur="1000" fill="hold"/>
                                        <p:tgtEl>
                                          <p:spTgt spid="4"/>
                                        </p:tgtEl>
                                        <p:attrNameLst>
                                          <p:attrName>ppt_x</p:attrName>
                                        </p:attrNameLst>
                                      </p:cBhvr>
                                      <p:tavLst>
                                        <p:tav tm="0">
                                          <p:val>
                                            <p:strVal val="#ppt_x"/>
                                          </p:val>
                                        </p:tav>
                                        <p:tav tm="100000">
                                          <p:val>
                                            <p:strVal val="#ppt_x"/>
                                          </p:val>
                                        </p:tav>
                                      </p:tavLst>
                                    </p:anim>
                                    <p:anim calcmode="lin" valueType="num">
                                      <p:cBhvr>
                                        <p:cTn id="44" dur="1000" fill="hold"/>
                                        <p:tgtEl>
                                          <p:spTgt spid="4"/>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1000"/>
                                        <p:tgtEl>
                                          <p:spTgt spid="30"/>
                                        </p:tgtEl>
                                      </p:cBhvr>
                                    </p:animEffect>
                                    <p:anim calcmode="lin" valueType="num">
                                      <p:cBhvr>
                                        <p:cTn id="48" dur="1000" fill="hold"/>
                                        <p:tgtEl>
                                          <p:spTgt spid="30"/>
                                        </p:tgtEl>
                                        <p:attrNameLst>
                                          <p:attrName>ppt_x</p:attrName>
                                        </p:attrNameLst>
                                      </p:cBhvr>
                                      <p:tavLst>
                                        <p:tav tm="0">
                                          <p:val>
                                            <p:strVal val="#ppt_x"/>
                                          </p:val>
                                        </p:tav>
                                        <p:tav tm="100000">
                                          <p:val>
                                            <p:strVal val="#ppt_x"/>
                                          </p:val>
                                        </p:tav>
                                      </p:tavLst>
                                    </p:anim>
                                    <p:anim calcmode="lin" valueType="num">
                                      <p:cBhvr>
                                        <p:cTn id="49" dur="1000" fill="hold"/>
                                        <p:tgtEl>
                                          <p:spTgt spid="30"/>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1000"/>
                                        <p:tgtEl>
                                          <p:spTgt spid="31"/>
                                        </p:tgtEl>
                                      </p:cBhvr>
                                    </p:animEffect>
                                    <p:anim calcmode="lin" valueType="num">
                                      <p:cBhvr>
                                        <p:cTn id="53" dur="1000" fill="hold"/>
                                        <p:tgtEl>
                                          <p:spTgt spid="31"/>
                                        </p:tgtEl>
                                        <p:attrNameLst>
                                          <p:attrName>ppt_x</p:attrName>
                                        </p:attrNameLst>
                                      </p:cBhvr>
                                      <p:tavLst>
                                        <p:tav tm="0">
                                          <p:val>
                                            <p:strVal val="#ppt_x"/>
                                          </p:val>
                                        </p:tav>
                                        <p:tav tm="100000">
                                          <p:val>
                                            <p:strVal val="#ppt_x"/>
                                          </p:val>
                                        </p:tav>
                                      </p:tavLst>
                                    </p:anim>
                                    <p:anim calcmode="lin" valueType="num">
                                      <p:cBhvr>
                                        <p:cTn id="54" dur="1000" fill="hold"/>
                                        <p:tgtEl>
                                          <p:spTgt spid="31"/>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1000"/>
                                        <p:tgtEl>
                                          <p:spTgt spid="32"/>
                                        </p:tgtEl>
                                      </p:cBhvr>
                                    </p:animEffect>
                                    <p:anim calcmode="lin" valueType="num">
                                      <p:cBhvr>
                                        <p:cTn id="58" dur="1000" fill="hold"/>
                                        <p:tgtEl>
                                          <p:spTgt spid="32"/>
                                        </p:tgtEl>
                                        <p:attrNameLst>
                                          <p:attrName>ppt_x</p:attrName>
                                        </p:attrNameLst>
                                      </p:cBhvr>
                                      <p:tavLst>
                                        <p:tav tm="0">
                                          <p:val>
                                            <p:strVal val="#ppt_x"/>
                                          </p:val>
                                        </p:tav>
                                        <p:tav tm="100000">
                                          <p:val>
                                            <p:strVal val="#ppt_x"/>
                                          </p:val>
                                        </p:tav>
                                      </p:tavLst>
                                    </p:anim>
                                    <p:anim calcmode="lin" valueType="num">
                                      <p:cBhvr>
                                        <p:cTn id="5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30" grpId="0"/>
      <p:bldP spid="31" grpId="0"/>
      <p:bldP spid="3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179512" y="193867"/>
            <a:ext cx="1107996" cy="369332"/>
          </a:xfrm>
          <a:prstGeom prst="rect">
            <a:avLst/>
          </a:prstGeom>
          <a:noFill/>
        </p:spPr>
        <p:txBody>
          <a:bodyPr wrap="none" rtlCol="0">
            <a:spAutoFit/>
          </a:bodyPr>
          <a:lstStyle/>
          <a:p>
            <a:r>
              <a:rPr lang="zh-CN" altLang="en-US" dirty="0" smtClean="0">
                <a:solidFill>
                  <a:schemeClr val="bg1"/>
                </a:solidFill>
                <a:latin typeface="Adobe 黑体 Std R" panose="020B0400000000000000" pitchFamily="34" charset="-122"/>
                <a:ea typeface="Adobe 黑体 Std R" panose="020B0400000000000000" pitchFamily="34" charset="-122"/>
              </a:rPr>
              <a:t>选题意义</a:t>
            </a:r>
            <a:endParaRPr lang="zh-CN" altLang="en-US" dirty="0">
              <a:solidFill>
                <a:schemeClr val="bg1"/>
              </a:solidFill>
              <a:latin typeface="Adobe 黑体 Std R" panose="020B0400000000000000" pitchFamily="34" charset="-122"/>
              <a:ea typeface="Adobe 黑体 Std R" panose="020B0400000000000000" pitchFamily="34" charset="-122"/>
            </a:endParaRPr>
          </a:p>
        </p:txBody>
      </p:sp>
      <p:cxnSp>
        <p:nvCxnSpPr>
          <p:cNvPr id="32" name="直接连接符 31"/>
          <p:cNvCxnSpPr/>
          <p:nvPr/>
        </p:nvCxnSpPr>
        <p:spPr>
          <a:xfrm>
            <a:off x="251520" y="556320"/>
            <a:ext cx="85689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7"/>
          <p:cNvSpPr/>
          <p:nvPr/>
        </p:nvSpPr>
        <p:spPr>
          <a:xfrm>
            <a:off x="3347863" y="771550"/>
            <a:ext cx="5796137" cy="4371950"/>
          </a:xfrm>
          <a:custGeom>
            <a:avLst/>
            <a:gdLst>
              <a:gd name="connsiteX0" fmla="*/ 0 w 7664245"/>
              <a:gd name="connsiteY0" fmla="*/ 0 h 6858000"/>
              <a:gd name="connsiteX1" fmla="*/ 7664245 w 7664245"/>
              <a:gd name="connsiteY1" fmla="*/ 0 h 6858000"/>
              <a:gd name="connsiteX2" fmla="*/ 7664245 w 7664245"/>
              <a:gd name="connsiteY2" fmla="*/ 6858000 h 6858000"/>
              <a:gd name="connsiteX3" fmla="*/ 0 w 7664245"/>
              <a:gd name="connsiteY3" fmla="*/ 6858000 h 6858000"/>
              <a:gd name="connsiteX4" fmla="*/ 0 w 7664245"/>
              <a:gd name="connsiteY4" fmla="*/ 0 h 6858000"/>
              <a:gd name="connsiteX0-1" fmla="*/ 3657600 w 7664245"/>
              <a:gd name="connsiteY0-2" fmla="*/ 0 h 6858000"/>
              <a:gd name="connsiteX1-3" fmla="*/ 7664245 w 7664245"/>
              <a:gd name="connsiteY1-4" fmla="*/ 0 h 6858000"/>
              <a:gd name="connsiteX2-5" fmla="*/ 7664245 w 7664245"/>
              <a:gd name="connsiteY2-6" fmla="*/ 6858000 h 6858000"/>
              <a:gd name="connsiteX3-7" fmla="*/ 0 w 7664245"/>
              <a:gd name="connsiteY3-8" fmla="*/ 6858000 h 6858000"/>
              <a:gd name="connsiteX4-9" fmla="*/ 3657600 w 7664245"/>
              <a:gd name="connsiteY4-10" fmla="*/ 0 h 6858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7664245" h="6858000">
                <a:moveTo>
                  <a:pt x="3657600" y="0"/>
                </a:moveTo>
                <a:lnTo>
                  <a:pt x="7664245" y="0"/>
                </a:lnTo>
                <a:lnTo>
                  <a:pt x="7664245" y="6858000"/>
                </a:lnTo>
                <a:lnTo>
                  <a:pt x="0" y="6858000"/>
                </a:lnTo>
                <a:lnTo>
                  <a:pt x="3657600" y="0"/>
                </a:lnTo>
                <a:close/>
              </a:path>
            </a:pathLst>
          </a:custGeom>
          <a:blipFill dpi="0" rotWithShape="1">
            <a:blip r:embed="rId1">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a:solidFill>
                <a:schemeClr val="tx1">
                  <a:lumMod val="65000"/>
                  <a:lumOff val="35000"/>
                </a:schemeClr>
              </a:solidFill>
            </a:endParaRPr>
          </a:p>
        </p:txBody>
      </p:sp>
      <p:sp>
        <p:nvSpPr>
          <p:cNvPr id="5" name="Rectangle 26"/>
          <p:cNvSpPr/>
          <p:nvPr/>
        </p:nvSpPr>
        <p:spPr>
          <a:xfrm>
            <a:off x="872245" y="1551820"/>
            <a:ext cx="3637112" cy="407804"/>
          </a:xfrm>
          <a:prstGeom prst="rect">
            <a:avLst/>
          </a:prstGeom>
        </p:spPr>
        <p:txBody>
          <a:bodyPr wrap="square" lIns="68580" tIns="34290" rIns="68580" bIns="34290">
            <a:spAutoFit/>
          </a:bodyPr>
          <a:lstStyle/>
          <a:p>
            <a:r>
              <a:rPr lang="zh-CN" altLang="en-US" sz="1050" dirty="0" smtClean="0">
                <a:solidFill>
                  <a:schemeClr val="bg1">
                    <a:lumMod val="95000"/>
                  </a:schemeClr>
                </a:solidFill>
                <a:latin typeface="微软雅黑" panose="020B0503020204020204" pitchFamily="34" charset="-122"/>
                <a:ea typeface="微软雅黑" panose="020B0503020204020204" pitchFamily="34" charset="-122"/>
              </a:rPr>
              <a:t>点击输入简要文本内容，文字内容需概况精炼的说明该分项内容</a:t>
            </a:r>
            <a:r>
              <a:rPr lang="en-US" altLang="zh-CN" sz="1050" dirty="0" smtClean="0">
                <a:solidFill>
                  <a:schemeClr val="bg1">
                    <a:lumMod val="95000"/>
                  </a:schemeClr>
                </a:solidFill>
                <a:latin typeface="微软雅黑" panose="020B0503020204020204" pitchFamily="34" charset="-122"/>
                <a:ea typeface="微软雅黑" panose="020B0503020204020204" pitchFamily="34" charset="-122"/>
              </a:rPr>
              <a:t>licai2011</a:t>
            </a:r>
            <a:r>
              <a:rPr lang="zh-CN" altLang="en-US" sz="1050" dirty="0" smtClean="0">
                <a:solidFill>
                  <a:schemeClr val="bg1">
                    <a:lumMod val="95000"/>
                  </a:schemeClr>
                </a:solidFill>
                <a:latin typeface="微软雅黑" panose="020B0503020204020204" pitchFamily="34" charset="-122"/>
                <a:ea typeface="微软雅黑" panose="020B0503020204020204" pitchFamily="34" charset="-122"/>
              </a:rPr>
              <a:t>专业设计</a:t>
            </a:r>
            <a:r>
              <a:rPr lang="en-US" altLang="zh-CN" sz="1050" dirty="0" smtClean="0">
                <a:solidFill>
                  <a:schemeClr val="bg1">
                    <a:lumMod val="95000"/>
                  </a:schemeClr>
                </a:solidFill>
                <a:latin typeface="微软雅黑" panose="020B0503020204020204" pitchFamily="34" charset="-122"/>
                <a:ea typeface="微软雅黑" panose="020B0503020204020204" pitchFamily="34" charset="-122"/>
              </a:rPr>
              <a:t>……</a:t>
            </a:r>
            <a:endParaRPr lang="en-US" altLang="zh-CN" sz="1050"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7" name="Rectangle 34"/>
          <p:cNvSpPr/>
          <p:nvPr/>
        </p:nvSpPr>
        <p:spPr>
          <a:xfrm>
            <a:off x="872245" y="2266679"/>
            <a:ext cx="2798402" cy="407804"/>
          </a:xfrm>
          <a:prstGeom prst="rect">
            <a:avLst/>
          </a:prstGeom>
        </p:spPr>
        <p:txBody>
          <a:bodyPr wrap="square" lIns="68580" tIns="34290" rIns="68580" bIns="34290">
            <a:spAutoFit/>
          </a:bodyPr>
          <a:lstStyle/>
          <a:p>
            <a:r>
              <a:rPr lang="zh-CN" altLang="en-US" sz="1100" dirty="0">
                <a:solidFill>
                  <a:schemeClr val="bg1">
                    <a:lumMod val="95000"/>
                  </a:schemeClr>
                </a:solidFill>
                <a:latin typeface="微软雅黑" panose="020B0503020204020204" pitchFamily="34" charset="-122"/>
                <a:ea typeface="微软雅黑" panose="020B0503020204020204" pitchFamily="34" charset="-122"/>
              </a:rPr>
              <a:t>点击输入简要文本内容，文字内容需概况精炼的说明该分项内容</a:t>
            </a:r>
            <a:r>
              <a:rPr lang="en-US" altLang="zh-CN" sz="1100" dirty="0">
                <a:solidFill>
                  <a:schemeClr val="bg1">
                    <a:lumMod val="95000"/>
                  </a:schemeClr>
                </a:solidFill>
                <a:latin typeface="微软雅黑" panose="020B0503020204020204" pitchFamily="34" charset="-122"/>
                <a:ea typeface="微软雅黑" panose="020B0503020204020204" pitchFamily="34" charset="-122"/>
              </a:rPr>
              <a:t>licai2011</a:t>
            </a:r>
            <a:r>
              <a:rPr lang="zh-CN" altLang="en-US" sz="1100" dirty="0">
                <a:solidFill>
                  <a:schemeClr val="bg1">
                    <a:lumMod val="95000"/>
                  </a:schemeClr>
                </a:solidFill>
                <a:latin typeface="微软雅黑" panose="020B0503020204020204" pitchFamily="34" charset="-122"/>
                <a:ea typeface="微软雅黑" panose="020B0503020204020204" pitchFamily="34" charset="-122"/>
              </a:rPr>
              <a:t>专业设计</a:t>
            </a:r>
            <a:r>
              <a:rPr lang="en-US" altLang="zh-CN" sz="1100" dirty="0">
                <a:solidFill>
                  <a:schemeClr val="bg1">
                    <a:lumMod val="95000"/>
                  </a:schemeClr>
                </a:solidFill>
                <a:latin typeface="微软雅黑" panose="020B0503020204020204" pitchFamily="34" charset="-122"/>
                <a:ea typeface="微软雅黑" panose="020B0503020204020204" pitchFamily="34" charset="-122"/>
              </a:rPr>
              <a:t>……</a:t>
            </a:r>
            <a:endParaRPr lang="en-US" altLang="zh-CN" sz="1100"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9" name="Rectangle 37"/>
          <p:cNvSpPr/>
          <p:nvPr/>
        </p:nvSpPr>
        <p:spPr>
          <a:xfrm>
            <a:off x="872246" y="2925096"/>
            <a:ext cx="2378073" cy="577081"/>
          </a:xfrm>
          <a:prstGeom prst="rect">
            <a:avLst/>
          </a:prstGeom>
        </p:spPr>
        <p:txBody>
          <a:bodyPr wrap="square" lIns="68580" tIns="34290" rIns="68580" bIns="34290">
            <a:spAutoFit/>
          </a:bodyPr>
          <a:lstStyle/>
          <a:p>
            <a:r>
              <a:rPr lang="zh-CN" altLang="en-US" sz="1100" dirty="0">
                <a:solidFill>
                  <a:schemeClr val="bg1">
                    <a:lumMod val="95000"/>
                  </a:schemeClr>
                </a:solidFill>
                <a:latin typeface="微软雅黑" panose="020B0503020204020204" pitchFamily="34" charset="-122"/>
                <a:ea typeface="微软雅黑" panose="020B0503020204020204" pitchFamily="34" charset="-122"/>
              </a:rPr>
              <a:t>点击输入简要文本内容，文字内容需概况精炼的说明该分项</a:t>
            </a:r>
            <a:r>
              <a:rPr lang="zh-CN" altLang="en-US" sz="1100" dirty="0" smtClean="0">
                <a:solidFill>
                  <a:schemeClr val="bg1">
                    <a:lumMod val="95000"/>
                  </a:schemeClr>
                </a:solidFill>
                <a:latin typeface="微软雅黑" panose="020B0503020204020204" pitchFamily="34" charset="-122"/>
                <a:ea typeface="微软雅黑" panose="020B0503020204020204" pitchFamily="34" charset="-122"/>
              </a:rPr>
              <a:t>内容</a:t>
            </a:r>
            <a:r>
              <a:rPr lang="en-US" altLang="zh-CN" sz="1100" dirty="0" smtClean="0">
                <a:solidFill>
                  <a:schemeClr val="bg1">
                    <a:lumMod val="95000"/>
                  </a:schemeClr>
                </a:solidFill>
                <a:latin typeface="微软雅黑" panose="020B0503020204020204" pitchFamily="34" charset="-122"/>
                <a:ea typeface="微软雅黑" panose="020B0503020204020204" pitchFamily="34" charset="-122"/>
              </a:rPr>
              <a:t>licai2011</a:t>
            </a:r>
            <a:r>
              <a:rPr lang="zh-CN" altLang="en-US" sz="1100" dirty="0">
                <a:solidFill>
                  <a:schemeClr val="bg1">
                    <a:lumMod val="95000"/>
                  </a:schemeClr>
                </a:solidFill>
                <a:latin typeface="微软雅黑" panose="020B0503020204020204" pitchFamily="34" charset="-122"/>
                <a:ea typeface="微软雅黑" panose="020B0503020204020204" pitchFamily="34" charset="-122"/>
              </a:rPr>
              <a:t>专业设计</a:t>
            </a:r>
            <a:r>
              <a:rPr lang="en-US" altLang="zh-CN" sz="1100" dirty="0">
                <a:solidFill>
                  <a:schemeClr val="bg1">
                    <a:lumMod val="95000"/>
                  </a:schemeClr>
                </a:solidFill>
                <a:latin typeface="微软雅黑" panose="020B0503020204020204" pitchFamily="34" charset="-122"/>
                <a:ea typeface="微软雅黑" panose="020B0503020204020204" pitchFamily="34" charset="-122"/>
              </a:rPr>
              <a:t>……</a:t>
            </a:r>
            <a:endParaRPr lang="en-US" altLang="zh-CN" sz="1100"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11" name="Rectangle 40"/>
          <p:cNvSpPr/>
          <p:nvPr/>
        </p:nvSpPr>
        <p:spPr>
          <a:xfrm>
            <a:off x="872245" y="3686799"/>
            <a:ext cx="2245337" cy="577081"/>
          </a:xfrm>
          <a:prstGeom prst="rect">
            <a:avLst/>
          </a:prstGeom>
        </p:spPr>
        <p:txBody>
          <a:bodyPr wrap="square" lIns="68580" tIns="34290" rIns="68580" bIns="34290">
            <a:spAutoFit/>
          </a:bodyPr>
          <a:lstStyle/>
          <a:p>
            <a:r>
              <a:rPr lang="zh-CN" altLang="en-US" sz="1100" dirty="0">
                <a:solidFill>
                  <a:schemeClr val="bg1">
                    <a:lumMod val="95000"/>
                  </a:schemeClr>
                </a:solidFill>
                <a:latin typeface="微软雅黑" panose="020B0503020204020204" pitchFamily="34" charset="-122"/>
                <a:ea typeface="微软雅黑" panose="020B0503020204020204" pitchFamily="34" charset="-122"/>
              </a:rPr>
              <a:t>点击输入简要文本内容，文字内容需概况精炼的说明该分项内容</a:t>
            </a:r>
            <a:r>
              <a:rPr lang="en-US" altLang="zh-CN" sz="1100" dirty="0">
                <a:solidFill>
                  <a:schemeClr val="bg1">
                    <a:lumMod val="95000"/>
                  </a:schemeClr>
                </a:solidFill>
                <a:latin typeface="微软雅黑" panose="020B0503020204020204" pitchFamily="34" charset="-122"/>
                <a:ea typeface="微软雅黑" panose="020B0503020204020204" pitchFamily="34" charset="-122"/>
              </a:rPr>
              <a:t>licai2011</a:t>
            </a:r>
            <a:r>
              <a:rPr lang="zh-CN" altLang="en-US" sz="1100" dirty="0">
                <a:solidFill>
                  <a:schemeClr val="bg1">
                    <a:lumMod val="95000"/>
                  </a:schemeClr>
                </a:solidFill>
                <a:latin typeface="微软雅黑" panose="020B0503020204020204" pitchFamily="34" charset="-122"/>
                <a:ea typeface="微软雅黑" panose="020B0503020204020204" pitchFamily="34" charset="-122"/>
              </a:rPr>
              <a:t>专业设计</a:t>
            </a:r>
            <a:r>
              <a:rPr lang="en-US" altLang="zh-CN" sz="1100" dirty="0">
                <a:solidFill>
                  <a:schemeClr val="bg1">
                    <a:lumMod val="95000"/>
                  </a:schemeClr>
                </a:solidFill>
                <a:latin typeface="微软雅黑" panose="020B0503020204020204" pitchFamily="34" charset="-122"/>
                <a:ea typeface="微软雅黑" panose="020B0503020204020204" pitchFamily="34" charset="-122"/>
              </a:rPr>
              <a:t>……</a:t>
            </a:r>
            <a:endParaRPr lang="en-US" altLang="zh-CN" sz="1100" dirty="0">
              <a:solidFill>
                <a:schemeClr val="bg1">
                  <a:lumMod val="95000"/>
                </a:schemeClr>
              </a:solidFill>
              <a:latin typeface="微软雅黑" panose="020B0503020204020204" pitchFamily="34" charset="-122"/>
              <a:ea typeface="微软雅黑" panose="020B0503020204020204" pitchFamily="34" charset="-122"/>
            </a:endParaRPr>
          </a:p>
        </p:txBody>
      </p:sp>
      <p:grpSp>
        <p:nvGrpSpPr>
          <p:cNvPr id="12" name="Group 3"/>
          <p:cNvGrpSpPr/>
          <p:nvPr/>
        </p:nvGrpSpPr>
        <p:grpSpPr>
          <a:xfrm>
            <a:off x="4097964" y="1963590"/>
            <a:ext cx="1580622" cy="685800"/>
            <a:chOff x="5621315" y="2514600"/>
            <a:chExt cx="2107496" cy="914400"/>
          </a:xfrm>
        </p:grpSpPr>
        <p:sp>
          <p:nvSpPr>
            <p:cNvPr id="13" name="Parallelogram 14"/>
            <p:cNvSpPr/>
            <p:nvPr/>
          </p:nvSpPr>
          <p:spPr>
            <a:xfrm>
              <a:off x="5621315" y="2514600"/>
              <a:ext cx="2107496" cy="914400"/>
            </a:xfrm>
            <a:prstGeom prst="parallelogram">
              <a:avLst>
                <a:gd name="adj" fmla="val 52419"/>
              </a:avLst>
            </a:prstGeom>
            <a:solidFill>
              <a:schemeClr val="bg1">
                <a:alpha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sp>
          <p:nvSpPr>
            <p:cNvPr id="14" name="AutoShape 59"/>
            <p:cNvSpPr/>
            <p:nvPr/>
          </p:nvSpPr>
          <p:spPr bwMode="auto">
            <a:xfrm>
              <a:off x="6442494" y="2777487"/>
              <a:ext cx="465138" cy="464344"/>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solidFill>
              <a:srgbClr val="002060"/>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grpSp>
      <p:grpSp>
        <p:nvGrpSpPr>
          <p:cNvPr id="15" name="Group 1"/>
          <p:cNvGrpSpPr/>
          <p:nvPr/>
        </p:nvGrpSpPr>
        <p:grpSpPr>
          <a:xfrm>
            <a:off x="4503546" y="1060376"/>
            <a:ext cx="1580622" cy="685800"/>
            <a:chOff x="6162090" y="1310315"/>
            <a:chExt cx="2107496" cy="914400"/>
          </a:xfrm>
        </p:grpSpPr>
        <p:sp>
          <p:nvSpPr>
            <p:cNvPr id="16" name="Parallelogram 13"/>
            <p:cNvSpPr/>
            <p:nvPr/>
          </p:nvSpPr>
          <p:spPr>
            <a:xfrm>
              <a:off x="6162090" y="1310315"/>
              <a:ext cx="2107496" cy="914400"/>
            </a:xfrm>
            <a:prstGeom prst="parallelogram">
              <a:avLst>
                <a:gd name="adj" fmla="val 52419"/>
              </a:avLst>
            </a:prstGeom>
            <a:solidFill>
              <a:schemeClr val="lt1">
                <a:alpha val="50000"/>
              </a:schemeClr>
            </a:solidFill>
            <a:ln>
              <a:solidFill>
                <a:schemeClr val="bg1">
                  <a:lumMod val="85000"/>
                </a:schemeClr>
              </a:solidFill>
            </a:ln>
          </p:spPr>
          <p:style>
            <a:lnRef idx="1">
              <a:schemeClr val="accent1"/>
            </a:lnRef>
            <a:fillRef idx="1001">
              <a:schemeClr val="lt1"/>
            </a:fillRef>
            <a:effectRef idx="1">
              <a:schemeClr val="accent1"/>
            </a:effectRef>
            <a:fontRef idx="minor">
              <a:schemeClr val="dk1"/>
            </a:fontRef>
          </p:style>
          <p:txBody>
            <a:bodyPr rtlCol="0" anchor="ctr"/>
            <a:lstStyle/>
            <a:p>
              <a:pPr algn="ctr"/>
              <a:endParaRPr lang="en-GB">
                <a:ln w="18415" cmpd="sng">
                  <a:solidFill>
                    <a:srgbClr val="FFFFFF"/>
                  </a:solidFill>
                  <a:prstDash val="solid"/>
                </a:ln>
                <a:solidFill>
                  <a:schemeClr val="bg1">
                    <a:lumMod val="95000"/>
                  </a:schemeClr>
                </a:solidFill>
                <a:effectLst>
                  <a:outerShdw blurRad="63500" dir="3600000" algn="tl" rotWithShape="0">
                    <a:srgbClr val="000000">
                      <a:alpha val="70000"/>
                    </a:srgbClr>
                  </a:outerShdw>
                </a:effectLst>
              </a:endParaRPr>
            </a:p>
          </p:txBody>
        </p:sp>
        <p:grpSp>
          <p:nvGrpSpPr>
            <p:cNvPr id="17" name="Group 42"/>
            <p:cNvGrpSpPr/>
            <p:nvPr/>
          </p:nvGrpSpPr>
          <p:grpSpPr>
            <a:xfrm>
              <a:off x="6983269" y="1549630"/>
              <a:ext cx="465138" cy="435769"/>
              <a:chOff x="5368132" y="3540125"/>
              <a:chExt cx="465138" cy="435769"/>
            </a:xfrm>
            <a:solidFill>
              <a:schemeClr val="bg2"/>
            </a:solidFill>
          </p:grpSpPr>
          <p:sp>
            <p:nvSpPr>
              <p:cNvPr id="18" name="AutoShape 110"/>
              <p:cNvSpPr/>
              <p:nvPr/>
            </p:nvSpPr>
            <p:spPr bwMode="auto">
              <a:xfrm>
                <a:off x="5426869" y="3598069"/>
                <a:ext cx="347663" cy="2325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99" y="20255"/>
                    </a:moveTo>
                    <a:lnTo>
                      <a:pt x="899" y="20255"/>
                    </a:lnTo>
                    <a:lnTo>
                      <a:pt x="899" y="1350"/>
                    </a:lnTo>
                    <a:lnTo>
                      <a:pt x="20699" y="1350"/>
                    </a:lnTo>
                    <a:cubicBezTo>
                      <a:pt x="20699" y="1350"/>
                      <a:pt x="20699" y="20255"/>
                      <a:pt x="20699" y="20255"/>
                    </a:cubicBezTo>
                    <a:close/>
                    <a:moveTo>
                      <a:pt x="20699" y="0"/>
                    </a:moveTo>
                    <a:lnTo>
                      <a:pt x="899" y="5"/>
                    </a:lnTo>
                    <a:cubicBezTo>
                      <a:pt x="402" y="5"/>
                      <a:pt x="0" y="603"/>
                      <a:pt x="0" y="1350"/>
                    </a:cubicBezTo>
                    <a:lnTo>
                      <a:pt x="0" y="20249"/>
                    </a:lnTo>
                    <a:cubicBezTo>
                      <a:pt x="0" y="20996"/>
                      <a:pt x="402" y="21599"/>
                      <a:pt x="899" y="21599"/>
                    </a:cubicBezTo>
                    <a:lnTo>
                      <a:pt x="20699" y="21599"/>
                    </a:lnTo>
                    <a:cubicBezTo>
                      <a:pt x="21197" y="21599"/>
                      <a:pt x="21600" y="20996"/>
                      <a:pt x="21600" y="20249"/>
                    </a:cubicBezTo>
                    <a:lnTo>
                      <a:pt x="21600" y="1350"/>
                    </a:lnTo>
                    <a:cubicBezTo>
                      <a:pt x="21600" y="603"/>
                      <a:pt x="21197" y="0"/>
                      <a:pt x="20699" y="0"/>
                    </a:cubicBezTo>
                  </a:path>
                </a:pathLst>
              </a:custGeom>
              <a:solidFill>
                <a:srgbClr val="002060"/>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bg1">
                      <a:lumMod val="95000"/>
                    </a:schemeClr>
                  </a:solidFill>
                  <a:effectLst>
                    <a:outerShdw blurRad="38100" dist="38100" dir="2700000" algn="tl">
                      <a:srgbClr val="000000"/>
                    </a:outerShdw>
                  </a:effectLst>
                  <a:latin typeface="Gill Sans" charset="0"/>
                  <a:sym typeface="Gill Sans" charset="0"/>
                </a:endParaRPr>
              </a:p>
            </p:txBody>
          </p:sp>
          <p:sp>
            <p:nvSpPr>
              <p:cNvPr id="19" name="AutoShape 111"/>
              <p:cNvSpPr/>
              <p:nvPr/>
            </p:nvSpPr>
            <p:spPr bwMode="auto">
              <a:xfrm>
                <a:off x="5368132" y="3540125"/>
                <a:ext cx="465138" cy="4357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6562"/>
                    </a:moveTo>
                    <a:cubicBezTo>
                      <a:pt x="20249" y="16959"/>
                      <a:pt x="19946" y="17282"/>
                      <a:pt x="19575" y="17282"/>
                    </a:cubicBezTo>
                    <a:lnTo>
                      <a:pt x="13499" y="17282"/>
                    </a:lnTo>
                    <a:lnTo>
                      <a:pt x="8099" y="17282"/>
                    </a:lnTo>
                    <a:lnTo>
                      <a:pt x="2024" y="17282"/>
                    </a:lnTo>
                    <a:cubicBezTo>
                      <a:pt x="1651" y="17282"/>
                      <a:pt x="1349" y="16959"/>
                      <a:pt x="1349" y="16562"/>
                    </a:cubicBezTo>
                    <a:lnTo>
                      <a:pt x="1349" y="2160"/>
                    </a:lnTo>
                    <a:cubicBezTo>
                      <a:pt x="1349" y="1762"/>
                      <a:pt x="1651" y="1440"/>
                      <a:pt x="2024" y="1440"/>
                    </a:cubicBezTo>
                    <a:lnTo>
                      <a:pt x="19575" y="1440"/>
                    </a:lnTo>
                    <a:cubicBezTo>
                      <a:pt x="19946" y="1440"/>
                      <a:pt x="20249" y="1762"/>
                      <a:pt x="20249" y="2160"/>
                    </a:cubicBezTo>
                    <a:cubicBezTo>
                      <a:pt x="20249" y="2160"/>
                      <a:pt x="20249" y="16562"/>
                      <a:pt x="20249" y="16562"/>
                    </a:cubicBezTo>
                    <a:close/>
                    <a:moveTo>
                      <a:pt x="19575" y="0"/>
                    </a:moveTo>
                    <a:lnTo>
                      <a:pt x="2024" y="0"/>
                    </a:lnTo>
                    <a:cubicBezTo>
                      <a:pt x="905" y="0"/>
                      <a:pt x="0" y="966"/>
                      <a:pt x="0" y="2160"/>
                    </a:cubicBezTo>
                    <a:lnTo>
                      <a:pt x="0" y="16562"/>
                    </a:lnTo>
                    <a:cubicBezTo>
                      <a:pt x="0" y="17753"/>
                      <a:pt x="903" y="18718"/>
                      <a:pt x="2018" y="18721"/>
                    </a:cubicBezTo>
                    <a:lnTo>
                      <a:pt x="8774" y="18721"/>
                    </a:lnTo>
                    <a:lnTo>
                      <a:pt x="8774" y="19597"/>
                    </a:lnTo>
                    <a:lnTo>
                      <a:pt x="4561" y="20181"/>
                    </a:lnTo>
                    <a:cubicBezTo>
                      <a:pt x="4260" y="20262"/>
                      <a:pt x="4049" y="20549"/>
                      <a:pt x="4049" y="20879"/>
                    </a:cubicBezTo>
                    <a:cubicBezTo>
                      <a:pt x="4049" y="21277"/>
                      <a:pt x="4351" y="21599"/>
                      <a:pt x="4724" y="21599"/>
                    </a:cubicBezTo>
                    <a:lnTo>
                      <a:pt x="16874" y="21599"/>
                    </a:lnTo>
                    <a:cubicBezTo>
                      <a:pt x="17248" y="21599"/>
                      <a:pt x="17549" y="21277"/>
                      <a:pt x="17549" y="20879"/>
                    </a:cubicBezTo>
                    <a:cubicBezTo>
                      <a:pt x="17549" y="20549"/>
                      <a:pt x="17339" y="20262"/>
                      <a:pt x="17038" y="20181"/>
                    </a:cubicBezTo>
                    <a:lnTo>
                      <a:pt x="12824" y="19597"/>
                    </a:lnTo>
                    <a:lnTo>
                      <a:pt x="12824" y="18721"/>
                    </a:lnTo>
                    <a:lnTo>
                      <a:pt x="19581" y="18721"/>
                    </a:lnTo>
                    <a:cubicBezTo>
                      <a:pt x="20696" y="18718"/>
                      <a:pt x="21600" y="17753"/>
                      <a:pt x="21600" y="16562"/>
                    </a:cubicBezTo>
                    <a:lnTo>
                      <a:pt x="21600" y="2160"/>
                    </a:lnTo>
                    <a:cubicBezTo>
                      <a:pt x="21600" y="966"/>
                      <a:pt x="20692" y="0"/>
                      <a:pt x="19575" y="0"/>
                    </a:cubicBezTo>
                  </a:path>
                </a:pathLst>
              </a:custGeom>
              <a:solidFill>
                <a:srgbClr val="002060"/>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ysClr val="windowText" lastClr="000000"/>
                  </a:solidFill>
                  <a:effectLst>
                    <a:outerShdw blurRad="38100" dist="38100" dir="2700000" algn="tl">
                      <a:srgbClr val="000000"/>
                    </a:outerShdw>
                  </a:effectLst>
                  <a:latin typeface="Gill Sans" charset="0"/>
                  <a:sym typeface="Gill Sans" charset="0"/>
                </a:endParaRPr>
              </a:p>
            </p:txBody>
          </p:sp>
        </p:grpSp>
      </p:grpSp>
      <p:grpSp>
        <p:nvGrpSpPr>
          <p:cNvPr id="20" name="Group 5"/>
          <p:cNvGrpSpPr/>
          <p:nvPr/>
        </p:nvGrpSpPr>
        <p:grpSpPr>
          <a:xfrm>
            <a:off x="3222488" y="3770018"/>
            <a:ext cx="1580622" cy="685800"/>
            <a:chOff x="4454013" y="4923170"/>
            <a:chExt cx="2107496" cy="914400"/>
          </a:xfrm>
        </p:grpSpPr>
        <p:sp>
          <p:nvSpPr>
            <p:cNvPr id="21" name="Parallelogram 16"/>
            <p:cNvSpPr/>
            <p:nvPr/>
          </p:nvSpPr>
          <p:spPr>
            <a:xfrm>
              <a:off x="4454013" y="4923170"/>
              <a:ext cx="2107496" cy="914400"/>
            </a:xfrm>
            <a:prstGeom prst="parallelogram">
              <a:avLst>
                <a:gd name="adj" fmla="val 52419"/>
              </a:avLst>
            </a:prstGeom>
            <a:solidFill>
              <a:schemeClr val="bg1">
                <a:alpha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grpSp>
          <p:nvGrpSpPr>
            <p:cNvPr id="22" name="Group 45"/>
            <p:cNvGrpSpPr/>
            <p:nvPr/>
          </p:nvGrpSpPr>
          <p:grpSpPr>
            <a:xfrm>
              <a:off x="5348217" y="5147801"/>
              <a:ext cx="319088" cy="465138"/>
              <a:chOff x="3582988" y="3510757"/>
              <a:chExt cx="319088" cy="465138"/>
            </a:xfrm>
            <a:solidFill>
              <a:schemeClr val="bg2"/>
            </a:solidFill>
          </p:grpSpPr>
          <p:sp>
            <p:nvSpPr>
              <p:cNvPr id="23" name="AutoShape 113"/>
              <p:cNvSpPr/>
              <p:nvPr/>
            </p:nvSpPr>
            <p:spPr bwMode="auto">
              <a:xfrm>
                <a:off x="3582988" y="3510757"/>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solidFill>
                <a:srgbClr val="002060"/>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sp>
            <p:nvSpPr>
              <p:cNvPr id="24" name="AutoShape 114"/>
              <p:cNvSpPr/>
              <p:nvPr/>
            </p:nvSpPr>
            <p:spPr bwMode="auto">
              <a:xfrm>
                <a:off x="3655219" y="3583782"/>
                <a:ext cx="94456" cy="94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solidFill>
                <a:srgbClr val="002060"/>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grpSp>
      </p:grpSp>
      <p:grpSp>
        <p:nvGrpSpPr>
          <p:cNvPr id="25" name="Group 4"/>
          <p:cNvGrpSpPr/>
          <p:nvPr/>
        </p:nvGrpSpPr>
        <p:grpSpPr>
          <a:xfrm>
            <a:off x="3663667" y="2866804"/>
            <a:ext cx="1580622" cy="685800"/>
            <a:chOff x="5042252" y="3718885"/>
            <a:chExt cx="2107496" cy="914400"/>
          </a:xfrm>
        </p:grpSpPr>
        <p:sp>
          <p:nvSpPr>
            <p:cNvPr id="26" name="Parallelogram 15"/>
            <p:cNvSpPr/>
            <p:nvPr/>
          </p:nvSpPr>
          <p:spPr>
            <a:xfrm>
              <a:off x="5042252" y="3718885"/>
              <a:ext cx="2107496" cy="914400"/>
            </a:xfrm>
            <a:prstGeom prst="parallelogram">
              <a:avLst>
                <a:gd name="adj" fmla="val 52419"/>
              </a:avLst>
            </a:prstGeom>
            <a:solidFill>
              <a:schemeClr val="bg1">
                <a:alpha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lumMod val="65000"/>
                      <a:lumOff val="35000"/>
                    </a:schemeClr>
                  </a:solidFill>
                </a:rPr>
                <a:t>5</a:t>
              </a:r>
              <a:endParaRPr lang="en-GB" dirty="0">
                <a:solidFill>
                  <a:schemeClr val="tx1">
                    <a:lumMod val="65000"/>
                    <a:lumOff val="35000"/>
                  </a:schemeClr>
                </a:solidFill>
              </a:endParaRPr>
            </a:p>
          </p:txBody>
        </p:sp>
        <p:grpSp>
          <p:nvGrpSpPr>
            <p:cNvPr id="27" name="Group 48"/>
            <p:cNvGrpSpPr/>
            <p:nvPr/>
          </p:nvGrpSpPr>
          <p:grpSpPr>
            <a:xfrm>
              <a:off x="5863431" y="3980425"/>
              <a:ext cx="465138" cy="391319"/>
              <a:chOff x="5368132" y="2625725"/>
              <a:chExt cx="465138" cy="391319"/>
            </a:xfrm>
            <a:solidFill>
              <a:schemeClr val="bg2"/>
            </a:solidFill>
          </p:grpSpPr>
          <p:sp>
            <p:nvSpPr>
              <p:cNvPr id="28" name="AutoShape 120"/>
              <p:cNvSpPr/>
              <p:nvPr/>
            </p:nvSpPr>
            <p:spPr bwMode="auto">
              <a:xfrm>
                <a:off x="5484813" y="2727325"/>
                <a:ext cx="231775" cy="231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48" y="16070"/>
                    </a:moveTo>
                    <a:cubicBezTo>
                      <a:pt x="14037" y="19468"/>
                      <a:pt x="8925" y="19859"/>
                      <a:pt x="5529" y="16948"/>
                    </a:cubicBezTo>
                    <a:cubicBezTo>
                      <a:pt x="2130" y="14038"/>
                      <a:pt x="1740" y="8924"/>
                      <a:pt x="4651" y="5527"/>
                    </a:cubicBezTo>
                    <a:cubicBezTo>
                      <a:pt x="7559" y="2131"/>
                      <a:pt x="12674" y="1740"/>
                      <a:pt x="16070" y="4650"/>
                    </a:cubicBezTo>
                    <a:cubicBezTo>
                      <a:pt x="19466" y="7560"/>
                      <a:pt x="19859" y="12673"/>
                      <a:pt x="16948" y="16070"/>
                    </a:cubicBezTo>
                    <a:moveTo>
                      <a:pt x="10800" y="0"/>
                    </a:moveTo>
                    <a:cubicBezTo>
                      <a:pt x="4833" y="0"/>
                      <a:pt x="0" y="4834"/>
                      <a:pt x="0" y="10800"/>
                    </a:cubicBezTo>
                    <a:cubicBezTo>
                      <a:pt x="0" y="16765"/>
                      <a:pt x="4833" y="21599"/>
                      <a:pt x="10800" y="21599"/>
                    </a:cubicBezTo>
                    <a:cubicBezTo>
                      <a:pt x="16764" y="21599"/>
                      <a:pt x="21600" y="16765"/>
                      <a:pt x="21600" y="10800"/>
                    </a:cubicBezTo>
                    <a:cubicBezTo>
                      <a:pt x="21600" y="4834"/>
                      <a:pt x="16764" y="0"/>
                      <a:pt x="10800" y="0"/>
                    </a:cubicBezTo>
                  </a:path>
                </a:pathLst>
              </a:custGeom>
              <a:solidFill>
                <a:srgbClr val="002060"/>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sp>
            <p:nvSpPr>
              <p:cNvPr id="29" name="AutoShape 121"/>
              <p:cNvSpPr/>
              <p:nvPr/>
            </p:nvSpPr>
            <p:spPr bwMode="auto">
              <a:xfrm>
                <a:off x="5542757" y="2785269"/>
                <a:ext cx="65088" cy="650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200" y="0"/>
                    </a:moveTo>
                    <a:cubicBezTo>
                      <a:pt x="8596" y="0"/>
                      <a:pt x="0" y="8596"/>
                      <a:pt x="0" y="19195"/>
                    </a:cubicBezTo>
                    <a:lnTo>
                      <a:pt x="0" y="19199"/>
                    </a:lnTo>
                    <a:cubicBezTo>
                      <a:pt x="0" y="20524"/>
                      <a:pt x="1068" y="21599"/>
                      <a:pt x="2400" y="21599"/>
                    </a:cubicBezTo>
                    <a:cubicBezTo>
                      <a:pt x="3721" y="21599"/>
                      <a:pt x="4800" y="20524"/>
                      <a:pt x="4800" y="19199"/>
                    </a:cubicBezTo>
                    <a:lnTo>
                      <a:pt x="4800" y="19195"/>
                    </a:lnTo>
                    <a:cubicBezTo>
                      <a:pt x="4800" y="11247"/>
                      <a:pt x="11240" y="4799"/>
                      <a:pt x="19200" y="4799"/>
                    </a:cubicBezTo>
                    <a:cubicBezTo>
                      <a:pt x="20521" y="4799"/>
                      <a:pt x="21600" y="3724"/>
                      <a:pt x="21600" y="2399"/>
                    </a:cubicBezTo>
                    <a:cubicBezTo>
                      <a:pt x="21600" y="1075"/>
                      <a:pt x="20521" y="0"/>
                      <a:pt x="19200" y="0"/>
                    </a:cubicBezTo>
                  </a:path>
                </a:pathLst>
              </a:custGeom>
              <a:solidFill>
                <a:srgbClr val="0070C0"/>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sp>
            <p:nvSpPr>
              <p:cNvPr id="30" name="AutoShape 122"/>
              <p:cNvSpPr/>
              <p:nvPr/>
            </p:nvSpPr>
            <p:spPr bwMode="auto">
              <a:xfrm>
                <a:off x="5368132" y="2625725"/>
                <a:ext cx="465138" cy="391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199"/>
                    </a:moveTo>
                    <a:cubicBezTo>
                      <a:pt x="20249" y="19642"/>
                      <a:pt x="19948" y="19999"/>
                      <a:pt x="19575" y="19999"/>
                    </a:cubicBezTo>
                    <a:lnTo>
                      <a:pt x="2024" y="19999"/>
                    </a:lnTo>
                    <a:cubicBezTo>
                      <a:pt x="1651" y="19999"/>
                      <a:pt x="1349" y="19642"/>
                      <a:pt x="1349" y="19199"/>
                    </a:cubicBezTo>
                    <a:lnTo>
                      <a:pt x="1349" y="7200"/>
                    </a:lnTo>
                    <a:cubicBezTo>
                      <a:pt x="1349" y="6809"/>
                      <a:pt x="1588" y="6475"/>
                      <a:pt x="1914" y="6411"/>
                    </a:cubicBezTo>
                    <a:lnTo>
                      <a:pt x="5588" y="5684"/>
                    </a:lnTo>
                    <a:lnTo>
                      <a:pt x="6797" y="2103"/>
                    </a:lnTo>
                    <a:cubicBezTo>
                      <a:pt x="6900" y="1799"/>
                      <a:pt x="7148" y="1600"/>
                      <a:pt x="7424" y="1600"/>
                    </a:cubicBezTo>
                    <a:lnTo>
                      <a:pt x="14174" y="1600"/>
                    </a:lnTo>
                    <a:cubicBezTo>
                      <a:pt x="14450" y="1600"/>
                      <a:pt x="14698" y="1799"/>
                      <a:pt x="14801" y="2103"/>
                    </a:cubicBezTo>
                    <a:lnTo>
                      <a:pt x="16010" y="5684"/>
                    </a:lnTo>
                    <a:lnTo>
                      <a:pt x="19685" y="6411"/>
                    </a:lnTo>
                    <a:cubicBezTo>
                      <a:pt x="20011" y="6475"/>
                      <a:pt x="20249" y="6809"/>
                      <a:pt x="20249" y="7200"/>
                    </a:cubicBezTo>
                    <a:cubicBezTo>
                      <a:pt x="20249" y="7200"/>
                      <a:pt x="20249" y="19199"/>
                      <a:pt x="20249" y="19199"/>
                    </a:cubicBezTo>
                    <a:close/>
                    <a:moveTo>
                      <a:pt x="19907" y="4832"/>
                    </a:moveTo>
                    <a:lnTo>
                      <a:pt x="16981" y="4254"/>
                    </a:lnTo>
                    <a:lnTo>
                      <a:pt x="16054" y="1507"/>
                    </a:lnTo>
                    <a:cubicBezTo>
                      <a:pt x="15745" y="591"/>
                      <a:pt x="15006" y="0"/>
                      <a:pt x="14174" y="0"/>
                    </a:cubicBezTo>
                    <a:lnTo>
                      <a:pt x="7424" y="0"/>
                    </a:lnTo>
                    <a:cubicBezTo>
                      <a:pt x="6593" y="0"/>
                      <a:pt x="5854" y="591"/>
                      <a:pt x="5543" y="1509"/>
                    </a:cubicBezTo>
                    <a:lnTo>
                      <a:pt x="4618" y="4254"/>
                    </a:lnTo>
                    <a:lnTo>
                      <a:pt x="1692" y="4832"/>
                    </a:lnTo>
                    <a:cubicBezTo>
                      <a:pt x="711" y="5025"/>
                      <a:pt x="0" y="6020"/>
                      <a:pt x="0" y="7200"/>
                    </a:cubicBezTo>
                    <a:lnTo>
                      <a:pt x="0" y="19199"/>
                    </a:lnTo>
                    <a:cubicBezTo>
                      <a:pt x="0" y="20523"/>
                      <a:pt x="908" y="21600"/>
                      <a:pt x="2024" y="21600"/>
                    </a:cubicBezTo>
                    <a:lnTo>
                      <a:pt x="19575" y="21600"/>
                    </a:lnTo>
                    <a:cubicBezTo>
                      <a:pt x="20691" y="21600"/>
                      <a:pt x="21600" y="20523"/>
                      <a:pt x="21600" y="19199"/>
                    </a:cubicBezTo>
                    <a:lnTo>
                      <a:pt x="21600" y="7200"/>
                    </a:lnTo>
                    <a:cubicBezTo>
                      <a:pt x="21600" y="6020"/>
                      <a:pt x="20888" y="5025"/>
                      <a:pt x="19907" y="4832"/>
                    </a:cubicBezTo>
                  </a:path>
                </a:pathLst>
              </a:custGeom>
              <a:solidFill>
                <a:srgbClr val="002060"/>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grpSp>
      </p:grpSp>
      <p:grpSp>
        <p:nvGrpSpPr>
          <p:cNvPr id="37" name="组合 36"/>
          <p:cNvGrpSpPr/>
          <p:nvPr/>
        </p:nvGrpSpPr>
        <p:grpSpPr>
          <a:xfrm>
            <a:off x="338794" y="1516576"/>
            <a:ext cx="360364" cy="461665"/>
            <a:chOff x="307312" y="1625440"/>
            <a:chExt cx="360364" cy="461665"/>
          </a:xfrm>
        </p:grpSpPr>
        <p:grpSp>
          <p:nvGrpSpPr>
            <p:cNvPr id="33" name="组合 32"/>
            <p:cNvGrpSpPr/>
            <p:nvPr/>
          </p:nvGrpSpPr>
          <p:grpSpPr>
            <a:xfrm>
              <a:off x="319496" y="1691445"/>
              <a:ext cx="348180" cy="348180"/>
              <a:chOff x="304800" y="673100"/>
              <a:chExt cx="4000500" cy="4000500"/>
            </a:xfrm>
            <a:effectLst>
              <a:outerShdw blurRad="381000" dist="152400" dir="8100000" algn="tr" rotWithShape="0">
                <a:prstClr val="black">
                  <a:alpha val="70000"/>
                </a:prstClr>
              </a:outerShdw>
            </a:effectLst>
          </p:grpSpPr>
          <p:sp>
            <p:nvSpPr>
              <p:cNvPr id="34" name="同心圆 3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anose="020B0503020204020204" pitchFamily="34" charset="-122"/>
                </a:endParaRPr>
              </a:p>
            </p:txBody>
          </p:sp>
          <p:sp>
            <p:nvSpPr>
              <p:cNvPr id="35" name="椭圆 34"/>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sp>
          <p:nvSpPr>
            <p:cNvPr id="36" name="矩形 35"/>
            <p:cNvSpPr/>
            <p:nvPr/>
          </p:nvSpPr>
          <p:spPr>
            <a:xfrm>
              <a:off x="307312" y="1625440"/>
              <a:ext cx="317716" cy="461665"/>
            </a:xfrm>
            <a:prstGeom prst="rect">
              <a:avLst/>
            </a:prstGeom>
          </p:spPr>
          <p:txBody>
            <a:bodyPr wrap="none">
              <a:spAutoFit/>
            </a:bodyPr>
            <a:lstStyle/>
            <a:p>
              <a:r>
                <a:rPr lang="en-US" altLang="zh-CN" sz="2400" b="1" spc="-300" dirty="0" smtClean="0">
                  <a:latin typeface="方正黑体简体" pitchFamily="65" charset="-122"/>
                  <a:ea typeface="方正黑体简体" pitchFamily="65" charset="-122"/>
                </a:rPr>
                <a:t>1</a:t>
              </a:r>
              <a:endParaRPr lang="zh-CN" altLang="en-US" sz="2400" b="1" spc="-300" dirty="0">
                <a:latin typeface="方正黑体简体" pitchFamily="65" charset="-122"/>
                <a:ea typeface="方正黑体简体" pitchFamily="65" charset="-122"/>
              </a:endParaRPr>
            </a:p>
          </p:txBody>
        </p:sp>
      </p:grpSp>
      <p:grpSp>
        <p:nvGrpSpPr>
          <p:cNvPr id="53" name="组合 52"/>
          <p:cNvGrpSpPr/>
          <p:nvPr/>
        </p:nvGrpSpPr>
        <p:grpSpPr>
          <a:xfrm>
            <a:off x="338794" y="2243933"/>
            <a:ext cx="360364" cy="461665"/>
            <a:chOff x="307312" y="1625440"/>
            <a:chExt cx="360364" cy="461665"/>
          </a:xfrm>
        </p:grpSpPr>
        <p:grpSp>
          <p:nvGrpSpPr>
            <p:cNvPr id="54" name="组合 53"/>
            <p:cNvGrpSpPr/>
            <p:nvPr/>
          </p:nvGrpSpPr>
          <p:grpSpPr>
            <a:xfrm>
              <a:off x="319496" y="1691445"/>
              <a:ext cx="348180" cy="348180"/>
              <a:chOff x="304800" y="673100"/>
              <a:chExt cx="4000500" cy="4000500"/>
            </a:xfrm>
            <a:effectLst>
              <a:outerShdw blurRad="381000" dist="152400" dir="8100000" algn="tr" rotWithShape="0">
                <a:prstClr val="black">
                  <a:alpha val="70000"/>
                </a:prstClr>
              </a:outerShdw>
            </a:effectLst>
          </p:grpSpPr>
          <p:sp>
            <p:nvSpPr>
              <p:cNvPr id="56" name="同心圆 5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anose="020B0503020204020204" pitchFamily="34" charset="-122"/>
                </a:endParaRPr>
              </a:p>
            </p:txBody>
          </p:sp>
          <p:sp>
            <p:nvSpPr>
              <p:cNvPr id="57" name="椭圆 56"/>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sp>
          <p:nvSpPr>
            <p:cNvPr id="55" name="矩形 54"/>
            <p:cNvSpPr/>
            <p:nvPr/>
          </p:nvSpPr>
          <p:spPr>
            <a:xfrm>
              <a:off x="307312" y="1625440"/>
              <a:ext cx="317716" cy="461665"/>
            </a:xfrm>
            <a:prstGeom prst="rect">
              <a:avLst/>
            </a:prstGeom>
          </p:spPr>
          <p:txBody>
            <a:bodyPr wrap="none">
              <a:spAutoFit/>
            </a:bodyPr>
            <a:lstStyle/>
            <a:p>
              <a:r>
                <a:rPr lang="en-US" altLang="zh-CN" sz="2400" b="1" spc="-300" dirty="0" smtClean="0">
                  <a:latin typeface="方正黑体简体" pitchFamily="65" charset="-122"/>
                  <a:ea typeface="方正黑体简体" pitchFamily="65" charset="-122"/>
                </a:rPr>
                <a:t>2</a:t>
              </a:r>
              <a:endParaRPr lang="zh-CN" altLang="en-US" sz="2400" b="1" spc="-300" dirty="0">
                <a:latin typeface="方正黑体简体" pitchFamily="65" charset="-122"/>
                <a:ea typeface="方正黑体简体" pitchFamily="65" charset="-122"/>
              </a:endParaRPr>
            </a:p>
          </p:txBody>
        </p:sp>
      </p:grpSp>
      <p:grpSp>
        <p:nvGrpSpPr>
          <p:cNvPr id="58" name="组合 57"/>
          <p:cNvGrpSpPr/>
          <p:nvPr/>
        </p:nvGrpSpPr>
        <p:grpSpPr>
          <a:xfrm>
            <a:off x="338794" y="2971290"/>
            <a:ext cx="360364" cy="461665"/>
            <a:chOff x="307312" y="1625440"/>
            <a:chExt cx="360364" cy="461665"/>
          </a:xfrm>
        </p:grpSpPr>
        <p:grpSp>
          <p:nvGrpSpPr>
            <p:cNvPr id="59" name="组合 58"/>
            <p:cNvGrpSpPr/>
            <p:nvPr/>
          </p:nvGrpSpPr>
          <p:grpSpPr>
            <a:xfrm>
              <a:off x="319496" y="1691445"/>
              <a:ext cx="348180" cy="348180"/>
              <a:chOff x="304800" y="673100"/>
              <a:chExt cx="4000500" cy="4000500"/>
            </a:xfrm>
            <a:effectLst>
              <a:outerShdw blurRad="381000" dist="152400" dir="8100000" algn="tr" rotWithShape="0">
                <a:prstClr val="black">
                  <a:alpha val="70000"/>
                </a:prstClr>
              </a:outerShdw>
            </a:effectLst>
          </p:grpSpPr>
          <p:sp>
            <p:nvSpPr>
              <p:cNvPr id="61" name="同心圆 6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anose="020B0503020204020204" pitchFamily="34" charset="-122"/>
                </a:endParaRPr>
              </a:p>
            </p:txBody>
          </p:sp>
          <p:sp>
            <p:nvSpPr>
              <p:cNvPr id="62" name="椭圆 61"/>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sp>
          <p:nvSpPr>
            <p:cNvPr id="60" name="矩形 59"/>
            <p:cNvSpPr/>
            <p:nvPr/>
          </p:nvSpPr>
          <p:spPr>
            <a:xfrm>
              <a:off x="307312" y="1625440"/>
              <a:ext cx="317716" cy="461665"/>
            </a:xfrm>
            <a:prstGeom prst="rect">
              <a:avLst/>
            </a:prstGeom>
          </p:spPr>
          <p:txBody>
            <a:bodyPr wrap="none">
              <a:spAutoFit/>
            </a:bodyPr>
            <a:lstStyle/>
            <a:p>
              <a:r>
                <a:rPr lang="en-US" altLang="zh-CN" sz="2400" b="1" spc="-300" dirty="0" smtClean="0">
                  <a:latin typeface="方正黑体简体" pitchFamily="65" charset="-122"/>
                  <a:ea typeface="方正黑体简体" pitchFamily="65" charset="-122"/>
                </a:rPr>
                <a:t>3</a:t>
              </a:r>
              <a:endParaRPr lang="zh-CN" altLang="en-US" sz="2400" b="1" spc="-300" dirty="0">
                <a:latin typeface="方正黑体简体" pitchFamily="65" charset="-122"/>
                <a:ea typeface="方正黑体简体" pitchFamily="65" charset="-122"/>
              </a:endParaRPr>
            </a:p>
          </p:txBody>
        </p:sp>
      </p:grpSp>
      <p:grpSp>
        <p:nvGrpSpPr>
          <p:cNvPr id="63" name="组合 62"/>
          <p:cNvGrpSpPr/>
          <p:nvPr/>
        </p:nvGrpSpPr>
        <p:grpSpPr>
          <a:xfrm>
            <a:off x="338794" y="3698647"/>
            <a:ext cx="360364" cy="461665"/>
            <a:chOff x="307312" y="1625440"/>
            <a:chExt cx="360364" cy="461665"/>
          </a:xfrm>
        </p:grpSpPr>
        <p:grpSp>
          <p:nvGrpSpPr>
            <p:cNvPr id="64" name="组合 63"/>
            <p:cNvGrpSpPr/>
            <p:nvPr/>
          </p:nvGrpSpPr>
          <p:grpSpPr>
            <a:xfrm>
              <a:off x="319496" y="1691445"/>
              <a:ext cx="348180" cy="348180"/>
              <a:chOff x="304800" y="673100"/>
              <a:chExt cx="4000500" cy="4000500"/>
            </a:xfrm>
            <a:effectLst>
              <a:outerShdw blurRad="381000" dist="152400" dir="8100000" algn="tr" rotWithShape="0">
                <a:prstClr val="black">
                  <a:alpha val="70000"/>
                </a:prstClr>
              </a:outerShdw>
            </a:effectLst>
          </p:grpSpPr>
          <p:sp>
            <p:nvSpPr>
              <p:cNvPr id="66" name="同心圆 6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anose="020B0503020204020204" pitchFamily="34" charset="-122"/>
                </a:endParaRPr>
              </a:p>
            </p:txBody>
          </p:sp>
          <p:sp>
            <p:nvSpPr>
              <p:cNvPr id="67" name="椭圆 66"/>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sp>
          <p:nvSpPr>
            <p:cNvPr id="65" name="矩形 64"/>
            <p:cNvSpPr/>
            <p:nvPr/>
          </p:nvSpPr>
          <p:spPr>
            <a:xfrm>
              <a:off x="307312" y="1625440"/>
              <a:ext cx="317716" cy="461665"/>
            </a:xfrm>
            <a:prstGeom prst="rect">
              <a:avLst/>
            </a:prstGeom>
          </p:spPr>
          <p:txBody>
            <a:bodyPr wrap="none">
              <a:spAutoFit/>
            </a:bodyPr>
            <a:lstStyle/>
            <a:p>
              <a:r>
                <a:rPr lang="en-US" altLang="zh-CN" sz="2400" b="1" spc="-300" dirty="0" smtClean="0">
                  <a:latin typeface="方正黑体简体" pitchFamily="65" charset="-122"/>
                  <a:ea typeface="方正黑体简体" pitchFamily="65" charset="-122"/>
                </a:rPr>
                <a:t>4</a:t>
              </a:r>
              <a:endParaRPr lang="zh-CN" altLang="en-US" sz="2400" b="1" spc="-300" dirty="0">
                <a:latin typeface="方正黑体简体" pitchFamily="65" charset="-122"/>
                <a:ea typeface="方正黑体简体" pitchFamily="65" charset="-122"/>
              </a:endParaRPr>
            </a:p>
          </p:txBody>
        </p:sp>
      </p:grpSp>
    </p:spTree>
  </p:cSld>
  <p:clrMapOvr>
    <a:masterClrMapping/>
  </p:clrMapOvr>
  <p:transition spd="slow" advClick="0" advTm="8534">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par>
                          <p:cTn id="8" fill="hold">
                            <p:stCondLst>
                              <p:cond delay="500"/>
                            </p:stCondLst>
                            <p:childTnLst>
                              <p:par>
                                <p:cTn id="9" presetID="2" presetClass="entr" presetSubtype="3"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1+#ppt_w/2"/>
                                          </p:val>
                                        </p:tav>
                                        <p:tav tm="100000">
                                          <p:val>
                                            <p:strVal val="#ppt_x"/>
                                          </p:val>
                                        </p:tav>
                                      </p:tavLst>
                                    </p:anim>
                                    <p:anim calcmode="lin" valueType="num">
                                      <p:cBhvr additive="base">
                                        <p:cTn id="12" dur="500" fill="hold"/>
                                        <p:tgtEl>
                                          <p:spTgt spid="15"/>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 presetClass="entr" presetSubtype="3"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1+#ppt_w/2"/>
                                          </p:val>
                                        </p:tav>
                                        <p:tav tm="100000">
                                          <p:val>
                                            <p:strVal val="#ppt_x"/>
                                          </p:val>
                                        </p:tav>
                                      </p:tavLst>
                                    </p:anim>
                                    <p:anim calcmode="lin" valueType="num">
                                      <p:cBhvr additive="base">
                                        <p:cTn id="17" dur="500" fill="hold"/>
                                        <p:tgtEl>
                                          <p:spTgt spid="12"/>
                                        </p:tgtEl>
                                        <p:attrNameLst>
                                          <p:attrName>ppt_y</p:attrName>
                                        </p:attrNameLst>
                                      </p:cBhvr>
                                      <p:tavLst>
                                        <p:tav tm="0">
                                          <p:val>
                                            <p:strVal val="0-#ppt_h/2"/>
                                          </p:val>
                                        </p:tav>
                                        <p:tav tm="100000">
                                          <p:val>
                                            <p:strVal val="#ppt_y"/>
                                          </p:val>
                                        </p:tav>
                                      </p:tavLst>
                                    </p:anim>
                                  </p:childTnLst>
                                </p:cTn>
                              </p:par>
                            </p:childTnLst>
                          </p:cTn>
                        </p:par>
                        <p:par>
                          <p:cTn id="18" fill="hold">
                            <p:stCondLst>
                              <p:cond delay="1500"/>
                            </p:stCondLst>
                            <p:childTnLst>
                              <p:par>
                                <p:cTn id="19" presetID="2" presetClass="entr" presetSubtype="3" fill="hold" nodeType="after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1+#ppt_w/2"/>
                                          </p:val>
                                        </p:tav>
                                        <p:tav tm="100000">
                                          <p:val>
                                            <p:strVal val="#ppt_x"/>
                                          </p:val>
                                        </p:tav>
                                      </p:tavLst>
                                    </p:anim>
                                    <p:anim calcmode="lin" valueType="num">
                                      <p:cBhvr additive="base">
                                        <p:cTn id="22" dur="500" fill="hold"/>
                                        <p:tgtEl>
                                          <p:spTgt spid="25"/>
                                        </p:tgtEl>
                                        <p:attrNameLst>
                                          <p:attrName>ppt_y</p:attrName>
                                        </p:attrNameLst>
                                      </p:cBhvr>
                                      <p:tavLst>
                                        <p:tav tm="0">
                                          <p:val>
                                            <p:strVal val="0-#ppt_h/2"/>
                                          </p:val>
                                        </p:tav>
                                        <p:tav tm="100000">
                                          <p:val>
                                            <p:strVal val="#ppt_y"/>
                                          </p:val>
                                        </p:tav>
                                      </p:tavLst>
                                    </p:anim>
                                  </p:childTnLst>
                                </p:cTn>
                              </p:par>
                            </p:childTnLst>
                          </p:cTn>
                        </p:par>
                        <p:par>
                          <p:cTn id="23" fill="hold">
                            <p:stCondLst>
                              <p:cond delay="2000"/>
                            </p:stCondLst>
                            <p:childTnLst>
                              <p:par>
                                <p:cTn id="24" presetID="2" presetClass="entr" presetSubtype="3" fill="hold" nodeType="after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additive="base">
                                        <p:cTn id="26" dur="500" fill="hold"/>
                                        <p:tgtEl>
                                          <p:spTgt spid="20"/>
                                        </p:tgtEl>
                                        <p:attrNameLst>
                                          <p:attrName>ppt_x</p:attrName>
                                        </p:attrNameLst>
                                      </p:cBhvr>
                                      <p:tavLst>
                                        <p:tav tm="0">
                                          <p:val>
                                            <p:strVal val="1+#ppt_w/2"/>
                                          </p:val>
                                        </p:tav>
                                        <p:tav tm="100000">
                                          <p:val>
                                            <p:strVal val="#ppt_x"/>
                                          </p:val>
                                        </p:tav>
                                      </p:tavLst>
                                    </p:anim>
                                    <p:anim calcmode="lin" valueType="num">
                                      <p:cBhvr additive="base">
                                        <p:cTn id="27" dur="500" fill="hold"/>
                                        <p:tgtEl>
                                          <p:spTgt spid="20"/>
                                        </p:tgtEl>
                                        <p:attrNameLst>
                                          <p:attrName>ppt_y</p:attrName>
                                        </p:attrNameLst>
                                      </p:cBhvr>
                                      <p:tavLst>
                                        <p:tav tm="0">
                                          <p:val>
                                            <p:strVal val="0-#ppt_h/2"/>
                                          </p:val>
                                        </p:tav>
                                        <p:tav tm="100000">
                                          <p:val>
                                            <p:strVal val="#ppt_y"/>
                                          </p:val>
                                        </p:tav>
                                      </p:tavLst>
                                    </p:anim>
                                  </p:childTnLst>
                                </p:cTn>
                              </p:par>
                            </p:childTnLst>
                          </p:cTn>
                        </p:par>
                        <p:par>
                          <p:cTn id="28" fill="hold">
                            <p:stCondLst>
                              <p:cond delay="2500"/>
                            </p:stCondLst>
                            <p:childTnLst>
                              <p:par>
                                <p:cTn id="29" presetID="31" presetClass="entr" presetSubtype="0" fill="hold" nodeType="after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p:cTn id="31" dur="1000" fill="hold"/>
                                        <p:tgtEl>
                                          <p:spTgt spid="37"/>
                                        </p:tgtEl>
                                        <p:attrNameLst>
                                          <p:attrName>ppt_w</p:attrName>
                                        </p:attrNameLst>
                                      </p:cBhvr>
                                      <p:tavLst>
                                        <p:tav tm="0">
                                          <p:val>
                                            <p:fltVal val="0"/>
                                          </p:val>
                                        </p:tav>
                                        <p:tav tm="100000">
                                          <p:val>
                                            <p:strVal val="#ppt_w"/>
                                          </p:val>
                                        </p:tav>
                                      </p:tavLst>
                                    </p:anim>
                                    <p:anim calcmode="lin" valueType="num">
                                      <p:cBhvr>
                                        <p:cTn id="32" dur="1000" fill="hold"/>
                                        <p:tgtEl>
                                          <p:spTgt spid="37"/>
                                        </p:tgtEl>
                                        <p:attrNameLst>
                                          <p:attrName>ppt_h</p:attrName>
                                        </p:attrNameLst>
                                      </p:cBhvr>
                                      <p:tavLst>
                                        <p:tav tm="0">
                                          <p:val>
                                            <p:fltVal val="0"/>
                                          </p:val>
                                        </p:tav>
                                        <p:tav tm="100000">
                                          <p:val>
                                            <p:strVal val="#ppt_h"/>
                                          </p:val>
                                        </p:tav>
                                      </p:tavLst>
                                    </p:anim>
                                    <p:anim calcmode="lin" valueType="num">
                                      <p:cBhvr>
                                        <p:cTn id="33" dur="1000" fill="hold"/>
                                        <p:tgtEl>
                                          <p:spTgt spid="37"/>
                                        </p:tgtEl>
                                        <p:attrNameLst>
                                          <p:attrName>style.rotation</p:attrName>
                                        </p:attrNameLst>
                                      </p:cBhvr>
                                      <p:tavLst>
                                        <p:tav tm="0">
                                          <p:val>
                                            <p:fltVal val="90"/>
                                          </p:val>
                                        </p:tav>
                                        <p:tav tm="100000">
                                          <p:val>
                                            <p:fltVal val="0"/>
                                          </p:val>
                                        </p:tav>
                                      </p:tavLst>
                                    </p:anim>
                                    <p:animEffect transition="in" filter="fade">
                                      <p:cBhvr>
                                        <p:cTn id="34" dur="1000"/>
                                        <p:tgtEl>
                                          <p:spTgt spid="37"/>
                                        </p:tgtEl>
                                      </p:cBhvr>
                                    </p:animEffect>
                                  </p:childTnLst>
                                </p:cTn>
                              </p:par>
                            </p:childTnLst>
                          </p:cTn>
                        </p:par>
                        <p:par>
                          <p:cTn id="35" fill="hold">
                            <p:stCondLst>
                              <p:cond delay="3500"/>
                            </p:stCondLst>
                            <p:childTnLst>
                              <p:par>
                                <p:cTn id="36" presetID="10" presetClass="entr" presetSubtype="0" fill="hold" grpId="0" nodeType="after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childTnLst>
                          </p:cTn>
                        </p:par>
                        <p:par>
                          <p:cTn id="39" fill="hold">
                            <p:stCondLst>
                              <p:cond delay="4000"/>
                            </p:stCondLst>
                            <p:childTnLst>
                              <p:par>
                                <p:cTn id="40" presetID="31" presetClass="entr" presetSubtype="0" fill="hold" nodeType="afterEffect">
                                  <p:stCondLst>
                                    <p:cond delay="0"/>
                                  </p:stCondLst>
                                  <p:childTnLst>
                                    <p:set>
                                      <p:cBhvr>
                                        <p:cTn id="41" dur="1" fill="hold">
                                          <p:stCondLst>
                                            <p:cond delay="0"/>
                                          </p:stCondLst>
                                        </p:cTn>
                                        <p:tgtEl>
                                          <p:spTgt spid="53"/>
                                        </p:tgtEl>
                                        <p:attrNameLst>
                                          <p:attrName>style.visibility</p:attrName>
                                        </p:attrNameLst>
                                      </p:cBhvr>
                                      <p:to>
                                        <p:strVal val="visible"/>
                                      </p:to>
                                    </p:set>
                                    <p:anim calcmode="lin" valueType="num">
                                      <p:cBhvr>
                                        <p:cTn id="42" dur="1000" fill="hold"/>
                                        <p:tgtEl>
                                          <p:spTgt spid="53"/>
                                        </p:tgtEl>
                                        <p:attrNameLst>
                                          <p:attrName>ppt_w</p:attrName>
                                        </p:attrNameLst>
                                      </p:cBhvr>
                                      <p:tavLst>
                                        <p:tav tm="0">
                                          <p:val>
                                            <p:fltVal val="0"/>
                                          </p:val>
                                        </p:tav>
                                        <p:tav tm="100000">
                                          <p:val>
                                            <p:strVal val="#ppt_w"/>
                                          </p:val>
                                        </p:tav>
                                      </p:tavLst>
                                    </p:anim>
                                    <p:anim calcmode="lin" valueType="num">
                                      <p:cBhvr>
                                        <p:cTn id="43" dur="1000" fill="hold"/>
                                        <p:tgtEl>
                                          <p:spTgt spid="53"/>
                                        </p:tgtEl>
                                        <p:attrNameLst>
                                          <p:attrName>ppt_h</p:attrName>
                                        </p:attrNameLst>
                                      </p:cBhvr>
                                      <p:tavLst>
                                        <p:tav tm="0">
                                          <p:val>
                                            <p:fltVal val="0"/>
                                          </p:val>
                                        </p:tav>
                                        <p:tav tm="100000">
                                          <p:val>
                                            <p:strVal val="#ppt_h"/>
                                          </p:val>
                                        </p:tav>
                                      </p:tavLst>
                                    </p:anim>
                                    <p:anim calcmode="lin" valueType="num">
                                      <p:cBhvr>
                                        <p:cTn id="44" dur="1000" fill="hold"/>
                                        <p:tgtEl>
                                          <p:spTgt spid="53"/>
                                        </p:tgtEl>
                                        <p:attrNameLst>
                                          <p:attrName>style.rotation</p:attrName>
                                        </p:attrNameLst>
                                      </p:cBhvr>
                                      <p:tavLst>
                                        <p:tav tm="0">
                                          <p:val>
                                            <p:fltVal val="90"/>
                                          </p:val>
                                        </p:tav>
                                        <p:tav tm="100000">
                                          <p:val>
                                            <p:fltVal val="0"/>
                                          </p:val>
                                        </p:tav>
                                      </p:tavLst>
                                    </p:anim>
                                    <p:animEffect transition="in" filter="fade">
                                      <p:cBhvr>
                                        <p:cTn id="45" dur="1000"/>
                                        <p:tgtEl>
                                          <p:spTgt spid="53"/>
                                        </p:tgtEl>
                                      </p:cBhvr>
                                    </p:animEffect>
                                  </p:childTnLst>
                                </p:cTn>
                              </p:par>
                            </p:childTnLst>
                          </p:cTn>
                        </p:par>
                        <p:par>
                          <p:cTn id="46" fill="hold">
                            <p:stCondLst>
                              <p:cond delay="5000"/>
                            </p:stCondLst>
                            <p:childTnLst>
                              <p:par>
                                <p:cTn id="47" presetID="10" presetClass="entr" presetSubtype="0" fill="hold" grpId="0" nodeType="after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500"/>
                                        <p:tgtEl>
                                          <p:spTgt spid="7"/>
                                        </p:tgtEl>
                                      </p:cBhvr>
                                    </p:animEffect>
                                  </p:childTnLst>
                                </p:cTn>
                              </p:par>
                            </p:childTnLst>
                          </p:cTn>
                        </p:par>
                        <p:par>
                          <p:cTn id="50" fill="hold">
                            <p:stCondLst>
                              <p:cond delay="5500"/>
                            </p:stCondLst>
                            <p:childTnLst>
                              <p:par>
                                <p:cTn id="51" presetID="31" presetClass="entr" presetSubtype="0" fill="hold" nodeType="afterEffect">
                                  <p:stCondLst>
                                    <p:cond delay="0"/>
                                  </p:stCondLst>
                                  <p:childTnLst>
                                    <p:set>
                                      <p:cBhvr>
                                        <p:cTn id="52" dur="1" fill="hold">
                                          <p:stCondLst>
                                            <p:cond delay="0"/>
                                          </p:stCondLst>
                                        </p:cTn>
                                        <p:tgtEl>
                                          <p:spTgt spid="58"/>
                                        </p:tgtEl>
                                        <p:attrNameLst>
                                          <p:attrName>style.visibility</p:attrName>
                                        </p:attrNameLst>
                                      </p:cBhvr>
                                      <p:to>
                                        <p:strVal val="visible"/>
                                      </p:to>
                                    </p:set>
                                    <p:anim calcmode="lin" valueType="num">
                                      <p:cBhvr>
                                        <p:cTn id="53" dur="1000" fill="hold"/>
                                        <p:tgtEl>
                                          <p:spTgt spid="58"/>
                                        </p:tgtEl>
                                        <p:attrNameLst>
                                          <p:attrName>ppt_w</p:attrName>
                                        </p:attrNameLst>
                                      </p:cBhvr>
                                      <p:tavLst>
                                        <p:tav tm="0">
                                          <p:val>
                                            <p:fltVal val="0"/>
                                          </p:val>
                                        </p:tav>
                                        <p:tav tm="100000">
                                          <p:val>
                                            <p:strVal val="#ppt_w"/>
                                          </p:val>
                                        </p:tav>
                                      </p:tavLst>
                                    </p:anim>
                                    <p:anim calcmode="lin" valueType="num">
                                      <p:cBhvr>
                                        <p:cTn id="54" dur="1000" fill="hold"/>
                                        <p:tgtEl>
                                          <p:spTgt spid="58"/>
                                        </p:tgtEl>
                                        <p:attrNameLst>
                                          <p:attrName>ppt_h</p:attrName>
                                        </p:attrNameLst>
                                      </p:cBhvr>
                                      <p:tavLst>
                                        <p:tav tm="0">
                                          <p:val>
                                            <p:fltVal val="0"/>
                                          </p:val>
                                        </p:tav>
                                        <p:tav tm="100000">
                                          <p:val>
                                            <p:strVal val="#ppt_h"/>
                                          </p:val>
                                        </p:tav>
                                      </p:tavLst>
                                    </p:anim>
                                    <p:anim calcmode="lin" valueType="num">
                                      <p:cBhvr>
                                        <p:cTn id="55" dur="1000" fill="hold"/>
                                        <p:tgtEl>
                                          <p:spTgt spid="58"/>
                                        </p:tgtEl>
                                        <p:attrNameLst>
                                          <p:attrName>style.rotation</p:attrName>
                                        </p:attrNameLst>
                                      </p:cBhvr>
                                      <p:tavLst>
                                        <p:tav tm="0">
                                          <p:val>
                                            <p:fltVal val="90"/>
                                          </p:val>
                                        </p:tav>
                                        <p:tav tm="100000">
                                          <p:val>
                                            <p:fltVal val="0"/>
                                          </p:val>
                                        </p:tav>
                                      </p:tavLst>
                                    </p:anim>
                                    <p:animEffect transition="in" filter="fade">
                                      <p:cBhvr>
                                        <p:cTn id="56" dur="1000"/>
                                        <p:tgtEl>
                                          <p:spTgt spid="58"/>
                                        </p:tgtEl>
                                      </p:cBhvr>
                                    </p:animEffect>
                                  </p:childTnLst>
                                </p:cTn>
                              </p:par>
                            </p:childTnLst>
                          </p:cTn>
                        </p:par>
                        <p:par>
                          <p:cTn id="57" fill="hold">
                            <p:stCondLst>
                              <p:cond delay="6500"/>
                            </p:stCondLst>
                            <p:childTnLst>
                              <p:par>
                                <p:cTn id="58" presetID="10" presetClass="entr" presetSubtype="0" fill="hold" grpId="0" nodeType="after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500"/>
                                        <p:tgtEl>
                                          <p:spTgt spid="9"/>
                                        </p:tgtEl>
                                      </p:cBhvr>
                                    </p:animEffect>
                                  </p:childTnLst>
                                </p:cTn>
                              </p:par>
                            </p:childTnLst>
                          </p:cTn>
                        </p:par>
                        <p:par>
                          <p:cTn id="61" fill="hold">
                            <p:stCondLst>
                              <p:cond delay="7000"/>
                            </p:stCondLst>
                            <p:childTnLst>
                              <p:par>
                                <p:cTn id="62" presetID="31" presetClass="entr" presetSubtype="0" fill="hold" nodeType="afterEffect">
                                  <p:stCondLst>
                                    <p:cond delay="0"/>
                                  </p:stCondLst>
                                  <p:childTnLst>
                                    <p:set>
                                      <p:cBhvr>
                                        <p:cTn id="63" dur="1" fill="hold">
                                          <p:stCondLst>
                                            <p:cond delay="0"/>
                                          </p:stCondLst>
                                        </p:cTn>
                                        <p:tgtEl>
                                          <p:spTgt spid="63"/>
                                        </p:tgtEl>
                                        <p:attrNameLst>
                                          <p:attrName>style.visibility</p:attrName>
                                        </p:attrNameLst>
                                      </p:cBhvr>
                                      <p:to>
                                        <p:strVal val="visible"/>
                                      </p:to>
                                    </p:set>
                                    <p:anim calcmode="lin" valueType="num">
                                      <p:cBhvr>
                                        <p:cTn id="64" dur="1000" fill="hold"/>
                                        <p:tgtEl>
                                          <p:spTgt spid="63"/>
                                        </p:tgtEl>
                                        <p:attrNameLst>
                                          <p:attrName>ppt_w</p:attrName>
                                        </p:attrNameLst>
                                      </p:cBhvr>
                                      <p:tavLst>
                                        <p:tav tm="0">
                                          <p:val>
                                            <p:fltVal val="0"/>
                                          </p:val>
                                        </p:tav>
                                        <p:tav tm="100000">
                                          <p:val>
                                            <p:strVal val="#ppt_w"/>
                                          </p:val>
                                        </p:tav>
                                      </p:tavLst>
                                    </p:anim>
                                    <p:anim calcmode="lin" valueType="num">
                                      <p:cBhvr>
                                        <p:cTn id="65" dur="1000" fill="hold"/>
                                        <p:tgtEl>
                                          <p:spTgt spid="63"/>
                                        </p:tgtEl>
                                        <p:attrNameLst>
                                          <p:attrName>ppt_h</p:attrName>
                                        </p:attrNameLst>
                                      </p:cBhvr>
                                      <p:tavLst>
                                        <p:tav tm="0">
                                          <p:val>
                                            <p:fltVal val="0"/>
                                          </p:val>
                                        </p:tav>
                                        <p:tav tm="100000">
                                          <p:val>
                                            <p:strVal val="#ppt_h"/>
                                          </p:val>
                                        </p:tav>
                                      </p:tavLst>
                                    </p:anim>
                                    <p:anim calcmode="lin" valueType="num">
                                      <p:cBhvr>
                                        <p:cTn id="66" dur="1000" fill="hold"/>
                                        <p:tgtEl>
                                          <p:spTgt spid="63"/>
                                        </p:tgtEl>
                                        <p:attrNameLst>
                                          <p:attrName>style.rotation</p:attrName>
                                        </p:attrNameLst>
                                      </p:cBhvr>
                                      <p:tavLst>
                                        <p:tav tm="0">
                                          <p:val>
                                            <p:fltVal val="90"/>
                                          </p:val>
                                        </p:tav>
                                        <p:tav tm="100000">
                                          <p:val>
                                            <p:fltVal val="0"/>
                                          </p:val>
                                        </p:tav>
                                      </p:tavLst>
                                    </p:anim>
                                    <p:animEffect transition="in" filter="fade">
                                      <p:cBhvr>
                                        <p:cTn id="67" dur="1000"/>
                                        <p:tgtEl>
                                          <p:spTgt spid="63"/>
                                        </p:tgtEl>
                                      </p:cBhvr>
                                    </p:animEffect>
                                  </p:childTnLst>
                                </p:cTn>
                              </p:par>
                            </p:childTnLst>
                          </p:cTn>
                        </p:par>
                        <p:par>
                          <p:cTn id="68" fill="hold">
                            <p:stCondLst>
                              <p:cond delay="8000"/>
                            </p:stCondLst>
                            <p:childTnLst>
                              <p:par>
                                <p:cTn id="69" presetID="10" presetClass="entr" presetSubtype="0" fill="hold" grpId="0" nodeType="after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fade">
                                      <p:cBhvr>
                                        <p:cTn id="7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7" grpId="0"/>
      <p:bldP spid="9"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TextBox 79"/>
          <p:cNvSpPr txBox="1"/>
          <p:nvPr/>
        </p:nvSpPr>
        <p:spPr>
          <a:xfrm>
            <a:off x="179512" y="193867"/>
            <a:ext cx="1107996" cy="369332"/>
          </a:xfrm>
          <a:prstGeom prst="rect">
            <a:avLst/>
          </a:prstGeom>
          <a:noFill/>
        </p:spPr>
        <p:txBody>
          <a:bodyPr wrap="none" rtlCol="0">
            <a:spAutoFit/>
          </a:bodyPr>
          <a:lstStyle/>
          <a:p>
            <a:r>
              <a:rPr lang="zh-CN" altLang="en-US" dirty="0">
                <a:solidFill>
                  <a:schemeClr val="bg1"/>
                </a:solidFill>
                <a:latin typeface="Adobe 黑体 Std R" panose="020B0400000000000000" pitchFamily="34" charset="-122"/>
                <a:ea typeface="Adobe 黑体 Std R" panose="020B0400000000000000" pitchFamily="34" charset="-122"/>
              </a:rPr>
              <a:t>选题意义</a:t>
            </a:r>
            <a:endParaRPr lang="zh-CN" altLang="en-US" dirty="0">
              <a:solidFill>
                <a:schemeClr val="bg1"/>
              </a:solidFill>
              <a:latin typeface="Adobe 黑体 Std R" panose="020B0400000000000000" pitchFamily="34" charset="-122"/>
              <a:ea typeface="Adobe 黑体 Std R" panose="020B0400000000000000" pitchFamily="34" charset="-122"/>
            </a:endParaRPr>
          </a:p>
        </p:txBody>
      </p:sp>
      <p:cxnSp>
        <p:nvCxnSpPr>
          <p:cNvPr id="81" name="直接连接符 80"/>
          <p:cNvCxnSpPr/>
          <p:nvPr/>
        </p:nvCxnSpPr>
        <p:spPr>
          <a:xfrm>
            <a:off x="251520" y="556320"/>
            <a:ext cx="85689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727715" y="1060376"/>
            <a:ext cx="2582597" cy="1625113"/>
            <a:chOff x="727715" y="1186204"/>
            <a:chExt cx="2582597" cy="1625113"/>
          </a:xfrm>
        </p:grpSpPr>
        <p:sp>
          <p:nvSpPr>
            <p:cNvPr id="3" name="Down Arrow Callout 133"/>
            <p:cNvSpPr/>
            <p:nvPr/>
          </p:nvSpPr>
          <p:spPr>
            <a:xfrm>
              <a:off x="727715" y="1186204"/>
              <a:ext cx="2582597" cy="1625113"/>
            </a:xfrm>
            <a:prstGeom prst="downArrowCallout">
              <a:avLst>
                <a:gd name="adj1" fmla="val 25776"/>
                <a:gd name="adj2" fmla="val 9254"/>
                <a:gd name="adj3" fmla="val 9254"/>
                <a:gd name="adj4" fmla="val 90746"/>
              </a:avLst>
            </a:prstGeom>
            <a:solidFill>
              <a:schemeClr val="bg1">
                <a:alpha val="20000"/>
              </a:schemeClr>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ea"/>
                <a:ea typeface="+mj-ea"/>
              </a:endParaRPr>
            </a:p>
          </p:txBody>
        </p:sp>
        <p:sp>
          <p:nvSpPr>
            <p:cNvPr id="4" name="TextBox 3"/>
            <p:cNvSpPr txBox="1"/>
            <p:nvPr/>
          </p:nvSpPr>
          <p:spPr>
            <a:xfrm>
              <a:off x="1078513" y="1796315"/>
              <a:ext cx="1923767" cy="461665"/>
            </a:xfrm>
            <a:prstGeom prst="rect">
              <a:avLst/>
            </a:prstGeom>
            <a:noFill/>
          </p:spPr>
          <p:txBody>
            <a:bodyPr wrap="square" lIns="0" tIns="0" rtlCol="0" anchor="t">
              <a:spAutoFit/>
            </a:bodyPr>
            <a:lstStyle/>
            <a:p>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单击此处添加文本单击此处添加文本</a:t>
              </a:r>
              <a:endParaRPr lang="en-US" altLang="zh-CN" sz="900" dirty="0">
                <a:solidFill>
                  <a:schemeClr val="bg1">
                    <a:lumMod val="95000"/>
                  </a:schemeClr>
                </a:solidFill>
                <a:latin typeface="Adobe 黑体 Std R" panose="020B0400000000000000" pitchFamily="34" charset="-122"/>
                <a:ea typeface="Adobe 黑体 Std R" panose="020B0400000000000000" pitchFamily="34" charset="-122"/>
              </a:endParaRPr>
            </a:p>
            <a:p>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单击此处添加文本单击此处添加</a:t>
              </a:r>
              <a:r>
                <a:rPr lang="zh-CN" altLang="en-US" sz="900" dirty="0" smtClean="0">
                  <a:solidFill>
                    <a:schemeClr val="bg1">
                      <a:lumMod val="95000"/>
                    </a:schemeClr>
                  </a:solidFill>
                  <a:latin typeface="Adobe 黑体 Std R" panose="020B0400000000000000" pitchFamily="34" charset="-122"/>
                  <a:ea typeface="Adobe 黑体 Std R" panose="020B0400000000000000" pitchFamily="34" charset="-122"/>
                </a:rPr>
                <a:t>文本</a:t>
              </a:r>
              <a:endParaRPr lang="en-US" altLang="zh-CN" sz="900" dirty="0" smtClean="0">
                <a:solidFill>
                  <a:schemeClr val="bg1">
                    <a:lumMod val="95000"/>
                  </a:schemeClr>
                </a:solidFill>
                <a:latin typeface="Adobe 黑体 Std R" panose="020B0400000000000000" pitchFamily="34" charset="-122"/>
                <a:ea typeface="Adobe 黑体 Std R" panose="020B0400000000000000" pitchFamily="34" charset="-122"/>
              </a:endParaRPr>
            </a:p>
            <a:p>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单击此处添加文本单击此处添加</a:t>
              </a:r>
              <a:r>
                <a:rPr lang="zh-CN" altLang="en-US" sz="900" dirty="0" smtClean="0">
                  <a:solidFill>
                    <a:schemeClr val="bg1">
                      <a:lumMod val="95000"/>
                    </a:schemeClr>
                  </a:solidFill>
                  <a:latin typeface="Adobe 黑体 Std R" panose="020B0400000000000000" pitchFamily="34" charset="-122"/>
                  <a:ea typeface="Adobe 黑体 Std R" panose="020B0400000000000000" pitchFamily="34" charset="-122"/>
                </a:rPr>
                <a:t>文本</a:t>
              </a:r>
              <a:endParaRPr lang="en-US" altLang="zh-CN" sz="900" dirty="0">
                <a:solidFill>
                  <a:schemeClr val="bg1">
                    <a:lumMod val="95000"/>
                  </a:schemeClr>
                </a:solidFill>
                <a:latin typeface="Adobe 黑体 Std R" panose="020B0400000000000000" pitchFamily="34" charset="-122"/>
                <a:ea typeface="Adobe 黑体 Std R" panose="020B0400000000000000" pitchFamily="34" charset="-122"/>
              </a:endParaRPr>
            </a:p>
          </p:txBody>
        </p:sp>
        <p:sp>
          <p:nvSpPr>
            <p:cNvPr id="5" name="TextBox 4"/>
            <p:cNvSpPr txBox="1"/>
            <p:nvPr/>
          </p:nvSpPr>
          <p:spPr>
            <a:xfrm>
              <a:off x="1608646" y="1476395"/>
              <a:ext cx="820739" cy="246221"/>
            </a:xfrm>
            <a:prstGeom prst="rect">
              <a:avLst/>
            </a:prstGeom>
            <a:noFill/>
          </p:spPr>
          <p:txBody>
            <a:bodyPr wrap="none" lIns="0" tIns="0" rIns="0" bIns="0" rtlCol="0" anchor="t">
              <a:spAutoFit/>
            </a:bodyPr>
            <a:lstStyle/>
            <a:p>
              <a:pPr algn="ctr"/>
              <a:r>
                <a:rPr lang="zh-CN" altLang="en-US" sz="1600" dirty="0" smtClean="0">
                  <a:solidFill>
                    <a:schemeClr val="bg1">
                      <a:lumMod val="95000"/>
                    </a:schemeClr>
                  </a:solidFill>
                  <a:latin typeface="Adobe 黑体 Std R" panose="020B0400000000000000" pitchFamily="34" charset="-122"/>
                  <a:ea typeface="Adobe 黑体 Std R" panose="020B0400000000000000" pitchFamily="34" charset="-122"/>
                </a:rPr>
                <a:t>添加标题</a:t>
              </a:r>
              <a:endParaRPr lang="en-US" sz="1600" dirty="0" smtClean="0">
                <a:solidFill>
                  <a:schemeClr val="bg1">
                    <a:lumMod val="95000"/>
                  </a:schemeClr>
                </a:solidFill>
                <a:latin typeface="Adobe 黑体 Std R" panose="020B0400000000000000" pitchFamily="34" charset="-122"/>
                <a:ea typeface="Adobe 黑体 Std R" panose="020B0400000000000000" pitchFamily="34" charset="-122"/>
              </a:endParaRPr>
            </a:p>
          </p:txBody>
        </p:sp>
      </p:grpSp>
      <p:sp>
        <p:nvSpPr>
          <p:cNvPr id="6" name="TextBox 5"/>
          <p:cNvSpPr txBox="1"/>
          <p:nvPr/>
        </p:nvSpPr>
        <p:spPr>
          <a:xfrm>
            <a:off x="3982621" y="2455528"/>
            <a:ext cx="1231107" cy="184666"/>
          </a:xfrm>
          <a:prstGeom prst="rect">
            <a:avLst/>
          </a:prstGeom>
          <a:noFill/>
        </p:spPr>
        <p:txBody>
          <a:bodyPr wrap="none" lIns="0" tIns="0" rIns="0" bIns="0" rtlCol="0" anchor="t">
            <a:spAutoFit/>
          </a:bodyPr>
          <a:lstStyle/>
          <a:p>
            <a:pPr algn="ctr"/>
            <a:r>
              <a:rPr lang="zh-CN" altLang="en-US" sz="1200" dirty="0" smtClean="0">
                <a:solidFill>
                  <a:schemeClr val="bg1">
                    <a:lumMod val="95000"/>
                  </a:schemeClr>
                </a:solidFill>
                <a:latin typeface="Adobe 黑体 Std R" panose="020B0400000000000000" pitchFamily="34" charset="-122"/>
                <a:ea typeface="Adobe 黑体 Std R" panose="020B0400000000000000" pitchFamily="34" charset="-122"/>
              </a:rPr>
              <a:t>单击此处添加文本</a:t>
            </a:r>
            <a:endParaRPr lang="en-US" sz="1200" dirty="0" smtClean="0">
              <a:solidFill>
                <a:schemeClr val="bg1">
                  <a:lumMod val="95000"/>
                </a:schemeClr>
              </a:solidFill>
              <a:latin typeface="Adobe 黑体 Std R" panose="020B0400000000000000" pitchFamily="34" charset="-122"/>
              <a:ea typeface="Adobe 黑体 Std R" panose="020B0400000000000000" pitchFamily="34" charset="-122"/>
            </a:endParaRPr>
          </a:p>
        </p:txBody>
      </p:sp>
      <p:grpSp>
        <p:nvGrpSpPr>
          <p:cNvPr id="7" name="组合 6"/>
          <p:cNvGrpSpPr/>
          <p:nvPr/>
        </p:nvGrpSpPr>
        <p:grpSpPr>
          <a:xfrm>
            <a:off x="4280415" y="1655080"/>
            <a:ext cx="635422" cy="635422"/>
            <a:chOff x="4529354" y="932804"/>
            <a:chExt cx="806358" cy="806358"/>
          </a:xfrm>
        </p:grpSpPr>
        <p:grpSp>
          <p:nvGrpSpPr>
            <p:cNvPr id="8" name="组合 7"/>
            <p:cNvGrpSpPr/>
            <p:nvPr/>
          </p:nvGrpSpPr>
          <p:grpSpPr>
            <a:xfrm>
              <a:off x="4529354" y="932804"/>
              <a:ext cx="806358" cy="806358"/>
              <a:chOff x="3724322" y="1908536"/>
              <a:chExt cx="1329153" cy="1329153"/>
            </a:xfrm>
          </p:grpSpPr>
          <p:sp>
            <p:nvSpPr>
              <p:cNvPr id="10" name="椭圆 9"/>
              <p:cNvSpPr/>
              <p:nvPr/>
            </p:nvSpPr>
            <p:spPr>
              <a:xfrm>
                <a:off x="3724322" y="1908536"/>
                <a:ext cx="1329153" cy="1329153"/>
              </a:xfrm>
              <a:prstGeom prst="ellipse">
                <a:avLst/>
              </a:prstGeom>
              <a:gradFill flip="none" rotWithShape="1">
                <a:gsLst>
                  <a:gs pos="0">
                    <a:schemeClr val="bg1"/>
                  </a:gs>
                  <a:gs pos="100000">
                    <a:srgbClr val="DDDEDD"/>
                  </a:gs>
                </a:gsLst>
                <a:lin ang="9600000" scaled="0"/>
                <a:tileRect/>
              </a:gradFill>
              <a:ln w="28575">
                <a:solidFill>
                  <a:schemeClr val="bg1"/>
                </a:soli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椭圆 10"/>
              <p:cNvSpPr/>
              <p:nvPr/>
            </p:nvSpPr>
            <p:spPr>
              <a:xfrm>
                <a:off x="3839838" y="2024052"/>
                <a:ext cx="1098122" cy="1098122"/>
              </a:xfrm>
              <a:prstGeom prst="ellipse">
                <a:avLst/>
              </a:prstGeom>
              <a:solidFill>
                <a:srgbClr val="00206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1">
                      <a:lumMod val="95000"/>
                    </a:schemeClr>
                  </a:solidFill>
                </a:endParaRPr>
              </a:p>
            </p:txBody>
          </p:sp>
        </p:grpSp>
        <p:sp>
          <p:nvSpPr>
            <p:cNvPr id="9" name="Freeform 144"/>
            <p:cNvSpPr>
              <a:spLocks noEditPoints="1"/>
            </p:cNvSpPr>
            <p:nvPr/>
          </p:nvSpPr>
          <p:spPr bwMode="auto">
            <a:xfrm>
              <a:off x="4749786" y="1205938"/>
              <a:ext cx="332846" cy="288640"/>
            </a:xfrm>
            <a:custGeom>
              <a:avLst/>
              <a:gdLst/>
              <a:ahLst/>
              <a:cxnLst>
                <a:cxn ang="0">
                  <a:pos x="59" y="26"/>
                </a:cxn>
                <a:cxn ang="0">
                  <a:pos x="57" y="28"/>
                </a:cxn>
                <a:cxn ang="0">
                  <a:pos x="20" y="32"/>
                </a:cxn>
                <a:cxn ang="0">
                  <a:pos x="20" y="35"/>
                </a:cxn>
                <a:cxn ang="0">
                  <a:pos x="19" y="37"/>
                </a:cxn>
                <a:cxn ang="0">
                  <a:pos x="52" y="37"/>
                </a:cxn>
                <a:cxn ang="0">
                  <a:pos x="55" y="39"/>
                </a:cxn>
                <a:cxn ang="0">
                  <a:pos x="52" y="42"/>
                </a:cxn>
                <a:cxn ang="0">
                  <a:pos x="16" y="42"/>
                </a:cxn>
                <a:cxn ang="0">
                  <a:pos x="13" y="39"/>
                </a:cxn>
                <a:cxn ang="0">
                  <a:pos x="16" y="34"/>
                </a:cxn>
                <a:cxn ang="0">
                  <a:pos x="9" y="5"/>
                </a:cxn>
                <a:cxn ang="0">
                  <a:pos x="2" y="5"/>
                </a:cxn>
                <a:cxn ang="0">
                  <a:pos x="0" y="3"/>
                </a:cxn>
                <a:cxn ang="0">
                  <a:pos x="2" y="0"/>
                </a:cxn>
                <a:cxn ang="0">
                  <a:pos x="11" y="0"/>
                </a:cxn>
                <a:cxn ang="0">
                  <a:pos x="14" y="5"/>
                </a:cxn>
                <a:cxn ang="0">
                  <a:pos x="57" y="5"/>
                </a:cxn>
                <a:cxn ang="0">
                  <a:pos x="59" y="7"/>
                </a:cxn>
                <a:cxn ang="0">
                  <a:pos x="59" y="26"/>
                </a:cxn>
                <a:cxn ang="0">
                  <a:pos x="18" y="51"/>
                </a:cxn>
                <a:cxn ang="0">
                  <a:pos x="13" y="46"/>
                </a:cxn>
                <a:cxn ang="0">
                  <a:pos x="18" y="42"/>
                </a:cxn>
                <a:cxn ang="0">
                  <a:pos x="23" y="46"/>
                </a:cxn>
                <a:cxn ang="0">
                  <a:pos x="18" y="51"/>
                </a:cxn>
                <a:cxn ang="0">
                  <a:pos x="50" y="51"/>
                </a:cxn>
                <a:cxn ang="0">
                  <a:pos x="45" y="46"/>
                </a:cxn>
                <a:cxn ang="0">
                  <a:pos x="50" y="42"/>
                </a:cxn>
                <a:cxn ang="0">
                  <a:pos x="55" y="46"/>
                </a:cxn>
                <a:cxn ang="0">
                  <a:pos x="50" y="51"/>
                </a:cxn>
              </a:cxnLst>
              <a:rect l="0" t="0" r="r" b="b"/>
              <a:pathLst>
                <a:path w="59" h="51">
                  <a:moveTo>
                    <a:pt x="59" y="26"/>
                  </a:moveTo>
                  <a:cubicBezTo>
                    <a:pt x="59" y="27"/>
                    <a:pt x="58" y="28"/>
                    <a:pt x="57" y="28"/>
                  </a:cubicBezTo>
                  <a:cubicBezTo>
                    <a:pt x="20" y="32"/>
                    <a:pt x="20" y="32"/>
                    <a:pt x="20" y="32"/>
                  </a:cubicBezTo>
                  <a:cubicBezTo>
                    <a:pt x="20" y="33"/>
                    <a:pt x="20" y="34"/>
                    <a:pt x="20" y="35"/>
                  </a:cubicBezTo>
                  <a:cubicBezTo>
                    <a:pt x="20" y="36"/>
                    <a:pt x="20" y="36"/>
                    <a:pt x="19" y="37"/>
                  </a:cubicBezTo>
                  <a:cubicBezTo>
                    <a:pt x="52" y="37"/>
                    <a:pt x="52" y="37"/>
                    <a:pt x="52" y="37"/>
                  </a:cubicBezTo>
                  <a:cubicBezTo>
                    <a:pt x="54" y="37"/>
                    <a:pt x="55" y="38"/>
                    <a:pt x="55" y="39"/>
                  </a:cubicBezTo>
                  <a:cubicBezTo>
                    <a:pt x="55" y="41"/>
                    <a:pt x="54" y="42"/>
                    <a:pt x="52" y="42"/>
                  </a:cubicBezTo>
                  <a:cubicBezTo>
                    <a:pt x="16" y="42"/>
                    <a:pt x="16" y="42"/>
                    <a:pt x="16" y="42"/>
                  </a:cubicBezTo>
                  <a:cubicBezTo>
                    <a:pt x="15" y="42"/>
                    <a:pt x="13" y="41"/>
                    <a:pt x="13" y="39"/>
                  </a:cubicBezTo>
                  <a:cubicBezTo>
                    <a:pt x="13" y="38"/>
                    <a:pt x="15" y="35"/>
                    <a:pt x="16" y="34"/>
                  </a:cubicBezTo>
                  <a:cubicBezTo>
                    <a:pt x="9" y="5"/>
                    <a:pt x="9" y="5"/>
                    <a:pt x="9" y="5"/>
                  </a:cubicBezTo>
                  <a:cubicBezTo>
                    <a:pt x="2" y="5"/>
                    <a:pt x="2" y="5"/>
                    <a:pt x="2" y="5"/>
                  </a:cubicBezTo>
                  <a:cubicBezTo>
                    <a:pt x="1" y="5"/>
                    <a:pt x="0" y="4"/>
                    <a:pt x="0" y="3"/>
                  </a:cubicBezTo>
                  <a:cubicBezTo>
                    <a:pt x="0" y="2"/>
                    <a:pt x="1" y="0"/>
                    <a:pt x="2" y="0"/>
                  </a:cubicBezTo>
                  <a:cubicBezTo>
                    <a:pt x="11" y="0"/>
                    <a:pt x="11" y="0"/>
                    <a:pt x="11" y="0"/>
                  </a:cubicBezTo>
                  <a:cubicBezTo>
                    <a:pt x="14" y="0"/>
                    <a:pt x="14" y="3"/>
                    <a:pt x="14" y="5"/>
                  </a:cubicBezTo>
                  <a:cubicBezTo>
                    <a:pt x="57" y="5"/>
                    <a:pt x="57" y="5"/>
                    <a:pt x="57" y="5"/>
                  </a:cubicBezTo>
                  <a:cubicBezTo>
                    <a:pt x="58" y="5"/>
                    <a:pt x="59" y="6"/>
                    <a:pt x="59" y="7"/>
                  </a:cubicBezTo>
                  <a:lnTo>
                    <a:pt x="59" y="26"/>
                  </a:lnTo>
                  <a:close/>
                  <a:moveTo>
                    <a:pt x="18" y="51"/>
                  </a:moveTo>
                  <a:cubicBezTo>
                    <a:pt x="16" y="51"/>
                    <a:pt x="13" y="49"/>
                    <a:pt x="13" y="46"/>
                  </a:cubicBezTo>
                  <a:cubicBezTo>
                    <a:pt x="13" y="44"/>
                    <a:pt x="16" y="42"/>
                    <a:pt x="18" y="42"/>
                  </a:cubicBezTo>
                  <a:cubicBezTo>
                    <a:pt x="21" y="42"/>
                    <a:pt x="23" y="44"/>
                    <a:pt x="23" y="46"/>
                  </a:cubicBezTo>
                  <a:cubicBezTo>
                    <a:pt x="23" y="49"/>
                    <a:pt x="21" y="51"/>
                    <a:pt x="18" y="51"/>
                  </a:cubicBezTo>
                  <a:close/>
                  <a:moveTo>
                    <a:pt x="50" y="51"/>
                  </a:moveTo>
                  <a:cubicBezTo>
                    <a:pt x="47" y="51"/>
                    <a:pt x="45" y="49"/>
                    <a:pt x="45" y="46"/>
                  </a:cubicBezTo>
                  <a:cubicBezTo>
                    <a:pt x="45" y="44"/>
                    <a:pt x="47" y="42"/>
                    <a:pt x="50" y="42"/>
                  </a:cubicBezTo>
                  <a:cubicBezTo>
                    <a:pt x="53" y="42"/>
                    <a:pt x="55" y="44"/>
                    <a:pt x="55" y="46"/>
                  </a:cubicBezTo>
                  <a:cubicBezTo>
                    <a:pt x="55" y="49"/>
                    <a:pt x="53" y="51"/>
                    <a:pt x="50" y="51"/>
                  </a:cubicBezTo>
                  <a:close/>
                </a:path>
              </a:pathLst>
            </a:custGeom>
            <a:solidFill>
              <a:schemeClr val="bg1"/>
            </a:solidFill>
            <a:ln w="9525">
              <a:noFill/>
              <a:round/>
            </a:ln>
          </p:spPr>
          <p:txBody>
            <a:bodyPr vert="horz" wrap="square" lIns="91440" tIns="45720" rIns="91440" bIns="45720" numCol="1" anchor="t" anchorCtr="0" compatLnSpc="1"/>
            <a:lstStyle/>
            <a:p>
              <a:endParaRPr lang="en-US">
                <a:latin typeface="+mj-ea"/>
                <a:ea typeface="+mj-ea"/>
              </a:endParaRPr>
            </a:p>
          </p:txBody>
        </p:sp>
      </p:grpSp>
      <p:grpSp>
        <p:nvGrpSpPr>
          <p:cNvPr id="12" name="组合 11"/>
          <p:cNvGrpSpPr/>
          <p:nvPr/>
        </p:nvGrpSpPr>
        <p:grpSpPr>
          <a:xfrm>
            <a:off x="6863059" y="3313579"/>
            <a:ext cx="635422" cy="635422"/>
            <a:chOff x="8057061" y="3375186"/>
            <a:chExt cx="635422" cy="635422"/>
          </a:xfrm>
        </p:grpSpPr>
        <p:grpSp>
          <p:nvGrpSpPr>
            <p:cNvPr id="13" name="组合 12"/>
            <p:cNvGrpSpPr/>
            <p:nvPr/>
          </p:nvGrpSpPr>
          <p:grpSpPr>
            <a:xfrm>
              <a:off x="8057061" y="3375186"/>
              <a:ext cx="635422" cy="635422"/>
              <a:chOff x="3724322" y="1908536"/>
              <a:chExt cx="1329153" cy="1329153"/>
            </a:xfrm>
          </p:grpSpPr>
          <p:sp>
            <p:nvSpPr>
              <p:cNvPr id="15" name="椭圆 14"/>
              <p:cNvSpPr/>
              <p:nvPr/>
            </p:nvSpPr>
            <p:spPr>
              <a:xfrm>
                <a:off x="3724322" y="1908536"/>
                <a:ext cx="1329153" cy="1329153"/>
              </a:xfrm>
              <a:prstGeom prst="ellipse">
                <a:avLst/>
              </a:prstGeom>
              <a:gradFill flip="none" rotWithShape="1">
                <a:gsLst>
                  <a:gs pos="0">
                    <a:schemeClr val="bg1"/>
                  </a:gs>
                  <a:gs pos="100000">
                    <a:srgbClr val="DDDEDD"/>
                  </a:gs>
                </a:gsLst>
                <a:lin ang="9600000" scaled="0"/>
                <a:tileRect/>
              </a:gradFill>
              <a:ln w="28575">
                <a:solidFill>
                  <a:schemeClr val="bg1"/>
                </a:soli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6" name="椭圆 15"/>
              <p:cNvSpPr/>
              <p:nvPr/>
            </p:nvSpPr>
            <p:spPr>
              <a:xfrm>
                <a:off x="3855777" y="2028036"/>
                <a:ext cx="1098122" cy="1098122"/>
              </a:xfrm>
              <a:prstGeom prst="ellipse">
                <a:avLst/>
              </a:prstGeom>
              <a:solidFill>
                <a:srgbClr val="00206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grpSp>
        <p:sp>
          <p:nvSpPr>
            <p:cNvPr id="14" name="Freeform 20"/>
            <p:cNvSpPr/>
            <p:nvPr/>
          </p:nvSpPr>
          <p:spPr bwMode="auto">
            <a:xfrm>
              <a:off x="8245635" y="3596276"/>
              <a:ext cx="246092" cy="246089"/>
            </a:xfrm>
            <a:custGeom>
              <a:avLst/>
              <a:gdLst/>
              <a:ahLst/>
              <a:cxnLst>
                <a:cxn ang="0">
                  <a:pos x="33" y="27"/>
                </a:cxn>
                <a:cxn ang="0">
                  <a:pos x="46" y="40"/>
                </a:cxn>
                <a:cxn ang="0">
                  <a:pos x="51" y="35"/>
                </a:cxn>
                <a:cxn ang="0">
                  <a:pos x="53" y="34"/>
                </a:cxn>
                <a:cxn ang="0">
                  <a:pos x="55" y="36"/>
                </a:cxn>
                <a:cxn ang="0">
                  <a:pos x="55" y="52"/>
                </a:cxn>
                <a:cxn ang="0">
                  <a:pos x="52" y="55"/>
                </a:cxn>
                <a:cxn ang="0">
                  <a:pos x="36" y="55"/>
                </a:cxn>
                <a:cxn ang="0">
                  <a:pos x="34" y="53"/>
                </a:cxn>
                <a:cxn ang="0">
                  <a:pos x="35" y="51"/>
                </a:cxn>
                <a:cxn ang="0">
                  <a:pos x="40" y="46"/>
                </a:cxn>
                <a:cxn ang="0">
                  <a:pos x="27" y="33"/>
                </a:cxn>
                <a:cxn ang="0">
                  <a:pos x="15" y="46"/>
                </a:cxn>
                <a:cxn ang="0">
                  <a:pos x="20" y="51"/>
                </a:cxn>
                <a:cxn ang="0">
                  <a:pos x="20" y="53"/>
                </a:cxn>
                <a:cxn ang="0">
                  <a:pos x="18" y="55"/>
                </a:cxn>
                <a:cxn ang="0">
                  <a:pos x="2" y="55"/>
                </a:cxn>
                <a:cxn ang="0">
                  <a:pos x="0" y="52"/>
                </a:cxn>
                <a:cxn ang="0">
                  <a:pos x="0" y="36"/>
                </a:cxn>
                <a:cxn ang="0">
                  <a:pos x="1" y="34"/>
                </a:cxn>
                <a:cxn ang="0">
                  <a:pos x="4" y="35"/>
                </a:cxn>
                <a:cxn ang="0">
                  <a:pos x="9" y="40"/>
                </a:cxn>
                <a:cxn ang="0">
                  <a:pos x="21" y="27"/>
                </a:cxn>
                <a:cxn ang="0">
                  <a:pos x="9" y="14"/>
                </a:cxn>
                <a:cxn ang="0">
                  <a:pos x="4" y="20"/>
                </a:cxn>
                <a:cxn ang="0">
                  <a:pos x="2" y="20"/>
                </a:cxn>
                <a:cxn ang="0">
                  <a:pos x="1" y="20"/>
                </a:cxn>
                <a:cxn ang="0">
                  <a:pos x="0" y="18"/>
                </a:cxn>
                <a:cxn ang="0">
                  <a:pos x="0" y="2"/>
                </a:cxn>
                <a:cxn ang="0">
                  <a:pos x="2" y="0"/>
                </a:cxn>
                <a:cxn ang="0">
                  <a:pos x="18" y="0"/>
                </a:cxn>
                <a:cxn ang="0">
                  <a:pos x="20" y="1"/>
                </a:cxn>
                <a:cxn ang="0">
                  <a:pos x="20" y="4"/>
                </a:cxn>
                <a:cxn ang="0">
                  <a:pos x="15" y="9"/>
                </a:cxn>
                <a:cxn ang="0">
                  <a:pos x="27" y="21"/>
                </a:cxn>
                <a:cxn ang="0">
                  <a:pos x="40" y="9"/>
                </a:cxn>
                <a:cxn ang="0">
                  <a:pos x="35" y="4"/>
                </a:cxn>
                <a:cxn ang="0">
                  <a:pos x="34" y="1"/>
                </a:cxn>
                <a:cxn ang="0">
                  <a:pos x="36" y="0"/>
                </a:cxn>
                <a:cxn ang="0">
                  <a:pos x="52" y="0"/>
                </a:cxn>
                <a:cxn ang="0">
                  <a:pos x="55" y="2"/>
                </a:cxn>
                <a:cxn ang="0">
                  <a:pos x="55" y="18"/>
                </a:cxn>
                <a:cxn ang="0">
                  <a:pos x="53" y="20"/>
                </a:cxn>
                <a:cxn ang="0">
                  <a:pos x="52" y="20"/>
                </a:cxn>
                <a:cxn ang="0">
                  <a:pos x="51" y="20"/>
                </a:cxn>
                <a:cxn ang="0">
                  <a:pos x="46" y="14"/>
                </a:cxn>
                <a:cxn ang="0">
                  <a:pos x="33" y="27"/>
                </a:cxn>
              </a:cxnLst>
              <a:rect l="0" t="0" r="r" b="b"/>
              <a:pathLst>
                <a:path w="55" h="55">
                  <a:moveTo>
                    <a:pt x="33" y="27"/>
                  </a:moveTo>
                  <a:cubicBezTo>
                    <a:pt x="46" y="40"/>
                    <a:pt x="46" y="40"/>
                    <a:pt x="46" y="40"/>
                  </a:cubicBezTo>
                  <a:cubicBezTo>
                    <a:pt x="51" y="35"/>
                    <a:pt x="51" y="35"/>
                    <a:pt x="51" y="35"/>
                  </a:cubicBezTo>
                  <a:cubicBezTo>
                    <a:pt x="51" y="34"/>
                    <a:pt x="52" y="34"/>
                    <a:pt x="53" y="34"/>
                  </a:cubicBezTo>
                  <a:cubicBezTo>
                    <a:pt x="54" y="35"/>
                    <a:pt x="55" y="35"/>
                    <a:pt x="55" y="36"/>
                  </a:cubicBezTo>
                  <a:cubicBezTo>
                    <a:pt x="55" y="52"/>
                    <a:pt x="55" y="52"/>
                    <a:pt x="55" y="52"/>
                  </a:cubicBezTo>
                  <a:cubicBezTo>
                    <a:pt x="55" y="54"/>
                    <a:pt x="54" y="55"/>
                    <a:pt x="52" y="55"/>
                  </a:cubicBezTo>
                  <a:cubicBezTo>
                    <a:pt x="36" y="55"/>
                    <a:pt x="36" y="55"/>
                    <a:pt x="36" y="55"/>
                  </a:cubicBezTo>
                  <a:cubicBezTo>
                    <a:pt x="35" y="55"/>
                    <a:pt x="35" y="54"/>
                    <a:pt x="34" y="53"/>
                  </a:cubicBezTo>
                  <a:cubicBezTo>
                    <a:pt x="34" y="52"/>
                    <a:pt x="34" y="51"/>
                    <a:pt x="35" y="51"/>
                  </a:cubicBezTo>
                  <a:cubicBezTo>
                    <a:pt x="40" y="46"/>
                    <a:pt x="40" y="46"/>
                    <a:pt x="40" y="46"/>
                  </a:cubicBezTo>
                  <a:cubicBezTo>
                    <a:pt x="27" y="33"/>
                    <a:pt x="27" y="33"/>
                    <a:pt x="27" y="33"/>
                  </a:cubicBezTo>
                  <a:cubicBezTo>
                    <a:pt x="15" y="46"/>
                    <a:pt x="15" y="46"/>
                    <a:pt x="15" y="46"/>
                  </a:cubicBezTo>
                  <a:cubicBezTo>
                    <a:pt x="20" y="51"/>
                    <a:pt x="20" y="51"/>
                    <a:pt x="20" y="51"/>
                  </a:cubicBezTo>
                  <a:cubicBezTo>
                    <a:pt x="20" y="51"/>
                    <a:pt x="21" y="52"/>
                    <a:pt x="20" y="53"/>
                  </a:cubicBezTo>
                  <a:cubicBezTo>
                    <a:pt x="20" y="54"/>
                    <a:pt x="19" y="55"/>
                    <a:pt x="18" y="55"/>
                  </a:cubicBezTo>
                  <a:cubicBezTo>
                    <a:pt x="2" y="55"/>
                    <a:pt x="2" y="55"/>
                    <a:pt x="2" y="55"/>
                  </a:cubicBezTo>
                  <a:cubicBezTo>
                    <a:pt x="1" y="55"/>
                    <a:pt x="0" y="54"/>
                    <a:pt x="0" y="52"/>
                  </a:cubicBezTo>
                  <a:cubicBezTo>
                    <a:pt x="0" y="36"/>
                    <a:pt x="0" y="36"/>
                    <a:pt x="0" y="36"/>
                  </a:cubicBezTo>
                  <a:cubicBezTo>
                    <a:pt x="0" y="35"/>
                    <a:pt x="0" y="35"/>
                    <a:pt x="1" y="34"/>
                  </a:cubicBezTo>
                  <a:cubicBezTo>
                    <a:pt x="2" y="34"/>
                    <a:pt x="3" y="34"/>
                    <a:pt x="4" y="35"/>
                  </a:cubicBezTo>
                  <a:cubicBezTo>
                    <a:pt x="9" y="40"/>
                    <a:pt x="9" y="40"/>
                    <a:pt x="9" y="40"/>
                  </a:cubicBezTo>
                  <a:cubicBezTo>
                    <a:pt x="21" y="27"/>
                    <a:pt x="21" y="27"/>
                    <a:pt x="21" y="27"/>
                  </a:cubicBezTo>
                  <a:cubicBezTo>
                    <a:pt x="9" y="14"/>
                    <a:pt x="9" y="14"/>
                    <a:pt x="9" y="14"/>
                  </a:cubicBezTo>
                  <a:cubicBezTo>
                    <a:pt x="4" y="20"/>
                    <a:pt x="4" y="20"/>
                    <a:pt x="4" y="20"/>
                  </a:cubicBezTo>
                  <a:cubicBezTo>
                    <a:pt x="3" y="20"/>
                    <a:pt x="3" y="20"/>
                    <a:pt x="2" y="20"/>
                  </a:cubicBezTo>
                  <a:cubicBezTo>
                    <a:pt x="2" y="20"/>
                    <a:pt x="1" y="20"/>
                    <a:pt x="1" y="20"/>
                  </a:cubicBezTo>
                  <a:cubicBezTo>
                    <a:pt x="0" y="20"/>
                    <a:pt x="0" y="19"/>
                    <a:pt x="0" y="18"/>
                  </a:cubicBezTo>
                  <a:cubicBezTo>
                    <a:pt x="0" y="2"/>
                    <a:pt x="0" y="2"/>
                    <a:pt x="0" y="2"/>
                  </a:cubicBezTo>
                  <a:cubicBezTo>
                    <a:pt x="0" y="1"/>
                    <a:pt x="1" y="0"/>
                    <a:pt x="2" y="0"/>
                  </a:cubicBezTo>
                  <a:cubicBezTo>
                    <a:pt x="18" y="0"/>
                    <a:pt x="18" y="0"/>
                    <a:pt x="18" y="0"/>
                  </a:cubicBezTo>
                  <a:cubicBezTo>
                    <a:pt x="19" y="0"/>
                    <a:pt x="20" y="0"/>
                    <a:pt x="20" y="1"/>
                  </a:cubicBezTo>
                  <a:cubicBezTo>
                    <a:pt x="21" y="2"/>
                    <a:pt x="20" y="3"/>
                    <a:pt x="20" y="4"/>
                  </a:cubicBezTo>
                  <a:cubicBezTo>
                    <a:pt x="15" y="9"/>
                    <a:pt x="15" y="9"/>
                    <a:pt x="15" y="9"/>
                  </a:cubicBezTo>
                  <a:cubicBezTo>
                    <a:pt x="27" y="21"/>
                    <a:pt x="27" y="21"/>
                    <a:pt x="27" y="21"/>
                  </a:cubicBezTo>
                  <a:cubicBezTo>
                    <a:pt x="40" y="9"/>
                    <a:pt x="40" y="9"/>
                    <a:pt x="40" y="9"/>
                  </a:cubicBezTo>
                  <a:cubicBezTo>
                    <a:pt x="35" y="4"/>
                    <a:pt x="35" y="4"/>
                    <a:pt x="35" y="4"/>
                  </a:cubicBezTo>
                  <a:cubicBezTo>
                    <a:pt x="34" y="3"/>
                    <a:pt x="34" y="2"/>
                    <a:pt x="34" y="1"/>
                  </a:cubicBezTo>
                  <a:cubicBezTo>
                    <a:pt x="35" y="0"/>
                    <a:pt x="35" y="0"/>
                    <a:pt x="36" y="0"/>
                  </a:cubicBezTo>
                  <a:cubicBezTo>
                    <a:pt x="52" y="0"/>
                    <a:pt x="52" y="0"/>
                    <a:pt x="52" y="0"/>
                  </a:cubicBezTo>
                  <a:cubicBezTo>
                    <a:pt x="54" y="0"/>
                    <a:pt x="55" y="1"/>
                    <a:pt x="55" y="2"/>
                  </a:cubicBezTo>
                  <a:cubicBezTo>
                    <a:pt x="55" y="18"/>
                    <a:pt x="55" y="18"/>
                    <a:pt x="55" y="18"/>
                  </a:cubicBezTo>
                  <a:cubicBezTo>
                    <a:pt x="55" y="19"/>
                    <a:pt x="54" y="20"/>
                    <a:pt x="53" y="20"/>
                  </a:cubicBezTo>
                  <a:cubicBezTo>
                    <a:pt x="53" y="20"/>
                    <a:pt x="53" y="20"/>
                    <a:pt x="52" y="20"/>
                  </a:cubicBezTo>
                  <a:cubicBezTo>
                    <a:pt x="52" y="20"/>
                    <a:pt x="51" y="20"/>
                    <a:pt x="51" y="20"/>
                  </a:cubicBezTo>
                  <a:cubicBezTo>
                    <a:pt x="46" y="14"/>
                    <a:pt x="46" y="14"/>
                    <a:pt x="46" y="14"/>
                  </a:cubicBezTo>
                  <a:lnTo>
                    <a:pt x="33" y="27"/>
                  </a:lnTo>
                  <a:close/>
                </a:path>
              </a:pathLst>
            </a:custGeom>
            <a:solidFill>
              <a:schemeClr val="bg1"/>
            </a:solidFill>
            <a:ln w="9525">
              <a:noFill/>
              <a:round/>
            </a:ln>
          </p:spPr>
          <p:txBody>
            <a:bodyPr vert="horz" wrap="square" lIns="91440" tIns="45720" rIns="91440" bIns="45720" numCol="1" anchor="t" anchorCtr="0" compatLnSpc="1"/>
            <a:lstStyle/>
            <a:p>
              <a:endParaRPr lang="en-US">
                <a:latin typeface="+mj-ea"/>
                <a:ea typeface="+mj-ea"/>
              </a:endParaRPr>
            </a:p>
          </p:txBody>
        </p:sp>
      </p:grpSp>
      <p:grpSp>
        <p:nvGrpSpPr>
          <p:cNvPr id="17" name="组合 16"/>
          <p:cNvGrpSpPr/>
          <p:nvPr/>
        </p:nvGrpSpPr>
        <p:grpSpPr>
          <a:xfrm>
            <a:off x="1705279" y="3047356"/>
            <a:ext cx="635422" cy="635422"/>
            <a:chOff x="1316606" y="4114400"/>
            <a:chExt cx="635422" cy="635422"/>
          </a:xfrm>
        </p:grpSpPr>
        <p:grpSp>
          <p:nvGrpSpPr>
            <p:cNvPr id="18" name="组合 17"/>
            <p:cNvGrpSpPr/>
            <p:nvPr/>
          </p:nvGrpSpPr>
          <p:grpSpPr>
            <a:xfrm>
              <a:off x="1316606" y="4114400"/>
              <a:ext cx="635422" cy="635422"/>
              <a:chOff x="3724322" y="1908536"/>
              <a:chExt cx="1329153" cy="1329153"/>
            </a:xfrm>
          </p:grpSpPr>
          <p:sp>
            <p:nvSpPr>
              <p:cNvPr id="20" name="椭圆 19"/>
              <p:cNvSpPr/>
              <p:nvPr/>
            </p:nvSpPr>
            <p:spPr>
              <a:xfrm>
                <a:off x="3724322" y="1908536"/>
                <a:ext cx="1329153" cy="1329153"/>
              </a:xfrm>
              <a:prstGeom prst="ellipse">
                <a:avLst/>
              </a:prstGeom>
              <a:gradFill flip="none" rotWithShape="1">
                <a:gsLst>
                  <a:gs pos="0">
                    <a:schemeClr val="bg1"/>
                  </a:gs>
                  <a:gs pos="100000">
                    <a:srgbClr val="DDDEDD"/>
                  </a:gs>
                </a:gsLst>
                <a:lin ang="9600000" scaled="0"/>
                <a:tileRect/>
              </a:gradFill>
              <a:ln w="28575">
                <a:solidFill>
                  <a:schemeClr val="bg1"/>
                </a:soli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1" name="椭圆 20"/>
              <p:cNvSpPr/>
              <p:nvPr/>
            </p:nvSpPr>
            <p:spPr>
              <a:xfrm>
                <a:off x="3839838" y="2024052"/>
                <a:ext cx="1098122" cy="1098122"/>
              </a:xfrm>
              <a:prstGeom prst="ellipse">
                <a:avLst/>
              </a:prstGeom>
              <a:solidFill>
                <a:srgbClr val="00206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grpSp>
        <p:sp>
          <p:nvSpPr>
            <p:cNvPr id="19" name="Freeform 56"/>
            <p:cNvSpPr>
              <a:spLocks noEditPoints="1"/>
            </p:cNvSpPr>
            <p:nvPr/>
          </p:nvSpPr>
          <p:spPr bwMode="auto">
            <a:xfrm>
              <a:off x="1468934" y="4282875"/>
              <a:ext cx="298473" cy="298473"/>
            </a:xfrm>
            <a:custGeom>
              <a:avLst/>
              <a:gdLst/>
              <a:ahLst/>
              <a:cxnLst>
                <a:cxn ang="0">
                  <a:pos x="64" y="42"/>
                </a:cxn>
                <a:cxn ang="0">
                  <a:pos x="63" y="44"/>
                </a:cxn>
                <a:cxn ang="0">
                  <a:pos x="33" y="64"/>
                </a:cxn>
                <a:cxn ang="0">
                  <a:pos x="32" y="64"/>
                </a:cxn>
                <a:cxn ang="0">
                  <a:pos x="30" y="64"/>
                </a:cxn>
                <a:cxn ang="0">
                  <a:pos x="1" y="44"/>
                </a:cxn>
                <a:cxn ang="0">
                  <a:pos x="0" y="42"/>
                </a:cxn>
                <a:cxn ang="0">
                  <a:pos x="0" y="23"/>
                </a:cxn>
                <a:cxn ang="0">
                  <a:pos x="1" y="20"/>
                </a:cxn>
                <a:cxn ang="0">
                  <a:pos x="30" y="1"/>
                </a:cxn>
                <a:cxn ang="0">
                  <a:pos x="32" y="0"/>
                </a:cxn>
                <a:cxn ang="0">
                  <a:pos x="33" y="1"/>
                </a:cxn>
                <a:cxn ang="0">
                  <a:pos x="63" y="20"/>
                </a:cxn>
                <a:cxn ang="0">
                  <a:pos x="64" y="23"/>
                </a:cxn>
                <a:cxn ang="0">
                  <a:pos x="64" y="42"/>
                </a:cxn>
                <a:cxn ang="0">
                  <a:pos x="12" y="32"/>
                </a:cxn>
                <a:cxn ang="0">
                  <a:pos x="5" y="28"/>
                </a:cxn>
                <a:cxn ang="0">
                  <a:pos x="5" y="37"/>
                </a:cxn>
                <a:cxn ang="0">
                  <a:pos x="12" y="32"/>
                </a:cxn>
                <a:cxn ang="0">
                  <a:pos x="29" y="21"/>
                </a:cxn>
                <a:cxn ang="0">
                  <a:pos x="29" y="8"/>
                </a:cxn>
                <a:cxn ang="0">
                  <a:pos x="7" y="23"/>
                </a:cxn>
                <a:cxn ang="0">
                  <a:pos x="17" y="29"/>
                </a:cxn>
                <a:cxn ang="0">
                  <a:pos x="29" y="21"/>
                </a:cxn>
                <a:cxn ang="0">
                  <a:pos x="29" y="56"/>
                </a:cxn>
                <a:cxn ang="0">
                  <a:pos x="29" y="44"/>
                </a:cxn>
                <a:cxn ang="0">
                  <a:pos x="17" y="36"/>
                </a:cxn>
                <a:cxn ang="0">
                  <a:pos x="7" y="42"/>
                </a:cxn>
                <a:cxn ang="0">
                  <a:pos x="29" y="56"/>
                </a:cxn>
                <a:cxn ang="0">
                  <a:pos x="41" y="32"/>
                </a:cxn>
                <a:cxn ang="0">
                  <a:pos x="32" y="26"/>
                </a:cxn>
                <a:cxn ang="0">
                  <a:pos x="22" y="32"/>
                </a:cxn>
                <a:cxn ang="0">
                  <a:pos x="32" y="39"/>
                </a:cxn>
                <a:cxn ang="0">
                  <a:pos x="41" y="32"/>
                </a:cxn>
                <a:cxn ang="0">
                  <a:pos x="56" y="23"/>
                </a:cxn>
                <a:cxn ang="0">
                  <a:pos x="35" y="8"/>
                </a:cxn>
                <a:cxn ang="0">
                  <a:pos x="35" y="21"/>
                </a:cxn>
                <a:cxn ang="0">
                  <a:pos x="46" y="29"/>
                </a:cxn>
                <a:cxn ang="0">
                  <a:pos x="56" y="23"/>
                </a:cxn>
                <a:cxn ang="0">
                  <a:pos x="56" y="42"/>
                </a:cxn>
                <a:cxn ang="0">
                  <a:pos x="46" y="36"/>
                </a:cxn>
                <a:cxn ang="0">
                  <a:pos x="35" y="44"/>
                </a:cxn>
                <a:cxn ang="0">
                  <a:pos x="35" y="56"/>
                </a:cxn>
                <a:cxn ang="0">
                  <a:pos x="56" y="42"/>
                </a:cxn>
                <a:cxn ang="0">
                  <a:pos x="58" y="37"/>
                </a:cxn>
                <a:cxn ang="0">
                  <a:pos x="58" y="28"/>
                </a:cxn>
                <a:cxn ang="0">
                  <a:pos x="51" y="32"/>
                </a:cxn>
                <a:cxn ang="0">
                  <a:pos x="58" y="37"/>
                </a:cxn>
              </a:cxnLst>
              <a:rect l="0" t="0" r="r" b="b"/>
              <a:pathLst>
                <a:path w="64" h="64">
                  <a:moveTo>
                    <a:pt x="64" y="42"/>
                  </a:moveTo>
                  <a:cubicBezTo>
                    <a:pt x="64" y="43"/>
                    <a:pt x="63" y="44"/>
                    <a:pt x="63" y="44"/>
                  </a:cubicBezTo>
                  <a:cubicBezTo>
                    <a:pt x="33" y="64"/>
                    <a:pt x="33" y="64"/>
                    <a:pt x="33" y="64"/>
                  </a:cubicBezTo>
                  <a:cubicBezTo>
                    <a:pt x="33" y="64"/>
                    <a:pt x="32" y="64"/>
                    <a:pt x="32" y="64"/>
                  </a:cubicBezTo>
                  <a:cubicBezTo>
                    <a:pt x="31" y="64"/>
                    <a:pt x="31" y="64"/>
                    <a:pt x="30" y="64"/>
                  </a:cubicBezTo>
                  <a:cubicBezTo>
                    <a:pt x="1" y="44"/>
                    <a:pt x="1" y="44"/>
                    <a:pt x="1" y="44"/>
                  </a:cubicBezTo>
                  <a:cubicBezTo>
                    <a:pt x="0" y="44"/>
                    <a:pt x="0" y="43"/>
                    <a:pt x="0" y="42"/>
                  </a:cubicBezTo>
                  <a:cubicBezTo>
                    <a:pt x="0" y="23"/>
                    <a:pt x="0" y="23"/>
                    <a:pt x="0" y="23"/>
                  </a:cubicBezTo>
                  <a:cubicBezTo>
                    <a:pt x="0" y="22"/>
                    <a:pt x="0" y="21"/>
                    <a:pt x="1" y="20"/>
                  </a:cubicBezTo>
                  <a:cubicBezTo>
                    <a:pt x="30" y="1"/>
                    <a:pt x="30" y="1"/>
                    <a:pt x="30" y="1"/>
                  </a:cubicBezTo>
                  <a:cubicBezTo>
                    <a:pt x="31" y="1"/>
                    <a:pt x="31" y="0"/>
                    <a:pt x="32" y="0"/>
                  </a:cubicBezTo>
                  <a:cubicBezTo>
                    <a:pt x="32" y="0"/>
                    <a:pt x="33" y="1"/>
                    <a:pt x="33" y="1"/>
                  </a:cubicBezTo>
                  <a:cubicBezTo>
                    <a:pt x="63" y="20"/>
                    <a:pt x="63" y="20"/>
                    <a:pt x="63" y="20"/>
                  </a:cubicBezTo>
                  <a:cubicBezTo>
                    <a:pt x="63" y="21"/>
                    <a:pt x="64" y="22"/>
                    <a:pt x="64" y="23"/>
                  </a:cubicBezTo>
                  <a:lnTo>
                    <a:pt x="64" y="42"/>
                  </a:lnTo>
                  <a:close/>
                  <a:moveTo>
                    <a:pt x="12" y="32"/>
                  </a:moveTo>
                  <a:cubicBezTo>
                    <a:pt x="5" y="28"/>
                    <a:pt x="5" y="28"/>
                    <a:pt x="5" y="28"/>
                  </a:cubicBezTo>
                  <a:cubicBezTo>
                    <a:pt x="5" y="37"/>
                    <a:pt x="5" y="37"/>
                    <a:pt x="5" y="37"/>
                  </a:cubicBezTo>
                  <a:lnTo>
                    <a:pt x="12" y="32"/>
                  </a:lnTo>
                  <a:close/>
                  <a:moveTo>
                    <a:pt x="29" y="21"/>
                  </a:moveTo>
                  <a:cubicBezTo>
                    <a:pt x="29" y="8"/>
                    <a:pt x="29" y="8"/>
                    <a:pt x="29" y="8"/>
                  </a:cubicBezTo>
                  <a:cubicBezTo>
                    <a:pt x="7" y="23"/>
                    <a:pt x="7" y="23"/>
                    <a:pt x="7" y="23"/>
                  </a:cubicBezTo>
                  <a:cubicBezTo>
                    <a:pt x="17" y="29"/>
                    <a:pt x="17" y="29"/>
                    <a:pt x="17" y="29"/>
                  </a:cubicBezTo>
                  <a:lnTo>
                    <a:pt x="29" y="21"/>
                  </a:lnTo>
                  <a:close/>
                  <a:moveTo>
                    <a:pt x="29" y="56"/>
                  </a:moveTo>
                  <a:cubicBezTo>
                    <a:pt x="29" y="44"/>
                    <a:pt x="29" y="44"/>
                    <a:pt x="29" y="44"/>
                  </a:cubicBezTo>
                  <a:cubicBezTo>
                    <a:pt x="17" y="36"/>
                    <a:pt x="17" y="36"/>
                    <a:pt x="17" y="36"/>
                  </a:cubicBezTo>
                  <a:cubicBezTo>
                    <a:pt x="7" y="42"/>
                    <a:pt x="7" y="42"/>
                    <a:pt x="7" y="42"/>
                  </a:cubicBezTo>
                  <a:lnTo>
                    <a:pt x="29" y="56"/>
                  </a:lnTo>
                  <a:close/>
                  <a:moveTo>
                    <a:pt x="41" y="32"/>
                  </a:moveTo>
                  <a:cubicBezTo>
                    <a:pt x="32" y="26"/>
                    <a:pt x="32" y="26"/>
                    <a:pt x="32" y="26"/>
                  </a:cubicBezTo>
                  <a:cubicBezTo>
                    <a:pt x="22" y="32"/>
                    <a:pt x="22" y="32"/>
                    <a:pt x="22" y="32"/>
                  </a:cubicBezTo>
                  <a:cubicBezTo>
                    <a:pt x="32" y="39"/>
                    <a:pt x="32" y="39"/>
                    <a:pt x="32" y="39"/>
                  </a:cubicBezTo>
                  <a:lnTo>
                    <a:pt x="41" y="32"/>
                  </a:lnTo>
                  <a:close/>
                  <a:moveTo>
                    <a:pt x="56" y="23"/>
                  </a:moveTo>
                  <a:cubicBezTo>
                    <a:pt x="35" y="8"/>
                    <a:pt x="35" y="8"/>
                    <a:pt x="35" y="8"/>
                  </a:cubicBezTo>
                  <a:cubicBezTo>
                    <a:pt x="35" y="21"/>
                    <a:pt x="35" y="21"/>
                    <a:pt x="35" y="21"/>
                  </a:cubicBezTo>
                  <a:cubicBezTo>
                    <a:pt x="46" y="29"/>
                    <a:pt x="46" y="29"/>
                    <a:pt x="46" y="29"/>
                  </a:cubicBezTo>
                  <a:lnTo>
                    <a:pt x="56" y="23"/>
                  </a:lnTo>
                  <a:close/>
                  <a:moveTo>
                    <a:pt x="56" y="42"/>
                  </a:moveTo>
                  <a:cubicBezTo>
                    <a:pt x="46" y="36"/>
                    <a:pt x="46" y="36"/>
                    <a:pt x="46" y="36"/>
                  </a:cubicBezTo>
                  <a:cubicBezTo>
                    <a:pt x="35" y="44"/>
                    <a:pt x="35" y="44"/>
                    <a:pt x="35" y="44"/>
                  </a:cubicBezTo>
                  <a:cubicBezTo>
                    <a:pt x="35" y="56"/>
                    <a:pt x="35" y="56"/>
                    <a:pt x="35" y="56"/>
                  </a:cubicBezTo>
                  <a:lnTo>
                    <a:pt x="56" y="42"/>
                  </a:lnTo>
                  <a:close/>
                  <a:moveTo>
                    <a:pt x="58" y="37"/>
                  </a:moveTo>
                  <a:cubicBezTo>
                    <a:pt x="58" y="28"/>
                    <a:pt x="58" y="28"/>
                    <a:pt x="58" y="28"/>
                  </a:cubicBezTo>
                  <a:cubicBezTo>
                    <a:pt x="51" y="32"/>
                    <a:pt x="51" y="32"/>
                    <a:pt x="51" y="32"/>
                  </a:cubicBezTo>
                  <a:lnTo>
                    <a:pt x="58" y="37"/>
                  </a:lnTo>
                  <a:close/>
                </a:path>
              </a:pathLst>
            </a:custGeom>
            <a:solidFill>
              <a:schemeClr val="bg1"/>
            </a:solidFill>
            <a:ln w="9525">
              <a:noFill/>
              <a:round/>
            </a:ln>
          </p:spPr>
          <p:txBody>
            <a:bodyPr vert="horz" wrap="square" lIns="91440" tIns="45720" rIns="91440" bIns="45720" numCol="1" anchor="t" anchorCtr="0" compatLnSpc="1"/>
            <a:lstStyle/>
            <a:p>
              <a:endParaRPr lang="en-US">
                <a:latin typeface="+mj-ea"/>
                <a:ea typeface="+mj-ea"/>
              </a:endParaRPr>
            </a:p>
          </p:txBody>
        </p:sp>
      </p:grpSp>
      <p:grpSp>
        <p:nvGrpSpPr>
          <p:cNvPr id="22" name="组合 21"/>
          <p:cNvGrpSpPr/>
          <p:nvPr/>
        </p:nvGrpSpPr>
        <p:grpSpPr>
          <a:xfrm>
            <a:off x="772603" y="2718744"/>
            <a:ext cx="2492820" cy="179992"/>
            <a:chOff x="772603" y="2844572"/>
            <a:chExt cx="2492820" cy="179992"/>
          </a:xfrm>
        </p:grpSpPr>
        <p:cxnSp>
          <p:nvCxnSpPr>
            <p:cNvPr id="23" name="Straight Connector 101"/>
            <p:cNvCxnSpPr/>
            <p:nvPr/>
          </p:nvCxnSpPr>
          <p:spPr>
            <a:xfrm flipH="1">
              <a:off x="772603" y="2937696"/>
              <a:ext cx="2492820" cy="0"/>
            </a:xfrm>
            <a:prstGeom prst="line">
              <a:avLst/>
            </a:prstGeom>
            <a:ln w="1905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4" name="椭圆 23"/>
            <p:cNvSpPr/>
            <p:nvPr/>
          </p:nvSpPr>
          <p:spPr>
            <a:xfrm>
              <a:off x="1925033" y="2844572"/>
              <a:ext cx="179992" cy="179992"/>
            </a:xfrm>
            <a:prstGeom prst="ellipse">
              <a:avLst/>
            </a:prstGeom>
            <a:solidFill>
              <a:schemeClr val="bg1"/>
            </a:solidFill>
            <a:ln w="28575">
              <a:solidFill>
                <a:schemeClr val="bg1">
                  <a:lumMod val="75000"/>
                </a:schemeClr>
              </a:soli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 name="组合 24"/>
          <p:cNvGrpSpPr/>
          <p:nvPr/>
        </p:nvGrpSpPr>
        <p:grpSpPr>
          <a:xfrm>
            <a:off x="3351763" y="2718744"/>
            <a:ext cx="2492820" cy="179992"/>
            <a:chOff x="3351763" y="2844572"/>
            <a:chExt cx="2492820" cy="179992"/>
          </a:xfrm>
        </p:grpSpPr>
        <p:cxnSp>
          <p:nvCxnSpPr>
            <p:cNvPr id="26" name="Straight Connector 141"/>
            <p:cNvCxnSpPr/>
            <p:nvPr/>
          </p:nvCxnSpPr>
          <p:spPr>
            <a:xfrm flipH="1">
              <a:off x="3351763" y="2937696"/>
              <a:ext cx="2492820" cy="0"/>
            </a:xfrm>
            <a:prstGeom prst="line">
              <a:avLst/>
            </a:prstGeom>
            <a:ln w="1905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7" name="椭圆 26"/>
            <p:cNvSpPr/>
            <p:nvPr/>
          </p:nvSpPr>
          <p:spPr>
            <a:xfrm>
              <a:off x="4503648" y="2844572"/>
              <a:ext cx="179992" cy="179992"/>
            </a:xfrm>
            <a:prstGeom prst="ellipse">
              <a:avLst/>
            </a:prstGeom>
            <a:solidFill>
              <a:schemeClr val="bg1"/>
            </a:solidFill>
            <a:ln w="28575">
              <a:solidFill>
                <a:schemeClr val="bg1">
                  <a:lumMod val="75000"/>
                </a:schemeClr>
              </a:soli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 name="组合 27"/>
          <p:cNvGrpSpPr/>
          <p:nvPr/>
        </p:nvGrpSpPr>
        <p:grpSpPr>
          <a:xfrm>
            <a:off x="5934360" y="2718744"/>
            <a:ext cx="2492820" cy="179992"/>
            <a:chOff x="5934360" y="2844572"/>
            <a:chExt cx="2492820" cy="179992"/>
          </a:xfrm>
          <a:solidFill>
            <a:schemeClr val="tx2"/>
          </a:solidFill>
        </p:grpSpPr>
        <p:cxnSp>
          <p:nvCxnSpPr>
            <p:cNvPr id="29" name="Straight Connector 149"/>
            <p:cNvCxnSpPr/>
            <p:nvPr/>
          </p:nvCxnSpPr>
          <p:spPr>
            <a:xfrm flipH="1">
              <a:off x="5934360" y="2937696"/>
              <a:ext cx="2492820" cy="0"/>
            </a:xfrm>
            <a:prstGeom prst="line">
              <a:avLst/>
            </a:prstGeom>
            <a:grpFill/>
            <a:ln w="1905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30" name="椭圆 29"/>
            <p:cNvSpPr/>
            <p:nvPr/>
          </p:nvSpPr>
          <p:spPr>
            <a:xfrm>
              <a:off x="7065216" y="2844572"/>
              <a:ext cx="179992" cy="179992"/>
            </a:xfrm>
            <a:prstGeom prst="ellipse">
              <a:avLst/>
            </a:prstGeom>
            <a:solidFill>
              <a:schemeClr val="bg1"/>
            </a:solidFill>
            <a:ln w="28575">
              <a:solidFill>
                <a:schemeClr val="bg1">
                  <a:lumMod val="75000"/>
                </a:schemeClr>
              </a:soli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1" name="组合 30"/>
          <p:cNvGrpSpPr/>
          <p:nvPr/>
        </p:nvGrpSpPr>
        <p:grpSpPr>
          <a:xfrm>
            <a:off x="5889471" y="1080110"/>
            <a:ext cx="2582597" cy="1625113"/>
            <a:chOff x="5889471" y="1205938"/>
            <a:chExt cx="2582597" cy="1625113"/>
          </a:xfrm>
        </p:grpSpPr>
        <p:sp>
          <p:nvSpPr>
            <p:cNvPr id="32" name="Down Arrow Callout 152"/>
            <p:cNvSpPr/>
            <p:nvPr/>
          </p:nvSpPr>
          <p:spPr>
            <a:xfrm>
              <a:off x="5889471" y="1205938"/>
              <a:ext cx="2582597" cy="1625113"/>
            </a:xfrm>
            <a:prstGeom prst="downArrowCallout">
              <a:avLst>
                <a:gd name="adj1" fmla="val 25776"/>
                <a:gd name="adj2" fmla="val 9254"/>
                <a:gd name="adj3" fmla="val 9254"/>
                <a:gd name="adj4" fmla="val 90746"/>
              </a:avLst>
            </a:prstGeom>
            <a:solidFill>
              <a:schemeClr val="bg1">
                <a:alpha val="20000"/>
              </a:schemeClr>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ea"/>
                <a:ea typeface="+mj-ea"/>
              </a:endParaRPr>
            </a:p>
          </p:txBody>
        </p:sp>
        <p:sp>
          <p:nvSpPr>
            <p:cNvPr id="33" name="TextBox 32"/>
            <p:cNvSpPr txBox="1"/>
            <p:nvPr/>
          </p:nvSpPr>
          <p:spPr>
            <a:xfrm>
              <a:off x="6214710" y="1796315"/>
              <a:ext cx="1923767" cy="461665"/>
            </a:xfrm>
            <a:prstGeom prst="rect">
              <a:avLst/>
            </a:prstGeom>
            <a:noFill/>
          </p:spPr>
          <p:txBody>
            <a:bodyPr wrap="square" lIns="0" tIns="0" rtlCol="0" anchor="t">
              <a:spAutoFit/>
            </a:bodyPr>
            <a:lstStyle/>
            <a:p>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单击此处添加文本单击此处添加文本</a:t>
              </a:r>
              <a:endParaRPr lang="en-US" altLang="zh-CN" sz="900" dirty="0">
                <a:solidFill>
                  <a:schemeClr val="bg1">
                    <a:lumMod val="95000"/>
                  </a:schemeClr>
                </a:solidFill>
                <a:latin typeface="Adobe 黑体 Std R" panose="020B0400000000000000" pitchFamily="34" charset="-122"/>
                <a:ea typeface="Adobe 黑体 Std R" panose="020B0400000000000000" pitchFamily="34" charset="-122"/>
              </a:endParaRPr>
            </a:p>
            <a:p>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单击此处添加文本单击此处添加</a:t>
              </a:r>
              <a:r>
                <a:rPr lang="zh-CN" altLang="en-US" sz="900" dirty="0" smtClean="0">
                  <a:solidFill>
                    <a:schemeClr val="bg1">
                      <a:lumMod val="95000"/>
                    </a:schemeClr>
                  </a:solidFill>
                  <a:latin typeface="Adobe 黑体 Std R" panose="020B0400000000000000" pitchFamily="34" charset="-122"/>
                  <a:ea typeface="Adobe 黑体 Std R" panose="020B0400000000000000" pitchFamily="34" charset="-122"/>
                </a:rPr>
                <a:t>文本</a:t>
              </a:r>
              <a:endParaRPr lang="en-US" altLang="zh-CN" sz="900" dirty="0" smtClean="0">
                <a:solidFill>
                  <a:schemeClr val="bg1">
                    <a:lumMod val="95000"/>
                  </a:schemeClr>
                </a:solidFill>
                <a:latin typeface="Adobe 黑体 Std R" panose="020B0400000000000000" pitchFamily="34" charset="-122"/>
                <a:ea typeface="Adobe 黑体 Std R" panose="020B0400000000000000" pitchFamily="34" charset="-122"/>
              </a:endParaRPr>
            </a:p>
            <a:p>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单击此处添加文本单击此处添加</a:t>
              </a:r>
              <a:r>
                <a:rPr lang="zh-CN" altLang="en-US" sz="900" dirty="0" smtClean="0">
                  <a:solidFill>
                    <a:schemeClr val="bg1">
                      <a:lumMod val="95000"/>
                    </a:schemeClr>
                  </a:solidFill>
                  <a:latin typeface="Adobe 黑体 Std R" panose="020B0400000000000000" pitchFamily="34" charset="-122"/>
                  <a:ea typeface="Adobe 黑体 Std R" panose="020B0400000000000000" pitchFamily="34" charset="-122"/>
                </a:rPr>
                <a:t>文本</a:t>
              </a:r>
              <a:endParaRPr lang="en-US" altLang="zh-CN" sz="900" dirty="0">
                <a:solidFill>
                  <a:schemeClr val="bg1">
                    <a:lumMod val="95000"/>
                  </a:schemeClr>
                </a:solidFill>
                <a:latin typeface="Adobe 黑体 Std R" panose="020B0400000000000000" pitchFamily="34" charset="-122"/>
                <a:ea typeface="Adobe 黑体 Std R" panose="020B0400000000000000" pitchFamily="34" charset="-122"/>
              </a:endParaRPr>
            </a:p>
          </p:txBody>
        </p:sp>
        <p:sp>
          <p:nvSpPr>
            <p:cNvPr id="34" name="TextBox 33"/>
            <p:cNvSpPr txBox="1"/>
            <p:nvPr/>
          </p:nvSpPr>
          <p:spPr>
            <a:xfrm>
              <a:off x="6744843" y="1476395"/>
              <a:ext cx="820738" cy="246221"/>
            </a:xfrm>
            <a:prstGeom prst="rect">
              <a:avLst/>
            </a:prstGeom>
            <a:noFill/>
          </p:spPr>
          <p:txBody>
            <a:bodyPr wrap="none" lIns="0" tIns="0" rIns="0" bIns="0" rtlCol="0" anchor="t">
              <a:spAutoFit/>
            </a:bodyPr>
            <a:lstStyle/>
            <a:p>
              <a:pPr algn="ctr"/>
              <a:r>
                <a:rPr lang="zh-CN" altLang="en-US" sz="1600" dirty="0">
                  <a:solidFill>
                    <a:schemeClr val="bg1">
                      <a:lumMod val="95000"/>
                    </a:schemeClr>
                  </a:solidFill>
                  <a:latin typeface="Adobe 黑体 Std R" panose="020B0400000000000000" pitchFamily="34" charset="-122"/>
                  <a:ea typeface="Adobe 黑体 Std R" panose="020B0400000000000000" pitchFamily="34" charset="-122"/>
                </a:rPr>
                <a:t>添加标题</a:t>
              </a:r>
              <a:endParaRPr lang="en-US" altLang="zh-CN" sz="1600" dirty="0">
                <a:solidFill>
                  <a:schemeClr val="bg1">
                    <a:lumMod val="95000"/>
                  </a:schemeClr>
                </a:solidFill>
                <a:latin typeface="Adobe 黑体 Std R" panose="020B0400000000000000" pitchFamily="34" charset="-122"/>
                <a:ea typeface="Adobe 黑体 Std R" panose="020B0400000000000000" pitchFamily="34" charset="-122"/>
              </a:endParaRPr>
            </a:p>
          </p:txBody>
        </p:sp>
      </p:grpSp>
      <p:grpSp>
        <p:nvGrpSpPr>
          <p:cNvPr id="35" name="组合 34"/>
          <p:cNvGrpSpPr/>
          <p:nvPr/>
        </p:nvGrpSpPr>
        <p:grpSpPr>
          <a:xfrm>
            <a:off x="3306875" y="2946394"/>
            <a:ext cx="2582597" cy="1625113"/>
            <a:chOff x="3306875" y="3072222"/>
            <a:chExt cx="2582597" cy="1625113"/>
          </a:xfrm>
        </p:grpSpPr>
        <p:sp>
          <p:nvSpPr>
            <p:cNvPr id="36" name="Down Arrow Callout 144"/>
            <p:cNvSpPr/>
            <p:nvPr/>
          </p:nvSpPr>
          <p:spPr>
            <a:xfrm flipV="1">
              <a:off x="3306875" y="3072222"/>
              <a:ext cx="2582597" cy="1625113"/>
            </a:xfrm>
            <a:prstGeom prst="downArrowCallout">
              <a:avLst>
                <a:gd name="adj1" fmla="val 25776"/>
                <a:gd name="adj2" fmla="val 9254"/>
                <a:gd name="adj3" fmla="val 9254"/>
                <a:gd name="adj4" fmla="val 90746"/>
              </a:avLst>
            </a:prstGeom>
            <a:solidFill>
              <a:schemeClr val="bg1">
                <a:alpha val="20000"/>
              </a:schemeClr>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ea"/>
                <a:ea typeface="+mj-ea"/>
              </a:endParaRPr>
            </a:p>
          </p:txBody>
        </p:sp>
        <p:sp>
          <p:nvSpPr>
            <p:cNvPr id="37" name="TextBox 36"/>
            <p:cNvSpPr txBox="1"/>
            <p:nvPr/>
          </p:nvSpPr>
          <p:spPr>
            <a:xfrm>
              <a:off x="3614990" y="3882305"/>
              <a:ext cx="1923767" cy="461665"/>
            </a:xfrm>
            <a:prstGeom prst="rect">
              <a:avLst/>
            </a:prstGeom>
            <a:noFill/>
          </p:spPr>
          <p:txBody>
            <a:bodyPr wrap="square" lIns="0" tIns="0" rtlCol="0" anchor="t">
              <a:spAutoFit/>
            </a:bodyPr>
            <a:lstStyle/>
            <a:p>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单击此处添加文本单击此处添加文本</a:t>
              </a:r>
              <a:endParaRPr lang="en-US" altLang="zh-CN" sz="900" dirty="0">
                <a:solidFill>
                  <a:schemeClr val="bg1">
                    <a:lumMod val="95000"/>
                  </a:schemeClr>
                </a:solidFill>
                <a:latin typeface="Adobe 黑体 Std R" panose="020B0400000000000000" pitchFamily="34" charset="-122"/>
                <a:ea typeface="Adobe 黑体 Std R" panose="020B0400000000000000" pitchFamily="34" charset="-122"/>
              </a:endParaRPr>
            </a:p>
            <a:p>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单击此处添加文本单击此处添加</a:t>
              </a:r>
              <a:r>
                <a:rPr lang="zh-CN" altLang="en-US" sz="900" dirty="0" smtClean="0">
                  <a:solidFill>
                    <a:schemeClr val="bg1">
                      <a:lumMod val="95000"/>
                    </a:schemeClr>
                  </a:solidFill>
                  <a:latin typeface="Adobe 黑体 Std R" panose="020B0400000000000000" pitchFamily="34" charset="-122"/>
                  <a:ea typeface="Adobe 黑体 Std R" panose="020B0400000000000000" pitchFamily="34" charset="-122"/>
                </a:rPr>
                <a:t>文本</a:t>
              </a:r>
              <a:endParaRPr lang="en-US" altLang="zh-CN" sz="900" dirty="0" smtClean="0">
                <a:solidFill>
                  <a:schemeClr val="bg1">
                    <a:lumMod val="95000"/>
                  </a:schemeClr>
                </a:solidFill>
                <a:latin typeface="Adobe 黑体 Std R" panose="020B0400000000000000" pitchFamily="34" charset="-122"/>
                <a:ea typeface="Adobe 黑体 Std R" panose="020B0400000000000000" pitchFamily="34" charset="-122"/>
              </a:endParaRPr>
            </a:p>
            <a:p>
              <a:r>
                <a:rPr lang="zh-CN" altLang="en-US" sz="900" dirty="0">
                  <a:solidFill>
                    <a:schemeClr val="bg1">
                      <a:lumMod val="95000"/>
                    </a:schemeClr>
                  </a:solidFill>
                  <a:latin typeface="Adobe 黑体 Std R" panose="020B0400000000000000" pitchFamily="34" charset="-122"/>
                  <a:ea typeface="Adobe 黑体 Std R" panose="020B0400000000000000" pitchFamily="34" charset="-122"/>
                </a:rPr>
                <a:t>单击此处添加文本单击此处添加</a:t>
              </a:r>
              <a:r>
                <a:rPr lang="zh-CN" altLang="en-US" sz="900" dirty="0" smtClean="0">
                  <a:solidFill>
                    <a:schemeClr val="bg1">
                      <a:lumMod val="95000"/>
                    </a:schemeClr>
                  </a:solidFill>
                  <a:latin typeface="Adobe 黑体 Std R" panose="020B0400000000000000" pitchFamily="34" charset="-122"/>
                  <a:ea typeface="Adobe 黑体 Std R" panose="020B0400000000000000" pitchFamily="34" charset="-122"/>
                </a:rPr>
                <a:t>文本</a:t>
              </a:r>
              <a:endParaRPr lang="en-US" altLang="zh-CN" sz="900" dirty="0">
                <a:solidFill>
                  <a:schemeClr val="bg1">
                    <a:lumMod val="95000"/>
                  </a:schemeClr>
                </a:solidFill>
                <a:latin typeface="Adobe 黑体 Std R" panose="020B0400000000000000" pitchFamily="34" charset="-122"/>
                <a:ea typeface="Adobe 黑体 Std R" panose="020B0400000000000000" pitchFamily="34" charset="-122"/>
              </a:endParaRPr>
            </a:p>
          </p:txBody>
        </p:sp>
        <p:sp>
          <p:nvSpPr>
            <p:cNvPr id="38" name="TextBox 37"/>
            <p:cNvSpPr txBox="1"/>
            <p:nvPr/>
          </p:nvSpPr>
          <p:spPr>
            <a:xfrm>
              <a:off x="4145123" y="3562385"/>
              <a:ext cx="820738" cy="246221"/>
            </a:xfrm>
            <a:prstGeom prst="rect">
              <a:avLst/>
            </a:prstGeom>
            <a:noFill/>
          </p:spPr>
          <p:txBody>
            <a:bodyPr wrap="none" lIns="0" tIns="0" rIns="0" bIns="0" rtlCol="0" anchor="t">
              <a:spAutoFit/>
            </a:bodyPr>
            <a:lstStyle/>
            <a:p>
              <a:pPr algn="ctr"/>
              <a:r>
                <a:rPr lang="zh-CN" altLang="en-US" sz="1600" dirty="0">
                  <a:solidFill>
                    <a:schemeClr val="bg1">
                      <a:lumMod val="95000"/>
                    </a:schemeClr>
                  </a:solidFill>
                  <a:latin typeface="Adobe 黑体 Std R" panose="020B0400000000000000" pitchFamily="34" charset="-122"/>
                  <a:ea typeface="Adobe 黑体 Std R" panose="020B0400000000000000" pitchFamily="34" charset="-122"/>
                </a:rPr>
                <a:t>添加标题</a:t>
              </a:r>
              <a:endParaRPr lang="en-US" altLang="zh-CN" sz="1600" dirty="0">
                <a:solidFill>
                  <a:schemeClr val="bg1">
                    <a:lumMod val="95000"/>
                  </a:schemeClr>
                </a:solidFill>
                <a:latin typeface="Adobe 黑体 Std R" panose="020B0400000000000000" pitchFamily="34" charset="-122"/>
                <a:ea typeface="Adobe 黑体 Std R" panose="020B0400000000000000" pitchFamily="34" charset="-122"/>
              </a:endParaRPr>
            </a:p>
          </p:txBody>
        </p:sp>
      </p:grpSp>
      <p:sp>
        <p:nvSpPr>
          <p:cNvPr id="39" name="TextBox 38"/>
          <p:cNvSpPr txBox="1"/>
          <p:nvPr/>
        </p:nvSpPr>
        <p:spPr>
          <a:xfrm>
            <a:off x="1424842" y="3821178"/>
            <a:ext cx="1231107" cy="184666"/>
          </a:xfrm>
          <a:prstGeom prst="rect">
            <a:avLst/>
          </a:prstGeom>
          <a:noFill/>
        </p:spPr>
        <p:txBody>
          <a:bodyPr wrap="none" lIns="0" tIns="0" rIns="0" bIns="0" rtlCol="0" anchor="t">
            <a:spAutoFit/>
          </a:bodyPr>
          <a:lstStyle/>
          <a:p>
            <a:pPr algn="ctr"/>
            <a:r>
              <a:rPr lang="zh-CN" altLang="en-US" sz="1200" dirty="0" smtClean="0">
                <a:solidFill>
                  <a:schemeClr val="bg1">
                    <a:lumMod val="95000"/>
                  </a:schemeClr>
                </a:solidFill>
                <a:latin typeface="Adobe 黑体 Std R" panose="020B0400000000000000" pitchFamily="34" charset="-122"/>
                <a:ea typeface="Adobe 黑体 Std R" panose="020B0400000000000000" pitchFamily="34" charset="-122"/>
              </a:rPr>
              <a:t>单击此处添加文本</a:t>
            </a:r>
            <a:endParaRPr lang="en-US" sz="1200" dirty="0" smtClean="0">
              <a:solidFill>
                <a:schemeClr val="bg1">
                  <a:lumMod val="95000"/>
                </a:schemeClr>
              </a:solidFill>
              <a:latin typeface="Adobe 黑体 Std R" panose="020B0400000000000000" pitchFamily="34" charset="-122"/>
              <a:ea typeface="Adobe 黑体 Std R" panose="020B0400000000000000" pitchFamily="34" charset="-122"/>
            </a:endParaRPr>
          </a:p>
        </p:txBody>
      </p:sp>
      <p:sp>
        <p:nvSpPr>
          <p:cNvPr id="40" name="TextBox 39"/>
          <p:cNvSpPr txBox="1"/>
          <p:nvPr/>
        </p:nvSpPr>
        <p:spPr>
          <a:xfrm>
            <a:off x="6565216" y="3053642"/>
            <a:ext cx="1231107" cy="184666"/>
          </a:xfrm>
          <a:prstGeom prst="rect">
            <a:avLst/>
          </a:prstGeom>
          <a:noFill/>
        </p:spPr>
        <p:txBody>
          <a:bodyPr wrap="none" lIns="0" tIns="0" rIns="0" bIns="0" rtlCol="0" anchor="t">
            <a:spAutoFit/>
          </a:bodyPr>
          <a:lstStyle/>
          <a:p>
            <a:pPr algn="ctr"/>
            <a:r>
              <a:rPr lang="zh-CN" altLang="en-US" sz="1200" dirty="0" smtClean="0">
                <a:solidFill>
                  <a:schemeClr val="bg1">
                    <a:lumMod val="95000"/>
                  </a:schemeClr>
                </a:solidFill>
                <a:latin typeface="Adobe 黑体 Std R" panose="020B0400000000000000" pitchFamily="34" charset="-122"/>
                <a:ea typeface="Adobe 黑体 Std R" panose="020B0400000000000000" pitchFamily="34" charset="-122"/>
              </a:rPr>
              <a:t>单击此处添加文本</a:t>
            </a:r>
            <a:endParaRPr lang="en-US" sz="1200" dirty="0" smtClean="0">
              <a:solidFill>
                <a:schemeClr val="bg1">
                  <a:lumMod val="95000"/>
                </a:schemeClr>
              </a:solidFill>
              <a:latin typeface="Adobe 黑体 Std R" panose="020B0400000000000000" pitchFamily="34" charset="-122"/>
              <a:ea typeface="Adobe 黑体 Std R" panose="020B0400000000000000" pitchFamily="34" charset="-122"/>
            </a:endParaRPr>
          </a:p>
        </p:txBody>
      </p:sp>
    </p:spTree>
  </p:cSld>
  <p:clrMapOvr>
    <a:masterClrMapping/>
  </p:clrMapOvr>
  <p:transition spd="slow" advClick="0" advTm="3178">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0-#ppt_w/2"/>
                                          </p:val>
                                        </p:tav>
                                        <p:tav tm="100000">
                                          <p:val>
                                            <p:strVal val="#ppt_x"/>
                                          </p:val>
                                        </p:tav>
                                      </p:tavLst>
                                    </p:anim>
                                    <p:anim calcmode="lin" valueType="num">
                                      <p:cBhvr additive="base">
                                        <p:cTn id="12" dur="500" fill="hold"/>
                                        <p:tgtEl>
                                          <p:spTgt spid="25"/>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0-#ppt_w/2"/>
                                          </p:val>
                                        </p:tav>
                                        <p:tav tm="100000">
                                          <p:val>
                                            <p:strVal val="#ppt_x"/>
                                          </p:val>
                                        </p:tav>
                                      </p:tavLst>
                                    </p:anim>
                                    <p:anim calcmode="lin" valueType="num">
                                      <p:cBhvr additive="base">
                                        <p:cTn id="16" dur="500" fill="hold"/>
                                        <p:tgtEl>
                                          <p:spTgt spid="28"/>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anim calcmode="lin" valueType="num">
                                      <p:cBhvr>
                                        <p:cTn id="21" dur="500" fill="hold"/>
                                        <p:tgtEl>
                                          <p:spTgt spid="2"/>
                                        </p:tgtEl>
                                        <p:attrNameLst>
                                          <p:attrName>ppt_x</p:attrName>
                                        </p:attrNameLst>
                                      </p:cBhvr>
                                      <p:tavLst>
                                        <p:tav tm="0">
                                          <p:val>
                                            <p:strVal val="#ppt_x"/>
                                          </p:val>
                                        </p:tav>
                                        <p:tav tm="100000">
                                          <p:val>
                                            <p:strVal val="#ppt_x"/>
                                          </p:val>
                                        </p:tav>
                                      </p:tavLst>
                                    </p:anim>
                                    <p:anim calcmode="lin" valueType="num">
                                      <p:cBhvr>
                                        <p:cTn id="22" dur="500" fill="hold"/>
                                        <p:tgtEl>
                                          <p:spTgt spid="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anim calcmode="lin" valueType="num">
                                      <p:cBhvr>
                                        <p:cTn id="26" dur="500" fill="hold"/>
                                        <p:tgtEl>
                                          <p:spTgt spid="31"/>
                                        </p:tgtEl>
                                        <p:attrNameLst>
                                          <p:attrName>ppt_x</p:attrName>
                                        </p:attrNameLst>
                                      </p:cBhvr>
                                      <p:tavLst>
                                        <p:tav tm="0">
                                          <p:val>
                                            <p:strVal val="#ppt_x"/>
                                          </p:val>
                                        </p:tav>
                                        <p:tav tm="100000">
                                          <p:val>
                                            <p:strVal val="#ppt_x"/>
                                          </p:val>
                                        </p:tav>
                                      </p:tavLst>
                                    </p:anim>
                                    <p:anim calcmode="lin" valueType="num">
                                      <p:cBhvr>
                                        <p:cTn id="27" dur="500" fill="hold"/>
                                        <p:tgtEl>
                                          <p:spTgt spid="31"/>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anim calcmode="lin" valueType="num">
                                      <p:cBhvr>
                                        <p:cTn id="31" dur="500" fill="hold"/>
                                        <p:tgtEl>
                                          <p:spTgt spid="35"/>
                                        </p:tgtEl>
                                        <p:attrNameLst>
                                          <p:attrName>ppt_x</p:attrName>
                                        </p:attrNameLst>
                                      </p:cBhvr>
                                      <p:tavLst>
                                        <p:tav tm="0">
                                          <p:val>
                                            <p:strVal val="#ppt_x"/>
                                          </p:val>
                                        </p:tav>
                                        <p:tav tm="100000">
                                          <p:val>
                                            <p:strVal val="#ppt_x"/>
                                          </p:val>
                                        </p:tav>
                                      </p:tavLst>
                                    </p:anim>
                                    <p:anim calcmode="lin" valueType="num">
                                      <p:cBhvr>
                                        <p:cTn id="32" dur="500" fill="hold"/>
                                        <p:tgtEl>
                                          <p:spTgt spid="35"/>
                                        </p:tgtEl>
                                        <p:attrNameLst>
                                          <p:attrName>ppt_y</p:attrName>
                                        </p:attrNameLst>
                                      </p:cBhvr>
                                      <p:tavLst>
                                        <p:tav tm="0">
                                          <p:val>
                                            <p:strVal val="#ppt_y-.1"/>
                                          </p:val>
                                        </p:tav>
                                        <p:tav tm="100000">
                                          <p:val>
                                            <p:strVal val="#ppt_y"/>
                                          </p:val>
                                        </p:tav>
                                      </p:tavLst>
                                    </p:anim>
                                  </p:childTnLst>
                                </p:cTn>
                              </p:par>
                            </p:childTnLst>
                          </p:cTn>
                        </p:par>
                        <p:par>
                          <p:cTn id="33" fill="hold">
                            <p:stCondLst>
                              <p:cond delay="1000"/>
                            </p:stCondLst>
                            <p:childTnLst>
                              <p:par>
                                <p:cTn id="34" presetID="42" presetClass="entr" presetSubtype="0"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anim calcmode="lin" valueType="num">
                                      <p:cBhvr>
                                        <p:cTn id="37" dur="500" fill="hold"/>
                                        <p:tgtEl>
                                          <p:spTgt spid="6"/>
                                        </p:tgtEl>
                                        <p:attrNameLst>
                                          <p:attrName>ppt_x</p:attrName>
                                        </p:attrNameLst>
                                      </p:cBhvr>
                                      <p:tavLst>
                                        <p:tav tm="0">
                                          <p:val>
                                            <p:strVal val="#ppt_x"/>
                                          </p:val>
                                        </p:tav>
                                        <p:tav tm="100000">
                                          <p:val>
                                            <p:strVal val="#ppt_x"/>
                                          </p:val>
                                        </p:tav>
                                      </p:tavLst>
                                    </p:anim>
                                    <p:anim calcmode="lin" valueType="num">
                                      <p:cBhvr>
                                        <p:cTn id="38" dur="500" fill="hold"/>
                                        <p:tgtEl>
                                          <p:spTgt spid="6"/>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anim calcmode="lin" valueType="num">
                                      <p:cBhvr>
                                        <p:cTn id="42" dur="500" fill="hold"/>
                                        <p:tgtEl>
                                          <p:spTgt spid="7"/>
                                        </p:tgtEl>
                                        <p:attrNameLst>
                                          <p:attrName>ppt_x</p:attrName>
                                        </p:attrNameLst>
                                      </p:cBhvr>
                                      <p:tavLst>
                                        <p:tav tm="0">
                                          <p:val>
                                            <p:strVal val="#ppt_x"/>
                                          </p:val>
                                        </p:tav>
                                        <p:tav tm="100000">
                                          <p:val>
                                            <p:strVal val="#ppt_x"/>
                                          </p:val>
                                        </p:tav>
                                      </p:tavLst>
                                    </p:anim>
                                    <p:anim calcmode="lin" valueType="num">
                                      <p:cBhvr>
                                        <p:cTn id="43" dur="500" fill="hold"/>
                                        <p:tgtEl>
                                          <p:spTgt spid="7"/>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anim calcmode="lin" valueType="num">
                                      <p:cBhvr>
                                        <p:cTn id="48" dur="500" fill="hold"/>
                                        <p:tgtEl>
                                          <p:spTgt spid="17"/>
                                        </p:tgtEl>
                                        <p:attrNameLst>
                                          <p:attrName>ppt_x</p:attrName>
                                        </p:attrNameLst>
                                      </p:cBhvr>
                                      <p:tavLst>
                                        <p:tav tm="0">
                                          <p:val>
                                            <p:strVal val="#ppt_x"/>
                                          </p:val>
                                        </p:tav>
                                        <p:tav tm="100000">
                                          <p:val>
                                            <p:strVal val="#ppt_x"/>
                                          </p:val>
                                        </p:tav>
                                      </p:tavLst>
                                    </p:anim>
                                    <p:anim calcmode="lin" valueType="num">
                                      <p:cBhvr>
                                        <p:cTn id="49" dur="500" fill="hold"/>
                                        <p:tgtEl>
                                          <p:spTgt spid="17"/>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anim calcmode="lin" valueType="num">
                                      <p:cBhvr>
                                        <p:cTn id="53" dur="500" fill="hold"/>
                                        <p:tgtEl>
                                          <p:spTgt spid="39"/>
                                        </p:tgtEl>
                                        <p:attrNameLst>
                                          <p:attrName>ppt_x</p:attrName>
                                        </p:attrNameLst>
                                      </p:cBhvr>
                                      <p:tavLst>
                                        <p:tav tm="0">
                                          <p:val>
                                            <p:strVal val="#ppt_x"/>
                                          </p:val>
                                        </p:tav>
                                        <p:tav tm="100000">
                                          <p:val>
                                            <p:strVal val="#ppt_x"/>
                                          </p:val>
                                        </p:tav>
                                      </p:tavLst>
                                    </p:anim>
                                    <p:anim calcmode="lin" valueType="num">
                                      <p:cBhvr>
                                        <p:cTn id="54" dur="500" fill="hold"/>
                                        <p:tgtEl>
                                          <p:spTgt spid="39"/>
                                        </p:tgtEl>
                                        <p:attrNameLst>
                                          <p:attrName>ppt_y</p:attrName>
                                        </p:attrNameLst>
                                      </p:cBhvr>
                                      <p:tavLst>
                                        <p:tav tm="0">
                                          <p:val>
                                            <p:strVal val="#ppt_y-.1"/>
                                          </p:val>
                                        </p:tav>
                                        <p:tav tm="100000">
                                          <p:val>
                                            <p:strVal val="#ppt_y"/>
                                          </p:val>
                                        </p:tav>
                                      </p:tavLst>
                                    </p:anim>
                                  </p:childTnLst>
                                </p:cTn>
                              </p:par>
                            </p:childTnLst>
                          </p:cTn>
                        </p:par>
                        <p:par>
                          <p:cTn id="55" fill="hold">
                            <p:stCondLst>
                              <p:cond delay="2000"/>
                            </p:stCondLst>
                            <p:childTnLst>
                              <p:par>
                                <p:cTn id="56" presetID="47" presetClass="entr" presetSubtype="0" fill="hold" grpId="0" nodeType="after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fade">
                                      <p:cBhvr>
                                        <p:cTn id="58" dur="500"/>
                                        <p:tgtEl>
                                          <p:spTgt spid="40"/>
                                        </p:tgtEl>
                                      </p:cBhvr>
                                    </p:animEffect>
                                    <p:anim calcmode="lin" valueType="num">
                                      <p:cBhvr>
                                        <p:cTn id="59" dur="500" fill="hold"/>
                                        <p:tgtEl>
                                          <p:spTgt spid="40"/>
                                        </p:tgtEl>
                                        <p:attrNameLst>
                                          <p:attrName>ppt_x</p:attrName>
                                        </p:attrNameLst>
                                      </p:cBhvr>
                                      <p:tavLst>
                                        <p:tav tm="0">
                                          <p:val>
                                            <p:strVal val="#ppt_x"/>
                                          </p:val>
                                        </p:tav>
                                        <p:tav tm="100000">
                                          <p:val>
                                            <p:strVal val="#ppt_x"/>
                                          </p:val>
                                        </p:tav>
                                      </p:tavLst>
                                    </p:anim>
                                    <p:anim calcmode="lin" valueType="num">
                                      <p:cBhvr>
                                        <p:cTn id="60" dur="500" fill="hold"/>
                                        <p:tgtEl>
                                          <p:spTgt spid="40"/>
                                        </p:tgtEl>
                                        <p:attrNameLst>
                                          <p:attrName>ppt_y</p:attrName>
                                        </p:attrNameLst>
                                      </p:cBhvr>
                                      <p:tavLst>
                                        <p:tav tm="0">
                                          <p:val>
                                            <p:strVal val="#ppt_y-.1"/>
                                          </p:val>
                                        </p:tav>
                                        <p:tav tm="100000">
                                          <p:val>
                                            <p:strVal val="#ppt_y"/>
                                          </p:val>
                                        </p:tav>
                                      </p:tavLst>
                                    </p:anim>
                                  </p:childTnLst>
                                </p:cTn>
                              </p:par>
                              <p:par>
                                <p:cTn id="61" presetID="47" presetClass="entr" presetSubtype="0" fill="hold" nodeType="with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500"/>
                                        <p:tgtEl>
                                          <p:spTgt spid="12"/>
                                        </p:tgtEl>
                                      </p:cBhvr>
                                    </p:animEffect>
                                    <p:anim calcmode="lin" valueType="num">
                                      <p:cBhvr>
                                        <p:cTn id="64" dur="500" fill="hold"/>
                                        <p:tgtEl>
                                          <p:spTgt spid="12"/>
                                        </p:tgtEl>
                                        <p:attrNameLst>
                                          <p:attrName>ppt_x</p:attrName>
                                        </p:attrNameLst>
                                      </p:cBhvr>
                                      <p:tavLst>
                                        <p:tav tm="0">
                                          <p:val>
                                            <p:strVal val="#ppt_x"/>
                                          </p:val>
                                        </p:tav>
                                        <p:tav tm="100000">
                                          <p:val>
                                            <p:strVal val="#ppt_x"/>
                                          </p:val>
                                        </p:tav>
                                      </p:tavLst>
                                    </p:anim>
                                    <p:anim calcmode="lin" valueType="num">
                                      <p:cBhvr>
                                        <p:cTn id="65"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9" grpId="0"/>
      <p:bldP spid="4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0"/>
          <p:cNvSpPr txBox="1"/>
          <p:nvPr/>
        </p:nvSpPr>
        <p:spPr>
          <a:xfrm>
            <a:off x="179512" y="193867"/>
            <a:ext cx="1107996" cy="369332"/>
          </a:xfrm>
          <a:prstGeom prst="rect">
            <a:avLst/>
          </a:prstGeom>
          <a:noFill/>
        </p:spPr>
        <p:txBody>
          <a:bodyPr wrap="none" rtlCol="0">
            <a:spAutoFit/>
          </a:bodyPr>
          <a:lstStyle/>
          <a:p>
            <a:r>
              <a:rPr lang="zh-CN" altLang="en-US" dirty="0">
                <a:solidFill>
                  <a:schemeClr val="bg1"/>
                </a:solidFill>
                <a:latin typeface="Adobe 黑体 Std R" panose="020B0400000000000000" pitchFamily="34" charset="-122"/>
                <a:ea typeface="Adobe 黑体 Std R" panose="020B0400000000000000" pitchFamily="34" charset="-122"/>
              </a:rPr>
              <a:t>选题意义</a:t>
            </a:r>
            <a:endParaRPr lang="zh-CN" altLang="en-US" dirty="0">
              <a:solidFill>
                <a:schemeClr val="bg1"/>
              </a:solidFill>
              <a:latin typeface="Adobe 黑体 Std R" panose="020B0400000000000000" pitchFamily="34" charset="-122"/>
              <a:ea typeface="Adobe 黑体 Std R" panose="020B0400000000000000" pitchFamily="34" charset="-122"/>
            </a:endParaRPr>
          </a:p>
        </p:txBody>
      </p:sp>
      <p:cxnSp>
        <p:nvCxnSpPr>
          <p:cNvPr id="52" name="直接连接符 51"/>
          <p:cNvCxnSpPr/>
          <p:nvPr/>
        </p:nvCxnSpPr>
        <p:spPr>
          <a:xfrm>
            <a:off x="251520" y="556320"/>
            <a:ext cx="85689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Flowchart: Decision 64"/>
          <p:cNvSpPr/>
          <p:nvPr/>
        </p:nvSpPr>
        <p:spPr>
          <a:xfrm flipV="1">
            <a:off x="5428969" y="2392151"/>
            <a:ext cx="1375279" cy="1375279"/>
          </a:xfrm>
          <a:prstGeom prst="flowChartDecision">
            <a:avLst/>
          </a:prstGeom>
          <a:solidFill>
            <a:schemeClr val="bg1">
              <a:alpha val="50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组合 2"/>
          <p:cNvGrpSpPr/>
          <p:nvPr/>
        </p:nvGrpSpPr>
        <p:grpSpPr>
          <a:xfrm>
            <a:off x="5428969" y="2181871"/>
            <a:ext cx="1375279" cy="1375279"/>
            <a:chOff x="5428969" y="2181871"/>
            <a:chExt cx="1375279" cy="1375279"/>
          </a:xfrm>
        </p:grpSpPr>
        <p:sp>
          <p:nvSpPr>
            <p:cNvPr id="4" name="Flowchart: Decision 65"/>
            <p:cNvSpPr/>
            <p:nvPr/>
          </p:nvSpPr>
          <p:spPr>
            <a:xfrm flipV="1">
              <a:off x="5428969" y="2181871"/>
              <a:ext cx="1375279" cy="1375279"/>
            </a:xfrm>
            <a:prstGeom prst="flowChartDecision">
              <a:avLst/>
            </a:prstGeom>
            <a:solidFill>
              <a:schemeClr val="bg1">
                <a:lumMod val="95000"/>
              </a:schemeClr>
            </a:solidFill>
            <a:ln>
              <a:solidFill>
                <a:schemeClr val="bg1">
                  <a:lumMod val="65000"/>
                </a:schemeClr>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Group 52"/>
            <p:cNvGrpSpPr/>
            <p:nvPr/>
          </p:nvGrpSpPr>
          <p:grpSpPr>
            <a:xfrm>
              <a:off x="5933033" y="2685621"/>
              <a:ext cx="367150" cy="367778"/>
              <a:chOff x="9145588" y="4435475"/>
              <a:chExt cx="464344" cy="465138"/>
            </a:xfrm>
            <a:solidFill>
              <a:schemeClr val="accent5"/>
            </a:solidFill>
          </p:grpSpPr>
          <p:sp>
            <p:nvSpPr>
              <p:cNvPr id="6" name="AutoShape 7"/>
              <p:cNvSpPr/>
              <p:nvPr/>
            </p:nvSpPr>
            <p:spPr bwMode="auto">
              <a:xfrm>
                <a:off x="9145588" y="4435475"/>
                <a:ext cx="464344" cy="465138"/>
              </a:xfrm>
              <a:custGeom>
                <a:avLst/>
                <a:gdLst>
                  <a:gd name="T0" fmla="+- 0 10800 1271"/>
                  <a:gd name="T1" fmla="*/ T0 w 19058"/>
                  <a:gd name="T2" fmla="+- 0 10799 1270"/>
                  <a:gd name="T3" fmla="*/ 10799 h 19059"/>
                  <a:gd name="T4" fmla="+- 0 10800 1271"/>
                  <a:gd name="T5" fmla="*/ T4 w 19058"/>
                  <a:gd name="T6" fmla="+- 0 10799 1270"/>
                  <a:gd name="T7" fmla="*/ 10799 h 19059"/>
                  <a:gd name="T8" fmla="+- 0 10800 1271"/>
                  <a:gd name="T9" fmla="*/ T8 w 19058"/>
                  <a:gd name="T10" fmla="+- 0 10799 1270"/>
                  <a:gd name="T11" fmla="*/ 10799 h 19059"/>
                  <a:gd name="T12" fmla="+- 0 10800 1271"/>
                  <a:gd name="T13" fmla="*/ T12 w 19058"/>
                  <a:gd name="T14" fmla="+- 0 10799 1270"/>
                  <a:gd name="T15" fmla="*/ 10799 h 19059"/>
                </a:gdLst>
                <a:ahLst/>
                <a:cxnLst>
                  <a:cxn ang="0">
                    <a:pos x="T1" y="T3"/>
                  </a:cxn>
                  <a:cxn ang="0">
                    <a:pos x="T5" y="T7"/>
                  </a:cxn>
                  <a:cxn ang="0">
                    <a:pos x="T9" y="T11"/>
                  </a:cxn>
                  <a:cxn ang="0">
                    <a:pos x="T13" y="T15"/>
                  </a:cxn>
                </a:cxnLst>
                <a:rect l="0" t="0" r="r" b="b"/>
                <a:pathLst>
                  <a:path w="19058" h="19059">
                    <a:moveTo>
                      <a:pt x="6430" y="17268"/>
                    </a:moveTo>
                    <a:cubicBezTo>
                      <a:pt x="2162" y="15559"/>
                      <a:pt x="82" y="10698"/>
                      <a:pt x="1790" y="6431"/>
                    </a:cubicBezTo>
                    <a:cubicBezTo>
                      <a:pt x="3499" y="2164"/>
                      <a:pt x="8360" y="81"/>
                      <a:pt x="12627" y="1791"/>
                    </a:cubicBezTo>
                    <a:cubicBezTo>
                      <a:pt x="16894" y="3499"/>
                      <a:pt x="18975" y="8361"/>
                      <a:pt x="17267" y="12628"/>
                    </a:cubicBezTo>
                    <a:cubicBezTo>
                      <a:pt x="15558" y="16895"/>
                      <a:pt x="10696" y="18976"/>
                      <a:pt x="6430" y="17268"/>
                    </a:cubicBezTo>
                    <a:moveTo>
                      <a:pt x="13070" y="685"/>
                    </a:moveTo>
                    <a:cubicBezTo>
                      <a:pt x="8186" y="-1270"/>
                      <a:pt x="2641" y="1103"/>
                      <a:pt x="685" y="5987"/>
                    </a:cubicBezTo>
                    <a:cubicBezTo>
                      <a:pt x="-1271" y="10872"/>
                      <a:pt x="1103" y="16418"/>
                      <a:pt x="5987" y="18373"/>
                    </a:cubicBezTo>
                    <a:cubicBezTo>
                      <a:pt x="10871" y="20330"/>
                      <a:pt x="16416" y="17955"/>
                      <a:pt x="18373" y="13071"/>
                    </a:cubicBezTo>
                    <a:cubicBezTo>
                      <a:pt x="20329" y="8186"/>
                      <a:pt x="17954" y="2641"/>
                      <a:pt x="13070" y="685"/>
                    </a:cubicBezTo>
                  </a:path>
                </a:pathLst>
              </a:custGeom>
              <a:solidFill>
                <a:srgbClr val="002060"/>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rgbClr val="FFFFFF"/>
                  </a:solidFill>
                  <a:effectLst>
                    <a:outerShdw blurRad="38100" dist="38100" dir="2700000" algn="tl">
                      <a:srgbClr val="000000"/>
                    </a:outerShdw>
                  </a:effectLst>
                  <a:latin typeface="Gill Sans" charset="0"/>
                  <a:sym typeface="Gill Sans" charset="0"/>
                </a:endParaRPr>
              </a:p>
            </p:txBody>
          </p:sp>
          <p:sp>
            <p:nvSpPr>
              <p:cNvPr id="7" name="AutoShape 8"/>
              <p:cNvSpPr/>
              <p:nvPr/>
            </p:nvSpPr>
            <p:spPr bwMode="auto">
              <a:xfrm>
                <a:off x="9348788" y="4638675"/>
                <a:ext cx="57944" cy="57944"/>
              </a:xfrm>
              <a:custGeom>
                <a:avLst/>
                <a:gdLst>
                  <a:gd name="T0" fmla="+- 0 10801 1272"/>
                  <a:gd name="T1" fmla="*/ T0 w 19059"/>
                  <a:gd name="T2" fmla="+- 0 10800 1272"/>
                  <a:gd name="T3" fmla="*/ 10800 h 19056"/>
                  <a:gd name="T4" fmla="+- 0 10801 1272"/>
                  <a:gd name="T5" fmla="*/ T4 w 19059"/>
                  <a:gd name="T6" fmla="+- 0 10800 1272"/>
                  <a:gd name="T7" fmla="*/ 10800 h 19056"/>
                  <a:gd name="T8" fmla="+- 0 10801 1272"/>
                  <a:gd name="T9" fmla="*/ T8 w 19059"/>
                  <a:gd name="T10" fmla="+- 0 10800 1272"/>
                  <a:gd name="T11" fmla="*/ 10800 h 19056"/>
                  <a:gd name="T12" fmla="+- 0 10801 1272"/>
                  <a:gd name="T13" fmla="*/ T12 w 19059"/>
                  <a:gd name="T14" fmla="+- 0 10800 1272"/>
                  <a:gd name="T15" fmla="*/ 10800 h 19056"/>
                </a:gdLst>
                <a:ahLst/>
                <a:cxnLst>
                  <a:cxn ang="0">
                    <a:pos x="T1" y="T3"/>
                  </a:cxn>
                  <a:cxn ang="0">
                    <a:pos x="T5" y="T7"/>
                  </a:cxn>
                  <a:cxn ang="0">
                    <a:pos x="T9" y="T11"/>
                  </a:cxn>
                  <a:cxn ang="0">
                    <a:pos x="T13" y="T15"/>
                  </a:cxn>
                </a:cxnLst>
                <a:rect l="0" t="0" r="r" b="b"/>
                <a:pathLst>
                  <a:path w="19059" h="19056">
                    <a:moveTo>
                      <a:pt x="7753" y="13951"/>
                    </a:moveTo>
                    <a:cubicBezTo>
                      <a:pt x="5315" y="12969"/>
                      <a:pt x="4129" y="10197"/>
                      <a:pt x="5101" y="7755"/>
                    </a:cubicBezTo>
                    <a:cubicBezTo>
                      <a:pt x="6083" y="5323"/>
                      <a:pt x="8860" y="4132"/>
                      <a:pt x="11298" y="5104"/>
                    </a:cubicBezTo>
                    <a:cubicBezTo>
                      <a:pt x="13735" y="6081"/>
                      <a:pt x="14926" y="8858"/>
                      <a:pt x="13949" y="11300"/>
                    </a:cubicBezTo>
                    <a:cubicBezTo>
                      <a:pt x="12972" y="13737"/>
                      <a:pt x="10195" y="14923"/>
                      <a:pt x="7753" y="13951"/>
                    </a:cubicBezTo>
                    <a:moveTo>
                      <a:pt x="13070" y="686"/>
                    </a:moveTo>
                    <a:cubicBezTo>
                      <a:pt x="8190" y="-1272"/>
                      <a:pt x="2640" y="1104"/>
                      <a:pt x="686" y="5988"/>
                    </a:cubicBezTo>
                    <a:cubicBezTo>
                      <a:pt x="-1272" y="10872"/>
                      <a:pt x="1105" y="16416"/>
                      <a:pt x="5985" y="18369"/>
                    </a:cubicBezTo>
                    <a:cubicBezTo>
                      <a:pt x="10870" y="20328"/>
                      <a:pt x="16415" y="17951"/>
                      <a:pt x="18374" y="13072"/>
                    </a:cubicBezTo>
                    <a:cubicBezTo>
                      <a:pt x="20328" y="8188"/>
                      <a:pt x="17960" y="2644"/>
                      <a:pt x="13070" y="686"/>
                    </a:cubicBezTo>
                  </a:path>
                </a:pathLst>
              </a:custGeom>
              <a:solidFill>
                <a:srgbClr val="7030A0"/>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rgbClr val="FFFFFF"/>
                  </a:solidFill>
                  <a:effectLst>
                    <a:outerShdw blurRad="38100" dist="38100" dir="2700000" algn="tl">
                      <a:srgbClr val="000000"/>
                    </a:outerShdw>
                  </a:effectLst>
                  <a:latin typeface="Gill Sans" charset="0"/>
                  <a:sym typeface="Gill Sans" charset="0"/>
                </a:endParaRPr>
              </a:p>
            </p:txBody>
          </p:sp>
          <p:sp>
            <p:nvSpPr>
              <p:cNvPr id="8" name="AutoShape 9"/>
              <p:cNvSpPr/>
              <p:nvPr/>
            </p:nvSpPr>
            <p:spPr bwMode="auto">
              <a:xfrm>
                <a:off x="9290050" y="4580732"/>
                <a:ext cx="174625" cy="174625"/>
              </a:xfrm>
              <a:custGeom>
                <a:avLst/>
                <a:gdLst>
                  <a:gd name="T0" fmla="+- 0 10800 1271"/>
                  <a:gd name="T1" fmla="*/ T0 w 19059"/>
                  <a:gd name="T2" fmla="+- 0 10800 1271"/>
                  <a:gd name="T3" fmla="*/ 10800 h 19058"/>
                  <a:gd name="T4" fmla="+- 0 10800 1271"/>
                  <a:gd name="T5" fmla="*/ T4 w 19059"/>
                  <a:gd name="T6" fmla="+- 0 10800 1271"/>
                  <a:gd name="T7" fmla="*/ 10800 h 19058"/>
                  <a:gd name="T8" fmla="+- 0 10800 1271"/>
                  <a:gd name="T9" fmla="*/ T8 w 19059"/>
                  <a:gd name="T10" fmla="+- 0 10800 1271"/>
                  <a:gd name="T11" fmla="*/ 10800 h 19058"/>
                  <a:gd name="T12" fmla="+- 0 10800 1271"/>
                  <a:gd name="T13" fmla="*/ T12 w 19059"/>
                  <a:gd name="T14" fmla="+- 0 10800 1271"/>
                  <a:gd name="T15" fmla="*/ 10800 h 19058"/>
                </a:gdLst>
                <a:ahLst/>
                <a:cxnLst>
                  <a:cxn ang="0">
                    <a:pos x="T1" y="T3"/>
                  </a:cxn>
                  <a:cxn ang="0">
                    <a:pos x="T5" y="T7"/>
                  </a:cxn>
                  <a:cxn ang="0">
                    <a:pos x="T9" y="T11"/>
                  </a:cxn>
                  <a:cxn ang="0">
                    <a:pos x="T13" y="T15"/>
                  </a:cxn>
                </a:cxnLst>
                <a:rect l="0" t="0" r="r" b="b"/>
                <a:pathLst>
                  <a:path w="19059" h="19058">
                    <a:moveTo>
                      <a:pt x="7169" y="15424"/>
                    </a:moveTo>
                    <a:cubicBezTo>
                      <a:pt x="3916" y="14123"/>
                      <a:pt x="2331" y="10417"/>
                      <a:pt x="3632" y="7167"/>
                    </a:cubicBezTo>
                    <a:cubicBezTo>
                      <a:pt x="4934" y="3917"/>
                      <a:pt x="8638" y="2331"/>
                      <a:pt x="11889" y="3632"/>
                    </a:cubicBezTo>
                    <a:cubicBezTo>
                      <a:pt x="15141" y="4934"/>
                      <a:pt x="16728" y="8640"/>
                      <a:pt x="15425" y="11890"/>
                    </a:cubicBezTo>
                    <a:cubicBezTo>
                      <a:pt x="14124" y="15140"/>
                      <a:pt x="10419" y="16728"/>
                      <a:pt x="7169" y="15424"/>
                    </a:cubicBezTo>
                    <a:moveTo>
                      <a:pt x="13071" y="685"/>
                    </a:moveTo>
                    <a:cubicBezTo>
                      <a:pt x="8186" y="-1271"/>
                      <a:pt x="2639" y="1104"/>
                      <a:pt x="686" y="5987"/>
                    </a:cubicBezTo>
                    <a:cubicBezTo>
                      <a:pt x="-1271" y="10871"/>
                      <a:pt x="1104" y="16416"/>
                      <a:pt x="5987" y="18372"/>
                    </a:cubicBezTo>
                    <a:cubicBezTo>
                      <a:pt x="10874" y="20329"/>
                      <a:pt x="16418" y="17955"/>
                      <a:pt x="18375" y="13070"/>
                    </a:cubicBezTo>
                    <a:cubicBezTo>
                      <a:pt x="20328" y="8186"/>
                      <a:pt x="17956" y="2641"/>
                      <a:pt x="13071" y="685"/>
                    </a:cubicBezTo>
                  </a:path>
                </a:pathLst>
              </a:custGeom>
              <a:solidFill>
                <a:srgbClr val="002060"/>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rgbClr val="FFFFFF"/>
                  </a:solidFill>
                  <a:effectLst>
                    <a:outerShdw blurRad="38100" dist="38100" dir="2700000" algn="tl">
                      <a:srgbClr val="000000"/>
                    </a:outerShdw>
                  </a:effectLst>
                  <a:latin typeface="Gill Sans" charset="0"/>
                  <a:sym typeface="Gill Sans" charset="0"/>
                </a:endParaRPr>
              </a:p>
            </p:txBody>
          </p:sp>
          <p:sp>
            <p:nvSpPr>
              <p:cNvPr id="9" name="AutoShape 10"/>
              <p:cNvSpPr/>
              <p:nvPr/>
            </p:nvSpPr>
            <p:spPr bwMode="auto">
              <a:xfrm>
                <a:off x="9406732" y="4696619"/>
                <a:ext cx="72231" cy="74613"/>
              </a:xfrm>
              <a:custGeom>
                <a:avLst/>
                <a:gdLst>
                  <a:gd name="T0" fmla="+- 0 10804 288"/>
                  <a:gd name="T1" fmla="*/ T0 w 21033"/>
                  <a:gd name="T2" fmla="+- 0 10798 277"/>
                  <a:gd name="T3" fmla="*/ 10798 h 21043"/>
                  <a:gd name="T4" fmla="+- 0 10804 288"/>
                  <a:gd name="T5" fmla="*/ T4 w 21033"/>
                  <a:gd name="T6" fmla="+- 0 10798 277"/>
                  <a:gd name="T7" fmla="*/ 10798 h 21043"/>
                  <a:gd name="T8" fmla="+- 0 10804 288"/>
                  <a:gd name="T9" fmla="*/ T8 w 21033"/>
                  <a:gd name="T10" fmla="+- 0 10798 277"/>
                  <a:gd name="T11" fmla="*/ 10798 h 21043"/>
                  <a:gd name="T12" fmla="+- 0 10804 288"/>
                  <a:gd name="T13" fmla="*/ T12 w 21033"/>
                  <a:gd name="T14" fmla="+- 0 10798 277"/>
                  <a:gd name="T15" fmla="*/ 10798 h 21043"/>
                </a:gdLst>
                <a:ahLst/>
                <a:cxnLst>
                  <a:cxn ang="0">
                    <a:pos x="T1" y="T3"/>
                  </a:cxn>
                  <a:cxn ang="0">
                    <a:pos x="T5" y="T7"/>
                  </a:cxn>
                  <a:cxn ang="0">
                    <a:pos x="T9" y="T11"/>
                  </a:cxn>
                  <a:cxn ang="0">
                    <a:pos x="T13" y="T15"/>
                  </a:cxn>
                </a:cxnLst>
                <a:rect l="0" t="0" r="r" b="b"/>
                <a:pathLst>
                  <a:path w="21033" h="21043">
                    <a:moveTo>
                      <a:pt x="20881" y="2825"/>
                    </a:moveTo>
                    <a:cubicBezTo>
                      <a:pt x="21312" y="1771"/>
                      <a:pt x="20787" y="572"/>
                      <a:pt x="19713" y="149"/>
                    </a:cubicBezTo>
                    <a:cubicBezTo>
                      <a:pt x="18636" y="-277"/>
                      <a:pt x="17414" y="238"/>
                      <a:pt x="16984" y="1296"/>
                    </a:cubicBezTo>
                    <a:lnTo>
                      <a:pt x="16980" y="1292"/>
                    </a:lnTo>
                    <a:cubicBezTo>
                      <a:pt x="13964" y="8692"/>
                      <a:pt x="8182" y="14184"/>
                      <a:pt x="1269" y="17089"/>
                    </a:cubicBezTo>
                    <a:cubicBezTo>
                      <a:pt x="207" y="17536"/>
                      <a:pt x="-288" y="18747"/>
                      <a:pt x="170" y="19789"/>
                    </a:cubicBezTo>
                    <a:cubicBezTo>
                      <a:pt x="629" y="20840"/>
                      <a:pt x="1863" y="21323"/>
                      <a:pt x="2924" y="20876"/>
                    </a:cubicBezTo>
                    <a:cubicBezTo>
                      <a:pt x="2961" y="20860"/>
                      <a:pt x="2982" y="20828"/>
                      <a:pt x="3014" y="20815"/>
                    </a:cubicBezTo>
                    <a:cubicBezTo>
                      <a:pt x="10874" y="17480"/>
                      <a:pt x="17451" y="11227"/>
                      <a:pt x="20877" y="2825"/>
                    </a:cubicBezTo>
                    <a:cubicBezTo>
                      <a:pt x="20877" y="2825"/>
                      <a:pt x="20881" y="2825"/>
                      <a:pt x="20881" y="2825"/>
                    </a:cubicBezTo>
                    <a:close/>
                  </a:path>
                </a:pathLst>
              </a:custGeom>
              <a:solidFill>
                <a:srgbClr val="7030A0"/>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rgbClr val="FFFFFF"/>
                  </a:solidFill>
                  <a:effectLst>
                    <a:outerShdw blurRad="38100" dist="38100" dir="2700000" algn="tl">
                      <a:srgbClr val="000000"/>
                    </a:outerShdw>
                  </a:effectLst>
                  <a:latin typeface="Gill Sans" charset="0"/>
                  <a:sym typeface="Gill Sans" charset="0"/>
                </a:endParaRPr>
              </a:p>
            </p:txBody>
          </p:sp>
          <p:sp>
            <p:nvSpPr>
              <p:cNvPr id="10" name="AutoShape 11"/>
              <p:cNvSpPr/>
              <p:nvPr/>
            </p:nvSpPr>
            <p:spPr bwMode="auto">
              <a:xfrm>
                <a:off x="9435307" y="4725988"/>
                <a:ext cx="103981" cy="106363"/>
              </a:xfrm>
              <a:custGeom>
                <a:avLst/>
                <a:gdLst>
                  <a:gd name="T0" fmla="+- 0 10803 203"/>
                  <a:gd name="T1" fmla="*/ T0 w 21201"/>
                  <a:gd name="T2" fmla="+- 0 10798 194"/>
                  <a:gd name="T3" fmla="*/ 10798 h 21209"/>
                  <a:gd name="T4" fmla="+- 0 10803 203"/>
                  <a:gd name="T5" fmla="*/ T4 w 21201"/>
                  <a:gd name="T6" fmla="+- 0 10798 194"/>
                  <a:gd name="T7" fmla="*/ 10798 h 21209"/>
                  <a:gd name="T8" fmla="+- 0 10803 203"/>
                  <a:gd name="T9" fmla="*/ T8 w 21201"/>
                  <a:gd name="T10" fmla="+- 0 10798 194"/>
                  <a:gd name="T11" fmla="*/ 10798 h 21209"/>
                  <a:gd name="T12" fmla="+- 0 10803 203"/>
                  <a:gd name="T13" fmla="*/ T12 w 21201"/>
                  <a:gd name="T14" fmla="+- 0 10798 194"/>
                  <a:gd name="T15" fmla="*/ 10798 h 21209"/>
                </a:gdLst>
                <a:ahLst/>
                <a:cxnLst>
                  <a:cxn ang="0">
                    <a:pos x="T1" y="T3"/>
                  </a:cxn>
                  <a:cxn ang="0">
                    <a:pos x="T5" y="T7"/>
                  </a:cxn>
                  <a:cxn ang="0">
                    <a:pos x="T9" y="T11"/>
                  </a:cxn>
                  <a:cxn ang="0">
                    <a:pos x="T13" y="T15"/>
                  </a:cxn>
                </a:cxnLst>
                <a:rect l="0" t="0" r="r" b="b"/>
                <a:pathLst>
                  <a:path w="21201" h="21209">
                    <a:moveTo>
                      <a:pt x="20267" y="104"/>
                    </a:moveTo>
                    <a:cubicBezTo>
                      <a:pt x="19508" y="-194"/>
                      <a:pt x="18645" y="169"/>
                      <a:pt x="18339" y="912"/>
                    </a:cubicBezTo>
                    <a:cubicBezTo>
                      <a:pt x="14991" y="9110"/>
                      <a:pt x="8568" y="15198"/>
                      <a:pt x="894" y="18420"/>
                    </a:cubicBezTo>
                    <a:cubicBezTo>
                      <a:pt x="144" y="18735"/>
                      <a:pt x="-203" y="19589"/>
                      <a:pt x="121" y="20327"/>
                    </a:cubicBezTo>
                    <a:cubicBezTo>
                      <a:pt x="442" y="21068"/>
                      <a:pt x="1314" y="21406"/>
                      <a:pt x="2067" y="21090"/>
                    </a:cubicBezTo>
                    <a:cubicBezTo>
                      <a:pt x="2102" y="21073"/>
                      <a:pt x="2125" y="21042"/>
                      <a:pt x="2159" y="21025"/>
                    </a:cubicBezTo>
                    <a:cubicBezTo>
                      <a:pt x="10491" y="17500"/>
                      <a:pt x="17461" y="10881"/>
                      <a:pt x="21095" y="1994"/>
                    </a:cubicBezTo>
                    <a:cubicBezTo>
                      <a:pt x="21397" y="1250"/>
                      <a:pt x="21026" y="404"/>
                      <a:pt x="20267" y="104"/>
                    </a:cubicBezTo>
                  </a:path>
                </a:pathLst>
              </a:custGeom>
              <a:solidFill>
                <a:srgbClr val="7030A0"/>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rgbClr val="FFFFFF"/>
                  </a:solidFill>
                  <a:effectLst>
                    <a:outerShdw blurRad="38100" dist="38100" dir="2700000" algn="tl">
                      <a:srgbClr val="000000"/>
                    </a:outerShdw>
                  </a:effectLst>
                  <a:latin typeface="Gill Sans" charset="0"/>
                  <a:sym typeface="Gill Sans" charset="0"/>
                </a:endParaRPr>
              </a:p>
            </p:txBody>
          </p:sp>
          <p:sp>
            <p:nvSpPr>
              <p:cNvPr id="11" name="AutoShape 12"/>
              <p:cNvSpPr/>
              <p:nvPr/>
            </p:nvSpPr>
            <p:spPr bwMode="auto">
              <a:xfrm>
                <a:off x="9421019" y="4711700"/>
                <a:ext cx="88106" cy="89694"/>
              </a:xfrm>
              <a:custGeom>
                <a:avLst/>
                <a:gdLst>
                  <a:gd name="T0" fmla="+- 0 10802 238"/>
                  <a:gd name="T1" fmla="*/ T0 w 21128"/>
                  <a:gd name="T2" fmla="+- 0 10797 227"/>
                  <a:gd name="T3" fmla="*/ 10797 h 21141"/>
                  <a:gd name="T4" fmla="+- 0 10802 238"/>
                  <a:gd name="T5" fmla="*/ T4 w 21128"/>
                  <a:gd name="T6" fmla="+- 0 10797 227"/>
                  <a:gd name="T7" fmla="*/ 10797 h 21141"/>
                  <a:gd name="T8" fmla="+- 0 10802 238"/>
                  <a:gd name="T9" fmla="*/ T8 w 21128"/>
                  <a:gd name="T10" fmla="+- 0 10797 227"/>
                  <a:gd name="T11" fmla="*/ 10797 h 21141"/>
                  <a:gd name="T12" fmla="+- 0 10802 238"/>
                  <a:gd name="T13" fmla="*/ T12 w 21128"/>
                  <a:gd name="T14" fmla="+- 0 10797 227"/>
                  <a:gd name="T15" fmla="*/ 10797 h 21141"/>
                </a:gdLst>
                <a:ahLst/>
                <a:cxnLst>
                  <a:cxn ang="0">
                    <a:pos x="T1" y="T3"/>
                  </a:cxn>
                  <a:cxn ang="0">
                    <a:pos x="T5" y="T7"/>
                  </a:cxn>
                  <a:cxn ang="0">
                    <a:pos x="T9" y="T11"/>
                  </a:cxn>
                  <a:cxn ang="0">
                    <a:pos x="T13" y="T15"/>
                  </a:cxn>
                </a:cxnLst>
                <a:rect l="0" t="0" r="r" b="b"/>
                <a:pathLst>
                  <a:path w="21128" h="21141">
                    <a:moveTo>
                      <a:pt x="20035" y="122"/>
                    </a:moveTo>
                    <a:cubicBezTo>
                      <a:pt x="19142" y="-227"/>
                      <a:pt x="18134" y="195"/>
                      <a:pt x="17778" y="1071"/>
                    </a:cubicBezTo>
                    <a:cubicBezTo>
                      <a:pt x="14571" y="8936"/>
                      <a:pt x="8412" y="14778"/>
                      <a:pt x="1051" y="17867"/>
                    </a:cubicBezTo>
                    <a:lnTo>
                      <a:pt x="1054" y="17867"/>
                    </a:lnTo>
                    <a:cubicBezTo>
                      <a:pt x="172" y="18240"/>
                      <a:pt x="-238" y="19242"/>
                      <a:pt x="142" y="20108"/>
                    </a:cubicBezTo>
                    <a:cubicBezTo>
                      <a:pt x="522" y="20973"/>
                      <a:pt x="1543" y="21372"/>
                      <a:pt x="2425" y="21003"/>
                    </a:cubicBezTo>
                    <a:cubicBezTo>
                      <a:pt x="2459" y="20986"/>
                      <a:pt x="2476" y="20956"/>
                      <a:pt x="2514" y="20936"/>
                    </a:cubicBezTo>
                    <a:cubicBezTo>
                      <a:pt x="10651" y="17491"/>
                      <a:pt x="17459" y="11027"/>
                      <a:pt x="21002" y="2339"/>
                    </a:cubicBezTo>
                    <a:cubicBezTo>
                      <a:pt x="21361" y="1463"/>
                      <a:pt x="20927" y="472"/>
                      <a:pt x="20035" y="122"/>
                    </a:cubicBezTo>
                  </a:path>
                </a:pathLst>
              </a:custGeom>
              <a:solidFill>
                <a:srgbClr val="002060"/>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rgbClr val="FFFFFF"/>
                  </a:solidFill>
                  <a:effectLst>
                    <a:outerShdw blurRad="38100" dist="38100" dir="2700000" algn="tl">
                      <a:srgbClr val="000000"/>
                    </a:outerShdw>
                  </a:effectLst>
                  <a:latin typeface="Gill Sans" charset="0"/>
                  <a:sym typeface="Gill Sans" charset="0"/>
                </a:endParaRPr>
              </a:p>
            </p:txBody>
          </p:sp>
          <p:sp>
            <p:nvSpPr>
              <p:cNvPr id="12" name="AutoShape 13"/>
              <p:cNvSpPr/>
              <p:nvPr/>
            </p:nvSpPr>
            <p:spPr bwMode="auto">
              <a:xfrm>
                <a:off x="9275763" y="4566444"/>
                <a:ext cx="73025" cy="73819"/>
              </a:xfrm>
              <a:custGeom>
                <a:avLst/>
                <a:gdLst>
                  <a:gd name="T0" fmla="+- 0 10797 278"/>
                  <a:gd name="T1" fmla="*/ T0 w 21039"/>
                  <a:gd name="T2" fmla="+- 0 10803 281"/>
                  <a:gd name="T3" fmla="*/ 10803 h 21044"/>
                  <a:gd name="T4" fmla="+- 0 10797 278"/>
                  <a:gd name="T5" fmla="*/ T4 w 21039"/>
                  <a:gd name="T6" fmla="+- 0 10803 281"/>
                  <a:gd name="T7" fmla="*/ 10803 h 21044"/>
                  <a:gd name="T8" fmla="+- 0 10797 278"/>
                  <a:gd name="T9" fmla="*/ T8 w 21039"/>
                  <a:gd name="T10" fmla="+- 0 10803 281"/>
                  <a:gd name="T11" fmla="*/ 10803 h 21044"/>
                  <a:gd name="T12" fmla="+- 0 10797 278"/>
                  <a:gd name="T13" fmla="*/ T12 w 21039"/>
                  <a:gd name="T14" fmla="+- 0 10803 281"/>
                  <a:gd name="T15" fmla="*/ 10803 h 21044"/>
                </a:gdLst>
                <a:ahLst/>
                <a:cxnLst>
                  <a:cxn ang="0">
                    <a:pos x="T1" y="T3"/>
                  </a:cxn>
                  <a:cxn ang="0">
                    <a:pos x="T5" y="T7"/>
                  </a:cxn>
                  <a:cxn ang="0">
                    <a:pos x="T9" y="T11"/>
                  </a:cxn>
                  <a:cxn ang="0">
                    <a:pos x="T13" y="T15"/>
                  </a:cxn>
                </a:cxnLst>
                <a:rect l="0" t="0" r="r" b="b"/>
                <a:pathLst>
                  <a:path w="21039" h="21044">
                    <a:moveTo>
                      <a:pt x="20871" y="1248"/>
                    </a:moveTo>
                    <a:cubicBezTo>
                      <a:pt x="20411" y="197"/>
                      <a:pt x="19177" y="-281"/>
                      <a:pt x="18112" y="169"/>
                    </a:cubicBezTo>
                    <a:cubicBezTo>
                      <a:pt x="18075" y="181"/>
                      <a:pt x="18050" y="214"/>
                      <a:pt x="18021" y="226"/>
                    </a:cubicBezTo>
                    <a:cubicBezTo>
                      <a:pt x="10159" y="3562"/>
                      <a:pt x="3583" y="9820"/>
                      <a:pt x="152" y="18220"/>
                    </a:cubicBezTo>
                    <a:lnTo>
                      <a:pt x="148" y="18220"/>
                    </a:lnTo>
                    <a:cubicBezTo>
                      <a:pt x="-278" y="19278"/>
                      <a:pt x="242" y="20473"/>
                      <a:pt x="1320" y="20896"/>
                    </a:cubicBezTo>
                    <a:cubicBezTo>
                      <a:pt x="2398" y="21318"/>
                      <a:pt x="3620" y="20803"/>
                      <a:pt x="4046" y="19749"/>
                    </a:cubicBezTo>
                    <a:lnTo>
                      <a:pt x="4051" y="19749"/>
                    </a:lnTo>
                    <a:cubicBezTo>
                      <a:pt x="7068" y="12356"/>
                      <a:pt x="12856" y="6858"/>
                      <a:pt x="19764" y="3956"/>
                    </a:cubicBezTo>
                    <a:cubicBezTo>
                      <a:pt x="20830" y="3506"/>
                      <a:pt x="21322" y="2298"/>
                      <a:pt x="20871" y="1248"/>
                    </a:cubicBezTo>
                  </a:path>
                </a:pathLst>
              </a:custGeom>
              <a:solidFill>
                <a:srgbClr val="7030A0"/>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rgbClr val="FFFFFF"/>
                  </a:solidFill>
                  <a:effectLst>
                    <a:outerShdw blurRad="38100" dist="38100" dir="2700000" algn="tl">
                      <a:srgbClr val="000000"/>
                    </a:outerShdw>
                  </a:effectLst>
                  <a:latin typeface="Gill Sans" charset="0"/>
                  <a:sym typeface="Gill Sans" charset="0"/>
                </a:endParaRPr>
              </a:p>
            </p:txBody>
          </p:sp>
          <p:sp>
            <p:nvSpPr>
              <p:cNvPr id="13" name="AutoShape 14"/>
              <p:cNvSpPr/>
              <p:nvPr/>
            </p:nvSpPr>
            <p:spPr bwMode="auto">
              <a:xfrm>
                <a:off x="9217819" y="4508500"/>
                <a:ext cx="103981" cy="105569"/>
              </a:xfrm>
              <a:custGeom>
                <a:avLst/>
                <a:gdLst>
                  <a:gd name="T0" fmla="+- 0 10797 198"/>
                  <a:gd name="T1" fmla="*/ T0 w 21199"/>
                  <a:gd name="T2" fmla="+- 0 10802 198"/>
                  <a:gd name="T3" fmla="*/ 10802 h 21208"/>
                  <a:gd name="T4" fmla="+- 0 10797 198"/>
                  <a:gd name="T5" fmla="*/ T4 w 21199"/>
                  <a:gd name="T6" fmla="+- 0 10802 198"/>
                  <a:gd name="T7" fmla="*/ 10802 h 21208"/>
                  <a:gd name="T8" fmla="+- 0 10797 198"/>
                  <a:gd name="T9" fmla="*/ T8 w 21199"/>
                  <a:gd name="T10" fmla="+- 0 10802 198"/>
                  <a:gd name="T11" fmla="*/ 10802 h 21208"/>
                  <a:gd name="T12" fmla="+- 0 10797 198"/>
                  <a:gd name="T13" fmla="*/ T12 w 21199"/>
                  <a:gd name="T14" fmla="+- 0 10802 198"/>
                  <a:gd name="T15" fmla="*/ 10802 h 21208"/>
                </a:gdLst>
                <a:ahLst/>
                <a:cxnLst>
                  <a:cxn ang="0">
                    <a:pos x="T1" y="T3"/>
                  </a:cxn>
                  <a:cxn ang="0">
                    <a:pos x="T5" y="T7"/>
                  </a:cxn>
                  <a:cxn ang="0">
                    <a:pos x="T9" y="T11"/>
                  </a:cxn>
                  <a:cxn ang="0">
                    <a:pos x="T13" y="T15"/>
                  </a:cxn>
                </a:cxnLst>
                <a:rect l="0" t="0" r="r" b="b"/>
                <a:pathLst>
                  <a:path w="21199" h="21208">
                    <a:moveTo>
                      <a:pt x="21077" y="880"/>
                    </a:moveTo>
                    <a:cubicBezTo>
                      <a:pt x="20753" y="142"/>
                      <a:pt x="19881" y="-198"/>
                      <a:pt x="19129" y="117"/>
                    </a:cubicBezTo>
                    <a:cubicBezTo>
                      <a:pt x="19097" y="131"/>
                      <a:pt x="19071" y="162"/>
                      <a:pt x="19039" y="179"/>
                    </a:cubicBezTo>
                    <a:cubicBezTo>
                      <a:pt x="10706" y="3707"/>
                      <a:pt x="3739" y="10322"/>
                      <a:pt x="106" y="19208"/>
                    </a:cubicBezTo>
                    <a:cubicBezTo>
                      <a:pt x="-198" y="19957"/>
                      <a:pt x="172" y="20803"/>
                      <a:pt x="934" y="21101"/>
                    </a:cubicBezTo>
                    <a:cubicBezTo>
                      <a:pt x="1689" y="21401"/>
                      <a:pt x="2552" y="21041"/>
                      <a:pt x="2859" y="20292"/>
                    </a:cubicBezTo>
                    <a:cubicBezTo>
                      <a:pt x="6206" y="12096"/>
                      <a:pt x="12625" y="6008"/>
                      <a:pt x="20301" y="2787"/>
                    </a:cubicBezTo>
                    <a:cubicBezTo>
                      <a:pt x="21051" y="2469"/>
                      <a:pt x="21402" y="1618"/>
                      <a:pt x="21077" y="880"/>
                    </a:cubicBezTo>
                  </a:path>
                </a:pathLst>
              </a:custGeom>
              <a:solidFill>
                <a:srgbClr val="7030A0"/>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rgbClr val="FFFFFF"/>
                  </a:solidFill>
                  <a:effectLst>
                    <a:outerShdw blurRad="38100" dist="38100" dir="2700000" algn="tl">
                      <a:srgbClr val="000000"/>
                    </a:outerShdw>
                  </a:effectLst>
                  <a:latin typeface="Gill Sans" charset="0"/>
                  <a:sym typeface="Gill Sans" charset="0"/>
                </a:endParaRPr>
              </a:p>
            </p:txBody>
          </p:sp>
          <p:sp>
            <p:nvSpPr>
              <p:cNvPr id="14" name="AutoShape 15"/>
              <p:cNvSpPr/>
              <p:nvPr/>
            </p:nvSpPr>
            <p:spPr bwMode="auto">
              <a:xfrm>
                <a:off x="9247188" y="4537075"/>
                <a:ext cx="88107" cy="90488"/>
              </a:xfrm>
              <a:custGeom>
                <a:avLst/>
                <a:gdLst>
                  <a:gd name="T0" fmla="+- 0 10796 232"/>
                  <a:gd name="T1" fmla="*/ T0 w 21129"/>
                  <a:gd name="T2" fmla="+- 0 10804 234"/>
                  <a:gd name="T3" fmla="*/ 10804 h 21141"/>
                  <a:gd name="T4" fmla="+- 0 10796 232"/>
                  <a:gd name="T5" fmla="*/ T4 w 21129"/>
                  <a:gd name="T6" fmla="+- 0 10804 234"/>
                  <a:gd name="T7" fmla="*/ 10804 h 21141"/>
                  <a:gd name="T8" fmla="+- 0 10796 232"/>
                  <a:gd name="T9" fmla="*/ T8 w 21129"/>
                  <a:gd name="T10" fmla="+- 0 10804 234"/>
                  <a:gd name="T11" fmla="*/ 10804 h 21141"/>
                  <a:gd name="T12" fmla="+- 0 10796 232"/>
                  <a:gd name="T13" fmla="*/ T12 w 21129"/>
                  <a:gd name="T14" fmla="+- 0 10804 234"/>
                  <a:gd name="T15" fmla="*/ 10804 h 21141"/>
                </a:gdLst>
                <a:ahLst/>
                <a:cxnLst>
                  <a:cxn ang="0">
                    <a:pos x="T1" y="T3"/>
                  </a:cxn>
                  <a:cxn ang="0">
                    <a:pos x="T5" y="T7"/>
                  </a:cxn>
                  <a:cxn ang="0">
                    <a:pos x="T9" y="T11"/>
                  </a:cxn>
                  <a:cxn ang="0">
                    <a:pos x="T13" y="T15"/>
                  </a:cxn>
                </a:cxnLst>
                <a:rect l="0" t="0" r="r" b="b"/>
                <a:pathLst>
                  <a:path w="21129" h="21141">
                    <a:moveTo>
                      <a:pt x="20075" y="3267"/>
                    </a:moveTo>
                    <a:cubicBezTo>
                      <a:pt x="20953" y="2898"/>
                      <a:pt x="21368" y="1899"/>
                      <a:pt x="20987" y="1030"/>
                    </a:cubicBezTo>
                    <a:cubicBezTo>
                      <a:pt x="20611" y="168"/>
                      <a:pt x="19589" y="-234"/>
                      <a:pt x="18707" y="138"/>
                    </a:cubicBezTo>
                    <a:cubicBezTo>
                      <a:pt x="18670" y="152"/>
                      <a:pt x="18649" y="185"/>
                      <a:pt x="18615" y="198"/>
                    </a:cubicBezTo>
                    <a:cubicBezTo>
                      <a:pt x="10481" y="3647"/>
                      <a:pt x="3673" y="10118"/>
                      <a:pt x="124" y="18802"/>
                    </a:cubicBezTo>
                    <a:cubicBezTo>
                      <a:pt x="-232" y="19678"/>
                      <a:pt x="205" y="20666"/>
                      <a:pt x="1094" y="21019"/>
                    </a:cubicBezTo>
                    <a:cubicBezTo>
                      <a:pt x="1983" y="21366"/>
                      <a:pt x="2991" y="20946"/>
                      <a:pt x="3354" y="20071"/>
                    </a:cubicBezTo>
                    <a:cubicBezTo>
                      <a:pt x="6561" y="12205"/>
                      <a:pt x="12717" y="6360"/>
                      <a:pt x="20075" y="3274"/>
                    </a:cubicBezTo>
                    <a:cubicBezTo>
                      <a:pt x="20075" y="3274"/>
                      <a:pt x="20075" y="3267"/>
                      <a:pt x="20075" y="3267"/>
                    </a:cubicBezTo>
                    <a:close/>
                  </a:path>
                </a:pathLst>
              </a:custGeom>
              <a:solidFill>
                <a:srgbClr val="002060"/>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rgbClr val="FFFFFF"/>
                  </a:solidFill>
                  <a:effectLst>
                    <a:outerShdw blurRad="38100" dist="38100" dir="2700000" algn="tl">
                      <a:srgbClr val="000000"/>
                    </a:outerShdw>
                  </a:effectLst>
                  <a:latin typeface="Gill Sans" charset="0"/>
                  <a:sym typeface="Gill Sans" charset="0"/>
                </a:endParaRPr>
              </a:p>
            </p:txBody>
          </p:sp>
        </p:grpSp>
      </p:grpSp>
      <p:sp>
        <p:nvSpPr>
          <p:cNvPr id="15" name="Flowchart: Decision 71"/>
          <p:cNvSpPr/>
          <p:nvPr/>
        </p:nvSpPr>
        <p:spPr>
          <a:xfrm flipV="1">
            <a:off x="2548649" y="2388280"/>
            <a:ext cx="1375279" cy="1375279"/>
          </a:xfrm>
          <a:prstGeom prst="flowChartDecision">
            <a:avLst/>
          </a:prstGeom>
          <a:solidFill>
            <a:schemeClr val="bg1">
              <a:alpha val="50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组合 15"/>
          <p:cNvGrpSpPr/>
          <p:nvPr/>
        </p:nvGrpSpPr>
        <p:grpSpPr>
          <a:xfrm>
            <a:off x="2548649" y="2178000"/>
            <a:ext cx="1375279" cy="1375279"/>
            <a:chOff x="2548649" y="2178000"/>
            <a:chExt cx="1375279" cy="1375279"/>
          </a:xfrm>
        </p:grpSpPr>
        <p:sp>
          <p:nvSpPr>
            <p:cNvPr id="17" name="Flowchart: Decision 72"/>
            <p:cNvSpPr/>
            <p:nvPr/>
          </p:nvSpPr>
          <p:spPr>
            <a:xfrm flipV="1">
              <a:off x="2548649" y="2178000"/>
              <a:ext cx="1375279" cy="1375279"/>
            </a:xfrm>
            <a:prstGeom prst="flowChartDecision">
              <a:avLst/>
            </a:prstGeom>
            <a:solidFill>
              <a:schemeClr val="bg1">
                <a:lumMod val="95000"/>
              </a:schemeClr>
            </a:solidFill>
            <a:ln>
              <a:solidFill>
                <a:schemeClr val="bg1">
                  <a:lumMod val="65000"/>
                </a:schemeClr>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Group 68"/>
            <p:cNvGrpSpPr/>
            <p:nvPr/>
          </p:nvGrpSpPr>
          <p:grpSpPr>
            <a:xfrm>
              <a:off x="3097524" y="2681122"/>
              <a:ext cx="277529" cy="367778"/>
              <a:chOff x="3582988" y="3510757"/>
              <a:chExt cx="319088" cy="465138"/>
            </a:xfrm>
            <a:solidFill>
              <a:schemeClr val="accent2"/>
            </a:solidFill>
          </p:grpSpPr>
          <p:sp>
            <p:nvSpPr>
              <p:cNvPr id="19" name="AutoShape 113"/>
              <p:cNvSpPr/>
              <p:nvPr/>
            </p:nvSpPr>
            <p:spPr bwMode="auto">
              <a:xfrm>
                <a:off x="3582988" y="3510757"/>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solidFill>
                <a:srgbClr val="002060"/>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effectLst>
                    <a:outerShdw blurRad="38100" dist="38100" dir="2700000" algn="tl">
                      <a:srgbClr val="000000"/>
                    </a:outerShdw>
                  </a:effectLst>
                  <a:latin typeface="Gill Sans" charset="0"/>
                  <a:sym typeface="Gill Sans" charset="0"/>
                </a:endParaRPr>
              </a:p>
            </p:txBody>
          </p:sp>
          <p:sp>
            <p:nvSpPr>
              <p:cNvPr id="20" name="AutoShape 114"/>
              <p:cNvSpPr/>
              <p:nvPr/>
            </p:nvSpPr>
            <p:spPr bwMode="auto">
              <a:xfrm>
                <a:off x="3655219" y="3583782"/>
                <a:ext cx="94456" cy="94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solidFill>
                <a:srgbClr val="002060"/>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rgbClr val="FFFFFF"/>
                  </a:solidFill>
                  <a:effectLst>
                    <a:outerShdw blurRad="38100" dist="38100" dir="2700000" algn="tl">
                      <a:srgbClr val="000000"/>
                    </a:outerShdw>
                  </a:effectLst>
                  <a:latin typeface="Gill Sans" charset="0"/>
                  <a:sym typeface="Gill Sans" charset="0"/>
                </a:endParaRPr>
              </a:p>
            </p:txBody>
          </p:sp>
        </p:grpSp>
      </p:grpSp>
      <p:sp>
        <p:nvSpPr>
          <p:cNvPr id="21" name="Flowchart: Decision 78"/>
          <p:cNvSpPr/>
          <p:nvPr/>
        </p:nvSpPr>
        <p:spPr>
          <a:xfrm>
            <a:off x="1120674" y="1914904"/>
            <a:ext cx="1375279" cy="1375279"/>
          </a:xfrm>
          <a:prstGeom prst="flowChartDecision">
            <a:avLst/>
          </a:prstGeom>
          <a:solidFill>
            <a:schemeClr val="bg1">
              <a:alpha val="50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2" name="组合 21"/>
          <p:cNvGrpSpPr/>
          <p:nvPr/>
        </p:nvGrpSpPr>
        <p:grpSpPr>
          <a:xfrm>
            <a:off x="1120674" y="2125184"/>
            <a:ext cx="1375279" cy="1375279"/>
            <a:chOff x="1120674" y="2125184"/>
            <a:chExt cx="1375279" cy="1375279"/>
          </a:xfrm>
        </p:grpSpPr>
        <p:sp>
          <p:nvSpPr>
            <p:cNvPr id="23" name="Flowchart: Decision 79"/>
            <p:cNvSpPr/>
            <p:nvPr/>
          </p:nvSpPr>
          <p:spPr>
            <a:xfrm>
              <a:off x="1120674" y="2125184"/>
              <a:ext cx="1375279" cy="1375279"/>
            </a:xfrm>
            <a:prstGeom prst="flowChartDecision">
              <a:avLst/>
            </a:prstGeom>
            <a:solidFill>
              <a:schemeClr val="bg1">
                <a:lumMod val="9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4" name="Group 75"/>
            <p:cNvGrpSpPr/>
            <p:nvPr/>
          </p:nvGrpSpPr>
          <p:grpSpPr>
            <a:xfrm>
              <a:off x="1669549" y="2628305"/>
              <a:ext cx="275519" cy="367778"/>
              <a:chOff x="2639219" y="3510757"/>
              <a:chExt cx="348456" cy="465138"/>
            </a:xfrm>
            <a:solidFill>
              <a:schemeClr val="accent1"/>
            </a:solidFill>
          </p:grpSpPr>
          <p:sp>
            <p:nvSpPr>
              <p:cNvPr id="25" name="AutoShape 115"/>
              <p:cNvSpPr/>
              <p:nvPr/>
            </p:nvSpPr>
            <p:spPr bwMode="auto">
              <a:xfrm>
                <a:off x="2639219" y="3510757"/>
                <a:ext cx="348456"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800" y="12825"/>
                    </a:moveTo>
                    <a:lnTo>
                      <a:pt x="19800" y="13500"/>
                    </a:lnTo>
                    <a:lnTo>
                      <a:pt x="19800" y="14850"/>
                    </a:lnTo>
                    <a:lnTo>
                      <a:pt x="19800" y="15525"/>
                    </a:lnTo>
                    <a:cubicBezTo>
                      <a:pt x="19800" y="18129"/>
                      <a:pt x="16972" y="20249"/>
                      <a:pt x="13499" y="20249"/>
                    </a:cubicBezTo>
                    <a:lnTo>
                      <a:pt x="8099" y="20249"/>
                    </a:lnTo>
                    <a:cubicBezTo>
                      <a:pt x="4627" y="20249"/>
                      <a:pt x="1800" y="18129"/>
                      <a:pt x="1800" y="15525"/>
                    </a:cubicBezTo>
                    <a:lnTo>
                      <a:pt x="1800" y="14850"/>
                    </a:lnTo>
                    <a:lnTo>
                      <a:pt x="1800" y="13500"/>
                    </a:lnTo>
                    <a:lnTo>
                      <a:pt x="1800" y="12825"/>
                    </a:lnTo>
                    <a:lnTo>
                      <a:pt x="1800" y="10800"/>
                    </a:lnTo>
                    <a:cubicBezTo>
                      <a:pt x="1800" y="10427"/>
                      <a:pt x="2203" y="10124"/>
                      <a:pt x="2699" y="10124"/>
                    </a:cubicBezTo>
                    <a:lnTo>
                      <a:pt x="4499" y="10124"/>
                    </a:lnTo>
                    <a:lnTo>
                      <a:pt x="17100" y="10124"/>
                    </a:lnTo>
                    <a:lnTo>
                      <a:pt x="18899" y="10124"/>
                    </a:lnTo>
                    <a:cubicBezTo>
                      <a:pt x="19396" y="10124"/>
                      <a:pt x="19800" y="10427"/>
                      <a:pt x="19800" y="10800"/>
                    </a:cubicBezTo>
                    <a:cubicBezTo>
                      <a:pt x="19800" y="10800"/>
                      <a:pt x="19800" y="12825"/>
                      <a:pt x="19800" y="12825"/>
                    </a:cubicBezTo>
                    <a:close/>
                    <a:moveTo>
                      <a:pt x="14400" y="6075"/>
                    </a:moveTo>
                    <a:lnTo>
                      <a:pt x="14400" y="6076"/>
                    </a:lnTo>
                    <a:lnTo>
                      <a:pt x="14400" y="8774"/>
                    </a:lnTo>
                    <a:lnTo>
                      <a:pt x="7200" y="8774"/>
                    </a:lnTo>
                    <a:lnTo>
                      <a:pt x="7200" y="6076"/>
                    </a:lnTo>
                    <a:lnTo>
                      <a:pt x="7200" y="6075"/>
                    </a:lnTo>
                    <a:cubicBezTo>
                      <a:pt x="7200" y="4583"/>
                      <a:pt x="8811" y="3375"/>
                      <a:pt x="10800" y="3375"/>
                    </a:cubicBezTo>
                    <a:cubicBezTo>
                      <a:pt x="12788" y="3375"/>
                      <a:pt x="14400" y="4583"/>
                      <a:pt x="14400" y="6075"/>
                    </a:cubicBezTo>
                    <a:moveTo>
                      <a:pt x="4499" y="6075"/>
                    </a:moveTo>
                    <a:cubicBezTo>
                      <a:pt x="4499" y="3465"/>
                      <a:pt x="7320" y="1350"/>
                      <a:pt x="10800" y="1350"/>
                    </a:cubicBezTo>
                    <a:cubicBezTo>
                      <a:pt x="14279" y="1350"/>
                      <a:pt x="17100" y="3465"/>
                      <a:pt x="17100" y="6075"/>
                    </a:cubicBezTo>
                    <a:lnTo>
                      <a:pt x="17100" y="8774"/>
                    </a:lnTo>
                    <a:lnTo>
                      <a:pt x="15299" y="8774"/>
                    </a:lnTo>
                    <a:lnTo>
                      <a:pt x="15299" y="6076"/>
                    </a:lnTo>
                    <a:cubicBezTo>
                      <a:pt x="15299" y="4212"/>
                      <a:pt x="13285" y="2701"/>
                      <a:pt x="10800" y="2701"/>
                    </a:cubicBezTo>
                    <a:cubicBezTo>
                      <a:pt x="8314" y="2701"/>
                      <a:pt x="6299" y="4212"/>
                      <a:pt x="6299" y="6076"/>
                    </a:cubicBezTo>
                    <a:lnTo>
                      <a:pt x="6299" y="8774"/>
                    </a:lnTo>
                    <a:lnTo>
                      <a:pt x="4499" y="8774"/>
                    </a:lnTo>
                    <a:cubicBezTo>
                      <a:pt x="4499" y="8774"/>
                      <a:pt x="4499" y="6075"/>
                      <a:pt x="4499" y="6075"/>
                    </a:cubicBezTo>
                    <a:close/>
                    <a:moveTo>
                      <a:pt x="18899" y="8774"/>
                    </a:moveTo>
                    <a:lnTo>
                      <a:pt x="18899" y="6075"/>
                    </a:lnTo>
                    <a:cubicBezTo>
                      <a:pt x="18899" y="2719"/>
                      <a:pt x="15274" y="0"/>
                      <a:pt x="10800" y="0"/>
                    </a:cubicBezTo>
                    <a:cubicBezTo>
                      <a:pt x="6325" y="0"/>
                      <a:pt x="2699" y="2719"/>
                      <a:pt x="2699" y="6075"/>
                    </a:cubicBezTo>
                    <a:lnTo>
                      <a:pt x="2699" y="8774"/>
                    </a:lnTo>
                    <a:cubicBezTo>
                      <a:pt x="1208" y="8774"/>
                      <a:pt x="0" y="9681"/>
                      <a:pt x="0" y="10800"/>
                    </a:cubicBezTo>
                    <a:lnTo>
                      <a:pt x="0" y="12825"/>
                    </a:lnTo>
                    <a:lnTo>
                      <a:pt x="0" y="13500"/>
                    </a:lnTo>
                    <a:lnTo>
                      <a:pt x="0" y="14850"/>
                    </a:lnTo>
                    <a:lnTo>
                      <a:pt x="0" y="15525"/>
                    </a:lnTo>
                    <a:cubicBezTo>
                      <a:pt x="0" y="18880"/>
                      <a:pt x="3625" y="21599"/>
                      <a:pt x="8099" y="21599"/>
                    </a:cubicBezTo>
                    <a:lnTo>
                      <a:pt x="13499" y="21599"/>
                    </a:lnTo>
                    <a:cubicBezTo>
                      <a:pt x="17974" y="21599"/>
                      <a:pt x="21600" y="18880"/>
                      <a:pt x="21600" y="15525"/>
                    </a:cubicBezTo>
                    <a:lnTo>
                      <a:pt x="21600" y="14850"/>
                    </a:lnTo>
                    <a:lnTo>
                      <a:pt x="21600" y="13500"/>
                    </a:lnTo>
                    <a:lnTo>
                      <a:pt x="21600" y="12825"/>
                    </a:lnTo>
                    <a:lnTo>
                      <a:pt x="21600" y="10800"/>
                    </a:lnTo>
                    <a:cubicBezTo>
                      <a:pt x="21600" y="9681"/>
                      <a:pt x="20391" y="8774"/>
                      <a:pt x="18899" y="8774"/>
                    </a:cubicBezTo>
                  </a:path>
                </a:pathLst>
              </a:custGeom>
              <a:solidFill>
                <a:srgbClr val="002060"/>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rgbClr val="FFFFFF"/>
                  </a:solidFill>
                  <a:effectLst>
                    <a:outerShdw blurRad="38100" dist="38100" dir="2700000" algn="tl">
                      <a:srgbClr val="000000"/>
                    </a:outerShdw>
                  </a:effectLst>
                  <a:latin typeface="Gill Sans" charset="0"/>
                  <a:sym typeface="Gill Sans" charset="0"/>
                </a:endParaRPr>
              </a:p>
            </p:txBody>
          </p:sp>
          <p:sp>
            <p:nvSpPr>
              <p:cNvPr id="26" name="AutoShape 116"/>
              <p:cNvSpPr/>
              <p:nvPr/>
            </p:nvSpPr>
            <p:spPr bwMode="auto">
              <a:xfrm>
                <a:off x="2784475" y="3786982"/>
                <a:ext cx="57944" cy="87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8" y="0"/>
                      <a:pt x="0" y="3226"/>
                      <a:pt x="0" y="7201"/>
                    </a:cubicBezTo>
                    <a:cubicBezTo>
                      <a:pt x="0" y="9390"/>
                      <a:pt x="1798" y="13537"/>
                      <a:pt x="3601" y="16821"/>
                    </a:cubicBezTo>
                    <a:cubicBezTo>
                      <a:pt x="5070" y="19493"/>
                      <a:pt x="6916" y="21600"/>
                      <a:pt x="10800" y="21600"/>
                    </a:cubicBezTo>
                    <a:cubicBezTo>
                      <a:pt x="15016" y="21600"/>
                      <a:pt x="16529" y="19514"/>
                      <a:pt x="18003" y="16858"/>
                    </a:cubicBezTo>
                    <a:cubicBezTo>
                      <a:pt x="19828" y="13567"/>
                      <a:pt x="21600" y="9397"/>
                      <a:pt x="21600" y="7201"/>
                    </a:cubicBezTo>
                    <a:cubicBezTo>
                      <a:pt x="21600" y="3226"/>
                      <a:pt x="16761"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effectLst>
                    <a:outerShdw blurRad="38100" dist="38100" dir="2700000" algn="tl">
                      <a:srgbClr val="000000"/>
                    </a:outerShdw>
                  </a:effectLst>
                  <a:latin typeface="Gill Sans" charset="0"/>
                  <a:sym typeface="Gill Sans" charset="0"/>
                </a:endParaRPr>
              </a:p>
            </p:txBody>
          </p:sp>
        </p:grpSp>
      </p:grpSp>
      <p:sp>
        <p:nvSpPr>
          <p:cNvPr id="27" name="Flowchart: Decision 86"/>
          <p:cNvSpPr/>
          <p:nvPr/>
        </p:nvSpPr>
        <p:spPr>
          <a:xfrm>
            <a:off x="3993114" y="1912519"/>
            <a:ext cx="1375279" cy="1375279"/>
          </a:xfrm>
          <a:prstGeom prst="flowChartDecision">
            <a:avLst/>
          </a:prstGeom>
          <a:solidFill>
            <a:schemeClr val="bg1">
              <a:alpha val="50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8" name="组合 27"/>
          <p:cNvGrpSpPr/>
          <p:nvPr/>
        </p:nvGrpSpPr>
        <p:grpSpPr>
          <a:xfrm>
            <a:off x="3993114" y="2122799"/>
            <a:ext cx="1375279" cy="1375279"/>
            <a:chOff x="3993114" y="2122799"/>
            <a:chExt cx="1375279" cy="1375279"/>
          </a:xfrm>
        </p:grpSpPr>
        <p:sp>
          <p:nvSpPr>
            <p:cNvPr id="29" name="Flowchart: Decision 87"/>
            <p:cNvSpPr/>
            <p:nvPr/>
          </p:nvSpPr>
          <p:spPr>
            <a:xfrm>
              <a:off x="3993114" y="2122799"/>
              <a:ext cx="1375279" cy="1375279"/>
            </a:xfrm>
            <a:prstGeom prst="flowChartDecision">
              <a:avLst/>
            </a:prstGeom>
            <a:solidFill>
              <a:schemeClr val="bg1">
                <a:lumMod val="9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0" name="Group 82"/>
            <p:cNvGrpSpPr/>
            <p:nvPr/>
          </p:nvGrpSpPr>
          <p:grpSpPr>
            <a:xfrm>
              <a:off x="4497178" y="2626549"/>
              <a:ext cx="367150" cy="367150"/>
              <a:chOff x="4439444" y="2582069"/>
              <a:chExt cx="464344" cy="464344"/>
            </a:xfrm>
            <a:solidFill>
              <a:schemeClr val="accent4"/>
            </a:solidFill>
          </p:grpSpPr>
          <p:sp>
            <p:nvSpPr>
              <p:cNvPr id="31" name="AutoShape 123"/>
              <p:cNvSpPr/>
              <p:nvPr/>
            </p:nvSpPr>
            <p:spPr bwMode="auto">
              <a:xfrm>
                <a:off x="4439444" y="2582069"/>
                <a:ext cx="464344"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180" y="12132"/>
                    </a:moveTo>
                    <a:cubicBezTo>
                      <a:pt x="17710" y="12226"/>
                      <a:pt x="17327" y="12561"/>
                      <a:pt x="17170" y="13012"/>
                    </a:cubicBezTo>
                    <a:cubicBezTo>
                      <a:pt x="17083" y="13261"/>
                      <a:pt x="16981" y="13503"/>
                      <a:pt x="16868" y="13738"/>
                    </a:cubicBezTo>
                    <a:cubicBezTo>
                      <a:pt x="16658" y="14169"/>
                      <a:pt x="16694" y="14677"/>
                      <a:pt x="16959" y="15075"/>
                    </a:cubicBezTo>
                    <a:lnTo>
                      <a:pt x="18131" y="16833"/>
                    </a:lnTo>
                    <a:lnTo>
                      <a:pt x="16832" y="18132"/>
                    </a:lnTo>
                    <a:lnTo>
                      <a:pt x="15075" y="16960"/>
                    </a:lnTo>
                    <a:cubicBezTo>
                      <a:pt x="14850" y="16810"/>
                      <a:pt x="14589" y="16733"/>
                      <a:pt x="14326" y="16733"/>
                    </a:cubicBezTo>
                    <a:cubicBezTo>
                      <a:pt x="14126" y="16733"/>
                      <a:pt x="13924" y="16778"/>
                      <a:pt x="13738" y="16868"/>
                    </a:cubicBezTo>
                    <a:cubicBezTo>
                      <a:pt x="13504" y="16981"/>
                      <a:pt x="13262" y="17083"/>
                      <a:pt x="13012" y="17170"/>
                    </a:cubicBezTo>
                    <a:cubicBezTo>
                      <a:pt x="12561" y="17327"/>
                      <a:pt x="12226" y="17712"/>
                      <a:pt x="12133" y="18180"/>
                    </a:cubicBezTo>
                    <a:lnTo>
                      <a:pt x="11717" y="20249"/>
                    </a:lnTo>
                    <a:lnTo>
                      <a:pt x="9881" y="20249"/>
                    </a:lnTo>
                    <a:lnTo>
                      <a:pt x="9467" y="18180"/>
                    </a:lnTo>
                    <a:cubicBezTo>
                      <a:pt x="9373" y="17712"/>
                      <a:pt x="9039" y="17327"/>
                      <a:pt x="8588" y="17170"/>
                    </a:cubicBezTo>
                    <a:cubicBezTo>
                      <a:pt x="8339" y="17083"/>
                      <a:pt x="8096" y="16983"/>
                      <a:pt x="7861" y="16869"/>
                    </a:cubicBezTo>
                    <a:cubicBezTo>
                      <a:pt x="7675" y="16778"/>
                      <a:pt x="7474" y="16733"/>
                      <a:pt x="7273" y="16733"/>
                    </a:cubicBezTo>
                    <a:cubicBezTo>
                      <a:pt x="7011" y="16733"/>
                      <a:pt x="6750" y="16810"/>
                      <a:pt x="6525" y="16960"/>
                    </a:cubicBezTo>
                    <a:lnTo>
                      <a:pt x="4767" y="18132"/>
                    </a:lnTo>
                    <a:lnTo>
                      <a:pt x="3468" y="16833"/>
                    </a:lnTo>
                    <a:lnTo>
                      <a:pt x="4639" y="15075"/>
                    </a:lnTo>
                    <a:cubicBezTo>
                      <a:pt x="4904" y="14677"/>
                      <a:pt x="4939" y="14169"/>
                      <a:pt x="4732" y="13738"/>
                    </a:cubicBezTo>
                    <a:cubicBezTo>
                      <a:pt x="4618" y="13504"/>
                      <a:pt x="4516" y="13263"/>
                      <a:pt x="4429" y="13013"/>
                    </a:cubicBezTo>
                    <a:cubicBezTo>
                      <a:pt x="4273" y="12561"/>
                      <a:pt x="3888" y="12227"/>
                      <a:pt x="3419" y="12133"/>
                    </a:cubicBezTo>
                    <a:lnTo>
                      <a:pt x="1350" y="11718"/>
                    </a:lnTo>
                    <a:lnTo>
                      <a:pt x="1349" y="9882"/>
                    </a:lnTo>
                    <a:lnTo>
                      <a:pt x="3419" y="9468"/>
                    </a:lnTo>
                    <a:cubicBezTo>
                      <a:pt x="3888" y="9374"/>
                      <a:pt x="4273" y="9039"/>
                      <a:pt x="4429" y="8588"/>
                    </a:cubicBezTo>
                    <a:cubicBezTo>
                      <a:pt x="4516" y="8338"/>
                      <a:pt x="4617" y="8096"/>
                      <a:pt x="4731" y="7862"/>
                    </a:cubicBezTo>
                    <a:cubicBezTo>
                      <a:pt x="4940" y="7431"/>
                      <a:pt x="4905" y="6923"/>
                      <a:pt x="4639" y="6524"/>
                    </a:cubicBezTo>
                    <a:lnTo>
                      <a:pt x="3468" y="4767"/>
                    </a:lnTo>
                    <a:lnTo>
                      <a:pt x="4767" y="3468"/>
                    </a:lnTo>
                    <a:lnTo>
                      <a:pt x="6525" y="4639"/>
                    </a:lnTo>
                    <a:cubicBezTo>
                      <a:pt x="6750" y="4790"/>
                      <a:pt x="7011" y="4866"/>
                      <a:pt x="7273" y="4866"/>
                    </a:cubicBezTo>
                    <a:cubicBezTo>
                      <a:pt x="7474" y="4866"/>
                      <a:pt x="7674" y="4822"/>
                      <a:pt x="7861" y="4732"/>
                    </a:cubicBezTo>
                    <a:cubicBezTo>
                      <a:pt x="8095" y="4619"/>
                      <a:pt x="8337" y="4517"/>
                      <a:pt x="8586" y="4430"/>
                    </a:cubicBezTo>
                    <a:cubicBezTo>
                      <a:pt x="9039" y="4272"/>
                      <a:pt x="9373" y="3888"/>
                      <a:pt x="9467" y="3420"/>
                    </a:cubicBezTo>
                    <a:lnTo>
                      <a:pt x="9881" y="1350"/>
                    </a:lnTo>
                    <a:lnTo>
                      <a:pt x="11717" y="1350"/>
                    </a:lnTo>
                    <a:lnTo>
                      <a:pt x="12131" y="3420"/>
                    </a:lnTo>
                    <a:cubicBezTo>
                      <a:pt x="12225" y="3888"/>
                      <a:pt x="12560" y="4272"/>
                      <a:pt x="13012" y="4430"/>
                    </a:cubicBezTo>
                    <a:cubicBezTo>
                      <a:pt x="13261" y="4517"/>
                      <a:pt x="13502" y="4617"/>
                      <a:pt x="13737" y="4731"/>
                    </a:cubicBezTo>
                    <a:cubicBezTo>
                      <a:pt x="13924" y="4822"/>
                      <a:pt x="14125" y="4866"/>
                      <a:pt x="14326" y="4866"/>
                    </a:cubicBezTo>
                    <a:cubicBezTo>
                      <a:pt x="14589" y="4866"/>
                      <a:pt x="14850" y="4790"/>
                      <a:pt x="15075" y="4639"/>
                    </a:cubicBezTo>
                    <a:lnTo>
                      <a:pt x="16832" y="3468"/>
                    </a:lnTo>
                    <a:lnTo>
                      <a:pt x="18131" y="4767"/>
                    </a:lnTo>
                    <a:lnTo>
                      <a:pt x="16959" y="6524"/>
                    </a:lnTo>
                    <a:cubicBezTo>
                      <a:pt x="16694" y="6923"/>
                      <a:pt x="16660" y="7431"/>
                      <a:pt x="16867" y="7861"/>
                    </a:cubicBezTo>
                    <a:cubicBezTo>
                      <a:pt x="16980" y="8096"/>
                      <a:pt x="17083" y="8337"/>
                      <a:pt x="17170" y="8587"/>
                    </a:cubicBezTo>
                    <a:cubicBezTo>
                      <a:pt x="17327" y="9039"/>
                      <a:pt x="17710" y="9373"/>
                      <a:pt x="18180" y="9467"/>
                    </a:cubicBezTo>
                    <a:lnTo>
                      <a:pt x="20248" y="9882"/>
                    </a:lnTo>
                    <a:lnTo>
                      <a:pt x="20250" y="11718"/>
                    </a:lnTo>
                    <a:cubicBezTo>
                      <a:pt x="20250" y="11718"/>
                      <a:pt x="18180" y="12132"/>
                      <a:pt x="18180" y="12132"/>
                    </a:cubicBezTo>
                    <a:close/>
                    <a:moveTo>
                      <a:pt x="20513" y="8558"/>
                    </a:moveTo>
                    <a:lnTo>
                      <a:pt x="18445" y="8143"/>
                    </a:lnTo>
                    <a:cubicBezTo>
                      <a:pt x="18341" y="7844"/>
                      <a:pt x="18218" y="7554"/>
                      <a:pt x="18082" y="7273"/>
                    </a:cubicBezTo>
                    <a:lnTo>
                      <a:pt x="19254" y="5516"/>
                    </a:lnTo>
                    <a:cubicBezTo>
                      <a:pt x="19611" y="4980"/>
                      <a:pt x="19540" y="4268"/>
                      <a:pt x="19085" y="3813"/>
                    </a:cubicBezTo>
                    <a:lnTo>
                      <a:pt x="17787" y="2514"/>
                    </a:lnTo>
                    <a:cubicBezTo>
                      <a:pt x="17526" y="2253"/>
                      <a:pt x="17181" y="2118"/>
                      <a:pt x="16831" y="2118"/>
                    </a:cubicBezTo>
                    <a:cubicBezTo>
                      <a:pt x="16573" y="2118"/>
                      <a:pt x="16312" y="2193"/>
                      <a:pt x="16084" y="2345"/>
                    </a:cubicBezTo>
                    <a:lnTo>
                      <a:pt x="14326" y="3516"/>
                    </a:lnTo>
                    <a:cubicBezTo>
                      <a:pt x="14044" y="3380"/>
                      <a:pt x="13754" y="3258"/>
                      <a:pt x="13455" y="3155"/>
                    </a:cubicBezTo>
                    <a:lnTo>
                      <a:pt x="13041" y="1085"/>
                    </a:lnTo>
                    <a:cubicBezTo>
                      <a:pt x="12916" y="454"/>
                      <a:pt x="12361" y="0"/>
                      <a:pt x="11717" y="0"/>
                    </a:cubicBezTo>
                    <a:lnTo>
                      <a:pt x="9881" y="0"/>
                    </a:lnTo>
                    <a:cubicBezTo>
                      <a:pt x="9238" y="0"/>
                      <a:pt x="8684" y="454"/>
                      <a:pt x="8557" y="1085"/>
                    </a:cubicBezTo>
                    <a:lnTo>
                      <a:pt x="8143" y="3155"/>
                    </a:lnTo>
                    <a:cubicBezTo>
                      <a:pt x="7843" y="3258"/>
                      <a:pt x="7554" y="3381"/>
                      <a:pt x="7273" y="3516"/>
                    </a:cubicBezTo>
                    <a:lnTo>
                      <a:pt x="5516" y="2345"/>
                    </a:lnTo>
                    <a:cubicBezTo>
                      <a:pt x="5287" y="2193"/>
                      <a:pt x="5026" y="2118"/>
                      <a:pt x="4767" y="2118"/>
                    </a:cubicBezTo>
                    <a:cubicBezTo>
                      <a:pt x="4419" y="2118"/>
                      <a:pt x="4073" y="2253"/>
                      <a:pt x="3812" y="2514"/>
                    </a:cubicBezTo>
                    <a:lnTo>
                      <a:pt x="2514" y="3813"/>
                    </a:lnTo>
                    <a:cubicBezTo>
                      <a:pt x="2059" y="4268"/>
                      <a:pt x="1988" y="4980"/>
                      <a:pt x="2345" y="5516"/>
                    </a:cubicBezTo>
                    <a:lnTo>
                      <a:pt x="3516" y="7273"/>
                    </a:lnTo>
                    <a:cubicBezTo>
                      <a:pt x="3380" y="7555"/>
                      <a:pt x="3258" y="7844"/>
                      <a:pt x="3154" y="8144"/>
                    </a:cubicBezTo>
                    <a:lnTo>
                      <a:pt x="1085" y="8558"/>
                    </a:lnTo>
                    <a:cubicBezTo>
                      <a:pt x="454" y="8684"/>
                      <a:pt x="0" y="9238"/>
                      <a:pt x="0" y="9882"/>
                    </a:cubicBezTo>
                    <a:lnTo>
                      <a:pt x="0" y="11718"/>
                    </a:lnTo>
                    <a:cubicBezTo>
                      <a:pt x="0" y="12361"/>
                      <a:pt x="454" y="12916"/>
                      <a:pt x="1085" y="13042"/>
                    </a:cubicBezTo>
                    <a:lnTo>
                      <a:pt x="3154" y="13456"/>
                    </a:lnTo>
                    <a:cubicBezTo>
                      <a:pt x="3258" y="13755"/>
                      <a:pt x="3380" y="14046"/>
                      <a:pt x="3516" y="14326"/>
                    </a:cubicBezTo>
                    <a:lnTo>
                      <a:pt x="2345" y="16083"/>
                    </a:lnTo>
                    <a:cubicBezTo>
                      <a:pt x="1988" y="16619"/>
                      <a:pt x="2059" y="17332"/>
                      <a:pt x="2514" y="17787"/>
                    </a:cubicBezTo>
                    <a:lnTo>
                      <a:pt x="3812" y="19086"/>
                    </a:lnTo>
                    <a:cubicBezTo>
                      <a:pt x="4073" y="19346"/>
                      <a:pt x="4419" y="19482"/>
                      <a:pt x="4767" y="19482"/>
                    </a:cubicBezTo>
                    <a:cubicBezTo>
                      <a:pt x="5026" y="19482"/>
                      <a:pt x="5287" y="19406"/>
                      <a:pt x="5516" y="19254"/>
                    </a:cubicBezTo>
                    <a:lnTo>
                      <a:pt x="7273" y="18083"/>
                    </a:lnTo>
                    <a:cubicBezTo>
                      <a:pt x="7554" y="18220"/>
                      <a:pt x="7843" y="18341"/>
                      <a:pt x="8143" y="18445"/>
                    </a:cubicBezTo>
                    <a:lnTo>
                      <a:pt x="8557" y="20514"/>
                    </a:lnTo>
                    <a:cubicBezTo>
                      <a:pt x="8684" y="21146"/>
                      <a:pt x="9238" y="21599"/>
                      <a:pt x="9881" y="21599"/>
                    </a:cubicBezTo>
                    <a:lnTo>
                      <a:pt x="11717" y="21599"/>
                    </a:lnTo>
                    <a:cubicBezTo>
                      <a:pt x="12361" y="21599"/>
                      <a:pt x="12916" y="21146"/>
                      <a:pt x="13041" y="20514"/>
                    </a:cubicBezTo>
                    <a:lnTo>
                      <a:pt x="13456" y="18445"/>
                    </a:lnTo>
                    <a:cubicBezTo>
                      <a:pt x="13755" y="18341"/>
                      <a:pt x="14046" y="18219"/>
                      <a:pt x="14326" y="18083"/>
                    </a:cubicBezTo>
                    <a:lnTo>
                      <a:pt x="16084" y="19254"/>
                    </a:lnTo>
                    <a:cubicBezTo>
                      <a:pt x="16312" y="19406"/>
                      <a:pt x="16573" y="19482"/>
                      <a:pt x="16831" y="19482"/>
                    </a:cubicBezTo>
                    <a:cubicBezTo>
                      <a:pt x="17181" y="19482"/>
                      <a:pt x="17526" y="19346"/>
                      <a:pt x="17787" y="19086"/>
                    </a:cubicBezTo>
                    <a:lnTo>
                      <a:pt x="19085" y="17787"/>
                    </a:lnTo>
                    <a:cubicBezTo>
                      <a:pt x="19540" y="17332"/>
                      <a:pt x="19611" y="16619"/>
                      <a:pt x="19254" y="16083"/>
                    </a:cubicBezTo>
                    <a:lnTo>
                      <a:pt x="18082" y="14326"/>
                    </a:lnTo>
                    <a:cubicBezTo>
                      <a:pt x="18219" y="14045"/>
                      <a:pt x="18341" y="13755"/>
                      <a:pt x="18445" y="13456"/>
                    </a:cubicBezTo>
                    <a:lnTo>
                      <a:pt x="20513" y="13042"/>
                    </a:lnTo>
                    <a:cubicBezTo>
                      <a:pt x="21145" y="12916"/>
                      <a:pt x="21599" y="12361"/>
                      <a:pt x="21599" y="11718"/>
                    </a:cubicBezTo>
                    <a:lnTo>
                      <a:pt x="21599" y="9882"/>
                    </a:lnTo>
                    <a:cubicBezTo>
                      <a:pt x="21599" y="9238"/>
                      <a:pt x="21145" y="8684"/>
                      <a:pt x="20513" y="8558"/>
                    </a:cubicBezTo>
                  </a:path>
                </a:pathLst>
              </a:custGeom>
              <a:solidFill>
                <a:srgbClr val="002060"/>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rgbClr val="FFFFFF"/>
                  </a:solidFill>
                  <a:effectLst>
                    <a:outerShdw blurRad="38100" dist="38100" dir="2700000" algn="tl">
                      <a:srgbClr val="000000"/>
                    </a:outerShdw>
                  </a:effectLst>
                  <a:latin typeface="Gill Sans" charset="0"/>
                  <a:sym typeface="Gill Sans" charset="0"/>
                </a:endParaRPr>
              </a:p>
            </p:txBody>
          </p:sp>
          <p:sp>
            <p:nvSpPr>
              <p:cNvPr id="32" name="AutoShape 124"/>
              <p:cNvSpPr/>
              <p:nvPr/>
            </p:nvSpPr>
            <p:spPr bwMode="auto">
              <a:xfrm>
                <a:off x="4570413" y="2712244"/>
                <a:ext cx="203200"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0250"/>
                    </a:moveTo>
                    <a:cubicBezTo>
                      <a:pt x="5580" y="20250"/>
                      <a:pt x="1350" y="16017"/>
                      <a:pt x="1350" y="10800"/>
                    </a:cubicBezTo>
                    <a:cubicBezTo>
                      <a:pt x="1350" y="5582"/>
                      <a:pt x="5580" y="1349"/>
                      <a:pt x="10800" y="1349"/>
                    </a:cubicBezTo>
                    <a:cubicBezTo>
                      <a:pt x="16016" y="1349"/>
                      <a:pt x="20250" y="5582"/>
                      <a:pt x="20250" y="10800"/>
                    </a:cubicBezTo>
                    <a:cubicBezTo>
                      <a:pt x="20250" y="16017"/>
                      <a:pt x="16016" y="20250"/>
                      <a:pt x="10800" y="20250"/>
                    </a:cubicBezTo>
                    <a:moveTo>
                      <a:pt x="10800" y="0"/>
                    </a:moveTo>
                    <a:cubicBezTo>
                      <a:pt x="4836" y="0"/>
                      <a:pt x="0" y="4836"/>
                      <a:pt x="0" y="10800"/>
                    </a:cubicBezTo>
                    <a:cubicBezTo>
                      <a:pt x="0" y="16763"/>
                      <a:pt x="4836" y="21600"/>
                      <a:pt x="10800" y="21600"/>
                    </a:cubicBezTo>
                    <a:cubicBezTo>
                      <a:pt x="16763" y="21600"/>
                      <a:pt x="21599" y="16763"/>
                      <a:pt x="21599" y="10800"/>
                    </a:cubicBezTo>
                    <a:cubicBezTo>
                      <a:pt x="21599" y="4836"/>
                      <a:pt x="16763" y="0"/>
                      <a:pt x="10800" y="0"/>
                    </a:cubicBezTo>
                  </a:path>
                </a:pathLst>
              </a:custGeom>
              <a:solidFill>
                <a:srgbClr val="002060"/>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rgbClr val="FFFFFF"/>
                  </a:solidFill>
                  <a:effectLst>
                    <a:outerShdw blurRad="38100" dist="38100" dir="2700000" algn="tl">
                      <a:srgbClr val="000000"/>
                    </a:outerShdw>
                  </a:effectLst>
                  <a:latin typeface="Gill Sans" charset="0"/>
                  <a:sym typeface="Gill Sans" charset="0"/>
                </a:endParaRPr>
              </a:p>
            </p:txBody>
          </p:sp>
          <p:sp>
            <p:nvSpPr>
              <p:cNvPr id="33" name="AutoShape 125"/>
              <p:cNvSpPr/>
              <p:nvPr/>
            </p:nvSpPr>
            <p:spPr bwMode="auto">
              <a:xfrm>
                <a:off x="4613275" y="2755900"/>
                <a:ext cx="116682" cy="1166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900"/>
                    </a:moveTo>
                    <a:cubicBezTo>
                      <a:pt x="6328" y="18900"/>
                      <a:pt x="2699" y="15271"/>
                      <a:pt x="2699" y="10800"/>
                    </a:cubicBezTo>
                    <a:cubicBezTo>
                      <a:pt x="2699" y="6329"/>
                      <a:pt x="6328" y="2700"/>
                      <a:pt x="10800" y="2700"/>
                    </a:cubicBezTo>
                    <a:cubicBezTo>
                      <a:pt x="15271" y="2700"/>
                      <a:pt x="18899" y="6329"/>
                      <a:pt x="18899" y="10800"/>
                    </a:cubicBezTo>
                    <a:cubicBezTo>
                      <a:pt x="18899" y="15271"/>
                      <a:pt x="15271" y="18900"/>
                      <a:pt x="10800" y="18900"/>
                    </a:cubicBezTo>
                    <a:moveTo>
                      <a:pt x="10800" y="0"/>
                    </a:moveTo>
                    <a:cubicBezTo>
                      <a:pt x="4830" y="0"/>
                      <a:pt x="0" y="4833"/>
                      <a:pt x="0" y="10800"/>
                    </a:cubicBezTo>
                    <a:cubicBezTo>
                      <a:pt x="0" y="16766"/>
                      <a:pt x="4830" y="21599"/>
                      <a:pt x="10800" y="21599"/>
                    </a:cubicBezTo>
                    <a:cubicBezTo>
                      <a:pt x="16764" y="21599"/>
                      <a:pt x="21600" y="16766"/>
                      <a:pt x="21600" y="10800"/>
                    </a:cubicBezTo>
                    <a:cubicBezTo>
                      <a:pt x="21600" y="4833"/>
                      <a:pt x="16764" y="0"/>
                      <a:pt x="10800" y="0"/>
                    </a:cubicBezTo>
                  </a:path>
                </a:pathLst>
              </a:custGeom>
              <a:solidFill>
                <a:srgbClr val="002060"/>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rgbClr val="FFFFFF"/>
                  </a:solidFill>
                  <a:effectLst>
                    <a:outerShdw blurRad="38100" dist="38100" dir="2700000" algn="tl">
                      <a:srgbClr val="000000"/>
                    </a:outerShdw>
                  </a:effectLst>
                  <a:latin typeface="Gill Sans" charset="0"/>
                  <a:sym typeface="Gill Sans" charset="0"/>
                </a:endParaRPr>
              </a:p>
            </p:txBody>
          </p:sp>
        </p:grpSp>
      </p:grpSp>
      <p:sp>
        <p:nvSpPr>
          <p:cNvPr id="34" name="Flowchart: Decision 106"/>
          <p:cNvSpPr/>
          <p:nvPr/>
        </p:nvSpPr>
        <p:spPr>
          <a:xfrm>
            <a:off x="6869129" y="1907806"/>
            <a:ext cx="1375279" cy="1375279"/>
          </a:xfrm>
          <a:prstGeom prst="flowChartDecision">
            <a:avLst/>
          </a:prstGeom>
          <a:solidFill>
            <a:schemeClr val="bg1">
              <a:alpha val="50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5" name="组合 34"/>
          <p:cNvGrpSpPr/>
          <p:nvPr/>
        </p:nvGrpSpPr>
        <p:grpSpPr>
          <a:xfrm>
            <a:off x="6869129" y="2118086"/>
            <a:ext cx="1375279" cy="1375279"/>
            <a:chOff x="6869129" y="2118086"/>
            <a:chExt cx="1375279" cy="1375279"/>
          </a:xfrm>
        </p:grpSpPr>
        <p:sp>
          <p:nvSpPr>
            <p:cNvPr id="36" name="Flowchart: Decision 107"/>
            <p:cNvSpPr/>
            <p:nvPr/>
          </p:nvSpPr>
          <p:spPr>
            <a:xfrm>
              <a:off x="6869129" y="2118086"/>
              <a:ext cx="1375279" cy="1375279"/>
            </a:xfrm>
            <a:prstGeom prst="flowChartDecision">
              <a:avLst/>
            </a:prstGeom>
            <a:solidFill>
              <a:schemeClr val="bg1">
                <a:lumMod val="9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7" name="Group 102"/>
            <p:cNvGrpSpPr/>
            <p:nvPr/>
          </p:nvGrpSpPr>
          <p:grpSpPr>
            <a:xfrm>
              <a:off x="7402716" y="2605601"/>
              <a:ext cx="303429" cy="333772"/>
              <a:chOff x="4439444" y="1652588"/>
              <a:chExt cx="464344" cy="464344"/>
            </a:xfrm>
            <a:solidFill>
              <a:schemeClr val="accent3"/>
            </a:solidFill>
          </p:grpSpPr>
          <p:sp>
            <p:nvSpPr>
              <p:cNvPr id="38" name="AutoShape 136"/>
              <p:cNvSpPr/>
              <p:nvPr/>
            </p:nvSpPr>
            <p:spPr bwMode="auto">
              <a:xfrm>
                <a:off x="4686300" y="1710532"/>
                <a:ext cx="152400" cy="152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538" y="20579"/>
                    </a:moveTo>
                    <a:lnTo>
                      <a:pt x="19542" y="20579"/>
                    </a:lnTo>
                    <a:cubicBezTo>
                      <a:pt x="19546" y="21142"/>
                      <a:pt x="20004" y="21600"/>
                      <a:pt x="20571" y="21600"/>
                    </a:cubicBezTo>
                    <a:cubicBezTo>
                      <a:pt x="21137" y="21600"/>
                      <a:pt x="21599" y="21138"/>
                      <a:pt x="21599" y="20571"/>
                    </a:cubicBezTo>
                    <a:cubicBezTo>
                      <a:pt x="21599" y="20565"/>
                      <a:pt x="21595" y="20561"/>
                      <a:pt x="21595" y="20555"/>
                    </a:cubicBezTo>
                    <a:cubicBezTo>
                      <a:pt x="21583" y="9221"/>
                      <a:pt x="12411" y="41"/>
                      <a:pt x="1080" y="12"/>
                    </a:cubicBezTo>
                    <a:cubicBezTo>
                      <a:pt x="1064" y="10"/>
                      <a:pt x="1048" y="0"/>
                      <a:pt x="1028" y="0"/>
                    </a:cubicBezTo>
                    <a:cubicBezTo>
                      <a:pt x="458" y="0"/>
                      <a:pt x="0" y="461"/>
                      <a:pt x="0" y="1028"/>
                    </a:cubicBezTo>
                    <a:cubicBezTo>
                      <a:pt x="0" y="1594"/>
                      <a:pt x="458" y="2055"/>
                      <a:pt x="1024" y="2057"/>
                    </a:cubicBezTo>
                    <a:lnTo>
                      <a:pt x="1024" y="2065"/>
                    </a:lnTo>
                    <a:cubicBezTo>
                      <a:pt x="11233" y="2065"/>
                      <a:pt x="19538" y="10370"/>
                      <a:pt x="19538" y="20579"/>
                    </a:cubicBezTo>
                  </a:path>
                </a:pathLst>
              </a:custGeom>
              <a:solidFill>
                <a:srgbClr val="002060"/>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rgbClr val="FFFFFF"/>
                  </a:solidFill>
                  <a:effectLst>
                    <a:outerShdw blurRad="38100" dist="38100" dir="2700000" algn="tl">
                      <a:srgbClr val="000000"/>
                    </a:outerShdw>
                  </a:effectLst>
                  <a:latin typeface="Gill Sans" charset="0"/>
                  <a:sym typeface="Gill Sans" charset="0"/>
                </a:endParaRPr>
              </a:p>
            </p:txBody>
          </p:sp>
          <p:sp>
            <p:nvSpPr>
              <p:cNvPr id="39" name="AutoShape 137"/>
              <p:cNvSpPr/>
              <p:nvPr/>
            </p:nvSpPr>
            <p:spPr bwMode="auto">
              <a:xfrm>
                <a:off x="4439444" y="1652588"/>
                <a:ext cx="464344" cy="464344"/>
              </a:xfrm>
              <a:custGeom>
                <a:avLst/>
                <a:gdLst>
                  <a:gd name="T0" fmla="+- 0 10819 195"/>
                  <a:gd name="T1" fmla="*/ T0 w 21248"/>
                  <a:gd name="T2" fmla="*/ 10800 h 21600"/>
                  <a:gd name="T3" fmla="+- 0 10819 195"/>
                  <a:gd name="T4" fmla="*/ T3 w 21248"/>
                  <a:gd name="T5" fmla="*/ 10800 h 21600"/>
                  <a:gd name="T6" fmla="+- 0 10819 195"/>
                  <a:gd name="T7" fmla="*/ T6 w 21248"/>
                  <a:gd name="T8" fmla="*/ 10800 h 21600"/>
                  <a:gd name="T9" fmla="+- 0 10819 195"/>
                  <a:gd name="T10" fmla="*/ T9 w 21248"/>
                  <a:gd name="T11" fmla="*/ 10800 h 21600"/>
                </a:gdLst>
                <a:ahLst/>
                <a:cxnLst>
                  <a:cxn ang="0">
                    <a:pos x="T1" y="T2"/>
                  </a:cxn>
                  <a:cxn ang="0">
                    <a:pos x="T4" y="T5"/>
                  </a:cxn>
                  <a:cxn ang="0">
                    <a:pos x="T7" y="T8"/>
                  </a:cxn>
                  <a:cxn ang="0">
                    <a:pos x="T10" y="T11"/>
                  </a:cxn>
                </a:cxnLst>
                <a:rect l="0" t="0" r="r" b="b"/>
                <a:pathLst>
                  <a:path w="21248" h="21600">
                    <a:moveTo>
                      <a:pt x="19868" y="17133"/>
                    </a:moveTo>
                    <a:cubicBezTo>
                      <a:pt x="19766" y="17386"/>
                      <a:pt x="19525" y="17549"/>
                      <a:pt x="19255" y="17549"/>
                    </a:cubicBezTo>
                    <a:lnTo>
                      <a:pt x="19058" y="17549"/>
                    </a:lnTo>
                    <a:lnTo>
                      <a:pt x="3983" y="2226"/>
                    </a:lnTo>
                    <a:lnTo>
                      <a:pt x="3983" y="2025"/>
                    </a:lnTo>
                    <a:cubicBezTo>
                      <a:pt x="3983" y="1750"/>
                      <a:pt x="4144" y="1506"/>
                      <a:pt x="4393" y="1401"/>
                    </a:cubicBezTo>
                    <a:cubicBezTo>
                      <a:pt x="4475" y="1367"/>
                      <a:pt x="4560" y="1350"/>
                      <a:pt x="4647" y="1350"/>
                    </a:cubicBezTo>
                    <a:cubicBezTo>
                      <a:pt x="4824" y="1350"/>
                      <a:pt x="4991" y="1420"/>
                      <a:pt x="5116" y="1547"/>
                    </a:cubicBezTo>
                    <a:lnTo>
                      <a:pt x="19724" y="16397"/>
                    </a:lnTo>
                    <a:cubicBezTo>
                      <a:pt x="19915" y="16591"/>
                      <a:pt x="19972" y="16880"/>
                      <a:pt x="19868" y="17133"/>
                    </a:cubicBezTo>
                    <a:moveTo>
                      <a:pt x="10121" y="17549"/>
                    </a:moveTo>
                    <a:cubicBezTo>
                      <a:pt x="10017" y="17549"/>
                      <a:pt x="9922" y="17586"/>
                      <a:pt x="9824" y="17609"/>
                    </a:cubicBezTo>
                    <a:lnTo>
                      <a:pt x="3923" y="11612"/>
                    </a:lnTo>
                    <a:cubicBezTo>
                      <a:pt x="3946" y="11512"/>
                      <a:pt x="3982" y="11415"/>
                      <a:pt x="3982" y="11311"/>
                    </a:cubicBezTo>
                    <a:lnTo>
                      <a:pt x="3983" y="3180"/>
                    </a:lnTo>
                    <a:lnTo>
                      <a:pt x="18119" y="17549"/>
                    </a:lnTo>
                    <a:cubicBezTo>
                      <a:pt x="18119" y="17549"/>
                      <a:pt x="10121" y="17549"/>
                      <a:pt x="10121" y="17549"/>
                    </a:cubicBezTo>
                    <a:close/>
                    <a:moveTo>
                      <a:pt x="9182" y="17945"/>
                    </a:moveTo>
                    <a:lnTo>
                      <a:pt x="7109" y="20052"/>
                    </a:lnTo>
                    <a:cubicBezTo>
                      <a:pt x="6939" y="20224"/>
                      <a:pt x="6742" y="20249"/>
                      <a:pt x="6640" y="20249"/>
                    </a:cubicBezTo>
                    <a:cubicBezTo>
                      <a:pt x="6537" y="20249"/>
                      <a:pt x="6339" y="20224"/>
                      <a:pt x="6170" y="20052"/>
                    </a:cubicBezTo>
                    <a:lnTo>
                      <a:pt x="1522" y="15327"/>
                    </a:lnTo>
                    <a:cubicBezTo>
                      <a:pt x="1352" y="15154"/>
                      <a:pt x="1327" y="14953"/>
                      <a:pt x="1327" y="14850"/>
                    </a:cubicBezTo>
                    <a:cubicBezTo>
                      <a:pt x="1327" y="14745"/>
                      <a:pt x="1352" y="14544"/>
                      <a:pt x="1522" y="14373"/>
                    </a:cubicBezTo>
                    <a:lnTo>
                      <a:pt x="3593" y="12266"/>
                    </a:lnTo>
                    <a:cubicBezTo>
                      <a:pt x="3599" y="12260"/>
                      <a:pt x="3601" y="12251"/>
                      <a:pt x="3607" y="12245"/>
                    </a:cubicBezTo>
                    <a:lnTo>
                      <a:pt x="9202" y="17932"/>
                    </a:lnTo>
                    <a:cubicBezTo>
                      <a:pt x="9196" y="17937"/>
                      <a:pt x="9187" y="17939"/>
                      <a:pt x="9182" y="17945"/>
                    </a:cubicBezTo>
                    <a:moveTo>
                      <a:pt x="6056" y="593"/>
                    </a:moveTo>
                    <a:cubicBezTo>
                      <a:pt x="5675" y="205"/>
                      <a:pt x="5165" y="0"/>
                      <a:pt x="4647" y="0"/>
                    </a:cubicBezTo>
                    <a:cubicBezTo>
                      <a:pt x="4390" y="0"/>
                      <a:pt x="4132" y="49"/>
                      <a:pt x="3885" y="154"/>
                    </a:cubicBezTo>
                    <a:cubicBezTo>
                      <a:pt x="3141" y="467"/>
                      <a:pt x="2655" y="1205"/>
                      <a:pt x="2655" y="2025"/>
                    </a:cubicBezTo>
                    <a:lnTo>
                      <a:pt x="2654" y="11311"/>
                    </a:lnTo>
                    <a:lnTo>
                      <a:pt x="583" y="13418"/>
                    </a:lnTo>
                    <a:cubicBezTo>
                      <a:pt x="-195" y="14208"/>
                      <a:pt x="-195" y="15491"/>
                      <a:pt x="583" y="16281"/>
                    </a:cubicBezTo>
                    <a:lnTo>
                      <a:pt x="5231" y="21006"/>
                    </a:lnTo>
                    <a:cubicBezTo>
                      <a:pt x="5620" y="21402"/>
                      <a:pt x="6131" y="21599"/>
                      <a:pt x="6640" y="21599"/>
                    </a:cubicBezTo>
                    <a:cubicBezTo>
                      <a:pt x="7150" y="21599"/>
                      <a:pt x="7659" y="21402"/>
                      <a:pt x="8048" y="21006"/>
                    </a:cubicBezTo>
                    <a:lnTo>
                      <a:pt x="10121" y="18900"/>
                    </a:lnTo>
                    <a:lnTo>
                      <a:pt x="19255" y="18900"/>
                    </a:lnTo>
                    <a:cubicBezTo>
                      <a:pt x="20062" y="18900"/>
                      <a:pt x="20788" y="18407"/>
                      <a:pt x="21095" y="17650"/>
                    </a:cubicBezTo>
                    <a:cubicBezTo>
                      <a:pt x="21405" y="16893"/>
                      <a:pt x="21234" y="16022"/>
                      <a:pt x="20663" y="15443"/>
                    </a:cubicBezTo>
                    <a:cubicBezTo>
                      <a:pt x="20663" y="15443"/>
                      <a:pt x="6056" y="593"/>
                      <a:pt x="6056" y="593"/>
                    </a:cubicBezTo>
                    <a:close/>
                  </a:path>
                </a:pathLst>
              </a:custGeom>
              <a:solidFill>
                <a:srgbClr val="002060"/>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rgbClr val="FFFFFF"/>
                  </a:solidFill>
                  <a:effectLst>
                    <a:outerShdw blurRad="38100" dist="38100" dir="2700000" algn="tl">
                      <a:srgbClr val="000000"/>
                    </a:outerShdw>
                  </a:effectLst>
                  <a:latin typeface="Gill Sans" charset="0"/>
                  <a:sym typeface="Gill Sans" charset="0"/>
                </a:endParaRPr>
              </a:p>
            </p:txBody>
          </p:sp>
          <p:sp>
            <p:nvSpPr>
              <p:cNvPr id="40" name="AutoShape 138"/>
              <p:cNvSpPr/>
              <p:nvPr/>
            </p:nvSpPr>
            <p:spPr bwMode="auto">
              <a:xfrm>
                <a:off x="4686300" y="1652588"/>
                <a:ext cx="217488" cy="2174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37" y="2880"/>
                    </a:moveTo>
                    <a:lnTo>
                      <a:pt x="1437" y="2885"/>
                    </a:lnTo>
                    <a:cubicBezTo>
                      <a:pt x="10965" y="2885"/>
                      <a:pt x="18717" y="10637"/>
                      <a:pt x="18717" y="20165"/>
                    </a:cubicBezTo>
                    <a:lnTo>
                      <a:pt x="18720" y="20165"/>
                    </a:lnTo>
                    <a:cubicBezTo>
                      <a:pt x="18722" y="20959"/>
                      <a:pt x="19366" y="21600"/>
                      <a:pt x="20160" y="21600"/>
                    </a:cubicBezTo>
                    <a:cubicBezTo>
                      <a:pt x="20955" y="21600"/>
                      <a:pt x="21599" y="20956"/>
                      <a:pt x="21599" y="20160"/>
                    </a:cubicBezTo>
                    <a:cubicBezTo>
                      <a:pt x="21599" y="20155"/>
                      <a:pt x="21597" y="20152"/>
                      <a:pt x="21597" y="20148"/>
                    </a:cubicBezTo>
                    <a:cubicBezTo>
                      <a:pt x="21588" y="9034"/>
                      <a:pt x="12588" y="28"/>
                      <a:pt x="1476" y="8"/>
                    </a:cubicBezTo>
                    <a:cubicBezTo>
                      <a:pt x="1465" y="7"/>
                      <a:pt x="1454" y="0"/>
                      <a:pt x="1440" y="0"/>
                    </a:cubicBezTo>
                    <a:cubicBezTo>
                      <a:pt x="644" y="0"/>
                      <a:pt x="0" y="644"/>
                      <a:pt x="0" y="1440"/>
                    </a:cubicBezTo>
                    <a:cubicBezTo>
                      <a:pt x="0" y="2234"/>
                      <a:pt x="644" y="2878"/>
                      <a:pt x="1437" y="2880"/>
                    </a:cubicBezTo>
                  </a:path>
                </a:pathLst>
              </a:custGeom>
              <a:solidFill>
                <a:srgbClr val="002060"/>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rgbClr val="FFFFFF"/>
                  </a:solidFill>
                  <a:effectLst>
                    <a:outerShdw blurRad="38100" dist="38100" dir="2700000" algn="tl">
                      <a:srgbClr val="000000"/>
                    </a:outerShdw>
                  </a:effectLst>
                  <a:latin typeface="Gill Sans" charset="0"/>
                  <a:sym typeface="Gill Sans" charset="0"/>
                </a:endParaRPr>
              </a:p>
            </p:txBody>
          </p:sp>
        </p:grpSp>
      </p:grpSp>
      <p:sp>
        <p:nvSpPr>
          <p:cNvPr id="41" name="TextBox 40"/>
          <p:cNvSpPr txBox="1"/>
          <p:nvPr/>
        </p:nvSpPr>
        <p:spPr>
          <a:xfrm>
            <a:off x="1221884" y="1074678"/>
            <a:ext cx="1261884" cy="307777"/>
          </a:xfrm>
          <a:prstGeom prst="rect">
            <a:avLst/>
          </a:prstGeom>
          <a:noFill/>
        </p:spPr>
        <p:txBody>
          <a:bodyPr wrap="none" rtlCol="0">
            <a:spAutoFit/>
          </a:bodyPr>
          <a:lstStyle/>
          <a:p>
            <a:r>
              <a:rPr lang="zh-CN" altLang="en-US" sz="1400" b="1" dirty="0" smtClean="0">
                <a:solidFill>
                  <a:schemeClr val="bg1">
                    <a:lumMod val="95000"/>
                  </a:schemeClr>
                </a:solidFill>
                <a:latin typeface="微软雅黑" panose="020B0503020204020204" pitchFamily="34" charset="-122"/>
                <a:ea typeface="微软雅黑" panose="020B0503020204020204" pitchFamily="34" charset="-122"/>
              </a:rPr>
              <a:t>点击添加文本</a:t>
            </a:r>
            <a:endParaRPr lang="zh-CN" altLang="en-US" sz="14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42" name="TextBox 41"/>
          <p:cNvSpPr txBox="1"/>
          <p:nvPr/>
        </p:nvSpPr>
        <p:spPr>
          <a:xfrm>
            <a:off x="1187624" y="1382455"/>
            <a:ext cx="1326766" cy="584775"/>
          </a:xfrm>
          <a:prstGeom prst="rect">
            <a:avLst/>
          </a:prstGeom>
          <a:noFill/>
        </p:spPr>
        <p:txBody>
          <a:bodyPr wrap="square" rtlCol="0">
            <a:spAutoFit/>
          </a:bodyPr>
          <a:lstStyle/>
          <a:p>
            <a:r>
              <a:rPr lang="zh-CN" altLang="en-US" sz="800" dirty="0" smtClean="0">
                <a:solidFill>
                  <a:schemeClr val="bg1">
                    <a:lumMod val="95000"/>
                  </a:schemeClr>
                </a:solidFill>
                <a:latin typeface="微软雅黑" panose="020B0503020204020204" pitchFamily="34" charset="-122"/>
                <a:ea typeface="微软雅黑" panose="020B0503020204020204" pitchFamily="34" charset="-122"/>
              </a:rPr>
              <a:t>点击输入简要文本内容，文字内容需概况精炼的说明该分项内容</a:t>
            </a:r>
            <a:r>
              <a:rPr lang="en-US" altLang="zh-CN" sz="800" dirty="0" smtClean="0">
                <a:solidFill>
                  <a:schemeClr val="bg1">
                    <a:lumMod val="95000"/>
                  </a:schemeClr>
                </a:solidFill>
                <a:latin typeface="微软雅黑" panose="020B0503020204020204" pitchFamily="34" charset="-122"/>
                <a:ea typeface="微软雅黑" panose="020B0503020204020204" pitchFamily="34" charset="-122"/>
              </a:rPr>
              <a:t>licai2011</a:t>
            </a:r>
            <a:r>
              <a:rPr lang="zh-CN" altLang="en-US" sz="800" dirty="0" smtClean="0">
                <a:solidFill>
                  <a:schemeClr val="bg1">
                    <a:lumMod val="95000"/>
                  </a:schemeClr>
                </a:solidFill>
                <a:latin typeface="微软雅黑" panose="020B0503020204020204" pitchFamily="34" charset="-122"/>
                <a:ea typeface="微软雅黑" panose="020B0503020204020204" pitchFamily="34" charset="-122"/>
              </a:rPr>
              <a:t>专业设计</a:t>
            </a:r>
            <a:r>
              <a:rPr lang="en-US" altLang="zh-CN" sz="800" dirty="0">
                <a:solidFill>
                  <a:schemeClr val="bg1">
                    <a:lumMod val="95000"/>
                  </a:schemeClr>
                </a:solidFill>
                <a:latin typeface="微软雅黑" panose="020B0503020204020204" pitchFamily="34" charset="-122"/>
                <a:ea typeface="微软雅黑" panose="020B0503020204020204" pitchFamily="34" charset="-122"/>
              </a:rPr>
              <a:t>……</a:t>
            </a:r>
            <a:endParaRPr lang="en-US" altLang="zh-CN" sz="800" dirty="0" smtClean="0">
              <a:solidFill>
                <a:schemeClr val="bg1">
                  <a:lumMod val="95000"/>
                </a:schemeClr>
              </a:solidFill>
              <a:latin typeface="微软雅黑" panose="020B0503020204020204" pitchFamily="34" charset="-122"/>
              <a:ea typeface="微软雅黑" panose="020B0503020204020204" pitchFamily="34" charset="-122"/>
            </a:endParaRPr>
          </a:p>
        </p:txBody>
      </p:sp>
      <p:sp>
        <p:nvSpPr>
          <p:cNvPr id="43" name="TextBox 42"/>
          <p:cNvSpPr txBox="1"/>
          <p:nvPr/>
        </p:nvSpPr>
        <p:spPr>
          <a:xfrm>
            <a:off x="2587513" y="3767430"/>
            <a:ext cx="1261884" cy="307777"/>
          </a:xfrm>
          <a:prstGeom prst="rect">
            <a:avLst/>
          </a:prstGeom>
          <a:noFill/>
        </p:spPr>
        <p:txBody>
          <a:bodyPr wrap="none" rtlCol="0">
            <a:spAutoFit/>
          </a:bodyPr>
          <a:lstStyle/>
          <a:p>
            <a:r>
              <a:rPr lang="zh-CN" altLang="en-US" sz="1400" b="1" dirty="0" smtClean="0">
                <a:solidFill>
                  <a:schemeClr val="bg1">
                    <a:lumMod val="95000"/>
                  </a:schemeClr>
                </a:solidFill>
                <a:latin typeface="微软雅黑" panose="020B0503020204020204" pitchFamily="34" charset="-122"/>
                <a:ea typeface="微软雅黑" panose="020B0503020204020204" pitchFamily="34" charset="-122"/>
              </a:rPr>
              <a:t>点击添加文本</a:t>
            </a:r>
            <a:endParaRPr lang="zh-CN" altLang="en-US" sz="14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44" name="TextBox 43"/>
          <p:cNvSpPr txBox="1"/>
          <p:nvPr/>
        </p:nvSpPr>
        <p:spPr>
          <a:xfrm>
            <a:off x="2553253" y="4075207"/>
            <a:ext cx="1326766" cy="584775"/>
          </a:xfrm>
          <a:prstGeom prst="rect">
            <a:avLst/>
          </a:prstGeom>
          <a:noFill/>
        </p:spPr>
        <p:txBody>
          <a:bodyPr wrap="square" rtlCol="0">
            <a:spAutoFit/>
          </a:bodyPr>
          <a:lstStyle/>
          <a:p>
            <a:r>
              <a:rPr lang="zh-CN" altLang="en-US" sz="800" dirty="0" smtClean="0">
                <a:solidFill>
                  <a:schemeClr val="bg1">
                    <a:lumMod val="95000"/>
                  </a:schemeClr>
                </a:solidFill>
                <a:latin typeface="微软雅黑" panose="020B0503020204020204" pitchFamily="34" charset="-122"/>
                <a:ea typeface="微软雅黑" panose="020B0503020204020204" pitchFamily="34" charset="-122"/>
              </a:rPr>
              <a:t>点击输入简要文本内容，文字内容需概况精炼的说明该分项内容</a:t>
            </a:r>
            <a:r>
              <a:rPr lang="en-US" altLang="zh-CN" sz="800" dirty="0" smtClean="0">
                <a:solidFill>
                  <a:schemeClr val="bg1">
                    <a:lumMod val="95000"/>
                  </a:schemeClr>
                </a:solidFill>
                <a:latin typeface="微软雅黑" panose="020B0503020204020204" pitchFamily="34" charset="-122"/>
                <a:ea typeface="微软雅黑" panose="020B0503020204020204" pitchFamily="34" charset="-122"/>
              </a:rPr>
              <a:t>licai2011</a:t>
            </a:r>
            <a:r>
              <a:rPr lang="zh-CN" altLang="en-US" sz="800" dirty="0" smtClean="0">
                <a:solidFill>
                  <a:schemeClr val="bg1">
                    <a:lumMod val="95000"/>
                  </a:schemeClr>
                </a:solidFill>
                <a:latin typeface="微软雅黑" panose="020B0503020204020204" pitchFamily="34" charset="-122"/>
                <a:ea typeface="微软雅黑" panose="020B0503020204020204" pitchFamily="34" charset="-122"/>
              </a:rPr>
              <a:t>专业设计</a:t>
            </a:r>
            <a:r>
              <a:rPr lang="en-US" altLang="zh-CN" sz="800" dirty="0">
                <a:solidFill>
                  <a:schemeClr val="bg1">
                    <a:lumMod val="95000"/>
                  </a:schemeClr>
                </a:solidFill>
                <a:latin typeface="微软雅黑" panose="020B0503020204020204" pitchFamily="34" charset="-122"/>
                <a:ea typeface="微软雅黑" panose="020B0503020204020204" pitchFamily="34" charset="-122"/>
              </a:rPr>
              <a:t>……</a:t>
            </a:r>
            <a:endParaRPr lang="en-US" altLang="zh-CN" sz="800"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45" name="TextBox 44"/>
          <p:cNvSpPr txBox="1"/>
          <p:nvPr/>
        </p:nvSpPr>
        <p:spPr>
          <a:xfrm>
            <a:off x="5531168" y="3767430"/>
            <a:ext cx="1261884" cy="307777"/>
          </a:xfrm>
          <a:prstGeom prst="rect">
            <a:avLst/>
          </a:prstGeom>
          <a:noFill/>
        </p:spPr>
        <p:txBody>
          <a:bodyPr wrap="none" rtlCol="0">
            <a:spAutoFit/>
          </a:bodyPr>
          <a:lstStyle/>
          <a:p>
            <a:r>
              <a:rPr lang="zh-CN" altLang="en-US" sz="1400" b="1" dirty="0" smtClean="0">
                <a:solidFill>
                  <a:schemeClr val="bg1">
                    <a:lumMod val="95000"/>
                  </a:schemeClr>
                </a:solidFill>
                <a:latin typeface="微软雅黑" panose="020B0503020204020204" pitchFamily="34" charset="-122"/>
                <a:ea typeface="微软雅黑" panose="020B0503020204020204" pitchFamily="34" charset="-122"/>
              </a:rPr>
              <a:t>点击添加文本</a:t>
            </a:r>
            <a:endParaRPr lang="zh-CN" altLang="en-US" sz="14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46" name="TextBox 45"/>
          <p:cNvSpPr txBox="1"/>
          <p:nvPr/>
        </p:nvSpPr>
        <p:spPr>
          <a:xfrm>
            <a:off x="5496908" y="4075207"/>
            <a:ext cx="1326766" cy="584775"/>
          </a:xfrm>
          <a:prstGeom prst="rect">
            <a:avLst/>
          </a:prstGeom>
          <a:noFill/>
        </p:spPr>
        <p:txBody>
          <a:bodyPr wrap="square" rtlCol="0">
            <a:spAutoFit/>
          </a:bodyPr>
          <a:lstStyle/>
          <a:p>
            <a:r>
              <a:rPr lang="zh-CN" altLang="en-US" sz="800" dirty="0" smtClean="0">
                <a:solidFill>
                  <a:schemeClr val="bg1">
                    <a:lumMod val="95000"/>
                  </a:schemeClr>
                </a:solidFill>
                <a:latin typeface="微软雅黑" panose="020B0503020204020204" pitchFamily="34" charset="-122"/>
                <a:ea typeface="微软雅黑" panose="020B0503020204020204" pitchFamily="34" charset="-122"/>
              </a:rPr>
              <a:t>点击输入简要文本内容，文字内容需概况精炼的说明该分项内容</a:t>
            </a:r>
            <a:r>
              <a:rPr lang="en-US" altLang="zh-CN" sz="800" dirty="0" smtClean="0">
                <a:solidFill>
                  <a:schemeClr val="bg1">
                    <a:lumMod val="95000"/>
                  </a:schemeClr>
                </a:solidFill>
                <a:latin typeface="微软雅黑" panose="020B0503020204020204" pitchFamily="34" charset="-122"/>
                <a:ea typeface="微软雅黑" panose="020B0503020204020204" pitchFamily="34" charset="-122"/>
              </a:rPr>
              <a:t>licai2011</a:t>
            </a:r>
            <a:r>
              <a:rPr lang="zh-CN" altLang="en-US" sz="800" dirty="0" smtClean="0">
                <a:solidFill>
                  <a:schemeClr val="bg1">
                    <a:lumMod val="95000"/>
                  </a:schemeClr>
                </a:solidFill>
                <a:latin typeface="微软雅黑" panose="020B0503020204020204" pitchFamily="34" charset="-122"/>
                <a:ea typeface="微软雅黑" panose="020B0503020204020204" pitchFamily="34" charset="-122"/>
              </a:rPr>
              <a:t>专业设计</a:t>
            </a:r>
            <a:r>
              <a:rPr lang="en-US" altLang="zh-CN" sz="800" dirty="0">
                <a:solidFill>
                  <a:schemeClr val="bg1">
                    <a:lumMod val="95000"/>
                  </a:schemeClr>
                </a:solidFill>
                <a:latin typeface="微软雅黑" panose="020B0503020204020204" pitchFamily="34" charset="-122"/>
                <a:ea typeface="微软雅黑" panose="020B0503020204020204" pitchFamily="34" charset="-122"/>
              </a:rPr>
              <a:t>……</a:t>
            </a:r>
            <a:endParaRPr lang="en-US" altLang="zh-CN" sz="800"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47" name="TextBox 46"/>
          <p:cNvSpPr txBox="1"/>
          <p:nvPr/>
        </p:nvSpPr>
        <p:spPr>
          <a:xfrm>
            <a:off x="4050124" y="1074678"/>
            <a:ext cx="1261884" cy="307777"/>
          </a:xfrm>
          <a:prstGeom prst="rect">
            <a:avLst/>
          </a:prstGeom>
          <a:noFill/>
        </p:spPr>
        <p:txBody>
          <a:bodyPr wrap="none" rtlCol="0">
            <a:spAutoFit/>
          </a:bodyPr>
          <a:lstStyle/>
          <a:p>
            <a:r>
              <a:rPr lang="zh-CN" altLang="en-US" sz="1400" b="1" dirty="0" smtClean="0">
                <a:solidFill>
                  <a:schemeClr val="bg1">
                    <a:lumMod val="95000"/>
                  </a:schemeClr>
                </a:solidFill>
                <a:latin typeface="微软雅黑" panose="020B0503020204020204" pitchFamily="34" charset="-122"/>
                <a:ea typeface="微软雅黑" panose="020B0503020204020204" pitchFamily="34" charset="-122"/>
              </a:rPr>
              <a:t>点击添加文本</a:t>
            </a:r>
            <a:endParaRPr lang="zh-CN" altLang="en-US" sz="14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48" name="TextBox 47"/>
          <p:cNvSpPr txBox="1"/>
          <p:nvPr/>
        </p:nvSpPr>
        <p:spPr>
          <a:xfrm>
            <a:off x="4015864" y="1382455"/>
            <a:ext cx="1326766" cy="584775"/>
          </a:xfrm>
          <a:prstGeom prst="rect">
            <a:avLst/>
          </a:prstGeom>
          <a:noFill/>
        </p:spPr>
        <p:txBody>
          <a:bodyPr wrap="square" rtlCol="0">
            <a:spAutoFit/>
          </a:bodyPr>
          <a:lstStyle/>
          <a:p>
            <a:r>
              <a:rPr lang="zh-CN" altLang="en-US" sz="800" dirty="0" smtClean="0">
                <a:solidFill>
                  <a:schemeClr val="bg1">
                    <a:lumMod val="95000"/>
                  </a:schemeClr>
                </a:solidFill>
                <a:latin typeface="微软雅黑" panose="020B0503020204020204" pitchFamily="34" charset="-122"/>
                <a:ea typeface="微软雅黑" panose="020B0503020204020204" pitchFamily="34" charset="-122"/>
              </a:rPr>
              <a:t>点击输入简要文本内容，文字内容需概况精炼的说明该分项内容</a:t>
            </a:r>
            <a:r>
              <a:rPr lang="en-US" altLang="zh-CN" sz="800" dirty="0" smtClean="0">
                <a:solidFill>
                  <a:schemeClr val="bg1">
                    <a:lumMod val="95000"/>
                  </a:schemeClr>
                </a:solidFill>
                <a:latin typeface="微软雅黑" panose="020B0503020204020204" pitchFamily="34" charset="-122"/>
                <a:ea typeface="微软雅黑" panose="020B0503020204020204" pitchFamily="34" charset="-122"/>
              </a:rPr>
              <a:t>licai2011</a:t>
            </a:r>
            <a:r>
              <a:rPr lang="zh-CN" altLang="en-US" sz="800" dirty="0" smtClean="0">
                <a:solidFill>
                  <a:schemeClr val="bg1">
                    <a:lumMod val="95000"/>
                  </a:schemeClr>
                </a:solidFill>
                <a:latin typeface="微软雅黑" panose="020B0503020204020204" pitchFamily="34" charset="-122"/>
                <a:ea typeface="微软雅黑" panose="020B0503020204020204" pitchFamily="34" charset="-122"/>
              </a:rPr>
              <a:t>专业设计</a:t>
            </a:r>
            <a:r>
              <a:rPr lang="en-US" altLang="zh-CN" sz="800" dirty="0">
                <a:solidFill>
                  <a:schemeClr val="bg1">
                    <a:lumMod val="95000"/>
                  </a:schemeClr>
                </a:solidFill>
                <a:latin typeface="微软雅黑" panose="020B0503020204020204" pitchFamily="34" charset="-122"/>
                <a:ea typeface="微软雅黑" panose="020B0503020204020204" pitchFamily="34" charset="-122"/>
              </a:rPr>
              <a:t>……</a:t>
            </a:r>
            <a:endParaRPr lang="en-US" altLang="zh-CN" sz="800"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49" name="TextBox 48"/>
          <p:cNvSpPr txBox="1"/>
          <p:nvPr/>
        </p:nvSpPr>
        <p:spPr>
          <a:xfrm>
            <a:off x="6953038" y="1074678"/>
            <a:ext cx="1261884" cy="307777"/>
          </a:xfrm>
          <a:prstGeom prst="rect">
            <a:avLst/>
          </a:prstGeom>
          <a:noFill/>
        </p:spPr>
        <p:txBody>
          <a:bodyPr wrap="none" rtlCol="0">
            <a:spAutoFit/>
          </a:bodyPr>
          <a:lstStyle/>
          <a:p>
            <a:r>
              <a:rPr lang="zh-CN" altLang="en-US" sz="1400" b="1" dirty="0" smtClean="0">
                <a:solidFill>
                  <a:schemeClr val="bg1">
                    <a:lumMod val="95000"/>
                  </a:schemeClr>
                </a:solidFill>
                <a:latin typeface="微软雅黑" panose="020B0503020204020204" pitchFamily="34" charset="-122"/>
                <a:ea typeface="微软雅黑" panose="020B0503020204020204" pitchFamily="34" charset="-122"/>
              </a:rPr>
              <a:t>点击添加文本</a:t>
            </a:r>
            <a:endParaRPr lang="zh-CN" altLang="en-US" sz="14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50" name="TextBox 49"/>
          <p:cNvSpPr txBox="1"/>
          <p:nvPr/>
        </p:nvSpPr>
        <p:spPr>
          <a:xfrm>
            <a:off x="6920597" y="1382455"/>
            <a:ext cx="1326766" cy="584775"/>
          </a:xfrm>
          <a:prstGeom prst="rect">
            <a:avLst/>
          </a:prstGeom>
          <a:noFill/>
        </p:spPr>
        <p:txBody>
          <a:bodyPr wrap="square" rtlCol="0">
            <a:spAutoFit/>
          </a:bodyPr>
          <a:lstStyle/>
          <a:p>
            <a:r>
              <a:rPr lang="zh-CN" altLang="en-US" sz="800" dirty="0" smtClean="0">
                <a:solidFill>
                  <a:schemeClr val="bg1">
                    <a:lumMod val="95000"/>
                  </a:schemeClr>
                </a:solidFill>
                <a:latin typeface="微软雅黑" panose="020B0503020204020204" pitchFamily="34" charset="-122"/>
                <a:ea typeface="微软雅黑" panose="020B0503020204020204" pitchFamily="34" charset="-122"/>
              </a:rPr>
              <a:t>点击输入简要文本内容，文字内容需概况精炼的说明该分项内容</a:t>
            </a:r>
            <a:r>
              <a:rPr lang="en-US" altLang="zh-CN" sz="800" dirty="0" smtClean="0">
                <a:solidFill>
                  <a:schemeClr val="bg1">
                    <a:lumMod val="95000"/>
                  </a:schemeClr>
                </a:solidFill>
                <a:latin typeface="微软雅黑" panose="020B0503020204020204" pitchFamily="34" charset="-122"/>
                <a:ea typeface="微软雅黑" panose="020B0503020204020204" pitchFamily="34" charset="-122"/>
              </a:rPr>
              <a:t>licai2011</a:t>
            </a:r>
            <a:r>
              <a:rPr lang="zh-CN" altLang="en-US" sz="800" dirty="0" smtClean="0">
                <a:solidFill>
                  <a:schemeClr val="bg1">
                    <a:lumMod val="95000"/>
                  </a:schemeClr>
                </a:solidFill>
                <a:latin typeface="微软雅黑" panose="020B0503020204020204" pitchFamily="34" charset="-122"/>
                <a:ea typeface="微软雅黑" panose="020B0503020204020204" pitchFamily="34" charset="-122"/>
              </a:rPr>
              <a:t>专业设计</a:t>
            </a:r>
            <a:r>
              <a:rPr lang="en-US" altLang="zh-CN" sz="800" dirty="0">
                <a:solidFill>
                  <a:schemeClr val="bg1">
                    <a:lumMod val="95000"/>
                  </a:schemeClr>
                </a:solidFill>
                <a:latin typeface="微软雅黑" panose="020B0503020204020204" pitchFamily="34" charset="-122"/>
                <a:ea typeface="微软雅黑" panose="020B0503020204020204" pitchFamily="34" charset="-122"/>
              </a:rPr>
              <a:t>……</a:t>
            </a:r>
            <a:endParaRPr lang="en-US" altLang="zh-CN" sz="800" dirty="0">
              <a:solidFill>
                <a:schemeClr val="bg1">
                  <a:lumMod val="9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advClick="0" advTm="7869">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25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50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ppt_x"/>
                                          </p:val>
                                        </p:tav>
                                        <p:tav tm="100000">
                                          <p:val>
                                            <p:strVal val="#ppt_x"/>
                                          </p:val>
                                        </p:tav>
                                      </p:tavLst>
                                    </p:anim>
                                    <p:anim calcmode="lin" valueType="num">
                                      <p:cBhvr additive="base">
                                        <p:cTn id="16" dur="500" fill="hold"/>
                                        <p:tgtEl>
                                          <p:spTgt spid="2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75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100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ppt_x"/>
                                          </p:val>
                                        </p:tav>
                                        <p:tav tm="100000">
                                          <p:val>
                                            <p:strVal val="#ppt_x"/>
                                          </p:val>
                                        </p:tav>
                                      </p:tavLst>
                                    </p:anim>
                                    <p:anim calcmode="lin" valueType="num">
                                      <p:cBhvr additive="base">
                                        <p:cTn id="24" dur="500" fill="hold"/>
                                        <p:tgtEl>
                                          <p:spTgt spid="35"/>
                                        </p:tgtEl>
                                        <p:attrNameLst>
                                          <p:attrName>ppt_y</p:attrName>
                                        </p:attrNameLst>
                                      </p:cBhvr>
                                      <p:tavLst>
                                        <p:tav tm="0">
                                          <p:val>
                                            <p:strVal val="0-#ppt_h/2"/>
                                          </p:val>
                                        </p:tav>
                                        <p:tav tm="100000">
                                          <p:val>
                                            <p:strVal val="#ppt_y"/>
                                          </p:val>
                                        </p:tav>
                                      </p:tavLst>
                                    </p:anim>
                                  </p:childTnLst>
                                </p:cTn>
                              </p:par>
                            </p:childTnLst>
                          </p:cTn>
                        </p:par>
                        <p:par>
                          <p:cTn id="25" fill="hold">
                            <p:stCondLst>
                              <p:cond delay="500"/>
                            </p:stCondLst>
                            <p:childTnLst>
                              <p:par>
                                <p:cTn id="26" presetID="10" presetClass="entr" presetSubtype="0" fill="hold" grpId="1"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64" presetClass="path" presetSubtype="0" accel="50000" decel="50000" fill="hold" grpId="0" nodeType="withEffect">
                                  <p:stCondLst>
                                    <p:cond delay="0"/>
                                  </p:stCondLst>
                                  <p:childTnLst>
                                    <p:animMotion origin="layout" path="M -3.05556E-6 0.03612 L -3.05556E-6 -4.19753E-6 " pathEditMode="relative" rAng="0" ptsTypes="AA">
                                      <p:cBhvr>
                                        <p:cTn id="30" dur="750" fill="hold"/>
                                        <p:tgtEl>
                                          <p:spTgt spid="21"/>
                                        </p:tgtEl>
                                        <p:attrNameLst>
                                          <p:attrName>ppt_x</p:attrName>
                                          <p:attrName>ppt_y</p:attrName>
                                        </p:attrNameLst>
                                      </p:cBhvr>
                                      <p:rCtr x="0" y="-1821"/>
                                    </p:animMotion>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childTnLst>
                          </p:cTn>
                        </p:par>
                        <p:par>
                          <p:cTn id="38" fill="hold">
                            <p:stCondLst>
                              <p:cond delay="1500"/>
                            </p:stCondLst>
                            <p:childTnLst>
                              <p:par>
                                <p:cTn id="39" presetID="10" presetClass="entr" presetSubtype="0" fill="hold" grpId="0"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par>
                                <p:cTn id="42" presetID="64" presetClass="path" presetSubtype="0" accel="50000" decel="50000" fill="hold" grpId="1" nodeType="withEffect">
                                  <p:stCondLst>
                                    <p:cond delay="0"/>
                                  </p:stCondLst>
                                  <p:childTnLst>
                                    <p:animMotion origin="layout" path="M 5.55556E-7 -0.02778 L 5.55556E-7 0.00031 " pathEditMode="relative" rAng="0" ptsTypes="AA">
                                      <p:cBhvr>
                                        <p:cTn id="43" dur="750" fill="hold"/>
                                        <p:tgtEl>
                                          <p:spTgt spid="15"/>
                                        </p:tgtEl>
                                        <p:attrNameLst>
                                          <p:attrName>ppt_x</p:attrName>
                                          <p:attrName>ppt_y</p:attrName>
                                        </p:attrNameLst>
                                      </p:cBhvr>
                                      <p:rCtr x="0" y="1389"/>
                                    </p:animMotion>
                                  </p:childTnLst>
                                </p:cTn>
                              </p:par>
                            </p:childTnLst>
                          </p:cTn>
                        </p:par>
                        <p:par>
                          <p:cTn id="44" fill="hold">
                            <p:stCondLst>
                              <p:cond delay="2000"/>
                            </p:stCondLst>
                            <p:childTnLst>
                              <p:par>
                                <p:cTn id="45" presetID="10" presetClass="entr" presetSubtype="0" fill="hold" grpId="0" nodeType="after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500"/>
                                        <p:tgtEl>
                                          <p:spTgt spid="43"/>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4"/>
                                        </p:tgtEl>
                                        <p:attrNameLst>
                                          <p:attrName>style.visibility</p:attrName>
                                        </p:attrNameLst>
                                      </p:cBhvr>
                                      <p:to>
                                        <p:strVal val="visible"/>
                                      </p:to>
                                    </p:set>
                                    <p:animEffect transition="in" filter="fade">
                                      <p:cBhvr>
                                        <p:cTn id="50" dur="500"/>
                                        <p:tgtEl>
                                          <p:spTgt spid="44"/>
                                        </p:tgtEl>
                                      </p:cBhvr>
                                    </p:animEffect>
                                  </p:childTnLst>
                                </p:cTn>
                              </p:par>
                            </p:childTnLst>
                          </p:cTn>
                        </p:par>
                        <p:par>
                          <p:cTn id="51" fill="hold">
                            <p:stCondLst>
                              <p:cond delay="2500"/>
                            </p:stCondLst>
                            <p:childTnLst>
                              <p:par>
                                <p:cTn id="52" presetID="10" presetClass="entr" presetSubtype="0" fill="hold" grpId="0" nodeType="after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500"/>
                                        <p:tgtEl>
                                          <p:spTgt spid="27"/>
                                        </p:tgtEl>
                                      </p:cBhvr>
                                    </p:animEffect>
                                  </p:childTnLst>
                                </p:cTn>
                              </p:par>
                              <p:par>
                                <p:cTn id="55" presetID="64" presetClass="path" presetSubtype="0" accel="50000" decel="50000" fill="hold" grpId="1" nodeType="withEffect">
                                  <p:stCondLst>
                                    <p:cond delay="0"/>
                                  </p:stCondLst>
                                  <p:childTnLst>
                                    <p:animMotion origin="layout" path="M -3.05556E-6 0.03612 L -3.05556E-6 -4.19753E-6 " pathEditMode="relative" rAng="0" ptsTypes="AA">
                                      <p:cBhvr>
                                        <p:cTn id="56" dur="750" fill="hold"/>
                                        <p:tgtEl>
                                          <p:spTgt spid="27"/>
                                        </p:tgtEl>
                                        <p:attrNameLst>
                                          <p:attrName>ppt_x</p:attrName>
                                          <p:attrName>ppt_y</p:attrName>
                                        </p:attrNameLst>
                                      </p:cBhvr>
                                      <p:rCtr x="0" y="-1821"/>
                                    </p:animMotion>
                                  </p:childTnLst>
                                </p:cTn>
                              </p:par>
                            </p:childTnLst>
                          </p:cTn>
                        </p:par>
                        <p:par>
                          <p:cTn id="57" fill="hold">
                            <p:stCondLst>
                              <p:cond delay="3000"/>
                            </p:stCondLst>
                            <p:childTnLst>
                              <p:par>
                                <p:cTn id="58" presetID="10" presetClass="entr" presetSubtype="0" fill="hold" grpId="0" nodeType="afterEffect">
                                  <p:stCondLst>
                                    <p:cond delay="0"/>
                                  </p:stCondLst>
                                  <p:childTnLst>
                                    <p:set>
                                      <p:cBhvr>
                                        <p:cTn id="59" dur="1" fill="hold">
                                          <p:stCondLst>
                                            <p:cond delay="0"/>
                                          </p:stCondLst>
                                        </p:cTn>
                                        <p:tgtEl>
                                          <p:spTgt spid="47"/>
                                        </p:tgtEl>
                                        <p:attrNameLst>
                                          <p:attrName>style.visibility</p:attrName>
                                        </p:attrNameLst>
                                      </p:cBhvr>
                                      <p:to>
                                        <p:strVal val="visible"/>
                                      </p:to>
                                    </p:set>
                                    <p:animEffect transition="in" filter="fade">
                                      <p:cBhvr>
                                        <p:cTn id="60" dur="500"/>
                                        <p:tgtEl>
                                          <p:spTgt spid="4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48"/>
                                        </p:tgtEl>
                                        <p:attrNameLst>
                                          <p:attrName>style.visibility</p:attrName>
                                        </p:attrNameLst>
                                      </p:cBhvr>
                                      <p:to>
                                        <p:strVal val="visible"/>
                                      </p:to>
                                    </p:set>
                                    <p:animEffect transition="in" filter="fade">
                                      <p:cBhvr>
                                        <p:cTn id="63" dur="500"/>
                                        <p:tgtEl>
                                          <p:spTgt spid="48"/>
                                        </p:tgtEl>
                                      </p:cBhvr>
                                    </p:animEffect>
                                  </p:childTnLst>
                                </p:cTn>
                              </p:par>
                            </p:childTnLst>
                          </p:cTn>
                        </p:par>
                        <p:par>
                          <p:cTn id="64" fill="hold">
                            <p:stCondLst>
                              <p:cond delay="3500"/>
                            </p:stCondLst>
                            <p:childTnLst>
                              <p:par>
                                <p:cTn id="65" presetID="10" presetClass="entr" presetSubtype="0" fill="hold" grpId="0" nodeType="afterEffect">
                                  <p:stCondLst>
                                    <p:cond delay="0"/>
                                  </p:stCondLst>
                                  <p:childTnLst>
                                    <p:set>
                                      <p:cBhvr>
                                        <p:cTn id="66" dur="1" fill="hold">
                                          <p:stCondLst>
                                            <p:cond delay="0"/>
                                          </p:stCondLst>
                                        </p:cTn>
                                        <p:tgtEl>
                                          <p:spTgt spid="2"/>
                                        </p:tgtEl>
                                        <p:attrNameLst>
                                          <p:attrName>style.visibility</p:attrName>
                                        </p:attrNameLst>
                                      </p:cBhvr>
                                      <p:to>
                                        <p:strVal val="visible"/>
                                      </p:to>
                                    </p:set>
                                    <p:animEffect transition="in" filter="fade">
                                      <p:cBhvr>
                                        <p:cTn id="67" dur="500"/>
                                        <p:tgtEl>
                                          <p:spTgt spid="2"/>
                                        </p:tgtEl>
                                      </p:cBhvr>
                                    </p:animEffect>
                                  </p:childTnLst>
                                </p:cTn>
                              </p:par>
                              <p:par>
                                <p:cTn id="68" presetID="64" presetClass="path" presetSubtype="0" accel="50000" decel="50000" fill="hold" grpId="1" nodeType="withEffect">
                                  <p:stCondLst>
                                    <p:cond delay="0"/>
                                  </p:stCondLst>
                                  <p:childTnLst>
                                    <p:animMotion origin="layout" path="M 5.55556E-7 -0.02778 L 5.55556E-7 0.00031 " pathEditMode="relative" rAng="0" ptsTypes="AA">
                                      <p:cBhvr>
                                        <p:cTn id="69" dur="750" fill="hold"/>
                                        <p:tgtEl>
                                          <p:spTgt spid="2"/>
                                        </p:tgtEl>
                                        <p:attrNameLst>
                                          <p:attrName>ppt_x</p:attrName>
                                          <p:attrName>ppt_y</p:attrName>
                                        </p:attrNameLst>
                                      </p:cBhvr>
                                      <p:rCtr x="0" y="1389"/>
                                    </p:animMotion>
                                  </p:childTnLst>
                                </p:cTn>
                              </p:par>
                            </p:childTnLst>
                          </p:cTn>
                        </p:par>
                        <p:par>
                          <p:cTn id="70" fill="hold">
                            <p:stCondLst>
                              <p:cond delay="4000"/>
                            </p:stCondLst>
                            <p:childTnLst>
                              <p:par>
                                <p:cTn id="71" presetID="10" presetClass="entr" presetSubtype="0" fill="hold" grpId="0" nodeType="afterEffect">
                                  <p:stCondLst>
                                    <p:cond delay="0"/>
                                  </p:stCondLst>
                                  <p:childTnLst>
                                    <p:set>
                                      <p:cBhvr>
                                        <p:cTn id="72" dur="1" fill="hold">
                                          <p:stCondLst>
                                            <p:cond delay="0"/>
                                          </p:stCondLst>
                                        </p:cTn>
                                        <p:tgtEl>
                                          <p:spTgt spid="45"/>
                                        </p:tgtEl>
                                        <p:attrNameLst>
                                          <p:attrName>style.visibility</p:attrName>
                                        </p:attrNameLst>
                                      </p:cBhvr>
                                      <p:to>
                                        <p:strVal val="visible"/>
                                      </p:to>
                                    </p:set>
                                    <p:animEffect transition="in" filter="fade">
                                      <p:cBhvr>
                                        <p:cTn id="73" dur="500"/>
                                        <p:tgtEl>
                                          <p:spTgt spid="45"/>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46"/>
                                        </p:tgtEl>
                                        <p:attrNameLst>
                                          <p:attrName>style.visibility</p:attrName>
                                        </p:attrNameLst>
                                      </p:cBhvr>
                                      <p:to>
                                        <p:strVal val="visible"/>
                                      </p:to>
                                    </p:set>
                                    <p:animEffect transition="in" filter="fade">
                                      <p:cBhvr>
                                        <p:cTn id="76" dur="500"/>
                                        <p:tgtEl>
                                          <p:spTgt spid="46"/>
                                        </p:tgtEl>
                                      </p:cBhvr>
                                    </p:animEffect>
                                  </p:childTnLst>
                                </p:cTn>
                              </p:par>
                            </p:childTnLst>
                          </p:cTn>
                        </p:par>
                        <p:par>
                          <p:cTn id="77" fill="hold">
                            <p:stCondLst>
                              <p:cond delay="4500"/>
                            </p:stCondLst>
                            <p:childTnLst>
                              <p:par>
                                <p:cTn id="78" presetID="10" presetClass="entr" presetSubtype="0" fill="hold" grpId="0" nodeType="afterEffect">
                                  <p:stCondLst>
                                    <p:cond delay="0"/>
                                  </p:stCondLst>
                                  <p:childTnLst>
                                    <p:set>
                                      <p:cBhvr>
                                        <p:cTn id="79" dur="1" fill="hold">
                                          <p:stCondLst>
                                            <p:cond delay="0"/>
                                          </p:stCondLst>
                                        </p:cTn>
                                        <p:tgtEl>
                                          <p:spTgt spid="34"/>
                                        </p:tgtEl>
                                        <p:attrNameLst>
                                          <p:attrName>style.visibility</p:attrName>
                                        </p:attrNameLst>
                                      </p:cBhvr>
                                      <p:to>
                                        <p:strVal val="visible"/>
                                      </p:to>
                                    </p:set>
                                    <p:animEffect transition="in" filter="fade">
                                      <p:cBhvr>
                                        <p:cTn id="80" dur="500"/>
                                        <p:tgtEl>
                                          <p:spTgt spid="34"/>
                                        </p:tgtEl>
                                      </p:cBhvr>
                                    </p:animEffect>
                                  </p:childTnLst>
                                </p:cTn>
                              </p:par>
                              <p:par>
                                <p:cTn id="81" presetID="64" presetClass="path" presetSubtype="0" accel="50000" decel="50000" fill="hold" grpId="1" nodeType="withEffect">
                                  <p:stCondLst>
                                    <p:cond delay="0"/>
                                  </p:stCondLst>
                                  <p:childTnLst>
                                    <p:animMotion origin="layout" path="M -3.05556E-6 0.03612 L -3.05556E-6 -4.19753E-6 " pathEditMode="relative" rAng="0" ptsTypes="AA">
                                      <p:cBhvr>
                                        <p:cTn id="82" dur="750" fill="hold"/>
                                        <p:tgtEl>
                                          <p:spTgt spid="34"/>
                                        </p:tgtEl>
                                        <p:attrNameLst>
                                          <p:attrName>ppt_x</p:attrName>
                                          <p:attrName>ppt_y</p:attrName>
                                        </p:attrNameLst>
                                      </p:cBhvr>
                                      <p:rCtr x="0" y="-1821"/>
                                    </p:animMotion>
                                  </p:childTnLst>
                                </p:cTn>
                              </p:par>
                            </p:childTnLst>
                          </p:cTn>
                        </p:par>
                        <p:par>
                          <p:cTn id="83" fill="hold">
                            <p:stCondLst>
                              <p:cond delay="5000"/>
                            </p:stCondLst>
                            <p:childTnLst>
                              <p:par>
                                <p:cTn id="84" presetID="10" presetClass="entr" presetSubtype="0" fill="hold" grpId="0" nodeType="afterEffect">
                                  <p:stCondLst>
                                    <p:cond delay="0"/>
                                  </p:stCondLst>
                                  <p:childTnLst>
                                    <p:set>
                                      <p:cBhvr>
                                        <p:cTn id="85" dur="1" fill="hold">
                                          <p:stCondLst>
                                            <p:cond delay="0"/>
                                          </p:stCondLst>
                                        </p:cTn>
                                        <p:tgtEl>
                                          <p:spTgt spid="49"/>
                                        </p:tgtEl>
                                        <p:attrNameLst>
                                          <p:attrName>style.visibility</p:attrName>
                                        </p:attrNameLst>
                                      </p:cBhvr>
                                      <p:to>
                                        <p:strVal val="visible"/>
                                      </p:to>
                                    </p:set>
                                    <p:animEffect transition="in" filter="fade">
                                      <p:cBhvr>
                                        <p:cTn id="86" dur="500"/>
                                        <p:tgtEl>
                                          <p:spTgt spid="49"/>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50"/>
                                        </p:tgtEl>
                                        <p:attrNameLst>
                                          <p:attrName>style.visibility</p:attrName>
                                        </p:attrNameLst>
                                      </p:cBhvr>
                                      <p:to>
                                        <p:strVal val="visible"/>
                                      </p:to>
                                    </p:set>
                                    <p:animEffect transition="in" filter="fade">
                                      <p:cBhvr>
                                        <p:cTn id="8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5" grpId="0" animBg="1"/>
      <p:bldP spid="15" grpId="1" animBg="1"/>
      <p:bldP spid="21" grpId="0" animBg="1"/>
      <p:bldP spid="21" grpId="1" animBg="1"/>
      <p:bldP spid="27" grpId="0" animBg="1"/>
      <p:bldP spid="27" grpId="1" animBg="1"/>
      <p:bldP spid="34" grpId="0" animBg="1"/>
      <p:bldP spid="34" grpId="1" animBg="1"/>
      <p:bldP spid="41" grpId="0"/>
      <p:bldP spid="42" grpId="0"/>
      <p:bldP spid="43" grpId="0"/>
      <p:bldP spid="44" grpId="0"/>
      <p:bldP spid="45" grpId="0"/>
      <p:bldP spid="46" grpId="0"/>
      <p:bldP spid="47" grpId="0"/>
      <p:bldP spid="48" grpId="0"/>
      <p:bldP spid="49" grpId="0"/>
      <p:bldP spid="50" grpId="0"/>
    </p:bldLst>
  </p:timing>
</p:sld>
</file>

<file path=ppt/theme/theme1.xml><?xml version="1.0" encoding="utf-8"?>
<a:theme xmlns:a="http://schemas.openxmlformats.org/drawingml/2006/main" name="1">
  <a:themeElements>
    <a:clrScheme name="自定义 11">
      <a:dk1>
        <a:sysClr val="windowText" lastClr="000000"/>
      </a:dk1>
      <a:lt1>
        <a:sysClr val="window" lastClr="FFFFFF"/>
      </a:lt1>
      <a:dk2>
        <a:srgbClr val="0070C0"/>
      </a:dk2>
      <a:lt2>
        <a:srgbClr val="0070C0"/>
      </a:lt2>
      <a:accent1>
        <a:srgbClr val="4F81BD"/>
      </a:accent1>
      <a:accent2>
        <a:srgbClr val="0070C0"/>
      </a:accent2>
      <a:accent3>
        <a:srgbClr val="0070C0"/>
      </a:accent3>
      <a:accent4>
        <a:srgbClr val="0070C0"/>
      </a:accent4>
      <a:accent5>
        <a:srgbClr val="0070C0"/>
      </a:accent5>
      <a:accent6>
        <a:srgbClr val="0070C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7753</Words>
  <Application>WPS 演示</Application>
  <PresentationFormat>自定义</PresentationFormat>
  <Paragraphs>1141</Paragraphs>
  <Slides>52</Slides>
  <Notes>1</Notes>
  <HiddenSlides>0</HiddenSlides>
  <MMClips>2</MMClips>
  <ScaleCrop>false</ScaleCrop>
  <HeadingPairs>
    <vt:vector size="6" baseType="variant">
      <vt:variant>
        <vt:lpstr>已用的字体</vt:lpstr>
      </vt:variant>
      <vt:variant>
        <vt:i4>26</vt:i4>
      </vt:variant>
      <vt:variant>
        <vt:lpstr>主题</vt:lpstr>
      </vt:variant>
      <vt:variant>
        <vt:i4>1</vt:i4>
      </vt:variant>
      <vt:variant>
        <vt:lpstr>幻灯片标题</vt:lpstr>
      </vt:variant>
      <vt:variant>
        <vt:i4>52</vt:i4>
      </vt:variant>
    </vt:vector>
  </HeadingPairs>
  <TitlesOfParts>
    <vt:vector size="79" baseType="lpstr">
      <vt:lpstr>Arial</vt:lpstr>
      <vt:lpstr>宋体</vt:lpstr>
      <vt:lpstr>Wingdings</vt:lpstr>
      <vt:lpstr>方正正粗黑简体</vt:lpstr>
      <vt:lpstr>微软雅黑</vt:lpstr>
      <vt:lpstr>方正黑体简体</vt:lpstr>
      <vt:lpstr>Adobe 黑体 Std R</vt:lpstr>
      <vt:lpstr>Calibri</vt:lpstr>
      <vt:lpstr>Calibri</vt:lpstr>
      <vt:lpstr>Gill Sans</vt:lpstr>
      <vt:lpstr>黑体</vt:lpstr>
      <vt:lpstr>Arial</vt:lpstr>
      <vt:lpstr>Lato Light</vt:lpstr>
      <vt:lpstr>Source Sans Pro ExtraLight</vt:lpstr>
      <vt:lpstr>方正兰亭细黑_GBK_M</vt:lpstr>
      <vt:lpstr>Arial Rounded MT Bold</vt:lpstr>
      <vt:lpstr>Times New Roman</vt:lpstr>
      <vt:lpstr>Roboto condensed</vt:lpstr>
      <vt:lpstr>时尚中黑简体</vt:lpstr>
      <vt:lpstr>华文黑体</vt:lpstr>
      <vt:lpstr>Arial Unicode MS</vt:lpstr>
      <vt:lpstr>Gill Sans MT</vt:lpstr>
      <vt:lpstr>Lato</vt:lpstr>
      <vt:lpstr>Source Sans Pro</vt:lpstr>
      <vt:lpstr>Roboto</vt:lpstr>
      <vt:lpstr>Malgun Gothic</vt:lpstr>
      <vt:lpstr>1</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1</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dc:title>
  <dc:creator>1; dreamsummit</dc:creator>
  <dc:description>1</dc:description>
  <dc:subject>1</dc:subject>
  <cp:lastModifiedBy>Administrator</cp:lastModifiedBy>
  <cp:revision>2</cp:revision>
  <dcterms:created xsi:type="dcterms:W3CDTF">2016-06-05T05:36:00Z</dcterms:created>
  <dcterms:modified xsi:type="dcterms:W3CDTF">2017-06-06T09:16:23Z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2052-10.1.0.6490</vt:lpwstr>
  </property>
</Properties>
</file>